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22"/>
  </p:handoutMasterIdLst>
  <p:sldIdLst>
    <p:sldId id="256" r:id="rId3"/>
    <p:sldId id="257" r:id="rId4"/>
    <p:sldId id="274" r:id="rId5"/>
    <p:sldId id="258" r:id="rId6"/>
    <p:sldId id="275" r:id="rId8"/>
    <p:sldId id="276" r:id="rId9"/>
    <p:sldId id="277" r:id="rId10"/>
    <p:sldId id="259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17" autoAdjust="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94" y="-90"/>
      </p:cViewPr>
      <p:guideLst>
        <p:guide orient="horz" pos="2880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75FE40-9372-4249-B841-FED5A687B7E1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98AC33A-778E-4C55-96CA-A5C38020ECF4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/>
            <a:t>载体</a:t>
          </a:r>
          <a:r>
            <a:rPr lang="zh-CN" altLang="en-US" sz="2400" dirty="0"/>
            <a:t/>
          </a:r>
          <a:endParaRPr lang="zh-CN" altLang="en-US" sz="2400" dirty="0"/>
        </a:p>
      </dgm:t>
    </dgm:pt>
    <dgm:pt modelId="{2CBFBB4A-6354-406D-99A8-7205DBBB21DD}" cxnId="{D732CD27-46BE-48F1-AA47-31F781F39720}" type="parTrans">
      <dgm:prSet/>
      <dgm:spPr/>
      <dgm:t>
        <a:bodyPr/>
        <a:lstStyle/>
        <a:p>
          <a:endParaRPr lang="zh-CN" altLang="en-US"/>
        </a:p>
      </dgm:t>
    </dgm:pt>
    <dgm:pt modelId="{170E7301-5328-431E-9AA1-D1E06F5F5D99}" cxnId="{D732CD27-46BE-48F1-AA47-31F781F39720}" type="sibTrans">
      <dgm:prSet/>
      <dgm:spPr/>
      <dgm:t>
        <a:bodyPr/>
        <a:lstStyle/>
        <a:p>
          <a:endParaRPr lang="zh-CN" altLang="en-US"/>
        </a:p>
      </dgm:t>
    </dgm:pt>
    <dgm:pt modelId="{68144B04-C31F-4ADE-9515-D711C45320F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主体</a:t>
          </a:r>
          <a:r>
            <a:rPr lang="zh-CN" altLang="en-US" dirty="0"/>
            <a:t/>
          </a:r>
          <a:endParaRPr lang="zh-CN" altLang="en-US" dirty="0"/>
        </a:p>
      </dgm:t>
    </dgm:pt>
    <dgm:pt modelId="{5EB9FC33-82BD-4444-9C3E-DA79CC98975D}" cxnId="{CD116A57-A37D-43BB-9B5E-3B0D417E5BEC}" type="parTrans">
      <dgm:prSet/>
      <dgm:spPr/>
      <dgm:t>
        <a:bodyPr/>
        <a:lstStyle/>
        <a:p>
          <a:endParaRPr lang="zh-CN" altLang="en-US"/>
        </a:p>
      </dgm:t>
    </dgm:pt>
    <dgm:pt modelId="{A5D7C521-6E2D-4109-8951-E91145734DCD}" cxnId="{CD116A57-A37D-43BB-9B5E-3B0D417E5BEC}" type="sibTrans">
      <dgm:prSet/>
      <dgm:spPr/>
      <dgm:t>
        <a:bodyPr/>
        <a:lstStyle/>
        <a:p>
          <a:endParaRPr lang="zh-CN" altLang="en-US"/>
        </a:p>
      </dgm:t>
    </dgm:pt>
    <dgm:pt modelId="{D80EBCB2-0111-4011-BA5A-B9640C049297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目的</a:t>
          </a:r>
          <a:r>
            <a:rPr lang="zh-CN" altLang="en-US" dirty="0"/>
            <a:t/>
          </a:r>
          <a:endParaRPr lang="zh-CN" altLang="en-US" dirty="0"/>
        </a:p>
      </dgm:t>
    </dgm:pt>
    <dgm:pt modelId="{D965699C-3B47-48A6-82ED-C1C8F261AD9F}" cxnId="{1BF4DA7A-3515-41AA-AA0A-0EC45D96DDCC}" type="parTrans">
      <dgm:prSet/>
      <dgm:spPr/>
      <dgm:t>
        <a:bodyPr/>
        <a:lstStyle/>
        <a:p>
          <a:endParaRPr lang="zh-CN" altLang="en-US"/>
        </a:p>
      </dgm:t>
    </dgm:pt>
    <dgm:pt modelId="{35614A83-D424-4175-948A-000033D6005F}" cxnId="{1BF4DA7A-3515-41AA-AA0A-0EC45D96DDCC}" type="sibTrans">
      <dgm:prSet/>
      <dgm:spPr/>
      <dgm:t>
        <a:bodyPr/>
        <a:lstStyle/>
        <a:p>
          <a:endParaRPr lang="zh-CN" altLang="en-US"/>
        </a:p>
      </dgm:t>
    </dgm:pt>
    <dgm:pt modelId="{F54B0992-C86A-4F3E-A2A0-4B54B256F4D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客体</a:t>
          </a:r>
          <a:r>
            <a:rPr lang="zh-CN" altLang="en-US" dirty="0"/>
            <a:t/>
          </a:r>
          <a:endParaRPr lang="zh-CN" altLang="en-US" dirty="0"/>
        </a:p>
      </dgm:t>
    </dgm:pt>
    <dgm:pt modelId="{640F8F8C-6260-4726-9192-7BA98C3A372F}" cxnId="{282CE4E5-4D96-414B-ABAD-AC6964190642}" type="parTrans">
      <dgm:prSet/>
      <dgm:spPr/>
      <dgm:t>
        <a:bodyPr/>
        <a:lstStyle/>
        <a:p>
          <a:endParaRPr lang="zh-CN" altLang="en-US"/>
        </a:p>
      </dgm:t>
    </dgm:pt>
    <dgm:pt modelId="{07959EC2-4FE9-4DAA-A11C-C4BA438433BB}" cxnId="{282CE4E5-4D96-414B-ABAD-AC6964190642}" type="sibTrans">
      <dgm:prSet/>
      <dgm:spPr/>
      <dgm:t>
        <a:bodyPr/>
        <a:lstStyle/>
        <a:p>
          <a:endParaRPr lang="zh-CN" altLang="en-US"/>
        </a:p>
      </dgm:t>
    </dgm:pt>
    <dgm:pt modelId="{75B52247-AF51-4C97-9A64-F70440E0464D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过程</a:t>
          </a:r>
          <a:r>
            <a:rPr lang="zh-CN" altLang="en-US" dirty="0"/>
            <a:t/>
          </a:r>
          <a:endParaRPr lang="zh-CN" altLang="en-US" dirty="0"/>
        </a:p>
      </dgm:t>
    </dgm:pt>
    <dgm:pt modelId="{50698458-A3AD-4B67-8550-8D208968D2F3}" cxnId="{A46131F1-C4C2-4E86-A662-3D0AE1DBD293}" type="parTrans">
      <dgm:prSet/>
      <dgm:spPr/>
      <dgm:t>
        <a:bodyPr/>
        <a:lstStyle/>
        <a:p>
          <a:endParaRPr lang="zh-CN" altLang="en-US"/>
        </a:p>
      </dgm:t>
    </dgm:pt>
    <dgm:pt modelId="{834FF8C2-D29E-4030-9E18-B4D141C25684}" cxnId="{A46131F1-C4C2-4E86-A662-3D0AE1DBD293}" type="sibTrans">
      <dgm:prSet/>
      <dgm:spPr/>
      <dgm:t>
        <a:bodyPr/>
        <a:lstStyle/>
        <a:p>
          <a:endParaRPr lang="zh-CN" altLang="en-US"/>
        </a:p>
      </dgm:t>
    </dgm:pt>
    <dgm:pt modelId="{D53549FC-97EA-4A69-995F-A0791C196CE9}" type="pres">
      <dgm:prSet presAssocID="{D875FE40-9372-4249-B841-FED5A687B7E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F54745D-27B6-4F89-BED8-E5A41B5F77A5}" type="pres">
      <dgm:prSet presAssocID="{D875FE40-9372-4249-B841-FED5A687B7E1}" presName="radial" presStyleCnt="0">
        <dgm:presLayoutVars>
          <dgm:animLvl val="ctr"/>
        </dgm:presLayoutVars>
      </dgm:prSet>
      <dgm:spPr/>
    </dgm:pt>
    <dgm:pt modelId="{E21262E4-214B-48E5-91ED-8698C899E491}" type="pres">
      <dgm:prSet presAssocID="{698AC33A-778E-4C55-96CA-A5C38020ECF4}" presName="centerShape" presStyleLbl="vennNode1" presStyleIdx="0" presStyleCnt="5"/>
      <dgm:spPr/>
      <dgm:t>
        <a:bodyPr/>
        <a:lstStyle/>
        <a:p>
          <a:endParaRPr lang="zh-CN" altLang="en-US"/>
        </a:p>
      </dgm:t>
    </dgm:pt>
    <dgm:pt modelId="{3941C216-0861-4054-AEB5-830398D4B60C}" type="pres">
      <dgm:prSet presAssocID="{68144B04-C31F-4ADE-9515-D711C45320F8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4F8C6A-9CF3-41C3-95A7-81C9C6914542}" type="pres">
      <dgm:prSet presAssocID="{D80EBCB2-0111-4011-BA5A-B9640C049297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5D4499-2ACA-4658-A825-F91C1B14A932}" type="pres">
      <dgm:prSet presAssocID="{F54B0992-C86A-4F3E-A2A0-4B54B256F4D8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18EA937-3F8A-48C6-B450-24EAD8AF8E08}" type="pres">
      <dgm:prSet presAssocID="{75B52247-AF51-4C97-9A64-F70440E0464D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732CD27-46BE-48F1-AA47-31F781F39720}" srcId="{D875FE40-9372-4249-B841-FED5A687B7E1}" destId="{698AC33A-778E-4C55-96CA-A5C38020ECF4}" srcOrd="0" destOrd="0" parTransId="{2CBFBB4A-6354-406D-99A8-7205DBBB21DD}" sibTransId="{170E7301-5328-431E-9AA1-D1E06F5F5D99}"/>
    <dgm:cxn modelId="{CD116A57-A37D-43BB-9B5E-3B0D417E5BEC}" srcId="{698AC33A-778E-4C55-96CA-A5C38020ECF4}" destId="{68144B04-C31F-4ADE-9515-D711C45320F8}" srcOrd="0" destOrd="0" parTransId="{5EB9FC33-82BD-4444-9C3E-DA79CC98975D}" sibTransId="{A5D7C521-6E2D-4109-8951-E91145734DCD}"/>
    <dgm:cxn modelId="{1BF4DA7A-3515-41AA-AA0A-0EC45D96DDCC}" srcId="{698AC33A-778E-4C55-96CA-A5C38020ECF4}" destId="{D80EBCB2-0111-4011-BA5A-B9640C049297}" srcOrd="1" destOrd="0" parTransId="{D965699C-3B47-48A6-82ED-C1C8F261AD9F}" sibTransId="{35614A83-D424-4175-948A-000033D6005F}"/>
    <dgm:cxn modelId="{282CE4E5-4D96-414B-ABAD-AC6964190642}" srcId="{698AC33A-778E-4C55-96CA-A5C38020ECF4}" destId="{F54B0992-C86A-4F3E-A2A0-4B54B256F4D8}" srcOrd="2" destOrd="0" parTransId="{640F8F8C-6260-4726-9192-7BA98C3A372F}" sibTransId="{07959EC2-4FE9-4DAA-A11C-C4BA438433BB}"/>
    <dgm:cxn modelId="{A46131F1-C4C2-4E86-A662-3D0AE1DBD293}" srcId="{698AC33A-778E-4C55-96CA-A5C38020ECF4}" destId="{75B52247-AF51-4C97-9A64-F70440E0464D}" srcOrd="3" destOrd="0" parTransId="{50698458-A3AD-4B67-8550-8D208968D2F3}" sibTransId="{834FF8C2-D29E-4030-9E18-B4D141C25684}"/>
    <dgm:cxn modelId="{E8AB9C03-A77F-4CE7-BE44-A42401F51575}" type="presOf" srcId="{D875FE40-9372-4249-B841-FED5A687B7E1}" destId="{D53549FC-97EA-4A69-995F-A0791C196CE9}" srcOrd="0" destOrd="0" presId="urn:microsoft.com/office/officeart/2005/8/layout/radial3"/>
    <dgm:cxn modelId="{9DE774B4-5D66-45B6-92F6-36EFE9BC01C1}" type="presParOf" srcId="{D53549FC-97EA-4A69-995F-A0791C196CE9}" destId="{8F54745D-27B6-4F89-BED8-E5A41B5F77A5}" srcOrd="0" destOrd="0" presId="urn:microsoft.com/office/officeart/2005/8/layout/radial3"/>
    <dgm:cxn modelId="{4DE1291D-D0B2-4FC2-A07A-BFE7CDE266E0}" type="presParOf" srcId="{8F54745D-27B6-4F89-BED8-E5A41B5F77A5}" destId="{E21262E4-214B-48E5-91ED-8698C899E491}" srcOrd="0" destOrd="0" presId="urn:microsoft.com/office/officeart/2005/8/layout/radial3"/>
    <dgm:cxn modelId="{BBD9EF0F-DEDD-407E-B282-2E396E8FE16A}" type="presOf" srcId="{698AC33A-778E-4C55-96CA-A5C38020ECF4}" destId="{E21262E4-214B-48E5-91ED-8698C899E491}" srcOrd="0" destOrd="0" presId="urn:microsoft.com/office/officeart/2005/8/layout/radial3"/>
    <dgm:cxn modelId="{34A1F1E3-B372-4D1A-892E-7CBEECFBE64A}" type="presParOf" srcId="{8F54745D-27B6-4F89-BED8-E5A41B5F77A5}" destId="{3941C216-0861-4054-AEB5-830398D4B60C}" srcOrd="1" destOrd="0" presId="urn:microsoft.com/office/officeart/2005/8/layout/radial3"/>
    <dgm:cxn modelId="{7B12367C-7ACF-4C72-A2CE-C3EFB9F075D6}" type="presOf" srcId="{68144B04-C31F-4ADE-9515-D711C45320F8}" destId="{3941C216-0861-4054-AEB5-830398D4B60C}" srcOrd="0" destOrd="0" presId="urn:microsoft.com/office/officeart/2005/8/layout/radial3"/>
    <dgm:cxn modelId="{8F8095D1-025E-43E1-AFCE-ECC1EACE7B2D}" type="presParOf" srcId="{8F54745D-27B6-4F89-BED8-E5A41B5F77A5}" destId="{214F8C6A-9CF3-41C3-95A7-81C9C6914542}" srcOrd="2" destOrd="0" presId="urn:microsoft.com/office/officeart/2005/8/layout/radial3"/>
    <dgm:cxn modelId="{918D4ABD-DFF5-4112-BACE-82A9694CC7DC}" type="presOf" srcId="{D80EBCB2-0111-4011-BA5A-B9640C049297}" destId="{214F8C6A-9CF3-41C3-95A7-81C9C6914542}" srcOrd="0" destOrd="0" presId="urn:microsoft.com/office/officeart/2005/8/layout/radial3"/>
    <dgm:cxn modelId="{4D996AEB-6B73-4C35-BA3E-AB0DFDFEA174}" type="presParOf" srcId="{8F54745D-27B6-4F89-BED8-E5A41B5F77A5}" destId="{3B5D4499-2ACA-4658-A825-F91C1B14A932}" srcOrd="3" destOrd="0" presId="urn:microsoft.com/office/officeart/2005/8/layout/radial3"/>
    <dgm:cxn modelId="{C453B1B9-EE96-4FBD-BF34-6045EE4B49B9}" type="presOf" srcId="{F54B0992-C86A-4F3E-A2A0-4B54B256F4D8}" destId="{3B5D4499-2ACA-4658-A825-F91C1B14A932}" srcOrd="0" destOrd="0" presId="urn:microsoft.com/office/officeart/2005/8/layout/radial3"/>
    <dgm:cxn modelId="{C6910B2E-EEDC-44EA-BF33-48D16E8F6932}" type="presParOf" srcId="{8F54745D-27B6-4F89-BED8-E5A41B5F77A5}" destId="{B18EA937-3F8A-48C6-B450-24EAD8AF8E08}" srcOrd="4" destOrd="0" presId="urn:microsoft.com/office/officeart/2005/8/layout/radial3"/>
    <dgm:cxn modelId="{FF687B9E-6F72-4907-A40C-4BAA16C3A128}" type="presOf" srcId="{75B52247-AF51-4C97-9A64-F70440E0464D}" destId="{B18EA937-3F8A-48C6-B450-24EAD8AF8E08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2BD36A-572F-428A-B1FA-C732797F9852}" type="doc">
      <dgm:prSet loTypeId="pyramid" loCatId="pyramid" qsTypeId="urn:microsoft.com/office/officeart/2005/8/quickstyle/simple1" qsCatId="simple" csTypeId="urn:microsoft.com/office/officeart/2005/8/colors/accent1_2" csCatId="accent1" phldr="1"/>
      <dgm:spPr/>
    </dgm:pt>
    <dgm:pt modelId="{8A954A5E-7CF6-4F99-AA42-064CE2EF7328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/>
            <a:t/>
          </a:r>
          <a:endParaRPr lang="en-US" sz="2400" dirty="0" smtClean="0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/>
            <a:t> </a:t>
          </a:r>
          <a:r>
            <a:rPr lang="en-US" sz="2000" dirty="0" smtClean="0"/>
            <a:t>CEO</a:t>
          </a:r>
          <a:r>
            <a:rPr lang="zh-CN" sz="2000" dirty="0" smtClean="0"/>
            <a:t>总裁</a:t>
          </a:r>
          <a:endParaRPr lang="zh-CN" sz="2000" dirty="0" smtClean="0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000" dirty="0" smtClean="0"/>
            <a:t>总经理等</a:t>
          </a:r>
          <a:r>
            <a:rPr lang="zh-CN" altLang="en-US" sz="2000" dirty="0"/>
            <a:t/>
          </a:r>
          <a:endParaRPr lang="zh-CN" altLang="en-US" sz="2000" dirty="0"/>
        </a:p>
      </dgm:t>
    </dgm:pt>
    <dgm:pt modelId="{63CA35C9-6D3C-45AD-896F-8F81F10AE255}" cxnId="{BC33B2C3-5FEF-4B5E-817E-D60CC5623C68}" type="parTrans">
      <dgm:prSet/>
      <dgm:spPr/>
      <dgm:t>
        <a:bodyPr/>
        <a:lstStyle/>
        <a:p>
          <a:endParaRPr lang="zh-CN" altLang="en-US"/>
        </a:p>
      </dgm:t>
    </dgm:pt>
    <dgm:pt modelId="{A7A5AE7D-809F-4A88-964B-A2DF7B9969C2}" cxnId="{BC33B2C3-5FEF-4B5E-817E-D60CC5623C68}" type="sibTrans">
      <dgm:prSet/>
      <dgm:spPr/>
      <dgm:t>
        <a:bodyPr/>
        <a:lstStyle/>
        <a:p>
          <a:endParaRPr lang="zh-CN" altLang="en-US"/>
        </a:p>
      </dgm:t>
    </dgm:pt>
    <dgm:pt modelId="{6A255208-4F41-4965-AA3F-1CCCFB3A26B8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000" dirty="0" smtClean="0"/>
            <a:t>项目经理、部门主管、业务主管、地区经理、事业部长等</a:t>
          </a:r>
          <a:r>
            <a:rPr lang="zh-CN" altLang="en-US" sz="2000" dirty="0"/>
            <a:t/>
          </a:r>
          <a:endParaRPr lang="zh-CN" altLang="en-US" sz="2000" dirty="0"/>
        </a:p>
      </dgm:t>
    </dgm:pt>
    <dgm:pt modelId="{7558AFE5-07DA-49F3-8321-0AE00A23F509}" cxnId="{C16D40F9-6C01-482C-86E9-ADA181C80D77}" type="parTrans">
      <dgm:prSet/>
      <dgm:spPr/>
      <dgm:t>
        <a:bodyPr/>
        <a:lstStyle/>
        <a:p>
          <a:endParaRPr lang="zh-CN" altLang="en-US"/>
        </a:p>
      </dgm:t>
    </dgm:pt>
    <dgm:pt modelId="{FAFAC4E2-E190-4A17-A28E-4D468330D208}" cxnId="{C16D40F9-6C01-482C-86E9-ADA181C80D77}" type="sibTrans">
      <dgm:prSet/>
      <dgm:spPr/>
      <dgm:t>
        <a:bodyPr/>
        <a:lstStyle/>
        <a:p>
          <a:endParaRPr lang="zh-CN" altLang="en-US"/>
        </a:p>
      </dgm:t>
    </dgm:pt>
    <dgm:pt modelId="{0A4E24B1-1783-41AC-8D31-96547F6C9C4B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000" dirty="0" smtClean="0"/>
            <a:t>班长、组长、店长、系主任、督导、部门协调人、小主管等</a:t>
          </a:r>
          <a:r>
            <a:rPr lang="zh-CN" altLang="en-US" sz="2000" dirty="0"/>
            <a:t/>
          </a:r>
          <a:endParaRPr lang="zh-CN" altLang="en-US" sz="2000" dirty="0"/>
        </a:p>
      </dgm:t>
    </dgm:pt>
    <dgm:pt modelId="{C707877D-750E-4141-95C3-A1B438AD6189}" cxnId="{F950AF30-D123-4DD7-BE67-5A7DAB458C93}" type="parTrans">
      <dgm:prSet/>
      <dgm:spPr/>
      <dgm:t>
        <a:bodyPr/>
        <a:lstStyle/>
        <a:p>
          <a:endParaRPr lang="zh-CN" altLang="en-US"/>
        </a:p>
      </dgm:t>
    </dgm:pt>
    <dgm:pt modelId="{0EB54B94-6B97-4D2C-94B8-4B88EACD2A27}" cxnId="{F950AF30-D123-4DD7-BE67-5A7DAB458C93}" type="sibTrans">
      <dgm:prSet/>
      <dgm:spPr/>
      <dgm:t>
        <a:bodyPr/>
        <a:lstStyle/>
        <a:p>
          <a:endParaRPr lang="zh-CN" altLang="en-US"/>
        </a:p>
      </dgm:t>
    </dgm:pt>
    <dgm:pt modelId="{E10D93B6-5CFF-4AE2-83F2-31F0BEC95526}" type="pres">
      <dgm:prSet presAssocID="{0F2BD36A-572F-428A-B1FA-C732797F9852}" presName="Name0" presStyleCnt="0">
        <dgm:presLayoutVars>
          <dgm:dir/>
          <dgm:animLvl val="lvl"/>
          <dgm:resizeHandles val="exact"/>
        </dgm:presLayoutVars>
      </dgm:prSet>
      <dgm:spPr/>
    </dgm:pt>
    <dgm:pt modelId="{0BF70569-9164-4E31-A543-C60F73A4ECEF}" type="pres">
      <dgm:prSet presAssocID="{8A954A5E-7CF6-4F99-AA42-064CE2EF7328}" presName="Name8" presStyleCnt="0"/>
      <dgm:spPr/>
    </dgm:pt>
    <dgm:pt modelId="{BDAC56ED-7DE8-4598-9E6E-E81C5C7EBAE7}" type="pres">
      <dgm:prSet presAssocID="{8A954A5E-7CF6-4F99-AA42-064CE2EF7328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751D22-A6A3-43D1-A174-F12D5FB6F2C3}" type="pres">
      <dgm:prSet presAssocID="{8A954A5E-7CF6-4F99-AA42-064CE2EF7328}" presName="levelTx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291200-575B-4E04-9F4D-1846215B7F42}" type="pres">
      <dgm:prSet presAssocID="{6A255208-4F41-4965-AA3F-1CCCFB3A26B8}" presName="Name8" presStyleCnt="0"/>
      <dgm:spPr/>
    </dgm:pt>
    <dgm:pt modelId="{99D58156-D721-452C-B115-0513819872E3}" type="pres">
      <dgm:prSet presAssocID="{6A255208-4F41-4965-AA3F-1CCCFB3A26B8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D248D12-EE8D-4E35-AD75-1ECEAC78329D}" type="pres">
      <dgm:prSet presAssocID="{6A255208-4F41-4965-AA3F-1CCCFB3A26B8}" presName="levelTx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99301C-E30C-4458-A04D-7259D94B5DDA}" type="pres">
      <dgm:prSet presAssocID="{0A4E24B1-1783-41AC-8D31-96547F6C9C4B}" presName="Name8" presStyleCnt="0"/>
      <dgm:spPr/>
    </dgm:pt>
    <dgm:pt modelId="{E1995BBF-2809-40D0-8E52-8690641E73D5}" type="pres">
      <dgm:prSet presAssocID="{0A4E24B1-1783-41AC-8D31-96547F6C9C4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667ED1-BAA8-487A-834D-71828F5D1EE6}" type="pres">
      <dgm:prSet presAssocID="{0A4E24B1-1783-41AC-8D31-96547F6C9C4B}" presName="levelTx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C33B2C3-5FEF-4B5E-817E-D60CC5623C68}" srcId="{0F2BD36A-572F-428A-B1FA-C732797F9852}" destId="{8A954A5E-7CF6-4F99-AA42-064CE2EF7328}" srcOrd="0" destOrd="0" parTransId="{63CA35C9-6D3C-45AD-896F-8F81F10AE255}" sibTransId="{A7A5AE7D-809F-4A88-964B-A2DF7B9969C2}"/>
    <dgm:cxn modelId="{C16D40F9-6C01-482C-86E9-ADA181C80D77}" srcId="{0F2BD36A-572F-428A-B1FA-C732797F9852}" destId="{6A255208-4F41-4965-AA3F-1CCCFB3A26B8}" srcOrd="1" destOrd="0" parTransId="{7558AFE5-07DA-49F3-8321-0AE00A23F509}" sibTransId="{FAFAC4E2-E190-4A17-A28E-4D468330D208}"/>
    <dgm:cxn modelId="{F950AF30-D123-4DD7-BE67-5A7DAB458C93}" srcId="{0F2BD36A-572F-428A-B1FA-C732797F9852}" destId="{0A4E24B1-1783-41AC-8D31-96547F6C9C4B}" srcOrd="2" destOrd="0" parTransId="{C707877D-750E-4141-95C3-A1B438AD6189}" sibTransId="{0EB54B94-6B97-4D2C-94B8-4B88EACD2A27}"/>
    <dgm:cxn modelId="{2FADEC59-1F3A-4ABF-846F-DBB25B84524F}" type="presOf" srcId="{0F2BD36A-572F-428A-B1FA-C732797F9852}" destId="{E10D93B6-5CFF-4AE2-83F2-31F0BEC95526}" srcOrd="0" destOrd="0" presId="urn:microsoft.com/office/officeart/2005/8/layout/pyramid1"/>
    <dgm:cxn modelId="{AC249FBC-931A-4286-BC7B-A76C790968B4}" type="presParOf" srcId="{E10D93B6-5CFF-4AE2-83F2-31F0BEC95526}" destId="{0BF70569-9164-4E31-A543-C60F73A4ECEF}" srcOrd="0" destOrd="0" presId="urn:microsoft.com/office/officeart/2005/8/layout/pyramid1"/>
    <dgm:cxn modelId="{06F47F46-3617-4982-A95C-6E8DEEB7B215}" type="presParOf" srcId="{0BF70569-9164-4E31-A543-C60F73A4ECEF}" destId="{BDAC56ED-7DE8-4598-9E6E-E81C5C7EBAE7}" srcOrd="0" destOrd="0" presId="urn:microsoft.com/office/officeart/2005/8/layout/pyramid1"/>
    <dgm:cxn modelId="{DAE97D64-1F39-41B7-9134-6E6D1656CFEC}" type="presOf" srcId="{8A954A5E-7CF6-4F99-AA42-064CE2EF7328}" destId="{BDAC56ED-7DE8-4598-9E6E-E81C5C7EBAE7}" srcOrd="0" destOrd="0" presId="urn:microsoft.com/office/officeart/2005/8/layout/pyramid1"/>
    <dgm:cxn modelId="{8422FC4B-1F54-4AC8-A3AD-971B2CAF47EF}" type="presParOf" srcId="{0BF70569-9164-4E31-A543-C60F73A4ECEF}" destId="{1A751D22-A6A3-43D1-A174-F12D5FB6F2C3}" srcOrd="1" destOrd="0" presId="urn:microsoft.com/office/officeart/2005/8/layout/pyramid1"/>
    <dgm:cxn modelId="{110898C5-D52B-43C0-8983-18DC93DF09F4}" type="presOf" srcId="{8A954A5E-7CF6-4F99-AA42-064CE2EF7328}" destId="{1A751D22-A6A3-43D1-A174-F12D5FB6F2C3}" srcOrd="1" destOrd="0" presId="urn:microsoft.com/office/officeart/2005/8/layout/pyramid1"/>
    <dgm:cxn modelId="{B263BD5C-8409-4075-9C8C-387B526159C5}" type="presParOf" srcId="{E10D93B6-5CFF-4AE2-83F2-31F0BEC95526}" destId="{D1291200-575B-4E04-9F4D-1846215B7F42}" srcOrd="1" destOrd="0" presId="urn:microsoft.com/office/officeart/2005/8/layout/pyramid1"/>
    <dgm:cxn modelId="{4B3B9CF2-A9F7-40C7-8AF8-8198ABD2D50B}" type="presParOf" srcId="{D1291200-575B-4E04-9F4D-1846215B7F42}" destId="{99D58156-D721-452C-B115-0513819872E3}" srcOrd="0" destOrd="1" presId="urn:microsoft.com/office/officeart/2005/8/layout/pyramid1"/>
    <dgm:cxn modelId="{BF5E231B-0D3E-48DB-BE69-6E094671F67D}" type="presOf" srcId="{6A255208-4F41-4965-AA3F-1CCCFB3A26B8}" destId="{99D58156-D721-452C-B115-0513819872E3}" srcOrd="0" destOrd="0" presId="urn:microsoft.com/office/officeart/2005/8/layout/pyramid1"/>
    <dgm:cxn modelId="{7C4877EA-0FAA-4DDE-85CA-FC6FD4D378B9}" type="presParOf" srcId="{D1291200-575B-4E04-9F4D-1846215B7F42}" destId="{2D248D12-EE8D-4E35-AD75-1ECEAC78329D}" srcOrd="1" destOrd="1" presId="urn:microsoft.com/office/officeart/2005/8/layout/pyramid1"/>
    <dgm:cxn modelId="{93C321F0-DA14-4E20-9195-39340C3C772C}" type="presOf" srcId="{6A255208-4F41-4965-AA3F-1CCCFB3A26B8}" destId="{2D248D12-EE8D-4E35-AD75-1ECEAC78329D}" srcOrd="1" destOrd="0" presId="urn:microsoft.com/office/officeart/2005/8/layout/pyramid1"/>
    <dgm:cxn modelId="{E52E1BC5-B4C4-45D3-A5CD-B6F0B1DCCBBA}" type="presParOf" srcId="{E10D93B6-5CFF-4AE2-83F2-31F0BEC95526}" destId="{5199301C-E30C-4458-A04D-7259D94B5DDA}" srcOrd="2" destOrd="0" presId="urn:microsoft.com/office/officeart/2005/8/layout/pyramid1"/>
    <dgm:cxn modelId="{4C7F84CD-1F46-4BB2-9B2D-18E67F9D20B4}" type="presParOf" srcId="{5199301C-E30C-4458-A04D-7259D94B5DDA}" destId="{E1995BBF-2809-40D0-8E52-8690641E73D5}" srcOrd="0" destOrd="2" presId="urn:microsoft.com/office/officeart/2005/8/layout/pyramid1"/>
    <dgm:cxn modelId="{6E203EF6-2E62-403B-8129-CE6FAA90ABE7}" type="presOf" srcId="{0A4E24B1-1783-41AC-8D31-96547F6C9C4B}" destId="{E1995BBF-2809-40D0-8E52-8690641E73D5}" srcOrd="0" destOrd="0" presId="urn:microsoft.com/office/officeart/2005/8/layout/pyramid1"/>
    <dgm:cxn modelId="{0A92A1E1-1CCB-4021-91D4-4BBBD86EABAC}" type="presParOf" srcId="{5199301C-E30C-4458-A04D-7259D94B5DDA}" destId="{D4667ED1-BAA8-487A-834D-71828F5D1EE6}" srcOrd="1" destOrd="2" presId="urn:microsoft.com/office/officeart/2005/8/layout/pyramid1"/>
    <dgm:cxn modelId="{CF1603C6-3FC0-4AAB-9268-41C0F8821A99}" type="presOf" srcId="{0A4E24B1-1783-41AC-8D31-96547F6C9C4B}" destId="{D4667ED1-BAA8-487A-834D-71828F5D1EE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887C88-AC0A-45DE-8788-C6B13D35792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5A6F32A-815E-41AB-873A-D6E72AC134A8}">
      <dgm:prSet phldrT="[文本]" custT="1"/>
      <dgm:spPr/>
      <dgm:t>
        <a:bodyPr/>
        <a:lstStyle/>
        <a:p>
          <a:r>
            <a:rPr lang="zh-CN" altLang="en-US" sz="3600" dirty="0" smtClean="0"/>
            <a:t>管理者</a:t>
          </a:r>
          <a:endParaRPr lang="zh-CN" altLang="en-US" sz="3600" dirty="0"/>
        </a:p>
      </dgm:t>
    </dgm:pt>
    <dgm:pt modelId="{8665F9F8-4627-4096-8B93-13A7028C4B60}" cxnId="{38682A67-0AC5-497B-BA28-A66196E5A34B}" type="parTrans">
      <dgm:prSet/>
      <dgm:spPr/>
      <dgm:t>
        <a:bodyPr/>
        <a:lstStyle/>
        <a:p>
          <a:endParaRPr lang="zh-CN" altLang="en-US"/>
        </a:p>
      </dgm:t>
    </dgm:pt>
    <dgm:pt modelId="{65CE3C84-35EA-4D8F-9FE4-33EE3621F408}" cxnId="{38682A67-0AC5-497B-BA28-A66196E5A34B}" type="sibTrans">
      <dgm:prSet/>
      <dgm:spPr/>
      <dgm:t>
        <a:bodyPr/>
        <a:lstStyle/>
        <a:p>
          <a:endParaRPr lang="zh-CN" altLang="en-US"/>
        </a:p>
      </dgm:t>
    </dgm:pt>
    <dgm:pt modelId="{1B69CA3A-17D9-48BC-A103-8A2CE982665C}">
      <dgm:prSet phldrT="[文本]" custT="1"/>
      <dgm:spPr/>
      <dgm:t>
        <a:bodyPr/>
        <a:lstStyle/>
        <a:p>
          <a:r>
            <a:rPr lang="zh-CN" altLang="en-US" sz="2400" dirty="0" smtClean="0"/>
            <a:t>物质回报</a:t>
          </a:r>
          <a:endParaRPr lang="zh-CN" altLang="en-US" sz="2400" dirty="0"/>
        </a:p>
      </dgm:t>
    </dgm:pt>
    <dgm:pt modelId="{CAD0E0EA-538D-4042-BB5B-48CCE3C6910E}" cxnId="{1CA18A97-B766-4255-845A-822A158B475C}" type="parTrans">
      <dgm:prSet/>
      <dgm:spPr/>
      <dgm:t>
        <a:bodyPr/>
        <a:lstStyle/>
        <a:p>
          <a:endParaRPr lang="zh-CN" altLang="en-US"/>
        </a:p>
      </dgm:t>
    </dgm:pt>
    <dgm:pt modelId="{168FC9FB-9EC4-4864-A31A-0D688BD46BC6}" cxnId="{1CA18A97-B766-4255-845A-822A158B475C}" type="sibTrans">
      <dgm:prSet/>
      <dgm:spPr/>
      <dgm:t>
        <a:bodyPr/>
        <a:lstStyle/>
        <a:p>
          <a:endParaRPr lang="zh-CN" altLang="en-US"/>
        </a:p>
      </dgm:t>
    </dgm:pt>
    <dgm:pt modelId="{B69B1D01-E897-4FEC-AA43-1B7BBCCCFF35}">
      <dgm:prSet phldrT="[文本]" custT="1"/>
      <dgm:spPr/>
      <dgm:t>
        <a:bodyPr/>
        <a:lstStyle/>
        <a:p>
          <a:r>
            <a:rPr lang="zh-CN" altLang="en-US" sz="2400" dirty="0" smtClean="0"/>
            <a:t>精神回报</a:t>
          </a:r>
          <a:endParaRPr lang="zh-CN" altLang="en-US" sz="2400" dirty="0"/>
        </a:p>
      </dgm:t>
    </dgm:pt>
    <dgm:pt modelId="{13993847-D719-45C7-824E-085A73DC7472}" cxnId="{099330A0-F2B0-4A58-AEB9-A269B69B9BC7}" type="parTrans">
      <dgm:prSet/>
      <dgm:spPr/>
      <dgm:t>
        <a:bodyPr/>
        <a:lstStyle/>
        <a:p>
          <a:endParaRPr lang="zh-CN" altLang="en-US"/>
        </a:p>
      </dgm:t>
    </dgm:pt>
    <dgm:pt modelId="{A3E382FA-0997-471E-955B-9C8DEBBD7837}" cxnId="{099330A0-F2B0-4A58-AEB9-A269B69B9BC7}" type="sibTrans">
      <dgm:prSet/>
      <dgm:spPr/>
      <dgm:t>
        <a:bodyPr/>
        <a:lstStyle/>
        <a:p>
          <a:endParaRPr lang="zh-CN" altLang="en-US"/>
        </a:p>
      </dgm:t>
    </dgm:pt>
    <dgm:pt modelId="{2E265C1C-25D2-452C-8F05-F9FF7E1B2099}" type="pres">
      <dgm:prSet presAssocID="{9C887C88-AC0A-45DE-8788-C6B13D3579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E09E2947-CA56-4233-B883-2FC7647418C0}" type="pres">
      <dgm:prSet presAssocID="{B5A6F32A-815E-41AB-873A-D6E72AC134A8}" presName="root" presStyleCnt="0"/>
      <dgm:spPr/>
    </dgm:pt>
    <dgm:pt modelId="{67089208-B1F2-4FCC-BC89-C79EEEAB4514}" type="pres">
      <dgm:prSet presAssocID="{B5A6F32A-815E-41AB-873A-D6E72AC134A8}" presName="rootComposite" presStyleCnt="0"/>
      <dgm:spPr/>
    </dgm:pt>
    <dgm:pt modelId="{B0BFC3A0-8A79-4C6D-BBC2-74F3E1FF7260}" type="pres">
      <dgm:prSet presAssocID="{B5A6F32A-815E-41AB-873A-D6E72AC134A8}" presName="rootText" presStyleLbl="node1" presStyleIdx="0" presStyleCnt="1" custLinFactNeighborX="-8462" custLinFactNeighborY="2691"/>
      <dgm:spPr/>
      <dgm:t>
        <a:bodyPr/>
        <a:lstStyle/>
        <a:p>
          <a:endParaRPr lang="zh-CN" altLang="en-US"/>
        </a:p>
      </dgm:t>
    </dgm:pt>
    <dgm:pt modelId="{2CD7BB19-781B-4D27-B1B2-171F0C2F5C3B}" type="pres">
      <dgm:prSet presAssocID="{B5A6F32A-815E-41AB-873A-D6E72AC134A8}" presName="rootConnector" presStyleLbl="node1" presStyleIdx="0" presStyleCnt="1"/>
      <dgm:spPr/>
      <dgm:t>
        <a:bodyPr/>
        <a:lstStyle/>
        <a:p>
          <a:endParaRPr lang="zh-CN" altLang="en-US"/>
        </a:p>
      </dgm:t>
    </dgm:pt>
    <dgm:pt modelId="{5DA0B09F-D521-41B3-8F9D-15E6C0732E0B}" type="pres">
      <dgm:prSet presAssocID="{B5A6F32A-815E-41AB-873A-D6E72AC134A8}" presName="childShape" presStyleCnt="0"/>
      <dgm:spPr/>
    </dgm:pt>
    <dgm:pt modelId="{8C6466F5-2B7F-40B9-B017-A552703A2192}" type="pres">
      <dgm:prSet presAssocID="{CAD0E0EA-538D-4042-BB5B-48CCE3C6910E}" presName="Name13" presStyleLbl="parChTrans1D2" presStyleIdx="0" presStyleCnt="2"/>
      <dgm:spPr/>
      <dgm:t>
        <a:bodyPr/>
        <a:lstStyle/>
        <a:p>
          <a:endParaRPr lang="zh-CN" altLang="en-US"/>
        </a:p>
      </dgm:t>
    </dgm:pt>
    <dgm:pt modelId="{63838A4E-DF80-4AB9-BDBF-1EAC275EBB2B}" type="pres">
      <dgm:prSet presAssocID="{1B69CA3A-17D9-48BC-A103-8A2CE982665C}" presName="childText" presStyleLbl="bgAcc1" presStyleIdx="0" presStyleCnt="2" custScaleX="117953" custLinFactNeighborX="-962" custLinFactNeighborY="-1153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C00FB9-4BE9-4B78-9BB6-D918D04785B9}" type="pres">
      <dgm:prSet presAssocID="{13993847-D719-45C7-824E-085A73DC7472}" presName="Name13" presStyleLbl="parChTrans1D2" presStyleIdx="1" presStyleCnt="2"/>
      <dgm:spPr/>
      <dgm:t>
        <a:bodyPr/>
        <a:lstStyle/>
        <a:p>
          <a:endParaRPr lang="zh-CN" altLang="en-US"/>
        </a:p>
      </dgm:t>
    </dgm:pt>
    <dgm:pt modelId="{D01E538A-5070-4CDF-A2B4-8702742853F7}" type="pres">
      <dgm:prSet presAssocID="{B69B1D01-E897-4FEC-AA43-1B7BBCCCFF35}" presName="childText" presStyleLbl="bgAcc1" presStyleIdx="1" presStyleCnt="2" custScaleX="117953" custScaleY="831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853BC98-4BED-4D02-B6FE-215AC429E899}" type="presOf" srcId="{13993847-D719-45C7-824E-085A73DC7472}" destId="{7FC00FB9-4BE9-4B78-9BB6-D918D04785B9}" srcOrd="0" destOrd="0" presId="urn:microsoft.com/office/officeart/2005/8/layout/hierarchy3"/>
    <dgm:cxn modelId="{E86E1CD4-6571-44F2-BC84-6ADA3F8DC001}" type="presOf" srcId="{CAD0E0EA-538D-4042-BB5B-48CCE3C6910E}" destId="{8C6466F5-2B7F-40B9-B017-A552703A2192}" srcOrd="0" destOrd="0" presId="urn:microsoft.com/office/officeart/2005/8/layout/hierarchy3"/>
    <dgm:cxn modelId="{099330A0-F2B0-4A58-AEB9-A269B69B9BC7}" srcId="{B5A6F32A-815E-41AB-873A-D6E72AC134A8}" destId="{B69B1D01-E897-4FEC-AA43-1B7BBCCCFF35}" srcOrd="1" destOrd="0" parTransId="{13993847-D719-45C7-824E-085A73DC7472}" sibTransId="{A3E382FA-0997-471E-955B-9C8DEBBD7837}"/>
    <dgm:cxn modelId="{610467F1-EFB1-4CCC-900A-5523F17FE280}" type="presOf" srcId="{B5A6F32A-815E-41AB-873A-D6E72AC134A8}" destId="{2CD7BB19-781B-4D27-B1B2-171F0C2F5C3B}" srcOrd="1" destOrd="0" presId="urn:microsoft.com/office/officeart/2005/8/layout/hierarchy3"/>
    <dgm:cxn modelId="{38682A67-0AC5-497B-BA28-A66196E5A34B}" srcId="{9C887C88-AC0A-45DE-8788-C6B13D357929}" destId="{B5A6F32A-815E-41AB-873A-D6E72AC134A8}" srcOrd="0" destOrd="0" parTransId="{8665F9F8-4627-4096-8B93-13A7028C4B60}" sibTransId="{65CE3C84-35EA-4D8F-9FE4-33EE3621F408}"/>
    <dgm:cxn modelId="{1CA18A97-B766-4255-845A-822A158B475C}" srcId="{B5A6F32A-815E-41AB-873A-D6E72AC134A8}" destId="{1B69CA3A-17D9-48BC-A103-8A2CE982665C}" srcOrd="0" destOrd="0" parTransId="{CAD0E0EA-538D-4042-BB5B-48CCE3C6910E}" sibTransId="{168FC9FB-9EC4-4864-A31A-0D688BD46BC6}"/>
    <dgm:cxn modelId="{00C13B05-82A4-43A9-9158-75BE51B2B5AE}" type="presOf" srcId="{B69B1D01-E897-4FEC-AA43-1B7BBCCCFF35}" destId="{D01E538A-5070-4CDF-A2B4-8702742853F7}" srcOrd="0" destOrd="0" presId="urn:microsoft.com/office/officeart/2005/8/layout/hierarchy3"/>
    <dgm:cxn modelId="{DC25116C-16B3-4550-87A8-B4AE0DA45175}" type="presOf" srcId="{B5A6F32A-815E-41AB-873A-D6E72AC134A8}" destId="{B0BFC3A0-8A79-4C6D-BBC2-74F3E1FF7260}" srcOrd="0" destOrd="0" presId="urn:microsoft.com/office/officeart/2005/8/layout/hierarchy3"/>
    <dgm:cxn modelId="{29CE08FC-BB03-49D1-B9DD-674CCA6B9FD8}" type="presOf" srcId="{9C887C88-AC0A-45DE-8788-C6B13D357929}" destId="{2E265C1C-25D2-452C-8F05-F9FF7E1B2099}" srcOrd="0" destOrd="0" presId="urn:microsoft.com/office/officeart/2005/8/layout/hierarchy3"/>
    <dgm:cxn modelId="{723FBDC7-E386-46DF-920C-7A0EF0674047}" type="presOf" srcId="{1B69CA3A-17D9-48BC-A103-8A2CE982665C}" destId="{63838A4E-DF80-4AB9-BDBF-1EAC275EBB2B}" srcOrd="0" destOrd="0" presId="urn:microsoft.com/office/officeart/2005/8/layout/hierarchy3"/>
    <dgm:cxn modelId="{4B23CC41-C629-4631-901C-5BB4028B306C}" type="presParOf" srcId="{2E265C1C-25D2-452C-8F05-F9FF7E1B2099}" destId="{E09E2947-CA56-4233-B883-2FC7647418C0}" srcOrd="0" destOrd="0" presId="urn:microsoft.com/office/officeart/2005/8/layout/hierarchy3"/>
    <dgm:cxn modelId="{7DC4E4F7-2455-4236-BF79-A5524E4A8342}" type="presParOf" srcId="{E09E2947-CA56-4233-B883-2FC7647418C0}" destId="{67089208-B1F2-4FCC-BC89-C79EEEAB4514}" srcOrd="0" destOrd="0" presId="urn:microsoft.com/office/officeart/2005/8/layout/hierarchy3"/>
    <dgm:cxn modelId="{D526B120-45AC-42D2-9D58-ED606DCBC346}" type="presParOf" srcId="{67089208-B1F2-4FCC-BC89-C79EEEAB4514}" destId="{B0BFC3A0-8A79-4C6D-BBC2-74F3E1FF7260}" srcOrd="0" destOrd="0" presId="urn:microsoft.com/office/officeart/2005/8/layout/hierarchy3"/>
    <dgm:cxn modelId="{235C698A-6E7D-4F91-A05E-C23E78D30722}" type="presParOf" srcId="{67089208-B1F2-4FCC-BC89-C79EEEAB4514}" destId="{2CD7BB19-781B-4D27-B1B2-171F0C2F5C3B}" srcOrd="1" destOrd="0" presId="urn:microsoft.com/office/officeart/2005/8/layout/hierarchy3"/>
    <dgm:cxn modelId="{EA5F0BC1-BF10-4D52-AE96-E6973B70AE78}" type="presParOf" srcId="{E09E2947-CA56-4233-B883-2FC7647418C0}" destId="{5DA0B09F-D521-41B3-8F9D-15E6C0732E0B}" srcOrd="1" destOrd="0" presId="urn:microsoft.com/office/officeart/2005/8/layout/hierarchy3"/>
    <dgm:cxn modelId="{3698A11A-3C64-4C08-8104-5A1C88036E91}" type="presParOf" srcId="{5DA0B09F-D521-41B3-8F9D-15E6C0732E0B}" destId="{8C6466F5-2B7F-40B9-B017-A552703A2192}" srcOrd="0" destOrd="0" presId="urn:microsoft.com/office/officeart/2005/8/layout/hierarchy3"/>
    <dgm:cxn modelId="{4751D844-077E-4B24-B1ED-CC41A9C88540}" type="presParOf" srcId="{5DA0B09F-D521-41B3-8F9D-15E6C0732E0B}" destId="{63838A4E-DF80-4AB9-BDBF-1EAC275EBB2B}" srcOrd="1" destOrd="0" presId="urn:microsoft.com/office/officeart/2005/8/layout/hierarchy3"/>
    <dgm:cxn modelId="{D725BB44-7C8F-4C17-98EC-EBD5B8CEA1D3}" type="presParOf" srcId="{5DA0B09F-D521-41B3-8F9D-15E6C0732E0B}" destId="{7FC00FB9-4BE9-4B78-9BB6-D918D04785B9}" srcOrd="2" destOrd="0" presId="urn:microsoft.com/office/officeart/2005/8/layout/hierarchy3"/>
    <dgm:cxn modelId="{A7E86E8F-778E-4A56-BD40-116E597BFAF3}" type="presParOf" srcId="{5DA0B09F-D521-41B3-8F9D-15E6C0732E0B}" destId="{D01E538A-5070-4CDF-A2B4-8702742853F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064000" cy="4064000"/>
        <a:chOff x="0" y="0"/>
        <a:chExt cx="4064000" cy="4064000"/>
      </a:xfrm>
    </dsp:grpSpPr>
    <dsp:sp modelId="{E21262E4-214B-48E5-91ED-8698C899E491}">
      <dsp:nvSpPr>
        <dsp:cNvPr id="3" name="椭圆 2"/>
        <dsp:cNvSpPr/>
      </dsp:nvSpPr>
      <dsp:spPr bwMode="white">
        <a:xfrm>
          <a:off x="1919111" y="903111"/>
          <a:ext cx="2257778" cy="2257778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/>
            <a:t>管理活动</a:t>
          </a:r>
          <a:endParaRPr lang="en-US" altLang="zh-CN" sz="2400" dirty="0" smtClean="0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/>
            <a:t>主要职能</a:t>
          </a:r>
          <a:endParaRPr lang="zh-CN" altLang="en-US" sz="2400" dirty="0"/>
        </a:p>
      </dsp:txBody>
      <dsp:txXfrm>
        <a:off x="1919111" y="903111"/>
        <a:ext cx="2257778" cy="2257778"/>
      </dsp:txXfrm>
    </dsp:sp>
    <dsp:sp modelId="{3941C216-0861-4054-AEB5-830398D4B60C}">
      <dsp:nvSpPr>
        <dsp:cNvPr id="4" name="椭圆 3"/>
        <dsp:cNvSpPr/>
      </dsp:nvSpPr>
      <dsp:spPr bwMode="white">
        <a:xfrm>
          <a:off x="2483556" y="0"/>
          <a:ext cx="1128889" cy="112888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5560" tIns="35560" rIns="35560" bIns="3556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计划</a:t>
          </a:r>
          <a:endParaRPr lang="zh-CN" altLang="en-US" dirty="0"/>
        </a:p>
      </dsp:txBody>
      <dsp:txXfrm>
        <a:off x="2483556" y="0"/>
        <a:ext cx="1128889" cy="1128889"/>
      </dsp:txXfrm>
    </dsp:sp>
    <dsp:sp modelId="{214F8C6A-9CF3-41C3-95A7-81C9C6914542}">
      <dsp:nvSpPr>
        <dsp:cNvPr id="5" name="椭圆 4"/>
        <dsp:cNvSpPr/>
      </dsp:nvSpPr>
      <dsp:spPr bwMode="white">
        <a:xfrm>
          <a:off x="3951111" y="1467556"/>
          <a:ext cx="1128889" cy="112888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5560" tIns="35560" rIns="35560" bIns="3556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/>
            <a:t>控制</a:t>
          </a:r>
          <a:endParaRPr lang="zh-CN" altLang="en-US" dirty="0"/>
        </a:p>
      </dsp:txBody>
      <dsp:txXfrm>
        <a:off x="3951111" y="1467556"/>
        <a:ext cx="1128889" cy="1128889"/>
      </dsp:txXfrm>
    </dsp:sp>
    <dsp:sp modelId="{3B5D4499-2ACA-4658-A825-F91C1B14A932}">
      <dsp:nvSpPr>
        <dsp:cNvPr id="6" name="椭圆 5"/>
        <dsp:cNvSpPr/>
      </dsp:nvSpPr>
      <dsp:spPr bwMode="white">
        <a:xfrm>
          <a:off x="2483556" y="2935111"/>
          <a:ext cx="1128889" cy="112888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5560" tIns="35560" rIns="35560" bIns="3556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领导</a:t>
          </a:r>
          <a:endParaRPr lang="zh-CN" altLang="en-US" dirty="0"/>
        </a:p>
      </dsp:txBody>
      <dsp:txXfrm>
        <a:off x="2483556" y="2935111"/>
        <a:ext cx="1128889" cy="1128889"/>
      </dsp:txXfrm>
    </dsp:sp>
    <dsp:sp modelId="{B18EA937-3F8A-48C6-B450-24EAD8AF8E08}">
      <dsp:nvSpPr>
        <dsp:cNvPr id="7" name="椭圆 6"/>
        <dsp:cNvSpPr/>
      </dsp:nvSpPr>
      <dsp:spPr bwMode="white">
        <a:xfrm>
          <a:off x="1016000" y="1467556"/>
          <a:ext cx="1128889" cy="112888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5560" tIns="35560" rIns="35560" bIns="3556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组织</a:t>
          </a:r>
          <a:endParaRPr lang="zh-CN" altLang="en-US" dirty="0"/>
        </a:p>
      </dsp:txBody>
      <dsp:txXfrm>
        <a:off x="1016000" y="1467556"/>
        <a:ext cx="1128889" cy="1128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257940" cy="4000529"/>
        <a:chOff x="0" y="0"/>
        <a:chExt cx="6257940" cy="4000529"/>
      </a:xfrm>
    </dsp:grpSpPr>
    <dsp:sp modelId="{BDAC56ED-7DE8-4598-9E6E-E81C5C7EBAE7}">
      <dsp:nvSpPr>
        <dsp:cNvPr id="3" name="梯形 2"/>
        <dsp:cNvSpPr/>
      </dsp:nvSpPr>
      <dsp:spPr bwMode="white">
        <a:xfrm>
          <a:off x="2085980" y="0"/>
          <a:ext cx="2085980" cy="1333510"/>
        </a:xfrm>
        <a:prstGeom prst="trapezoid">
          <a:avLst>
            <a:gd name="adj" fmla="val 78213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30480" tIns="30480" rIns="30480" bIns="30480" anchor="ctr"/>
        <a:lstStyle>
          <a:lvl1pPr algn="ctr">
            <a:defRPr sz="23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 smtClean="0">
            <a:solidFill>
              <a:schemeClr val="tx1"/>
            </a:solidFill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>
              <a:solidFill>
                <a:schemeClr val="tx1"/>
              </a:solidFill>
            </a:rPr>
            <a:t>      CEO</a:t>
          </a:r>
          <a:r>
            <a:rPr lang="zh-CN" altLang="en-US" sz="2400" dirty="0" smtClean="0">
              <a:solidFill>
                <a:schemeClr val="tx1"/>
              </a:solidFill>
            </a:rPr>
            <a:t>、</a:t>
          </a:r>
          <a:r>
            <a:rPr lang="zh-CN" sz="2400" dirty="0" smtClean="0">
              <a:solidFill>
                <a:schemeClr val="tx1"/>
              </a:solidFill>
            </a:rPr>
            <a:t>总裁、总经理等</a:t>
          </a:r>
          <a:endParaRPr lang="zh-CN" altLang="en-US" sz="2400" dirty="0">
            <a:solidFill>
              <a:schemeClr val="tx1"/>
            </a:solidFill>
          </a:endParaRPr>
        </a:p>
      </dsp:txBody>
      <dsp:txXfrm>
        <a:off x="2085980" y="0"/>
        <a:ext cx="2085980" cy="1333510"/>
      </dsp:txXfrm>
    </dsp:sp>
    <dsp:sp modelId="{99D58156-D721-452C-B115-0513819872E3}">
      <dsp:nvSpPr>
        <dsp:cNvPr id="4" name="梯形 3"/>
        <dsp:cNvSpPr/>
      </dsp:nvSpPr>
      <dsp:spPr bwMode="white">
        <a:xfrm>
          <a:off x="1042990" y="1333510"/>
          <a:ext cx="4171960" cy="1333510"/>
        </a:xfrm>
        <a:prstGeom prst="trapezoid">
          <a:avLst>
            <a:gd name="adj" fmla="val 78213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9210" tIns="29210" rIns="29210" bIns="29210" anchor="ctr"/>
        <a:lstStyle>
          <a:lvl1pPr algn="ctr">
            <a:defRPr sz="23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项目经理、部门主管、业务主管、地区经理、事业部长等</a:t>
          </a:r>
          <a:endParaRPr lang="zh-CN" altLang="en-US" dirty="0">
            <a:solidFill>
              <a:schemeClr val="tx1"/>
            </a:solidFill>
          </a:endParaRPr>
        </a:p>
      </dsp:txBody>
      <dsp:txXfrm>
        <a:off x="1042990" y="1333510"/>
        <a:ext cx="4171960" cy="1333510"/>
      </dsp:txXfrm>
    </dsp:sp>
    <dsp:sp modelId="{E1995BBF-2809-40D0-8E52-8690641E73D5}">
      <dsp:nvSpPr>
        <dsp:cNvPr id="5" name="梯形 4"/>
        <dsp:cNvSpPr/>
      </dsp:nvSpPr>
      <dsp:spPr bwMode="white">
        <a:xfrm>
          <a:off x="0" y="2667019"/>
          <a:ext cx="6257940" cy="1333510"/>
        </a:xfrm>
        <a:prstGeom prst="trapezoid">
          <a:avLst>
            <a:gd name="adj" fmla="val 78213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9210" tIns="29210" rIns="29210" bIns="29210" anchor="ctr"/>
        <a:lstStyle>
          <a:lvl1pPr algn="ctr">
            <a:defRPr sz="23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班长、组长、店长、系主任、督导、部门协调人、小主管等</a:t>
          </a:r>
          <a:endParaRPr lang="zh-CN" altLang="en-US" dirty="0">
            <a:solidFill>
              <a:schemeClr val="tx1"/>
            </a:solidFill>
          </a:endParaRPr>
        </a:p>
      </dsp:txBody>
      <dsp:txXfrm>
        <a:off x="0" y="2667019"/>
        <a:ext cx="6257940" cy="13335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B0BFC3A0-8A79-4C6D-BBC2-74F3E1FF7260}">
      <dsp:nvSpPr>
        <dsp:cNvPr id="3" name="圆角矩形 2"/>
        <dsp:cNvSpPr/>
      </dsp:nvSpPr>
      <dsp:spPr bwMode="white">
        <a:xfrm>
          <a:off x="1446519" y="32826"/>
          <a:ext cx="2439676" cy="1219838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8580" tIns="45720" rIns="68580" bIns="4572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dirty="0" smtClean="0"/>
            <a:t>管理者</a:t>
          </a:r>
          <a:endParaRPr lang="zh-CN" altLang="en-US" sz="3600" dirty="0"/>
        </a:p>
      </dsp:txBody>
      <dsp:txXfrm>
        <a:off x="1446519" y="32826"/>
        <a:ext cx="2439676" cy="1219838"/>
      </dsp:txXfrm>
    </dsp:sp>
    <dsp:sp modelId="{8C6466F5-2B7F-40B9-B017-A552703A2192}">
      <dsp:nvSpPr>
        <dsp:cNvPr id="5" name="任意多边形 4"/>
        <dsp:cNvSpPr/>
      </dsp:nvSpPr>
      <dsp:spPr bwMode="white">
        <a:xfrm>
          <a:off x="1690486" y="1252664"/>
          <a:ext cx="431637" cy="741296"/>
        </a:xfrm>
        <a:custGeom>
          <a:avLst/>
          <a:gdLst/>
          <a:ahLst/>
          <a:cxnLst/>
          <a:pathLst>
            <a:path w="680" h="1167">
              <a:moveTo>
                <a:pt x="0" y="0"/>
              </a:moveTo>
              <a:lnTo>
                <a:pt x="0" y="1167"/>
              </a:lnTo>
              <a:lnTo>
                <a:pt x="680" y="1167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690486" y="1252664"/>
        <a:ext cx="431637" cy="741296"/>
      </dsp:txXfrm>
    </dsp:sp>
    <dsp:sp modelId="{63838A4E-DF80-4AB9-BDBF-1EAC275EBB2B}">
      <dsp:nvSpPr>
        <dsp:cNvPr id="6" name="圆角矩形 5"/>
        <dsp:cNvSpPr/>
      </dsp:nvSpPr>
      <dsp:spPr bwMode="white">
        <a:xfrm>
          <a:off x="2122123" y="1384040"/>
          <a:ext cx="2302137" cy="1219838"/>
        </a:xfrm>
        <a:prstGeom prst="roundRect">
          <a:avLst>
            <a:gd name="adj" fmla="val 1000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5719" tIns="30480" rIns="45719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>
              <a:solidFill>
                <a:schemeClr val="dk1"/>
              </a:solidFill>
            </a:rPr>
            <a:t>物质回报</a:t>
          </a:r>
          <a:endParaRPr lang="zh-CN" altLang="en-US" sz="2400" dirty="0">
            <a:solidFill>
              <a:schemeClr val="dk1"/>
            </a:solidFill>
          </a:endParaRPr>
        </a:p>
      </dsp:txBody>
      <dsp:txXfrm>
        <a:off x="2122123" y="1384040"/>
        <a:ext cx="2302137" cy="1219838"/>
      </dsp:txXfrm>
    </dsp:sp>
    <dsp:sp modelId="{7FC00FB9-4BE9-4B78-9BB6-D918D04785B9}">
      <dsp:nvSpPr>
        <dsp:cNvPr id="7" name="任意多边形 6"/>
        <dsp:cNvSpPr/>
      </dsp:nvSpPr>
      <dsp:spPr bwMode="white">
        <a:xfrm>
          <a:off x="1690486" y="1252664"/>
          <a:ext cx="450413" cy="2304134"/>
        </a:xfrm>
        <a:custGeom>
          <a:avLst/>
          <a:gdLst/>
          <a:ahLst/>
          <a:cxnLst/>
          <a:pathLst>
            <a:path w="709" h="3629">
              <a:moveTo>
                <a:pt x="0" y="0"/>
              </a:moveTo>
              <a:lnTo>
                <a:pt x="0" y="3629"/>
              </a:lnTo>
              <a:lnTo>
                <a:pt x="709" y="3629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690486" y="1252664"/>
        <a:ext cx="450413" cy="2304134"/>
      </dsp:txXfrm>
    </dsp:sp>
    <dsp:sp modelId="{D01E538A-5070-4CDF-A2B4-8702742853F7}">
      <dsp:nvSpPr>
        <dsp:cNvPr id="8" name="圆角矩形 7"/>
        <dsp:cNvSpPr/>
      </dsp:nvSpPr>
      <dsp:spPr bwMode="white">
        <a:xfrm>
          <a:off x="2140899" y="3049595"/>
          <a:ext cx="2302137" cy="1014405"/>
        </a:xfrm>
        <a:prstGeom prst="roundRect">
          <a:avLst>
            <a:gd name="adj" fmla="val 1000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5719" tIns="30480" rIns="45719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>
              <a:solidFill>
                <a:schemeClr val="dk1"/>
              </a:solidFill>
            </a:rPr>
            <a:t>精神回报</a:t>
          </a:r>
          <a:endParaRPr lang="zh-CN" altLang="en-US" sz="2400" dirty="0">
            <a:solidFill>
              <a:schemeClr val="dk1"/>
            </a:solidFill>
          </a:endParaRPr>
        </a:p>
      </dsp:txBody>
      <dsp:txXfrm>
        <a:off x="2140899" y="3049595"/>
        <a:ext cx="2302137" cy="1014405"/>
      </dsp:txXfrm>
    </dsp:sp>
    <dsp:sp modelId="{2CD7BB19-781B-4D27-B1B2-171F0C2F5C3B}">
      <dsp:nvSpPr>
        <dsp:cNvPr id="4" name="圆角矩形 3" hidden="1"/>
        <dsp:cNvSpPr/>
      </dsp:nvSpPr>
      <dsp:spPr>
        <a:xfrm>
          <a:off x="1446519" y="32826"/>
          <a:ext cx="487935" cy="1219838"/>
        </a:xfrm>
        <a:prstGeom prst="roundRect">
          <a:avLst>
            <a:gd name="adj" fmla="val 10000"/>
          </a:avLst>
        </a:prstGeom>
      </dsp:spPr>
      <dsp:txXfrm>
        <a:off x="1446519" y="32826"/>
        <a:ext cx="487935" cy="1219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linDir" val="fromT"/>
              <dgm:param type="chAlign" val="l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srcNode" val="rootConnector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srcNode" val="rootConnector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BAEC24D-9265-41B5-B317-2E0522A0F70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12AFB04-F89B-4877-946D-2B81129B04F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264DF2B-92B4-4DFC-AC20-6EE523FFA27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D382E5-20C8-4C97-A076-CE7A7DD3C0E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D4DC0A-EF2D-4F4E-9BAB-F278CE71BC3F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D4DC0A-EF2D-4F4E-9BAB-F278CE71BC3F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D4DC0A-EF2D-4F4E-9BAB-F278CE71BC3F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57664-EDBA-49D2-A3A6-EFBB4EECBFE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6249B-DD31-4220-8BA8-4EBE8E0F32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B2D43-EADC-4A2A-9E36-4F4A8ABE7B0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851C7-C451-4081-B643-839715C2CD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E8D1-A302-406B-912D-6E8EFC6957A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A76BC-299C-43C2-BF9D-940C247BF6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85F3E-096C-4AC7-945B-513C1E6F5A4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36EC3-7FDE-40BA-8C36-B71BABEE09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424FC-A5AA-4000-9211-A347499FC73B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CB5ED-9325-4FA6-8471-6968E06A1590}" type="slidenum">
              <a:rPr lang="zh-CN" altLang="en-US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D61E-3535-44C5-8E48-B6BDAB67492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3256F-9257-4378-9FD8-4B2EAD9C84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480E-1194-4F02-983A-44947C33A7C5}" type="datetimeFigureOut">
              <a:rPr lang="zh-CN" altLang="en-US"/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BA622-85AC-4255-A832-190121D878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50790-8C84-4F05-8C52-9F8F914FED6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F4B06-49E2-46F0-80FC-6849587D01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17E72-7889-4447-85FA-E0C02229CD7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EEB6A-9063-4EA9-B3AD-E9DC3E2E6E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34283-4ADB-4791-9A1E-DCEC798C6CD6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E7180-A87A-4BFA-955C-8178C11A38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9E4F5-9B74-4BF1-9DE2-9D884563FC8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72405-B2C0-42B2-AB75-08526E77740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4101" name="文本占位符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56EA2A9-F3C0-4F97-B6D5-89366FA1E475}" type="datetimeFigureOut">
              <a:rPr lang="zh-CN" altLang="en-US"/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7E289EA-0BCC-4C39-A57D-FE1608147623}" type="slidenum">
              <a:rPr lang="zh-CN" altLang="en-US"/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1" Type="http://schemas.openxmlformats.org/officeDocument/2006/relationships/package" Target="../embeddings/Document1.docx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package" Target="../embeddings/Document2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1" Type="http://schemas.openxmlformats.org/officeDocument/2006/relationships/package" Target="../embeddings/Document3.docx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ctrTitle"/>
          </p:nvPr>
        </p:nvSpPr>
        <p:spPr>
          <a:xfrm>
            <a:off x="794385" y="2714625"/>
            <a:ext cx="8020685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800" dirty="0" smtClean="0"/>
              <a:t>第一章 管理概述</a:t>
            </a:r>
            <a:endParaRPr lang="zh-CN" alt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第三节 谁是管理者</a:t>
            </a:r>
            <a:endParaRPr lang="zh-CN" altLang="en-US" sz="4000" smtClean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6257940" cy="4000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6643688" y="2357438"/>
            <a:ext cx="135731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latin typeface="Calibri" panose="020F0502020204030204" pitchFamily="34" charset="0"/>
              </a:rPr>
              <a:t>高层管理者</a:t>
            </a:r>
            <a:endParaRPr lang="zh-CN" altLang="en-US" b="1">
              <a:latin typeface="Calibri" panose="020F0502020204030204" pitchFamily="34" charset="0"/>
            </a:endParaRP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6643688" y="3571875"/>
            <a:ext cx="14287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latin typeface="Calibri" panose="020F0502020204030204" pitchFamily="34" charset="0"/>
              </a:rPr>
              <a:t>中层管理者</a:t>
            </a:r>
            <a:endParaRPr lang="zh-CN" altLang="en-US" b="1">
              <a:latin typeface="Calibri" panose="020F0502020204030204" pitchFamily="34" charset="0"/>
            </a:endParaRP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6715125" y="5000625"/>
            <a:ext cx="135731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latin typeface="Calibri" panose="020F0502020204030204" pitchFamily="34" charset="0"/>
              </a:rPr>
              <a:t>基层管理者</a:t>
            </a:r>
            <a:endParaRPr lang="zh-CN" altLang="en-US" b="1">
              <a:latin typeface="Calibri" panose="020F0502020204030204" pitchFamily="34" charset="0"/>
            </a:endParaRPr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714500" y="5786438"/>
            <a:ext cx="407193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latin typeface="Calibri" panose="020F0502020204030204" pitchFamily="34" charset="0"/>
              </a:rPr>
              <a:t>各层次管理者及其常用头衔和称谓</a:t>
            </a:r>
            <a:endParaRPr lang="zh-CN" altLang="en-US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第三节 谁是管理者</a:t>
            </a:r>
            <a:endParaRPr lang="zh-CN" altLang="en-US" sz="4000" smtClean="0"/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二、管理者的角色</a:t>
            </a:r>
            <a:endParaRPr lang="en-US" altLang="zh-CN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smtClean="0"/>
              <a:t>         </a:t>
            </a:r>
            <a:endParaRPr lang="en-US" altLang="zh-CN" b="1" smtClean="0"/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sz="2400" smtClean="0"/>
              <a:t>            所谓角色，指的是人们对在一个社会单元中占据某个特定位置的个人，希望其表现出来的行为模式。而管理者的角色，就是占据组织中管理位置的人，应该表现出的一系列行为特征。</a:t>
            </a:r>
            <a:endParaRPr lang="zh-CN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第三节 谁是管理者</a:t>
            </a:r>
            <a:endParaRPr lang="zh-CN" altLang="en-US" sz="4000" smtClean="0"/>
          </a:p>
        </p:txBody>
      </p:sp>
      <p:sp>
        <p:nvSpPr>
          <p:cNvPr id="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smtClean="0"/>
              <a:t>管理者的角色</a:t>
            </a:r>
            <a:endParaRPr lang="zh-CN" altLang="en-US" sz="280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00125" y="2071688"/>
          <a:ext cx="7000875" cy="358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文档" r:id="rId1" imgW="5417820" imgH="2450465" progId="Word.Document.12">
                  <p:embed/>
                </p:oleObj>
              </mc:Choice>
              <mc:Fallback>
                <p:oleObj name="文档" r:id="rId1" imgW="5417820" imgH="2450465" progId="Word.Document.12">
                  <p:embed/>
                  <p:pic>
                    <p:nvPicPr>
                      <p:cNvPr id="0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00125" y="2071688"/>
                        <a:ext cx="7000875" cy="35829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第三节 谁是管理者</a:t>
            </a:r>
            <a:endParaRPr lang="zh-CN" altLang="en-US" sz="4000" smtClean="0"/>
          </a:p>
        </p:txBody>
      </p:sp>
      <p:sp>
        <p:nvSpPr>
          <p:cNvPr id="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三、管理者应具备的技能</a:t>
            </a:r>
            <a:endParaRPr lang="en-US" altLang="zh-CN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  <a:p>
            <a:pPr eaLnBrk="1" hangingPunct="1"/>
            <a:endParaRPr lang="zh-CN" altLang="en-US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624648" y="2426494"/>
          <a:ext cx="5291455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文档" r:id="rId1" imgW="5282565" imgH="3164840" progId="Word.Document.12">
                  <p:embed/>
                </p:oleObj>
              </mc:Choice>
              <mc:Fallback>
                <p:oleObj name="文档" r:id="rId1" imgW="5282565" imgH="3164840" progId="Word.Document.12">
                  <p:embed/>
                  <p:pic>
                    <p:nvPicPr>
                      <p:cNvPr id="0" name="Object 4"/>
                      <p:cNvPicPr>
                        <a:picLocks noChangeAspect="1"/>
                      </p:cNvPicPr>
                      <p:nvPr/>
                    </p:nvPicPr>
                    <p:blipFill>
                      <a:blip r:embed="rId2">
                        <a:biLevel thresh="50000"/>
                      </a:blip>
                      <a:stretch>
                        <a:fillRect/>
                      </a:stretch>
                    </p:blipFill>
                    <p:spPr>
                      <a:xfrm>
                        <a:off x="1624648" y="2426494"/>
                        <a:ext cx="5291455" cy="31686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第四节 为何学习管理</a:t>
            </a:r>
            <a:endParaRPr lang="zh-CN" altLang="en-US" sz="4000" smtClean="0"/>
          </a:p>
        </p:txBody>
      </p:sp>
      <p:sp>
        <p:nvSpPr>
          <p:cNvPr id="2457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一、管理活动是普遍存在的</a:t>
            </a:r>
            <a:endParaRPr lang="en-US" altLang="zh-CN" smtClean="0"/>
          </a:p>
          <a:p>
            <a:pPr eaLnBrk="1" latinLnBrk="0" hangingPunct="1">
              <a:lnSpc>
                <a:spcPct val="2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smtClean="0"/>
              <a:t>          </a:t>
            </a:r>
            <a:r>
              <a:rPr lang="zh-CN" altLang="en-US" sz="2400" smtClean="0"/>
              <a:t>管理的普遍性：对于所有的组织，无论这个组织位于哪个国家，无论组织的工作领域是什么，无论组织规模的大小，无论在组织的哪一个层次上，管理都是绝对必要的。</a:t>
            </a:r>
            <a:endParaRPr lang="zh-CN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第四节 为何学习管理</a:t>
            </a:r>
            <a:endParaRPr lang="zh-CN" altLang="en-US" sz="4000" smtClean="0"/>
          </a:p>
        </p:txBody>
      </p:sp>
      <p:sp>
        <p:nvSpPr>
          <p:cNvPr id="3076" name="Text Box 4" descr="文本框: Y轴：生产率（销售额比员工人数的自然对数）"/>
          <p:cNvSpPr>
            <a:spLocks noGrp="1" noChangeArrowheads="1"/>
          </p:cNvSpPr>
          <p:nvPr>
            <p:ph idx="1"/>
          </p:nvPr>
        </p:nvSpPr>
        <p:spPr>
          <a:xfrm>
            <a:off x="785813" y="1857375"/>
            <a:ext cx="1042987" cy="3357563"/>
          </a:xfrm>
          <a:solidFill>
            <a:srgbClr val="FFFFFF"/>
          </a:solidFill>
        </p:spPr>
        <p:txBody>
          <a:bodyPr vert="eaVert"/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1000" smtClean="0"/>
              <a:t>（销售额比员工人数的自然对数）</a:t>
            </a:r>
            <a:endParaRPr lang="zh-CN" altLang="en-US" sz="1000" smtClean="0">
              <a:latin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en-US" altLang="zh-CN" sz="1000" smtClean="0">
                <a:latin typeface="宋体" panose="02010600030101010101" pitchFamily="2" charset="-122"/>
              </a:rPr>
              <a:t>Y</a:t>
            </a:r>
            <a:r>
              <a:rPr lang="zh-CN" altLang="en-US" sz="1000" smtClean="0">
                <a:latin typeface="宋体" panose="02010600030101010101" pitchFamily="2" charset="-122"/>
              </a:rPr>
              <a:t>轴：生产率</a:t>
            </a:r>
            <a:endParaRPr lang="zh-CN" altLang="en-US" sz="1000" smtClean="0">
              <a:latin typeface="宋体" panose="02010600030101010101" pitchFamily="2" charset="-122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zh-CN" altLang="zh-CN" sz="1800" smtClean="0">
              <a:latin typeface="Arial" panose="020B0604020202020204" pitchFamily="34" charset="0"/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143125" y="1857375"/>
          <a:ext cx="5286375" cy="331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文档" r:id="rId1" imgW="8851900" imgH="5549900" progId="Word.Document.12">
                  <p:embed/>
                </p:oleObj>
              </mc:Choice>
              <mc:Fallback>
                <p:oleObj name="文档" r:id="rId1" imgW="8851900" imgH="5549900" progId="Word.Document.12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43125" y="1857375"/>
                        <a:ext cx="5286375" cy="3311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3786188" y="5214938"/>
            <a:ext cx="13303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Calibri" panose="020F0502020204030204" pitchFamily="34" charset="0"/>
              </a:rPr>
              <a:t> </a:t>
            </a:r>
            <a:r>
              <a:rPr lang="en-US" altLang="zh-CN" sz="1000">
                <a:latin typeface="Calibri" panose="020F0502020204030204" pitchFamily="34" charset="0"/>
              </a:rPr>
              <a:t>X</a:t>
            </a:r>
            <a:r>
              <a:rPr lang="zh-CN" altLang="en-US" sz="1000">
                <a:latin typeface="Calibri" panose="020F0502020204030204" pitchFamily="34" charset="0"/>
              </a:rPr>
              <a:t>轴：管理水平得分</a:t>
            </a:r>
            <a:endParaRPr lang="zh-CN" altLang="en-US" sz="1000">
              <a:latin typeface="Calibri" panose="020F0502020204030204" pitchFamily="34" charset="0"/>
            </a:endParaRPr>
          </a:p>
        </p:txBody>
      </p:sp>
      <p:sp>
        <p:nvSpPr>
          <p:cNvPr id="3078" name="矩形 7"/>
          <p:cNvSpPr>
            <a:spLocks noChangeArrowheads="1"/>
          </p:cNvSpPr>
          <p:nvPr/>
        </p:nvSpPr>
        <p:spPr bwMode="auto">
          <a:xfrm>
            <a:off x="2500313" y="5715000"/>
            <a:ext cx="364648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Calibri" panose="020F0502020204030204" pitchFamily="34" charset="0"/>
              </a:rPr>
              <a:t>管理活动与生产率之间显著正相关</a:t>
            </a:r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第四节 为何学习管理</a:t>
            </a:r>
            <a:endParaRPr lang="zh-CN" altLang="en-US" sz="4000" smtClean="0"/>
          </a:p>
        </p:txBody>
      </p:sp>
      <p:sp>
        <p:nvSpPr>
          <p:cNvPr id="256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二、管理有挑战更有回报</a:t>
            </a:r>
            <a:endParaRPr lang="zh-CN" altLang="en-US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graphicFrame>
        <p:nvGraphicFramePr>
          <p:cNvPr id="5" name="图示 4"/>
          <p:cNvGraphicFramePr/>
          <p:nvPr/>
        </p:nvGraphicFramePr>
        <p:xfrm>
          <a:off x="1214120" y="2522855"/>
          <a:ext cx="6096000" cy="3755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第四节 为何学习管理</a:t>
            </a:r>
            <a:endParaRPr lang="zh-CN" altLang="en-US" sz="4000" smtClean="0"/>
          </a:p>
        </p:txBody>
      </p:sp>
      <p:sp>
        <p:nvSpPr>
          <p:cNvPr id="2662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三、管理兼具科学性和艺术性，有章可循</a:t>
            </a:r>
            <a:endParaRPr lang="zh-CN" altLang="en-US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pic>
        <p:nvPicPr>
          <p:cNvPr id="26628" name="Picture 3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14438" y="2357438"/>
            <a:ext cx="6634162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矩形 32"/>
          <p:cNvSpPr>
            <a:spLocks noChangeArrowheads="1"/>
          </p:cNvSpPr>
          <p:nvPr/>
        </p:nvSpPr>
        <p:spPr bwMode="auto">
          <a:xfrm>
            <a:off x="3290888" y="5711825"/>
            <a:ext cx="24815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Calibri" panose="020F0502020204030204" pitchFamily="34" charset="0"/>
              </a:rPr>
              <a:t>管理知识的理论化过程</a:t>
            </a:r>
            <a:endParaRPr lang="zh-CN" altLang="en-US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本 章 小 结</a:t>
            </a:r>
            <a:endParaRPr lang="zh-CN" altLang="en-US" sz="400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dirty="0" smtClean="0"/>
              <a:t>             管理指的是为一个工作群体设计良好的运作机制，以充分协调和监督成员间的行为，促使组织有效率、有效果地实现目标。本章首先介绍了管理的产生；然后界定了管理的</a:t>
            </a:r>
            <a:r>
              <a:rPr lang="zh-CN" altLang="en-US" sz="2800" dirty="0" smtClean="0">
                <a:sym typeface="+mn-ea"/>
              </a:rPr>
              <a:t>内涵及其主要职能</a:t>
            </a:r>
            <a:r>
              <a:rPr lang="zh-CN" altLang="en-US" sz="2800" dirty="0" smtClean="0"/>
              <a:t>；接下来讨论了管理者的定义和类型，他们需要扮演三大类十小类角色，应掌握三种技能；最后讨论了学好管理的必要性。</a:t>
            </a:r>
            <a:endParaRPr lang="zh-CN" altLang="en-US" sz="2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3" y="714356"/>
            <a:ext cx="8229600" cy="7747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第一节 什么是管理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>
          <a:xfrm>
            <a:off x="500380" y="1610995"/>
            <a:ext cx="8229600" cy="484378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一、管理的产生</a:t>
            </a:r>
            <a:endParaRPr lang="zh-CN" altLang="en-US" smtClean="0"/>
          </a:p>
          <a:p>
            <a:pPr eaLnBrk="1" latinLnBrk="0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2800" smtClean="0"/>
              <a:t>    </a:t>
            </a:r>
            <a:r>
              <a:rPr lang="zh-CN" altLang="en-US" sz="2800" smtClean="0"/>
              <a:t>管理产生的根本原因是：人类欲望的无限性与所拥有的资源的有限性之间的矛盾。</a:t>
            </a:r>
            <a:endParaRPr lang="zh-CN" altLang="en-US" sz="2800" smtClean="0"/>
          </a:p>
          <a:p>
            <a:pPr eaLnBrk="1" latinLnBrk="0" hangingPunct="1">
              <a:spcBef>
                <a:spcPts val="2400"/>
              </a:spcBef>
              <a:buFont typeface="Arial" panose="020B0604020202020204" pitchFamily="34" charset="0"/>
              <a:buNone/>
            </a:pPr>
            <a:r>
              <a:rPr lang="zh-CN" altLang="en-US" sz="2800" smtClean="0"/>
              <a:t>   管理的功能是：通过科学的方法，力求以有限的资源实现尽可能多或高的欲望。</a:t>
            </a:r>
            <a:endParaRPr lang="zh-CN" altLang="en-US" sz="2800" smtClean="0"/>
          </a:p>
          <a:p>
            <a:pPr eaLnBrk="1" latinLnBrk="0" hangingPunct="1">
              <a:spcBef>
                <a:spcPts val="2400"/>
              </a:spcBef>
              <a:buFont typeface="Arial" panose="020B0604020202020204" pitchFamily="34" charset="0"/>
              <a:buNone/>
            </a:pPr>
            <a:r>
              <a:rPr lang="zh-CN" altLang="en-US" sz="2800" smtClean="0"/>
              <a:t>   管理与生产劳动、战争掠夺、贸易交换、道德教育等一样，是协调资源有限与欲望无限的一种手段。</a:t>
            </a:r>
            <a:endParaRPr lang="zh-CN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3" y="714356"/>
            <a:ext cx="8229600" cy="7747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第一节 什么是管理</a:t>
            </a:r>
            <a:br>
              <a:rPr lang="en-US" altLang="zh-CN" dirty="0" smtClean="0"/>
            </a:br>
            <a:endParaRPr lang="zh-CN" altLang="en-US" dirty="0"/>
          </a:p>
        </p:txBody>
      </p:sp>
      <p:grpSp>
        <p:nvGrpSpPr>
          <p:cNvPr id="74" name="组合 74"/>
          <p:cNvGrpSpPr/>
          <p:nvPr/>
        </p:nvGrpSpPr>
        <p:grpSpPr>
          <a:xfrm>
            <a:off x="2228850" y="1581785"/>
            <a:ext cx="4516120" cy="3807460"/>
            <a:chOff x="4641" y="46562"/>
            <a:chExt cx="5460" cy="4819"/>
          </a:xfrm>
        </p:grpSpPr>
        <p:grpSp>
          <p:nvGrpSpPr>
            <p:cNvPr id="62" name="组合 62"/>
            <p:cNvGrpSpPr/>
            <p:nvPr/>
          </p:nvGrpSpPr>
          <p:grpSpPr>
            <a:xfrm>
              <a:off x="4648" y="46562"/>
              <a:ext cx="5453" cy="4819"/>
              <a:chOff x="3929" y="46840"/>
              <a:chExt cx="5453" cy="4819"/>
            </a:xfrm>
          </p:grpSpPr>
          <p:sp>
            <p:nvSpPr>
              <p:cNvPr id="19" name="正五边形 19"/>
              <p:cNvSpPr/>
              <p:nvPr/>
            </p:nvSpPr>
            <p:spPr>
              <a:xfrm>
                <a:off x="5378" y="48160"/>
                <a:ext cx="2532" cy="2107"/>
              </a:xfrm>
              <a:prstGeom prst="pentagon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sp>
          <p:sp>
            <p:nvSpPr>
              <p:cNvPr id="21" name="右箭头 21"/>
              <p:cNvSpPr/>
              <p:nvPr/>
            </p:nvSpPr>
            <p:spPr>
              <a:xfrm>
                <a:off x="3929" y="48441"/>
                <a:ext cx="1416" cy="1054"/>
              </a:xfrm>
              <a:prstGeom prst="right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sp>
          <p:sp>
            <p:nvSpPr>
              <p:cNvPr id="27" name="左箭头 27"/>
              <p:cNvSpPr/>
              <p:nvPr/>
            </p:nvSpPr>
            <p:spPr>
              <a:xfrm>
                <a:off x="7945" y="48461"/>
                <a:ext cx="1437" cy="1016"/>
              </a:xfrm>
              <a:prstGeom prst="left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sp>
          <p:sp>
            <p:nvSpPr>
              <p:cNvPr id="50" name="下箭头 50"/>
              <p:cNvSpPr/>
              <p:nvPr/>
            </p:nvSpPr>
            <p:spPr>
              <a:xfrm>
                <a:off x="6052" y="46840"/>
                <a:ext cx="1159" cy="1295"/>
              </a:xfrm>
              <a:prstGeom prst="down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sp>
          <p:sp>
            <p:nvSpPr>
              <p:cNvPr id="51" name="上箭头 51"/>
              <p:cNvSpPr/>
              <p:nvPr/>
            </p:nvSpPr>
            <p:spPr>
              <a:xfrm>
                <a:off x="6864" y="50299"/>
                <a:ext cx="1111" cy="1348"/>
              </a:xfrm>
              <a:prstGeom prst="up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sp>
          <p:sp>
            <p:nvSpPr>
              <p:cNvPr id="54" name="上箭头 54"/>
              <p:cNvSpPr/>
              <p:nvPr/>
            </p:nvSpPr>
            <p:spPr>
              <a:xfrm>
                <a:off x="5289" y="50303"/>
                <a:ext cx="1144" cy="1356"/>
              </a:xfrm>
              <a:prstGeom prst="up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sp>
        </p:grpSp>
        <p:sp>
          <p:nvSpPr>
            <p:cNvPr id="64" name="文本框 64"/>
            <p:cNvSpPr txBox="1"/>
            <p:nvPr/>
          </p:nvSpPr>
          <p:spPr>
            <a:xfrm>
              <a:off x="4641" y="48440"/>
              <a:ext cx="796" cy="464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900" kern="100">
                  <a:solidFill>
                    <a:sysClr val="windowText" lastClr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战争</a:t>
              </a:r>
              <a:endParaRPr lang="en-US" altLang="zh-CN" sz="900" kern="100">
                <a:ln w="9525">
                  <a:solidFill>
                    <a:srgbClr val="FF0000"/>
                  </a:solidFill>
                  <a:round/>
                </a:ln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65" name="文本框 65"/>
            <p:cNvSpPr txBox="1"/>
            <p:nvPr/>
          </p:nvSpPr>
          <p:spPr>
            <a:xfrm>
              <a:off x="7083" y="46584"/>
              <a:ext cx="522" cy="632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Overflow="overflow" horzOverflow="overflow" vert="eaVert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900" kern="100">
                  <a:solidFill>
                    <a:sysClr val="windowText" lastClr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生产</a:t>
              </a:r>
              <a:endParaRPr lang="en-US" altLang="zh-CN" sz="900" kern="100">
                <a:ln w="9525">
                  <a:solidFill>
                    <a:srgbClr val="FFFFFF"/>
                  </a:solidFill>
                  <a:round/>
                </a:ln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66" name="文本框 66"/>
            <p:cNvSpPr txBox="1"/>
            <p:nvPr/>
          </p:nvSpPr>
          <p:spPr>
            <a:xfrm>
              <a:off x="6320" y="50659"/>
              <a:ext cx="522" cy="664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Overflow="overflow" horzOverflow="overflow" vert="eaVert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900" kern="100">
                  <a:solidFill>
                    <a:sysClr val="windowText" lastClr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贸易</a:t>
              </a:r>
              <a:endParaRPr lang="en-US" altLang="zh-CN" sz="900" kern="10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67" name="文本框 67"/>
            <p:cNvSpPr txBox="1"/>
            <p:nvPr/>
          </p:nvSpPr>
          <p:spPr>
            <a:xfrm>
              <a:off x="7855" y="50668"/>
              <a:ext cx="522" cy="646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Overflow="overflow" horzOverflow="overflow" vert="eaVert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900" kern="100">
                  <a:solidFill>
                    <a:sysClr val="windowText" lastClr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管理</a:t>
              </a:r>
              <a:endParaRPr lang="en-US" altLang="zh-CN" sz="900" kern="10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69" name="文本框 69"/>
            <p:cNvSpPr txBox="1"/>
            <p:nvPr/>
          </p:nvSpPr>
          <p:spPr>
            <a:xfrm>
              <a:off x="9299" y="48440"/>
              <a:ext cx="741" cy="464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900" kern="100">
                  <a:solidFill>
                    <a:sysClr val="windowText" lastClr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道德</a:t>
              </a:r>
              <a:endParaRPr lang="en-US" altLang="zh-CN" sz="900" kern="10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70" name="文本框 70"/>
            <p:cNvSpPr txBox="1"/>
            <p:nvPr/>
          </p:nvSpPr>
          <p:spPr>
            <a:xfrm>
              <a:off x="6426" y="48464"/>
              <a:ext cx="1808" cy="1106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sysClr val="window" lastClr="FFFFFF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endParaRPr lang="en-US" altLang="zh-CN" sz="1050" kern="10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  <a:p>
              <a:pPr algn="just"/>
              <a:r>
                <a:rPr lang="en-US" altLang="zh-CN" sz="1050" kern="100">
                  <a:solidFill>
                    <a:sysClr val="windowText" lastClr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欲望的无限性与资源的有限性之间的矛盾</a:t>
              </a:r>
              <a:endParaRPr lang="en-US" altLang="zh-CN" sz="1050" kern="10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302000" y="580644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协调矛盾的五种方式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14290"/>
            <a:ext cx="8258175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zh-CN" sz="2700" dirty="0" smtClean="0"/>
            </a:br>
            <a:br>
              <a:rPr lang="en-US" altLang="zh-CN" sz="2700" dirty="0" smtClean="0"/>
            </a:br>
            <a:r>
              <a:rPr lang="zh-CN" altLang="en-US" dirty="0" smtClean="0"/>
              <a:t>第一节 什么是管理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28625" y="1373505"/>
            <a:ext cx="8229600" cy="532447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zh-CN" altLang="en-US" sz="3200" smtClean="0"/>
              <a:t>二、管理的概念与内涵</a:t>
            </a:r>
            <a:endParaRPr lang="zh-CN" altLang="en-US" sz="3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200" smtClean="0"/>
              <a:t>“科学管理之父”泰罗认为：“管理就是确切地知道你要别人干什么，并使他用最好的方法去干。”</a:t>
            </a:r>
            <a:endParaRPr lang="zh-CN" altLang="en-US" sz="220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200" smtClean="0"/>
              <a:t>管理大师彼得∙德鲁克认为：“管理是一种工作，它有自己的技巧、工具和方法；管理是一种器官，是赋予组织以生命的、能动的、动态的器官；管理是一门科学，一种系统化的并到处适用的知识；同时管理也是一种文化。”</a:t>
            </a:r>
            <a:endParaRPr lang="zh-CN" altLang="en-US" sz="220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200" smtClean="0"/>
              <a:t>诺贝尔奖获得者赫伯特</a:t>
            </a:r>
            <a:r>
              <a:rPr lang="en-US" sz="2200" smtClean="0">
                <a:ea typeface="宋体" panose="02010600030101010101" pitchFamily="2" charset="-122"/>
              </a:rPr>
              <a:t>∙</a:t>
            </a:r>
            <a:r>
              <a:rPr lang="zh-CN" altLang="en-US" sz="2200" smtClean="0"/>
              <a:t>西蒙对管理的定义是：“管理就是决策”。</a:t>
            </a:r>
            <a:endParaRPr lang="zh-CN" altLang="en-US" sz="220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200" smtClean="0"/>
              <a:t>孔茨和韦里克在其所编的</a:t>
            </a:r>
            <a:r>
              <a:rPr lang="en-US" altLang="zh-CN" sz="2200" smtClean="0"/>
              <a:t>《</a:t>
            </a:r>
            <a:r>
              <a:rPr lang="zh-CN" altLang="en-US" sz="2200" smtClean="0"/>
              <a:t>管理学</a:t>
            </a:r>
            <a:r>
              <a:rPr lang="en-US" altLang="zh-CN" sz="2200" smtClean="0"/>
              <a:t>》</a:t>
            </a:r>
            <a:r>
              <a:rPr lang="zh-CN" altLang="en-US" sz="2200" smtClean="0"/>
              <a:t>教课书中，对管理的定义是：“管理是设计并保持一种良好环境，使人们在群体状态下高效率地完成既定目标的过程。管理活动由五项职能组成的：计划、组织、人事、领导和控制”。</a:t>
            </a:r>
            <a:endParaRPr lang="zh-CN" altLang="en-US" sz="2200" smtClean="0"/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14290"/>
            <a:ext cx="8258175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zh-CN" sz="2700" dirty="0" smtClean="0"/>
            </a:br>
            <a:br>
              <a:rPr lang="en-US" altLang="zh-CN" sz="2700" dirty="0" smtClean="0"/>
            </a:br>
            <a:r>
              <a:rPr lang="zh-CN" altLang="en-US" dirty="0" smtClean="0"/>
              <a:t>第一节 什么是管理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28625" y="1409065"/>
            <a:ext cx="8229600" cy="528891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zh-CN" altLang="en-US" sz="3200" smtClean="0"/>
              <a:t>二、管理的概念与内涵</a:t>
            </a:r>
            <a:endParaRPr lang="zh-CN" altLang="en-US" sz="3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200" smtClean="0"/>
              <a:t>斯蒂芬•P•罗宾斯（Stephen P.Robbins）认为，管理是指通过与其他人共同努力，既有效率又有效果地把事情做好的过程。过程泛指管理者所执行的主要活动或职能；效率和效果要回答的是我们要做什么和我们怎么做的问题，效率即正确地做事，关注的是手段，效果即做正确的事，关注的是结果。</a:t>
            </a:r>
            <a:endParaRPr sz="220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zh-CN" altLang="en-US" sz="220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zh-CN" altLang="en-US" sz="2200" smtClean="0"/>
              <a:t>    </a:t>
            </a:r>
            <a:r>
              <a:rPr lang="zh-CN" altLang="en-US" sz="2200" b="1" smtClean="0"/>
              <a:t> 综合上述定义，本书对管理的定义是：</a:t>
            </a:r>
            <a:endParaRPr lang="zh-CN" altLang="en-US" sz="220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zh-CN" altLang="en-US" sz="220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2200" smtClean="0"/>
              <a:t>管理是指为了实现组织目标，通过各项职能活动，合理分配、协调相关资源的过程。</a:t>
            </a:r>
            <a:endParaRPr lang="zh-CN" altLang="en-US" sz="2200" smtClean="0"/>
          </a:p>
          <a:p>
            <a:pPr eaLnBrk="1" hangingPunct="1"/>
            <a:endParaRPr lang="zh-CN" alt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439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zh-CN" sz="2700" dirty="0" smtClean="0"/>
            </a:br>
            <a:br>
              <a:rPr lang="en-US" altLang="zh-CN" sz="2700" dirty="0" smtClean="0"/>
            </a:br>
            <a:r>
              <a:rPr lang="zh-CN" altLang="en-US" dirty="0" smtClean="0"/>
              <a:t>第一节 什么是管理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500380" y="1430020"/>
            <a:ext cx="8186420" cy="469646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二、管理的概念与内涵</a:t>
            </a:r>
            <a:endParaRPr lang="zh-CN" altLang="en-US" b="1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b="1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graphicFrame>
        <p:nvGraphicFramePr>
          <p:cNvPr id="5" name="图示 4"/>
          <p:cNvGraphicFramePr/>
          <p:nvPr/>
        </p:nvGraphicFramePr>
        <p:xfrm>
          <a:off x="320971" y="218947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" name="燕尾形 1"/>
          <p:cNvSpPr/>
          <p:nvPr/>
        </p:nvSpPr>
        <p:spPr>
          <a:xfrm>
            <a:off x="5724525" y="3861435"/>
            <a:ext cx="575945" cy="791845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6660515" y="3861435"/>
            <a:ext cx="1800225" cy="79184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13550" y="4037330"/>
            <a:ext cx="1873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+mn-ea"/>
                <a:ea typeface="+mn-ea"/>
              </a:rPr>
              <a:t>基本矛盾</a:t>
            </a:r>
            <a:endParaRPr lang="zh-CN" altLang="en-US" sz="2800">
              <a:latin typeface="+mn-ea"/>
              <a:ea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14290"/>
            <a:ext cx="8258175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zh-CN" sz="2700" dirty="0" smtClean="0"/>
            </a:br>
            <a:br>
              <a:rPr lang="en-US" altLang="zh-CN" sz="2700" dirty="0" smtClean="0"/>
            </a:br>
            <a:r>
              <a:rPr lang="zh-CN" altLang="en-US" dirty="0" smtClean="0"/>
              <a:t>第一节 什么是管理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28625" y="1409065"/>
            <a:ext cx="8229600" cy="391414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zh-CN" altLang="en-US" sz="3200" smtClean="0"/>
              <a:t>三、管理的认知误区</a:t>
            </a:r>
            <a:endParaRPr lang="zh-CN" altLang="en-US" sz="3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zh-CN" altLang="en-US" sz="2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200" smtClean="0"/>
              <a:t>管理是为了实现组织目标的，管理本身不是目的</a:t>
            </a:r>
            <a:endParaRPr lang="zh-CN" altLang="en-US" sz="2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200" smtClean="0"/>
              <a:t>管理是“协调”， 是“激发”人们，绝非把人“管住”</a:t>
            </a:r>
            <a:endParaRPr lang="zh-CN" altLang="en-US" sz="2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200" smtClean="0"/>
              <a:t>管理是“协调”， 是“激发”人们，绝非把人“管住”</a:t>
            </a:r>
            <a:endParaRPr lang="zh-CN" altLang="en-US" sz="2200" smtClean="0"/>
          </a:p>
          <a:p>
            <a:pPr eaLnBrk="1" latinLnBrk="0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200" smtClean="0"/>
              <a:t>管理是“把正确的事情做对”，仅仅“做正确的事”或“正确地做事”远远不够</a:t>
            </a:r>
            <a:endParaRPr lang="zh-CN" altLang="en-US" sz="2200" smtClean="0"/>
          </a:p>
          <a:p>
            <a:pPr eaLnBrk="1" hangingPunct="1"/>
            <a:endParaRPr lang="zh-CN" alt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439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zh-CN" sz="2700" dirty="0" smtClean="0"/>
            </a:br>
            <a:br>
              <a:rPr lang="en-US" altLang="zh-CN" sz="2700" dirty="0" smtClean="0"/>
            </a:br>
            <a:r>
              <a:rPr lang="zh-CN" altLang="en-US" dirty="0" smtClean="0"/>
              <a:t>第二节 管理的主要职能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500380" y="1233170"/>
            <a:ext cx="8186420" cy="468757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b="1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graphicFrame>
        <p:nvGraphicFramePr>
          <p:cNvPr id="2" name="对象 -2147482624"/>
          <p:cNvGraphicFramePr>
            <a:graphicFrameLocks noChangeAspect="1"/>
          </p:cNvGraphicFramePr>
          <p:nvPr/>
        </p:nvGraphicFramePr>
        <p:xfrm>
          <a:off x="1623060" y="1732915"/>
          <a:ext cx="6181090" cy="3512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0375900" imgH="4622800" progId="">
                  <p:embed/>
                </p:oleObj>
              </mc:Choice>
              <mc:Fallback>
                <p:oleObj name="" r:id="rId1" imgW="10375900" imgH="46228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23060" y="1732915"/>
                        <a:ext cx="6181090" cy="3512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3815715" y="5729605"/>
            <a:ext cx="19005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/>
            <a:r>
              <a:rPr lang="zh-CN" sz="3200" b="0">
                <a:latin typeface="+mn-ea"/>
                <a:ea typeface="+mn-ea"/>
              </a:rPr>
              <a:t>管理过程</a:t>
            </a:r>
            <a:endParaRPr lang="zh-CN" altLang="en-US" sz="3200">
              <a:latin typeface="+mn-ea"/>
              <a:ea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smtClean="0"/>
              <a:t>第三节 谁是管理者</a:t>
            </a:r>
            <a:endParaRPr lang="zh-CN" altLang="en-US" sz="4000" smtClean="0"/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mtClean="0"/>
              <a:t>一、管理者的定义及类型</a:t>
            </a:r>
            <a:endParaRPr lang="zh-CN" altLang="en-US" smtClean="0"/>
          </a:p>
          <a:p>
            <a:pPr eaLnBrk="1" latinLnBrk="0" hangingPunct="1">
              <a:lnSpc>
                <a:spcPct val="150000"/>
              </a:lnSpc>
              <a:spcBef>
                <a:spcPts val="2400"/>
              </a:spcBef>
              <a:buFont typeface="Arial" panose="020B0604020202020204" pitchFamily="34" charset="0"/>
              <a:buNone/>
            </a:pPr>
            <a:r>
              <a:rPr lang="zh-CN" altLang="en-US" sz="2400" smtClean="0"/>
              <a:t>              管理者（</a:t>
            </a:r>
            <a:r>
              <a:rPr lang="en-US" altLang="zh-CN" sz="2400" smtClean="0"/>
              <a:t>Manager</a:t>
            </a:r>
            <a:r>
              <a:rPr lang="zh-CN" altLang="en-US" sz="2400" smtClean="0"/>
              <a:t>）指的是组织中履行管理职能的人，他们通过协调和监督其他人的活动，来促进整个组织目标的实现。他们与一般员工的区别是，在大多数情况下，前者告诉后者该做什么，以及如何去做。</a:t>
            </a:r>
            <a:endParaRPr lang="zh-CN" altLang="en-US" sz="2400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跋涉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1582</Words>
  <Application>WPS 演示</Application>
  <PresentationFormat>全屏显示(4:3)</PresentationFormat>
  <Paragraphs>132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6" baseType="lpstr">
      <vt:lpstr>Arial</vt:lpstr>
      <vt:lpstr>宋体</vt:lpstr>
      <vt:lpstr>Wingdings</vt:lpstr>
      <vt:lpstr>Franklin Gothic Medium</vt:lpstr>
      <vt:lpstr>隶书</vt:lpstr>
      <vt:lpstr>Wingdings 2</vt:lpstr>
      <vt:lpstr>Wingdings 2</vt:lpstr>
      <vt:lpstr>Times New Roman</vt:lpstr>
      <vt:lpstr>Calibri</vt:lpstr>
      <vt:lpstr>Times New Roman</vt:lpstr>
      <vt:lpstr>微软雅黑</vt:lpstr>
      <vt:lpstr>Arial Unicode MS</vt:lpstr>
      <vt:lpstr>华文楷体</vt:lpstr>
      <vt:lpstr>Franklin Gothic Book</vt:lpstr>
      <vt:lpstr>跋涉</vt:lpstr>
      <vt:lpstr>Word.Document.12</vt:lpstr>
      <vt:lpstr>Word.Document.12</vt:lpstr>
      <vt:lpstr>Word.Document.12</vt:lpstr>
      <vt:lpstr>第一章 管理概述</vt:lpstr>
      <vt:lpstr>第一节 什么是管理 </vt:lpstr>
      <vt:lpstr>第一节 什么是管理 </vt:lpstr>
      <vt:lpstr>  第一节 什么是管理 </vt:lpstr>
      <vt:lpstr>  第一节 什么是管理 </vt:lpstr>
      <vt:lpstr>  第一节 什么是管理 </vt:lpstr>
      <vt:lpstr>  第一节 什么是管理 </vt:lpstr>
      <vt:lpstr>  第二节 管理的主要职能 </vt:lpstr>
      <vt:lpstr>第三节 谁是管理者</vt:lpstr>
      <vt:lpstr>第三节 谁是管理者</vt:lpstr>
      <vt:lpstr>第三节 谁是管理者</vt:lpstr>
      <vt:lpstr>第三节 谁是管理者</vt:lpstr>
      <vt:lpstr>第三节 谁是管理者</vt:lpstr>
      <vt:lpstr>第四节 为何学习管理</vt:lpstr>
      <vt:lpstr>第四节 为何学习管理</vt:lpstr>
      <vt:lpstr>第四节 为何学习管理</vt:lpstr>
      <vt:lpstr>第四节 为何学习管理</vt:lpstr>
      <vt:lpstr>本 章 小 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管理学导论</dc:title>
  <dc:creator>lilychen</dc:creator>
  <cp:lastModifiedBy>张慧文</cp:lastModifiedBy>
  <cp:revision>36</cp:revision>
  <dcterms:created xsi:type="dcterms:W3CDTF">2014-01-13T00:54:00Z</dcterms:created>
  <dcterms:modified xsi:type="dcterms:W3CDTF">2020-06-27T07:49:39Z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