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4"/>
  </p:notesMasterIdLst>
  <p:handoutMasterIdLst>
    <p:handoutMasterId r:id="rId65"/>
  </p:handoutMasterIdLst>
  <p:sldIdLst>
    <p:sldId id="256" r:id="rId4"/>
    <p:sldId id="257" r:id="rId5"/>
    <p:sldId id="348" r:id="rId6"/>
    <p:sldId id="296" r:id="rId7"/>
    <p:sldId id="297" r:id="rId8"/>
    <p:sldId id="298" r:id="rId9"/>
    <p:sldId id="299" r:id="rId10"/>
    <p:sldId id="300" r:id="rId11"/>
    <p:sldId id="301" r:id="rId12"/>
    <p:sldId id="302" r:id="rId13"/>
    <p:sldId id="303" r:id="rId14"/>
    <p:sldId id="349" r:id="rId15"/>
    <p:sldId id="285" r:id="rId16"/>
    <p:sldId id="284" r:id="rId17"/>
    <p:sldId id="286" r:id="rId18"/>
    <p:sldId id="260" r:id="rId19"/>
    <p:sldId id="287" r:id="rId20"/>
    <p:sldId id="304" r:id="rId21"/>
    <p:sldId id="305" r:id="rId22"/>
    <p:sldId id="350" r:id="rId23"/>
    <p:sldId id="292" r:id="rId24"/>
    <p:sldId id="288" r:id="rId25"/>
    <p:sldId id="293" r:id="rId26"/>
    <p:sldId id="261" r:id="rId27"/>
    <p:sldId id="306" r:id="rId28"/>
    <p:sldId id="307" r:id="rId29"/>
    <p:sldId id="351" r:id="rId30"/>
    <p:sldId id="262" r:id="rId31"/>
    <p:sldId id="263" r:id="rId32"/>
    <p:sldId id="289" r:id="rId33"/>
    <p:sldId id="290" r:id="rId34"/>
    <p:sldId id="291" r:id="rId35"/>
    <p:sldId id="264" r:id="rId36"/>
    <p:sldId id="265" r:id="rId37"/>
    <p:sldId id="308" r:id="rId38"/>
    <p:sldId id="309" r:id="rId39"/>
    <p:sldId id="310" r:id="rId40"/>
    <p:sldId id="266" r:id="rId41"/>
    <p:sldId id="267" r:id="rId42"/>
    <p:sldId id="268" r:id="rId43"/>
    <p:sldId id="281" r:id="rId44"/>
    <p:sldId id="282" r:id="rId45"/>
    <p:sldId id="269" r:id="rId46"/>
    <p:sldId id="311" r:id="rId47"/>
    <p:sldId id="312" r:id="rId48"/>
    <p:sldId id="313" r:id="rId49"/>
    <p:sldId id="271" r:id="rId50"/>
    <p:sldId id="272" r:id="rId51"/>
    <p:sldId id="279" r:id="rId52"/>
    <p:sldId id="273" r:id="rId53"/>
    <p:sldId id="354" r:id="rId54"/>
    <p:sldId id="295" r:id="rId55"/>
    <p:sldId id="353" r:id="rId56"/>
    <p:sldId id="280" r:id="rId57"/>
    <p:sldId id="274" r:id="rId58"/>
    <p:sldId id="278" r:id="rId59"/>
    <p:sldId id="314" r:id="rId60"/>
    <p:sldId id="315" r:id="rId61"/>
    <p:sldId id="316" r:id="rId62"/>
    <p:sldId id="317" r:id="rId63"/>
  </p:sldIdLst>
  <p:sldSz cx="9144000" cy="6858000" type="screen4x3"/>
  <p:notesSz cx="6858000" cy="9144000"/>
  <p:custDataLst>
    <p:tags r:id="rId69"/>
  </p:custDataLst>
  <p:defaultTextStyle>
    <a:defPPr>
      <a:defRPr lang="en-US"/>
    </a:defPPr>
    <a:lvl1pPr marL="0" lvl="0"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4400" b="1" i="0" u="none" kern="1200" baseline="0">
        <a:solidFill>
          <a:schemeClr val="tx2"/>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0000"/>
    <a:srgbClr val="CC66FF"/>
    <a:srgbClr val="FFCCCC"/>
    <a:srgbClr val="0066FF"/>
    <a:srgbClr val="339933"/>
    <a:srgbClr val="CCFF33"/>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p:restoredTop sz="94682"/>
  </p:normalViewPr>
  <p:slideViewPr>
    <p:cSldViewPr showGuides="1">
      <p:cViewPr varScale="1">
        <p:scale>
          <a:sx n="66" d="100"/>
          <a:sy n="66" d="100"/>
        </p:scale>
        <p:origin x="-108" y="-2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86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gs" Target="tags/tag1.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notesMaster" Target="notesMasters/notesMaster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页眉占位符 5121"/>
          <p:cNvSpPr>
            <a:spLocks noGrp="1"/>
          </p:cNvSpPr>
          <p:nvPr>
            <p:ph type="hdr" sz="quarter"/>
          </p:nvPr>
        </p:nvSpPr>
        <p:spPr>
          <a:xfrm>
            <a:off x="0" y="0"/>
            <a:ext cx="2971800" cy="457200"/>
          </a:xfrm>
          <a:prstGeom prst="rect">
            <a:avLst/>
          </a:prstGeom>
          <a:noFill/>
          <a:ln w="9525">
            <a:noFill/>
          </a:ln>
        </p:spPr>
        <p:txBody>
          <a:bodyPr/>
          <a:p>
            <a:pPr lvl="0" eaLnBrk="1" fontAlgn="base" hangingPunct="1"/>
            <a:endParaRPr lang="zh-CN" altLang="en-US" sz="1200" b="0" strike="noStrike" noProof="1" dirty="0"/>
          </a:p>
        </p:txBody>
      </p:sp>
      <p:sp>
        <p:nvSpPr>
          <p:cNvPr id="5123" name="日期占位符 5122"/>
          <p:cNvSpPr>
            <a:spLocks noGrp="1"/>
          </p:cNvSpPr>
          <p:nvPr>
            <p:ph type="dt" sz="quarter" idx="1"/>
          </p:nvPr>
        </p:nvSpPr>
        <p:spPr>
          <a:xfrm>
            <a:off x="3886200" y="0"/>
            <a:ext cx="2971800" cy="457200"/>
          </a:xfrm>
          <a:prstGeom prst="rect">
            <a:avLst/>
          </a:prstGeom>
          <a:noFill/>
          <a:ln w="9525">
            <a:noFill/>
          </a:ln>
        </p:spPr>
        <p:txBody>
          <a:bodyPr/>
          <a:p>
            <a:pPr lvl="0" algn="r" eaLnBrk="1" fontAlgn="base" hangingPunct="1"/>
            <a:endParaRPr lang="zh-CN" altLang="en-US" sz="1200" b="0" strike="noStrike" noProof="1" dirty="0"/>
          </a:p>
        </p:txBody>
      </p:sp>
      <p:sp>
        <p:nvSpPr>
          <p:cNvPr id="5124" name="页脚占位符 5123"/>
          <p:cNvSpPr>
            <a:spLocks noGrp="1"/>
          </p:cNvSpPr>
          <p:nvPr>
            <p:ph type="ftr" sz="quarter" idx="2"/>
          </p:nvPr>
        </p:nvSpPr>
        <p:spPr>
          <a:xfrm>
            <a:off x="0" y="8686800"/>
            <a:ext cx="2971800" cy="457200"/>
          </a:xfrm>
          <a:prstGeom prst="rect">
            <a:avLst/>
          </a:prstGeom>
          <a:noFill/>
          <a:ln w="9525">
            <a:noFill/>
          </a:ln>
        </p:spPr>
        <p:txBody>
          <a:bodyPr anchor="b"/>
          <a:p>
            <a:pPr lvl="0" eaLnBrk="1" fontAlgn="base" hangingPunct="1"/>
            <a:endParaRPr lang="zh-CN" altLang="en-US" sz="1200" b="0" strike="noStrike" noProof="1" dirty="0"/>
          </a:p>
        </p:txBody>
      </p:sp>
      <p:sp>
        <p:nvSpPr>
          <p:cNvPr id="5125" name="灯片编号占位符 5124"/>
          <p:cNvSpPr>
            <a:spLocks noGrp="1"/>
          </p:cNvSpPr>
          <p:nvPr>
            <p:ph type="sldNum" sz="quarter" idx="3"/>
          </p:nvPr>
        </p:nvSpPr>
        <p:spPr>
          <a:xfrm>
            <a:off x="3886200" y="8686800"/>
            <a:ext cx="2971800" cy="457200"/>
          </a:xfrm>
          <a:prstGeom prst="rect">
            <a:avLst/>
          </a:prstGeom>
          <a:noFill/>
          <a:ln w="9525">
            <a:noFill/>
          </a:ln>
        </p:spPr>
        <p:txBody>
          <a:bodyPr anchor="b"/>
          <a:p>
            <a:pPr lvl="0" algn="r" eaLnBrk="1" fontAlgn="base" hangingPunct="1"/>
            <a:fld id="{9A0DB2DC-4C9A-4742-B13C-FB6460FD3503}" type="slidenum">
              <a:rPr lang="zh-CN" altLang="en-US" sz="1200" b="0" strike="noStrike" noProof="1" dirty="0">
                <a:latin typeface="Times New Roman" panose="02020603050405020304" pitchFamily="18" charset="0"/>
                <a:ea typeface="宋体" panose="02010600030101010101" pitchFamily="2" charset="-122"/>
                <a:cs typeface="+mn-cs"/>
              </a:rPr>
            </a:fld>
            <a:endParaRPr lang="zh-CN" altLang="en-US" sz="1200" b="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页眉占位符 4097"/>
          <p:cNvSpPr>
            <a:spLocks noGrp="1"/>
          </p:cNvSpPr>
          <p:nvPr>
            <p:ph type="hdr" sz="quarter"/>
          </p:nvPr>
        </p:nvSpPr>
        <p:spPr>
          <a:xfrm>
            <a:off x="0" y="0"/>
            <a:ext cx="2971800" cy="457200"/>
          </a:xfrm>
          <a:prstGeom prst="rect">
            <a:avLst/>
          </a:prstGeom>
          <a:noFill/>
          <a:ln w="9525">
            <a:noFill/>
          </a:ln>
        </p:spPr>
        <p:txBody>
          <a:bodyPr/>
          <a:p>
            <a:pPr lvl="0" eaLnBrk="1" fontAlgn="base" hangingPunct="1"/>
            <a:endParaRPr lang="zh-CN" altLang="en-US" sz="1200" b="0" strike="noStrike" noProof="1" dirty="0"/>
          </a:p>
        </p:txBody>
      </p:sp>
      <p:sp>
        <p:nvSpPr>
          <p:cNvPr id="4099" name="日期占位符 4098"/>
          <p:cNvSpPr>
            <a:spLocks noGrp="1"/>
          </p:cNvSpPr>
          <p:nvPr>
            <p:ph type="dt" idx="1"/>
          </p:nvPr>
        </p:nvSpPr>
        <p:spPr>
          <a:xfrm>
            <a:off x="3886200" y="0"/>
            <a:ext cx="2971800" cy="457200"/>
          </a:xfrm>
          <a:prstGeom prst="rect">
            <a:avLst/>
          </a:prstGeom>
          <a:noFill/>
          <a:ln w="9525">
            <a:noFill/>
          </a:ln>
        </p:spPr>
        <p:txBody>
          <a:bodyPr/>
          <a:p>
            <a:pPr lvl="0" algn="r" eaLnBrk="1" fontAlgn="base" hangingPunct="1"/>
            <a:endParaRPr lang="zh-CN" altLang="en-US" sz="1200" b="0" strike="noStrike" noProof="1" dirty="0"/>
          </a:p>
        </p:txBody>
      </p:sp>
      <p:sp>
        <p:nvSpPr>
          <p:cNvPr id="6148" name="幻灯片图像占位符 4099"/>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6149" name="文本占位符 4100"/>
          <p:cNvSpPr>
            <a:spLocks noGrp="1"/>
          </p:cNvSpPr>
          <p:nvPr>
            <p:ph type="body" sz="quarter"/>
          </p:nvPr>
        </p:nvSpPr>
        <p:spPr>
          <a:xfrm>
            <a:off x="914400" y="4343400"/>
            <a:ext cx="5029200" cy="4114800"/>
          </a:xfrm>
          <a:prstGeom prst="rect">
            <a:avLst/>
          </a:prstGeom>
          <a:noFill/>
          <a:ln w="9525">
            <a:noFill/>
          </a:ln>
        </p:spPr>
        <p:txBody>
          <a:bodyPr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4102" name="页脚占位符 4101"/>
          <p:cNvSpPr>
            <a:spLocks noGrp="1"/>
          </p:cNvSpPr>
          <p:nvPr>
            <p:ph type="ftr" sz="quarter" idx="4"/>
          </p:nvPr>
        </p:nvSpPr>
        <p:spPr>
          <a:xfrm>
            <a:off x="0" y="8686800"/>
            <a:ext cx="2971800" cy="457200"/>
          </a:xfrm>
          <a:prstGeom prst="rect">
            <a:avLst/>
          </a:prstGeom>
          <a:noFill/>
          <a:ln w="9525">
            <a:noFill/>
          </a:ln>
        </p:spPr>
        <p:txBody>
          <a:bodyPr anchor="b"/>
          <a:p>
            <a:pPr lvl="0" eaLnBrk="1" fontAlgn="base" hangingPunct="1"/>
            <a:endParaRPr lang="zh-CN" altLang="en-US" sz="1200" b="0" strike="noStrike" noProof="1" dirty="0"/>
          </a:p>
        </p:txBody>
      </p:sp>
      <p:sp>
        <p:nvSpPr>
          <p:cNvPr id="4103" name="灯片编号占位符 4102"/>
          <p:cNvSpPr>
            <a:spLocks noGrp="1"/>
          </p:cNvSpPr>
          <p:nvPr>
            <p:ph type="sldNum" sz="quarter" idx="5"/>
          </p:nvPr>
        </p:nvSpPr>
        <p:spPr>
          <a:xfrm>
            <a:off x="3886200" y="8686800"/>
            <a:ext cx="2971800" cy="457200"/>
          </a:xfrm>
          <a:prstGeom prst="rect">
            <a:avLst/>
          </a:prstGeom>
          <a:noFill/>
          <a:ln w="9525">
            <a:noFill/>
          </a:ln>
        </p:spPr>
        <p:txBody>
          <a:bodyPr anchor="b"/>
          <a:p>
            <a:pPr lvl="0" algn="r" eaLnBrk="1" fontAlgn="base" hangingPunct="1"/>
            <a:fld id="{9A0DB2DC-4C9A-4742-B13C-FB6460FD3503}" type="slidenum">
              <a:rPr lang="zh-CN" altLang="en-US" sz="1200" b="0" strike="noStrike" noProof="1" dirty="0">
                <a:latin typeface="Times New Roman" panose="02020603050405020304" pitchFamily="18" charset="0"/>
                <a:ea typeface="宋体" panose="02010600030101010101" pitchFamily="2" charset="-122"/>
                <a:cs typeface="+mn-cs"/>
              </a:rPr>
            </a:fld>
            <a:endParaRPr lang="zh-CN" altLang="en-US" sz="1200" b="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sp>
        <p:nvSpPr>
          <p:cNvPr id="3074" name="矩形 3073"/>
          <p:cNvSpPr/>
          <p:nvPr/>
        </p:nvSpPr>
        <p:spPr>
          <a:xfrm>
            <a:off x="8783638" y="444500"/>
            <a:ext cx="360362" cy="3152775"/>
          </a:xfrm>
          <a:prstGeom prst="rect">
            <a:avLst/>
          </a:prstGeom>
          <a:gradFill rotWithShape="0">
            <a:gsLst>
              <a:gs pos="0">
                <a:schemeClr val="bg2"/>
              </a:gs>
              <a:gs pos="50000">
                <a:schemeClr val="hlink"/>
              </a:gs>
              <a:gs pos="100000">
                <a:schemeClr val="bg2"/>
              </a:gs>
            </a:gsLst>
            <a:lin ang="0" scaled="1"/>
            <a:tileRect/>
          </a:gradFill>
          <a:ln w="9525">
            <a:noFill/>
          </a:ln>
        </p:spPr>
        <p:txBody>
          <a:bodyPr wrap="none" anchor="ctr" anchorCtr="0"/>
          <a:p>
            <a:pPr lvl="0" algn="ctr" eaLnBrk="1" hangingPunct="1"/>
            <a:endParaRPr lang="zh-CN" altLang="en-US" sz="2400" b="0" dirty="0">
              <a:solidFill>
                <a:schemeClr val="tx1"/>
              </a:solidFill>
              <a:latin typeface="Times New Roman" panose="02020603050405020304" pitchFamily="18" charset="0"/>
            </a:endParaRPr>
          </a:p>
        </p:txBody>
      </p:sp>
      <p:sp>
        <p:nvSpPr>
          <p:cNvPr id="2" name="任意多边形 3074"/>
          <p:cNvSpPr/>
          <p:nvPr/>
        </p:nvSpPr>
        <p:spPr>
          <a:xfrm>
            <a:off x="0" y="0"/>
            <a:ext cx="9144000" cy="2133600"/>
          </a:xfrm>
          <a:custGeom>
            <a:avLst/>
            <a:gdLst/>
            <a:ahLst/>
            <a:cxnLst/>
            <a:pathLst>
              <a:path w="5760" h="1104">
                <a:moveTo>
                  <a:pt x="0" y="0"/>
                </a:moveTo>
                <a:lnTo>
                  <a:pt x="5760" y="0"/>
                </a:lnTo>
                <a:lnTo>
                  <a:pt x="5760" y="720"/>
                </a:lnTo>
                <a:cubicBezTo>
                  <a:pt x="5400" y="824"/>
                  <a:pt x="4560" y="577"/>
                  <a:pt x="3600" y="624"/>
                </a:cubicBezTo>
                <a:cubicBezTo>
                  <a:pt x="2640" y="671"/>
                  <a:pt x="600" y="1104"/>
                  <a:pt x="0" y="1000"/>
                </a:cubicBezTo>
                <a:lnTo>
                  <a:pt x="0" y="0"/>
                </a:lnTo>
                <a:close/>
              </a:path>
            </a:pathLst>
          </a:cu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3084" name="任意多边形 3075"/>
          <p:cNvSpPr/>
          <p:nvPr/>
        </p:nvSpPr>
        <p:spPr>
          <a:xfrm>
            <a:off x="0" y="1163638"/>
            <a:ext cx="9144000" cy="5694362"/>
          </a:xfrm>
          <a:custGeom>
            <a:avLst/>
            <a:gdLst/>
            <a:ahLst/>
            <a:cxnLst/>
            <a:pathLst>
              <a:path w="5760" h="3587">
                <a:moveTo>
                  <a:pt x="0" y="582"/>
                </a:moveTo>
                <a:cubicBezTo>
                  <a:pt x="1027" y="680"/>
                  <a:pt x="1960" y="387"/>
                  <a:pt x="2640" y="267"/>
                </a:cubicBezTo>
                <a:cubicBezTo>
                  <a:pt x="2640" y="267"/>
                  <a:pt x="3268" y="180"/>
                  <a:pt x="3373" y="160"/>
                </a:cubicBezTo>
                <a:cubicBezTo>
                  <a:pt x="4120" y="0"/>
                  <a:pt x="5280" y="358"/>
                  <a:pt x="5760" y="358"/>
                </a:cubicBezTo>
                <a:lnTo>
                  <a:pt x="5760" y="3587"/>
                </a:lnTo>
                <a:lnTo>
                  <a:pt x="0" y="3587"/>
                </a:lnTo>
                <a:cubicBezTo>
                  <a:pt x="0" y="3587"/>
                  <a:pt x="0" y="582"/>
                  <a:pt x="0" y="582"/>
                </a:cubicBezTo>
                <a:close/>
              </a:path>
            </a:pathLst>
          </a:cu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3085" name="任意多边形 3076"/>
          <p:cNvSpPr/>
          <p:nvPr/>
        </p:nvSpPr>
        <p:spPr>
          <a:xfrm>
            <a:off x="0" y="292100"/>
            <a:ext cx="9144000" cy="854075"/>
          </a:xfrm>
          <a:custGeom>
            <a:avLst/>
            <a:gdLst/>
            <a:ahLst/>
            <a:cxnLst/>
            <a:pathLst>
              <a:path w="5760" h="538">
                <a:moveTo>
                  <a:pt x="0" y="163"/>
                </a:moveTo>
                <a:lnTo>
                  <a:pt x="0" y="403"/>
                </a:lnTo>
                <a:cubicBezTo>
                  <a:pt x="295" y="450"/>
                  <a:pt x="1011" y="481"/>
                  <a:pt x="1773" y="443"/>
                </a:cubicBezTo>
                <a:cubicBezTo>
                  <a:pt x="2535" y="405"/>
                  <a:pt x="3909" y="161"/>
                  <a:pt x="4573" y="176"/>
                </a:cubicBezTo>
                <a:cubicBezTo>
                  <a:pt x="5237" y="191"/>
                  <a:pt x="5562" y="538"/>
                  <a:pt x="5760" y="536"/>
                </a:cubicBezTo>
                <a:lnTo>
                  <a:pt x="5760" y="163"/>
                </a:lnTo>
                <a:cubicBezTo>
                  <a:pt x="5560" y="79"/>
                  <a:pt x="5189" y="0"/>
                  <a:pt x="4560" y="29"/>
                </a:cubicBezTo>
                <a:cubicBezTo>
                  <a:pt x="3931" y="58"/>
                  <a:pt x="2747" y="314"/>
                  <a:pt x="1987" y="336"/>
                </a:cubicBezTo>
                <a:cubicBezTo>
                  <a:pt x="1227" y="358"/>
                  <a:pt x="414" y="199"/>
                  <a:pt x="0" y="163"/>
                </a:cubicBezTo>
                <a:close/>
              </a:path>
            </a:pathLst>
          </a:custGeom>
          <a:gradFill rotWithShape="0">
            <a:gsLst>
              <a:gs pos="0">
                <a:schemeClr val="bg1"/>
              </a:gs>
              <a:gs pos="50000">
                <a:schemeClr val="bg2"/>
              </a:gs>
              <a:gs pos="100000">
                <a:schemeClr val="bg1"/>
              </a:gs>
            </a:gsLst>
            <a:lin ang="0" scaled="1"/>
            <a:tileRect/>
          </a:gradFill>
          <a:ln w="9525">
            <a:noFill/>
          </a:ln>
        </p:spPr>
        <p:txBody>
          <a:bodyPr/>
          <a:p>
            <a:endParaRPr lang="zh-CN" altLang="en-US"/>
          </a:p>
        </p:txBody>
      </p:sp>
      <p:sp>
        <p:nvSpPr>
          <p:cNvPr id="3086" name="任意多边形 3077"/>
          <p:cNvSpPr/>
          <p:nvPr/>
        </p:nvSpPr>
        <p:spPr>
          <a:xfrm>
            <a:off x="0" y="2405063"/>
            <a:ext cx="9144000" cy="1069975"/>
          </a:xfrm>
          <a:custGeom>
            <a:avLst/>
            <a:gdLst/>
            <a:ahLst/>
            <a:cxnLst/>
            <a:pathLst>
              <a:path w="5760" h="674">
                <a:moveTo>
                  <a:pt x="0" y="246"/>
                </a:moveTo>
                <a:lnTo>
                  <a:pt x="0" y="406"/>
                </a:lnTo>
                <a:cubicBezTo>
                  <a:pt x="213" y="463"/>
                  <a:pt x="1009" y="616"/>
                  <a:pt x="1280" y="645"/>
                </a:cubicBezTo>
                <a:cubicBezTo>
                  <a:pt x="1551" y="674"/>
                  <a:pt x="1092" y="669"/>
                  <a:pt x="1627" y="580"/>
                </a:cubicBezTo>
                <a:cubicBezTo>
                  <a:pt x="2162" y="491"/>
                  <a:pt x="3804" y="109"/>
                  <a:pt x="4493" y="113"/>
                </a:cubicBezTo>
                <a:cubicBezTo>
                  <a:pt x="5182" y="117"/>
                  <a:pt x="5549" y="586"/>
                  <a:pt x="5760" y="606"/>
                </a:cubicBezTo>
                <a:lnTo>
                  <a:pt x="5760" y="233"/>
                </a:lnTo>
                <a:cubicBezTo>
                  <a:pt x="5471" y="158"/>
                  <a:pt x="4818" y="0"/>
                  <a:pt x="4040" y="33"/>
                </a:cubicBezTo>
                <a:cubicBezTo>
                  <a:pt x="3262" y="66"/>
                  <a:pt x="1766" y="398"/>
                  <a:pt x="1093" y="433"/>
                </a:cubicBezTo>
                <a:cubicBezTo>
                  <a:pt x="420" y="468"/>
                  <a:pt x="228" y="285"/>
                  <a:pt x="0" y="246"/>
                </a:cubicBezTo>
                <a:close/>
              </a:path>
            </a:pathLst>
          </a:custGeom>
          <a:gradFill rotWithShape="0">
            <a:gsLst>
              <a:gs pos="0">
                <a:schemeClr val="bg1"/>
              </a:gs>
              <a:gs pos="50000">
                <a:schemeClr val="accent2"/>
              </a:gs>
              <a:gs pos="100000">
                <a:schemeClr val="bg1"/>
              </a:gs>
            </a:gsLst>
            <a:lin ang="0" scaled="1"/>
            <a:tileRect/>
          </a:gradFill>
          <a:ln w="9525">
            <a:noFill/>
          </a:ln>
        </p:spPr>
        <p:txBody>
          <a:bodyPr/>
          <a:p>
            <a:endParaRPr lang="zh-CN" altLang="en-US"/>
          </a:p>
        </p:txBody>
      </p:sp>
      <p:sp>
        <p:nvSpPr>
          <p:cNvPr id="3087" name="任意多边形 3078"/>
          <p:cNvSpPr/>
          <p:nvPr/>
        </p:nvSpPr>
        <p:spPr>
          <a:xfrm>
            <a:off x="2476500" y="1522413"/>
            <a:ext cx="6667500" cy="5335587"/>
          </a:xfrm>
          <a:custGeom>
            <a:avLst/>
            <a:gdLst/>
            <a:ahLst/>
            <a:cxnLst/>
            <a:pathLst>
              <a:path w="4200" h="3361">
                <a:moveTo>
                  <a:pt x="0" y="3361"/>
                </a:moveTo>
                <a:cubicBezTo>
                  <a:pt x="118" y="2850"/>
                  <a:pt x="354" y="590"/>
                  <a:pt x="1054" y="295"/>
                </a:cubicBezTo>
                <a:cubicBezTo>
                  <a:pt x="1754" y="0"/>
                  <a:pt x="3676" y="1299"/>
                  <a:pt x="4200" y="1588"/>
                </a:cubicBezTo>
                <a:lnTo>
                  <a:pt x="4200" y="2028"/>
                </a:lnTo>
                <a:cubicBezTo>
                  <a:pt x="3700" y="1837"/>
                  <a:pt x="1842" y="220"/>
                  <a:pt x="1200" y="442"/>
                </a:cubicBezTo>
                <a:cubicBezTo>
                  <a:pt x="558" y="664"/>
                  <a:pt x="547" y="2875"/>
                  <a:pt x="347" y="3361"/>
                </a:cubicBezTo>
                <a:lnTo>
                  <a:pt x="0" y="3361"/>
                </a:lnTo>
                <a:close/>
              </a:path>
            </a:pathLst>
          </a:custGeom>
          <a:gradFill rotWithShape="0">
            <a:gsLst>
              <a:gs pos="0">
                <a:schemeClr val="accent2"/>
              </a:gs>
              <a:gs pos="50000">
                <a:schemeClr val="bg1"/>
              </a:gs>
              <a:gs pos="100000">
                <a:schemeClr val="accent2"/>
              </a:gs>
            </a:gsLst>
            <a:lin ang="5400000" scaled="1"/>
            <a:tileRect/>
          </a:gradFill>
          <a:ln w="9525">
            <a:noFill/>
          </a:ln>
        </p:spPr>
        <p:txBody>
          <a:bodyPr/>
          <a:p>
            <a:endParaRPr lang="zh-CN" altLang="en-US"/>
          </a:p>
        </p:txBody>
      </p:sp>
      <p:sp>
        <p:nvSpPr>
          <p:cNvPr id="3088" name="任意多边形 3079"/>
          <p:cNvSpPr/>
          <p:nvPr/>
        </p:nvSpPr>
        <p:spPr>
          <a:xfrm>
            <a:off x="0" y="3443288"/>
            <a:ext cx="9144000" cy="3055937"/>
          </a:xfrm>
          <a:custGeom>
            <a:avLst/>
            <a:gdLst/>
            <a:ahLst/>
            <a:cxnLst/>
            <a:pathLst>
              <a:path w="5760" h="1925">
                <a:moveTo>
                  <a:pt x="0" y="804"/>
                </a:moveTo>
                <a:lnTo>
                  <a:pt x="0" y="991"/>
                </a:lnTo>
                <a:cubicBezTo>
                  <a:pt x="258" y="1160"/>
                  <a:pt x="1005" y="1925"/>
                  <a:pt x="1547" y="1818"/>
                </a:cubicBezTo>
                <a:cubicBezTo>
                  <a:pt x="2089" y="1711"/>
                  <a:pt x="2551" y="398"/>
                  <a:pt x="3253" y="351"/>
                </a:cubicBezTo>
                <a:cubicBezTo>
                  <a:pt x="3955" y="304"/>
                  <a:pt x="5342" y="1404"/>
                  <a:pt x="5760" y="1537"/>
                </a:cubicBezTo>
                <a:lnTo>
                  <a:pt x="5760" y="1151"/>
                </a:lnTo>
                <a:cubicBezTo>
                  <a:pt x="5405" y="1124"/>
                  <a:pt x="3982" y="0"/>
                  <a:pt x="3240" y="84"/>
                </a:cubicBezTo>
                <a:cubicBezTo>
                  <a:pt x="2542" y="171"/>
                  <a:pt x="2113" y="1551"/>
                  <a:pt x="1573" y="1671"/>
                </a:cubicBezTo>
                <a:cubicBezTo>
                  <a:pt x="1033" y="1791"/>
                  <a:pt x="262" y="826"/>
                  <a:pt x="0" y="804"/>
                </a:cubicBezTo>
                <a:close/>
              </a:path>
            </a:pathLst>
          </a:custGeom>
          <a:gradFill rotWithShape="0">
            <a:gsLst>
              <a:gs pos="0">
                <a:schemeClr val="bg1"/>
              </a:gs>
              <a:gs pos="50000">
                <a:schemeClr val="accent2"/>
              </a:gs>
              <a:gs pos="100000">
                <a:schemeClr val="bg1"/>
              </a:gs>
            </a:gsLst>
            <a:lin ang="0" scaled="1"/>
            <a:tileRect/>
          </a:gradFill>
          <a:ln w="9525">
            <a:noFill/>
          </a:ln>
        </p:spPr>
        <p:txBody>
          <a:bodyPr/>
          <a:p>
            <a:endParaRPr lang="zh-CN" altLang="en-US"/>
          </a:p>
        </p:txBody>
      </p:sp>
      <p:sp>
        <p:nvSpPr>
          <p:cNvPr id="3089" name="任意多边形 3080"/>
          <p:cNvSpPr/>
          <p:nvPr/>
        </p:nvSpPr>
        <p:spPr>
          <a:xfrm>
            <a:off x="0" y="3552825"/>
            <a:ext cx="6237288" cy="3365500"/>
          </a:xfrm>
          <a:custGeom>
            <a:avLst/>
            <a:gdLst/>
            <a:ahLst/>
            <a:cxnLst/>
            <a:pathLst>
              <a:path w="4196" h="2120">
                <a:moveTo>
                  <a:pt x="0" y="415"/>
                </a:moveTo>
                <a:lnTo>
                  <a:pt x="0" y="508"/>
                </a:lnTo>
                <a:cubicBezTo>
                  <a:pt x="160" y="577"/>
                  <a:pt x="1280" y="138"/>
                  <a:pt x="1933" y="229"/>
                </a:cubicBezTo>
                <a:cubicBezTo>
                  <a:pt x="2586" y="320"/>
                  <a:pt x="3644" y="746"/>
                  <a:pt x="3920" y="1055"/>
                </a:cubicBezTo>
                <a:cubicBezTo>
                  <a:pt x="4196" y="1364"/>
                  <a:pt x="3583" y="2120"/>
                  <a:pt x="3587" y="2082"/>
                </a:cubicBezTo>
                <a:lnTo>
                  <a:pt x="3947" y="829"/>
                </a:lnTo>
                <a:cubicBezTo>
                  <a:pt x="3725" y="494"/>
                  <a:pt x="2911" y="138"/>
                  <a:pt x="2253" y="69"/>
                </a:cubicBezTo>
                <a:cubicBezTo>
                  <a:pt x="1595" y="0"/>
                  <a:pt x="469" y="343"/>
                  <a:pt x="0" y="415"/>
                </a:cubicBezTo>
                <a:close/>
              </a:path>
            </a:pathLst>
          </a:custGeom>
          <a:gradFill rotWithShape="0">
            <a:gsLst>
              <a:gs pos="0">
                <a:schemeClr val="accent2"/>
              </a:gs>
              <a:gs pos="50000">
                <a:schemeClr val="bg1"/>
              </a:gs>
              <a:gs pos="100000">
                <a:schemeClr val="accent2"/>
              </a:gs>
            </a:gsLst>
            <a:lin ang="5400000" scaled="1"/>
            <a:tileRect/>
          </a:gradFill>
          <a:ln w="9525">
            <a:noFill/>
          </a:ln>
        </p:spPr>
        <p:txBody>
          <a:bodyPr/>
          <a:p>
            <a:endParaRPr lang="zh-CN" altLang="en-US"/>
          </a:p>
        </p:txBody>
      </p:sp>
      <p:sp>
        <p:nvSpPr>
          <p:cNvPr id="3082" name="标题 3081"/>
          <p:cNvSpPr>
            <a:spLocks noGrp="1"/>
          </p:cNvSpPr>
          <p:nvPr>
            <p:ph type="ctrTitle"/>
          </p:nvPr>
        </p:nvSpPr>
        <p:spPr>
          <a:xfrm>
            <a:off x="685800" y="2286000"/>
            <a:ext cx="7772400" cy="1143000"/>
          </a:xfrm>
          <a:prstGeom prst="rect">
            <a:avLst/>
          </a:prstGeom>
          <a:noFill/>
          <a:ln w="9525">
            <a:noFill/>
          </a:ln>
        </p:spPr>
        <p:txBody>
          <a:bodyPr anchor="ctr"/>
          <a:p>
            <a:pPr lvl="0" eaLnBrk="1" fontAlgn="base" hangingPunct="1"/>
            <a:r>
              <a:rPr lang="zh-CN" altLang="en-US" sz="4800" b="0" strike="noStrike" noProof="1" dirty="0">
                <a:solidFill>
                  <a:schemeClr val="tx2"/>
                </a:solidFill>
              </a:rPr>
              <a:t>单击此处编辑母版标题样式</a:t>
            </a:r>
            <a:endParaRPr lang="zh-CN" altLang="zh-CN" sz="4800" b="0" strike="noStrike" noProof="1" dirty="0">
              <a:solidFill>
                <a:schemeClr val="tx2"/>
              </a:solidFill>
            </a:endParaRPr>
          </a:p>
        </p:txBody>
      </p:sp>
      <p:sp>
        <p:nvSpPr>
          <p:cNvPr id="3083" name="副标题 3082"/>
          <p:cNvSpPr>
            <a:spLocks noGrp="1"/>
          </p:cNvSpPr>
          <p:nvPr>
            <p:ph type="subTitle" idx="1"/>
          </p:nvPr>
        </p:nvSpPr>
        <p:spPr>
          <a:xfrm>
            <a:off x="1371600" y="3886200"/>
            <a:ext cx="6400800" cy="1752600"/>
          </a:xfrm>
          <a:prstGeom prst="rect">
            <a:avLst/>
          </a:prstGeom>
          <a:noFill/>
          <a:ln w="9525">
            <a:noFill/>
          </a:ln>
        </p:spPr>
        <p:txBody>
          <a:bodyPr anchor="t"/>
          <a:p>
            <a:pPr lvl="0" eaLnBrk="1" fontAlgn="base" hangingPunct="1"/>
            <a:r>
              <a:rPr lang="zh-CN" altLang="en-US" sz="3200" b="0" strike="noStrike" noProof="1" dirty="0">
                <a:solidFill>
                  <a:srgbClr val="FFFFCC"/>
                </a:solidFill>
              </a:rPr>
              <a:t>单击此处编辑母版副标题样式</a:t>
            </a:r>
            <a:endParaRPr lang="zh-CN" altLang="en-US" sz="3200" b="0" strike="noStrike" noProof="1" dirty="0">
              <a:solidFill>
                <a:srgbClr val="FFFFCC"/>
              </a:solidFill>
            </a:endParaRPr>
          </a:p>
        </p:txBody>
      </p:sp>
      <p:sp>
        <p:nvSpPr>
          <p:cNvPr id="3" name="日期占位符 3083"/>
          <p:cNvSpPr>
            <a:spLocks noGrp="1"/>
          </p:cNvSpPr>
          <p:nvPr>
            <p:ph type="dt" sz="half" idx="2"/>
          </p:nvPr>
        </p:nvSpPr>
        <p:spPr>
          <a:xfrm>
            <a:off x="685800" y="6248400"/>
            <a:ext cx="1905000" cy="457200"/>
          </a:xfrm>
          <a:prstGeom prst="rect">
            <a:avLst/>
          </a:prstGeom>
          <a:noFill/>
          <a:ln w="9525">
            <a:noFill/>
          </a:ln>
        </p:spPr>
        <p:txBody>
          <a:bodyPr anchor="t"/>
          <a:lstStyle>
            <a:lvl1pPr>
              <a:defRPr sz="1400" b="0">
                <a:solidFill>
                  <a:srgbClr val="FFFFCC"/>
                </a:solidFill>
              </a:defRPr>
            </a:lvl1pPr>
          </a:lstStyle>
          <a:p>
            <a:pPr eaLnBrk="1" fontAlgn="base" hangingPunct="1">
              <a:spcBef>
                <a:spcPct val="50000"/>
              </a:spcBef>
            </a:pPr>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4" name="页脚占位符 3084"/>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b="0">
                <a:solidFill>
                  <a:srgbClr val="FFFFCC"/>
                </a:solidFill>
              </a:defRPr>
            </a:lvl1pPr>
          </a:lstStyle>
          <a:p>
            <a:pPr eaLnBrk="1" fontAlgn="base" hangingPunct="1">
              <a:spcBef>
                <a:spcPct val="50000"/>
              </a:spcBef>
            </a:pPr>
            <a:endParaRPr lang="zh-CN" altLang="en-US" strike="noStrike" noProof="1" dirty="0">
              <a:latin typeface="Times New Roman" panose="02020603050405020304" pitchFamily="18" charset="0"/>
            </a:endParaRPr>
          </a:p>
        </p:txBody>
      </p:sp>
      <p:sp>
        <p:nvSpPr>
          <p:cNvPr id="5" name="灯片编号占位符 3085"/>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b="0">
                <a:solidFill>
                  <a:srgbClr val="FFFFCC"/>
                </a:solidFill>
              </a:defRPr>
            </a:lvl1pPr>
          </a:lstStyle>
          <a:p>
            <a:pPr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100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0" fill="hold"/>
                                        <p:tgtEl>
                                          <p:spTgt spid="3074"/>
                                        </p:tgtEl>
                                        <p:attrNameLst>
                                          <p:attrName>ppt_x</p:attrName>
                                        </p:attrNameLst>
                                      </p:cBhvr>
                                      <p:tavLst>
                                        <p:tav tm="0">
                                          <p:val>
                                            <p:strVal val="0-#ppt_w/2"/>
                                          </p:val>
                                        </p:tav>
                                        <p:tav tm="100000">
                                          <p:val>
                                            <p:strVal val="#ppt_x"/>
                                          </p:val>
                                        </p:tav>
                                      </p:tavLst>
                                    </p:anim>
                                    <p:anim calcmode="lin" valueType="num">
                                      <p:cBhvr additive="base">
                                        <p:cTn id="8" dur="5000" fill="hold"/>
                                        <p:tgtEl>
                                          <p:spTgt spid="30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78867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8650" y="4076700"/>
            <a:ext cx="78867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6286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286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46291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sp>
        <p:nvSpPr>
          <p:cNvPr id="3074" name="矩形 3073"/>
          <p:cNvSpPr/>
          <p:nvPr/>
        </p:nvSpPr>
        <p:spPr>
          <a:xfrm>
            <a:off x="8783638" y="444500"/>
            <a:ext cx="360362" cy="3152775"/>
          </a:xfrm>
          <a:prstGeom prst="rect">
            <a:avLst/>
          </a:prstGeom>
          <a:gradFill rotWithShape="0">
            <a:gsLst>
              <a:gs pos="0">
                <a:schemeClr val="bg2"/>
              </a:gs>
              <a:gs pos="50000">
                <a:schemeClr val="hlink"/>
              </a:gs>
              <a:gs pos="100000">
                <a:schemeClr val="bg2"/>
              </a:gs>
            </a:gsLst>
            <a:lin ang="0" scaled="1"/>
            <a:tileRect/>
          </a:gradFill>
          <a:ln w="9525">
            <a:noFill/>
          </a:ln>
        </p:spPr>
        <p:txBody>
          <a:bodyPr wrap="none" anchor="ctr" anchorCtr="0"/>
          <a:p>
            <a:pPr lvl="0" algn="ctr" eaLnBrk="1" hangingPunct="1"/>
            <a:endParaRPr lang="zh-CN" altLang="en-US" sz="2400" b="0" dirty="0">
              <a:solidFill>
                <a:schemeClr val="tx1"/>
              </a:solidFill>
              <a:latin typeface="Times New Roman" panose="02020603050405020304" pitchFamily="18" charset="0"/>
              <a:ea typeface="宋体" panose="02010600030101010101" pitchFamily="2" charset="-122"/>
            </a:endParaRPr>
          </a:p>
        </p:txBody>
      </p:sp>
      <p:sp>
        <p:nvSpPr>
          <p:cNvPr id="4107" name="任意多边形 3074"/>
          <p:cNvSpPr/>
          <p:nvPr/>
        </p:nvSpPr>
        <p:spPr>
          <a:xfrm>
            <a:off x="0" y="0"/>
            <a:ext cx="9144000" cy="2133600"/>
          </a:xfrm>
          <a:custGeom>
            <a:avLst/>
            <a:gdLst/>
            <a:ahLst/>
            <a:cxnLst/>
            <a:pathLst>
              <a:path w="5760" h="1104">
                <a:moveTo>
                  <a:pt x="0" y="0"/>
                </a:moveTo>
                <a:lnTo>
                  <a:pt x="5760" y="0"/>
                </a:lnTo>
                <a:lnTo>
                  <a:pt x="5760" y="720"/>
                </a:lnTo>
                <a:cubicBezTo>
                  <a:pt x="5400" y="824"/>
                  <a:pt x="4560" y="577"/>
                  <a:pt x="3600" y="624"/>
                </a:cubicBezTo>
                <a:cubicBezTo>
                  <a:pt x="2640" y="671"/>
                  <a:pt x="600" y="1104"/>
                  <a:pt x="0" y="1000"/>
                </a:cubicBezTo>
                <a:lnTo>
                  <a:pt x="0" y="0"/>
                </a:lnTo>
                <a:close/>
              </a:path>
            </a:pathLst>
          </a:cu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4108" name="任意多边形 3075"/>
          <p:cNvSpPr/>
          <p:nvPr/>
        </p:nvSpPr>
        <p:spPr>
          <a:xfrm>
            <a:off x="0" y="1163638"/>
            <a:ext cx="9144000" cy="5694362"/>
          </a:xfrm>
          <a:custGeom>
            <a:avLst/>
            <a:gdLst/>
            <a:ahLst/>
            <a:cxnLst/>
            <a:pathLst>
              <a:path w="5760" h="3587">
                <a:moveTo>
                  <a:pt x="0" y="582"/>
                </a:moveTo>
                <a:cubicBezTo>
                  <a:pt x="1027" y="680"/>
                  <a:pt x="1960" y="387"/>
                  <a:pt x="2640" y="267"/>
                </a:cubicBezTo>
                <a:cubicBezTo>
                  <a:pt x="2640" y="267"/>
                  <a:pt x="3268" y="180"/>
                  <a:pt x="3373" y="160"/>
                </a:cubicBezTo>
                <a:cubicBezTo>
                  <a:pt x="4120" y="0"/>
                  <a:pt x="5280" y="358"/>
                  <a:pt x="5760" y="358"/>
                </a:cubicBezTo>
                <a:lnTo>
                  <a:pt x="5760" y="3587"/>
                </a:lnTo>
                <a:lnTo>
                  <a:pt x="0" y="3587"/>
                </a:lnTo>
                <a:cubicBezTo>
                  <a:pt x="0" y="3587"/>
                  <a:pt x="0" y="582"/>
                  <a:pt x="0" y="582"/>
                </a:cubicBezTo>
                <a:close/>
              </a:path>
            </a:pathLst>
          </a:cu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4109" name="任意多边形 3076"/>
          <p:cNvSpPr/>
          <p:nvPr/>
        </p:nvSpPr>
        <p:spPr>
          <a:xfrm>
            <a:off x="0" y="292100"/>
            <a:ext cx="9144000" cy="854075"/>
          </a:xfrm>
          <a:custGeom>
            <a:avLst/>
            <a:gdLst/>
            <a:ahLst/>
            <a:cxnLst/>
            <a:pathLst>
              <a:path w="5760" h="538">
                <a:moveTo>
                  <a:pt x="0" y="163"/>
                </a:moveTo>
                <a:lnTo>
                  <a:pt x="0" y="403"/>
                </a:lnTo>
                <a:cubicBezTo>
                  <a:pt x="295" y="450"/>
                  <a:pt x="1011" y="481"/>
                  <a:pt x="1773" y="443"/>
                </a:cubicBezTo>
                <a:cubicBezTo>
                  <a:pt x="2535" y="405"/>
                  <a:pt x="3909" y="161"/>
                  <a:pt x="4573" y="176"/>
                </a:cubicBezTo>
                <a:cubicBezTo>
                  <a:pt x="5237" y="191"/>
                  <a:pt x="5562" y="538"/>
                  <a:pt x="5760" y="536"/>
                </a:cubicBezTo>
                <a:lnTo>
                  <a:pt x="5760" y="163"/>
                </a:lnTo>
                <a:cubicBezTo>
                  <a:pt x="5560" y="79"/>
                  <a:pt x="5189" y="0"/>
                  <a:pt x="4560" y="29"/>
                </a:cubicBezTo>
                <a:cubicBezTo>
                  <a:pt x="3931" y="58"/>
                  <a:pt x="2747" y="314"/>
                  <a:pt x="1987" y="336"/>
                </a:cubicBezTo>
                <a:cubicBezTo>
                  <a:pt x="1227" y="358"/>
                  <a:pt x="414" y="199"/>
                  <a:pt x="0" y="163"/>
                </a:cubicBezTo>
                <a:close/>
              </a:path>
            </a:pathLst>
          </a:custGeom>
          <a:gradFill rotWithShape="0">
            <a:gsLst>
              <a:gs pos="0">
                <a:schemeClr val="bg1"/>
              </a:gs>
              <a:gs pos="50000">
                <a:schemeClr val="bg2"/>
              </a:gs>
              <a:gs pos="100000">
                <a:schemeClr val="bg1"/>
              </a:gs>
            </a:gsLst>
            <a:lin ang="0" scaled="1"/>
            <a:tileRect/>
          </a:gradFill>
          <a:ln w="9525">
            <a:noFill/>
          </a:ln>
        </p:spPr>
        <p:txBody>
          <a:bodyPr/>
          <a:p>
            <a:endParaRPr lang="zh-CN" altLang="en-US"/>
          </a:p>
        </p:txBody>
      </p:sp>
      <p:sp>
        <p:nvSpPr>
          <p:cNvPr id="4110" name="任意多边形 3077"/>
          <p:cNvSpPr/>
          <p:nvPr/>
        </p:nvSpPr>
        <p:spPr>
          <a:xfrm>
            <a:off x="0" y="2405063"/>
            <a:ext cx="9144000" cy="1069975"/>
          </a:xfrm>
          <a:custGeom>
            <a:avLst/>
            <a:gdLst/>
            <a:ahLst/>
            <a:cxnLst/>
            <a:pathLst>
              <a:path w="5760" h="674">
                <a:moveTo>
                  <a:pt x="0" y="246"/>
                </a:moveTo>
                <a:lnTo>
                  <a:pt x="0" y="406"/>
                </a:lnTo>
                <a:cubicBezTo>
                  <a:pt x="213" y="463"/>
                  <a:pt x="1009" y="616"/>
                  <a:pt x="1280" y="645"/>
                </a:cubicBezTo>
                <a:cubicBezTo>
                  <a:pt x="1551" y="674"/>
                  <a:pt x="1092" y="669"/>
                  <a:pt x="1627" y="580"/>
                </a:cubicBezTo>
                <a:cubicBezTo>
                  <a:pt x="2162" y="491"/>
                  <a:pt x="3804" y="109"/>
                  <a:pt x="4493" y="113"/>
                </a:cubicBezTo>
                <a:cubicBezTo>
                  <a:pt x="5182" y="117"/>
                  <a:pt x="5549" y="586"/>
                  <a:pt x="5760" y="606"/>
                </a:cubicBezTo>
                <a:lnTo>
                  <a:pt x="5760" y="233"/>
                </a:lnTo>
                <a:cubicBezTo>
                  <a:pt x="5471" y="158"/>
                  <a:pt x="4818" y="0"/>
                  <a:pt x="4040" y="33"/>
                </a:cubicBezTo>
                <a:cubicBezTo>
                  <a:pt x="3262" y="66"/>
                  <a:pt x="1766" y="398"/>
                  <a:pt x="1093" y="433"/>
                </a:cubicBezTo>
                <a:cubicBezTo>
                  <a:pt x="420" y="468"/>
                  <a:pt x="228" y="285"/>
                  <a:pt x="0" y="246"/>
                </a:cubicBezTo>
                <a:close/>
              </a:path>
            </a:pathLst>
          </a:custGeom>
          <a:gradFill rotWithShape="0">
            <a:gsLst>
              <a:gs pos="0">
                <a:schemeClr val="bg1"/>
              </a:gs>
              <a:gs pos="50000">
                <a:schemeClr val="accent2"/>
              </a:gs>
              <a:gs pos="100000">
                <a:schemeClr val="bg1"/>
              </a:gs>
            </a:gsLst>
            <a:lin ang="0" scaled="1"/>
            <a:tileRect/>
          </a:gradFill>
          <a:ln w="9525">
            <a:noFill/>
          </a:ln>
        </p:spPr>
        <p:txBody>
          <a:bodyPr/>
          <a:p>
            <a:endParaRPr lang="zh-CN" altLang="en-US"/>
          </a:p>
        </p:txBody>
      </p:sp>
      <p:sp>
        <p:nvSpPr>
          <p:cNvPr id="4111" name="任意多边形 3078"/>
          <p:cNvSpPr/>
          <p:nvPr/>
        </p:nvSpPr>
        <p:spPr>
          <a:xfrm>
            <a:off x="2476500" y="1522413"/>
            <a:ext cx="6667500" cy="5335587"/>
          </a:xfrm>
          <a:custGeom>
            <a:avLst/>
            <a:gdLst/>
            <a:ahLst/>
            <a:cxnLst/>
            <a:pathLst>
              <a:path w="4200" h="3361">
                <a:moveTo>
                  <a:pt x="0" y="3361"/>
                </a:moveTo>
                <a:cubicBezTo>
                  <a:pt x="118" y="2850"/>
                  <a:pt x="354" y="590"/>
                  <a:pt x="1054" y="295"/>
                </a:cubicBezTo>
                <a:cubicBezTo>
                  <a:pt x="1754" y="0"/>
                  <a:pt x="3676" y="1299"/>
                  <a:pt x="4200" y="1588"/>
                </a:cubicBezTo>
                <a:lnTo>
                  <a:pt x="4200" y="2028"/>
                </a:lnTo>
                <a:cubicBezTo>
                  <a:pt x="3700" y="1837"/>
                  <a:pt x="1842" y="220"/>
                  <a:pt x="1200" y="442"/>
                </a:cubicBezTo>
                <a:cubicBezTo>
                  <a:pt x="558" y="664"/>
                  <a:pt x="547" y="2875"/>
                  <a:pt x="347" y="3361"/>
                </a:cubicBezTo>
                <a:lnTo>
                  <a:pt x="0" y="3361"/>
                </a:lnTo>
                <a:close/>
              </a:path>
            </a:pathLst>
          </a:custGeom>
          <a:gradFill rotWithShape="0">
            <a:gsLst>
              <a:gs pos="0">
                <a:schemeClr val="accent2"/>
              </a:gs>
              <a:gs pos="50000">
                <a:schemeClr val="bg1"/>
              </a:gs>
              <a:gs pos="100000">
                <a:schemeClr val="accent2"/>
              </a:gs>
            </a:gsLst>
            <a:lin ang="5400000" scaled="1"/>
            <a:tileRect/>
          </a:gradFill>
          <a:ln w="9525">
            <a:noFill/>
          </a:ln>
        </p:spPr>
        <p:txBody>
          <a:bodyPr/>
          <a:p>
            <a:endParaRPr lang="zh-CN" altLang="en-US"/>
          </a:p>
        </p:txBody>
      </p:sp>
      <p:sp>
        <p:nvSpPr>
          <p:cNvPr id="4112" name="任意多边形 3079"/>
          <p:cNvSpPr/>
          <p:nvPr/>
        </p:nvSpPr>
        <p:spPr>
          <a:xfrm>
            <a:off x="0" y="3443288"/>
            <a:ext cx="9144000" cy="3055937"/>
          </a:xfrm>
          <a:custGeom>
            <a:avLst/>
            <a:gdLst/>
            <a:ahLst/>
            <a:cxnLst/>
            <a:pathLst>
              <a:path w="5760" h="1925">
                <a:moveTo>
                  <a:pt x="0" y="804"/>
                </a:moveTo>
                <a:lnTo>
                  <a:pt x="0" y="991"/>
                </a:lnTo>
                <a:cubicBezTo>
                  <a:pt x="258" y="1160"/>
                  <a:pt x="1005" y="1925"/>
                  <a:pt x="1547" y="1818"/>
                </a:cubicBezTo>
                <a:cubicBezTo>
                  <a:pt x="2089" y="1711"/>
                  <a:pt x="2551" y="398"/>
                  <a:pt x="3253" y="351"/>
                </a:cubicBezTo>
                <a:cubicBezTo>
                  <a:pt x="3955" y="304"/>
                  <a:pt x="5342" y="1404"/>
                  <a:pt x="5760" y="1537"/>
                </a:cubicBezTo>
                <a:lnTo>
                  <a:pt x="5760" y="1151"/>
                </a:lnTo>
                <a:cubicBezTo>
                  <a:pt x="5405" y="1124"/>
                  <a:pt x="3982" y="0"/>
                  <a:pt x="3240" y="84"/>
                </a:cubicBezTo>
                <a:cubicBezTo>
                  <a:pt x="2542" y="171"/>
                  <a:pt x="2113" y="1551"/>
                  <a:pt x="1573" y="1671"/>
                </a:cubicBezTo>
                <a:cubicBezTo>
                  <a:pt x="1033" y="1791"/>
                  <a:pt x="262" y="826"/>
                  <a:pt x="0" y="804"/>
                </a:cubicBezTo>
                <a:close/>
              </a:path>
            </a:pathLst>
          </a:custGeom>
          <a:gradFill rotWithShape="0">
            <a:gsLst>
              <a:gs pos="0">
                <a:schemeClr val="bg1"/>
              </a:gs>
              <a:gs pos="50000">
                <a:schemeClr val="accent2"/>
              </a:gs>
              <a:gs pos="100000">
                <a:schemeClr val="bg1"/>
              </a:gs>
            </a:gsLst>
            <a:lin ang="0" scaled="1"/>
            <a:tileRect/>
          </a:gradFill>
          <a:ln w="9525">
            <a:noFill/>
          </a:ln>
        </p:spPr>
        <p:txBody>
          <a:bodyPr/>
          <a:p>
            <a:endParaRPr lang="zh-CN" altLang="en-US"/>
          </a:p>
        </p:txBody>
      </p:sp>
      <p:sp>
        <p:nvSpPr>
          <p:cNvPr id="4113" name="任意多边形 3080"/>
          <p:cNvSpPr/>
          <p:nvPr/>
        </p:nvSpPr>
        <p:spPr>
          <a:xfrm>
            <a:off x="0" y="3552825"/>
            <a:ext cx="6237288" cy="3365500"/>
          </a:xfrm>
          <a:custGeom>
            <a:avLst/>
            <a:gdLst/>
            <a:ahLst/>
            <a:cxnLst/>
            <a:pathLst>
              <a:path w="4196" h="2120">
                <a:moveTo>
                  <a:pt x="0" y="415"/>
                </a:moveTo>
                <a:lnTo>
                  <a:pt x="0" y="508"/>
                </a:lnTo>
                <a:cubicBezTo>
                  <a:pt x="160" y="577"/>
                  <a:pt x="1280" y="138"/>
                  <a:pt x="1933" y="229"/>
                </a:cubicBezTo>
                <a:cubicBezTo>
                  <a:pt x="2586" y="320"/>
                  <a:pt x="3644" y="746"/>
                  <a:pt x="3920" y="1055"/>
                </a:cubicBezTo>
                <a:cubicBezTo>
                  <a:pt x="4196" y="1364"/>
                  <a:pt x="3583" y="2120"/>
                  <a:pt x="3587" y="2082"/>
                </a:cubicBezTo>
                <a:lnTo>
                  <a:pt x="3947" y="829"/>
                </a:lnTo>
                <a:cubicBezTo>
                  <a:pt x="3725" y="494"/>
                  <a:pt x="2911" y="138"/>
                  <a:pt x="2253" y="69"/>
                </a:cubicBezTo>
                <a:cubicBezTo>
                  <a:pt x="1595" y="0"/>
                  <a:pt x="469" y="343"/>
                  <a:pt x="0" y="415"/>
                </a:cubicBezTo>
                <a:close/>
              </a:path>
            </a:pathLst>
          </a:custGeom>
          <a:gradFill rotWithShape="0">
            <a:gsLst>
              <a:gs pos="0">
                <a:schemeClr val="accent2"/>
              </a:gs>
              <a:gs pos="50000">
                <a:schemeClr val="bg1"/>
              </a:gs>
              <a:gs pos="100000">
                <a:schemeClr val="accent2"/>
              </a:gs>
            </a:gsLst>
            <a:lin ang="5400000" scaled="1"/>
            <a:tileRect/>
          </a:gradFill>
          <a:ln w="9525">
            <a:noFill/>
          </a:ln>
        </p:spPr>
        <p:txBody>
          <a:bodyPr/>
          <a:p>
            <a:endParaRPr lang="zh-CN" altLang="en-US"/>
          </a:p>
        </p:txBody>
      </p:sp>
      <p:sp>
        <p:nvSpPr>
          <p:cNvPr id="3082" name="标题 3081"/>
          <p:cNvSpPr>
            <a:spLocks noGrp="1"/>
          </p:cNvSpPr>
          <p:nvPr>
            <p:ph type="ctrTitle"/>
          </p:nvPr>
        </p:nvSpPr>
        <p:spPr>
          <a:xfrm>
            <a:off x="685800" y="2286000"/>
            <a:ext cx="7772400" cy="1143000"/>
          </a:xfrm>
          <a:prstGeom prst="rect">
            <a:avLst/>
          </a:prstGeom>
          <a:noFill/>
          <a:ln w="9525">
            <a:noFill/>
          </a:ln>
        </p:spPr>
        <p:txBody>
          <a:bodyPr anchor="ctr"/>
          <a:p>
            <a:pPr lvl="0" eaLnBrk="1" fontAlgn="base" hangingPunct="1"/>
            <a:r>
              <a:rPr lang="zh-CN" altLang="en-US" sz="4800" b="0" strike="noStrike" noProof="1" dirty="0">
                <a:solidFill>
                  <a:schemeClr val="tx2"/>
                </a:solidFill>
              </a:rPr>
              <a:t>单击此处编辑母版标题样式</a:t>
            </a:r>
            <a:endParaRPr lang="zh-CN" altLang="zh-CN" sz="4800" b="0" strike="noStrike" noProof="1" dirty="0">
              <a:solidFill>
                <a:schemeClr val="tx2"/>
              </a:solidFill>
            </a:endParaRPr>
          </a:p>
        </p:txBody>
      </p:sp>
      <p:sp>
        <p:nvSpPr>
          <p:cNvPr id="3083" name="副标题 3082"/>
          <p:cNvSpPr>
            <a:spLocks noGrp="1"/>
          </p:cNvSpPr>
          <p:nvPr>
            <p:ph type="subTitle" idx="1"/>
          </p:nvPr>
        </p:nvSpPr>
        <p:spPr>
          <a:xfrm>
            <a:off x="1371600" y="3886200"/>
            <a:ext cx="6400800" cy="1752600"/>
          </a:xfrm>
          <a:prstGeom prst="rect">
            <a:avLst/>
          </a:prstGeom>
          <a:noFill/>
          <a:ln w="9525">
            <a:noFill/>
          </a:ln>
        </p:spPr>
        <p:txBody>
          <a:bodyPr anchor="t"/>
          <a:p>
            <a:pPr lvl="0" eaLnBrk="1" fontAlgn="base" hangingPunct="1"/>
            <a:r>
              <a:rPr lang="zh-CN" altLang="en-US" sz="3200" b="0" strike="noStrike" noProof="1" dirty="0">
                <a:solidFill>
                  <a:srgbClr val="FFFFCC"/>
                </a:solidFill>
              </a:rPr>
              <a:t>单击此处编辑母版副标题样式</a:t>
            </a:r>
            <a:endParaRPr lang="zh-CN" altLang="en-US" sz="3200" b="0" strike="noStrike" noProof="1" dirty="0">
              <a:solidFill>
                <a:srgbClr val="FFFFCC"/>
              </a:solidFill>
            </a:endParaRPr>
          </a:p>
        </p:txBody>
      </p:sp>
      <p:sp>
        <p:nvSpPr>
          <p:cNvPr id="3084" name="日期占位符 3083"/>
          <p:cNvSpPr>
            <a:spLocks noGrp="1"/>
          </p:cNvSpPr>
          <p:nvPr>
            <p:ph type="dt" sz="half" idx="2"/>
          </p:nvPr>
        </p:nvSpPr>
        <p:spPr>
          <a:xfrm>
            <a:off x="685800" y="6248400"/>
            <a:ext cx="1905000" cy="457200"/>
          </a:xfrm>
          <a:prstGeom prst="rect">
            <a:avLst/>
          </a:prstGeom>
          <a:noFill/>
          <a:ln w="9525">
            <a:noFill/>
          </a:ln>
        </p:spPr>
        <p:txBody>
          <a:bodyPr anchor="t"/>
          <a:lstStyle>
            <a:lvl1pPr>
              <a:defRPr sz="1400" b="0">
                <a:solidFill>
                  <a:srgbClr val="FFFFCC"/>
                </a:solidFill>
              </a:defRPr>
            </a:lvl1pPr>
          </a:lstStyle>
          <a:p>
            <a:pPr eaLnBrk="1" fontAlgn="base" hangingPunct="1">
              <a:spcBef>
                <a:spcPct val="50000"/>
              </a:spcBef>
            </a:pPr>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3085" name="页脚占位符 3084"/>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b="0">
                <a:solidFill>
                  <a:srgbClr val="FFFFCC"/>
                </a:solidFill>
              </a:defRPr>
            </a:lvl1pPr>
          </a:lstStyle>
          <a:p>
            <a:pPr eaLnBrk="1" fontAlgn="base" hangingPunct="1">
              <a:spcBef>
                <a:spcPct val="50000"/>
              </a:spcBef>
            </a:pPr>
            <a:endParaRPr lang="zh-CN" altLang="en-US" strike="noStrike" noProof="1" dirty="0">
              <a:latin typeface="Times New Roman" panose="02020603050405020304" pitchFamily="18" charset="0"/>
            </a:endParaRPr>
          </a:p>
        </p:txBody>
      </p:sp>
      <p:sp>
        <p:nvSpPr>
          <p:cNvPr id="3086" name="灯片编号占位符 3085"/>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b="0">
                <a:solidFill>
                  <a:srgbClr val="FFFFCC"/>
                </a:solidFill>
              </a:defRPr>
            </a:lvl1pPr>
          </a:lstStyle>
          <a:p>
            <a:pPr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100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0" fill="hold"/>
                                        <p:tgtEl>
                                          <p:spTgt spid="3074"/>
                                        </p:tgtEl>
                                        <p:attrNameLst>
                                          <p:attrName>ppt_x</p:attrName>
                                        </p:attrNameLst>
                                      </p:cBhvr>
                                      <p:tavLst>
                                        <p:tav tm="0">
                                          <p:val>
                                            <p:strVal val="0-#ppt_w/2"/>
                                          </p:val>
                                        </p:tav>
                                        <p:tav tm="100000">
                                          <p:val>
                                            <p:strVal val="#ppt_x"/>
                                          </p:val>
                                        </p:tav>
                                      </p:tavLst>
                                    </p:anim>
                                    <p:anim calcmode="lin" valueType="num">
                                      <p:cBhvr>
                                        <p:cTn id="8" dur="5000" fill="hold"/>
                                        <p:tgtEl>
                                          <p:spTgt spid="30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ldLvl="0" animBg="1"/>
    </p:bld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524000"/>
            <a:ext cx="3808476" cy="4572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524000"/>
            <a:ext cx="3808476" cy="4572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78867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8650" y="4076700"/>
            <a:ext cx="78867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6286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286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46291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524000"/>
            <a:ext cx="3808476" cy="4572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524000"/>
            <a:ext cx="3808476" cy="4572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4">
                <a:lumMod val="75000"/>
                <a:lumOff val="25000"/>
              </a:schemeClr>
            </a:gs>
            <a:gs pos="50000">
              <a:schemeClr val="bg1"/>
            </a:gs>
            <a:gs pos="100000">
              <a:schemeClr val="bg2"/>
            </a:gs>
          </a:gsLst>
          <a:lin ang="0" scaled="1"/>
          <a:tileRect/>
        </a:gradFill>
        <a:effectLst>
          <a:outerShdw dist="107763" dir="2699999" algn="ctr" rotWithShape="0">
            <a:srgbClr val="020000"/>
          </a:outerShdw>
        </a:effectLst>
      </p:bgPr>
    </p:bg>
    <p:spTree>
      <p:nvGrpSpPr>
        <p:cNvPr id="1" name=""/>
        <p:cNvGrpSpPr/>
        <p:nvPr/>
      </p:nvGrpSpPr>
      <p:grpSpPr/>
      <p:sp>
        <p:nvSpPr>
          <p:cNvPr id="2050" name="矩形 2049"/>
          <p:cNvSpPr/>
          <p:nvPr/>
        </p:nvSpPr>
        <p:spPr>
          <a:xfrm>
            <a:off x="8783638" y="444500"/>
            <a:ext cx="360362" cy="3152775"/>
          </a:xfrm>
          <a:prstGeom prst="rect">
            <a:avLst/>
          </a:prstGeom>
          <a:gradFill rotWithShape="0">
            <a:gsLst>
              <a:gs pos="0">
                <a:schemeClr val="bg2"/>
              </a:gs>
              <a:gs pos="50000">
                <a:schemeClr val="hlink"/>
              </a:gs>
              <a:gs pos="100000">
                <a:schemeClr val="bg2"/>
              </a:gs>
            </a:gsLst>
            <a:lin ang="0" scaled="1"/>
            <a:tileRect/>
          </a:gradFill>
          <a:ln w="9525">
            <a:noFill/>
          </a:ln>
        </p:spPr>
        <p:txBody>
          <a:bodyPr wrap="none" anchor="ctr" anchorCtr="0"/>
          <a:p>
            <a:pPr lvl="0" algn="ctr" eaLnBrk="1" hangingPunct="1"/>
            <a:endParaRPr lang="zh-CN" altLang="en-US" sz="2400" b="0" dirty="0">
              <a:solidFill>
                <a:schemeClr val="tx1"/>
              </a:solidFill>
              <a:latin typeface="Times New Roman" panose="02020603050405020304" pitchFamily="18" charset="0"/>
            </a:endParaRPr>
          </a:p>
        </p:txBody>
      </p:sp>
      <p:sp>
        <p:nvSpPr>
          <p:cNvPr id="1027" name="任意多边形 2050"/>
          <p:cNvSpPr/>
          <p:nvPr/>
        </p:nvSpPr>
        <p:spPr>
          <a:xfrm>
            <a:off x="0" y="0"/>
            <a:ext cx="9144000" cy="2133600"/>
          </a:xfrm>
          <a:custGeom>
            <a:avLst/>
            <a:gdLst/>
            <a:ahLst/>
            <a:cxnLst/>
            <a:pathLst>
              <a:path w="5760" h="1104">
                <a:moveTo>
                  <a:pt x="0" y="0"/>
                </a:moveTo>
                <a:lnTo>
                  <a:pt x="5760" y="0"/>
                </a:lnTo>
                <a:lnTo>
                  <a:pt x="5760" y="720"/>
                </a:lnTo>
                <a:cubicBezTo>
                  <a:pt x="5400" y="824"/>
                  <a:pt x="4560" y="577"/>
                  <a:pt x="3600" y="624"/>
                </a:cubicBezTo>
                <a:cubicBezTo>
                  <a:pt x="2640" y="671"/>
                  <a:pt x="600" y="1104"/>
                  <a:pt x="0" y="1000"/>
                </a:cubicBezTo>
                <a:lnTo>
                  <a:pt x="0" y="0"/>
                </a:lnTo>
                <a:close/>
              </a:path>
            </a:pathLst>
          </a:cu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1028" name="任意多边形 2051"/>
          <p:cNvSpPr/>
          <p:nvPr/>
        </p:nvSpPr>
        <p:spPr>
          <a:xfrm>
            <a:off x="0" y="1163638"/>
            <a:ext cx="9144000" cy="5694362"/>
          </a:xfrm>
          <a:custGeom>
            <a:avLst/>
            <a:gdLst/>
            <a:ahLst/>
            <a:cxnLst/>
            <a:pathLst>
              <a:path w="5760" h="3587">
                <a:moveTo>
                  <a:pt x="0" y="582"/>
                </a:moveTo>
                <a:cubicBezTo>
                  <a:pt x="1027" y="680"/>
                  <a:pt x="1960" y="387"/>
                  <a:pt x="2640" y="267"/>
                </a:cubicBezTo>
                <a:cubicBezTo>
                  <a:pt x="2640" y="267"/>
                  <a:pt x="3268" y="180"/>
                  <a:pt x="3373" y="160"/>
                </a:cubicBezTo>
                <a:cubicBezTo>
                  <a:pt x="4120" y="0"/>
                  <a:pt x="5280" y="358"/>
                  <a:pt x="5760" y="358"/>
                </a:cubicBezTo>
                <a:lnTo>
                  <a:pt x="5760" y="3587"/>
                </a:lnTo>
                <a:lnTo>
                  <a:pt x="0" y="3587"/>
                </a:lnTo>
                <a:cubicBezTo>
                  <a:pt x="0" y="3587"/>
                  <a:pt x="0" y="582"/>
                  <a:pt x="0" y="582"/>
                </a:cubicBezTo>
                <a:close/>
              </a:path>
            </a:pathLst>
          </a:cu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1029" name="任意多边形 2052"/>
          <p:cNvSpPr/>
          <p:nvPr/>
        </p:nvSpPr>
        <p:spPr>
          <a:xfrm>
            <a:off x="0" y="292100"/>
            <a:ext cx="9144000" cy="854075"/>
          </a:xfrm>
          <a:custGeom>
            <a:avLst/>
            <a:gdLst/>
            <a:ahLst/>
            <a:cxnLst/>
            <a:pathLst>
              <a:path w="5760" h="538">
                <a:moveTo>
                  <a:pt x="0" y="163"/>
                </a:moveTo>
                <a:lnTo>
                  <a:pt x="0" y="403"/>
                </a:lnTo>
                <a:cubicBezTo>
                  <a:pt x="295" y="450"/>
                  <a:pt x="1011" y="481"/>
                  <a:pt x="1773" y="443"/>
                </a:cubicBezTo>
                <a:cubicBezTo>
                  <a:pt x="2535" y="405"/>
                  <a:pt x="3909" y="161"/>
                  <a:pt x="4573" y="176"/>
                </a:cubicBezTo>
                <a:cubicBezTo>
                  <a:pt x="5237" y="191"/>
                  <a:pt x="5562" y="538"/>
                  <a:pt x="5760" y="536"/>
                </a:cubicBezTo>
                <a:lnTo>
                  <a:pt x="5760" y="163"/>
                </a:lnTo>
                <a:cubicBezTo>
                  <a:pt x="5560" y="79"/>
                  <a:pt x="5189" y="0"/>
                  <a:pt x="4560" y="29"/>
                </a:cubicBezTo>
                <a:cubicBezTo>
                  <a:pt x="3931" y="58"/>
                  <a:pt x="2747" y="314"/>
                  <a:pt x="1987" y="336"/>
                </a:cubicBezTo>
                <a:cubicBezTo>
                  <a:pt x="1227" y="358"/>
                  <a:pt x="414" y="199"/>
                  <a:pt x="0" y="163"/>
                </a:cubicBezTo>
                <a:close/>
              </a:path>
            </a:pathLst>
          </a:custGeom>
          <a:gradFill rotWithShape="0">
            <a:gsLst>
              <a:gs pos="0">
                <a:schemeClr val="bg1"/>
              </a:gs>
              <a:gs pos="50000">
                <a:schemeClr val="bg2"/>
              </a:gs>
              <a:gs pos="100000">
                <a:schemeClr val="bg1"/>
              </a:gs>
            </a:gsLst>
            <a:lin ang="0" scaled="1"/>
            <a:tileRect/>
          </a:gradFill>
          <a:ln w="9525">
            <a:noFill/>
          </a:ln>
        </p:spPr>
        <p:txBody>
          <a:bodyPr/>
          <a:p>
            <a:endParaRPr lang="zh-CN" altLang="en-US"/>
          </a:p>
        </p:txBody>
      </p:sp>
      <p:sp>
        <p:nvSpPr>
          <p:cNvPr id="1030" name="任意多边形 2053"/>
          <p:cNvSpPr/>
          <p:nvPr/>
        </p:nvSpPr>
        <p:spPr>
          <a:xfrm>
            <a:off x="0" y="2405063"/>
            <a:ext cx="9144000" cy="1069975"/>
          </a:xfrm>
          <a:custGeom>
            <a:avLst/>
            <a:gdLst/>
            <a:ahLst/>
            <a:cxnLst/>
            <a:pathLst>
              <a:path w="5760" h="674">
                <a:moveTo>
                  <a:pt x="0" y="246"/>
                </a:moveTo>
                <a:lnTo>
                  <a:pt x="0" y="406"/>
                </a:lnTo>
                <a:cubicBezTo>
                  <a:pt x="213" y="463"/>
                  <a:pt x="1009" y="616"/>
                  <a:pt x="1280" y="645"/>
                </a:cubicBezTo>
                <a:cubicBezTo>
                  <a:pt x="1551" y="674"/>
                  <a:pt x="1092" y="669"/>
                  <a:pt x="1627" y="580"/>
                </a:cubicBezTo>
                <a:cubicBezTo>
                  <a:pt x="2162" y="491"/>
                  <a:pt x="3804" y="109"/>
                  <a:pt x="4493" y="113"/>
                </a:cubicBezTo>
                <a:cubicBezTo>
                  <a:pt x="5182" y="117"/>
                  <a:pt x="5549" y="586"/>
                  <a:pt x="5760" y="606"/>
                </a:cubicBezTo>
                <a:lnTo>
                  <a:pt x="5760" y="233"/>
                </a:lnTo>
                <a:cubicBezTo>
                  <a:pt x="5471" y="158"/>
                  <a:pt x="4818" y="0"/>
                  <a:pt x="4040" y="33"/>
                </a:cubicBezTo>
                <a:cubicBezTo>
                  <a:pt x="3262" y="66"/>
                  <a:pt x="1766" y="398"/>
                  <a:pt x="1093" y="433"/>
                </a:cubicBezTo>
                <a:cubicBezTo>
                  <a:pt x="420" y="468"/>
                  <a:pt x="228" y="285"/>
                  <a:pt x="0" y="246"/>
                </a:cubicBezTo>
                <a:close/>
              </a:path>
            </a:pathLst>
          </a:custGeom>
          <a:gradFill rotWithShape="0">
            <a:gsLst>
              <a:gs pos="0">
                <a:schemeClr val="bg1"/>
              </a:gs>
              <a:gs pos="50000">
                <a:schemeClr val="accent2"/>
              </a:gs>
              <a:gs pos="100000">
                <a:schemeClr val="bg1"/>
              </a:gs>
            </a:gsLst>
            <a:lin ang="0" scaled="1"/>
            <a:tileRect/>
          </a:gradFill>
          <a:ln w="9525">
            <a:noFill/>
          </a:ln>
        </p:spPr>
        <p:txBody>
          <a:bodyPr/>
          <a:p>
            <a:endParaRPr lang="zh-CN" altLang="en-US"/>
          </a:p>
        </p:txBody>
      </p:sp>
      <p:sp>
        <p:nvSpPr>
          <p:cNvPr id="1031" name="任意多边形 2054"/>
          <p:cNvSpPr/>
          <p:nvPr/>
        </p:nvSpPr>
        <p:spPr>
          <a:xfrm>
            <a:off x="2476500" y="1522413"/>
            <a:ext cx="6667500" cy="5335587"/>
          </a:xfrm>
          <a:custGeom>
            <a:avLst/>
            <a:gdLst/>
            <a:ahLst/>
            <a:cxnLst/>
            <a:pathLst>
              <a:path w="4200" h="3361">
                <a:moveTo>
                  <a:pt x="0" y="3361"/>
                </a:moveTo>
                <a:cubicBezTo>
                  <a:pt x="118" y="2850"/>
                  <a:pt x="354" y="590"/>
                  <a:pt x="1054" y="295"/>
                </a:cubicBezTo>
                <a:cubicBezTo>
                  <a:pt x="1754" y="0"/>
                  <a:pt x="3676" y="1299"/>
                  <a:pt x="4200" y="1588"/>
                </a:cubicBezTo>
                <a:lnTo>
                  <a:pt x="4200" y="2028"/>
                </a:lnTo>
                <a:cubicBezTo>
                  <a:pt x="3700" y="1837"/>
                  <a:pt x="1842" y="220"/>
                  <a:pt x="1200" y="442"/>
                </a:cubicBezTo>
                <a:cubicBezTo>
                  <a:pt x="558" y="664"/>
                  <a:pt x="547" y="2875"/>
                  <a:pt x="347" y="3361"/>
                </a:cubicBezTo>
                <a:lnTo>
                  <a:pt x="0" y="3361"/>
                </a:lnTo>
                <a:close/>
              </a:path>
            </a:pathLst>
          </a:custGeom>
          <a:gradFill rotWithShape="0">
            <a:gsLst>
              <a:gs pos="0">
                <a:schemeClr val="accent2"/>
              </a:gs>
              <a:gs pos="50000">
                <a:schemeClr val="bg1"/>
              </a:gs>
              <a:gs pos="100000">
                <a:schemeClr val="accent2"/>
              </a:gs>
            </a:gsLst>
            <a:lin ang="5400000" scaled="1"/>
            <a:tileRect/>
          </a:gradFill>
          <a:ln w="9525">
            <a:noFill/>
          </a:ln>
        </p:spPr>
        <p:txBody>
          <a:bodyPr/>
          <a:p>
            <a:endParaRPr lang="zh-CN" altLang="en-US"/>
          </a:p>
        </p:txBody>
      </p:sp>
      <p:sp>
        <p:nvSpPr>
          <p:cNvPr id="1032" name="任意多边形 2055"/>
          <p:cNvSpPr/>
          <p:nvPr/>
        </p:nvSpPr>
        <p:spPr>
          <a:xfrm>
            <a:off x="0" y="3443288"/>
            <a:ext cx="9144000" cy="3055937"/>
          </a:xfrm>
          <a:custGeom>
            <a:avLst/>
            <a:gdLst/>
            <a:ahLst/>
            <a:cxnLst/>
            <a:pathLst>
              <a:path w="5760" h="1925">
                <a:moveTo>
                  <a:pt x="0" y="804"/>
                </a:moveTo>
                <a:lnTo>
                  <a:pt x="0" y="991"/>
                </a:lnTo>
                <a:cubicBezTo>
                  <a:pt x="258" y="1160"/>
                  <a:pt x="1005" y="1925"/>
                  <a:pt x="1547" y="1818"/>
                </a:cubicBezTo>
                <a:cubicBezTo>
                  <a:pt x="2089" y="1711"/>
                  <a:pt x="2551" y="398"/>
                  <a:pt x="3253" y="351"/>
                </a:cubicBezTo>
                <a:cubicBezTo>
                  <a:pt x="3955" y="304"/>
                  <a:pt x="5342" y="1404"/>
                  <a:pt x="5760" y="1537"/>
                </a:cubicBezTo>
                <a:lnTo>
                  <a:pt x="5760" y="1151"/>
                </a:lnTo>
                <a:cubicBezTo>
                  <a:pt x="5405" y="1124"/>
                  <a:pt x="3982" y="0"/>
                  <a:pt x="3240" y="84"/>
                </a:cubicBezTo>
                <a:cubicBezTo>
                  <a:pt x="2542" y="171"/>
                  <a:pt x="2113" y="1551"/>
                  <a:pt x="1573" y="1671"/>
                </a:cubicBezTo>
                <a:cubicBezTo>
                  <a:pt x="1033" y="1791"/>
                  <a:pt x="262" y="826"/>
                  <a:pt x="0" y="804"/>
                </a:cubicBezTo>
                <a:close/>
              </a:path>
            </a:pathLst>
          </a:custGeom>
          <a:gradFill rotWithShape="0">
            <a:gsLst>
              <a:gs pos="0">
                <a:schemeClr val="bg1"/>
              </a:gs>
              <a:gs pos="50000">
                <a:schemeClr val="accent2"/>
              </a:gs>
              <a:gs pos="100000">
                <a:schemeClr val="bg1"/>
              </a:gs>
            </a:gsLst>
            <a:lin ang="0" scaled="1"/>
            <a:tileRect/>
          </a:gradFill>
          <a:ln w="9525">
            <a:noFill/>
          </a:ln>
        </p:spPr>
        <p:txBody>
          <a:bodyPr/>
          <a:p>
            <a:endParaRPr lang="zh-CN" altLang="en-US"/>
          </a:p>
        </p:txBody>
      </p:sp>
      <p:sp>
        <p:nvSpPr>
          <p:cNvPr id="1033" name="任意多边形 2056"/>
          <p:cNvSpPr/>
          <p:nvPr/>
        </p:nvSpPr>
        <p:spPr>
          <a:xfrm>
            <a:off x="0" y="3552825"/>
            <a:ext cx="6237288" cy="3365500"/>
          </a:xfrm>
          <a:custGeom>
            <a:avLst/>
            <a:gdLst/>
            <a:ahLst/>
            <a:cxnLst/>
            <a:pathLst>
              <a:path w="4196" h="2120">
                <a:moveTo>
                  <a:pt x="0" y="415"/>
                </a:moveTo>
                <a:lnTo>
                  <a:pt x="0" y="508"/>
                </a:lnTo>
                <a:cubicBezTo>
                  <a:pt x="160" y="577"/>
                  <a:pt x="1280" y="138"/>
                  <a:pt x="1933" y="229"/>
                </a:cubicBezTo>
                <a:cubicBezTo>
                  <a:pt x="2586" y="320"/>
                  <a:pt x="3644" y="746"/>
                  <a:pt x="3920" y="1055"/>
                </a:cubicBezTo>
                <a:cubicBezTo>
                  <a:pt x="4196" y="1364"/>
                  <a:pt x="3583" y="2120"/>
                  <a:pt x="3587" y="2082"/>
                </a:cubicBezTo>
                <a:lnTo>
                  <a:pt x="3947" y="829"/>
                </a:lnTo>
                <a:cubicBezTo>
                  <a:pt x="3725" y="494"/>
                  <a:pt x="2911" y="138"/>
                  <a:pt x="2253" y="69"/>
                </a:cubicBezTo>
                <a:cubicBezTo>
                  <a:pt x="1595" y="0"/>
                  <a:pt x="469" y="343"/>
                  <a:pt x="0" y="415"/>
                </a:cubicBezTo>
                <a:close/>
              </a:path>
            </a:pathLst>
          </a:custGeom>
          <a:gradFill rotWithShape="0">
            <a:gsLst>
              <a:gs pos="0">
                <a:schemeClr val="accent2"/>
              </a:gs>
              <a:gs pos="50000">
                <a:schemeClr val="bg1"/>
              </a:gs>
              <a:gs pos="100000">
                <a:schemeClr val="accent2"/>
              </a:gs>
            </a:gsLst>
            <a:lin ang="5400000" scaled="1"/>
            <a:tileRect/>
          </a:gradFill>
          <a:ln w="9525">
            <a:noFill/>
          </a:ln>
        </p:spPr>
        <p:txBody>
          <a:bodyPr/>
          <a:p>
            <a:endParaRPr lang="zh-CN" altLang="en-US"/>
          </a:p>
        </p:txBody>
      </p:sp>
      <p:sp>
        <p:nvSpPr>
          <p:cNvPr id="1034" name="标题 2057"/>
          <p:cNvSpPr>
            <a:spLocks noGrp="1"/>
          </p:cNvSpPr>
          <p:nvPr>
            <p:ph type="title"/>
          </p:nvPr>
        </p:nvSpPr>
        <p:spPr>
          <a:xfrm>
            <a:off x="685800" y="609600"/>
            <a:ext cx="7772400" cy="8382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35" name="文本占位符 2058"/>
          <p:cNvSpPr>
            <a:spLocks noGrp="1"/>
          </p:cNvSpPr>
          <p:nvPr>
            <p:ph type="body"/>
          </p:nvPr>
        </p:nvSpPr>
        <p:spPr>
          <a:xfrm>
            <a:off x="685800" y="1524000"/>
            <a:ext cx="7772400" cy="4572000"/>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060" name="日期占位符 2059"/>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2061" name="页脚占位符 2060"/>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2062" name="灯片编号占位符 2061"/>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100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0" fill="hold"/>
                                        <p:tgtEl>
                                          <p:spTgt spid="2050"/>
                                        </p:tgtEl>
                                        <p:attrNameLst>
                                          <p:attrName>ppt_x</p:attrName>
                                        </p:attrNameLst>
                                      </p:cBhvr>
                                      <p:tavLst>
                                        <p:tav tm="0">
                                          <p:val>
                                            <p:strVal val="0-#ppt_w/2"/>
                                          </p:val>
                                        </p:tav>
                                        <p:tav tm="100000">
                                          <p:val>
                                            <p:strVal val="#ppt_x"/>
                                          </p:val>
                                        </p:tav>
                                      </p:tavLst>
                                    </p:anim>
                                    <p:anim calcmode="lin" valueType="num">
                                      <p:cBhvr additive="base">
                                        <p:cTn id="8" dur="5000" fill="hold"/>
                                        <p:tgtEl>
                                          <p:spTgt spid="20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Lst>
  </p:timing>
  <p:hf sldNum="0" hdr="0" ftr="0" dt="0"/>
  <p:txStyles>
    <p:titleStyle>
      <a:lvl1pPr marL="0" lvl="0" indent="0" algn="ctr" defTabSz="914400" rtl="0" eaLnBrk="1" fontAlgn="base" latinLnBrk="0" hangingPunct="1">
        <a:lnSpc>
          <a:spcPct val="100000"/>
        </a:lnSpc>
        <a:spcBef>
          <a:spcPct val="0"/>
        </a:spcBef>
        <a:spcAft>
          <a:spcPct val="0"/>
        </a:spcAft>
        <a:buNone/>
        <a:defRPr sz="36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4">
                <a:lumMod val="75000"/>
                <a:lumOff val="25000"/>
              </a:schemeClr>
            </a:gs>
            <a:gs pos="50000">
              <a:schemeClr val="bg1"/>
            </a:gs>
            <a:gs pos="100000">
              <a:schemeClr val="bg2"/>
            </a:gs>
          </a:gsLst>
          <a:lin ang="0" scaled="1"/>
          <a:tileRect/>
        </a:gradFill>
        <a:effectLst>
          <a:outerShdw dist="107763" dir="2699999" algn="ctr" rotWithShape="0">
            <a:srgbClr val="020000"/>
          </a:outerShdw>
        </a:effectLst>
      </p:bgPr>
    </p:bg>
    <p:spTree>
      <p:nvGrpSpPr>
        <p:cNvPr id="1" name=""/>
        <p:cNvGrpSpPr/>
        <p:nvPr/>
      </p:nvGrpSpPr>
      <p:grpSpPr/>
      <p:sp>
        <p:nvSpPr>
          <p:cNvPr id="2050" name="矩形 2049"/>
          <p:cNvSpPr/>
          <p:nvPr/>
        </p:nvSpPr>
        <p:spPr>
          <a:xfrm>
            <a:off x="8783638" y="444500"/>
            <a:ext cx="360362" cy="3152775"/>
          </a:xfrm>
          <a:prstGeom prst="rect">
            <a:avLst/>
          </a:prstGeom>
          <a:gradFill rotWithShape="0">
            <a:gsLst>
              <a:gs pos="0">
                <a:schemeClr val="bg2"/>
              </a:gs>
              <a:gs pos="50000">
                <a:schemeClr val="hlink"/>
              </a:gs>
              <a:gs pos="100000">
                <a:schemeClr val="bg2"/>
              </a:gs>
            </a:gsLst>
            <a:lin ang="0" scaled="1"/>
            <a:tileRect/>
          </a:gradFill>
          <a:ln w="9525">
            <a:noFill/>
          </a:ln>
        </p:spPr>
        <p:txBody>
          <a:bodyPr wrap="none" anchor="ctr" anchorCtr="0"/>
          <a:p>
            <a:pPr lvl="0" algn="ctr" eaLnBrk="1" hangingPunct="1"/>
            <a:endParaRPr lang="zh-CN" altLang="en-US" sz="2400" b="0" dirty="0">
              <a:solidFill>
                <a:schemeClr val="tx1"/>
              </a:solidFill>
              <a:latin typeface="Times New Roman" panose="02020603050405020304" pitchFamily="18" charset="0"/>
              <a:ea typeface="宋体" panose="02010600030101010101" pitchFamily="2" charset="-122"/>
            </a:endParaRPr>
          </a:p>
        </p:txBody>
      </p:sp>
      <p:sp>
        <p:nvSpPr>
          <p:cNvPr id="2051" name="任意多边形 2050"/>
          <p:cNvSpPr/>
          <p:nvPr/>
        </p:nvSpPr>
        <p:spPr>
          <a:xfrm>
            <a:off x="0" y="0"/>
            <a:ext cx="9144000" cy="2133600"/>
          </a:xfrm>
          <a:custGeom>
            <a:avLst/>
            <a:gdLst/>
            <a:ahLst/>
            <a:cxnLst/>
            <a:pathLst>
              <a:path w="5760" h="1104">
                <a:moveTo>
                  <a:pt x="0" y="0"/>
                </a:moveTo>
                <a:lnTo>
                  <a:pt x="5760" y="0"/>
                </a:lnTo>
                <a:lnTo>
                  <a:pt x="5760" y="720"/>
                </a:lnTo>
                <a:cubicBezTo>
                  <a:pt x="5400" y="824"/>
                  <a:pt x="4560" y="577"/>
                  <a:pt x="3600" y="624"/>
                </a:cubicBezTo>
                <a:cubicBezTo>
                  <a:pt x="2640" y="671"/>
                  <a:pt x="600" y="1104"/>
                  <a:pt x="0" y="1000"/>
                </a:cubicBezTo>
                <a:lnTo>
                  <a:pt x="0" y="0"/>
                </a:lnTo>
                <a:close/>
              </a:path>
            </a:pathLst>
          </a:cu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2052" name="任意多边形 2051"/>
          <p:cNvSpPr/>
          <p:nvPr/>
        </p:nvSpPr>
        <p:spPr>
          <a:xfrm>
            <a:off x="0" y="1163638"/>
            <a:ext cx="9144000" cy="5694362"/>
          </a:xfrm>
          <a:custGeom>
            <a:avLst/>
            <a:gdLst/>
            <a:ahLst/>
            <a:cxnLst/>
            <a:pathLst>
              <a:path w="5760" h="3587">
                <a:moveTo>
                  <a:pt x="0" y="582"/>
                </a:moveTo>
                <a:cubicBezTo>
                  <a:pt x="1027" y="680"/>
                  <a:pt x="1960" y="387"/>
                  <a:pt x="2640" y="267"/>
                </a:cubicBezTo>
                <a:cubicBezTo>
                  <a:pt x="2640" y="267"/>
                  <a:pt x="3268" y="180"/>
                  <a:pt x="3373" y="160"/>
                </a:cubicBezTo>
                <a:cubicBezTo>
                  <a:pt x="4120" y="0"/>
                  <a:pt x="5280" y="358"/>
                  <a:pt x="5760" y="358"/>
                </a:cubicBezTo>
                <a:lnTo>
                  <a:pt x="5760" y="3587"/>
                </a:lnTo>
                <a:lnTo>
                  <a:pt x="0" y="3587"/>
                </a:lnTo>
                <a:cubicBezTo>
                  <a:pt x="0" y="3587"/>
                  <a:pt x="0" y="582"/>
                  <a:pt x="0" y="582"/>
                </a:cubicBezTo>
                <a:close/>
              </a:path>
            </a:pathLst>
          </a:cu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2053" name="任意多边形 2052"/>
          <p:cNvSpPr/>
          <p:nvPr/>
        </p:nvSpPr>
        <p:spPr>
          <a:xfrm>
            <a:off x="0" y="292100"/>
            <a:ext cx="9144000" cy="854075"/>
          </a:xfrm>
          <a:custGeom>
            <a:avLst/>
            <a:gdLst/>
            <a:ahLst/>
            <a:cxnLst/>
            <a:pathLst>
              <a:path w="5760" h="538">
                <a:moveTo>
                  <a:pt x="0" y="163"/>
                </a:moveTo>
                <a:lnTo>
                  <a:pt x="0" y="403"/>
                </a:lnTo>
                <a:cubicBezTo>
                  <a:pt x="295" y="450"/>
                  <a:pt x="1011" y="481"/>
                  <a:pt x="1773" y="443"/>
                </a:cubicBezTo>
                <a:cubicBezTo>
                  <a:pt x="2535" y="405"/>
                  <a:pt x="3909" y="161"/>
                  <a:pt x="4573" y="176"/>
                </a:cubicBezTo>
                <a:cubicBezTo>
                  <a:pt x="5237" y="191"/>
                  <a:pt x="5562" y="538"/>
                  <a:pt x="5760" y="536"/>
                </a:cubicBezTo>
                <a:lnTo>
                  <a:pt x="5760" y="163"/>
                </a:lnTo>
                <a:cubicBezTo>
                  <a:pt x="5560" y="79"/>
                  <a:pt x="5189" y="0"/>
                  <a:pt x="4560" y="29"/>
                </a:cubicBezTo>
                <a:cubicBezTo>
                  <a:pt x="3931" y="58"/>
                  <a:pt x="2747" y="314"/>
                  <a:pt x="1987" y="336"/>
                </a:cubicBezTo>
                <a:cubicBezTo>
                  <a:pt x="1227" y="358"/>
                  <a:pt x="414" y="199"/>
                  <a:pt x="0" y="163"/>
                </a:cubicBezTo>
                <a:close/>
              </a:path>
            </a:pathLst>
          </a:custGeom>
          <a:gradFill rotWithShape="0">
            <a:gsLst>
              <a:gs pos="0">
                <a:schemeClr val="bg1"/>
              </a:gs>
              <a:gs pos="50000">
                <a:schemeClr val="bg2"/>
              </a:gs>
              <a:gs pos="100000">
                <a:schemeClr val="bg1"/>
              </a:gs>
            </a:gsLst>
            <a:lin ang="0" scaled="1"/>
            <a:tileRect/>
          </a:gradFill>
          <a:ln w="9525">
            <a:noFill/>
          </a:ln>
        </p:spPr>
        <p:txBody>
          <a:bodyPr/>
          <a:p>
            <a:endParaRPr lang="zh-CN" altLang="en-US"/>
          </a:p>
        </p:txBody>
      </p:sp>
      <p:sp>
        <p:nvSpPr>
          <p:cNvPr id="2054" name="任意多边形 2053"/>
          <p:cNvSpPr/>
          <p:nvPr/>
        </p:nvSpPr>
        <p:spPr>
          <a:xfrm>
            <a:off x="0" y="2405063"/>
            <a:ext cx="9144000" cy="1069975"/>
          </a:xfrm>
          <a:custGeom>
            <a:avLst/>
            <a:gdLst/>
            <a:ahLst/>
            <a:cxnLst/>
            <a:pathLst>
              <a:path w="5760" h="674">
                <a:moveTo>
                  <a:pt x="0" y="246"/>
                </a:moveTo>
                <a:lnTo>
                  <a:pt x="0" y="406"/>
                </a:lnTo>
                <a:cubicBezTo>
                  <a:pt x="213" y="463"/>
                  <a:pt x="1009" y="616"/>
                  <a:pt x="1280" y="645"/>
                </a:cubicBezTo>
                <a:cubicBezTo>
                  <a:pt x="1551" y="674"/>
                  <a:pt x="1092" y="669"/>
                  <a:pt x="1627" y="580"/>
                </a:cubicBezTo>
                <a:cubicBezTo>
                  <a:pt x="2162" y="491"/>
                  <a:pt x="3804" y="109"/>
                  <a:pt x="4493" y="113"/>
                </a:cubicBezTo>
                <a:cubicBezTo>
                  <a:pt x="5182" y="117"/>
                  <a:pt x="5549" y="586"/>
                  <a:pt x="5760" y="606"/>
                </a:cubicBezTo>
                <a:lnTo>
                  <a:pt x="5760" y="233"/>
                </a:lnTo>
                <a:cubicBezTo>
                  <a:pt x="5471" y="158"/>
                  <a:pt x="4818" y="0"/>
                  <a:pt x="4040" y="33"/>
                </a:cubicBezTo>
                <a:cubicBezTo>
                  <a:pt x="3262" y="66"/>
                  <a:pt x="1766" y="398"/>
                  <a:pt x="1093" y="433"/>
                </a:cubicBezTo>
                <a:cubicBezTo>
                  <a:pt x="420" y="468"/>
                  <a:pt x="228" y="285"/>
                  <a:pt x="0" y="246"/>
                </a:cubicBezTo>
                <a:close/>
              </a:path>
            </a:pathLst>
          </a:custGeom>
          <a:gradFill rotWithShape="0">
            <a:gsLst>
              <a:gs pos="0">
                <a:schemeClr val="bg1"/>
              </a:gs>
              <a:gs pos="50000">
                <a:schemeClr val="accent2"/>
              </a:gs>
              <a:gs pos="100000">
                <a:schemeClr val="bg1"/>
              </a:gs>
            </a:gsLst>
            <a:lin ang="0" scaled="1"/>
            <a:tileRect/>
          </a:gradFill>
          <a:ln w="9525">
            <a:noFill/>
          </a:ln>
        </p:spPr>
        <p:txBody>
          <a:bodyPr/>
          <a:p>
            <a:endParaRPr lang="zh-CN" altLang="en-US"/>
          </a:p>
        </p:txBody>
      </p:sp>
      <p:sp>
        <p:nvSpPr>
          <p:cNvPr id="2055" name="任意多边形 2054"/>
          <p:cNvSpPr/>
          <p:nvPr/>
        </p:nvSpPr>
        <p:spPr>
          <a:xfrm>
            <a:off x="2476500" y="1522413"/>
            <a:ext cx="6667500" cy="5335587"/>
          </a:xfrm>
          <a:custGeom>
            <a:avLst/>
            <a:gdLst/>
            <a:ahLst/>
            <a:cxnLst/>
            <a:pathLst>
              <a:path w="4200" h="3361">
                <a:moveTo>
                  <a:pt x="0" y="3361"/>
                </a:moveTo>
                <a:cubicBezTo>
                  <a:pt x="118" y="2850"/>
                  <a:pt x="354" y="590"/>
                  <a:pt x="1054" y="295"/>
                </a:cubicBezTo>
                <a:cubicBezTo>
                  <a:pt x="1754" y="0"/>
                  <a:pt x="3676" y="1299"/>
                  <a:pt x="4200" y="1588"/>
                </a:cubicBezTo>
                <a:lnTo>
                  <a:pt x="4200" y="2028"/>
                </a:lnTo>
                <a:cubicBezTo>
                  <a:pt x="3700" y="1837"/>
                  <a:pt x="1842" y="220"/>
                  <a:pt x="1200" y="442"/>
                </a:cubicBezTo>
                <a:cubicBezTo>
                  <a:pt x="558" y="664"/>
                  <a:pt x="547" y="2875"/>
                  <a:pt x="347" y="3361"/>
                </a:cubicBezTo>
                <a:lnTo>
                  <a:pt x="0" y="3361"/>
                </a:lnTo>
                <a:close/>
              </a:path>
            </a:pathLst>
          </a:custGeom>
          <a:gradFill rotWithShape="0">
            <a:gsLst>
              <a:gs pos="0">
                <a:schemeClr val="accent2"/>
              </a:gs>
              <a:gs pos="50000">
                <a:schemeClr val="bg1"/>
              </a:gs>
              <a:gs pos="100000">
                <a:schemeClr val="accent2"/>
              </a:gs>
            </a:gsLst>
            <a:lin ang="5400000" scaled="1"/>
            <a:tileRect/>
          </a:gradFill>
          <a:ln w="9525">
            <a:noFill/>
          </a:ln>
        </p:spPr>
        <p:txBody>
          <a:bodyPr/>
          <a:p>
            <a:endParaRPr lang="zh-CN" altLang="en-US"/>
          </a:p>
        </p:txBody>
      </p:sp>
      <p:sp>
        <p:nvSpPr>
          <p:cNvPr id="2056" name="任意多边形 2055"/>
          <p:cNvSpPr/>
          <p:nvPr/>
        </p:nvSpPr>
        <p:spPr>
          <a:xfrm>
            <a:off x="0" y="3443288"/>
            <a:ext cx="9144000" cy="3055937"/>
          </a:xfrm>
          <a:custGeom>
            <a:avLst/>
            <a:gdLst/>
            <a:ahLst/>
            <a:cxnLst/>
            <a:pathLst>
              <a:path w="5760" h="1925">
                <a:moveTo>
                  <a:pt x="0" y="804"/>
                </a:moveTo>
                <a:lnTo>
                  <a:pt x="0" y="991"/>
                </a:lnTo>
                <a:cubicBezTo>
                  <a:pt x="258" y="1160"/>
                  <a:pt x="1005" y="1925"/>
                  <a:pt x="1547" y="1818"/>
                </a:cubicBezTo>
                <a:cubicBezTo>
                  <a:pt x="2089" y="1711"/>
                  <a:pt x="2551" y="398"/>
                  <a:pt x="3253" y="351"/>
                </a:cubicBezTo>
                <a:cubicBezTo>
                  <a:pt x="3955" y="304"/>
                  <a:pt x="5342" y="1404"/>
                  <a:pt x="5760" y="1537"/>
                </a:cubicBezTo>
                <a:lnTo>
                  <a:pt x="5760" y="1151"/>
                </a:lnTo>
                <a:cubicBezTo>
                  <a:pt x="5405" y="1124"/>
                  <a:pt x="3982" y="0"/>
                  <a:pt x="3240" y="84"/>
                </a:cubicBezTo>
                <a:cubicBezTo>
                  <a:pt x="2542" y="171"/>
                  <a:pt x="2113" y="1551"/>
                  <a:pt x="1573" y="1671"/>
                </a:cubicBezTo>
                <a:cubicBezTo>
                  <a:pt x="1033" y="1791"/>
                  <a:pt x="262" y="826"/>
                  <a:pt x="0" y="804"/>
                </a:cubicBezTo>
                <a:close/>
              </a:path>
            </a:pathLst>
          </a:custGeom>
          <a:gradFill rotWithShape="0">
            <a:gsLst>
              <a:gs pos="0">
                <a:schemeClr val="bg1"/>
              </a:gs>
              <a:gs pos="50000">
                <a:schemeClr val="accent2"/>
              </a:gs>
              <a:gs pos="100000">
                <a:schemeClr val="bg1"/>
              </a:gs>
            </a:gsLst>
            <a:lin ang="0" scaled="1"/>
            <a:tileRect/>
          </a:gradFill>
          <a:ln w="9525">
            <a:noFill/>
          </a:ln>
        </p:spPr>
        <p:txBody>
          <a:bodyPr/>
          <a:p>
            <a:endParaRPr lang="zh-CN" altLang="en-US"/>
          </a:p>
        </p:txBody>
      </p:sp>
      <p:sp>
        <p:nvSpPr>
          <p:cNvPr id="2057" name="任意多边形 2056"/>
          <p:cNvSpPr/>
          <p:nvPr/>
        </p:nvSpPr>
        <p:spPr>
          <a:xfrm>
            <a:off x="0" y="3552825"/>
            <a:ext cx="6237288" cy="3365500"/>
          </a:xfrm>
          <a:custGeom>
            <a:avLst/>
            <a:gdLst/>
            <a:ahLst/>
            <a:cxnLst/>
            <a:pathLst>
              <a:path w="4196" h="2120">
                <a:moveTo>
                  <a:pt x="0" y="415"/>
                </a:moveTo>
                <a:lnTo>
                  <a:pt x="0" y="508"/>
                </a:lnTo>
                <a:cubicBezTo>
                  <a:pt x="160" y="577"/>
                  <a:pt x="1280" y="138"/>
                  <a:pt x="1933" y="229"/>
                </a:cubicBezTo>
                <a:cubicBezTo>
                  <a:pt x="2586" y="320"/>
                  <a:pt x="3644" y="746"/>
                  <a:pt x="3920" y="1055"/>
                </a:cubicBezTo>
                <a:cubicBezTo>
                  <a:pt x="4196" y="1364"/>
                  <a:pt x="3583" y="2120"/>
                  <a:pt x="3587" y="2082"/>
                </a:cubicBezTo>
                <a:lnTo>
                  <a:pt x="3947" y="829"/>
                </a:lnTo>
                <a:cubicBezTo>
                  <a:pt x="3725" y="494"/>
                  <a:pt x="2911" y="138"/>
                  <a:pt x="2253" y="69"/>
                </a:cubicBezTo>
                <a:cubicBezTo>
                  <a:pt x="1595" y="0"/>
                  <a:pt x="469" y="343"/>
                  <a:pt x="0" y="415"/>
                </a:cubicBezTo>
                <a:close/>
              </a:path>
            </a:pathLst>
          </a:custGeom>
          <a:gradFill rotWithShape="0">
            <a:gsLst>
              <a:gs pos="0">
                <a:schemeClr val="accent2"/>
              </a:gs>
              <a:gs pos="50000">
                <a:schemeClr val="bg1"/>
              </a:gs>
              <a:gs pos="100000">
                <a:schemeClr val="accent2"/>
              </a:gs>
            </a:gsLst>
            <a:lin ang="5400000" scaled="1"/>
            <a:tileRect/>
          </a:gradFill>
          <a:ln w="9525">
            <a:noFill/>
          </a:ln>
        </p:spPr>
        <p:txBody>
          <a:bodyPr/>
          <a:p>
            <a:endParaRPr lang="zh-CN" altLang="en-US"/>
          </a:p>
        </p:txBody>
      </p:sp>
      <p:sp>
        <p:nvSpPr>
          <p:cNvPr id="2058" name="标题 2057"/>
          <p:cNvSpPr>
            <a:spLocks noGrp="1"/>
          </p:cNvSpPr>
          <p:nvPr>
            <p:ph type="title"/>
          </p:nvPr>
        </p:nvSpPr>
        <p:spPr>
          <a:xfrm>
            <a:off x="685800" y="609600"/>
            <a:ext cx="7772400" cy="8382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9" name="文本占位符 2058"/>
          <p:cNvSpPr>
            <a:spLocks noGrp="1"/>
          </p:cNvSpPr>
          <p:nvPr>
            <p:ph type="body"/>
          </p:nvPr>
        </p:nvSpPr>
        <p:spPr>
          <a:xfrm>
            <a:off x="685800" y="1524000"/>
            <a:ext cx="7772400" cy="4572000"/>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060" name="日期占位符 2059"/>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2061" name="页脚占位符 2060"/>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eaLnBrk="1" fontAlgn="base" hangingPunct="1">
              <a:spcBef>
                <a:spcPct val="50000"/>
              </a:spcBef>
            </a:pPr>
            <a:endParaRPr lang="zh-CN" altLang="en-US" strike="noStrike" noProof="1" dirty="0">
              <a:latin typeface="Times New Roman" panose="02020603050405020304" pitchFamily="18" charset="0"/>
            </a:endParaRPr>
          </a:p>
        </p:txBody>
      </p:sp>
      <p:sp>
        <p:nvSpPr>
          <p:cNvPr id="2062" name="灯片编号占位符 2061"/>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eaLnBrk="1" fontAlgn="base" hangingPunct="1">
              <a:spcBef>
                <a:spcPct val="50000"/>
              </a:spcBef>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100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0" fill="hold"/>
                                        <p:tgtEl>
                                          <p:spTgt spid="2050"/>
                                        </p:tgtEl>
                                        <p:attrNameLst>
                                          <p:attrName>ppt_x</p:attrName>
                                        </p:attrNameLst>
                                      </p:cBhvr>
                                      <p:tavLst>
                                        <p:tav tm="0">
                                          <p:val>
                                            <p:strVal val="0-#ppt_w/2"/>
                                          </p:val>
                                        </p:tav>
                                        <p:tav tm="100000">
                                          <p:val>
                                            <p:strVal val="#ppt_x"/>
                                          </p:val>
                                        </p:tav>
                                      </p:tavLst>
                                    </p:anim>
                                    <p:anim calcmode="lin" valueType="num">
                                      <p:cBhvr>
                                        <p:cTn id="8" dur="5000" fill="hold"/>
                                        <p:tgtEl>
                                          <p:spTgt spid="20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ldLvl="0" animBg="1"/>
    </p:bldLst>
  </p:timing>
  <p:hf sldNum="0" hdr="0" ftr="0" dt="0"/>
  <p:txStyles>
    <p:titleStyle>
      <a:lvl1pPr marL="0" lvl="0" indent="0" algn="ctr" defTabSz="914400" rtl="0" eaLnBrk="1" fontAlgn="base" latinLnBrk="0" hangingPunct="1">
        <a:lnSpc>
          <a:spcPct val="100000"/>
        </a:lnSpc>
        <a:spcBef>
          <a:spcPct val="0"/>
        </a:spcBef>
        <a:spcAft>
          <a:spcPct val="0"/>
        </a:spcAft>
        <a:buNone/>
        <a:defRPr sz="36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hemeOverride" Target="../theme/themeOverride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hemeOverride" Target="../theme/themeOverride6.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4.jpeg"/><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w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hemeOverride" Target="../theme/themeOverride15.xml"/><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6.xml"/><Relationship Id="rId1" Type="http://schemas.openxmlformats.org/officeDocument/2006/relationships/image" Target="../media/image27.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7.xml"/><Relationship Id="rId1" Type="http://schemas.openxmlformats.org/officeDocument/2006/relationships/image" Target="../media/image28.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8.xml"/><Relationship Id="rId1" Type="http://schemas.openxmlformats.org/officeDocument/2006/relationships/slide" Target="slide5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0.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22.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 Target="slide48.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3.xml"/><Relationship Id="rId1" Type="http://schemas.openxmlformats.org/officeDocument/2006/relationships/image" Target="../media/image4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jpeg"/><Relationship Id="rId1" Type="http://schemas.openxmlformats.org/officeDocument/2006/relationships/image" Target="../media/image46.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9.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ctrTitle"/>
          </p:nvPr>
        </p:nvSpPr>
        <p:spPr>
          <a:xfrm>
            <a:off x="611188" y="549275"/>
            <a:ext cx="7993063" cy="1295400"/>
          </a:xfrm>
          <a:ln/>
        </p:spPr>
        <p:txBody>
          <a:bodyPr anchor="ctr"/>
          <a:p>
            <a:pPr marL="0" marR="0" indent="0" algn="l" defTabSz="914400" rtl="0" eaLnBrk="1" fontAlgn="base" latinLnBrk="0" hangingPunct="1">
              <a:lnSpc>
                <a:spcPct val="100000"/>
              </a:lnSpc>
              <a:spcBef>
                <a:spcPct val="0"/>
              </a:spcBef>
              <a:spcAft>
                <a:spcPct val="0"/>
              </a:spcAft>
              <a:buClrTx/>
              <a:buSzTx/>
              <a:buFontTx/>
              <a:buNone/>
            </a:pPr>
            <a:r>
              <a:rPr kumimoji="0" lang="zh-CN" altLang="en-US" sz="4000" b="1" i="0" u="none" strike="noStrike" kern="1200" cap="none" spc="0" normalizeH="0" baseline="0" noProof="1" dirty="0">
                <a:solidFill>
                  <a:schemeClr val="tx2"/>
                </a:solidFill>
                <a:effectLst>
                  <a:outerShdw blurRad="38100" dist="38100" dir="2700000">
                    <a:srgbClr val="C0C0C0"/>
                  </a:outerShdw>
                </a:effectLst>
                <a:latin typeface="+mj-lt"/>
                <a:ea typeface="+mj-ea"/>
                <a:cs typeface="+mj-cs"/>
              </a:rPr>
              <a:t>项目三　会议筹备阶段的会务操作</a:t>
            </a:r>
            <a:endParaRPr kumimoji="0" lang="zh-CN" altLang="en-US" sz="4000" b="1" i="0" u="none" strike="noStrike" kern="1200" cap="none" spc="0" normalizeH="0" baseline="0" noProof="1" dirty="0">
              <a:solidFill>
                <a:schemeClr val="tx2"/>
              </a:solidFill>
              <a:effectLst>
                <a:outerShdw blurRad="38100" dist="38100" dir="2700000">
                  <a:srgbClr val="C0C0C0"/>
                </a:outerShdw>
              </a:effectLst>
              <a:latin typeface="+mj-lt"/>
              <a:ea typeface="+mj-ea"/>
              <a:cs typeface="+mj-cs"/>
            </a:endParaRPr>
          </a:p>
        </p:txBody>
      </p:sp>
      <p:sp>
        <p:nvSpPr>
          <p:cNvPr id="8199" name="副标题 8198"/>
          <p:cNvSpPr>
            <a:spLocks noGrp="1"/>
          </p:cNvSpPr>
          <p:nvPr>
            <p:ph type="subTitle" idx="1"/>
          </p:nvPr>
        </p:nvSpPr>
        <p:spPr>
          <a:xfrm>
            <a:off x="611188" y="2060575"/>
            <a:ext cx="7489825" cy="4176713"/>
          </a:xfrm>
          <a:ln/>
        </p:spPr>
        <p:txBody>
          <a:bodyPr anchor="t" anchorCtr="0"/>
          <a:p>
            <a:pPr marL="0" indent="0">
              <a:buClrTx/>
              <a:buSzTx/>
              <a:buFontTx/>
              <a:buNone/>
            </a:pPr>
            <a:r>
              <a:rPr lang="zh-CN" altLang="en-US" sz="3200" dirty="0"/>
              <a:t>任务一　拟定会议计划</a:t>
            </a:r>
            <a:endParaRPr lang="zh-CN" altLang="en-US" sz="3200" dirty="0"/>
          </a:p>
          <a:p>
            <a:pPr marL="0" indent="0">
              <a:buClrTx/>
              <a:buSzTx/>
              <a:buFontTx/>
              <a:buNone/>
            </a:pPr>
            <a:r>
              <a:rPr lang="zh-CN" altLang="en-US" sz="3200" dirty="0"/>
              <a:t>任务二　拟定会议议程、日程与程序</a:t>
            </a:r>
            <a:endParaRPr lang="zh-CN" altLang="en-US" sz="3200" dirty="0"/>
          </a:p>
          <a:p>
            <a:pPr marL="0" indent="0">
              <a:buClrTx/>
              <a:buSzTx/>
              <a:buFontTx/>
              <a:buNone/>
            </a:pPr>
            <a:r>
              <a:rPr lang="zh-CN" altLang="en-US" sz="3200" dirty="0">
                <a:sym typeface="+mn-ea"/>
              </a:rPr>
              <a:t>任务三</a:t>
            </a:r>
            <a:r>
              <a:rPr lang="zh-CN" altLang="en-US" sz="3200" dirty="0"/>
              <a:t>　制发会议通知</a:t>
            </a:r>
            <a:endParaRPr lang="zh-CN" altLang="en-US" sz="3200" dirty="0"/>
          </a:p>
          <a:p>
            <a:pPr marL="0" indent="0">
              <a:buClrTx/>
              <a:buSzTx/>
              <a:buFontTx/>
              <a:buNone/>
            </a:pPr>
            <a:r>
              <a:rPr lang="zh-CN" altLang="en-US" sz="3200" dirty="0">
                <a:sym typeface="+mn-ea"/>
              </a:rPr>
              <a:t>任务四</a:t>
            </a:r>
            <a:r>
              <a:rPr lang="zh-CN" altLang="en-US" sz="3200" dirty="0"/>
              <a:t>　准备会议材料</a:t>
            </a:r>
            <a:endParaRPr lang="zh-CN" altLang="en-US" sz="3200" dirty="0"/>
          </a:p>
          <a:p>
            <a:pPr marL="0" indent="0">
              <a:buClrTx/>
              <a:buSzTx/>
              <a:buFontTx/>
              <a:buNone/>
            </a:pPr>
            <a:r>
              <a:rPr lang="zh-CN" altLang="en-US" sz="3200" dirty="0">
                <a:sym typeface="+mn-ea"/>
              </a:rPr>
              <a:t>任务五</a:t>
            </a:r>
            <a:r>
              <a:rPr lang="zh-CN" altLang="en-US" sz="3200" dirty="0"/>
              <a:t>　制发会议证件</a:t>
            </a:r>
            <a:endParaRPr lang="zh-CN" altLang="en-US" sz="3200" dirty="0"/>
          </a:p>
          <a:p>
            <a:pPr marL="0" indent="0">
              <a:buClrTx/>
              <a:buSzTx/>
              <a:buFontTx/>
              <a:buNone/>
            </a:pPr>
            <a:r>
              <a:rPr lang="zh-CN" altLang="en-US" sz="3200" dirty="0">
                <a:sym typeface="+mn-ea"/>
              </a:rPr>
              <a:t>任务六</a:t>
            </a:r>
            <a:r>
              <a:rPr lang="zh-CN" altLang="en-US" sz="3200" dirty="0"/>
              <a:t>　布置会场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199">
                                            <p:txEl>
                                              <p:charRg st="0" end="11"/>
                                            </p:txEl>
                                          </p:spTgt>
                                        </p:tgtEl>
                                        <p:attrNameLst>
                                          <p:attrName>style.visibility</p:attrName>
                                        </p:attrNameLst>
                                      </p:cBhvr>
                                      <p:to>
                                        <p:strVal val="visible"/>
                                      </p:to>
                                    </p:set>
                                    <p:anim calcmode="lin" valueType="num">
                                      <p:cBhvr additive="base">
                                        <p:cTn id="7" dur="5000" fill="hold"/>
                                        <p:tgtEl>
                                          <p:spTgt spid="8199">
                                            <p:txEl>
                                              <p:charRg st="0" end="11"/>
                                            </p:txEl>
                                          </p:spTgt>
                                        </p:tgtEl>
                                        <p:attrNameLst>
                                          <p:attrName>ppt_x</p:attrName>
                                        </p:attrNameLst>
                                      </p:cBhvr>
                                      <p:tavLst>
                                        <p:tav tm="0">
                                          <p:val>
                                            <p:strVal val="0-#ppt_w/2"/>
                                          </p:val>
                                        </p:tav>
                                        <p:tav tm="100000">
                                          <p:val>
                                            <p:strVal val="#ppt_x"/>
                                          </p:val>
                                        </p:tav>
                                      </p:tavLst>
                                    </p:anim>
                                    <p:anim calcmode="lin" valueType="num">
                                      <p:cBhvr additive="base">
                                        <p:cTn id="8" dur="5000" fill="hold"/>
                                        <p:tgtEl>
                                          <p:spTgt spid="8199">
                                            <p:txEl>
                                              <p:charRg st="0" end="11"/>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8199">
                                            <p:txEl>
                                              <p:charRg st="11" end="28"/>
                                            </p:txEl>
                                          </p:spTgt>
                                        </p:tgtEl>
                                        <p:attrNameLst>
                                          <p:attrName>style.visibility</p:attrName>
                                        </p:attrNameLst>
                                      </p:cBhvr>
                                      <p:to>
                                        <p:strVal val="visible"/>
                                      </p:to>
                                    </p:set>
                                    <p:anim calcmode="lin" valueType="num">
                                      <p:cBhvr additive="base">
                                        <p:cTn id="11" dur="5000" fill="hold"/>
                                        <p:tgtEl>
                                          <p:spTgt spid="8199">
                                            <p:txEl>
                                              <p:charRg st="11" end="28"/>
                                            </p:txEl>
                                          </p:spTgt>
                                        </p:tgtEl>
                                        <p:attrNameLst>
                                          <p:attrName>ppt_x</p:attrName>
                                        </p:attrNameLst>
                                      </p:cBhvr>
                                      <p:tavLst>
                                        <p:tav tm="0">
                                          <p:val>
                                            <p:strVal val="0-#ppt_w/2"/>
                                          </p:val>
                                        </p:tav>
                                        <p:tav tm="100000">
                                          <p:val>
                                            <p:strVal val="#ppt_x"/>
                                          </p:val>
                                        </p:tav>
                                      </p:tavLst>
                                    </p:anim>
                                    <p:anim calcmode="lin" valueType="num">
                                      <p:cBhvr additive="base">
                                        <p:cTn id="12" dur="5000" fill="hold"/>
                                        <p:tgtEl>
                                          <p:spTgt spid="8199">
                                            <p:txEl>
                                              <p:charRg st="11" end="28"/>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8199">
                                            <p:txEl>
                                              <p:charRg st="28" end="39"/>
                                            </p:txEl>
                                          </p:spTgt>
                                        </p:tgtEl>
                                        <p:attrNameLst>
                                          <p:attrName>style.visibility</p:attrName>
                                        </p:attrNameLst>
                                      </p:cBhvr>
                                      <p:to>
                                        <p:strVal val="visible"/>
                                      </p:to>
                                    </p:set>
                                    <p:anim calcmode="lin" valueType="num">
                                      <p:cBhvr additive="base">
                                        <p:cTn id="15" dur="5000" fill="hold"/>
                                        <p:tgtEl>
                                          <p:spTgt spid="8199">
                                            <p:txEl>
                                              <p:charRg st="28" end="39"/>
                                            </p:txEl>
                                          </p:spTgt>
                                        </p:tgtEl>
                                        <p:attrNameLst>
                                          <p:attrName>ppt_x</p:attrName>
                                        </p:attrNameLst>
                                      </p:cBhvr>
                                      <p:tavLst>
                                        <p:tav tm="0">
                                          <p:val>
                                            <p:strVal val="0-#ppt_w/2"/>
                                          </p:val>
                                        </p:tav>
                                        <p:tav tm="100000">
                                          <p:val>
                                            <p:strVal val="#ppt_x"/>
                                          </p:val>
                                        </p:tav>
                                      </p:tavLst>
                                    </p:anim>
                                    <p:anim calcmode="lin" valueType="num">
                                      <p:cBhvr additive="base">
                                        <p:cTn id="16" dur="5000" fill="hold"/>
                                        <p:tgtEl>
                                          <p:spTgt spid="8199">
                                            <p:txEl>
                                              <p:charRg st="28" end="39"/>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8199">
                                            <p:txEl>
                                              <p:charRg st="39" end="50"/>
                                            </p:txEl>
                                          </p:spTgt>
                                        </p:tgtEl>
                                        <p:attrNameLst>
                                          <p:attrName>style.visibility</p:attrName>
                                        </p:attrNameLst>
                                      </p:cBhvr>
                                      <p:to>
                                        <p:strVal val="visible"/>
                                      </p:to>
                                    </p:set>
                                    <p:anim calcmode="lin" valueType="num">
                                      <p:cBhvr additive="base">
                                        <p:cTn id="19" dur="5000" fill="hold"/>
                                        <p:tgtEl>
                                          <p:spTgt spid="8199">
                                            <p:txEl>
                                              <p:charRg st="39" end="50"/>
                                            </p:txEl>
                                          </p:spTgt>
                                        </p:tgtEl>
                                        <p:attrNameLst>
                                          <p:attrName>ppt_x</p:attrName>
                                        </p:attrNameLst>
                                      </p:cBhvr>
                                      <p:tavLst>
                                        <p:tav tm="0">
                                          <p:val>
                                            <p:strVal val="0-#ppt_w/2"/>
                                          </p:val>
                                        </p:tav>
                                        <p:tav tm="100000">
                                          <p:val>
                                            <p:strVal val="#ppt_x"/>
                                          </p:val>
                                        </p:tav>
                                      </p:tavLst>
                                    </p:anim>
                                    <p:anim calcmode="lin" valueType="num">
                                      <p:cBhvr additive="base">
                                        <p:cTn id="20" dur="5000" fill="hold"/>
                                        <p:tgtEl>
                                          <p:spTgt spid="8199">
                                            <p:txEl>
                                              <p:charRg st="39" end="50"/>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8199">
                                            <p:txEl>
                                              <p:charRg st="50" end="61"/>
                                            </p:txEl>
                                          </p:spTgt>
                                        </p:tgtEl>
                                        <p:attrNameLst>
                                          <p:attrName>style.visibility</p:attrName>
                                        </p:attrNameLst>
                                      </p:cBhvr>
                                      <p:to>
                                        <p:strVal val="visible"/>
                                      </p:to>
                                    </p:set>
                                    <p:anim calcmode="lin" valueType="num">
                                      <p:cBhvr additive="base">
                                        <p:cTn id="23" dur="5000" fill="hold"/>
                                        <p:tgtEl>
                                          <p:spTgt spid="8199">
                                            <p:txEl>
                                              <p:charRg st="50" end="61"/>
                                            </p:txEl>
                                          </p:spTgt>
                                        </p:tgtEl>
                                        <p:attrNameLst>
                                          <p:attrName>ppt_x</p:attrName>
                                        </p:attrNameLst>
                                      </p:cBhvr>
                                      <p:tavLst>
                                        <p:tav tm="0">
                                          <p:val>
                                            <p:strVal val="0-#ppt_w/2"/>
                                          </p:val>
                                        </p:tav>
                                        <p:tav tm="100000">
                                          <p:val>
                                            <p:strVal val="#ppt_x"/>
                                          </p:val>
                                        </p:tav>
                                      </p:tavLst>
                                    </p:anim>
                                    <p:anim calcmode="lin" valueType="num">
                                      <p:cBhvr additive="base">
                                        <p:cTn id="24" dur="5000" fill="hold"/>
                                        <p:tgtEl>
                                          <p:spTgt spid="8199">
                                            <p:txEl>
                                              <p:charRg st="50" end="61"/>
                                            </p:txEl>
                                          </p:spTgt>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8199">
                                            <p:txEl>
                                              <p:charRg st="61" end="71"/>
                                            </p:txEl>
                                          </p:spTgt>
                                        </p:tgtEl>
                                        <p:attrNameLst>
                                          <p:attrName>style.visibility</p:attrName>
                                        </p:attrNameLst>
                                      </p:cBhvr>
                                      <p:to>
                                        <p:strVal val="visible"/>
                                      </p:to>
                                    </p:set>
                                    <p:anim calcmode="lin" valueType="num">
                                      <p:cBhvr additive="base">
                                        <p:cTn id="27" dur="5000" fill="hold"/>
                                        <p:tgtEl>
                                          <p:spTgt spid="8199">
                                            <p:txEl>
                                              <p:charRg st="61" end="71"/>
                                            </p:txEl>
                                          </p:spTgt>
                                        </p:tgtEl>
                                        <p:attrNameLst>
                                          <p:attrName>ppt_x</p:attrName>
                                        </p:attrNameLst>
                                      </p:cBhvr>
                                      <p:tavLst>
                                        <p:tav tm="0">
                                          <p:val>
                                            <p:strVal val="0-#ppt_w/2"/>
                                          </p:val>
                                        </p:tav>
                                        <p:tav tm="100000">
                                          <p:val>
                                            <p:strVal val="#ppt_x"/>
                                          </p:val>
                                        </p:tav>
                                      </p:tavLst>
                                    </p:anim>
                                    <p:anim calcmode="lin" valueType="num">
                                      <p:cBhvr additive="base">
                                        <p:cTn id="28" dur="5000" fill="hold"/>
                                        <p:tgtEl>
                                          <p:spTgt spid="8199">
                                            <p:txEl>
                                              <p:charRg st="61" end="7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75777"/>
          <p:cNvSpPr>
            <a:spLocks noGrp="1"/>
          </p:cNvSpPr>
          <p:nvPr>
            <p:ph type="title"/>
          </p:nvPr>
        </p:nvSpPr>
        <p:spPr>
          <a:ln/>
        </p:spPr>
        <p:txBody>
          <a:bodyPr anchor="ctr" anchorCtr="0"/>
          <a:p>
            <a:r>
              <a:rPr lang="zh-CN" altLang="en-US" dirty="0"/>
              <a:t>实用范例</a:t>
            </a:r>
            <a:endParaRPr lang="zh-CN" altLang="en-US" dirty="0"/>
          </a:p>
        </p:txBody>
      </p:sp>
      <p:sp>
        <p:nvSpPr>
          <p:cNvPr id="75779" name="内容占位符 75778"/>
          <p:cNvSpPr>
            <a:spLocks noGrp="1"/>
          </p:cNvSpPr>
          <p:nvPr>
            <p:ph idx="1"/>
          </p:nvPr>
        </p:nvSpPr>
        <p:spPr>
          <a:ln/>
        </p:spPr>
        <p:txBody>
          <a:bodyPr anchor="t" anchorCtr="0"/>
          <a:p>
            <a:endParaRPr lang="en-US" altLang="zh-CN"/>
          </a:p>
          <a:p>
            <a:r>
              <a:rPr lang="en-US" altLang="zh-CN" dirty="0">
                <a:solidFill>
                  <a:srgbClr val="FFFF00"/>
                </a:solidFill>
              </a:rPr>
              <a:t>[</a:t>
            </a:r>
            <a:r>
              <a:rPr lang="zh-CN" altLang="en-US" dirty="0">
                <a:solidFill>
                  <a:srgbClr val="FFFF00"/>
                </a:solidFill>
              </a:rPr>
              <a:t>例</a:t>
            </a:r>
            <a:r>
              <a:rPr lang="en-US" altLang="zh-CN" dirty="0">
                <a:solidFill>
                  <a:srgbClr val="FFFF00"/>
                </a:solidFill>
              </a:rPr>
              <a:t>1]</a:t>
            </a:r>
            <a:r>
              <a:rPr lang="zh-CN" altLang="en-US" dirty="0">
                <a:solidFill>
                  <a:srgbClr val="FFFF00"/>
                </a:solidFill>
              </a:rPr>
              <a:t>会议预算</a:t>
            </a:r>
            <a:r>
              <a:rPr lang="en-US" altLang="zh-CN" dirty="0">
                <a:solidFill>
                  <a:srgbClr val="FFFF00"/>
                </a:solidFill>
              </a:rPr>
              <a:t> P48</a:t>
            </a:r>
            <a:endParaRPr lang="zh-CN" altLang="en-US" dirty="0">
              <a:solidFill>
                <a:srgbClr val="FFFF00"/>
              </a:solidFill>
            </a:endParaRPr>
          </a:p>
          <a:p>
            <a:r>
              <a:rPr lang="en-US" altLang="zh-CN" dirty="0">
                <a:solidFill>
                  <a:srgbClr val="FFFF00"/>
                </a:solidFill>
              </a:rPr>
              <a:t>[</a:t>
            </a:r>
            <a:r>
              <a:rPr lang="zh-CN" altLang="en-US" dirty="0">
                <a:solidFill>
                  <a:srgbClr val="FFFF00"/>
                </a:solidFill>
              </a:rPr>
              <a:t>例</a:t>
            </a:r>
            <a:r>
              <a:rPr lang="en-US" altLang="zh-CN" dirty="0">
                <a:solidFill>
                  <a:srgbClr val="FFFF00"/>
                </a:solidFill>
              </a:rPr>
              <a:t>2]</a:t>
            </a:r>
            <a:r>
              <a:rPr lang="zh-CN" altLang="en-US" dirty="0">
                <a:solidFill>
                  <a:srgbClr val="FFFF00"/>
                </a:solidFill>
              </a:rPr>
              <a:t>会务工作机构分组</a:t>
            </a:r>
            <a:r>
              <a:rPr lang="en-US" altLang="zh-CN" dirty="0">
                <a:solidFill>
                  <a:srgbClr val="FFFF00"/>
                </a:solidFill>
              </a:rPr>
              <a:t> </a:t>
            </a:r>
            <a:r>
              <a:rPr lang="zh-CN" altLang="en-US" dirty="0">
                <a:solidFill>
                  <a:srgbClr val="FFFF00"/>
                </a:solidFill>
              </a:rPr>
              <a:t>P</a:t>
            </a:r>
            <a:r>
              <a:rPr lang="en-US" altLang="zh-CN" dirty="0">
                <a:solidFill>
                  <a:srgbClr val="FFFF00"/>
                </a:solidFill>
              </a:rPr>
              <a:t>48</a:t>
            </a:r>
            <a:endParaRPr lang="en-US" altLang="zh-CN" dirty="0">
              <a:solidFill>
                <a:srgbClr val="FFFF00"/>
              </a:solidFill>
            </a:endParaRPr>
          </a:p>
        </p:txBody>
      </p:sp>
      <p:pic>
        <p:nvPicPr>
          <p:cNvPr id="16387" name="图片 1"/>
          <p:cNvPicPr>
            <a:picLocks noChangeAspect="1"/>
          </p:cNvPicPr>
          <p:nvPr/>
        </p:nvPicPr>
        <p:blipFill>
          <a:blip r:embed="rId1"/>
          <a:stretch>
            <a:fillRect/>
          </a:stretch>
        </p:blipFill>
        <p:spPr>
          <a:xfrm>
            <a:off x="4056063" y="3527425"/>
            <a:ext cx="4402137" cy="295751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75779">
                                            <p:txEl>
                                              <p:charRg st="39" end="62"/>
                                            </p:txEl>
                                          </p:spTgt>
                                        </p:tgtEl>
                                        <p:attrNameLst>
                                          <p:attrName>style.visibility</p:attrName>
                                        </p:attrNameLst>
                                      </p:cBhvr>
                                      <p:to>
                                        <p:strVal val="visible"/>
                                      </p:to>
                                    </p:set>
                                    <p:anim calcmode="lin" valueType="num">
                                      <p:cBhvr additive="base">
                                        <p:cTn id="7" dur="500" fill="hold"/>
                                        <p:tgtEl>
                                          <p:spTgt spid="75779">
                                            <p:txEl>
                                              <p:charRg st="39" end="6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5779">
                                            <p:txEl>
                                              <p:charRg st="39" end="62"/>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75779">
                                            <p:txEl>
                                              <p:charRg st="62" end="91"/>
                                            </p:txEl>
                                          </p:spTgt>
                                        </p:tgtEl>
                                        <p:attrNameLst>
                                          <p:attrName>style.visibility</p:attrName>
                                        </p:attrNameLst>
                                      </p:cBhvr>
                                      <p:to>
                                        <p:strVal val="visible"/>
                                      </p:to>
                                    </p:set>
                                    <p:anim calcmode="lin" valueType="num">
                                      <p:cBhvr additive="base">
                                        <p:cTn id="11" dur="500" fill="hold"/>
                                        <p:tgtEl>
                                          <p:spTgt spid="75779">
                                            <p:txEl>
                                              <p:charRg st="62" end="9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5779">
                                            <p:txEl>
                                              <p:charRg st="62" end="9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文本占位符 76801"/>
          <p:cNvSpPr>
            <a:spLocks noGrp="1"/>
          </p:cNvSpPr>
          <p:nvPr>
            <p:ph type="body" sz="half" idx="1"/>
          </p:nvPr>
        </p:nvSpPr>
        <p:spPr>
          <a:xfrm>
            <a:off x="539750" y="1773238"/>
            <a:ext cx="8280400" cy="935037"/>
          </a:xfrm>
          <a:ln/>
        </p:spPr>
        <p:txBody>
          <a:bodyPr anchor="t" anchorCtr="0"/>
          <a:p>
            <a:pPr>
              <a:buClrTx/>
              <a:buSzTx/>
              <a:buFontTx/>
            </a:pPr>
            <a:r>
              <a:rPr lang="zh-CN" altLang="en-US" i="1" dirty="0"/>
              <a:t>开心地训练吧！你将来办理会议一定很棒。</a:t>
            </a:r>
            <a:endParaRPr lang="zh-CN" altLang="en-US" i="1" dirty="0"/>
          </a:p>
        </p:txBody>
      </p:sp>
      <p:sp>
        <p:nvSpPr>
          <p:cNvPr id="76803" name="矩形 76802"/>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eaLnBrk="0" hangingPunct="0"/>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17411" name="内容占位符 2"/>
          <p:cNvPicPr>
            <a:picLocks noGrp="1" noChangeAspect="1"/>
          </p:cNvPicPr>
          <p:nvPr>
            <p:ph sz="half" idx="2"/>
          </p:nvPr>
        </p:nvPicPr>
        <p:blipFill>
          <a:blip r:embed="rId1"/>
          <a:stretch>
            <a:fillRect/>
          </a:stretch>
        </p:blipFill>
        <p:spPr>
          <a:xfrm>
            <a:off x="255588" y="2540000"/>
            <a:ext cx="4635500" cy="3090863"/>
          </a:xfrm>
          <a:ln/>
        </p:spPr>
      </p:pic>
      <p:pic>
        <p:nvPicPr>
          <p:cNvPr id="17412" name="图片 3"/>
          <p:cNvPicPr>
            <a:picLocks noChangeAspect="1"/>
          </p:cNvPicPr>
          <p:nvPr/>
        </p:nvPicPr>
        <p:blipFill>
          <a:blip r:embed="rId2"/>
          <a:stretch>
            <a:fillRect/>
          </a:stretch>
        </p:blipFill>
        <p:spPr>
          <a:xfrm>
            <a:off x="5000625" y="4095750"/>
            <a:ext cx="4143375" cy="27622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6803"/>
                                        </p:tgtEl>
                                        <p:attrNameLst>
                                          <p:attrName>style.visibility</p:attrName>
                                        </p:attrNameLst>
                                      </p:cBhvr>
                                      <p:to>
                                        <p:strVal val="visible"/>
                                      </p:to>
                                    </p:set>
                                    <p:animEffect transition="in" filter="blinds(horizontal)">
                                      <p:cBhvr>
                                        <p:cTn id="7" dur="500"/>
                                        <p:tgtEl>
                                          <p:spTgt spid="768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6802">
                                            <p:txEl>
                                              <p:charRg st="0" end="20"/>
                                            </p:txEl>
                                          </p:spTgt>
                                        </p:tgtEl>
                                        <p:attrNameLst>
                                          <p:attrName>style.visibility</p:attrName>
                                        </p:attrNameLst>
                                      </p:cBhvr>
                                      <p:to>
                                        <p:strVal val="visible"/>
                                      </p:to>
                                    </p:set>
                                    <p:animEffect transition="in" filter="blinds(horizontal)">
                                      <p:cBhvr>
                                        <p:cTn id="12" dur="500"/>
                                        <p:tgtEl>
                                          <p:spTgt spid="76802">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52225"/>
          <p:cNvSpPr>
            <a:spLocks noGrp="1"/>
          </p:cNvSpPr>
          <p:nvPr>
            <p:ph type="title"/>
          </p:nvPr>
        </p:nvSpPr>
        <p:spPr>
          <a:xfrm>
            <a:off x="685800" y="381000"/>
            <a:ext cx="7772400" cy="838200"/>
          </a:xfrm>
          <a:ln/>
        </p:spPr>
        <p:txBody>
          <a:bodyPr anchor="ctr" anchorCtr="0"/>
          <a:p>
            <a:r>
              <a:rPr lang="zh-CN" altLang="en-US" dirty="0">
                <a:solidFill>
                  <a:srgbClr val="FFFF00"/>
                </a:solidFill>
              </a:rPr>
              <a:t>任务二　拟定会议议程、日程、程序 </a:t>
            </a:r>
            <a:endParaRPr lang="zh-CN" altLang="en-US" dirty="0">
              <a:solidFill>
                <a:srgbClr val="FFFF00"/>
              </a:solidFill>
            </a:endParaRPr>
          </a:p>
        </p:txBody>
      </p:sp>
      <p:sp>
        <p:nvSpPr>
          <p:cNvPr id="52227" name="内容占位符 52226"/>
          <p:cNvSpPr>
            <a:spLocks noGrp="1"/>
          </p:cNvSpPr>
          <p:nvPr>
            <p:ph idx="1"/>
          </p:nvPr>
        </p:nvSpPr>
        <p:spPr>
          <a:xfrm>
            <a:off x="223520" y="1417955"/>
            <a:ext cx="8152130" cy="5008245"/>
          </a:xfrm>
          <a:ln>
            <a:solidFill>
              <a:schemeClr val="bg2"/>
            </a:solidFill>
            <a:miter/>
          </a:ln>
        </p:spPr>
        <p:txBody>
          <a:bodyPr anchor="t" anchorCtr="0"/>
          <a:p>
            <a:pPr>
              <a:lnSpc>
                <a:spcPct val="120000"/>
              </a:lnSpc>
            </a:pPr>
            <a:r>
              <a:rPr lang="zh-CN" altLang="en-US" dirty="0">
                <a:solidFill>
                  <a:srgbClr val="CCFF33"/>
                </a:solidFill>
              </a:rPr>
              <a:t>引导案例</a:t>
            </a:r>
            <a:endParaRPr lang="zh-CN" altLang="en-US" dirty="0">
              <a:solidFill>
                <a:srgbClr val="CCFF33"/>
              </a:solidFill>
            </a:endParaRPr>
          </a:p>
          <a:p>
            <a:pPr>
              <a:lnSpc>
                <a:spcPct val="120000"/>
              </a:lnSpc>
            </a:pPr>
            <a:r>
              <a:rPr lang="zh-CN" altLang="en-US" dirty="0">
                <a:solidFill>
                  <a:srgbClr val="CCFF33"/>
                </a:solidFill>
              </a:rPr>
              <a:t>联合国新一轮气候谈判因议程之争遗憾中落幕</a:t>
            </a:r>
            <a:r>
              <a:rPr lang="en-US" altLang="zh-CN" dirty="0">
                <a:solidFill>
                  <a:srgbClr val="CCFF33"/>
                </a:solidFill>
              </a:rPr>
              <a:t>P52-53</a:t>
            </a:r>
            <a:endParaRPr lang="en-US" altLang="zh-CN" dirty="0">
              <a:solidFill>
                <a:srgbClr val="CCFF33"/>
              </a:solidFill>
            </a:endParaRPr>
          </a:p>
        </p:txBody>
      </p:sp>
      <p:pic>
        <p:nvPicPr>
          <p:cNvPr id="18435" name="图片 1"/>
          <p:cNvPicPr>
            <a:picLocks noChangeAspect="1"/>
          </p:cNvPicPr>
          <p:nvPr/>
        </p:nvPicPr>
        <p:blipFill>
          <a:blip r:embed="rId1"/>
          <a:stretch>
            <a:fillRect/>
          </a:stretch>
        </p:blipFill>
        <p:spPr>
          <a:xfrm>
            <a:off x="1806575" y="2859088"/>
            <a:ext cx="5791200" cy="379730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2227">
                                            <p:txEl>
                                              <p:charRg st="0" end="7"/>
                                            </p:txEl>
                                          </p:spTgt>
                                        </p:tgtEl>
                                        <p:attrNameLst>
                                          <p:attrName>style.visibility</p:attrName>
                                        </p:attrNameLst>
                                      </p:cBhvr>
                                      <p:to>
                                        <p:strVal val="visible"/>
                                      </p:to>
                                    </p:set>
                                    <p:anim calcmode="lin" valueType="num">
                                      <p:cBhvr>
                                        <p:cTn id="7" dur="2000" fill="hold"/>
                                        <p:tgtEl>
                                          <p:spTgt spid="52227">
                                            <p:txEl>
                                              <p:charRg st="0" end="7"/>
                                            </p:txEl>
                                          </p:spTgt>
                                        </p:tgtEl>
                                        <p:attrNameLst>
                                          <p:attrName>ppt_x</p:attrName>
                                        </p:attrNameLst>
                                      </p:cBhvr>
                                      <p:tavLst>
                                        <p:tav tm="0">
                                          <p:val>
                                            <p:strVal val="0-#ppt_w/2"/>
                                          </p:val>
                                        </p:tav>
                                        <p:tav tm="100000">
                                          <p:val>
                                            <p:strVal val="#ppt_x"/>
                                          </p:val>
                                        </p:tav>
                                      </p:tavLst>
                                    </p:anim>
                                    <p:anim calcmode="lin" valueType="num">
                                      <p:cBhvr>
                                        <p:cTn id="8" dur="2000" fill="hold"/>
                                        <p:tgtEl>
                                          <p:spTgt spid="52227">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52227">
                                            <p:txEl>
                                              <p:pRg st="1" end="1"/>
                                            </p:txEl>
                                          </p:spTgt>
                                        </p:tgtEl>
                                        <p:attrNameLst>
                                          <p:attrName>style.visibility</p:attrName>
                                        </p:attrNameLst>
                                      </p:cBhvr>
                                      <p:to>
                                        <p:strVal val="visible"/>
                                      </p:to>
                                    </p:set>
                                    <p:anim calcmode="lin" valueType="num">
                                      <p:cBhvr>
                                        <p:cTn id="13" dur="2000" fill="hold"/>
                                        <p:tgtEl>
                                          <p:spTgt spid="52227">
                                            <p:txEl>
                                              <p:pRg st="1" end="1"/>
                                            </p:txEl>
                                          </p:spTgt>
                                        </p:tgtEl>
                                        <p:attrNameLst>
                                          <p:attrName>ppt_x</p:attrName>
                                        </p:attrNameLst>
                                      </p:cBhvr>
                                      <p:tavLst>
                                        <p:tav tm="0">
                                          <p:val>
                                            <p:strVal val="0-#ppt_w/2"/>
                                          </p:val>
                                        </p:tav>
                                        <p:tav tm="100000">
                                          <p:val>
                                            <p:strVal val="#ppt_x"/>
                                          </p:val>
                                        </p:tav>
                                      </p:tavLst>
                                    </p:anim>
                                    <p:anim calcmode="lin" valueType="num">
                                      <p:cBhvr>
                                        <p:cTn id="14" dur="2000" fill="hold"/>
                                        <p:tgtEl>
                                          <p:spTgt spid="5222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7" name="内容占位符 52226"/>
          <p:cNvSpPr>
            <a:spLocks noGrp="1"/>
          </p:cNvSpPr>
          <p:nvPr>
            <p:ph idx="1"/>
          </p:nvPr>
        </p:nvSpPr>
        <p:spPr>
          <a:xfrm>
            <a:off x="611188" y="1844675"/>
            <a:ext cx="7772400" cy="4572000"/>
          </a:xfrm>
          <a:ln>
            <a:solidFill>
              <a:schemeClr val="bg2"/>
            </a:solidFill>
            <a:miter/>
          </a:ln>
        </p:spPr>
        <p:txBody>
          <a:bodyPr anchor="t" anchorCtr="0"/>
          <a:p>
            <a:pPr>
              <a:lnSpc>
                <a:spcPct val="120000"/>
              </a:lnSpc>
            </a:pPr>
            <a:r>
              <a:rPr lang="zh-CN" altLang="en-US" dirty="0">
                <a:solidFill>
                  <a:srgbClr val="CCFF33"/>
                </a:solidFill>
              </a:rPr>
              <a:t>一、会议议程</a:t>
            </a:r>
            <a:endParaRPr lang="zh-CN" altLang="en-US" dirty="0">
              <a:solidFill>
                <a:srgbClr val="CCFF33"/>
              </a:solidFill>
            </a:endParaRPr>
          </a:p>
          <a:p>
            <a:pPr>
              <a:lnSpc>
                <a:spcPct val="120000"/>
              </a:lnSpc>
            </a:pPr>
            <a:r>
              <a:rPr lang="zh-CN" altLang="en-US" dirty="0">
                <a:solidFill>
                  <a:srgbClr val="CCFF33"/>
                </a:solidFill>
              </a:rPr>
              <a:t>二、会议日程</a:t>
            </a:r>
            <a:endParaRPr lang="zh-CN" altLang="en-US" dirty="0">
              <a:solidFill>
                <a:srgbClr val="CCFF33"/>
              </a:solidFill>
            </a:endParaRPr>
          </a:p>
          <a:p>
            <a:pPr>
              <a:lnSpc>
                <a:spcPct val="120000"/>
              </a:lnSpc>
            </a:pPr>
            <a:r>
              <a:rPr lang="zh-CN" altLang="en-US" dirty="0">
                <a:solidFill>
                  <a:srgbClr val="CCFF33"/>
                </a:solidFill>
              </a:rPr>
              <a:t>三、会议程序</a:t>
            </a:r>
            <a:endParaRPr lang="zh-CN" altLang="en-US" dirty="0">
              <a:solidFill>
                <a:srgbClr val="CCFF33"/>
              </a:solidFill>
            </a:endParaRPr>
          </a:p>
          <a:p>
            <a:pPr>
              <a:lnSpc>
                <a:spcPct val="120000"/>
              </a:lnSpc>
            </a:pPr>
            <a:r>
              <a:rPr lang="zh-CN" altLang="en-US" dirty="0">
                <a:solidFill>
                  <a:srgbClr val="CCFF33"/>
                </a:solidFill>
              </a:rPr>
              <a:t>四、会议议程、日程和程序的联系与区别</a:t>
            </a:r>
            <a:endParaRPr lang="zh-CN" altLang="en-US" dirty="0">
              <a:solidFill>
                <a:srgbClr val="CCFF33"/>
              </a:solidFill>
            </a:endParaRPr>
          </a:p>
        </p:txBody>
      </p:sp>
      <p:sp>
        <p:nvSpPr>
          <p:cNvPr id="18433" name="标题 52225"/>
          <p:cNvSpPr>
            <a:spLocks noGrp="1"/>
          </p:cNvSpPr>
          <p:nvPr>
            <p:ph type="title"/>
          </p:nvPr>
        </p:nvSpPr>
        <p:spPr>
          <a:xfrm>
            <a:off x="685800" y="381000"/>
            <a:ext cx="7772400" cy="838200"/>
          </a:xfrm>
        </p:spPr>
        <p:txBody>
          <a:bodyPr anchor="ctr" anchorCtr="0"/>
          <a:p>
            <a:r>
              <a:rPr lang="zh-CN" altLang="en-US" dirty="0">
                <a:solidFill>
                  <a:srgbClr val="FFFF00"/>
                </a:solidFill>
              </a:rPr>
              <a:t>任务二　拟定会议议程、日程、程序 </a:t>
            </a:r>
            <a:endParaRPr lang="zh-CN" altLang="en-US" dirty="0">
              <a:solidFill>
                <a:srgbClr val="FFFF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2227"/>
                                        </p:tgtEl>
                                        <p:attrNameLst>
                                          <p:attrName>style.visibility</p:attrName>
                                        </p:attrNameLst>
                                      </p:cBhvr>
                                      <p:to>
                                        <p:strVal val="visible"/>
                                      </p:to>
                                    </p:set>
                                    <p:anim calcmode="lin" valueType="num">
                                      <p:cBhvr additive="base">
                                        <p:cTn id="7" dur="2000" fill="hold"/>
                                        <p:tgtEl>
                                          <p:spTgt spid="52227"/>
                                        </p:tgtEl>
                                        <p:attrNameLst>
                                          <p:attrName>ppt_x</p:attrName>
                                        </p:attrNameLst>
                                      </p:cBhvr>
                                      <p:tavLst>
                                        <p:tav tm="0">
                                          <p:val>
                                            <p:strVal val="0-#ppt_w/2"/>
                                          </p:val>
                                        </p:tav>
                                        <p:tav tm="100000">
                                          <p:val>
                                            <p:strVal val="#ppt_x"/>
                                          </p:val>
                                        </p:tav>
                                      </p:tavLst>
                                    </p:anim>
                                    <p:anim calcmode="lin" valueType="num">
                                      <p:cBhvr additive="base">
                                        <p:cTn id="8" dur="2000" fill="hold"/>
                                        <p:tgtEl>
                                          <p:spTgt spid="52227"/>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52227">
                                            <p:txEl>
                                              <p:charRg st="0" end="7"/>
                                            </p:txEl>
                                          </p:spTgt>
                                        </p:tgtEl>
                                        <p:attrNameLst>
                                          <p:attrName>style.visibility</p:attrName>
                                        </p:attrNameLst>
                                      </p:cBhvr>
                                      <p:to>
                                        <p:strVal val="visible"/>
                                      </p:to>
                                    </p:set>
                                    <p:anim calcmode="lin" valueType="num">
                                      <p:cBhvr additive="base">
                                        <p:cTn id="11" dur="2000" fill="hold"/>
                                        <p:tgtEl>
                                          <p:spTgt spid="52227">
                                            <p:txEl>
                                              <p:charRg st="0" end="7"/>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52227">
                                            <p:txEl>
                                              <p:charRg st="0" end="7"/>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52227">
                                            <p:txEl>
                                              <p:charRg st="7" end="14"/>
                                            </p:txEl>
                                          </p:spTgt>
                                        </p:tgtEl>
                                        <p:attrNameLst>
                                          <p:attrName>style.visibility</p:attrName>
                                        </p:attrNameLst>
                                      </p:cBhvr>
                                      <p:to>
                                        <p:strVal val="visible"/>
                                      </p:to>
                                    </p:set>
                                    <p:anim calcmode="lin" valueType="num">
                                      <p:cBhvr additive="base">
                                        <p:cTn id="15" dur="2000" fill="hold"/>
                                        <p:tgtEl>
                                          <p:spTgt spid="52227">
                                            <p:txEl>
                                              <p:charRg st="7" end="14"/>
                                            </p:txEl>
                                          </p:spTgt>
                                        </p:tgtEl>
                                        <p:attrNameLst>
                                          <p:attrName>ppt_x</p:attrName>
                                        </p:attrNameLst>
                                      </p:cBhvr>
                                      <p:tavLst>
                                        <p:tav tm="0">
                                          <p:val>
                                            <p:strVal val="0-#ppt_w/2"/>
                                          </p:val>
                                        </p:tav>
                                        <p:tav tm="100000">
                                          <p:val>
                                            <p:strVal val="#ppt_x"/>
                                          </p:val>
                                        </p:tav>
                                      </p:tavLst>
                                    </p:anim>
                                    <p:anim calcmode="lin" valueType="num">
                                      <p:cBhvr additive="base">
                                        <p:cTn id="16" dur="2000" fill="hold"/>
                                        <p:tgtEl>
                                          <p:spTgt spid="52227">
                                            <p:txEl>
                                              <p:charRg st="7" end="14"/>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52227">
                                            <p:txEl>
                                              <p:charRg st="14" end="21"/>
                                            </p:txEl>
                                          </p:spTgt>
                                        </p:tgtEl>
                                        <p:attrNameLst>
                                          <p:attrName>style.visibility</p:attrName>
                                        </p:attrNameLst>
                                      </p:cBhvr>
                                      <p:to>
                                        <p:strVal val="visible"/>
                                      </p:to>
                                    </p:set>
                                    <p:anim calcmode="lin" valueType="num">
                                      <p:cBhvr additive="base">
                                        <p:cTn id="19" dur="2000" fill="hold"/>
                                        <p:tgtEl>
                                          <p:spTgt spid="52227">
                                            <p:txEl>
                                              <p:charRg st="14" end="21"/>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52227">
                                            <p:txEl>
                                              <p:charRg st="14" end="21"/>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52227">
                                            <p:txEl>
                                              <p:charRg st="21" end="40"/>
                                            </p:txEl>
                                          </p:spTgt>
                                        </p:tgtEl>
                                        <p:attrNameLst>
                                          <p:attrName>style.visibility</p:attrName>
                                        </p:attrNameLst>
                                      </p:cBhvr>
                                      <p:to>
                                        <p:strVal val="visible"/>
                                      </p:to>
                                    </p:set>
                                    <p:anim calcmode="lin" valueType="num">
                                      <p:cBhvr additive="base">
                                        <p:cTn id="23" dur="2000" fill="hold"/>
                                        <p:tgtEl>
                                          <p:spTgt spid="52227">
                                            <p:txEl>
                                              <p:charRg st="21" end="40"/>
                                            </p:txEl>
                                          </p:spTgt>
                                        </p:tgtEl>
                                        <p:attrNameLst>
                                          <p:attrName>ppt_x</p:attrName>
                                        </p:attrNameLst>
                                      </p:cBhvr>
                                      <p:tavLst>
                                        <p:tav tm="0">
                                          <p:val>
                                            <p:strVal val="0-#ppt_w/2"/>
                                          </p:val>
                                        </p:tav>
                                        <p:tav tm="100000">
                                          <p:val>
                                            <p:strVal val="#ppt_x"/>
                                          </p:val>
                                        </p:tav>
                                      </p:tavLst>
                                    </p:anim>
                                    <p:anim calcmode="lin" valueType="num">
                                      <p:cBhvr additive="base">
                                        <p:cTn id="24" dur="2000" fill="hold"/>
                                        <p:tgtEl>
                                          <p:spTgt spid="52227">
                                            <p:txEl>
                                              <p:charRg st="21" end="4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51201"/>
          <p:cNvSpPr>
            <a:spLocks noGrp="1"/>
          </p:cNvSpPr>
          <p:nvPr>
            <p:ph type="title"/>
          </p:nvPr>
        </p:nvSpPr>
        <p:spPr>
          <a:xfrm>
            <a:off x="936625" y="292100"/>
            <a:ext cx="7772400" cy="685800"/>
          </a:xfrm>
          <a:ln/>
        </p:spPr>
        <p:txBody>
          <a:bodyPr anchor="ctr" anchorCtr="0"/>
          <a:p>
            <a:r>
              <a:rPr lang="zh-CN" altLang="en-US" sz="4000" dirty="0">
                <a:solidFill>
                  <a:srgbClr val="FFFF00"/>
                </a:solidFill>
              </a:rPr>
              <a:t>一、会议议程</a:t>
            </a:r>
            <a:endParaRPr lang="zh-CN" altLang="en-US" sz="4000" dirty="0">
              <a:solidFill>
                <a:srgbClr val="FFFF00"/>
              </a:solidFill>
            </a:endParaRPr>
          </a:p>
        </p:txBody>
      </p:sp>
      <p:sp>
        <p:nvSpPr>
          <p:cNvPr id="51203" name="内容占位符 51202"/>
          <p:cNvSpPr>
            <a:spLocks noGrp="1"/>
          </p:cNvSpPr>
          <p:nvPr>
            <p:ph idx="1"/>
          </p:nvPr>
        </p:nvSpPr>
        <p:spPr>
          <a:xfrm>
            <a:off x="246063" y="1244600"/>
            <a:ext cx="8299450" cy="3384550"/>
          </a:xfrm>
          <a:ln/>
        </p:spPr>
        <p:txBody>
          <a:bodyPr anchor="t" anchorCtr="0"/>
          <a:p>
            <a:r>
              <a:rPr lang="zh-CN" altLang="en-US" dirty="0">
                <a:solidFill>
                  <a:srgbClr val="FFFF00"/>
                </a:solidFill>
              </a:rPr>
              <a:t>会议议程是会议主要活动的安排顺序，它主要是对议题性活动的程序化，即将会议的议题按讨论、审议和表决的次序编排起来并固定下来，反映议题的主次、轻重、先后。会议议程起着维持会议秩序的作用。</a:t>
            </a:r>
            <a:endParaRPr lang="zh-CN" altLang="en-US" dirty="0">
              <a:solidFill>
                <a:srgbClr val="FFFF00"/>
              </a:solidFill>
            </a:endParaRPr>
          </a:p>
        </p:txBody>
      </p:sp>
      <p:pic>
        <p:nvPicPr>
          <p:cNvPr id="20483" name="图片 1"/>
          <p:cNvPicPr>
            <a:picLocks noChangeAspect="1"/>
          </p:cNvPicPr>
          <p:nvPr/>
        </p:nvPicPr>
        <p:blipFill>
          <a:blip r:embed="rId1"/>
          <a:stretch>
            <a:fillRect/>
          </a:stretch>
        </p:blipFill>
        <p:spPr>
          <a:xfrm>
            <a:off x="3162300" y="3355975"/>
            <a:ext cx="5910263" cy="333375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51203">
                                            <p:txEl>
                                              <p:charRg st="0" end="92"/>
                                            </p:txEl>
                                          </p:spTgt>
                                        </p:tgtEl>
                                        <p:attrNameLst>
                                          <p:attrName>style.visibility</p:attrName>
                                        </p:attrNameLst>
                                      </p:cBhvr>
                                      <p:to>
                                        <p:strVal val="visible"/>
                                      </p:to>
                                    </p:set>
                                    <p:anim calcmode="lin" valueType="num">
                                      <p:cBhvr additive="base">
                                        <p:cTn id="7" dur="500" fill="hold"/>
                                        <p:tgtEl>
                                          <p:spTgt spid="51203">
                                            <p:txEl>
                                              <p:charRg st="0" end="9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1203">
                                            <p:txEl>
                                              <p:charRg st="0" end="9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53249"/>
          <p:cNvSpPr>
            <a:spLocks noGrp="1"/>
          </p:cNvSpPr>
          <p:nvPr>
            <p:ph type="title"/>
          </p:nvPr>
        </p:nvSpPr>
        <p:spPr>
          <a:xfrm>
            <a:off x="685800" y="228600"/>
            <a:ext cx="7772400" cy="762000"/>
          </a:xfrm>
          <a:ln/>
        </p:spPr>
        <p:txBody>
          <a:bodyPr anchor="ctr" anchorCtr="0"/>
          <a:p>
            <a:r>
              <a:rPr lang="zh-CN" altLang="en-US" dirty="0"/>
              <a:t>二、会议日程</a:t>
            </a:r>
            <a:endParaRPr lang="zh-CN" altLang="en-US" dirty="0"/>
          </a:p>
        </p:txBody>
      </p:sp>
      <p:sp>
        <p:nvSpPr>
          <p:cNvPr id="53251" name="内容占位符 53250"/>
          <p:cNvSpPr>
            <a:spLocks noGrp="1"/>
          </p:cNvSpPr>
          <p:nvPr>
            <p:ph idx="1"/>
          </p:nvPr>
        </p:nvSpPr>
        <p:spPr>
          <a:xfrm>
            <a:off x="533400" y="1341438"/>
            <a:ext cx="8077200" cy="4754562"/>
          </a:xfrm>
          <a:ln/>
        </p:spPr>
        <p:txBody>
          <a:bodyPr anchor="t" anchorCtr="0"/>
          <a:p>
            <a:endParaRPr lang="zh-CN" altLang="en-US" dirty="0"/>
          </a:p>
          <a:p>
            <a:r>
              <a:rPr lang="zh-CN" altLang="en-US" dirty="0"/>
              <a:t>会议日程是把一天中会议议程规定的各项活动按单位时间具体落实安排，它不仅细化围绕会议议题的全部活动，还包括会议过程中其他的辅助活动，如聚餐、参观、考察、娱乐等等。</a:t>
            </a:r>
            <a:endParaRPr lang="zh-CN" altLang="en-US" dirty="0"/>
          </a:p>
          <a:p>
            <a:r>
              <a:rPr lang="zh-CN" altLang="en-US" dirty="0"/>
              <a:t>日程是表明会议发展的进程，同时也是对完成各项议程需要时间的预测和必要的限制，以提高会议的效率。</a:t>
            </a:r>
            <a:endParaRPr lang="zh-CN" altLang="en-US" dirty="0"/>
          </a:p>
        </p:txBody>
      </p:sp>
      <p:sp>
        <p:nvSpPr>
          <p:cNvPr id="21507" name="动作按钮: 后退或前一项 53251"/>
          <p:cNvSpPr/>
          <p:nvPr/>
        </p:nvSpPr>
        <p:spPr>
          <a:xfrm>
            <a:off x="8305800" y="5867400"/>
            <a:ext cx="457200" cy="609600"/>
          </a:xfrm>
          <a:prstGeom prst="actionButtonBackPrevious">
            <a:avLst/>
          </a:prstGeom>
          <a:solidFill>
            <a:srgbClr val="FF9999"/>
          </a:solidFill>
          <a:ln w="9525" cap="flat" cmpd="sng">
            <a:solidFill>
              <a:srgbClr val="99FFCC"/>
            </a:solidFill>
            <a:prstDash val="solid"/>
            <a:miter/>
            <a:headEnd type="none" w="med" len="med"/>
            <a:tailEnd type="none" w="med" len="med"/>
          </a:ln>
        </p:spPr>
        <p:txBody>
          <a:bodyPr anchor="t" anchorCtr="0"/>
          <a:p>
            <a:pPr algn="ctr" eaLnBrk="0" hangingPunct="0"/>
            <a:endParaRPr lang="zh-CN" altLang="en-US">
              <a:latin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3251">
                                            <p:txEl>
                                              <p:charRg st="1" end="82"/>
                                            </p:txEl>
                                          </p:spTgt>
                                        </p:tgtEl>
                                        <p:attrNameLst>
                                          <p:attrName>style.visibility</p:attrName>
                                        </p:attrNameLst>
                                      </p:cBhvr>
                                      <p:to>
                                        <p:strVal val="visible"/>
                                      </p:to>
                                    </p:set>
                                    <p:anim calcmode="lin" valueType="num">
                                      <p:cBhvr additive="base">
                                        <p:cTn id="7" dur="500" fill="hold"/>
                                        <p:tgtEl>
                                          <p:spTgt spid="53251">
                                            <p:txEl>
                                              <p:charRg st="1" end="8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3251">
                                            <p:txEl>
                                              <p:charRg st="1" end="82"/>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53251">
                                            <p:txEl>
                                              <p:charRg st="82" end="130"/>
                                            </p:txEl>
                                          </p:spTgt>
                                        </p:tgtEl>
                                        <p:attrNameLst>
                                          <p:attrName>style.visibility</p:attrName>
                                        </p:attrNameLst>
                                      </p:cBhvr>
                                      <p:to>
                                        <p:strVal val="visible"/>
                                      </p:to>
                                    </p:set>
                                    <p:anim calcmode="lin" valueType="num">
                                      <p:cBhvr additive="base">
                                        <p:cTn id="11" dur="500" fill="hold"/>
                                        <p:tgtEl>
                                          <p:spTgt spid="53251">
                                            <p:txEl>
                                              <p:charRg st="82" end="13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3251">
                                            <p:txEl>
                                              <p:charRg st="82" end="13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8" name="图片 16387"/>
          <p:cNvPicPr>
            <a:picLocks noChangeAspect="1"/>
          </p:cNvPicPr>
          <p:nvPr/>
        </p:nvPicPr>
        <p:blipFill>
          <a:blip r:embed="rId1">
            <a:lum bright="-23999" contrast="-17999"/>
          </a:blip>
          <a:stretch>
            <a:fillRect/>
          </a:stretch>
        </p:blipFill>
        <p:spPr>
          <a:xfrm>
            <a:off x="5867400" y="4438650"/>
            <a:ext cx="3025775" cy="2419350"/>
          </a:xfrm>
          <a:prstGeom prst="rect">
            <a:avLst/>
          </a:prstGeom>
          <a:noFill/>
          <a:ln w="9525">
            <a:noFill/>
          </a:ln>
        </p:spPr>
      </p:pic>
      <p:sp>
        <p:nvSpPr>
          <p:cNvPr id="16389" name="内容占位符 16388"/>
          <p:cNvSpPr>
            <a:spLocks noGrp="1"/>
          </p:cNvSpPr>
          <p:nvPr>
            <p:ph idx="1"/>
          </p:nvPr>
        </p:nvSpPr>
        <p:spPr>
          <a:xfrm>
            <a:off x="250825" y="1628775"/>
            <a:ext cx="7772400" cy="4572000"/>
          </a:xfrm>
          <a:ln/>
        </p:spPr>
        <p:txBody>
          <a:bodyPr anchor="t" anchorCtr="0"/>
          <a:p>
            <a:r>
              <a:rPr lang="zh-CN" altLang="en-US" dirty="0"/>
              <a:t>会议程序是指在一次具体的会议中按照时间先后排列的详细的活动步骤。会议程序可以让与会者了解每次具体的会议活动的内容及时间顺序，同时也是会议主持人掌握会议的操作依据。</a:t>
            </a:r>
            <a:endParaRPr lang="zh-CN" altLang="en-US" dirty="0"/>
          </a:p>
          <a:p>
            <a:r>
              <a:rPr lang="zh-CN" altLang="en-US" dirty="0"/>
              <a:t>以举行颁奖、选举、揭牌等一事为主的会议活动，一般只制定会议程序。</a:t>
            </a:r>
            <a:endParaRPr lang="zh-CN" altLang="en-US" dirty="0"/>
          </a:p>
        </p:txBody>
      </p:sp>
      <p:sp>
        <p:nvSpPr>
          <p:cNvPr id="22531" name="标题 16389"/>
          <p:cNvSpPr>
            <a:spLocks noGrp="1"/>
          </p:cNvSpPr>
          <p:nvPr>
            <p:ph type="title"/>
          </p:nvPr>
        </p:nvSpPr>
        <p:spPr>
          <a:ln/>
        </p:spPr>
        <p:txBody>
          <a:bodyPr anchor="ctr" anchorCtr="0"/>
          <a:p>
            <a:r>
              <a:rPr lang="zh-CN" altLang="en-US" dirty="0"/>
              <a:t>三、会议程序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6389">
                                            <p:txEl>
                                              <p:charRg st="0" end="82"/>
                                            </p:txEl>
                                          </p:spTgt>
                                        </p:tgtEl>
                                        <p:attrNameLst>
                                          <p:attrName>style.visibility</p:attrName>
                                        </p:attrNameLst>
                                      </p:cBhvr>
                                      <p:to>
                                        <p:strVal val="visible"/>
                                      </p:to>
                                    </p:set>
                                    <p:anim calcmode="lin" valueType="num">
                                      <p:cBhvr additive="base">
                                        <p:cTn id="7" dur="500" fill="hold"/>
                                        <p:tgtEl>
                                          <p:spTgt spid="16389">
                                            <p:txEl>
                                              <p:charRg st="0" end="8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9">
                                            <p:txEl>
                                              <p:charRg st="0" end="82"/>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6389">
                                            <p:txEl>
                                              <p:charRg st="82" end="115"/>
                                            </p:txEl>
                                          </p:spTgt>
                                        </p:tgtEl>
                                        <p:attrNameLst>
                                          <p:attrName>style.visibility</p:attrName>
                                        </p:attrNameLst>
                                      </p:cBhvr>
                                      <p:to>
                                        <p:strVal val="visible"/>
                                      </p:to>
                                    </p:set>
                                    <p:anim calcmode="lin" valueType="num">
                                      <p:cBhvr additive="base">
                                        <p:cTn id="11" dur="500" fill="hold"/>
                                        <p:tgtEl>
                                          <p:spTgt spid="16389">
                                            <p:txEl>
                                              <p:charRg st="82" end="115"/>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6389">
                                            <p:txEl>
                                              <p:charRg st="82" end="115"/>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6" fill="hold" nodeType="afterEffect">
                                  <p:stCondLst>
                                    <p:cond delay="0"/>
                                  </p:stCondLst>
                                  <p:childTnLst>
                                    <p:set>
                                      <p:cBhvr>
                                        <p:cTn id="15" dur="1" fill="hold">
                                          <p:stCondLst>
                                            <p:cond delay="0"/>
                                          </p:stCondLst>
                                        </p:cTn>
                                        <p:tgtEl>
                                          <p:spTgt spid="16388"/>
                                        </p:tgtEl>
                                        <p:attrNameLst>
                                          <p:attrName>style.visibility</p:attrName>
                                        </p:attrNameLst>
                                      </p:cBhvr>
                                      <p:to>
                                        <p:strVal val="visible"/>
                                      </p:to>
                                    </p:set>
                                    <p:anim calcmode="lin" valueType="num">
                                      <p:cBhvr additive="base">
                                        <p:cTn id="16" dur="500" fill="hold"/>
                                        <p:tgtEl>
                                          <p:spTgt spid="16388"/>
                                        </p:tgtEl>
                                        <p:attrNameLst>
                                          <p:attrName>ppt_x</p:attrName>
                                        </p:attrNameLst>
                                      </p:cBhvr>
                                      <p:tavLst>
                                        <p:tav tm="0">
                                          <p:val>
                                            <p:strVal val="1+#ppt_w/2"/>
                                          </p:val>
                                        </p:tav>
                                        <p:tav tm="100000">
                                          <p:val>
                                            <p:strVal val="#ppt_x"/>
                                          </p:val>
                                        </p:tav>
                                      </p:tavLst>
                                    </p:anim>
                                    <p:anim calcmode="lin" valueType="num">
                                      <p:cBhvr additive="base">
                                        <p:cTn id="17"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54273"/>
          <p:cNvSpPr>
            <a:spLocks noGrp="1"/>
          </p:cNvSpPr>
          <p:nvPr>
            <p:ph type="title"/>
          </p:nvPr>
        </p:nvSpPr>
        <p:spPr>
          <a:xfrm>
            <a:off x="685800" y="533400"/>
            <a:ext cx="7772400" cy="609600"/>
          </a:xfrm>
          <a:ln/>
        </p:spPr>
        <p:txBody>
          <a:bodyPr anchor="ctr" anchorCtr="0"/>
          <a:p>
            <a:endParaRPr lang="zh-CN" altLang="en-US" dirty="0"/>
          </a:p>
        </p:txBody>
      </p:sp>
      <p:sp>
        <p:nvSpPr>
          <p:cNvPr id="54277" name="圆角矩形标注 54276"/>
          <p:cNvSpPr/>
          <p:nvPr/>
        </p:nvSpPr>
        <p:spPr>
          <a:xfrm>
            <a:off x="0" y="260350"/>
            <a:ext cx="9144000" cy="1130300"/>
          </a:xfrm>
          <a:prstGeom prst="wedgeRoundRectCallout">
            <a:avLst>
              <a:gd name="adj1" fmla="val -27046"/>
              <a:gd name="adj2" fmla="val 33148"/>
              <a:gd name="adj3" fmla="val 16667"/>
            </a:avLst>
          </a:prstGeom>
          <a:gradFill rotWithShape="0">
            <a:gsLst>
              <a:gs pos="0">
                <a:schemeClr val="tx1"/>
              </a:gs>
              <a:gs pos="100000">
                <a:srgbClr val="FFBF00"/>
              </a:gs>
            </a:gsLst>
            <a:lin ang="2700000" scaled="1"/>
            <a:tileRect/>
          </a:gradFill>
          <a:ln w="9525" cap="flat" cmpd="sng">
            <a:solidFill>
              <a:srgbClr val="CC66FF"/>
            </a:solidFill>
            <a:prstDash val="solid"/>
            <a:miter/>
            <a:headEnd type="none" w="med" len="med"/>
            <a:tailEnd type="none" w="med" len="med"/>
          </a:ln>
        </p:spPr>
        <p:txBody>
          <a:bodyPr anchor="ctr"/>
          <a:p>
            <a:pPr marL="0" marR="0" indent="0" algn="l" defTabSz="914400" rtl="0" eaLnBrk="1" fontAlgn="base" latinLnBrk="0" hangingPunct="1">
              <a:lnSpc>
                <a:spcPct val="90000"/>
              </a:lnSpc>
              <a:spcBef>
                <a:spcPct val="20000"/>
              </a:spcBef>
              <a:spcAft>
                <a:spcPct val="0"/>
              </a:spcAft>
              <a:buClrTx/>
              <a:buSzTx/>
              <a:buFontTx/>
              <a:buNone/>
            </a:pPr>
            <a:r>
              <a:rPr kumimoji="0" lang="zh-CN" altLang="en-US" sz="4400" b="1" i="0" u="none" strike="noStrike" kern="1200" cap="none" spc="0" normalizeH="0" baseline="0" noProof="1" dirty="0">
                <a:solidFill>
                  <a:schemeClr val="bg2"/>
                </a:solidFill>
                <a:latin typeface="Times New Roman" panose="02020603050405020304" pitchFamily="18" charset="0"/>
                <a:ea typeface="宋体" panose="02010600030101010101" pitchFamily="2" charset="-122"/>
                <a:cs typeface="+mn-cs"/>
              </a:rPr>
              <a:t>会议议程、日程和程序的关系</a:t>
            </a:r>
            <a:endParaRPr kumimoji="0" lang="zh-CN" altLang="en-US" sz="4000" b="1" i="0" u="none" strike="noStrike" kern="1200" cap="none" spc="0" normalizeH="0" baseline="0" noProof="1">
              <a:solidFill>
                <a:schemeClr val="bg2"/>
              </a:solidFill>
              <a:effectLst>
                <a:outerShdw blurRad="38100" dist="38100" dir="2700000">
                  <a:srgbClr val="C0C0C0"/>
                </a:outerShdw>
              </a:effectLst>
              <a:latin typeface="Times New Roman" panose="02020603050405020304" pitchFamily="18" charset="0"/>
              <a:ea typeface="华文新魏" panose="02010800040101010101" pitchFamily="2" charset="-122"/>
              <a:cs typeface="+mn-cs"/>
            </a:endParaRPr>
          </a:p>
        </p:txBody>
      </p:sp>
      <p:sp>
        <p:nvSpPr>
          <p:cNvPr id="54278" name="内容占位符 54277"/>
          <p:cNvSpPr>
            <a:spLocks noGrp="1"/>
          </p:cNvSpPr>
          <p:nvPr>
            <p:ph idx="1"/>
          </p:nvPr>
        </p:nvSpPr>
        <p:spPr>
          <a:xfrm>
            <a:off x="539750" y="1700213"/>
            <a:ext cx="8208963" cy="4824412"/>
          </a:xfrm>
          <a:ln/>
        </p:spPr>
        <p:txBody>
          <a:bodyPr anchor="t" anchorCtr="0"/>
          <a:p>
            <a:r>
              <a:rPr lang="zh-CN" altLang="en-US" sz="2600" dirty="0"/>
              <a:t>会议议程、会议日程和会议程序都是关于会议活动先后顺序的安排。它们之间的区别在于：</a:t>
            </a:r>
            <a:endParaRPr lang="zh-CN" altLang="en-US" sz="2600" dirty="0"/>
          </a:p>
          <a:p>
            <a:r>
              <a:rPr lang="zh-CN" altLang="en-US" sz="2600" dirty="0"/>
              <a:t>会议议程是整个会议活动顺序的总体安排，但不包括会议期间的辅助活动，其特点是概括、明了；</a:t>
            </a:r>
            <a:endParaRPr lang="zh-CN" altLang="en-US" sz="2600" dirty="0"/>
          </a:p>
          <a:p>
            <a:r>
              <a:rPr lang="zh-CN" altLang="en-US" sz="2600" dirty="0"/>
              <a:t>会议日程是将各项会议活动</a:t>
            </a:r>
            <a:r>
              <a:rPr lang="en-US" altLang="zh-CN" sz="2600"/>
              <a:t>(</a:t>
            </a:r>
            <a:r>
              <a:rPr lang="zh-CN" altLang="en-US" sz="2600" dirty="0"/>
              <a:t>包括辅助活动</a:t>
            </a:r>
            <a:r>
              <a:rPr lang="en-US" altLang="zh-CN" sz="2600"/>
              <a:t>)</a:t>
            </a:r>
            <a:r>
              <a:rPr lang="zh-CN" altLang="en-US" sz="2600" dirty="0"/>
              <a:t>落实到单位时间，凡会期满一天的会议都应当制定会议日程；</a:t>
            </a:r>
            <a:endParaRPr lang="zh-CN" altLang="en-US" sz="2600" dirty="0"/>
          </a:p>
          <a:p>
            <a:r>
              <a:rPr lang="zh-CN" altLang="en-US" sz="2600" dirty="0"/>
              <a:t>会议程序则是一次具体会议活动的详细顺序和步骤，是会期较短、议题较少并且较为灵活的会议只需制定一份会议议程即可。以举行颁奖、选举、揭牌等一事为主的会议活动，一般只制定会议程序。</a:t>
            </a:r>
            <a:endParaRPr lang="zh-CN" altLang="en-US" sz="26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278">
                                            <p:txEl>
                                              <p:charRg st="0" end="41"/>
                                            </p:txEl>
                                          </p:spTgt>
                                        </p:tgtEl>
                                        <p:attrNameLst>
                                          <p:attrName>style.visibility</p:attrName>
                                        </p:attrNameLst>
                                      </p:cBhvr>
                                      <p:to>
                                        <p:strVal val="visible"/>
                                      </p:to>
                                    </p:set>
                                    <p:animEffect transition="in" filter="blinds(horizontal)">
                                      <p:cBhvr>
                                        <p:cTn id="7" dur="500"/>
                                        <p:tgtEl>
                                          <p:spTgt spid="54278">
                                            <p:txEl>
                                              <p:charRg st="0" end="41"/>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4278">
                                            <p:txEl>
                                              <p:charRg st="41" end="85"/>
                                            </p:txEl>
                                          </p:spTgt>
                                        </p:tgtEl>
                                        <p:attrNameLst>
                                          <p:attrName>style.visibility</p:attrName>
                                        </p:attrNameLst>
                                      </p:cBhvr>
                                      <p:to>
                                        <p:strVal val="visible"/>
                                      </p:to>
                                    </p:set>
                                    <p:animEffect transition="in" filter="blinds(horizontal)">
                                      <p:cBhvr>
                                        <p:cTn id="10" dur="500"/>
                                        <p:tgtEl>
                                          <p:spTgt spid="54278">
                                            <p:txEl>
                                              <p:charRg st="41" end="85"/>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4278">
                                            <p:txEl>
                                              <p:charRg st="85" end="133"/>
                                            </p:txEl>
                                          </p:spTgt>
                                        </p:tgtEl>
                                        <p:attrNameLst>
                                          <p:attrName>style.visibility</p:attrName>
                                        </p:attrNameLst>
                                      </p:cBhvr>
                                      <p:to>
                                        <p:strVal val="visible"/>
                                      </p:to>
                                    </p:set>
                                    <p:animEffect transition="in" filter="blinds(horizontal)">
                                      <p:cBhvr>
                                        <p:cTn id="13" dur="500"/>
                                        <p:tgtEl>
                                          <p:spTgt spid="54278">
                                            <p:txEl>
                                              <p:charRg st="85" end="133"/>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4278">
                                            <p:txEl>
                                              <p:charRg st="133" end="221"/>
                                            </p:txEl>
                                          </p:spTgt>
                                        </p:tgtEl>
                                        <p:attrNameLst>
                                          <p:attrName>style.visibility</p:attrName>
                                        </p:attrNameLst>
                                      </p:cBhvr>
                                      <p:to>
                                        <p:strVal val="visible"/>
                                      </p:to>
                                    </p:set>
                                    <p:animEffect transition="in" filter="blinds(horizontal)">
                                      <p:cBhvr>
                                        <p:cTn id="16" dur="500"/>
                                        <p:tgtEl>
                                          <p:spTgt spid="54278">
                                            <p:txEl>
                                              <p:charRg st="133" end="2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87041"/>
          <p:cNvSpPr>
            <a:spLocks noGrp="1"/>
          </p:cNvSpPr>
          <p:nvPr>
            <p:ph type="title"/>
          </p:nvPr>
        </p:nvSpPr>
        <p:spPr>
          <a:xfrm>
            <a:off x="685800" y="369888"/>
            <a:ext cx="7772400" cy="838200"/>
          </a:xfrm>
          <a:ln/>
        </p:spPr>
        <p:txBody>
          <a:bodyPr anchor="ctr" anchorCtr="0"/>
          <a:p>
            <a:r>
              <a:rPr lang="zh-CN" altLang="en-US" dirty="0"/>
              <a:t>实用范例</a:t>
            </a:r>
            <a:endParaRPr lang="zh-CN" altLang="en-US" dirty="0"/>
          </a:p>
        </p:txBody>
      </p:sp>
      <p:sp>
        <p:nvSpPr>
          <p:cNvPr id="87043" name="内容占位符 87042"/>
          <p:cNvSpPr>
            <a:spLocks noGrp="1"/>
          </p:cNvSpPr>
          <p:nvPr>
            <p:ph idx="1"/>
          </p:nvPr>
        </p:nvSpPr>
        <p:spPr>
          <a:xfrm>
            <a:off x="354013" y="1390650"/>
            <a:ext cx="8189912" cy="4572000"/>
          </a:xfrm>
          <a:ln/>
        </p:spPr>
        <p:txBody>
          <a:bodyPr anchor="t" anchorCtr="0"/>
          <a:p>
            <a:r>
              <a:rPr lang="en-US" altLang="zh-CN" dirty="0">
                <a:solidFill>
                  <a:srgbClr val="FFFF00"/>
                </a:solidFill>
              </a:rPr>
              <a:t>[</a:t>
            </a:r>
            <a:r>
              <a:rPr lang="zh-CN" altLang="en-US" dirty="0">
                <a:solidFill>
                  <a:srgbClr val="FFFF00"/>
                </a:solidFill>
              </a:rPr>
              <a:t>例</a:t>
            </a:r>
            <a:r>
              <a:rPr lang="en-US" altLang="zh-CN" dirty="0">
                <a:solidFill>
                  <a:srgbClr val="FFFF00"/>
                </a:solidFill>
              </a:rPr>
              <a:t>1]</a:t>
            </a:r>
            <a:r>
              <a:rPr lang="zh-CN" altLang="en-US" dirty="0">
                <a:solidFill>
                  <a:srgbClr val="FFFF00"/>
                </a:solidFill>
              </a:rPr>
              <a:t>美国某公司会议议程 </a:t>
            </a:r>
            <a:r>
              <a:rPr lang="en-US" altLang="zh-CN" dirty="0">
                <a:solidFill>
                  <a:srgbClr val="FFFF00"/>
                </a:solidFill>
              </a:rPr>
              <a:t>P5</a:t>
            </a:r>
            <a:r>
              <a:rPr lang="en-US" dirty="0">
                <a:solidFill>
                  <a:srgbClr val="FFFF00"/>
                </a:solidFill>
              </a:rPr>
              <a:t>5</a:t>
            </a:r>
            <a:endParaRPr lang="en-US" dirty="0">
              <a:solidFill>
                <a:srgbClr val="FFFF00"/>
              </a:solidFill>
            </a:endParaRPr>
          </a:p>
          <a:p>
            <a:r>
              <a:rPr lang="en-US" altLang="zh-CN" dirty="0">
                <a:solidFill>
                  <a:srgbClr val="FFFF00"/>
                </a:solidFill>
              </a:rPr>
              <a:t>[</a:t>
            </a:r>
            <a:r>
              <a:rPr lang="zh-CN" altLang="en-US" dirty="0">
                <a:solidFill>
                  <a:srgbClr val="FFFF00"/>
                </a:solidFill>
              </a:rPr>
              <a:t>例</a:t>
            </a:r>
            <a:r>
              <a:rPr lang="en-US" altLang="zh-CN" dirty="0">
                <a:solidFill>
                  <a:srgbClr val="FFFF00"/>
                </a:solidFill>
              </a:rPr>
              <a:t>2]</a:t>
            </a:r>
            <a:r>
              <a:rPr lang="zh-CN" altLang="en-US" dirty="0">
                <a:solidFill>
                  <a:srgbClr val="FFFF00"/>
                </a:solidFill>
              </a:rPr>
              <a:t> </a:t>
            </a:r>
            <a:r>
              <a:rPr lang="en-US" altLang="zh-CN">
                <a:solidFill>
                  <a:srgbClr val="FFFF00"/>
                </a:solidFill>
              </a:rPr>
              <a:t>XX</a:t>
            </a:r>
            <a:r>
              <a:rPr lang="zh-CN" altLang="en-US">
                <a:solidFill>
                  <a:srgbClr val="FFFF00"/>
                </a:solidFill>
              </a:rPr>
              <a:t>世界养生大会 </a:t>
            </a:r>
            <a:r>
              <a:rPr lang="en-US" altLang="zh-CN">
                <a:solidFill>
                  <a:srgbClr val="FFFF00"/>
                </a:solidFill>
              </a:rPr>
              <a:t>P55</a:t>
            </a:r>
            <a:endParaRPr lang="zh-CN" altLang="en-US" dirty="0">
              <a:solidFill>
                <a:srgbClr val="FFFF00"/>
              </a:solidFill>
            </a:endParaRPr>
          </a:p>
          <a:p>
            <a:r>
              <a:rPr lang="en-US" altLang="zh-CN" dirty="0">
                <a:solidFill>
                  <a:srgbClr val="FFFF00"/>
                </a:solidFill>
              </a:rPr>
              <a:t>[</a:t>
            </a:r>
            <a:r>
              <a:rPr lang="zh-CN" altLang="en-US" dirty="0">
                <a:solidFill>
                  <a:srgbClr val="FFFF00"/>
                </a:solidFill>
              </a:rPr>
              <a:t>例</a:t>
            </a:r>
            <a:r>
              <a:rPr lang="en-US" altLang="zh-CN" dirty="0">
                <a:solidFill>
                  <a:srgbClr val="FFFF00"/>
                </a:solidFill>
              </a:rPr>
              <a:t>3]</a:t>
            </a:r>
            <a:r>
              <a:rPr lang="zh-CN" altLang="en-US" dirty="0">
                <a:solidFill>
                  <a:srgbClr val="FFFF00"/>
                </a:solidFill>
              </a:rPr>
              <a:t> </a:t>
            </a:r>
            <a:r>
              <a:rPr lang="en-US" altLang="zh-CN">
                <a:solidFill>
                  <a:srgbClr val="FFFF00"/>
                </a:solidFill>
              </a:rPr>
              <a:t>××</a:t>
            </a:r>
            <a:r>
              <a:rPr lang="zh-CN" altLang="en-US" dirty="0">
                <a:solidFill>
                  <a:srgbClr val="FFFF00"/>
                </a:solidFill>
              </a:rPr>
              <a:t>大学 “终身教授奖”颁奖大会程序</a:t>
            </a:r>
            <a:r>
              <a:rPr lang="en-US" altLang="zh-CN" dirty="0">
                <a:solidFill>
                  <a:srgbClr val="FFFF00"/>
                </a:solidFill>
              </a:rPr>
              <a:t>P56</a:t>
            </a:r>
            <a:endParaRPr lang="zh-CN" altLang="en-US" dirty="0">
              <a:solidFill>
                <a:srgbClr val="FFFF00"/>
              </a:solidFill>
            </a:endParaRPr>
          </a:p>
          <a:p>
            <a:endParaRPr lang="zh-CN" altLang="en-US" dirty="0">
              <a:solidFill>
                <a:srgbClr val="FFFF00"/>
              </a:solidFill>
            </a:endParaRPr>
          </a:p>
        </p:txBody>
      </p:sp>
      <p:pic>
        <p:nvPicPr>
          <p:cNvPr id="24579" name="图片 2"/>
          <p:cNvPicPr>
            <a:picLocks noChangeAspect="1"/>
          </p:cNvPicPr>
          <p:nvPr/>
        </p:nvPicPr>
        <p:blipFill>
          <a:blip r:embed="rId1"/>
          <a:stretch>
            <a:fillRect/>
          </a:stretch>
        </p:blipFill>
        <p:spPr>
          <a:xfrm>
            <a:off x="1047750" y="3055938"/>
            <a:ext cx="7191375" cy="35909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7043">
                                            <p:txEl>
                                              <p:charRg st="37" end="54"/>
                                            </p:txEl>
                                          </p:spTgt>
                                        </p:tgtEl>
                                        <p:attrNameLst>
                                          <p:attrName>style.visibility</p:attrName>
                                        </p:attrNameLst>
                                      </p:cBhvr>
                                      <p:to>
                                        <p:strVal val="visible"/>
                                      </p:to>
                                    </p:set>
                                    <p:animEffect transition="in" filter="blinds(horizontal)">
                                      <p:cBhvr>
                                        <p:cTn id="7" dur="500"/>
                                        <p:tgtEl>
                                          <p:spTgt spid="87043">
                                            <p:txEl>
                                              <p:charRg st="37" end="54"/>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7043">
                                            <p:txEl>
                                              <p:charRg st="54" end="76"/>
                                            </p:txEl>
                                          </p:spTgt>
                                        </p:tgtEl>
                                        <p:attrNameLst>
                                          <p:attrName>style.visibility</p:attrName>
                                        </p:attrNameLst>
                                      </p:cBhvr>
                                      <p:to>
                                        <p:strVal val="visible"/>
                                      </p:to>
                                    </p:set>
                                    <p:animEffect transition="in" filter="blinds(horizontal)">
                                      <p:cBhvr>
                                        <p:cTn id="10" dur="500"/>
                                        <p:tgtEl>
                                          <p:spTgt spid="87043">
                                            <p:txEl>
                                              <p:charRg st="54" end="7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7043">
                                            <p:txEl>
                                              <p:pRg st="2" end="2"/>
                                            </p:txEl>
                                          </p:spTgt>
                                        </p:tgtEl>
                                        <p:attrNameLst>
                                          <p:attrName>style.visibility</p:attrName>
                                        </p:attrNameLst>
                                      </p:cBhvr>
                                      <p:to>
                                        <p:strVal val="visible"/>
                                      </p:to>
                                    </p:set>
                                    <p:animEffect transition="in" filter="blinds(horizontal)">
                                      <p:cBhvr>
                                        <p:cTn id="15" dur="500"/>
                                        <p:tgtEl>
                                          <p:spTgt spid="870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图片 3"/>
          <p:cNvPicPr>
            <a:picLocks noChangeAspect="1"/>
          </p:cNvPicPr>
          <p:nvPr/>
        </p:nvPicPr>
        <p:blipFill>
          <a:blip r:embed="rId1"/>
          <a:stretch>
            <a:fillRect/>
          </a:stretch>
        </p:blipFill>
        <p:spPr>
          <a:xfrm>
            <a:off x="3228975" y="2903538"/>
            <a:ext cx="5816600" cy="3876675"/>
          </a:xfrm>
          <a:prstGeom prst="rect">
            <a:avLst/>
          </a:prstGeom>
          <a:noFill/>
          <a:ln w="9525">
            <a:noFill/>
          </a:ln>
        </p:spPr>
      </p:pic>
      <p:sp>
        <p:nvSpPr>
          <p:cNvPr id="88066" name="文本占位符 88065"/>
          <p:cNvSpPr>
            <a:spLocks noGrp="1"/>
          </p:cNvSpPr>
          <p:nvPr>
            <p:ph type="body" sz="half" idx="1"/>
          </p:nvPr>
        </p:nvSpPr>
        <p:spPr>
          <a:xfrm>
            <a:off x="539750" y="1773238"/>
            <a:ext cx="8280400" cy="935037"/>
          </a:xfrm>
          <a:ln/>
        </p:spPr>
        <p:txBody>
          <a:bodyPr anchor="t" anchorCtr="0"/>
          <a:p>
            <a:pPr>
              <a:buClrTx/>
              <a:buSzTx/>
              <a:buFontTx/>
            </a:pPr>
            <a:r>
              <a:rPr lang="zh-CN" altLang="en-US" i="1" dirty="0"/>
              <a:t>开心地训练吧！你将来办理会议一定很棒。</a:t>
            </a:r>
            <a:endParaRPr lang="zh-CN" altLang="en-US" i="1" dirty="0"/>
          </a:p>
        </p:txBody>
      </p:sp>
      <p:sp>
        <p:nvSpPr>
          <p:cNvPr id="88067" name="矩形 88066"/>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eaLnBrk="0" hangingPunct="0"/>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25604" name="内容占位符 2"/>
          <p:cNvPicPr>
            <a:picLocks noGrp="1" noChangeAspect="1"/>
          </p:cNvPicPr>
          <p:nvPr>
            <p:ph sz="half" idx="2"/>
          </p:nvPr>
        </p:nvPicPr>
        <p:blipFill>
          <a:blip r:embed="rId2"/>
          <a:stretch>
            <a:fillRect/>
          </a:stretch>
        </p:blipFill>
        <p:spPr>
          <a:xfrm>
            <a:off x="452438" y="2405063"/>
            <a:ext cx="4014787" cy="2678112"/>
          </a:xfrm>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blinds(horizontal)">
                                      <p:cBhvr>
                                        <p:cTn id="7" dur="500"/>
                                        <p:tgtEl>
                                          <p:spTgt spid="880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8066">
                                            <p:txEl>
                                              <p:charRg st="0" end="20"/>
                                            </p:txEl>
                                          </p:spTgt>
                                        </p:tgtEl>
                                        <p:attrNameLst>
                                          <p:attrName>style.visibility</p:attrName>
                                        </p:attrNameLst>
                                      </p:cBhvr>
                                      <p:to>
                                        <p:strVal val="visible"/>
                                      </p:to>
                                    </p:set>
                                    <p:animEffect transition="in" filter="blinds(horizontal)">
                                      <p:cBhvr>
                                        <p:cTn id="12" dur="500"/>
                                        <p:tgtEl>
                                          <p:spTgt spid="88066">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9222"/>
          <p:cNvSpPr>
            <a:spLocks noGrp="1"/>
          </p:cNvSpPr>
          <p:nvPr>
            <p:ph type="title"/>
          </p:nvPr>
        </p:nvSpPr>
        <p:spPr>
          <a:xfrm>
            <a:off x="684213" y="260350"/>
            <a:ext cx="7772400" cy="838200"/>
          </a:xfrm>
          <a:ln/>
        </p:spPr>
        <p:txBody>
          <a:bodyPr anchor="ctr" anchorCtr="0"/>
          <a:p>
            <a:r>
              <a:rPr sz="4000">
                <a:sym typeface="+mn-ea"/>
              </a:rPr>
              <a:t>学习目标</a:t>
            </a:r>
            <a:endParaRPr lang="zh-CN" altLang="en-US" sz="4000" dirty="0"/>
          </a:p>
        </p:txBody>
      </p:sp>
      <p:sp>
        <p:nvSpPr>
          <p:cNvPr id="9224" name="内容占位符 9223"/>
          <p:cNvSpPr>
            <a:spLocks noGrp="1"/>
          </p:cNvSpPr>
          <p:nvPr>
            <p:ph sz="half" idx="1"/>
          </p:nvPr>
        </p:nvSpPr>
        <p:spPr>
          <a:xfrm>
            <a:off x="323850" y="1196340"/>
            <a:ext cx="8637270" cy="4928870"/>
          </a:xfrm>
          <a:ln/>
        </p:spPr>
        <p:txBody>
          <a:bodyPr anchor="t" anchorCtr="0"/>
          <a:p>
            <a:pPr>
              <a:lnSpc>
                <a:spcPct val="90000"/>
              </a:lnSpc>
              <a:buClrTx/>
              <a:buSzTx/>
              <a:buFontTx/>
            </a:pPr>
            <a:r>
              <a:rPr sz="2400"/>
              <a:t>（一）知识目标</a:t>
            </a:r>
            <a:endParaRPr sz="2400"/>
          </a:p>
          <a:p>
            <a:pPr>
              <a:lnSpc>
                <a:spcPct val="90000"/>
              </a:lnSpc>
              <a:buClrTx/>
              <a:buSzTx/>
              <a:buFontTx/>
            </a:pPr>
            <a:r>
              <a:rPr sz="2400"/>
              <a:t>认识到会议准备工作的重要性</a:t>
            </a:r>
            <a:endParaRPr sz="2400"/>
          </a:p>
          <a:p>
            <a:pPr>
              <a:lnSpc>
                <a:spcPct val="90000"/>
              </a:lnSpc>
              <a:buClrTx/>
              <a:buSzTx/>
              <a:buFontTx/>
            </a:pPr>
            <a:r>
              <a:rPr sz="2400"/>
              <a:t>了解会议准备工作的内容</a:t>
            </a:r>
            <a:endParaRPr sz="2400"/>
          </a:p>
          <a:p>
            <a:pPr>
              <a:lnSpc>
                <a:spcPct val="90000"/>
              </a:lnSpc>
              <a:buClrTx/>
              <a:buSzTx/>
              <a:buFontTx/>
            </a:pPr>
            <a:r>
              <a:rPr sz="2400"/>
              <a:t>（二）技能目标</a:t>
            </a:r>
            <a:endParaRPr sz="2400"/>
          </a:p>
          <a:p>
            <a:pPr>
              <a:lnSpc>
                <a:spcPct val="90000"/>
              </a:lnSpc>
              <a:buClrTx/>
              <a:buSzTx/>
              <a:buFontTx/>
            </a:pPr>
            <a:r>
              <a:rPr sz="2400"/>
              <a:t>能够拟定会议计划</a:t>
            </a:r>
            <a:endParaRPr sz="2400"/>
          </a:p>
          <a:p>
            <a:pPr>
              <a:lnSpc>
                <a:spcPct val="90000"/>
              </a:lnSpc>
              <a:buClrTx/>
              <a:buSzTx/>
              <a:buFontTx/>
            </a:pPr>
            <a:r>
              <a:rPr sz="2400"/>
              <a:t>掌握制发会议通知的方法</a:t>
            </a:r>
            <a:endParaRPr sz="2400"/>
          </a:p>
          <a:p>
            <a:pPr>
              <a:lnSpc>
                <a:spcPct val="90000"/>
              </a:lnSpc>
              <a:buClrTx/>
              <a:buSzTx/>
              <a:buFontTx/>
            </a:pPr>
            <a:r>
              <a:rPr sz="2400"/>
              <a:t>熟练起草并准备会议材料</a:t>
            </a:r>
            <a:endParaRPr sz="2400"/>
          </a:p>
          <a:p>
            <a:pPr>
              <a:lnSpc>
                <a:spcPct val="90000"/>
              </a:lnSpc>
              <a:buClrTx/>
              <a:buSzTx/>
              <a:buFontTx/>
            </a:pPr>
            <a:r>
              <a:rPr sz="2400"/>
              <a:t>掌握布置会场基本方法</a:t>
            </a:r>
            <a:endParaRPr sz="2400"/>
          </a:p>
          <a:p>
            <a:pPr>
              <a:lnSpc>
                <a:spcPct val="90000"/>
              </a:lnSpc>
              <a:buClrTx/>
              <a:buSzTx/>
              <a:buFontTx/>
            </a:pPr>
            <a:r>
              <a:rPr sz="2400"/>
              <a:t>（三）思政目标</a:t>
            </a:r>
            <a:endParaRPr sz="2400"/>
          </a:p>
          <a:p>
            <a:pPr>
              <a:lnSpc>
                <a:spcPct val="90000"/>
              </a:lnSpc>
              <a:buClrTx/>
              <a:buSzTx/>
              <a:buFontTx/>
            </a:pPr>
            <a:r>
              <a:rPr sz="2400"/>
              <a:t>热情周到的服务意识</a:t>
            </a:r>
            <a:endParaRPr sz="2400"/>
          </a:p>
          <a:p>
            <a:pPr>
              <a:lnSpc>
                <a:spcPct val="90000"/>
              </a:lnSpc>
              <a:buClrTx/>
              <a:buSzTx/>
              <a:buFontTx/>
            </a:pPr>
            <a:r>
              <a:rPr sz="2400"/>
              <a:t>精诚合作的团队精神</a:t>
            </a:r>
            <a:endParaRPr sz="2400"/>
          </a:p>
          <a:p>
            <a:pPr>
              <a:lnSpc>
                <a:spcPct val="90000"/>
              </a:lnSpc>
              <a:buClrTx/>
              <a:buSzTx/>
              <a:buFontTx/>
            </a:pPr>
            <a:r>
              <a:rPr sz="2400"/>
              <a:t>勇于奉献的敬业精神</a:t>
            </a:r>
            <a:endParaRPr sz="2400"/>
          </a:p>
          <a:p>
            <a:pPr>
              <a:lnSpc>
                <a:spcPct val="90000"/>
              </a:lnSpc>
              <a:buClrTx/>
              <a:buSzTx/>
              <a:buFontTx/>
            </a:pPr>
            <a:r>
              <a:rPr sz="2400"/>
              <a:t>将优秀的传统文化元素融入到会议筹备的各个环节</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224">
                                            <p:txEl>
                                              <p:charRg st="1" end="1"/>
                                            </p:txEl>
                                          </p:spTgt>
                                        </p:tgtEl>
                                        <p:attrNameLst>
                                          <p:attrName>style.visibility</p:attrName>
                                        </p:attrNameLst>
                                      </p:cBhvr>
                                      <p:to>
                                        <p:strVal val="visible"/>
                                      </p:to>
                                    </p:set>
                                    <p:anim calcmode="lin" valueType="num">
                                      <p:cBhvr additive="base">
                                        <p:cTn id="7" dur="2000" fill="hold"/>
                                        <p:tgtEl>
                                          <p:spTgt spid="9224">
                                            <p:txEl>
                                              <p:charRg st="1" end="1"/>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9224">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9224">
                                            <p:txEl>
                                              <p:charRg st="2" end="2"/>
                                            </p:txEl>
                                          </p:spTgt>
                                        </p:tgtEl>
                                        <p:attrNameLst>
                                          <p:attrName>style.visibility</p:attrName>
                                        </p:attrNameLst>
                                      </p:cBhvr>
                                      <p:to>
                                        <p:strVal val="visible"/>
                                      </p:to>
                                    </p:set>
                                    <p:anim calcmode="lin" valueType="num">
                                      <p:cBhvr additive="base">
                                        <p:cTn id="13" dur="2000" fill="hold"/>
                                        <p:tgtEl>
                                          <p:spTgt spid="9224">
                                            <p:txEl>
                                              <p:charRg st="2" end="2"/>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9224">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9224">
                                            <p:txEl>
                                              <p:charRg st="3" end="3"/>
                                            </p:txEl>
                                          </p:spTgt>
                                        </p:tgtEl>
                                        <p:attrNameLst>
                                          <p:attrName>style.visibility</p:attrName>
                                        </p:attrNameLst>
                                      </p:cBhvr>
                                      <p:to>
                                        <p:strVal val="visible"/>
                                      </p:to>
                                    </p:set>
                                    <p:anim calcmode="lin" valueType="num">
                                      <p:cBhvr additive="base">
                                        <p:cTn id="19" dur="2000" fill="hold"/>
                                        <p:tgtEl>
                                          <p:spTgt spid="9224">
                                            <p:txEl>
                                              <p:charRg st="3" end="3"/>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9224">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9224">
                                            <p:txEl>
                                              <p:charRg st="4" end="4"/>
                                            </p:txEl>
                                          </p:spTgt>
                                        </p:tgtEl>
                                        <p:attrNameLst>
                                          <p:attrName>style.visibility</p:attrName>
                                        </p:attrNameLst>
                                      </p:cBhvr>
                                      <p:to>
                                        <p:strVal val="visible"/>
                                      </p:to>
                                    </p:set>
                                    <p:anim calcmode="lin" valueType="num">
                                      <p:cBhvr additive="base">
                                        <p:cTn id="25" dur="2000" fill="hold"/>
                                        <p:tgtEl>
                                          <p:spTgt spid="9224">
                                            <p:txEl>
                                              <p:charRg st="4" end="4"/>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9224">
                                            <p:txEl>
                                              <p:char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9224">
                                            <p:txEl>
                                              <p:charRg st="5" end="5"/>
                                            </p:txEl>
                                          </p:spTgt>
                                        </p:tgtEl>
                                        <p:attrNameLst>
                                          <p:attrName>style.visibility</p:attrName>
                                        </p:attrNameLst>
                                      </p:cBhvr>
                                      <p:to>
                                        <p:strVal val="visible"/>
                                      </p:to>
                                    </p:set>
                                    <p:anim calcmode="lin" valueType="num">
                                      <p:cBhvr additive="base">
                                        <p:cTn id="31" dur="2000" fill="hold"/>
                                        <p:tgtEl>
                                          <p:spTgt spid="9224">
                                            <p:txEl>
                                              <p:charRg st="5" end="5"/>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9224">
                                            <p:txEl>
                                              <p:char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grpId="0" nodeType="clickEffect">
                                  <p:stCondLst>
                                    <p:cond delay="0"/>
                                  </p:stCondLst>
                                  <p:childTnLst>
                                    <p:set>
                                      <p:cBhvr>
                                        <p:cTn id="36" dur="1" fill="hold">
                                          <p:stCondLst>
                                            <p:cond delay="0"/>
                                          </p:stCondLst>
                                        </p:cTn>
                                        <p:tgtEl>
                                          <p:spTgt spid="9224">
                                            <p:txEl>
                                              <p:charRg st="6" end="6"/>
                                            </p:txEl>
                                          </p:spTgt>
                                        </p:tgtEl>
                                        <p:attrNameLst>
                                          <p:attrName>style.visibility</p:attrName>
                                        </p:attrNameLst>
                                      </p:cBhvr>
                                      <p:to>
                                        <p:strVal val="visible"/>
                                      </p:to>
                                    </p:set>
                                    <p:anim calcmode="lin" valueType="num">
                                      <p:cBhvr additive="base">
                                        <p:cTn id="37" dur="2000" fill="hold"/>
                                        <p:tgtEl>
                                          <p:spTgt spid="9224">
                                            <p:txEl>
                                              <p:charRg st="6" end="6"/>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9224">
                                            <p:txEl>
                                              <p:char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9224">
                                            <p:txEl>
                                              <p:charRg st="7" end="7"/>
                                            </p:txEl>
                                          </p:spTgt>
                                        </p:tgtEl>
                                        <p:attrNameLst>
                                          <p:attrName>style.visibility</p:attrName>
                                        </p:attrNameLst>
                                      </p:cBhvr>
                                      <p:to>
                                        <p:strVal val="visible"/>
                                      </p:to>
                                    </p:set>
                                    <p:anim calcmode="lin" valueType="num">
                                      <p:cBhvr additive="base">
                                        <p:cTn id="43" dur="2000" fill="hold"/>
                                        <p:tgtEl>
                                          <p:spTgt spid="9224">
                                            <p:txEl>
                                              <p:charRg st="7" end="7"/>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9224">
                                            <p:txEl>
                                              <p:char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2" fill="hold" grpId="0" nodeType="clickEffect">
                                  <p:stCondLst>
                                    <p:cond delay="0"/>
                                  </p:stCondLst>
                                  <p:childTnLst>
                                    <p:set>
                                      <p:cBhvr>
                                        <p:cTn id="48" dur="1" fill="hold">
                                          <p:stCondLst>
                                            <p:cond delay="0"/>
                                          </p:stCondLst>
                                        </p:cTn>
                                        <p:tgtEl>
                                          <p:spTgt spid="9224">
                                            <p:txEl>
                                              <p:charRg st="8" end="8"/>
                                            </p:txEl>
                                          </p:spTgt>
                                        </p:tgtEl>
                                        <p:attrNameLst>
                                          <p:attrName>style.visibility</p:attrName>
                                        </p:attrNameLst>
                                      </p:cBhvr>
                                      <p:to>
                                        <p:strVal val="visible"/>
                                      </p:to>
                                    </p:set>
                                    <p:anim calcmode="lin" valueType="num">
                                      <p:cBhvr additive="base">
                                        <p:cTn id="49" dur="2000" fill="hold"/>
                                        <p:tgtEl>
                                          <p:spTgt spid="9224">
                                            <p:txEl>
                                              <p:charRg st="8" end="8"/>
                                            </p:txEl>
                                          </p:spTgt>
                                        </p:tgtEl>
                                        <p:attrNameLst>
                                          <p:attrName>ppt_x</p:attrName>
                                        </p:attrNameLst>
                                      </p:cBhvr>
                                      <p:tavLst>
                                        <p:tav tm="0">
                                          <p:val>
                                            <p:strVal val="0-#ppt_w/2"/>
                                          </p:val>
                                        </p:tav>
                                        <p:tav tm="100000">
                                          <p:val>
                                            <p:strVal val="#ppt_x"/>
                                          </p:val>
                                        </p:tav>
                                      </p:tavLst>
                                    </p:anim>
                                    <p:anim calcmode="lin" valueType="num">
                                      <p:cBhvr additive="base">
                                        <p:cTn id="50" dur="2000" fill="hold"/>
                                        <p:tgtEl>
                                          <p:spTgt spid="9224">
                                            <p:txEl>
                                              <p:char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2" fill="hold" grpId="0" nodeType="clickEffect">
                                  <p:stCondLst>
                                    <p:cond delay="0"/>
                                  </p:stCondLst>
                                  <p:childTnLst>
                                    <p:set>
                                      <p:cBhvr>
                                        <p:cTn id="54" dur="1" fill="hold">
                                          <p:stCondLst>
                                            <p:cond delay="0"/>
                                          </p:stCondLst>
                                        </p:cTn>
                                        <p:tgtEl>
                                          <p:spTgt spid="9224">
                                            <p:txEl>
                                              <p:charRg st="9" end="9"/>
                                            </p:txEl>
                                          </p:spTgt>
                                        </p:tgtEl>
                                        <p:attrNameLst>
                                          <p:attrName>style.visibility</p:attrName>
                                        </p:attrNameLst>
                                      </p:cBhvr>
                                      <p:to>
                                        <p:strVal val="visible"/>
                                      </p:to>
                                    </p:set>
                                    <p:anim calcmode="lin" valueType="num">
                                      <p:cBhvr additive="base">
                                        <p:cTn id="55" dur="2000" fill="hold"/>
                                        <p:tgtEl>
                                          <p:spTgt spid="9224">
                                            <p:txEl>
                                              <p:charRg st="9" end="9"/>
                                            </p:txEl>
                                          </p:spTgt>
                                        </p:tgtEl>
                                        <p:attrNameLst>
                                          <p:attrName>ppt_x</p:attrName>
                                        </p:attrNameLst>
                                      </p:cBhvr>
                                      <p:tavLst>
                                        <p:tav tm="0">
                                          <p:val>
                                            <p:strVal val="0-#ppt_w/2"/>
                                          </p:val>
                                        </p:tav>
                                        <p:tav tm="100000">
                                          <p:val>
                                            <p:strVal val="#ppt_x"/>
                                          </p:val>
                                        </p:tav>
                                      </p:tavLst>
                                    </p:anim>
                                    <p:anim calcmode="lin" valueType="num">
                                      <p:cBhvr additive="base">
                                        <p:cTn id="56" dur="2000" fill="hold"/>
                                        <p:tgtEl>
                                          <p:spTgt spid="9224">
                                            <p:txEl>
                                              <p:char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12" fill="hold" grpId="0" nodeType="clickEffect">
                                  <p:stCondLst>
                                    <p:cond delay="0"/>
                                  </p:stCondLst>
                                  <p:childTnLst>
                                    <p:set>
                                      <p:cBhvr>
                                        <p:cTn id="60" dur="1" fill="hold">
                                          <p:stCondLst>
                                            <p:cond delay="0"/>
                                          </p:stCondLst>
                                        </p:cTn>
                                        <p:tgtEl>
                                          <p:spTgt spid="9224">
                                            <p:txEl>
                                              <p:charRg st="10" end="10"/>
                                            </p:txEl>
                                          </p:spTgt>
                                        </p:tgtEl>
                                        <p:attrNameLst>
                                          <p:attrName>style.visibility</p:attrName>
                                        </p:attrNameLst>
                                      </p:cBhvr>
                                      <p:to>
                                        <p:strVal val="visible"/>
                                      </p:to>
                                    </p:set>
                                    <p:anim calcmode="lin" valueType="num">
                                      <p:cBhvr additive="base">
                                        <p:cTn id="61" dur="2000" fill="hold"/>
                                        <p:tgtEl>
                                          <p:spTgt spid="9224">
                                            <p:txEl>
                                              <p:charRg st="10" end="10"/>
                                            </p:txEl>
                                          </p:spTgt>
                                        </p:tgtEl>
                                        <p:attrNameLst>
                                          <p:attrName>ppt_x</p:attrName>
                                        </p:attrNameLst>
                                      </p:cBhvr>
                                      <p:tavLst>
                                        <p:tav tm="0">
                                          <p:val>
                                            <p:strVal val="0-#ppt_w/2"/>
                                          </p:val>
                                        </p:tav>
                                        <p:tav tm="100000">
                                          <p:val>
                                            <p:strVal val="#ppt_x"/>
                                          </p:val>
                                        </p:tav>
                                      </p:tavLst>
                                    </p:anim>
                                    <p:anim calcmode="lin" valueType="num">
                                      <p:cBhvr additive="base">
                                        <p:cTn id="62" dur="2000" fill="hold"/>
                                        <p:tgtEl>
                                          <p:spTgt spid="9224">
                                            <p:txEl>
                                              <p:char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12" fill="hold" grpId="0" nodeType="clickEffect">
                                  <p:stCondLst>
                                    <p:cond delay="0"/>
                                  </p:stCondLst>
                                  <p:childTnLst>
                                    <p:set>
                                      <p:cBhvr>
                                        <p:cTn id="66" dur="1" fill="hold">
                                          <p:stCondLst>
                                            <p:cond delay="0"/>
                                          </p:stCondLst>
                                        </p:cTn>
                                        <p:tgtEl>
                                          <p:spTgt spid="9224">
                                            <p:txEl>
                                              <p:charRg st="11" end="11"/>
                                            </p:txEl>
                                          </p:spTgt>
                                        </p:tgtEl>
                                        <p:attrNameLst>
                                          <p:attrName>style.visibility</p:attrName>
                                        </p:attrNameLst>
                                      </p:cBhvr>
                                      <p:to>
                                        <p:strVal val="visible"/>
                                      </p:to>
                                    </p:set>
                                    <p:anim calcmode="lin" valueType="num">
                                      <p:cBhvr additive="base">
                                        <p:cTn id="67" dur="2000" fill="hold"/>
                                        <p:tgtEl>
                                          <p:spTgt spid="9224">
                                            <p:txEl>
                                              <p:charRg st="11" end="11"/>
                                            </p:txEl>
                                          </p:spTgt>
                                        </p:tgtEl>
                                        <p:attrNameLst>
                                          <p:attrName>ppt_x</p:attrName>
                                        </p:attrNameLst>
                                      </p:cBhvr>
                                      <p:tavLst>
                                        <p:tav tm="0">
                                          <p:val>
                                            <p:strVal val="0-#ppt_w/2"/>
                                          </p:val>
                                        </p:tav>
                                        <p:tav tm="100000">
                                          <p:val>
                                            <p:strVal val="#ppt_x"/>
                                          </p:val>
                                        </p:tav>
                                      </p:tavLst>
                                    </p:anim>
                                    <p:anim calcmode="lin" valueType="num">
                                      <p:cBhvr additive="base">
                                        <p:cTn id="68" dur="2000" fill="hold"/>
                                        <p:tgtEl>
                                          <p:spTgt spid="9224">
                                            <p:txEl>
                                              <p:char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12" fill="hold" grpId="0" nodeType="clickEffect">
                                  <p:stCondLst>
                                    <p:cond delay="0"/>
                                  </p:stCondLst>
                                  <p:childTnLst>
                                    <p:set>
                                      <p:cBhvr>
                                        <p:cTn id="72" dur="1" fill="hold">
                                          <p:stCondLst>
                                            <p:cond delay="0"/>
                                          </p:stCondLst>
                                        </p:cTn>
                                        <p:tgtEl>
                                          <p:spTgt spid="9224">
                                            <p:txEl>
                                              <p:charRg st="12" end="12"/>
                                            </p:txEl>
                                          </p:spTgt>
                                        </p:tgtEl>
                                        <p:attrNameLst>
                                          <p:attrName>style.visibility</p:attrName>
                                        </p:attrNameLst>
                                      </p:cBhvr>
                                      <p:to>
                                        <p:strVal val="visible"/>
                                      </p:to>
                                    </p:set>
                                    <p:anim calcmode="lin" valueType="num">
                                      <p:cBhvr additive="base">
                                        <p:cTn id="73" dur="2000" fill="hold"/>
                                        <p:tgtEl>
                                          <p:spTgt spid="9224">
                                            <p:txEl>
                                              <p:charRg st="12" end="12"/>
                                            </p:txEl>
                                          </p:spTgt>
                                        </p:tgtEl>
                                        <p:attrNameLst>
                                          <p:attrName>ppt_x</p:attrName>
                                        </p:attrNameLst>
                                      </p:cBhvr>
                                      <p:tavLst>
                                        <p:tav tm="0">
                                          <p:val>
                                            <p:strVal val="0-#ppt_w/2"/>
                                          </p:val>
                                        </p:tav>
                                        <p:tav tm="100000">
                                          <p:val>
                                            <p:strVal val="#ppt_x"/>
                                          </p:val>
                                        </p:tav>
                                      </p:tavLst>
                                    </p:anim>
                                    <p:anim calcmode="lin" valueType="num">
                                      <p:cBhvr additive="base">
                                        <p:cTn id="74" dur="2000" fill="hold"/>
                                        <p:tgtEl>
                                          <p:spTgt spid="9224">
                                            <p:txEl>
                                              <p:char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12" fill="hold" grpId="0" nodeType="clickEffect">
                                  <p:stCondLst>
                                    <p:cond delay="0"/>
                                  </p:stCondLst>
                                  <p:childTnLst>
                                    <p:set>
                                      <p:cBhvr>
                                        <p:cTn id="78" dur="1" fill="hold">
                                          <p:stCondLst>
                                            <p:cond delay="0"/>
                                          </p:stCondLst>
                                        </p:cTn>
                                        <p:tgtEl>
                                          <p:spTgt spid="9224">
                                            <p:txEl>
                                              <p:charRg st="13" end="13"/>
                                            </p:txEl>
                                          </p:spTgt>
                                        </p:tgtEl>
                                        <p:attrNameLst>
                                          <p:attrName>style.visibility</p:attrName>
                                        </p:attrNameLst>
                                      </p:cBhvr>
                                      <p:to>
                                        <p:strVal val="visible"/>
                                      </p:to>
                                    </p:set>
                                    <p:anim calcmode="lin" valueType="num">
                                      <p:cBhvr additive="base">
                                        <p:cTn id="79" dur="2000" fill="hold"/>
                                        <p:tgtEl>
                                          <p:spTgt spid="9224">
                                            <p:txEl>
                                              <p:charRg st="13" end="13"/>
                                            </p:txEl>
                                          </p:spTgt>
                                        </p:tgtEl>
                                        <p:attrNameLst>
                                          <p:attrName>ppt_x</p:attrName>
                                        </p:attrNameLst>
                                      </p:cBhvr>
                                      <p:tavLst>
                                        <p:tav tm="0">
                                          <p:val>
                                            <p:strVal val="0-#ppt_w/2"/>
                                          </p:val>
                                        </p:tav>
                                        <p:tav tm="100000">
                                          <p:val>
                                            <p:strVal val="#ppt_x"/>
                                          </p:val>
                                        </p:tav>
                                      </p:tavLst>
                                    </p:anim>
                                    <p:anim calcmode="lin" valueType="num">
                                      <p:cBhvr additive="base">
                                        <p:cTn id="80" dur="2000" fill="hold"/>
                                        <p:tgtEl>
                                          <p:spTgt spid="9224">
                                            <p:txEl>
                                              <p:char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6" name="标题 59395"/>
          <p:cNvSpPr/>
          <p:nvPr>
            <p:ph type="title"/>
          </p:nvPr>
        </p:nvSpPr>
        <p:spPr>
          <a:xfrm>
            <a:off x="569913" y="431800"/>
            <a:ext cx="8077200" cy="838200"/>
          </a:xfrm>
          <a:prstGeom prst="wedgeRoundRectCallout">
            <a:avLst>
              <a:gd name="adj1" fmla="val -29796"/>
              <a:gd name="adj2" fmla="val 41097"/>
              <a:gd name="adj3" fmla="val 16667"/>
            </a:avLst>
          </a:prstGeom>
          <a:gradFill rotWithShape="0">
            <a:gsLst>
              <a:gs pos="0">
                <a:schemeClr val="tx1"/>
              </a:gs>
              <a:gs pos="100000">
                <a:srgbClr val="FFBF00"/>
              </a:gs>
            </a:gsLst>
            <a:lin ang="2700000" scaled="1"/>
            <a:tileRect/>
          </a:gradFill>
          <a:ln>
            <a:solidFill>
              <a:srgbClr val="CC66FF"/>
            </a:solidFill>
            <a:miter/>
          </a:ln>
        </p:spPr>
        <p:txBody>
          <a:bodyPr vert="horz" wrap="square" lIns="91440" tIns="45720" rIns="91440" bIns="45720" anchor="ctr"/>
          <a:p>
            <a:pPr marL="0" marR="0" indent="0" algn="ctr"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none" spc="0" normalizeH="0" baseline="0" noProof="1" dirty="0">
                <a:solidFill>
                  <a:schemeClr val="bg2"/>
                </a:solidFill>
                <a:effectLst>
                  <a:outerShdw blurRad="38100" dist="38100" dir="2700000">
                    <a:srgbClr val="C0C0C0"/>
                  </a:outerShdw>
                </a:effectLst>
                <a:latin typeface="+mj-lt"/>
                <a:ea typeface="+mj-ea"/>
                <a:cs typeface="+mj-cs"/>
              </a:rPr>
              <a:t>任务三　制发会议通知</a:t>
            </a:r>
            <a:endParaRPr kumimoji="0" lang="zh-CN" altLang="en-US" sz="3600" b="1" i="0" u="none" strike="noStrike" kern="1200" cap="none" spc="0" normalizeH="0" baseline="0" noProof="1" dirty="0">
              <a:solidFill>
                <a:schemeClr val="bg2"/>
              </a:solidFill>
              <a:effectLst>
                <a:outerShdw blurRad="38100" dist="38100" dir="2700000">
                  <a:srgbClr val="C0C0C0"/>
                </a:outerShdw>
              </a:effectLst>
              <a:latin typeface="+mj-lt"/>
              <a:ea typeface="+mj-ea"/>
              <a:cs typeface="+mj-cs"/>
            </a:endParaRPr>
          </a:p>
        </p:txBody>
      </p:sp>
      <p:sp>
        <p:nvSpPr>
          <p:cNvPr id="59397" name="内容占位符 59396"/>
          <p:cNvSpPr>
            <a:spLocks noGrp="1"/>
          </p:cNvSpPr>
          <p:nvPr>
            <p:ph idx="1"/>
          </p:nvPr>
        </p:nvSpPr>
        <p:spPr>
          <a:xfrm>
            <a:off x="654050" y="2155825"/>
            <a:ext cx="7993063" cy="5073650"/>
          </a:xfrm>
          <a:ln/>
        </p:spPr>
        <p:txBody>
          <a:bodyPr anchor="t" anchorCtr="0"/>
          <a:p>
            <a:r>
              <a:rPr lang="zh-CN" altLang="en-US" dirty="0">
                <a:solidFill>
                  <a:srgbClr val="FFFF00"/>
                </a:solidFill>
              </a:rPr>
              <a:t>引导案例：尴尬的总经理秘书</a:t>
            </a:r>
            <a:r>
              <a:rPr lang="en-US" altLang="zh-CN" dirty="0">
                <a:solidFill>
                  <a:srgbClr val="FFFF00"/>
                </a:solidFill>
              </a:rPr>
              <a:t> P59</a:t>
            </a:r>
            <a:endParaRPr lang="en-US" altLang="zh-CN" dirty="0">
              <a:solidFill>
                <a:srgbClr val="FFFF00"/>
              </a:solidFill>
            </a:endParaRPr>
          </a:p>
        </p:txBody>
      </p:sp>
      <p:pic>
        <p:nvPicPr>
          <p:cNvPr id="2" name="图片 1"/>
          <p:cNvPicPr/>
          <p:nvPr/>
        </p:nvPicPr>
        <p:blipFill>
          <a:blip r:embed="rId1"/>
        </p:blipFill>
        <p:spPr>
          <a:xfrm>
            <a:off x="3203575" y="3717290"/>
            <a:ext cx="5615305" cy="3056890"/>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9397">
                                            <p:txEl>
                                              <p:charRg st="0" end="10"/>
                                            </p:txEl>
                                          </p:spTgt>
                                        </p:tgtEl>
                                        <p:attrNameLst>
                                          <p:attrName>style.visibility</p:attrName>
                                        </p:attrNameLst>
                                      </p:cBhvr>
                                      <p:to>
                                        <p:strVal val="visible"/>
                                      </p:to>
                                    </p:set>
                                    <p:anim calcmode="lin" valueType="num">
                                      <p:cBhvr>
                                        <p:cTn id="7" dur="500" fill="hold"/>
                                        <p:tgtEl>
                                          <p:spTgt spid="59397">
                                            <p:txEl>
                                              <p:charRg st="0" end="10"/>
                                            </p:txEl>
                                          </p:spTgt>
                                        </p:tgtEl>
                                        <p:attrNameLst>
                                          <p:attrName>ppt_x</p:attrName>
                                        </p:attrNameLst>
                                      </p:cBhvr>
                                      <p:tavLst>
                                        <p:tav tm="0">
                                          <p:val>
                                            <p:strVal val="0-#ppt_w/2"/>
                                          </p:val>
                                        </p:tav>
                                        <p:tav tm="100000">
                                          <p:val>
                                            <p:strVal val="#ppt_x"/>
                                          </p:val>
                                        </p:tav>
                                      </p:tavLst>
                                    </p:anim>
                                    <p:anim calcmode="lin" valueType="num">
                                      <p:cBhvr>
                                        <p:cTn id="8" dur="500" fill="hold"/>
                                        <p:tgtEl>
                                          <p:spTgt spid="59397">
                                            <p:txEl>
                                              <p:charRg st="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7" name="内容占位符 59396"/>
          <p:cNvSpPr>
            <a:spLocks noGrp="1"/>
          </p:cNvSpPr>
          <p:nvPr>
            <p:ph idx="1"/>
          </p:nvPr>
        </p:nvSpPr>
        <p:spPr>
          <a:xfrm>
            <a:off x="611188" y="1524000"/>
            <a:ext cx="7993062" cy="5073650"/>
          </a:xfrm>
          <a:ln/>
        </p:spPr>
        <p:txBody>
          <a:bodyPr anchor="t" anchorCtr="0"/>
          <a:p>
            <a:r>
              <a:rPr lang="zh-CN" altLang="en-US" dirty="0"/>
              <a:t>一、会议通知的概念</a:t>
            </a:r>
            <a:endParaRPr lang="zh-CN" altLang="en-US" dirty="0"/>
          </a:p>
          <a:p>
            <a:r>
              <a:rPr lang="zh-CN" altLang="en-US" dirty="0"/>
              <a:t>会议通知是向与会者传递召开会议信息的载体，是会议组织者同与会者之间会前沟通的重要渠道。制发会议通知是会前准备的重要环节。</a:t>
            </a:r>
            <a:endParaRPr lang="zh-CN" altLang="en-US" dirty="0"/>
          </a:p>
          <a:p>
            <a:r>
              <a:rPr lang="zh-CN" altLang="en-US" dirty="0"/>
              <a:t>二、会议通知的内容</a:t>
            </a:r>
            <a:endParaRPr lang="zh-CN" altLang="en-US" dirty="0"/>
          </a:p>
          <a:p>
            <a:r>
              <a:rPr lang="zh-CN" altLang="en-US" dirty="0"/>
              <a:t>包括标题、通知对象、正文、落款与日期四大项。正文主要包括会议的背景、议题、时间、地点、参加对象等事项。</a:t>
            </a:r>
            <a:endParaRPr lang="zh-CN" altLang="en-US" dirty="0"/>
          </a:p>
        </p:txBody>
      </p:sp>
      <p:sp>
        <p:nvSpPr>
          <p:cNvPr id="3" name="标题 2"/>
          <p:cNvSpPr/>
          <p:nvPr>
            <p:ph type="title"/>
          </p:nvPr>
        </p:nvSpPr>
        <p:spPr>
          <a:xfrm>
            <a:off x="569913" y="431800"/>
            <a:ext cx="8077200" cy="838200"/>
          </a:xfrm>
          <a:prstGeom prst="wedgeRoundRectCallout">
            <a:avLst>
              <a:gd name="adj1" fmla="val -29796"/>
              <a:gd name="adj2" fmla="val 41097"/>
              <a:gd name="adj3" fmla="val 16667"/>
            </a:avLst>
          </a:prstGeom>
          <a:gradFill rotWithShape="0">
            <a:gsLst>
              <a:gs pos="0">
                <a:schemeClr val="tx1"/>
              </a:gs>
              <a:gs pos="100000">
                <a:srgbClr val="FFBF00"/>
              </a:gs>
            </a:gsLst>
            <a:lin ang="2700000" scaled="1"/>
            <a:tileRect/>
          </a:gradFill>
          <a:ln>
            <a:solidFill>
              <a:srgbClr val="CC66FF"/>
            </a:solidFill>
            <a:miter/>
          </a:ln>
        </p:spPr>
        <p:txBody>
          <a:bodyPr vert="horz" wrap="square" lIns="91440" tIns="45720" rIns="91440" bIns="45720" anchor="ctr"/>
          <a:p>
            <a:pPr marL="0" marR="0" indent="0" algn="ctr"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none" spc="0" normalizeH="0" baseline="0" noProof="1" dirty="0">
                <a:solidFill>
                  <a:schemeClr val="bg2"/>
                </a:solidFill>
                <a:effectLst>
                  <a:outerShdw blurRad="38100" dist="38100" dir="2700000">
                    <a:srgbClr val="C0C0C0"/>
                  </a:outerShdw>
                </a:effectLst>
                <a:latin typeface="+mj-lt"/>
                <a:ea typeface="+mj-ea"/>
                <a:cs typeface="+mj-cs"/>
              </a:rPr>
              <a:t>任务三　制发会议通知</a:t>
            </a:r>
            <a:endParaRPr kumimoji="0" lang="zh-CN" altLang="en-US" sz="3600" b="1" i="0" u="none" strike="noStrike" kern="1200" cap="none" spc="0" normalizeH="0" baseline="0" noProof="1" dirty="0">
              <a:solidFill>
                <a:schemeClr val="bg2"/>
              </a:solidFill>
              <a:effectLst>
                <a:outerShdw blurRad="38100" dist="38100" dir="2700000">
                  <a:srgbClr val="C0C0C0"/>
                </a:outerShdw>
              </a:effectLst>
              <a:latin typeface="+mj-lt"/>
              <a:ea typeface="+mj-ea"/>
              <a:cs typeface="+mj-cs"/>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9397">
                                            <p:txEl>
                                              <p:charRg st="0" end="10"/>
                                            </p:txEl>
                                          </p:spTgt>
                                        </p:tgtEl>
                                        <p:attrNameLst>
                                          <p:attrName>style.visibility</p:attrName>
                                        </p:attrNameLst>
                                      </p:cBhvr>
                                      <p:to>
                                        <p:strVal val="visible"/>
                                      </p:to>
                                    </p:set>
                                    <p:anim calcmode="lin" valueType="num">
                                      <p:cBhvr additive="base">
                                        <p:cTn id="7" dur="500" fill="hold"/>
                                        <p:tgtEl>
                                          <p:spTgt spid="59397">
                                            <p:txEl>
                                              <p:charRg st="0" end="1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9397">
                                            <p:txEl>
                                              <p:charRg st="0" end="10"/>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59397">
                                            <p:txEl>
                                              <p:charRg st="10" end="71"/>
                                            </p:txEl>
                                          </p:spTgt>
                                        </p:tgtEl>
                                        <p:attrNameLst>
                                          <p:attrName>style.visibility</p:attrName>
                                        </p:attrNameLst>
                                      </p:cBhvr>
                                      <p:to>
                                        <p:strVal val="visible"/>
                                      </p:to>
                                    </p:set>
                                    <p:anim calcmode="lin" valueType="num">
                                      <p:cBhvr additive="base">
                                        <p:cTn id="11" dur="500" fill="hold"/>
                                        <p:tgtEl>
                                          <p:spTgt spid="59397">
                                            <p:txEl>
                                              <p:charRg st="10" end="7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9397">
                                            <p:txEl>
                                              <p:charRg st="10" end="71"/>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59397">
                                            <p:txEl>
                                              <p:charRg st="71" end="81"/>
                                            </p:txEl>
                                          </p:spTgt>
                                        </p:tgtEl>
                                        <p:attrNameLst>
                                          <p:attrName>style.visibility</p:attrName>
                                        </p:attrNameLst>
                                      </p:cBhvr>
                                      <p:to>
                                        <p:strVal val="visible"/>
                                      </p:to>
                                    </p:set>
                                    <p:anim calcmode="lin" valueType="num">
                                      <p:cBhvr additive="base">
                                        <p:cTn id="15" dur="500" fill="hold"/>
                                        <p:tgtEl>
                                          <p:spTgt spid="59397">
                                            <p:txEl>
                                              <p:charRg st="71" end="8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9397">
                                            <p:txEl>
                                              <p:charRg st="71" end="81"/>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59397">
                                            <p:txEl>
                                              <p:charRg st="81" end="133"/>
                                            </p:txEl>
                                          </p:spTgt>
                                        </p:tgtEl>
                                        <p:attrNameLst>
                                          <p:attrName>style.visibility</p:attrName>
                                        </p:attrNameLst>
                                      </p:cBhvr>
                                      <p:to>
                                        <p:strVal val="visible"/>
                                      </p:to>
                                    </p:set>
                                    <p:anim calcmode="lin" valueType="num">
                                      <p:cBhvr additive="base">
                                        <p:cTn id="19" dur="500" fill="hold"/>
                                        <p:tgtEl>
                                          <p:spTgt spid="59397">
                                            <p:txEl>
                                              <p:charRg st="81" end="13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9397">
                                            <p:txEl>
                                              <p:charRg st="81" end="13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折角形 55299"/>
          <p:cNvSpPr/>
          <p:nvPr/>
        </p:nvSpPr>
        <p:spPr>
          <a:xfrm>
            <a:off x="609600" y="457200"/>
            <a:ext cx="8001000" cy="990600"/>
          </a:xfrm>
          <a:prstGeom prst="foldedCorner">
            <a:avLst>
              <a:gd name="adj" fmla="val 12500"/>
            </a:avLst>
          </a:prstGeom>
          <a:solidFill>
            <a:srgbClr val="9900FF"/>
          </a:solidFill>
          <a:ln w="9525" cap="flat" cmpd="sng">
            <a:solidFill>
              <a:srgbClr val="CC66FF"/>
            </a:solidFill>
            <a:prstDash val="solid"/>
            <a:round/>
            <a:headEnd type="none" w="med" len="med"/>
            <a:tailEnd type="none" w="med" len="med"/>
          </a:ln>
        </p:spPr>
        <p:txBody>
          <a:bodyPr anchor="t" anchorCtr="0"/>
          <a:p>
            <a:pPr algn="ctr" eaLnBrk="0" hangingPunct="0"/>
            <a:endParaRPr lang="zh-CN" altLang="en-US">
              <a:latin typeface="Times New Roman" panose="02020603050405020304" pitchFamily="18" charset="0"/>
            </a:endParaRPr>
          </a:p>
        </p:txBody>
      </p:sp>
      <p:sp>
        <p:nvSpPr>
          <p:cNvPr id="28674" name="标题 55302"/>
          <p:cNvSpPr>
            <a:spLocks noGrp="1"/>
          </p:cNvSpPr>
          <p:nvPr>
            <p:ph type="title"/>
          </p:nvPr>
        </p:nvSpPr>
        <p:spPr>
          <a:ln/>
        </p:spPr>
        <p:txBody>
          <a:bodyPr anchor="ctr" anchorCtr="0"/>
          <a:p>
            <a:r>
              <a:rPr lang="zh-CN" altLang="en-US" dirty="0"/>
              <a:t>  </a:t>
            </a:r>
            <a:endParaRPr lang="zh-CN" altLang="en-US" dirty="0"/>
          </a:p>
        </p:txBody>
      </p:sp>
      <p:sp>
        <p:nvSpPr>
          <p:cNvPr id="55304" name="内容占位符 55303"/>
          <p:cNvSpPr>
            <a:spLocks noGrp="1"/>
          </p:cNvSpPr>
          <p:nvPr>
            <p:ph idx="1"/>
          </p:nvPr>
        </p:nvSpPr>
        <p:spPr>
          <a:xfrm>
            <a:off x="611188" y="1844675"/>
            <a:ext cx="7772400" cy="4572000"/>
          </a:xfrm>
          <a:ln>
            <a:solidFill>
              <a:srgbClr val="FFFF00"/>
            </a:solidFill>
            <a:miter/>
          </a:ln>
        </p:spPr>
        <p:txBody>
          <a:bodyPr anchor="t" anchorCtr="0"/>
          <a:p>
            <a:pPr algn="just"/>
            <a:r>
              <a:rPr lang="en-US" altLang="zh-CN" sz="3200">
                <a:solidFill>
                  <a:srgbClr val="FFFF00"/>
                </a:solidFill>
              </a:rPr>
              <a:t>1</a:t>
            </a:r>
            <a:r>
              <a:rPr lang="zh-CN" altLang="en-US" sz="3200" dirty="0">
                <a:solidFill>
                  <a:srgbClr val="FFFF00"/>
                </a:solidFill>
              </a:rPr>
              <a:t>．按通知的形式可分为：</a:t>
            </a:r>
            <a:endParaRPr lang="zh-CN" altLang="en-US" sz="3200" dirty="0">
              <a:solidFill>
                <a:srgbClr val="FFFF00"/>
              </a:solidFill>
            </a:endParaRPr>
          </a:p>
          <a:p>
            <a:pPr algn="just">
              <a:buNone/>
            </a:pPr>
            <a:r>
              <a:rPr lang="zh-CN" altLang="en-US" sz="3200" dirty="0"/>
              <a:t>　　口头通知和书面通知</a:t>
            </a:r>
            <a:endParaRPr lang="zh-CN" altLang="en-US" sz="3200" dirty="0"/>
          </a:p>
          <a:p>
            <a:pPr algn="just"/>
            <a:r>
              <a:rPr lang="en-US" altLang="zh-CN" sz="3200">
                <a:solidFill>
                  <a:srgbClr val="FFFF00"/>
                </a:solidFill>
              </a:rPr>
              <a:t>2</a:t>
            </a:r>
            <a:r>
              <a:rPr lang="zh-CN" altLang="en-US" sz="3200" dirty="0">
                <a:solidFill>
                  <a:srgbClr val="FFFF00"/>
                </a:solidFill>
              </a:rPr>
              <a:t>．按通知的性质可分成：</a:t>
            </a:r>
            <a:endParaRPr lang="zh-CN" altLang="en-US" sz="3200" dirty="0">
              <a:solidFill>
                <a:srgbClr val="FFFF00"/>
              </a:solidFill>
            </a:endParaRPr>
          </a:p>
          <a:p>
            <a:pPr algn="just">
              <a:buNone/>
            </a:pPr>
            <a:r>
              <a:rPr lang="zh-CN" altLang="en-US" sz="3200" dirty="0"/>
              <a:t>　　预备性通知和正式通知</a:t>
            </a:r>
            <a:endParaRPr lang="zh-CN" altLang="en-US" sz="3200" dirty="0"/>
          </a:p>
          <a:p>
            <a:pPr algn="just"/>
            <a:r>
              <a:rPr lang="en-US" altLang="zh-CN" sz="3200">
                <a:solidFill>
                  <a:srgbClr val="FFFF00"/>
                </a:solidFill>
              </a:rPr>
              <a:t>3</a:t>
            </a:r>
            <a:r>
              <a:rPr lang="zh-CN" altLang="en-US" sz="3200" dirty="0">
                <a:solidFill>
                  <a:srgbClr val="FFFF00"/>
                </a:solidFill>
              </a:rPr>
              <a:t>．按通知的名称分为：</a:t>
            </a:r>
            <a:endParaRPr lang="zh-CN" altLang="en-US" sz="3200" dirty="0">
              <a:solidFill>
                <a:srgbClr val="FFFF00"/>
              </a:solidFill>
            </a:endParaRPr>
          </a:p>
          <a:p>
            <a:pPr algn="just">
              <a:buNone/>
            </a:pPr>
            <a:r>
              <a:rPr lang="zh-CN" altLang="en-US" sz="3200" dirty="0"/>
              <a:t>　　会议通知、邀请信</a:t>
            </a:r>
            <a:r>
              <a:rPr lang="en-US" altLang="zh-CN" sz="3200"/>
              <a:t>(</a:t>
            </a:r>
            <a:r>
              <a:rPr lang="zh-CN" altLang="en-US" sz="3200" dirty="0"/>
              <a:t>函、书</a:t>
            </a:r>
            <a:r>
              <a:rPr lang="en-US" altLang="zh-CN" sz="3200"/>
              <a:t>)</a:t>
            </a:r>
            <a:r>
              <a:rPr lang="zh-CN" altLang="en-US" sz="3200" dirty="0"/>
              <a:t>、请柬、海报、公告等</a:t>
            </a:r>
            <a:endParaRPr lang="zh-CN" altLang="en-US" sz="3200" dirty="0"/>
          </a:p>
        </p:txBody>
      </p:sp>
      <p:sp>
        <p:nvSpPr>
          <p:cNvPr id="28676" name="太阳形 55300"/>
          <p:cNvSpPr/>
          <p:nvPr/>
        </p:nvSpPr>
        <p:spPr>
          <a:xfrm>
            <a:off x="685800" y="533400"/>
            <a:ext cx="7543800" cy="838200"/>
          </a:xfrm>
          <a:prstGeom prst="sun">
            <a:avLst>
              <a:gd name="adj" fmla="val 25000"/>
            </a:avLst>
          </a:prstGeom>
          <a:noFill/>
          <a:ln w="9525">
            <a:noFill/>
          </a:ln>
        </p:spPr>
        <p:txBody>
          <a:bodyPr wrap="none" anchor="ctr" anchorCtr="0"/>
          <a:p>
            <a:pPr algn="ctr" eaLnBrk="0" hangingPunct="0"/>
            <a:r>
              <a:rPr lang="zh-CN" altLang="en-US" dirty="0">
                <a:solidFill>
                  <a:schemeClr val="tx1"/>
                </a:solidFill>
                <a:latin typeface="Times New Roman" panose="02020603050405020304" pitchFamily="18" charset="0"/>
              </a:rPr>
              <a:t>三、会议通知的种类与方式</a:t>
            </a:r>
            <a:endParaRPr lang="zh-CN" altLang="en-US" dirty="0">
              <a:solidFill>
                <a:schemeClr val="tx1"/>
              </a:solidFill>
              <a:latin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5304"/>
                                        </p:tgtEl>
                                        <p:attrNameLst>
                                          <p:attrName>style.visibility</p:attrName>
                                        </p:attrNameLst>
                                      </p:cBhvr>
                                      <p:to>
                                        <p:strVal val="visible"/>
                                      </p:to>
                                    </p:set>
                                    <p:anim calcmode="lin" valueType="num">
                                      <p:cBhvr additive="base">
                                        <p:cTn id="7" dur="500" fill="hold"/>
                                        <p:tgtEl>
                                          <p:spTgt spid="55304"/>
                                        </p:tgtEl>
                                        <p:attrNameLst>
                                          <p:attrName>ppt_x</p:attrName>
                                        </p:attrNameLst>
                                      </p:cBhvr>
                                      <p:tavLst>
                                        <p:tav tm="0">
                                          <p:val>
                                            <p:strVal val="0-#ppt_w/2"/>
                                          </p:val>
                                        </p:tav>
                                        <p:tav tm="100000">
                                          <p:val>
                                            <p:strVal val="#ppt_x"/>
                                          </p:val>
                                        </p:tav>
                                      </p:tavLst>
                                    </p:anim>
                                    <p:anim calcmode="lin" valueType="num">
                                      <p:cBhvr additive="base">
                                        <p:cTn id="8" dur="500" fill="hold"/>
                                        <p:tgtEl>
                                          <p:spTgt spid="55304"/>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55304">
                                            <p:txEl>
                                              <p:charRg st="0" end="13"/>
                                            </p:txEl>
                                          </p:spTgt>
                                        </p:tgtEl>
                                        <p:attrNameLst>
                                          <p:attrName>style.visibility</p:attrName>
                                        </p:attrNameLst>
                                      </p:cBhvr>
                                      <p:to>
                                        <p:strVal val="visible"/>
                                      </p:to>
                                    </p:set>
                                    <p:anim calcmode="lin" valueType="num">
                                      <p:cBhvr additive="base">
                                        <p:cTn id="11" dur="500" fill="hold"/>
                                        <p:tgtEl>
                                          <p:spTgt spid="55304">
                                            <p:txEl>
                                              <p:charRg st="0" end="13"/>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304">
                                            <p:txEl>
                                              <p:charRg st="0" end="13"/>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55304">
                                            <p:txEl>
                                              <p:charRg st="13" end="25"/>
                                            </p:txEl>
                                          </p:spTgt>
                                        </p:tgtEl>
                                        <p:attrNameLst>
                                          <p:attrName>style.visibility</p:attrName>
                                        </p:attrNameLst>
                                      </p:cBhvr>
                                      <p:to>
                                        <p:strVal val="visible"/>
                                      </p:to>
                                    </p:set>
                                    <p:anim calcmode="lin" valueType="num">
                                      <p:cBhvr additive="base">
                                        <p:cTn id="15" dur="500" fill="hold"/>
                                        <p:tgtEl>
                                          <p:spTgt spid="55304">
                                            <p:txEl>
                                              <p:charRg st="13" end="25"/>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5304">
                                            <p:txEl>
                                              <p:charRg st="13" end="25"/>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55304">
                                            <p:txEl>
                                              <p:charRg st="25" end="38"/>
                                            </p:txEl>
                                          </p:spTgt>
                                        </p:tgtEl>
                                        <p:attrNameLst>
                                          <p:attrName>style.visibility</p:attrName>
                                        </p:attrNameLst>
                                      </p:cBhvr>
                                      <p:to>
                                        <p:strVal val="visible"/>
                                      </p:to>
                                    </p:set>
                                    <p:anim calcmode="lin" valueType="num">
                                      <p:cBhvr additive="base">
                                        <p:cTn id="19" dur="500" fill="hold"/>
                                        <p:tgtEl>
                                          <p:spTgt spid="55304">
                                            <p:txEl>
                                              <p:charRg st="25" end="3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5304">
                                            <p:txEl>
                                              <p:charRg st="25" end="38"/>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55304">
                                            <p:txEl>
                                              <p:charRg st="38" end="51"/>
                                            </p:txEl>
                                          </p:spTgt>
                                        </p:tgtEl>
                                        <p:attrNameLst>
                                          <p:attrName>style.visibility</p:attrName>
                                        </p:attrNameLst>
                                      </p:cBhvr>
                                      <p:to>
                                        <p:strVal val="visible"/>
                                      </p:to>
                                    </p:set>
                                    <p:anim calcmode="lin" valueType="num">
                                      <p:cBhvr additive="base">
                                        <p:cTn id="23" dur="500" fill="hold"/>
                                        <p:tgtEl>
                                          <p:spTgt spid="55304">
                                            <p:txEl>
                                              <p:charRg st="38" end="5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55304">
                                            <p:txEl>
                                              <p:charRg st="38" end="51"/>
                                            </p:txEl>
                                          </p:spTgt>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55304">
                                            <p:txEl>
                                              <p:charRg st="51" end="63"/>
                                            </p:txEl>
                                          </p:spTgt>
                                        </p:tgtEl>
                                        <p:attrNameLst>
                                          <p:attrName>style.visibility</p:attrName>
                                        </p:attrNameLst>
                                      </p:cBhvr>
                                      <p:to>
                                        <p:strVal val="visible"/>
                                      </p:to>
                                    </p:set>
                                    <p:anim calcmode="lin" valueType="num">
                                      <p:cBhvr additive="base">
                                        <p:cTn id="27" dur="500" fill="hold"/>
                                        <p:tgtEl>
                                          <p:spTgt spid="55304">
                                            <p:txEl>
                                              <p:charRg st="51" end="63"/>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5304">
                                            <p:txEl>
                                              <p:charRg st="51" end="63"/>
                                            </p:txEl>
                                          </p:spTgt>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55304">
                                            <p:txEl>
                                              <p:charRg st="63" end="89"/>
                                            </p:txEl>
                                          </p:spTgt>
                                        </p:tgtEl>
                                        <p:attrNameLst>
                                          <p:attrName>style.visibility</p:attrName>
                                        </p:attrNameLst>
                                      </p:cBhvr>
                                      <p:to>
                                        <p:strVal val="visible"/>
                                      </p:to>
                                    </p:set>
                                    <p:anim calcmode="lin" valueType="num">
                                      <p:cBhvr additive="base">
                                        <p:cTn id="31" dur="500" fill="hold"/>
                                        <p:tgtEl>
                                          <p:spTgt spid="55304">
                                            <p:txEl>
                                              <p:charRg st="63" end="89"/>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5304">
                                            <p:txEl>
                                              <p:charRg st="63" end="8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4"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20" name="标题 60419"/>
          <p:cNvSpPr/>
          <p:nvPr>
            <p:ph type="title"/>
          </p:nvPr>
        </p:nvSpPr>
        <p:spPr>
          <a:xfrm>
            <a:off x="685800" y="457200"/>
            <a:ext cx="7772400" cy="990600"/>
          </a:xfrm>
          <a:prstGeom prst="foldedCorner">
            <a:avLst>
              <a:gd name="adj" fmla="val 12500"/>
            </a:avLst>
          </a:prstGeom>
          <a:solidFill>
            <a:srgbClr val="9900FF"/>
          </a:solidFill>
          <a:ln>
            <a:solidFill>
              <a:srgbClr val="CC66FF"/>
            </a:solidFill>
            <a:miter/>
          </a:ln>
        </p:spPr>
        <p:txBody>
          <a:bodyPr vert="horz" wrap="square" lIns="91440" tIns="45720" rIns="91440" bIns="45720" anchor="ctr"/>
          <a:p>
            <a:pPr marL="0" marR="0" indent="0" algn="ctr"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none" spc="0" normalizeH="0" baseline="0" noProof="1" dirty="0">
                <a:solidFill>
                  <a:srgbClr val="FFFF00"/>
                </a:solidFill>
                <a:latin typeface="+mj-lt"/>
                <a:ea typeface="+mj-ea"/>
                <a:cs typeface="+mj-cs"/>
              </a:rPr>
              <a:t>四、会议通知的内容</a:t>
            </a:r>
            <a:endParaRPr kumimoji="0" lang="zh-CN" altLang="en-US" sz="3600" b="1" i="0" u="none" strike="noStrike" kern="1200" cap="none" spc="0" normalizeH="0" baseline="0" noProof="1" dirty="0">
              <a:solidFill>
                <a:srgbClr val="FFFF00"/>
              </a:solidFill>
              <a:latin typeface="+mj-lt"/>
              <a:ea typeface="+mj-ea"/>
              <a:cs typeface="+mj-cs"/>
            </a:endParaRPr>
          </a:p>
        </p:txBody>
      </p:sp>
      <p:sp>
        <p:nvSpPr>
          <p:cNvPr id="60422" name="内容占位符 60421"/>
          <p:cNvSpPr>
            <a:spLocks noGrp="1"/>
          </p:cNvSpPr>
          <p:nvPr>
            <p:ph idx="1"/>
          </p:nvPr>
        </p:nvSpPr>
        <p:spPr>
          <a:xfrm>
            <a:off x="468313" y="1524000"/>
            <a:ext cx="8207375" cy="5000625"/>
          </a:xfrm>
          <a:ln/>
        </p:spPr>
        <p:txBody>
          <a:bodyPr anchor="t" anchorCtr="0"/>
          <a:p>
            <a:r>
              <a:rPr lang="en-US" altLang="zh-CN">
                <a:solidFill>
                  <a:srgbClr val="FFFF00"/>
                </a:solidFill>
              </a:rPr>
              <a:t>1</a:t>
            </a:r>
            <a:r>
              <a:rPr lang="zh-CN" altLang="en-US" dirty="0">
                <a:solidFill>
                  <a:srgbClr val="FFFF00"/>
                </a:solidFill>
              </a:rPr>
              <a:t>．标题。</a:t>
            </a:r>
            <a:r>
              <a:rPr lang="zh-CN" altLang="en-US" dirty="0"/>
              <a:t>第一种，主办机关名称十会议名称十“通知”。第二种，只写“会议通知”或“通知”。 </a:t>
            </a:r>
            <a:endParaRPr lang="zh-CN" altLang="en-US" dirty="0"/>
          </a:p>
          <a:p>
            <a:r>
              <a:rPr lang="en-US" altLang="zh-CN">
                <a:solidFill>
                  <a:srgbClr val="FFFF00"/>
                </a:solidFill>
              </a:rPr>
              <a:t>2</a:t>
            </a:r>
            <a:r>
              <a:rPr lang="zh-CN" altLang="en-US" dirty="0">
                <a:solidFill>
                  <a:srgbClr val="FFFF00"/>
                </a:solidFill>
              </a:rPr>
              <a:t>．通知对象。</a:t>
            </a:r>
            <a:r>
              <a:rPr lang="zh-CN" altLang="en-US" dirty="0"/>
              <a:t>通知对象可以是单位或个人。</a:t>
            </a:r>
            <a:endParaRPr lang="zh-CN" altLang="en-US" dirty="0"/>
          </a:p>
          <a:p>
            <a:r>
              <a:rPr lang="en-US" altLang="zh-CN">
                <a:solidFill>
                  <a:srgbClr val="FFFF00"/>
                </a:solidFill>
              </a:rPr>
              <a:t>3</a:t>
            </a:r>
            <a:r>
              <a:rPr lang="zh-CN" altLang="en-US" dirty="0">
                <a:solidFill>
                  <a:srgbClr val="FFFF00"/>
                </a:solidFill>
              </a:rPr>
              <a:t>．正文。</a:t>
            </a:r>
            <a:r>
              <a:rPr lang="zh-CN" altLang="en-US" dirty="0"/>
              <a:t>包括</a:t>
            </a:r>
            <a:r>
              <a:rPr lang="zh-CN" altLang="en-US" dirty="0">
                <a:sym typeface="Wingdings" panose="05000000000000000000" pitchFamily="2" charset="2"/>
              </a:rPr>
              <a:t>（</a:t>
            </a:r>
            <a:r>
              <a:rPr lang="en-US" altLang="zh-CN">
                <a:sym typeface="Wingdings" panose="05000000000000000000" pitchFamily="2" charset="2"/>
              </a:rPr>
              <a:t>1</a:t>
            </a:r>
            <a:r>
              <a:rPr lang="zh-CN" altLang="en-US" dirty="0">
                <a:sym typeface="Wingdings" panose="05000000000000000000" pitchFamily="2" charset="2"/>
              </a:rPr>
              <a:t>）</a:t>
            </a:r>
            <a:r>
              <a:rPr lang="zh-CN" altLang="en-US" dirty="0"/>
              <a:t>会议的目的；（</a:t>
            </a:r>
            <a:r>
              <a:rPr lang="en-US" altLang="zh-CN"/>
              <a:t>2</a:t>
            </a:r>
            <a:r>
              <a:rPr lang="zh-CN" altLang="en-US" dirty="0"/>
              <a:t>）名称和主题；（</a:t>
            </a:r>
            <a:r>
              <a:rPr lang="en-US" altLang="zh-CN"/>
              <a:t>3</a:t>
            </a:r>
            <a:r>
              <a:rPr lang="zh-CN" altLang="en-US" dirty="0"/>
              <a:t>）会议的时间；（</a:t>
            </a:r>
            <a:r>
              <a:rPr lang="en-US" altLang="zh-CN"/>
              <a:t>4</a:t>
            </a:r>
            <a:r>
              <a:rPr lang="zh-CN" altLang="en-US" dirty="0"/>
              <a:t>）会议的地点，必要时画出交通简图，标明地理方位及抵达的公交线路，以方便与会者；（</a:t>
            </a:r>
            <a:r>
              <a:rPr lang="en-US" altLang="zh-CN"/>
              <a:t>5</a:t>
            </a:r>
            <a:r>
              <a:rPr lang="zh-CN" altLang="en-US" dirty="0"/>
              <a:t>）参加对象；（</a:t>
            </a:r>
            <a:r>
              <a:rPr lang="en-US" altLang="zh-CN"/>
              <a:t>6</a:t>
            </a:r>
            <a:r>
              <a:rPr lang="zh-CN" altLang="en-US" dirty="0"/>
              <a:t>）其他事项。</a:t>
            </a:r>
            <a:endParaRPr lang="zh-CN" altLang="en-US" dirty="0"/>
          </a:p>
          <a:p>
            <a:r>
              <a:rPr lang="zh-CN" altLang="en-US" dirty="0"/>
              <a:t> </a:t>
            </a:r>
            <a:r>
              <a:rPr lang="en-US" altLang="zh-CN">
                <a:solidFill>
                  <a:srgbClr val="FFFF00"/>
                </a:solidFill>
              </a:rPr>
              <a:t>4</a:t>
            </a:r>
            <a:r>
              <a:rPr lang="zh-CN" altLang="en-US" dirty="0">
                <a:solidFill>
                  <a:srgbClr val="FFFF00"/>
                </a:solidFill>
              </a:rPr>
              <a:t>．落款与日期。</a:t>
            </a:r>
            <a:r>
              <a:rPr lang="zh-CN" altLang="en-US" dirty="0"/>
              <a:t>写明主办单位的全称，并注明发出通知的日期。</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60422">
                                            <p:txEl>
                                              <p:charRg st="0" end="46"/>
                                            </p:txEl>
                                          </p:spTgt>
                                        </p:tgtEl>
                                        <p:attrNameLst>
                                          <p:attrName>style.visibility</p:attrName>
                                        </p:attrNameLst>
                                      </p:cBhvr>
                                      <p:to>
                                        <p:strVal val="visible"/>
                                      </p:to>
                                    </p:set>
                                    <p:animEffect transition="in" filter="box(in)">
                                      <p:cBhvr>
                                        <p:cTn id="7" dur="500"/>
                                        <p:tgtEl>
                                          <p:spTgt spid="60422">
                                            <p:txEl>
                                              <p:charRg st="0" end="46"/>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0422">
                                            <p:txEl>
                                              <p:charRg st="46" end="67"/>
                                            </p:txEl>
                                          </p:spTgt>
                                        </p:tgtEl>
                                        <p:attrNameLst>
                                          <p:attrName>style.visibility</p:attrName>
                                        </p:attrNameLst>
                                      </p:cBhvr>
                                      <p:to>
                                        <p:strVal val="visible"/>
                                      </p:to>
                                    </p:set>
                                    <p:animEffect transition="in" filter="box(in)">
                                      <p:cBhvr>
                                        <p:cTn id="10" dur="500"/>
                                        <p:tgtEl>
                                          <p:spTgt spid="60422">
                                            <p:txEl>
                                              <p:charRg st="46" end="67"/>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60422">
                                            <p:txEl>
                                              <p:charRg st="67" end="159"/>
                                            </p:txEl>
                                          </p:spTgt>
                                        </p:tgtEl>
                                        <p:attrNameLst>
                                          <p:attrName>style.visibility</p:attrName>
                                        </p:attrNameLst>
                                      </p:cBhvr>
                                      <p:to>
                                        <p:strVal val="visible"/>
                                      </p:to>
                                    </p:set>
                                    <p:animEffect transition="in" filter="box(in)">
                                      <p:cBhvr>
                                        <p:cTn id="13" dur="500"/>
                                        <p:tgtEl>
                                          <p:spTgt spid="60422">
                                            <p:txEl>
                                              <p:charRg st="67" end="159"/>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60422">
                                            <p:txEl>
                                              <p:charRg st="159" end="190"/>
                                            </p:txEl>
                                          </p:spTgt>
                                        </p:tgtEl>
                                        <p:attrNameLst>
                                          <p:attrName>style.visibility</p:attrName>
                                        </p:attrNameLst>
                                      </p:cBhvr>
                                      <p:to>
                                        <p:strVal val="visible"/>
                                      </p:to>
                                    </p:set>
                                    <p:animEffect transition="in" filter="box(in)">
                                      <p:cBhvr>
                                        <p:cTn id="16" dur="500"/>
                                        <p:tgtEl>
                                          <p:spTgt spid="60422">
                                            <p:txEl>
                                              <p:charRg st="159" end="1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17409"/>
          <p:cNvSpPr>
            <a:spLocks noGrp="1"/>
          </p:cNvSpPr>
          <p:nvPr>
            <p:ph type="title"/>
          </p:nvPr>
        </p:nvSpPr>
        <p:spPr>
          <a:xfrm>
            <a:off x="685800" y="304800"/>
            <a:ext cx="7772400" cy="838200"/>
          </a:xfrm>
          <a:ln/>
        </p:spPr>
        <p:txBody>
          <a:bodyPr anchor="ctr" anchorCtr="0"/>
          <a:p>
            <a:r>
              <a:rPr lang="zh-CN" altLang="en-US" dirty="0"/>
              <a:t>五、会议通知的发出</a:t>
            </a:r>
            <a:endParaRPr lang="zh-CN" altLang="en-US" dirty="0"/>
          </a:p>
        </p:txBody>
      </p:sp>
      <p:sp>
        <p:nvSpPr>
          <p:cNvPr id="17413" name="内容占位符 17412"/>
          <p:cNvSpPr>
            <a:spLocks noGrp="1"/>
          </p:cNvSpPr>
          <p:nvPr>
            <p:ph idx="1"/>
          </p:nvPr>
        </p:nvSpPr>
        <p:spPr>
          <a:ln/>
        </p:spPr>
        <p:txBody>
          <a:bodyPr anchor="t" anchorCtr="0"/>
          <a:p>
            <a:r>
              <a:rPr lang="zh-CN" altLang="en-US" dirty="0"/>
              <a:t>（</a:t>
            </a:r>
            <a:r>
              <a:rPr lang="en-US" altLang="zh-CN"/>
              <a:t>1</a:t>
            </a:r>
            <a:r>
              <a:rPr lang="zh-CN" altLang="en-US" dirty="0"/>
              <a:t>）要恰当把握发送时间，应让与会者在接到通知后，能够从容做好赴会准备，并能准时到达会议场所为宜。</a:t>
            </a:r>
            <a:endParaRPr lang="zh-CN" altLang="en-US" dirty="0"/>
          </a:p>
          <a:p>
            <a:r>
              <a:rPr lang="zh-CN" altLang="en-US" dirty="0"/>
              <a:t>（</a:t>
            </a:r>
            <a:r>
              <a:rPr lang="en-US" altLang="zh-CN"/>
              <a:t>2</a:t>
            </a:r>
            <a:r>
              <a:rPr lang="zh-CN" altLang="en-US" dirty="0"/>
              <a:t>）如需要回复的会议通知或预备通知还可夹入一张明信片，上面注明本公司地址、邮编、电话、发信人姓名，以便对方有时间考虑并能及时回复。</a:t>
            </a:r>
            <a:endParaRPr lang="zh-CN" altLang="en-US" dirty="0"/>
          </a:p>
          <a:p>
            <a:r>
              <a:rPr lang="zh-CN" altLang="en-US" dirty="0"/>
              <a:t>（</a:t>
            </a:r>
            <a:r>
              <a:rPr lang="en-US" altLang="zh-CN"/>
              <a:t>3</a:t>
            </a:r>
            <a:r>
              <a:rPr lang="zh-CN" altLang="en-US" dirty="0"/>
              <a:t>）重要会议的通知发出以后，还要及时用电话与对方联系，询问对方是否收到和是否赴会。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7413">
                                            <p:txEl>
                                              <p:charRg st="0" end="50"/>
                                            </p:txEl>
                                          </p:spTgt>
                                        </p:tgtEl>
                                        <p:attrNameLst>
                                          <p:attrName>style.visibility</p:attrName>
                                        </p:attrNameLst>
                                      </p:cBhvr>
                                      <p:to>
                                        <p:strVal val="visible"/>
                                      </p:to>
                                    </p:set>
                                    <p:animEffect transition="in" filter="diamond(in)">
                                      <p:cBhvr>
                                        <p:cTn id="7" dur="2000"/>
                                        <p:tgtEl>
                                          <p:spTgt spid="17413">
                                            <p:txEl>
                                              <p:charRg st="0" end="5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7413">
                                            <p:txEl>
                                              <p:charRg st="50" end="117"/>
                                            </p:txEl>
                                          </p:spTgt>
                                        </p:tgtEl>
                                        <p:attrNameLst>
                                          <p:attrName>style.visibility</p:attrName>
                                        </p:attrNameLst>
                                      </p:cBhvr>
                                      <p:to>
                                        <p:strVal val="visible"/>
                                      </p:to>
                                    </p:set>
                                    <p:animEffect transition="in" filter="diamond(in)">
                                      <p:cBhvr>
                                        <p:cTn id="10" dur="2000"/>
                                        <p:tgtEl>
                                          <p:spTgt spid="17413">
                                            <p:txEl>
                                              <p:charRg st="50" end="117"/>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7413">
                                            <p:txEl>
                                              <p:charRg st="117" end="160"/>
                                            </p:txEl>
                                          </p:spTgt>
                                        </p:tgtEl>
                                        <p:attrNameLst>
                                          <p:attrName>style.visibility</p:attrName>
                                        </p:attrNameLst>
                                      </p:cBhvr>
                                      <p:to>
                                        <p:strVal val="visible"/>
                                      </p:to>
                                    </p:set>
                                    <p:animEffect transition="in" filter="diamond(in)">
                                      <p:cBhvr>
                                        <p:cTn id="13" dur="2000"/>
                                        <p:tgtEl>
                                          <p:spTgt spid="17413">
                                            <p:txEl>
                                              <p:charRg st="117" end="1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89089"/>
          <p:cNvSpPr>
            <a:spLocks noGrp="1"/>
          </p:cNvSpPr>
          <p:nvPr>
            <p:ph type="title"/>
          </p:nvPr>
        </p:nvSpPr>
        <p:spPr>
          <a:ln/>
        </p:spPr>
        <p:txBody>
          <a:bodyPr anchor="ctr" anchorCtr="0"/>
          <a:p>
            <a:r>
              <a:rPr lang="zh-CN" altLang="en-US" dirty="0"/>
              <a:t>实用范例</a:t>
            </a:r>
            <a:endParaRPr lang="zh-CN" altLang="en-US" dirty="0"/>
          </a:p>
        </p:txBody>
      </p:sp>
      <p:sp>
        <p:nvSpPr>
          <p:cNvPr id="89091" name="内容占位符 89090"/>
          <p:cNvSpPr>
            <a:spLocks noGrp="1"/>
          </p:cNvSpPr>
          <p:nvPr>
            <p:ph idx="1"/>
          </p:nvPr>
        </p:nvSpPr>
        <p:spPr>
          <a:xfrm>
            <a:off x="611188" y="1844675"/>
            <a:ext cx="7772400" cy="4572000"/>
          </a:xfrm>
          <a:ln/>
        </p:spPr>
        <p:txBody>
          <a:bodyPr anchor="t" anchorCtr="0"/>
          <a:p>
            <a:r>
              <a:rPr lang="en-US" altLang="zh-CN" dirty="0"/>
              <a:t>[</a:t>
            </a:r>
            <a:r>
              <a:rPr lang="zh-CN" altLang="en-US" dirty="0"/>
              <a:t>例</a:t>
            </a:r>
            <a:r>
              <a:rPr lang="en-US" altLang="zh-CN" dirty="0"/>
              <a:t>1]</a:t>
            </a:r>
            <a:r>
              <a:rPr lang="zh-CN" altLang="zh-CN" dirty="0"/>
              <a:t>文件式会议通知</a:t>
            </a:r>
            <a:r>
              <a:rPr lang="en-US" altLang="zh-CN" dirty="0"/>
              <a:t>P61</a:t>
            </a:r>
            <a:endParaRPr lang="zh-CN" altLang="zh-CN" dirty="0"/>
          </a:p>
          <a:p>
            <a:r>
              <a:rPr lang="en-US" altLang="zh-CN" dirty="0"/>
              <a:t>[</a:t>
            </a:r>
            <a:r>
              <a:rPr lang="zh-CN" altLang="en-US" dirty="0"/>
              <a:t>例</a:t>
            </a:r>
            <a:r>
              <a:rPr lang="en-US" altLang="zh-CN" dirty="0"/>
              <a:t>2]</a:t>
            </a:r>
            <a:r>
              <a:rPr lang="zh-CN" altLang="zh-CN" dirty="0"/>
              <a:t>备忘录式会议通知</a:t>
            </a:r>
            <a:r>
              <a:rPr lang="en-US" altLang="zh-CN" dirty="0"/>
              <a:t>P63</a:t>
            </a:r>
            <a:endParaRPr lang="zh-CN" altLang="en-US" dirty="0"/>
          </a:p>
          <a:p>
            <a:r>
              <a:rPr lang="en-US" altLang="zh-CN" dirty="0"/>
              <a:t>[</a:t>
            </a:r>
            <a:r>
              <a:rPr lang="zh-CN" altLang="en-US" dirty="0"/>
              <a:t>例</a:t>
            </a:r>
            <a:r>
              <a:rPr lang="en-US" altLang="zh-CN" dirty="0"/>
              <a:t>3]</a:t>
            </a:r>
            <a:r>
              <a:rPr lang="zh-CN" altLang="en-US" dirty="0"/>
              <a:t>请柬式会议通知 </a:t>
            </a:r>
            <a:r>
              <a:rPr lang="en-US" altLang="zh-CN" dirty="0"/>
              <a:t>P63</a:t>
            </a:r>
            <a:endParaRPr lang="zh-CN" altLang="en-US" dirty="0"/>
          </a:p>
          <a:p>
            <a:r>
              <a:rPr lang="en-US" altLang="zh-CN" dirty="0"/>
              <a:t>[</a:t>
            </a:r>
            <a:r>
              <a:rPr lang="zh-CN" altLang="en-US" dirty="0"/>
              <a:t>例</a:t>
            </a:r>
            <a:r>
              <a:rPr lang="en-US" altLang="zh-CN" dirty="0"/>
              <a:t>4]</a:t>
            </a:r>
            <a:r>
              <a:rPr lang="zh-CN" altLang="en-US" dirty="0"/>
              <a:t>张贴式会议通知</a:t>
            </a:r>
            <a:r>
              <a:rPr lang="en-US" altLang="zh-CN" dirty="0"/>
              <a:t>P64</a:t>
            </a:r>
            <a:endParaRPr lang="en-US" altLang="zh-CN" dirty="0"/>
          </a:p>
          <a:p>
            <a:r>
              <a:rPr lang="en-US" altLang="zh-CN" dirty="0"/>
              <a:t>[</a:t>
            </a:r>
            <a:r>
              <a:rPr lang="zh-CN" altLang="en-US" dirty="0"/>
              <a:t>例</a:t>
            </a:r>
            <a:r>
              <a:rPr lang="en-US" altLang="zh-CN" dirty="0"/>
              <a:t>5]</a:t>
            </a:r>
            <a:r>
              <a:rPr lang="zh-CN" altLang="en-US" dirty="0"/>
              <a:t>公告式会议通知</a:t>
            </a:r>
            <a:r>
              <a:rPr lang="en-US" altLang="zh-CN" dirty="0"/>
              <a:t>P64</a:t>
            </a:r>
            <a:endParaRPr lang="en-US" altLang="zh-CN" dirty="0"/>
          </a:p>
        </p:txBody>
      </p:sp>
      <p:pic>
        <p:nvPicPr>
          <p:cNvPr id="31747" name="图片 1"/>
          <p:cNvPicPr>
            <a:picLocks noChangeAspect="1"/>
          </p:cNvPicPr>
          <p:nvPr/>
        </p:nvPicPr>
        <p:blipFill>
          <a:blip r:embed="rId1"/>
          <a:stretch>
            <a:fillRect/>
          </a:stretch>
        </p:blipFill>
        <p:spPr>
          <a:xfrm>
            <a:off x="5511800" y="3435350"/>
            <a:ext cx="2730500" cy="25955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1">
                                            <p:txEl>
                                              <p:charRg st="28" end="49"/>
                                            </p:txEl>
                                          </p:spTgt>
                                        </p:tgtEl>
                                        <p:attrNameLst>
                                          <p:attrName>style.visibility</p:attrName>
                                        </p:attrNameLst>
                                      </p:cBhvr>
                                      <p:to>
                                        <p:strVal val="visible"/>
                                      </p:to>
                                    </p:set>
                                    <p:anim calcmode="lin" valueType="num">
                                      <p:cBhvr additive="base">
                                        <p:cTn id="7" dur="500" fill="hold"/>
                                        <p:tgtEl>
                                          <p:spTgt spid="89091">
                                            <p:txEl>
                                              <p:charRg st="28" end="4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9091">
                                            <p:txEl>
                                              <p:charRg st="28" end="4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9091">
                                            <p:txEl>
                                              <p:pRg st="1" end="1"/>
                                            </p:txEl>
                                          </p:spTgt>
                                        </p:tgtEl>
                                        <p:attrNameLst>
                                          <p:attrName>style.visibility</p:attrName>
                                        </p:attrNameLst>
                                      </p:cBhvr>
                                      <p:to>
                                        <p:strVal val="visible"/>
                                      </p:to>
                                    </p:set>
                                    <p:anim calcmode="lin" valueType="num">
                                      <p:cBhvr additive="base">
                                        <p:cTn id="13" dur="500" fill="hold"/>
                                        <p:tgtEl>
                                          <p:spTgt spid="890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90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9091">
                                            <p:txEl>
                                              <p:charRg st="86" end="115"/>
                                            </p:txEl>
                                          </p:spTgt>
                                        </p:tgtEl>
                                        <p:attrNameLst>
                                          <p:attrName>style.visibility</p:attrName>
                                        </p:attrNameLst>
                                      </p:cBhvr>
                                      <p:to>
                                        <p:strVal val="visible"/>
                                      </p:to>
                                    </p:set>
                                    <p:anim calcmode="lin" valueType="num">
                                      <p:cBhvr additive="base">
                                        <p:cTn id="19" dur="500" fill="hold"/>
                                        <p:tgtEl>
                                          <p:spTgt spid="89091">
                                            <p:txEl>
                                              <p:charRg st="86" end="11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9091">
                                            <p:txEl>
                                              <p:charRg st="86" end="11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9091">
                                            <p:txEl>
                                              <p:pRg st="3" end="3"/>
                                            </p:txEl>
                                          </p:spTgt>
                                        </p:tgtEl>
                                        <p:attrNameLst>
                                          <p:attrName>style.visibility</p:attrName>
                                        </p:attrNameLst>
                                      </p:cBhvr>
                                      <p:to>
                                        <p:strVal val="visible"/>
                                      </p:to>
                                    </p:set>
                                    <p:anim calcmode="lin" valueType="num">
                                      <p:cBhvr additive="base">
                                        <p:cTn id="25" dur="500" fill="hold"/>
                                        <p:tgtEl>
                                          <p:spTgt spid="890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90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9091">
                                            <p:txEl>
                                              <p:pRg st="4" end="4"/>
                                            </p:txEl>
                                          </p:spTgt>
                                        </p:tgtEl>
                                        <p:attrNameLst>
                                          <p:attrName>style.visibility</p:attrName>
                                        </p:attrNameLst>
                                      </p:cBhvr>
                                      <p:to>
                                        <p:strVal val="visible"/>
                                      </p:to>
                                    </p:set>
                                    <p:anim calcmode="lin" valueType="num">
                                      <p:cBhvr additive="base">
                                        <p:cTn id="31" dur="500" fill="hold"/>
                                        <p:tgtEl>
                                          <p:spTgt spid="8909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9091">
                                            <p:txEl>
                                              <p:pRg st="4" end="4"/>
                                            </p:txEl>
                                          </p:spTgt>
                                        </p:tgtEl>
                                        <p:attrNameLst>
                                          <p:attrName>ppt_y</p:attrName>
                                        </p:attrNameLst>
                                      </p:cBhvr>
                                      <p:tavLst>
                                        <p:tav tm="0">
                                          <p:val>
                                            <p:strVal val="1+#ppt_h/2"/>
                                          </p:val>
                                        </p:tav>
                                        <p:tav tm="100000">
                                          <p:val>
                                            <p:strVal val="#ppt_y"/>
                                          </p:val>
                                        </p:tav>
                                      </p:tavLst>
                                    </p:anim>
                                  </p:childTnLst>
                                </p:cTn>
                              </p:par>
                              <p:par>
                                <p:cTn id="33" presetID="5" presetClass="entr" presetSubtype="10" fill="hold" grpId="1" nodeType="withEffect">
                                  <p:stCondLst>
                                    <p:cond delay="0"/>
                                  </p:stCondLst>
                                  <p:childTnLst>
                                    <p:set>
                                      <p:cBhvr>
                                        <p:cTn id="34" dur="1" fill="hold">
                                          <p:stCondLst>
                                            <p:cond delay="0"/>
                                          </p:stCondLst>
                                        </p:cTn>
                                        <p:tgtEl>
                                          <p:spTgt spid="89091">
                                            <p:txEl>
                                              <p:charRg st="28" end="49"/>
                                            </p:txEl>
                                          </p:spTgt>
                                        </p:tgtEl>
                                        <p:attrNameLst>
                                          <p:attrName>style.visibility</p:attrName>
                                        </p:attrNameLst>
                                      </p:cBhvr>
                                      <p:to>
                                        <p:strVal val="visible"/>
                                      </p:to>
                                    </p:set>
                                    <p:animEffect transition="in" filter="checkerboard(across)">
                                      <p:cBhvr>
                                        <p:cTn id="35" dur="500"/>
                                        <p:tgtEl>
                                          <p:spTgt spid="89091">
                                            <p:txEl>
                                              <p:charRg st="28" end="4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1" nodeType="clickEffect">
                                  <p:stCondLst>
                                    <p:cond delay="0"/>
                                  </p:stCondLst>
                                  <p:childTnLst>
                                    <p:set>
                                      <p:cBhvr>
                                        <p:cTn id="39" dur="1" fill="hold">
                                          <p:stCondLst>
                                            <p:cond delay="0"/>
                                          </p:stCondLst>
                                        </p:cTn>
                                        <p:tgtEl>
                                          <p:spTgt spid="89091">
                                            <p:txEl>
                                              <p:pRg st="1" end="1"/>
                                            </p:txEl>
                                          </p:spTgt>
                                        </p:tgtEl>
                                        <p:attrNameLst>
                                          <p:attrName>style.visibility</p:attrName>
                                        </p:attrNameLst>
                                      </p:cBhvr>
                                      <p:to>
                                        <p:strVal val="visible"/>
                                      </p:to>
                                    </p:set>
                                    <p:animEffect transition="in" filter="checkerboard(across)">
                                      <p:cBhvr>
                                        <p:cTn id="40" dur="500"/>
                                        <p:tgtEl>
                                          <p:spTgt spid="89091">
                                            <p:txEl>
                                              <p:pRg st="1" end="1"/>
                                            </p:txEl>
                                          </p:spTgt>
                                        </p:tgtEl>
                                      </p:cBhvr>
                                    </p:animEffect>
                                  </p:childTnLst>
                                </p:cTn>
                              </p:par>
                              <p:par>
                                <p:cTn id="41" presetID="5" presetClass="entr" presetSubtype="10" fill="hold" grpId="1" nodeType="withEffect">
                                  <p:stCondLst>
                                    <p:cond delay="0"/>
                                  </p:stCondLst>
                                  <p:childTnLst>
                                    <p:set>
                                      <p:cBhvr>
                                        <p:cTn id="42" dur="1" fill="hold">
                                          <p:stCondLst>
                                            <p:cond delay="0"/>
                                          </p:stCondLst>
                                        </p:cTn>
                                        <p:tgtEl>
                                          <p:spTgt spid="89091">
                                            <p:txEl>
                                              <p:charRg st="86" end="115"/>
                                            </p:txEl>
                                          </p:spTgt>
                                        </p:tgtEl>
                                        <p:attrNameLst>
                                          <p:attrName>style.visibility</p:attrName>
                                        </p:attrNameLst>
                                      </p:cBhvr>
                                      <p:to>
                                        <p:strVal val="visible"/>
                                      </p:to>
                                    </p:set>
                                    <p:animEffect transition="in" filter="checkerboard(across)">
                                      <p:cBhvr>
                                        <p:cTn id="43" dur="500"/>
                                        <p:tgtEl>
                                          <p:spTgt spid="89091">
                                            <p:txEl>
                                              <p:charRg st="86" end="11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1" nodeType="clickEffect">
                                  <p:stCondLst>
                                    <p:cond delay="0"/>
                                  </p:stCondLst>
                                  <p:childTnLst>
                                    <p:set>
                                      <p:cBhvr>
                                        <p:cTn id="47" dur="1" fill="hold">
                                          <p:stCondLst>
                                            <p:cond delay="0"/>
                                          </p:stCondLst>
                                        </p:cTn>
                                        <p:tgtEl>
                                          <p:spTgt spid="89091">
                                            <p:txEl>
                                              <p:pRg st="3" end="3"/>
                                            </p:txEl>
                                          </p:spTgt>
                                        </p:tgtEl>
                                        <p:attrNameLst>
                                          <p:attrName>style.visibility</p:attrName>
                                        </p:attrNameLst>
                                      </p:cBhvr>
                                      <p:to>
                                        <p:strVal val="visible"/>
                                      </p:to>
                                    </p:set>
                                    <p:animEffect transition="in" filter="checkerboard(across)">
                                      <p:cBhvr>
                                        <p:cTn id="48" dur="500"/>
                                        <p:tgtEl>
                                          <p:spTgt spid="89091">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1" nodeType="clickEffect">
                                  <p:stCondLst>
                                    <p:cond delay="0"/>
                                  </p:stCondLst>
                                  <p:childTnLst>
                                    <p:set>
                                      <p:cBhvr>
                                        <p:cTn id="52" dur="1" fill="hold">
                                          <p:stCondLst>
                                            <p:cond delay="0"/>
                                          </p:stCondLst>
                                        </p:cTn>
                                        <p:tgtEl>
                                          <p:spTgt spid="89091">
                                            <p:txEl>
                                              <p:pRg st="4" end="4"/>
                                            </p:txEl>
                                          </p:spTgt>
                                        </p:tgtEl>
                                        <p:attrNameLst>
                                          <p:attrName>style.visibility</p:attrName>
                                        </p:attrNameLst>
                                      </p:cBhvr>
                                      <p:to>
                                        <p:strVal val="visible"/>
                                      </p:to>
                                    </p:set>
                                    <p:animEffect transition="in" filter="checkerboard(across)">
                                      <p:cBhvr>
                                        <p:cTn id="53" dur="500"/>
                                        <p:tgtEl>
                                          <p:spTgt spid="890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p:bldP spid="89091"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文本占位符 90113"/>
          <p:cNvSpPr>
            <a:spLocks noGrp="1"/>
          </p:cNvSpPr>
          <p:nvPr>
            <p:ph type="body" sz="half" idx="1"/>
          </p:nvPr>
        </p:nvSpPr>
        <p:spPr>
          <a:xfrm>
            <a:off x="539750" y="1560513"/>
            <a:ext cx="8280400" cy="935037"/>
          </a:xfrm>
          <a:ln/>
        </p:spPr>
        <p:txBody>
          <a:bodyPr anchor="t" anchorCtr="0"/>
          <a:p>
            <a:pPr>
              <a:buClrTx/>
              <a:buSzTx/>
              <a:buFontTx/>
            </a:pPr>
            <a:r>
              <a:rPr lang="zh-CN" altLang="en-US" i="1" dirty="0"/>
              <a:t>开心地训练吧！你将来办理会议一定很棒。</a:t>
            </a:r>
            <a:endParaRPr lang="zh-CN" altLang="en-US" i="1" dirty="0"/>
          </a:p>
        </p:txBody>
      </p:sp>
      <p:sp>
        <p:nvSpPr>
          <p:cNvPr id="90115" name="矩形 90114"/>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eaLnBrk="0" hangingPunct="0"/>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32771" name="内容占位符 2"/>
          <p:cNvPicPr>
            <a:picLocks noGrp="1" noChangeAspect="1"/>
          </p:cNvPicPr>
          <p:nvPr>
            <p:ph sz="half" idx="2"/>
          </p:nvPr>
        </p:nvPicPr>
        <p:blipFill>
          <a:blip r:embed="rId1"/>
          <a:stretch>
            <a:fillRect/>
          </a:stretch>
        </p:blipFill>
        <p:spPr>
          <a:xfrm>
            <a:off x="311150" y="3116263"/>
            <a:ext cx="4470400" cy="2935287"/>
          </a:xfrm>
          <a:ln/>
        </p:spPr>
      </p:pic>
      <p:pic>
        <p:nvPicPr>
          <p:cNvPr id="32772" name="图片 4"/>
          <p:cNvPicPr>
            <a:picLocks noChangeAspect="1"/>
          </p:cNvPicPr>
          <p:nvPr/>
        </p:nvPicPr>
        <p:blipFill>
          <a:blip r:embed="rId2"/>
          <a:stretch>
            <a:fillRect/>
          </a:stretch>
        </p:blipFill>
        <p:spPr>
          <a:xfrm>
            <a:off x="5540375" y="2141538"/>
            <a:ext cx="3529013" cy="47069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0115"/>
                                        </p:tgtEl>
                                        <p:attrNameLst>
                                          <p:attrName>style.visibility</p:attrName>
                                        </p:attrNameLst>
                                      </p:cBhvr>
                                      <p:to>
                                        <p:strVal val="visible"/>
                                      </p:to>
                                    </p:set>
                                    <p:animEffect transition="in" filter="blinds(horizontal)">
                                      <p:cBhvr>
                                        <p:cTn id="7" dur="500"/>
                                        <p:tgtEl>
                                          <p:spTgt spid="901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0114">
                                            <p:txEl>
                                              <p:charRg st="0" end="20"/>
                                            </p:txEl>
                                          </p:spTgt>
                                        </p:tgtEl>
                                        <p:attrNameLst>
                                          <p:attrName>style.visibility</p:attrName>
                                        </p:attrNameLst>
                                      </p:cBhvr>
                                      <p:to>
                                        <p:strVal val="visible"/>
                                      </p:to>
                                    </p:set>
                                    <p:animEffect transition="in" filter="blinds(horizontal)">
                                      <p:cBhvr>
                                        <p:cTn id="12" dur="500"/>
                                        <p:tgtEl>
                                          <p:spTgt spid="90114">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18433"/>
          <p:cNvSpPr>
            <a:spLocks noGrp="1"/>
          </p:cNvSpPr>
          <p:nvPr>
            <p:ph type="title"/>
          </p:nvPr>
        </p:nvSpPr>
        <p:spPr>
          <a:ln/>
        </p:spPr>
        <p:txBody>
          <a:bodyPr anchor="ctr" anchorCtr="0"/>
          <a:p>
            <a:r>
              <a:rPr lang="zh-CN" altLang="en-US" dirty="0"/>
              <a:t>任务四　准备会议材料</a:t>
            </a:r>
            <a:endParaRPr lang="zh-CN" altLang="en-US" dirty="0"/>
          </a:p>
        </p:txBody>
      </p:sp>
      <p:sp>
        <p:nvSpPr>
          <p:cNvPr id="18435" name="内容占位符 18434"/>
          <p:cNvSpPr>
            <a:spLocks noGrp="1"/>
          </p:cNvSpPr>
          <p:nvPr>
            <p:ph idx="1"/>
          </p:nvPr>
        </p:nvSpPr>
        <p:spPr>
          <a:xfrm>
            <a:off x="0" y="1524000"/>
            <a:ext cx="9144000" cy="4572000"/>
          </a:xfrm>
          <a:ln/>
        </p:spPr>
        <p:txBody>
          <a:bodyPr anchor="t" anchorCtr="0"/>
          <a:p>
            <a:pPr lvl="1">
              <a:buNone/>
            </a:pPr>
            <a:r>
              <a:rPr lang="zh-CN" altLang="en-US" sz="2000" dirty="0">
                <a:solidFill>
                  <a:srgbClr val="FFFF00"/>
                </a:solidFill>
                <a:latin typeface="黑体" panose="02010609060101010101" charset="-122"/>
                <a:ea typeface="黑体" panose="02010609060101010101" charset="-122"/>
              </a:rPr>
              <a:t>引导案例：秘书李婷的困惑</a:t>
            </a:r>
            <a:endParaRPr lang="zh-CN" altLang="en-US" sz="2000" dirty="0">
              <a:solidFill>
                <a:srgbClr val="FFFF00"/>
              </a:solidFill>
              <a:latin typeface="黑体" panose="02010609060101010101" charset="-122"/>
              <a:ea typeface="黑体" panose="02010609060101010101" charset="-122"/>
            </a:endParaRPr>
          </a:p>
          <a:p>
            <a:pPr lvl="1">
              <a:buNone/>
            </a:pPr>
            <a:r>
              <a:rPr lang="zh-CN" altLang="en-US" sz="2000" dirty="0">
                <a:latin typeface="黑体" panose="02010609060101010101" charset="-122"/>
                <a:ea typeface="黑体" panose="02010609060101010101" charset="-122"/>
              </a:rPr>
              <a:t>  北京瑞达有限公司召开董事会会议，讨论从国外引进化工生产设备的问题。秘书李婷负责为与会董事准备会议所需文件资料。因有多家国外公司竞标，所以材料很多。李婷由于时间仓促，就为每位董事准备了一个文件夹，将所有材料放入文件夹。有两位董事在会前回复说将有事不能参加会议，于是李婷就未准备他们的资料，不想，正式开会时其中的一位又赶了过来。结果，会上有的董事因没有资料可看而无法发表意见，有的董事面对一大摞资料，却不知如何找到想看的资料，使会议进行很不顺利。在会议文件资料中，有三份是征求意见稿，需要在会后清退，但因金舒忽略了这个问题，致使会后与会董事在不知情的情况下把文件带走。应该如何准备会议资料呢？秘书李婷陷入了困惑之中。</a:t>
            </a:r>
            <a:endParaRPr lang="zh-CN" altLang="en-US" sz="2000" dirty="0">
              <a:latin typeface="黑体" panose="02010609060101010101" charset="-122"/>
              <a:ea typeface="黑体" panose="02010609060101010101" charset="-122"/>
            </a:endParaRPr>
          </a:p>
          <a:p>
            <a:pPr lvl="1">
              <a:buNone/>
            </a:pPr>
            <a:endParaRPr lang="zh-CN" altLang="en-US" sz="2000" dirty="0">
              <a:latin typeface="黑体" panose="02010609060101010101" charset="-122"/>
              <a:ea typeface="黑体" panose="02010609060101010101" charset="-122"/>
            </a:endParaRPr>
          </a:p>
          <a:p>
            <a:pPr lvl="1">
              <a:buNone/>
            </a:pPr>
            <a:r>
              <a:rPr lang="zh-CN" altLang="en-US" sz="2000" dirty="0">
                <a:latin typeface="黑体" panose="02010609060101010101" charset="-122"/>
                <a:ea typeface="黑体" panose="02010609060101010101" charset="-122"/>
              </a:rPr>
              <a:t>问题：</a:t>
            </a:r>
            <a:endParaRPr lang="zh-CN" altLang="en-US" sz="2000" dirty="0">
              <a:latin typeface="黑体" panose="02010609060101010101" charset="-122"/>
              <a:ea typeface="黑体" panose="02010609060101010101" charset="-122"/>
            </a:endParaRPr>
          </a:p>
          <a:p>
            <a:pPr lvl="1">
              <a:buNone/>
            </a:pPr>
            <a:r>
              <a:rPr lang="zh-CN" altLang="en-US" sz="2000" dirty="0">
                <a:latin typeface="黑体" panose="02010609060101010101" charset="-122"/>
                <a:ea typeface="黑体" panose="02010609060101010101" charset="-122"/>
              </a:rPr>
              <a:t>1．秘书李婷应该怎么做才能避免这种情况出现？</a:t>
            </a:r>
            <a:endParaRPr lang="zh-CN" altLang="en-US" sz="2000" dirty="0">
              <a:latin typeface="黑体" panose="02010609060101010101" charset="-122"/>
              <a:ea typeface="黑体" panose="02010609060101010101" charset="-122"/>
            </a:endParaRPr>
          </a:p>
          <a:p>
            <a:pPr lvl="1">
              <a:buNone/>
            </a:pPr>
            <a:r>
              <a:rPr lang="zh-CN" altLang="en-US" sz="2000" dirty="0">
                <a:latin typeface="黑体" panose="02010609060101010101" charset="-122"/>
                <a:ea typeface="黑体" panose="02010609060101010101" charset="-122"/>
              </a:rPr>
              <a:t>2．秘书应该如何准备会议材料？</a:t>
            </a:r>
            <a:endParaRPr lang="zh-CN" altLang="en-US" sz="2000" dirty="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8435">
                                            <p:txEl>
                                              <p:charRg st="0" end="15"/>
                                            </p:txEl>
                                          </p:spTgt>
                                        </p:tgtEl>
                                        <p:attrNameLst>
                                          <p:attrName>style.visibility</p:attrName>
                                        </p:attrNameLst>
                                      </p:cBhvr>
                                      <p:to>
                                        <p:strVal val="visible"/>
                                      </p:to>
                                    </p:set>
                                    <p:anim calcmode="lin" valueType="num">
                                      <p:cBhvr>
                                        <p:cTn id="7" dur="500" fill="hold"/>
                                        <p:tgtEl>
                                          <p:spTgt spid="18435">
                                            <p:txEl>
                                              <p:charRg st="0" end="15"/>
                                            </p:txEl>
                                          </p:spTgt>
                                        </p:tgtEl>
                                        <p:attrNameLst>
                                          <p:attrName>ppt_x</p:attrName>
                                        </p:attrNameLst>
                                      </p:cBhvr>
                                      <p:tavLst>
                                        <p:tav tm="0">
                                          <p:val>
                                            <p:strVal val="1+#ppt_w/2"/>
                                          </p:val>
                                        </p:tav>
                                        <p:tav tm="100000">
                                          <p:val>
                                            <p:strVal val="#ppt_x"/>
                                          </p:val>
                                        </p:tav>
                                      </p:tavLst>
                                    </p:anim>
                                    <p:anim calcmode="lin" valueType="num">
                                      <p:cBhvr>
                                        <p:cTn id="8" dur="500" fill="hold"/>
                                        <p:tgtEl>
                                          <p:spTgt spid="18435">
                                            <p:txEl>
                                              <p:charRg st="0" end="15"/>
                                            </p:txEl>
                                          </p:spTgt>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anim calcmode="lin" valueType="num">
                                      <p:cBhvr>
                                        <p:cTn id="11" dur="500" fill="hold"/>
                                        <p:tgtEl>
                                          <p:spTgt spid="18435">
                                            <p:txEl>
                                              <p:pRg st="1" end="1"/>
                                            </p:txEl>
                                          </p:spTgt>
                                        </p:tgtEl>
                                        <p:attrNameLst>
                                          <p:attrName>ppt_x</p:attrName>
                                        </p:attrNameLst>
                                      </p:cBhvr>
                                      <p:tavLst>
                                        <p:tav tm="0">
                                          <p:val>
                                            <p:strVal val="1+#ppt_w/2"/>
                                          </p:val>
                                        </p:tav>
                                        <p:tav tm="100000">
                                          <p:val>
                                            <p:strVal val="#ppt_x"/>
                                          </p:val>
                                        </p:tav>
                                      </p:tavLst>
                                    </p:anim>
                                    <p:anim calcmode="lin" valueType="num">
                                      <p:cBhvr>
                                        <p:cTn id="12" dur="500" fill="hold"/>
                                        <p:tgtEl>
                                          <p:spTgt spid="1843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8435">
                                            <p:txEl>
                                              <p:pRg st="3" end="3"/>
                                            </p:txEl>
                                          </p:spTgt>
                                        </p:tgtEl>
                                        <p:attrNameLst>
                                          <p:attrName>style.visibility</p:attrName>
                                        </p:attrNameLst>
                                      </p:cBhvr>
                                      <p:to>
                                        <p:strVal val="visible"/>
                                      </p:to>
                                    </p:set>
                                    <p:anim calcmode="lin" valueType="num">
                                      <p:cBhvr>
                                        <p:cTn id="15" dur="500" fill="hold"/>
                                        <p:tgtEl>
                                          <p:spTgt spid="18435">
                                            <p:txEl>
                                              <p:pRg st="3" end="3"/>
                                            </p:txEl>
                                          </p:spTgt>
                                        </p:tgtEl>
                                        <p:attrNameLst>
                                          <p:attrName>ppt_x</p:attrName>
                                        </p:attrNameLst>
                                      </p:cBhvr>
                                      <p:tavLst>
                                        <p:tav tm="0">
                                          <p:val>
                                            <p:strVal val="1+#ppt_w/2"/>
                                          </p:val>
                                        </p:tav>
                                        <p:tav tm="100000">
                                          <p:val>
                                            <p:strVal val="#ppt_x"/>
                                          </p:val>
                                        </p:tav>
                                      </p:tavLst>
                                    </p:anim>
                                    <p:anim calcmode="lin" valueType="num">
                                      <p:cBhvr>
                                        <p:cTn id="16" dur="500" fill="hold"/>
                                        <p:tgtEl>
                                          <p:spTgt spid="18435">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anim calcmode="lin" valueType="num">
                                      <p:cBhvr>
                                        <p:cTn id="19" dur="500" fill="hold"/>
                                        <p:tgtEl>
                                          <p:spTgt spid="18435">
                                            <p:txEl>
                                              <p:pRg st="4" end="4"/>
                                            </p:txEl>
                                          </p:spTgt>
                                        </p:tgtEl>
                                        <p:attrNameLst>
                                          <p:attrName>ppt_x</p:attrName>
                                        </p:attrNameLst>
                                      </p:cBhvr>
                                      <p:tavLst>
                                        <p:tav tm="0">
                                          <p:val>
                                            <p:strVal val="1+#ppt_w/2"/>
                                          </p:val>
                                        </p:tav>
                                        <p:tav tm="100000">
                                          <p:val>
                                            <p:strVal val="#ppt_x"/>
                                          </p:val>
                                        </p:tav>
                                      </p:tavLst>
                                    </p:anim>
                                    <p:anim calcmode="lin" valueType="num">
                                      <p:cBhvr>
                                        <p:cTn id="20" dur="500" fill="hold"/>
                                        <p:tgtEl>
                                          <p:spTgt spid="18435">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18435">
                                            <p:txEl>
                                              <p:pRg st="5" end="5"/>
                                            </p:txEl>
                                          </p:spTgt>
                                        </p:tgtEl>
                                        <p:attrNameLst>
                                          <p:attrName>style.visibility</p:attrName>
                                        </p:attrNameLst>
                                      </p:cBhvr>
                                      <p:to>
                                        <p:strVal val="visible"/>
                                      </p:to>
                                    </p:set>
                                    <p:anim calcmode="lin" valueType="num">
                                      <p:cBhvr>
                                        <p:cTn id="23" dur="500" fill="hold"/>
                                        <p:tgtEl>
                                          <p:spTgt spid="18435">
                                            <p:txEl>
                                              <p:pRg st="5" end="5"/>
                                            </p:txEl>
                                          </p:spTgt>
                                        </p:tgtEl>
                                        <p:attrNameLst>
                                          <p:attrName>ppt_x</p:attrName>
                                        </p:attrNameLst>
                                      </p:cBhvr>
                                      <p:tavLst>
                                        <p:tav tm="0">
                                          <p:val>
                                            <p:strVal val="1+#ppt_w/2"/>
                                          </p:val>
                                        </p:tav>
                                        <p:tav tm="100000">
                                          <p:val>
                                            <p:strVal val="#ppt_x"/>
                                          </p:val>
                                        </p:tav>
                                      </p:tavLst>
                                    </p:anim>
                                    <p:anim calcmode="lin" valueType="num">
                                      <p:cBhvr>
                                        <p:cTn id="24" dur="500" fill="hold"/>
                                        <p:tgtEl>
                                          <p:spTgt spid="184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内容占位符 18434"/>
          <p:cNvSpPr>
            <a:spLocks noGrp="1"/>
          </p:cNvSpPr>
          <p:nvPr>
            <p:ph idx="1"/>
          </p:nvPr>
        </p:nvSpPr>
        <p:spPr>
          <a:xfrm>
            <a:off x="0" y="1524000"/>
            <a:ext cx="9144000" cy="4572000"/>
          </a:xfrm>
          <a:ln/>
        </p:spPr>
        <p:txBody>
          <a:bodyPr anchor="t" anchorCtr="0"/>
          <a:p>
            <a:pPr lvl="1">
              <a:buNone/>
            </a:pPr>
            <a:r>
              <a:rPr lang="zh-CN" altLang="en-US" sz="2600" dirty="0"/>
              <a:t>一、会前需准备的会议材料种类</a:t>
            </a:r>
            <a:endParaRPr lang="zh-CN" altLang="en-US" sz="2600" dirty="0"/>
          </a:p>
          <a:p>
            <a:pPr lvl="1">
              <a:buNone/>
            </a:pPr>
            <a:r>
              <a:rPr lang="zh-CN" altLang="en-US" sz="2600" dirty="0"/>
              <a:t>（</a:t>
            </a:r>
            <a:r>
              <a:rPr lang="en-US" altLang="zh-CN" sz="2600"/>
              <a:t>1</a:t>
            </a:r>
            <a:r>
              <a:rPr lang="zh-CN" altLang="en-US" sz="2600" dirty="0"/>
              <a:t>）会议的指导文件如上级下发的政策性和工作部署性文件、上级指示文书、本次开会起因文书等。 </a:t>
            </a:r>
            <a:endParaRPr lang="zh-CN" altLang="en-US" sz="2600" dirty="0"/>
          </a:p>
          <a:p>
            <a:pPr lvl="1">
              <a:buNone/>
            </a:pPr>
            <a:r>
              <a:rPr lang="zh-CN" altLang="en-US" sz="2600" dirty="0"/>
              <a:t>（</a:t>
            </a:r>
            <a:r>
              <a:rPr lang="en-US" altLang="zh-CN" sz="2600"/>
              <a:t>2</a:t>
            </a:r>
            <a:r>
              <a:rPr lang="zh-CN" altLang="en-US" sz="2600" dirty="0"/>
              <a:t>）会议的主题文件。如领导人讲话稿、代表发言材料、经验介绍材料等。 </a:t>
            </a:r>
            <a:endParaRPr lang="zh-CN" altLang="en-US" sz="2600" dirty="0"/>
          </a:p>
          <a:p>
            <a:pPr lvl="1">
              <a:buNone/>
            </a:pPr>
            <a:r>
              <a:rPr lang="zh-CN" altLang="en-US" sz="2600" dirty="0"/>
              <a:t>（</a:t>
            </a:r>
            <a:r>
              <a:rPr lang="en-US" altLang="zh-CN" sz="2600"/>
              <a:t>3</a:t>
            </a:r>
            <a:r>
              <a:rPr lang="zh-CN" altLang="en-US" sz="2600" dirty="0"/>
              <a:t>）会议程序文件。包括议程文书、日程安排、选举程序、表决程序等。</a:t>
            </a:r>
            <a:endParaRPr lang="zh-CN" altLang="en-US" sz="2600" dirty="0"/>
          </a:p>
          <a:p>
            <a:pPr lvl="1">
              <a:buNone/>
            </a:pPr>
            <a:r>
              <a:rPr lang="zh-CN" altLang="en-US" sz="2600" dirty="0"/>
              <a:t>（</a:t>
            </a:r>
            <a:r>
              <a:rPr lang="en-US" altLang="zh-CN" sz="2600"/>
              <a:t>4</a:t>
            </a:r>
            <a:r>
              <a:rPr lang="zh-CN" altLang="en-US" sz="2600" dirty="0"/>
              <a:t>）会议参考文件。如统计报表、技术资料、与会代表来信和各类来访等的书面材料。</a:t>
            </a:r>
            <a:endParaRPr lang="zh-CN" altLang="en-US" sz="2600" dirty="0"/>
          </a:p>
          <a:p>
            <a:pPr lvl="1">
              <a:buNone/>
            </a:pPr>
            <a:r>
              <a:rPr lang="zh-CN" altLang="en-US" sz="2600" dirty="0"/>
              <a:t>（</a:t>
            </a:r>
            <a:r>
              <a:rPr lang="en-US" altLang="zh-CN" sz="2600"/>
              <a:t>5</a:t>
            </a:r>
            <a:r>
              <a:rPr lang="zh-CN" altLang="en-US" sz="2600" dirty="0"/>
              <a:t>）会议管理文件。包括会议通知、开会须知、议事规则、证件、保密制度、作息时间、生活管理等。</a:t>
            </a:r>
            <a:endParaRPr lang="zh-CN" altLang="en-US" sz="2600" dirty="0"/>
          </a:p>
        </p:txBody>
      </p:sp>
      <p:sp>
        <p:nvSpPr>
          <p:cNvPr id="33793" name="标题 18433"/>
          <p:cNvSpPr>
            <a:spLocks noGrp="1"/>
          </p:cNvSpPr>
          <p:nvPr>
            <p:ph type="title"/>
          </p:nvPr>
        </p:nvSpPr>
        <p:spPr/>
        <p:txBody>
          <a:bodyPr anchor="ctr" anchorCtr="0"/>
          <a:p>
            <a:r>
              <a:rPr lang="zh-CN" altLang="en-US" dirty="0"/>
              <a:t>任务四　准备会议材料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8435">
                                            <p:txEl>
                                              <p:charRg st="0" end="15"/>
                                            </p:txEl>
                                          </p:spTgt>
                                        </p:tgtEl>
                                        <p:attrNameLst>
                                          <p:attrName>style.visibility</p:attrName>
                                        </p:attrNameLst>
                                      </p:cBhvr>
                                      <p:to>
                                        <p:strVal val="visible"/>
                                      </p:to>
                                    </p:set>
                                    <p:anim calcmode="lin" valueType="num">
                                      <p:cBhvr additive="base">
                                        <p:cTn id="7" dur="500" fill="hold"/>
                                        <p:tgtEl>
                                          <p:spTgt spid="18435">
                                            <p:txEl>
                                              <p:charRg st="0" end="15"/>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435">
                                            <p:txEl>
                                              <p:charRg st="0" end="15"/>
                                            </p:txEl>
                                          </p:spTgt>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8435">
                                            <p:txEl>
                                              <p:charRg st="15" end="62"/>
                                            </p:txEl>
                                          </p:spTgt>
                                        </p:tgtEl>
                                        <p:attrNameLst>
                                          <p:attrName>style.visibility</p:attrName>
                                        </p:attrNameLst>
                                      </p:cBhvr>
                                      <p:to>
                                        <p:strVal val="visible"/>
                                      </p:to>
                                    </p:set>
                                    <p:anim calcmode="lin" valueType="num">
                                      <p:cBhvr additive="base">
                                        <p:cTn id="11" dur="500" fill="hold"/>
                                        <p:tgtEl>
                                          <p:spTgt spid="18435">
                                            <p:txEl>
                                              <p:charRg st="15" end="6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8435">
                                            <p:txEl>
                                              <p:charRg st="15" end="62"/>
                                            </p:txEl>
                                          </p:spTgt>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8435">
                                            <p:txEl>
                                              <p:charRg st="62" end="98"/>
                                            </p:txEl>
                                          </p:spTgt>
                                        </p:tgtEl>
                                        <p:attrNameLst>
                                          <p:attrName>style.visibility</p:attrName>
                                        </p:attrNameLst>
                                      </p:cBhvr>
                                      <p:to>
                                        <p:strVal val="visible"/>
                                      </p:to>
                                    </p:set>
                                    <p:anim calcmode="lin" valueType="num">
                                      <p:cBhvr additive="base">
                                        <p:cTn id="15" dur="500" fill="hold"/>
                                        <p:tgtEl>
                                          <p:spTgt spid="18435">
                                            <p:txEl>
                                              <p:charRg st="62" end="98"/>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8435">
                                            <p:txEl>
                                              <p:charRg st="62" end="98"/>
                                            </p:txEl>
                                          </p:spTgt>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18435">
                                            <p:txEl>
                                              <p:charRg st="98" end="132"/>
                                            </p:txEl>
                                          </p:spTgt>
                                        </p:tgtEl>
                                        <p:attrNameLst>
                                          <p:attrName>style.visibility</p:attrName>
                                        </p:attrNameLst>
                                      </p:cBhvr>
                                      <p:to>
                                        <p:strVal val="visible"/>
                                      </p:to>
                                    </p:set>
                                    <p:anim calcmode="lin" valueType="num">
                                      <p:cBhvr additive="base">
                                        <p:cTn id="19" dur="500" fill="hold"/>
                                        <p:tgtEl>
                                          <p:spTgt spid="18435">
                                            <p:txEl>
                                              <p:charRg st="98" end="13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8435">
                                            <p:txEl>
                                              <p:charRg st="98" end="132"/>
                                            </p:txEl>
                                          </p:spTgt>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18435">
                                            <p:txEl>
                                              <p:charRg st="132" end="172"/>
                                            </p:txEl>
                                          </p:spTgt>
                                        </p:tgtEl>
                                        <p:attrNameLst>
                                          <p:attrName>style.visibility</p:attrName>
                                        </p:attrNameLst>
                                      </p:cBhvr>
                                      <p:to>
                                        <p:strVal val="visible"/>
                                      </p:to>
                                    </p:set>
                                    <p:anim calcmode="lin" valueType="num">
                                      <p:cBhvr additive="base">
                                        <p:cTn id="23" dur="500" fill="hold"/>
                                        <p:tgtEl>
                                          <p:spTgt spid="18435">
                                            <p:txEl>
                                              <p:charRg st="132" end="172"/>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8435">
                                            <p:txEl>
                                              <p:charRg st="132" end="172"/>
                                            </p:txEl>
                                          </p:spTgt>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18435">
                                            <p:txEl>
                                              <p:charRg st="172" end="219"/>
                                            </p:txEl>
                                          </p:spTgt>
                                        </p:tgtEl>
                                        <p:attrNameLst>
                                          <p:attrName>style.visibility</p:attrName>
                                        </p:attrNameLst>
                                      </p:cBhvr>
                                      <p:to>
                                        <p:strVal val="visible"/>
                                      </p:to>
                                    </p:set>
                                    <p:anim calcmode="lin" valueType="num">
                                      <p:cBhvr additive="base">
                                        <p:cTn id="27" dur="500" fill="hold"/>
                                        <p:tgtEl>
                                          <p:spTgt spid="18435">
                                            <p:txEl>
                                              <p:charRg st="172" end="219"/>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8435">
                                            <p:txEl>
                                              <p:charRg st="172" end="2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21505"/>
          <p:cNvSpPr>
            <a:spLocks noGrp="1"/>
          </p:cNvSpPr>
          <p:nvPr>
            <p:ph type="title"/>
          </p:nvPr>
        </p:nvSpPr>
        <p:spPr>
          <a:xfrm>
            <a:off x="685800" y="381000"/>
            <a:ext cx="7772400" cy="838200"/>
          </a:xfrm>
          <a:ln/>
        </p:spPr>
        <p:txBody>
          <a:bodyPr anchor="ctr" anchorCtr="0"/>
          <a:p>
            <a:r>
              <a:rPr lang="zh-CN" altLang="en-US" dirty="0"/>
              <a:t>二、准备会议物品和设施</a:t>
            </a:r>
            <a:endParaRPr lang="zh-CN" altLang="en-US" dirty="0"/>
          </a:p>
        </p:txBody>
      </p:sp>
      <p:sp>
        <p:nvSpPr>
          <p:cNvPr id="21518" name="内容占位符 21517"/>
          <p:cNvSpPr>
            <a:spLocks noGrp="1"/>
          </p:cNvSpPr>
          <p:nvPr>
            <p:ph sz="half" idx="1"/>
          </p:nvPr>
        </p:nvSpPr>
        <p:spPr>
          <a:xfrm>
            <a:off x="468313" y="1524000"/>
            <a:ext cx="8064500" cy="4857750"/>
          </a:xfrm>
          <a:ln/>
        </p:spPr>
        <p:txBody>
          <a:bodyPr anchor="t" anchorCtr="0"/>
          <a:p>
            <a:pPr>
              <a:buClrTx/>
              <a:buSzTx/>
              <a:buFontTx/>
            </a:pPr>
            <a:r>
              <a:rPr lang="en-US" altLang="zh-CN" sz="2600"/>
              <a:t>1.</a:t>
            </a:r>
            <a:r>
              <a:rPr lang="zh-CN" altLang="en-US" sz="2600" dirty="0"/>
              <a:t>　常用文具。如笔、墨、纸、簿册等常用文具。</a:t>
            </a:r>
            <a:endParaRPr lang="zh-CN" altLang="en-US" sz="2600" dirty="0"/>
          </a:p>
          <a:p>
            <a:pPr>
              <a:buClrTx/>
              <a:buSzTx/>
              <a:buFontTx/>
            </a:pPr>
            <a:r>
              <a:rPr lang="en-US" altLang="zh-CN" sz="2600"/>
              <a:t>2.</a:t>
            </a:r>
            <a:r>
              <a:rPr lang="zh-CN" altLang="en-US" sz="2600" dirty="0"/>
              <a:t>　印刷设备。如打字机、打印机、扫描仪、复印机等等。</a:t>
            </a:r>
            <a:endParaRPr lang="zh-CN" altLang="en-US" sz="2600" dirty="0"/>
          </a:p>
          <a:p>
            <a:pPr>
              <a:buClrTx/>
              <a:buSzTx/>
              <a:buFontTx/>
            </a:pPr>
            <a:r>
              <a:rPr lang="en-US" altLang="zh-CN" sz="2600"/>
              <a:t>3.</a:t>
            </a:r>
            <a:r>
              <a:rPr lang="zh-CN" altLang="en-US" sz="2600" dirty="0"/>
              <a:t>　会场基本设施。如桌椅、照明电器、通风机、卫生用具、安全通道、消防设施等等。</a:t>
            </a:r>
            <a:endParaRPr lang="zh-CN" altLang="en-US" sz="2600" dirty="0"/>
          </a:p>
          <a:p>
            <a:pPr>
              <a:buClrTx/>
              <a:buSzTx/>
              <a:buFontTx/>
            </a:pPr>
            <a:r>
              <a:rPr lang="en-US" altLang="zh-CN" sz="2600"/>
              <a:t>4.</a:t>
            </a:r>
            <a:r>
              <a:rPr lang="zh-CN" altLang="en-US" sz="2600" dirty="0"/>
              <a:t>　会场装饰用品。如花卉、旗帜、会标、会徽、画像、标语口号。</a:t>
            </a:r>
            <a:endParaRPr lang="zh-CN" altLang="en-US" sz="2600" dirty="0"/>
          </a:p>
          <a:p>
            <a:pPr>
              <a:buClrTx/>
              <a:buSzTx/>
              <a:buFontTx/>
            </a:pPr>
            <a:r>
              <a:rPr lang="en-US" altLang="zh-CN" sz="2600"/>
              <a:t>5.</a:t>
            </a:r>
            <a:r>
              <a:rPr lang="zh-CN" altLang="en-US" sz="2600" dirty="0"/>
              <a:t>　视听器材。如麦克风、幻灯机、投影仪、黑</a:t>
            </a:r>
            <a:r>
              <a:rPr lang="en-US" altLang="zh-CN" sz="2600"/>
              <a:t>(</a:t>
            </a:r>
            <a:r>
              <a:rPr lang="zh-CN" altLang="en-US" sz="2600" dirty="0"/>
              <a:t>白</a:t>
            </a:r>
            <a:r>
              <a:rPr lang="en-US" altLang="zh-CN" sz="2600"/>
              <a:t>)</a:t>
            </a:r>
            <a:r>
              <a:rPr lang="zh-CN" altLang="en-US" sz="2600" dirty="0"/>
              <a:t>板、电子书写板、摄像机、录音机、磁带、软盘、光盘、同声翻译系统等等。</a:t>
            </a:r>
            <a:endParaRPr lang="zh-CN" altLang="en-US" sz="26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518">
                                            <p:txEl>
                                              <p:charRg st="0" end="24"/>
                                            </p:txEl>
                                          </p:spTgt>
                                        </p:tgtEl>
                                        <p:attrNameLst>
                                          <p:attrName>style.visibility</p:attrName>
                                        </p:attrNameLst>
                                      </p:cBhvr>
                                      <p:to>
                                        <p:strVal val="visible"/>
                                      </p:to>
                                    </p:set>
                                    <p:animEffect transition="in" filter="blinds(horizontal)">
                                      <p:cBhvr>
                                        <p:cTn id="7" dur="500"/>
                                        <p:tgtEl>
                                          <p:spTgt spid="21518">
                                            <p:txEl>
                                              <p:charRg st="0" end="24"/>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518">
                                            <p:txEl>
                                              <p:charRg st="24" end="52"/>
                                            </p:txEl>
                                          </p:spTgt>
                                        </p:tgtEl>
                                        <p:attrNameLst>
                                          <p:attrName>style.visibility</p:attrName>
                                        </p:attrNameLst>
                                      </p:cBhvr>
                                      <p:to>
                                        <p:strVal val="visible"/>
                                      </p:to>
                                    </p:set>
                                    <p:animEffect transition="in" filter="blinds(horizontal)">
                                      <p:cBhvr>
                                        <p:cTn id="10" dur="500"/>
                                        <p:tgtEl>
                                          <p:spTgt spid="21518">
                                            <p:txEl>
                                              <p:charRg st="24" end="52"/>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1518">
                                            <p:txEl>
                                              <p:charRg st="52" end="93"/>
                                            </p:txEl>
                                          </p:spTgt>
                                        </p:tgtEl>
                                        <p:attrNameLst>
                                          <p:attrName>style.visibility</p:attrName>
                                        </p:attrNameLst>
                                      </p:cBhvr>
                                      <p:to>
                                        <p:strVal val="visible"/>
                                      </p:to>
                                    </p:set>
                                    <p:animEffect transition="in" filter="blinds(horizontal)">
                                      <p:cBhvr>
                                        <p:cTn id="13" dur="500"/>
                                        <p:tgtEl>
                                          <p:spTgt spid="21518">
                                            <p:txEl>
                                              <p:charRg st="52" end="93"/>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1518">
                                            <p:txEl>
                                              <p:charRg st="93" end="125"/>
                                            </p:txEl>
                                          </p:spTgt>
                                        </p:tgtEl>
                                        <p:attrNameLst>
                                          <p:attrName>style.visibility</p:attrName>
                                        </p:attrNameLst>
                                      </p:cBhvr>
                                      <p:to>
                                        <p:strVal val="visible"/>
                                      </p:to>
                                    </p:set>
                                    <p:animEffect transition="in" filter="blinds(horizontal)">
                                      <p:cBhvr>
                                        <p:cTn id="16" dur="500"/>
                                        <p:tgtEl>
                                          <p:spTgt spid="21518">
                                            <p:txEl>
                                              <p:charRg st="93" end="125"/>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1518">
                                            <p:txEl>
                                              <p:charRg st="125" end="185"/>
                                            </p:txEl>
                                          </p:spTgt>
                                        </p:tgtEl>
                                        <p:attrNameLst>
                                          <p:attrName>style.visibility</p:attrName>
                                        </p:attrNameLst>
                                      </p:cBhvr>
                                      <p:to>
                                        <p:strVal val="visible"/>
                                      </p:to>
                                    </p:set>
                                    <p:animEffect transition="in" filter="blinds(horizontal)">
                                      <p:cBhvr>
                                        <p:cTn id="19" dur="500"/>
                                        <p:tgtEl>
                                          <p:spTgt spid="21518">
                                            <p:txEl>
                                              <p:charRg st="125" end="1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67585"/>
          <p:cNvSpPr>
            <a:spLocks noGrp="1"/>
          </p:cNvSpPr>
          <p:nvPr>
            <p:ph type="title"/>
          </p:nvPr>
        </p:nvSpPr>
        <p:spPr>
          <a:xfrm>
            <a:off x="784225" y="182563"/>
            <a:ext cx="7772400" cy="838200"/>
          </a:xfrm>
          <a:ln/>
        </p:spPr>
        <p:txBody>
          <a:bodyPr anchor="ctr" anchorCtr="0"/>
          <a:p>
            <a:r>
              <a:rPr lang="zh-CN" altLang="en-US" sz="4000" dirty="0"/>
              <a:t>任务一　拟定会议计划</a:t>
            </a:r>
            <a:endParaRPr lang="zh-CN" altLang="en-US" sz="4000" dirty="0"/>
          </a:p>
        </p:txBody>
      </p:sp>
      <p:sp>
        <p:nvSpPr>
          <p:cNvPr id="9218" name="文本占位符 67586"/>
          <p:cNvSpPr>
            <a:spLocks noGrp="1"/>
          </p:cNvSpPr>
          <p:nvPr>
            <p:ph idx="1"/>
          </p:nvPr>
        </p:nvSpPr>
        <p:spPr>
          <a:xfrm>
            <a:off x="142875" y="1158875"/>
            <a:ext cx="8636000" cy="4937125"/>
          </a:xfrm>
          <a:ln/>
        </p:spPr>
        <p:txBody>
          <a:bodyPr anchor="t" anchorCtr="0"/>
          <a:p>
            <a:r>
              <a:rPr lang="zh-CN" altLang="en-US" dirty="0"/>
              <a:t>引导案例：一片混乱的颁奖仪式</a:t>
            </a:r>
            <a:endParaRPr lang="zh-CN" altLang="en-US" dirty="0"/>
          </a:p>
          <a:p>
            <a:r>
              <a:rPr lang="zh-CN" altLang="en-US" sz="2200" dirty="0">
                <a:solidFill>
                  <a:srgbClr val="FFFF00"/>
                </a:solidFill>
                <a:latin typeface="黑体" panose="02010609060101010101" charset="-122"/>
                <a:ea typeface="黑体" panose="02010609060101010101" charset="-122"/>
              </a:rPr>
              <a:t>在某企业召开的年度表彰大会上，颁奖仪式正在进行。盛装的礼仪小姐在热烈的乐曲声中依次出场，手捧奖品交给在主席台就座的领导同志准备颁奖。不知是太紧张还是太疏忽，有一位小姐竟然没有紧跟上，把应交给前面的一个领导的奖品，却递给了下一个位置的领导。而排在队伍末尾的礼仪小姐却为送不出奖品而惊慌失措，逃回后台。手上没有奖品的领导左顾右盼，未见礼仪小姐再送奖品，此时上台领奖的人又已登台。由于少了一位颁奖人，领奖的人上台后，发觉没有给自己颁奖，只好尴尬地跑下台。而由于原定的颁奖顺序打乱，领导手拿奖品却找不到来领奖的人。一时间，你问我，我问他，你跟我换位置，他跟我换奖品，主席台上一片混乱，表彰会应有的庄严、隆重、热烈的气氛因这个小差错而大受影响。问题：</a:t>
            </a:r>
            <a:endParaRPr lang="zh-CN" altLang="en-US" sz="2200" dirty="0">
              <a:solidFill>
                <a:srgbClr val="FFFF00"/>
              </a:solidFill>
              <a:latin typeface="黑体" panose="02010609060101010101" charset="-122"/>
              <a:ea typeface="黑体" panose="02010609060101010101" charset="-122"/>
            </a:endParaRPr>
          </a:p>
          <a:p>
            <a:r>
              <a:rPr lang="zh-CN" altLang="en-US" sz="2200" dirty="0">
                <a:solidFill>
                  <a:srgbClr val="FFFF00"/>
                </a:solidFill>
                <a:latin typeface="黑体" panose="02010609060101010101" charset="-122"/>
                <a:ea typeface="黑体" panose="02010609060101010101" charset="-122"/>
              </a:rPr>
              <a:t>1．如果你是会务人员，如何避免礼仪小姐出现的错误？</a:t>
            </a:r>
            <a:endParaRPr lang="zh-CN" altLang="en-US" sz="2200" dirty="0">
              <a:solidFill>
                <a:srgbClr val="FFFF00"/>
              </a:solidFill>
              <a:latin typeface="黑体" panose="02010609060101010101" charset="-122"/>
              <a:ea typeface="黑体" panose="02010609060101010101" charset="-122"/>
            </a:endParaRPr>
          </a:p>
          <a:p>
            <a:r>
              <a:rPr lang="zh-CN" altLang="en-US" sz="2200" dirty="0">
                <a:solidFill>
                  <a:srgbClr val="FFFF00"/>
                </a:solidFill>
                <a:latin typeface="黑体" panose="02010609060101010101" charset="-122"/>
                <a:ea typeface="黑体" panose="02010609060101010101" charset="-122"/>
              </a:rPr>
              <a:t>2．发现出错后，会务人员应如何及时补救？</a:t>
            </a:r>
            <a:endParaRPr lang="zh-CN" altLang="en-US" sz="2200" dirty="0">
              <a:solidFill>
                <a:srgbClr val="FFFF00"/>
              </a:solidFill>
              <a:latin typeface="黑体" panose="02010609060101010101" charset="-122"/>
              <a:ea typeface="黑体" panose="0201060906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56321"/>
          <p:cNvSpPr>
            <a:spLocks noGrp="1"/>
          </p:cNvSpPr>
          <p:nvPr>
            <p:ph type="title"/>
          </p:nvPr>
        </p:nvSpPr>
        <p:spPr>
          <a:xfrm>
            <a:off x="685800" y="609600"/>
            <a:ext cx="7772400" cy="685800"/>
          </a:xfrm>
          <a:ln/>
        </p:spPr>
        <p:txBody>
          <a:bodyPr anchor="ctr" anchorCtr="0"/>
          <a:p>
            <a:r>
              <a:rPr lang="zh-CN" altLang="en-US" dirty="0"/>
              <a:t>三、准备领导发言稿</a:t>
            </a:r>
            <a:endParaRPr lang="zh-CN" altLang="en-US" dirty="0"/>
          </a:p>
        </p:txBody>
      </p:sp>
      <p:sp>
        <p:nvSpPr>
          <p:cNvPr id="56324" name="内容占位符 56323"/>
          <p:cNvSpPr>
            <a:spLocks noGrp="1"/>
          </p:cNvSpPr>
          <p:nvPr>
            <p:ph idx="1"/>
          </p:nvPr>
        </p:nvSpPr>
        <p:spPr>
          <a:xfrm>
            <a:off x="395288" y="1524000"/>
            <a:ext cx="8280400" cy="4929188"/>
          </a:xfrm>
          <a:ln/>
        </p:spPr>
        <p:txBody>
          <a:bodyPr anchor="t" anchorCtr="0"/>
          <a:p>
            <a:pPr>
              <a:buNone/>
            </a:pPr>
            <a:r>
              <a:rPr lang="en-US" altLang="zh-CN" sz="2600"/>
              <a:t>1</a:t>
            </a:r>
            <a:r>
              <a:rPr lang="zh-CN" altLang="en-US" sz="2600" dirty="0"/>
              <a:t>．开幕词</a:t>
            </a:r>
            <a:endParaRPr lang="zh-CN" altLang="en-US" sz="2600" dirty="0"/>
          </a:p>
          <a:p>
            <a:pPr>
              <a:buNone/>
            </a:pPr>
            <a:r>
              <a:rPr lang="zh-CN" altLang="en-US" sz="2600" dirty="0"/>
              <a:t>　开幕词是各级党政机关、社会团体、企事业单位在会议开始时，由会议主持人或主要领导人向大会所做的重要讲话。 </a:t>
            </a:r>
            <a:endParaRPr lang="zh-CN" altLang="en-US" sz="2600" dirty="0"/>
          </a:p>
          <a:p>
            <a:pPr>
              <a:buNone/>
            </a:pPr>
            <a:r>
              <a:rPr lang="zh-CN" altLang="en-US" sz="2600" dirty="0"/>
              <a:t> 　开幕词的内容包括以下几个方面：</a:t>
            </a:r>
            <a:endParaRPr lang="zh-CN" altLang="en-US" sz="2600" dirty="0"/>
          </a:p>
          <a:p>
            <a:r>
              <a:rPr lang="zh-CN" altLang="en-US" sz="2600" dirty="0"/>
              <a:t>    标题：会议名称加“开幕词”，或只写“开幕词”。</a:t>
            </a:r>
            <a:endParaRPr lang="zh-CN" altLang="en-US" sz="2600" dirty="0"/>
          </a:p>
          <a:p>
            <a:r>
              <a:rPr lang="zh-CN" altLang="en-US" sz="2600" dirty="0"/>
              <a:t>    日期：用圆括号标于标题正下方。</a:t>
            </a:r>
            <a:endParaRPr lang="zh-CN" altLang="en-US" sz="2600" dirty="0"/>
          </a:p>
          <a:p>
            <a:r>
              <a:rPr lang="zh-CN" altLang="en-US" sz="2600" dirty="0"/>
              <a:t>    称谓：“女士们，先生们”、“同志们”、“各位来宾”等。</a:t>
            </a:r>
            <a:endParaRPr lang="zh-CN" altLang="en-US" sz="2600" dirty="0"/>
          </a:p>
          <a:p>
            <a:r>
              <a:rPr lang="zh-CN" altLang="en-US" sz="2600" dirty="0"/>
              <a:t>    正文：宣布会议开幕，简述会议的背景、目的、主要任务等；提出对与会者的希望与要求；最后是祝词。</a:t>
            </a:r>
            <a:endParaRPr lang="zh-CN" altLang="en-US" sz="26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56324">
                                            <p:txEl>
                                              <p:charRg st="0" end="6"/>
                                            </p:txEl>
                                          </p:spTgt>
                                        </p:tgtEl>
                                        <p:attrNameLst>
                                          <p:attrName>style.visibility</p:attrName>
                                        </p:attrNameLst>
                                      </p:cBhvr>
                                      <p:to>
                                        <p:strVal val="visible"/>
                                      </p:to>
                                    </p:set>
                                    <p:anim calcmode="lin" valueType="num">
                                      <p:cBhvr additive="base">
                                        <p:cTn id="7" dur="500" fill="hold"/>
                                        <p:tgtEl>
                                          <p:spTgt spid="56324">
                                            <p:txEl>
                                              <p:charRg st="0" end="6"/>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6324">
                                            <p:txEl>
                                              <p:charRg st="0" end="6"/>
                                            </p:txEl>
                                          </p:spTgt>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6324">
                                            <p:txEl>
                                              <p:charRg st="6" end="60"/>
                                            </p:txEl>
                                          </p:spTgt>
                                        </p:tgtEl>
                                        <p:attrNameLst>
                                          <p:attrName>style.visibility</p:attrName>
                                        </p:attrNameLst>
                                      </p:cBhvr>
                                      <p:to>
                                        <p:strVal val="visible"/>
                                      </p:to>
                                    </p:set>
                                    <p:anim calcmode="lin" valueType="num">
                                      <p:cBhvr additive="base">
                                        <p:cTn id="11" dur="500" fill="hold"/>
                                        <p:tgtEl>
                                          <p:spTgt spid="56324">
                                            <p:txEl>
                                              <p:charRg st="6" end="6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56324">
                                            <p:txEl>
                                              <p:charRg st="6" end="60"/>
                                            </p:txEl>
                                          </p:spTgt>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6324">
                                            <p:txEl>
                                              <p:charRg st="60" end="78"/>
                                            </p:txEl>
                                          </p:spTgt>
                                        </p:tgtEl>
                                        <p:attrNameLst>
                                          <p:attrName>style.visibility</p:attrName>
                                        </p:attrNameLst>
                                      </p:cBhvr>
                                      <p:to>
                                        <p:strVal val="visible"/>
                                      </p:to>
                                    </p:set>
                                    <p:anim calcmode="lin" valueType="num">
                                      <p:cBhvr additive="base">
                                        <p:cTn id="15" dur="500" fill="hold"/>
                                        <p:tgtEl>
                                          <p:spTgt spid="56324">
                                            <p:txEl>
                                              <p:charRg st="60" end="78"/>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6324">
                                            <p:txEl>
                                              <p:charRg st="60" end="78"/>
                                            </p:txEl>
                                          </p:spTgt>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6324">
                                            <p:txEl>
                                              <p:charRg st="78" end="106"/>
                                            </p:txEl>
                                          </p:spTgt>
                                        </p:tgtEl>
                                        <p:attrNameLst>
                                          <p:attrName>style.visibility</p:attrName>
                                        </p:attrNameLst>
                                      </p:cBhvr>
                                      <p:to>
                                        <p:strVal val="visible"/>
                                      </p:to>
                                    </p:set>
                                    <p:anim calcmode="lin" valueType="num">
                                      <p:cBhvr additive="base">
                                        <p:cTn id="19" dur="500" fill="hold"/>
                                        <p:tgtEl>
                                          <p:spTgt spid="56324">
                                            <p:txEl>
                                              <p:charRg st="78" end="106"/>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6324">
                                            <p:txEl>
                                              <p:charRg st="78" end="106"/>
                                            </p:txEl>
                                          </p:spTgt>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56324">
                                            <p:txEl>
                                              <p:charRg st="106" end="126"/>
                                            </p:txEl>
                                          </p:spTgt>
                                        </p:tgtEl>
                                        <p:attrNameLst>
                                          <p:attrName>style.visibility</p:attrName>
                                        </p:attrNameLst>
                                      </p:cBhvr>
                                      <p:to>
                                        <p:strVal val="visible"/>
                                      </p:to>
                                    </p:set>
                                    <p:anim calcmode="lin" valueType="num">
                                      <p:cBhvr additive="base">
                                        <p:cTn id="23" dur="500" fill="hold"/>
                                        <p:tgtEl>
                                          <p:spTgt spid="56324">
                                            <p:txEl>
                                              <p:charRg st="106" end="126"/>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6324">
                                            <p:txEl>
                                              <p:charRg st="106" end="126"/>
                                            </p:txEl>
                                          </p:spTgt>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56324">
                                            <p:txEl>
                                              <p:charRg st="126" end="158"/>
                                            </p:txEl>
                                          </p:spTgt>
                                        </p:tgtEl>
                                        <p:attrNameLst>
                                          <p:attrName>style.visibility</p:attrName>
                                        </p:attrNameLst>
                                      </p:cBhvr>
                                      <p:to>
                                        <p:strVal val="visible"/>
                                      </p:to>
                                    </p:set>
                                    <p:anim calcmode="lin" valueType="num">
                                      <p:cBhvr additive="base">
                                        <p:cTn id="27" dur="500" fill="hold"/>
                                        <p:tgtEl>
                                          <p:spTgt spid="56324">
                                            <p:txEl>
                                              <p:charRg st="126" end="158"/>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6324">
                                            <p:txEl>
                                              <p:charRg st="126" end="158"/>
                                            </p:txEl>
                                          </p:spTgt>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56324">
                                            <p:txEl>
                                              <p:charRg st="158" end="209"/>
                                            </p:txEl>
                                          </p:spTgt>
                                        </p:tgtEl>
                                        <p:attrNameLst>
                                          <p:attrName>style.visibility</p:attrName>
                                        </p:attrNameLst>
                                      </p:cBhvr>
                                      <p:to>
                                        <p:strVal val="visible"/>
                                      </p:to>
                                    </p:set>
                                    <p:anim calcmode="lin" valueType="num">
                                      <p:cBhvr additive="base">
                                        <p:cTn id="31" dur="500" fill="hold"/>
                                        <p:tgtEl>
                                          <p:spTgt spid="56324">
                                            <p:txEl>
                                              <p:charRg st="158" end="209"/>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6324">
                                            <p:txEl>
                                              <p:charRg st="158" end="20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内容占位符 57346"/>
          <p:cNvSpPr>
            <a:spLocks noGrp="1"/>
          </p:cNvSpPr>
          <p:nvPr>
            <p:ph idx="1"/>
          </p:nvPr>
        </p:nvSpPr>
        <p:spPr>
          <a:xfrm>
            <a:off x="685800" y="765175"/>
            <a:ext cx="7772400" cy="5330825"/>
          </a:xfrm>
          <a:ln/>
        </p:spPr>
        <p:txBody>
          <a:bodyPr anchor="t" anchorCtr="0"/>
          <a:p>
            <a:pPr>
              <a:buNone/>
            </a:pPr>
            <a:r>
              <a:rPr lang="en-US" altLang="zh-CN"/>
              <a:t>2</a:t>
            </a:r>
            <a:r>
              <a:rPr lang="zh-CN" altLang="en-US" dirty="0"/>
              <a:t>．祝酒词</a:t>
            </a:r>
            <a:endParaRPr lang="zh-CN" altLang="en-US" dirty="0"/>
          </a:p>
          <a:p>
            <a:pPr>
              <a:buNone/>
            </a:pPr>
            <a:r>
              <a:rPr lang="zh-CN" altLang="en-US" dirty="0"/>
              <a:t>　祝酒词是在重大庆典、友好往来的宴会上发表的讲话。 </a:t>
            </a:r>
            <a:endParaRPr lang="zh-CN" altLang="en-US" dirty="0"/>
          </a:p>
          <a:p>
            <a:r>
              <a:rPr lang="zh-CN" altLang="en-US" dirty="0"/>
              <a:t>祝酒词的写法</a:t>
            </a:r>
            <a:endParaRPr lang="zh-CN" altLang="en-US" dirty="0"/>
          </a:p>
          <a:p>
            <a:pPr>
              <a:buNone/>
            </a:pPr>
            <a:r>
              <a:rPr lang="zh-CN" altLang="en-US" dirty="0"/>
              <a:t>　开头部分或表欢迎、问候或表感谢。主体部分根据宴请的对象、宴会的性质，简略地表述主人必要的想法、观点、立场和意见，既可以追述已经获得的成绩，也可以畅叙友情发展的历史，还可以展望未来。结尾可用“让我们为</a:t>
            </a:r>
            <a:r>
              <a:rPr lang="en-US" altLang="zh-CN"/>
              <a:t>……</a:t>
            </a:r>
            <a:r>
              <a:rPr lang="zh-CN" altLang="en-US" dirty="0"/>
              <a:t>干杯”或以“为了</a:t>
            </a:r>
            <a:r>
              <a:rPr lang="en-US" altLang="zh-CN"/>
              <a:t>……</a:t>
            </a:r>
            <a:r>
              <a:rPr lang="zh-CN" altLang="en-US" dirty="0"/>
              <a:t>让我们干杯”表达礼节性的祝愿。</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7347">
                                            <p:txEl>
                                              <p:charRg st="0" end="6"/>
                                            </p:txEl>
                                          </p:spTgt>
                                        </p:tgtEl>
                                        <p:attrNameLst>
                                          <p:attrName>style.visibility</p:attrName>
                                        </p:attrNameLst>
                                      </p:cBhvr>
                                      <p:to>
                                        <p:strVal val="visible"/>
                                      </p:to>
                                    </p:set>
                                    <p:anim calcmode="lin" valueType="num">
                                      <p:cBhvr additive="base">
                                        <p:cTn id="7" dur="500" fill="hold"/>
                                        <p:tgtEl>
                                          <p:spTgt spid="57347">
                                            <p:txEl>
                                              <p:charRg st="0" end="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7347">
                                            <p:txEl>
                                              <p:charRg st="0" end="6"/>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57347">
                                            <p:txEl>
                                              <p:charRg st="6" end="33"/>
                                            </p:txEl>
                                          </p:spTgt>
                                        </p:tgtEl>
                                        <p:attrNameLst>
                                          <p:attrName>style.visibility</p:attrName>
                                        </p:attrNameLst>
                                      </p:cBhvr>
                                      <p:to>
                                        <p:strVal val="visible"/>
                                      </p:to>
                                    </p:set>
                                    <p:anim calcmode="lin" valueType="num">
                                      <p:cBhvr additive="base">
                                        <p:cTn id="11" dur="500" fill="hold"/>
                                        <p:tgtEl>
                                          <p:spTgt spid="57347">
                                            <p:txEl>
                                              <p:charRg st="6" end="33"/>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7347">
                                            <p:txEl>
                                              <p:charRg st="6" end="33"/>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57347">
                                            <p:txEl>
                                              <p:charRg st="33" end="40"/>
                                            </p:txEl>
                                          </p:spTgt>
                                        </p:tgtEl>
                                        <p:attrNameLst>
                                          <p:attrName>style.visibility</p:attrName>
                                        </p:attrNameLst>
                                      </p:cBhvr>
                                      <p:to>
                                        <p:strVal val="visible"/>
                                      </p:to>
                                    </p:set>
                                    <p:anim calcmode="lin" valueType="num">
                                      <p:cBhvr additive="base">
                                        <p:cTn id="15" dur="500" fill="hold"/>
                                        <p:tgtEl>
                                          <p:spTgt spid="57347">
                                            <p:txEl>
                                              <p:charRg st="33" end="4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7347">
                                            <p:txEl>
                                              <p:charRg st="33" end="40"/>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57347">
                                            <p:txEl>
                                              <p:charRg st="40" end="168"/>
                                            </p:txEl>
                                          </p:spTgt>
                                        </p:tgtEl>
                                        <p:attrNameLst>
                                          <p:attrName>style.visibility</p:attrName>
                                        </p:attrNameLst>
                                      </p:cBhvr>
                                      <p:to>
                                        <p:strVal val="visible"/>
                                      </p:to>
                                    </p:set>
                                    <p:anim calcmode="lin" valueType="num">
                                      <p:cBhvr additive="base">
                                        <p:cTn id="19" dur="500" fill="hold"/>
                                        <p:tgtEl>
                                          <p:spTgt spid="57347">
                                            <p:txEl>
                                              <p:charRg st="40" end="16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7347">
                                            <p:txEl>
                                              <p:charRg st="40" end="16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1" name="内容占位符 58370"/>
          <p:cNvSpPr>
            <a:spLocks noGrp="1"/>
          </p:cNvSpPr>
          <p:nvPr>
            <p:ph idx="1"/>
          </p:nvPr>
        </p:nvSpPr>
        <p:spPr>
          <a:xfrm>
            <a:off x="457200" y="838200"/>
            <a:ext cx="8382000" cy="5614988"/>
          </a:xfrm>
          <a:ln/>
        </p:spPr>
        <p:txBody>
          <a:bodyPr anchor="t" anchorCtr="0"/>
          <a:p>
            <a:pPr>
              <a:lnSpc>
                <a:spcPct val="90000"/>
              </a:lnSpc>
              <a:buNone/>
            </a:pPr>
            <a:r>
              <a:rPr lang="en-US" altLang="zh-CN"/>
              <a:t>3</a:t>
            </a:r>
            <a:r>
              <a:rPr lang="zh-CN" altLang="en-US" dirty="0"/>
              <a:t>．讲话稿</a:t>
            </a:r>
            <a:endParaRPr lang="zh-CN" altLang="en-US" dirty="0"/>
          </a:p>
          <a:p>
            <a:pPr>
              <a:lnSpc>
                <a:spcPct val="90000"/>
              </a:lnSpc>
            </a:pPr>
            <a:r>
              <a:rPr lang="zh-CN" altLang="en-US" dirty="0"/>
              <a:t>讲话稿是领导人在开会中所作的讲话的稿件，表现领导人对会议的指示和关心，往往是会议的补充报告。</a:t>
            </a:r>
            <a:endParaRPr lang="zh-CN" altLang="en-US" dirty="0"/>
          </a:p>
          <a:p>
            <a:pPr>
              <a:lnSpc>
                <a:spcPct val="90000"/>
              </a:lnSpc>
              <a:buNone/>
            </a:pPr>
            <a:r>
              <a:rPr lang="zh-CN" altLang="en-US" dirty="0"/>
              <a:t>讲话稿的写法，就内容来讲，应注意以下几点：</a:t>
            </a:r>
            <a:endParaRPr lang="zh-CN" altLang="en-US" dirty="0"/>
          </a:p>
          <a:p>
            <a:pPr>
              <a:lnSpc>
                <a:spcPct val="90000"/>
              </a:lnSpc>
            </a:pPr>
            <a:r>
              <a:rPr lang="zh-CN" altLang="en-US" dirty="0"/>
              <a:t>肯定会议的重要性；</a:t>
            </a:r>
            <a:endParaRPr lang="zh-CN" altLang="en-US" dirty="0"/>
          </a:p>
          <a:p>
            <a:pPr>
              <a:lnSpc>
                <a:spcPct val="90000"/>
              </a:lnSpc>
            </a:pPr>
            <a:r>
              <a:rPr lang="zh-CN" altLang="en-US" dirty="0"/>
              <a:t>评价过去的工作；</a:t>
            </a:r>
            <a:endParaRPr lang="zh-CN" altLang="en-US" dirty="0"/>
          </a:p>
          <a:p>
            <a:pPr>
              <a:lnSpc>
                <a:spcPct val="90000"/>
              </a:lnSpc>
            </a:pPr>
            <a:r>
              <a:rPr lang="zh-CN" altLang="en-US" dirty="0"/>
              <a:t>点出当前值得注意的问题；</a:t>
            </a:r>
            <a:endParaRPr lang="zh-CN" altLang="en-US" dirty="0"/>
          </a:p>
          <a:p>
            <a:pPr>
              <a:lnSpc>
                <a:spcPct val="90000"/>
              </a:lnSpc>
            </a:pPr>
            <a:r>
              <a:rPr lang="zh-CN" altLang="en-US" dirty="0"/>
              <a:t>指明今后的方向和目标；</a:t>
            </a:r>
            <a:endParaRPr lang="zh-CN" altLang="en-US" dirty="0"/>
          </a:p>
          <a:p>
            <a:pPr>
              <a:lnSpc>
                <a:spcPct val="90000"/>
              </a:lnSpc>
            </a:pPr>
            <a:r>
              <a:rPr lang="zh-CN" altLang="en-US" dirty="0"/>
              <a:t>评价会议中心议题；</a:t>
            </a:r>
            <a:endParaRPr lang="zh-CN" altLang="en-US" dirty="0"/>
          </a:p>
          <a:p>
            <a:pPr>
              <a:lnSpc>
                <a:spcPct val="90000"/>
              </a:lnSpc>
            </a:pPr>
            <a:r>
              <a:rPr lang="zh-CN" altLang="en-US" dirty="0"/>
              <a:t>提出原则性的意见，向大会提出希望。</a:t>
            </a:r>
            <a:endParaRPr lang="zh-CN" altLang="en-US" dirty="0"/>
          </a:p>
          <a:p>
            <a:pPr>
              <a:lnSpc>
                <a:spcPct val="90000"/>
              </a:lnSpc>
            </a:pPr>
            <a:r>
              <a:rPr lang="zh-CN" altLang="en-US" dirty="0"/>
              <a:t>就形式来讲应分标题、正文、结尾三部分。 </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58371">
                                            <p:txEl>
                                              <p:charRg st="0" end="6"/>
                                            </p:txEl>
                                          </p:spTgt>
                                        </p:tgtEl>
                                        <p:attrNameLst>
                                          <p:attrName>style.visibility</p:attrName>
                                        </p:attrNameLst>
                                      </p:cBhvr>
                                      <p:to>
                                        <p:strVal val="visible"/>
                                      </p:to>
                                    </p:set>
                                    <p:anim calcmode="lin" valueType="num">
                                      <p:cBhvr additive="base">
                                        <p:cTn id="7" dur="500" fill="hold"/>
                                        <p:tgtEl>
                                          <p:spTgt spid="58371">
                                            <p:txEl>
                                              <p:charRg st="0" end="6"/>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8371">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58371">
                                            <p:txEl>
                                              <p:charRg st="6" end="53"/>
                                            </p:txEl>
                                          </p:spTgt>
                                        </p:tgtEl>
                                        <p:attrNameLst>
                                          <p:attrName>style.visibility</p:attrName>
                                        </p:attrNameLst>
                                      </p:cBhvr>
                                      <p:to>
                                        <p:strVal val="visible"/>
                                      </p:to>
                                    </p:set>
                                    <p:anim calcmode="lin" valueType="num">
                                      <p:cBhvr additive="base">
                                        <p:cTn id="13" dur="500" fill="hold"/>
                                        <p:tgtEl>
                                          <p:spTgt spid="58371">
                                            <p:txEl>
                                              <p:charRg st="6" end="5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8371">
                                            <p:txEl>
                                              <p:charRg st="6" end="5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58371">
                                            <p:txEl>
                                              <p:charRg st="53" end="75"/>
                                            </p:txEl>
                                          </p:spTgt>
                                        </p:tgtEl>
                                        <p:attrNameLst>
                                          <p:attrName>style.visibility</p:attrName>
                                        </p:attrNameLst>
                                      </p:cBhvr>
                                      <p:to>
                                        <p:strVal val="visible"/>
                                      </p:to>
                                    </p:set>
                                    <p:anim calcmode="lin" valueType="num">
                                      <p:cBhvr additive="base">
                                        <p:cTn id="19" dur="500" fill="hold"/>
                                        <p:tgtEl>
                                          <p:spTgt spid="58371">
                                            <p:txEl>
                                              <p:charRg st="53" end="7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8371">
                                            <p:txEl>
                                              <p:charRg st="53" end="7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58371">
                                            <p:txEl>
                                              <p:charRg st="75" end="85"/>
                                            </p:txEl>
                                          </p:spTgt>
                                        </p:tgtEl>
                                        <p:attrNameLst>
                                          <p:attrName>style.visibility</p:attrName>
                                        </p:attrNameLst>
                                      </p:cBhvr>
                                      <p:to>
                                        <p:strVal val="visible"/>
                                      </p:to>
                                    </p:set>
                                    <p:anim calcmode="lin" valueType="num">
                                      <p:cBhvr additive="base">
                                        <p:cTn id="25" dur="500" fill="hold"/>
                                        <p:tgtEl>
                                          <p:spTgt spid="58371">
                                            <p:txEl>
                                              <p:charRg st="75" end="85"/>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8371">
                                            <p:txEl>
                                              <p:charRg st="75" end="8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58371">
                                            <p:txEl>
                                              <p:charRg st="85" end="94"/>
                                            </p:txEl>
                                          </p:spTgt>
                                        </p:tgtEl>
                                        <p:attrNameLst>
                                          <p:attrName>style.visibility</p:attrName>
                                        </p:attrNameLst>
                                      </p:cBhvr>
                                      <p:to>
                                        <p:strVal val="visible"/>
                                      </p:to>
                                    </p:set>
                                    <p:anim calcmode="lin" valueType="num">
                                      <p:cBhvr additive="base">
                                        <p:cTn id="31" dur="500" fill="hold"/>
                                        <p:tgtEl>
                                          <p:spTgt spid="58371">
                                            <p:txEl>
                                              <p:charRg st="85" end="9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8371">
                                            <p:txEl>
                                              <p:charRg st="85" end="9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58371">
                                            <p:txEl>
                                              <p:charRg st="94" end="107"/>
                                            </p:txEl>
                                          </p:spTgt>
                                        </p:tgtEl>
                                        <p:attrNameLst>
                                          <p:attrName>style.visibility</p:attrName>
                                        </p:attrNameLst>
                                      </p:cBhvr>
                                      <p:to>
                                        <p:strVal val="visible"/>
                                      </p:to>
                                    </p:set>
                                    <p:anim calcmode="lin" valueType="num">
                                      <p:cBhvr additive="base">
                                        <p:cTn id="37" dur="500" fill="hold"/>
                                        <p:tgtEl>
                                          <p:spTgt spid="58371">
                                            <p:txEl>
                                              <p:charRg st="94" end="10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58371">
                                            <p:txEl>
                                              <p:charRg st="94" end="10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grpId="0" nodeType="clickEffect">
                                  <p:stCondLst>
                                    <p:cond delay="0"/>
                                  </p:stCondLst>
                                  <p:childTnLst>
                                    <p:set>
                                      <p:cBhvr>
                                        <p:cTn id="42" dur="1" fill="hold">
                                          <p:stCondLst>
                                            <p:cond delay="0"/>
                                          </p:stCondLst>
                                        </p:cTn>
                                        <p:tgtEl>
                                          <p:spTgt spid="58371">
                                            <p:txEl>
                                              <p:charRg st="107" end="119"/>
                                            </p:txEl>
                                          </p:spTgt>
                                        </p:tgtEl>
                                        <p:attrNameLst>
                                          <p:attrName>style.visibility</p:attrName>
                                        </p:attrNameLst>
                                      </p:cBhvr>
                                      <p:to>
                                        <p:strVal val="visible"/>
                                      </p:to>
                                    </p:set>
                                    <p:anim calcmode="lin" valueType="num">
                                      <p:cBhvr additive="base">
                                        <p:cTn id="43" dur="500" fill="hold"/>
                                        <p:tgtEl>
                                          <p:spTgt spid="58371">
                                            <p:txEl>
                                              <p:charRg st="107" end="11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58371">
                                            <p:txEl>
                                              <p:charRg st="107" end="11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58371">
                                            <p:txEl>
                                              <p:charRg st="119" end="129"/>
                                            </p:txEl>
                                          </p:spTgt>
                                        </p:tgtEl>
                                        <p:attrNameLst>
                                          <p:attrName>style.visibility</p:attrName>
                                        </p:attrNameLst>
                                      </p:cBhvr>
                                      <p:to>
                                        <p:strVal val="visible"/>
                                      </p:to>
                                    </p:set>
                                    <p:anim calcmode="lin" valueType="num">
                                      <p:cBhvr additive="base">
                                        <p:cTn id="49" dur="500" fill="hold"/>
                                        <p:tgtEl>
                                          <p:spTgt spid="58371">
                                            <p:txEl>
                                              <p:charRg st="119" end="129"/>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58371">
                                            <p:txEl>
                                              <p:charRg st="119" end="12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6" fill="hold" grpId="0" nodeType="clickEffect">
                                  <p:stCondLst>
                                    <p:cond delay="0"/>
                                  </p:stCondLst>
                                  <p:childTnLst>
                                    <p:set>
                                      <p:cBhvr>
                                        <p:cTn id="54" dur="1" fill="hold">
                                          <p:stCondLst>
                                            <p:cond delay="0"/>
                                          </p:stCondLst>
                                        </p:cTn>
                                        <p:tgtEl>
                                          <p:spTgt spid="58371">
                                            <p:txEl>
                                              <p:charRg st="129" end="147"/>
                                            </p:txEl>
                                          </p:spTgt>
                                        </p:tgtEl>
                                        <p:attrNameLst>
                                          <p:attrName>style.visibility</p:attrName>
                                        </p:attrNameLst>
                                      </p:cBhvr>
                                      <p:to>
                                        <p:strVal val="visible"/>
                                      </p:to>
                                    </p:set>
                                    <p:anim calcmode="lin" valueType="num">
                                      <p:cBhvr additive="base">
                                        <p:cTn id="55" dur="500" fill="hold"/>
                                        <p:tgtEl>
                                          <p:spTgt spid="58371">
                                            <p:txEl>
                                              <p:charRg st="129" end="147"/>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58371">
                                            <p:txEl>
                                              <p:charRg st="129" end="14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6" fill="hold" grpId="0" nodeType="clickEffect">
                                  <p:stCondLst>
                                    <p:cond delay="0"/>
                                  </p:stCondLst>
                                  <p:childTnLst>
                                    <p:set>
                                      <p:cBhvr>
                                        <p:cTn id="60" dur="1" fill="hold">
                                          <p:stCondLst>
                                            <p:cond delay="0"/>
                                          </p:stCondLst>
                                        </p:cTn>
                                        <p:tgtEl>
                                          <p:spTgt spid="58371">
                                            <p:txEl>
                                              <p:charRg st="147" end="168"/>
                                            </p:txEl>
                                          </p:spTgt>
                                        </p:tgtEl>
                                        <p:attrNameLst>
                                          <p:attrName>style.visibility</p:attrName>
                                        </p:attrNameLst>
                                      </p:cBhvr>
                                      <p:to>
                                        <p:strVal val="visible"/>
                                      </p:to>
                                    </p:set>
                                    <p:anim calcmode="lin" valueType="num">
                                      <p:cBhvr additive="base">
                                        <p:cTn id="61" dur="500" fill="hold"/>
                                        <p:tgtEl>
                                          <p:spTgt spid="58371">
                                            <p:txEl>
                                              <p:charRg st="147" end="168"/>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58371">
                                            <p:txEl>
                                              <p:charRg st="147" end="16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内容占位符 24580"/>
          <p:cNvSpPr>
            <a:spLocks noGrp="1"/>
          </p:cNvSpPr>
          <p:nvPr>
            <p:ph idx="1"/>
          </p:nvPr>
        </p:nvSpPr>
        <p:spPr>
          <a:xfrm>
            <a:off x="685800" y="765175"/>
            <a:ext cx="8134350" cy="5688013"/>
          </a:xfrm>
          <a:ln/>
        </p:spPr>
        <p:txBody>
          <a:bodyPr anchor="t" anchorCtr="0"/>
          <a:p>
            <a:pPr>
              <a:buNone/>
            </a:pPr>
            <a:r>
              <a:rPr lang="en-US" altLang="zh-CN" sz="3200"/>
              <a:t>4</a:t>
            </a:r>
            <a:r>
              <a:rPr lang="zh-CN" altLang="en-US" sz="3200" dirty="0"/>
              <a:t>．闭幕词：</a:t>
            </a:r>
            <a:endParaRPr lang="zh-CN" altLang="en-US" sz="3200" dirty="0"/>
          </a:p>
          <a:p>
            <a:pPr>
              <a:buNone/>
            </a:pPr>
            <a:r>
              <a:rPr lang="zh-CN" altLang="en-US" sz="3200" dirty="0"/>
              <a:t>闭幕词是党政机关、群众团体、企事业单位举行隆重会议闭幕时，由有关领导向会议所作的总结性讲话。</a:t>
            </a:r>
            <a:endParaRPr lang="zh-CN" altLang="en-US" sz="3200" dirty="0"/>
          </a:p>
          <a:p>
            <a:endParaRPr lang="zh-CN" altLang="en-US" sz="3200" dirty="0"/>
          </a:p>
          <a:p>
            <a:pPr>
              <a:buNone/>
            </a:pPr>
            <a:r>
              <a:rPr lang="zh-CN" altLang="en-US" sz="3200" dirty="0"/>
              <a:t>一般来说，闭幕词主要包括以下内容：</a:t>
            </a:r>
            <a:endParaRPr lang="zh-CN" altLang="en-US" sz="3200" dirty="0"/>
          </a:p>
          <a:p>
            <a:r>
              <a:rPr lang="zh-CN" altLang="en-US" sz="3200" dirty="0"/>
              <a:t>对会议完成任务的概括</a:t>
            </a:r>
            <a:endParaRPr lang="zh-CN" altLang="en-US" sz="3200" dirty="0"/>
          </a:p>
          <a:p>
            <a:r>
              <a:rPr lang="zh-CN" altLang="en-US" sz="3200" dirty="0"/>
              <a:t>对会议的评价</a:t>
            </a:r>
            <a:endParaRPr lang="zh-CN" altLang="en-US" sz="3200" dirty="0"/>
          </a:p>
          <a:p>
            <a:r>
              <a:rPr lang="zh-CN" altLang="en-US" sz="3200" dirty="0"/>
              <a:t>对服务部门与人员的感谢</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24581">
                                            <p:txEl>
                                              <p:charRg st="0" end="7"/>
                                            </p:txEl>
                                          </p:spTgt>
                                        </p:tgtEl>
                                        <p:attrNameLst>
                                          <p:attrName>style.visibility</p:attrName>
                                        </p:attrNameLst>
                                      </p:cBhvr>
                                      <p:to>
                                        <p:strVal val="visible"/>
                                      </p:to>
                                    </p:set>
                                    <p:anim calcmode="lin" valueType="num">
                                      <p:cBhvr additive="base">
                                        <p:cTn id="7" dur="500" fill="hold"/>
                                        <p:tgtEl>
                                          <p:spTgt spid="24581">
                                            <p:txEl>
                                              <p:charRg st="0" end="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4581">
                                            <p:txEl>
                                              <p:charRg st="0" end="7"/>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4581">
                                            <p:txEl>
                                              <p:charRg st="7" end="54"/>
                                            </p:txEl>
                                          </p:spTgt>
                                        </p:tgtEl>
                                        <p:attrNameLst>
                                          <p:attrName>style.visibility</p:attrName>
                                        </p:attrNameLst>
                                      </p:cBhvr>
                                      <p:to>
                                        <p:strVal val="visible"/>
                                      </p:to>
                                    </p:set>
                                    <p:anim calcmode="lin" valueType="num">
                                      <p:cBhvr additive="base">
                                        <p:cTn id="11" dur="500" fill="hold"/>
                                        <p:tgtEl>
                                          <p:spTgt spid="24581">
                                            <p:txEl>
                                              <p:charRg st="7" end="54"/>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4581">
                                            <p:txEl>
                                              <p:charRg st="7" end="54"/>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24581">
                                            <p:txEl>
                                              <p:charRg st="55" end="73"/>
                                            </p:txEl>
                                          </p:spTgt>
                                        </p:tgtEl>
                                        <p:attrNameLst>
                                          <p:attrName>style.visibility</p:attrName>
                                        </p:attrNameLst>
                                      </p:cBhvr>
                                      <p:to>
                                        <p:strVal val="visible"/>
                                      </p:to>
                                    </p:set>
                                    <p:anim calcmode="lin" valueType="num">
                                      <p:cBhvr additive="base">
                                        <p:cTn id="15" dur="500" fill="hold"/>
                                        <p:tgtEl>
                                          <p:spTgt spid="24581">
                                            <p:txEl>
                                              <p:charRg st="55" end="7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4581">
                                            <p:txEl>
                                              <p:charRg st="55" end="73"/>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4581">
                                            <p:txEl>
                                              <p:charRg st="73" end="84"/>
                                            </p:txEl>
                                          </p:spTgt>
                                        </p:tgtEl>
                                        <p:attrNameLst>
                                          <p:attrName>style.visibility</p:attrName>
                                        </p:attrNameLst>
                                      </p:cBhvr>
                                      <p:to>
                                        <p:strVal val="visible"/>
                                      </p:to>
                                    </p:set>
                                    <p:anim calcmode="lin" valueType="num">
                                      <p:cBhvr additive="base">
                                        <p:cTn id="19" dur="500" fill="hold"/>
                                        <p:tgtEl>
                                          <p:spTgt spid="24581">
                                            <p:txEl>
                                              <p:charRg st="73" end="8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4581">
                                            <p:txEl>
                                              <p:charRg st="73" end="84"/>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24581">
                                            <p:txEl>
                                              <p:charRg st="84" end="91"/>
                                            </p:txEl>
                                          </p:spTgt>
                                        </p:tgtEl>
                                        <p:attrNameLst>
                                          <p:attrName>style.visibility</p:attrName>
                                        </p:attrNameLst>
                                      </p:cBhvr>
                                      <p:to>
                                        <p:strVal val="visible"/>
                                      </p:to>
                                    </p:set>
                                    <p:anim calcmode="lin" valueType="num">
                                      <p:cBhvr additive="base">
                                        <p:cTn id="23" dur="500" fill="hold"/>
                                        <p:tgtEl>
                                          <p:spTgt spid="24581">
                                            <p:txEl>
                                              <p:charRg st="84" end="9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4581">
                                            <p:txEl>
                                              <p:charRg st="84" end="91"/>
                                            </p:txEl>
                                          </p:spTgt>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24581">
                                            <p:txEl>
                                              <p:charRg st="91" end="103"/>
                                            </p:txEl>
                                          </p:spTgt>
                                        </p:tgtEl>
                                        <p:attrNameLst>
                                          <p:attrName>style.visibility</p:attrName>
                                        </p:attrNameLst>
                                      </p:cBhvr>
                                      <p:to>
                                        <p:strVal val="visible"/>
                                      </p:to>
                                    </p:set>
                                    <p:anim calcmode="lin" valueType="num">
                                      <p:cBhvr additive="base">
                                        <p:cTn id="27" dur="500" fill="hold"/>
                                        <p:tgtEl>
                                          <p:spTgt spid="24581">
                                            <p:txEl>
                                              <p:charRg st="91" end="103"/>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4581">
                                            <p:txEl>
                                              <p:charRg st="91" end="10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1" name="内容占位符 26630"/>
          <p:cNvSpPr>
            <a:spLocks noGrp="1"/>
          </p:cNvSpPr>
          <p:nvPr>
            <p:ph idx="1"/>
          </p:nvPr>
        </p:nvSpPr>
        <p:spPr>
          <a:xfrm>
            <a:off x="250825" y="1268413"/>
            <a:ext cx="8497888" cy="5256212"/>
          </a:xfrm>
          <a:ln/>
        </p:spPr>
        <p:txBody>
          <a:bodyPr anchor="t" anchorCtr="0"/>
          <a:p>
            <a:r>
              <a:rPr lang="zh-CN" altLang="en-US" sz="2400" dirty="0"/>
              <a:t>会议报告一般指领导人代表机关或组织依法律规定或惯例向权力机构或有关代表会议所做的工作汇报。</a:t>
            </a:r>
            <a:endParaRPr lang="zh-CN" altLang="en-US" sz="2400" dirty="0"/>
          </a:p>
          <a:p>
            <a:r>
              <a:rPr lang="zh-CN" altLang="en-US" sz="2400" dirty="0"/>
              <a:t>会议报告的内容主要包括：</a:t>
            </a:r>
            <a:endParaRPr lang="zh-CN" altLang="en-US" sz="2400" dirty="0"/>
          </a:p>
          <a:p>
            <a:r>
              <a:rPr lang="zh-CN" altLang="en-US" sz="2400" dirty="0"/>
              <a:t>（</a:t>
            </a:r>
            <a:r>
              <a:rPr lang="en-US" altLang="zh-CN" sz="2400"/>
              <a:t>1</a:t>
            </a:r>
            <a:r>
              <a:rPr lang="zh-CN" altLang="en-US" sz="2400" dirty="0"/>
              <a:t>）标题：可采用正、副标题的形式</a:t>
            </a:r>
            <a:r>
              <a:rPr lang="en-US" altLang="zh-CN" sz="2400"/>
              <a:t>(</a:t>
            </a:r>
            <a:r>
              <a:rPr lang="zh-CN" altLang="en-US" sz="2400" dirty="0"/>
              <a:t>正标题概括报告的中心内容，副标题标出会议名称，作者名称置于其下</a:t>
            </a:r>
            <a:r>
              <a:rPr lang="en-US" altLang="zh-CN" sz="2400"/>
              <a:t>)</a:t>
            </a:r>
            <a:r>
              <a:rPr lang="zh-CN" altLang="en-US" sz="2400" dirty="0"/>
              <a:t>；或写为“</a:t>
            </a:r>
            <a:r>
              <a:rPr lang="en-US" altLang="zh-CN" sz="2400"/>
              <a:t>×××</a:t>
            </a:r>
            <a:r>
              <a:rPr lang="zh-CN" altLang="en-US" sz="2400" dirty="0"/>
              <a:t>在</a:t>
            </a:r>
            <a:r>
              <a:rPr lang="en-US" altLang="zh-CN" sz="2400"/>
              <a:t>××</a:t>
            </a:r>
            <a:r>
              <a:rPr lang="zh-CN" altLang="en-US" sz="2400" dirty="0"/>
              <a:t>工作会议上所做的报告”。</a:t>
            </a:r>
            <a:endParaRPr lang="zh-CN" altLang="en-US" sz="2400" dirty="0"/>
          </a:p>
          <a:p>
            <a:r>
              <a:rPr lang="zh-CN" altLang="en-US" sz="2400" dirty="0"/>
              <a:t>（</a:t>
            </a:r>
            <a:r>
              <a:rPr lang="en-US" altLang="zh-CN" sz="2400"/>
              <a:t>2</a:t>
            </a:r>
            <a:r>
              <a:rPr lang="zh-CN" altLang="en-US" sz="2400" dirty="0"/>
              <a:t>）成文日期：用圆括号标于标题之下</a:t>
            </a:r>
            <a:r>
              <a:rPr lang="en-US" altLang="zh-CN" sz="2400"/>
              <a:t>(</a:t>
            </a:r>
            <a:r>
              <a:rPr lang="zh-CN" altLang="en-US" sz="2400" dirty="0"/>
              <a:t>如作者单列，则标于作者之下</a:t>
            </a:r>
            <a:r>
              <a:rPr lang="en-US" altLang="zh-CN" sz="2400"/>
              <a:t>)</a:t>
            </a:r>
            <a:r>
              <a:rPr lang="zh-CN" altLang="en-US" sz="2400" dirty="0"/>
              <a:t>。</a:t>
            </a:r>
            <a:endParaRPr lang="zh-CN" altLang="en-US" sz="2400" dirty="0"/>
          </a:p>
          <a:p>
            <a:r>
              <a:rPr lang="zh-CN" altLang="en-US" sz="2400" dirty="0"/>
              <a:t>（</a:t>
            </a:r>
            <a:r>
              <a:rPr lang="en-US" altLang="zh-CN" sz="2400"/>
              <a:t>3</a:t>
            </a:r>
            <a:r>
              <a:rPr lang="zh-CN" altLang="en-US" sz="2400" dirty="0"/>
              <a:t>）称谓：“各位代表”、“同志们”等。</a:t>
            </a:r>
            <a:endParaRPr lang="zh-CN" altLang="en-US" sz="2400" dirty="0"/>
          </a:p>
          <a:p>
            <a:r>
              <a:rPr lang="zh-CN" altLang="en-US" sz="2400" dirty="0"/>
              <a:t>（</a:t>
            </a:r>
            <a:r>
              <a:rPr lang="en-US" altLang="zh-CN" sz="2400"/>
              <a:t>4</a:t>
            </a:r>
            <a:r>
              <a:rPr lang="zh-CN" altLang="en-US" sz="2400" dirty="0"/>
              <a:t>）正文：阐述会议的性质、任务、意义；总结过去的工作，提出当前及今后的任务与方法措施，以及提请会议讨论的问题并附自己的初步意见；通常以发出号召结束全文。</a:t>
            </a:r>
            <a:endParaRPr lang="zh-CN" altLang="en-US" sz="2400" dirty="0"/>
          </a:p>
        </p:txBody>
      </p:sp>
      <p:sp>
        <p:nvSpPr>
          <p:cNvPr id="40962" name="标题 26631"/>
          <p:cNvSpPr>
            <a:spLocks noGrp="1"/>
          </p:cNvSpPr>
          <p:nvPr>
            <p:ph type="title"/>
          </p:nvPr>
        </p:nvSpPr>
        <p:spPr>
          <a:xfrm>
            <a:off x="685800" y="404813"/>
            <a:ext cx="7772400" cy="1042987"/>
          </a:xfrm>
          <a:ln/>
        </p:spPr>
        <p:txBody>
          <a:bodyPr anchor="ctr" anchorCtr="0"/>
          <a:p>
            <a:r>
              <a:rPr lang="zh-CN" altLang="en-US" sz="3200" dirty="0"/>
              <a:t>四、起草会议报告、决议草案</a:t>
            </a:r>
            <a:br>
              <a:rPr lang="zh-CN" altLang="en-US" sz="3200" dirty="0"/>
            </a:br>
            <a:endParaRPr lang="zh-CN" altLang="en-US" sz="32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631">
                                            <p:txEl>
                                              <p:charRg st="0" end="46"/>
                                            </p:txEl>
                                          </p:spTgt>
                                        </p:tgtEl>
                                        <p:attrNameLst>
                                          <p:attrName>style.visibility</p:attrName>
                                        </p:attrNameLst>
                                      </p:cBhvr>
                                      <p:to>
                                        <p:strVal val="visible"/>
                                      </p:to>
                                    </p:set>
                                    <p:animEffect transition="in" filter="blinds(horizontal)">
                                      <p:cBhvr>
                                        <p:cTn id="7" dur="500"/>
                                        <p:tgtEl>
                                          <p:spTgt spid="26631">
                                            <p:txEl>
                                              <p:charRg st="0" end="46"/>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631">
                                            <p:txEl>
                                              <p:charRg st="46" end="59"/>
                                            </p:txEl>
                                          </p:spTgt>
                                        </p:tgtEl>
                                        <p:attrNameLst>
                                          <p:attrName>style.visibility</p:attrName>
                                        </p:attrNameLst>
                                      </p:cBhvr>
                                      <p:to>
                                        <p:strVal val="visible"/>
                                      </p:to>
                                    </p:set>
                                    <p:animEffect transition="in" filter="blinds(horizontal)">
                                      <p:cBhvr>
                                        <p:cTn id="10" dur="500"/>
                                        <p:tgtEl>
                                          <p:spTgt spid="26631">
                                            <p:txEl>
                                              <p:charRg st="46" end="59"/>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631">
                                            <p:txEl>
                                              <p:charRg st="59" end="133"/>
                                            </p:txEl>
                                          </p:spTgt>
                                        </p:tgtEl>
                                        <p:attrNameLst>
                                          <p:attrName>style.visibility</p:attrName>
                                        </p:attrNameLst>
                                      </p:cBhvr>
                                      <p:to>
                                        <p:strVal val="visible"/>
                                      </p:to>
                                    </p:set>
                                    <p:animEffect transition="in" filter="blinds(horizontal)">
                                      <p:cBhvr>
                                        <p:cTn id="13" dur="500"/>
                                        <p:tgtEl>
                                          <p:spTgt spid="26631">
                                            <p:txEl>
                                              <p:charRg st="59" end="133"/>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6631">
                                            <p:txEl>
                                              <p:charRg st="133" end="168"/>
                                            </p:txEl>
                                          </p:spTgt>
                                        </p:tgtEl>
                                        <p:attrNameLst>
                                          <p:attrName>style.visibility</p:attrName>
                                        </p:attrNameLst>
                                      </p:cBhvr>
                                      <p:to>
                                        <p:strVal val="visible"/>
                                      </p:to>
                                    </p:set>
                                    <p:animEffect transition="in" filter="blinds(horizontal)">
                                      <p:cBhvr>
                                        <p:cTn id="16" dur="500"/>
                                        <p:tgtEl>
                                          <p:spTgt spid="26631">
                                            <p:txEl>
                                              <p:charRg st="133" end="168"/>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6631">
                                            <p:txEl>
                                              <p:charRg st="168" end="189"/>
                                            </p:txEl>
                                          </p:spTgt>
                                        </p:tgtEl>
                                        <p:attrNameLst>
                                          <p:attrName>style.visibility</p:attrName>
                                        </p:attrNameLst>
                                      </p:cBhvr>
                                      <p:to>
                                        <p:strVal val="visible"/>
                                      </p:to>
                                    </p:set>
                                    <p:animEffect transition="in" filter="blinds(horizontal)">
                                      <p:cBhvr>
                                        <p:cTn id="19" dur="500"/>
                                        <p:tgtEl>
                                          <p:spTgt spid="26631">
                                            <p:txEl>
                                              <p:charRg st="168" end="189"/>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6631">
                                            <p:txEl>
                                              <p:charRg st="189" end="267"/>
                                            </p:txEl>
                                          </p:spTgt>
                                        </p:tgtEl>
                                        <p:attrNameLst>
                                          <p:attrName>style.visibility</p:attrName>
                                        </p:attrNameLst>
                                      </p:cBhvr>
                                      <p:to>
                                        <p:strVal val="visible"/>
                                      </p:to>
                                    </p:set>
                                    <p:animEffect transition="in" filter="blinds(horizontal)">
                                      <p:cBhvr>
                                        <p:cTn id="22" dur="500"/>
                                        <p:tgtEl>
                                          <p:spTgt spid="26631">
                                            <p:txEl>
                                              <p:charRg st="189" end="2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93185"/>
          <p:cNvSpPr>
            <a:spLocks noGrp="1"/>
          </p:cNvSpPr>
          <p:nvPr>
            <p:ph type="title"/>
          </p:nvPr>
        </p:nvSpPr>
        <p:spPr>
          <a:xfrm>
            <a:off x="684213" y="476250"/>
            <a:ext cx="7772400" cy="838200"/>
          </a:xfrm>
          <a:ln/>
        </p:spPr>
        <p:txBody>
          <a:bodyPr anchor="ctr" anchorCtr="0"/>
          <a:p>
            <a:r>
              <a:rPr lang="zh-CN" altLang="en-US" dirty="0"/>
              <a:t>五、准备会议材料的要求</a:t>
            </a:r>
            <a:endParaRPr lang="zh-CN" altLang="en-US" dirty="0"/>
          </a:p>
        </p:txBody>
      </p:sp>
      <p:sp>
        <p:nvSpPr>
          <p:cNvPr id="93187" name="内容占位符 93186"/>
          <p:cNvSpPr>
            <a:spLocks noGrp="1"/>
          </p:cNvSpPr>
          <p:nvPr>
            <p:ph idx="1"/>
          </p:nvPr>
        </p:nvSpPr>
        <p:spPr>
          <a:xfrm>
            <a:off x="539750" y="1557338"/>
            <a:ext cx="8208963" cy="5040312"/>
          </a:xfrm>
          <a:ln/>
        </p:spPr>
        <p:txBody>
          <a:bodyPr anchor="t" anchorCtr="0"/>
          <a:p>
            <a:r>
              <a:rPr lang="en-US" altLang="zh-CN" sz="2600"/>
              <a:t>1</a:t>
            </a:r>
            <a:r>
              <a:rPr lang="zh-CN" altLang="en-US" sz="2600" dirty="0"/>
              <a:t>．秘书草拟会议所需要的文件目录，向领导确认后，开始准备。</a:t>
            </a:r>
            <a:endParaRPr lang="zh-CN" altLang="en-US" sz="2600" dirty="0"/>
          </a:p>
          <a:p>
            <a:r>
              <a:rPr lang="en-US" altLang="zh-CN" sz="2600"/>
              <a:t>2</a:t>
            </a:r>
            <a:r>
              <a:rPr lang="zh-CN" altLang="en-US" sz="2600" dirty="0"/>
              <a:t>．认真校对会议文件</a:t>
            </a:r>
            <a:endParaRPr lang="zh-CN" altLang="en-US" sz="2600" dirty="0"/>
          </a:p>
          <a:p>
            <a:r>
              <a:rPr lang="en-US" altLang="zh-CN" sz="2600"/>
              <a:t>3</a:t>
            </a:r>
            <a:r>
              <a:rPr lang="zh-CN" altLang="en-US" sz="2600" dirty="0"/>
              <a:t>．按照与会人员名单，准备好每人一个文件袋，在文件袋上填上与会者的姓名，并注明</a:t>
            </a:r>
            <a:r>
              <a:rPr lang="en-US" altLang="zh-CN" sz="2600"/>
              <a:t>“</a:t>
            </a:r>
            <a:r>
              <a:rPr lang="zh-CN" altLang="en-US" sz="2600" dirty="0"/>
              <a:t>会议文件</a:t>
            </a:r>
            <a:r>
              <a:rPr lang="en-US" altLang="zh-CN" sz="2600"/>
              <a:t>”</a:t>
            </a:r>
            <a:r>
              <a:rPr lang="zh-CN" altLang="en-US" sz="2600" dirty="0"/>
              <a:t>等字样。将所有的资料统一放在文件袋中，发放给与会人员。分装文件要认真、细致，不能出现漏装或重装的情况。 </a:t>
            </a:r>
            <a:endParaRPr lang="zh-CN" altLang="en-US" sz="2600" dirty="0"/>
          </a:p>
          <a:p>
            <a:r>
              <a:rPr lang="en-US" altLang="zh-CN" sz="2600"/>
              <a:t>4</a:t>
            </a:r>
            <a:r>
              <a:rPr lang="zh-CN" altLang="en-US" sz="2600" dirty="0"/>
              <a:t>．分发重要文件一般要编号、登记。</a:t>
            </a:r>
            <a:endParaRPr lang="zh-CN" altLang="en-US" sz="2600" dirty="0"/>
          </a:p>
          <a:p>
            <a:r>
              <a:rPr lang="en-US" altLang="zh-CN" sz="2600"/>
              <a:t>5</a:t>
            </a:r>
            <a:r>
              <a:rPr lang="zh-CN" altLang="en-US" sz="2600" dirty="0"/>
              <a:t>．一些征求意见稿，或保密性文件，需要在会后退回的，则应附上一份文件清退目录或清退要求的说明。</a:t>
            </a:r>
            <a:endParaRPr lang="zh-CN" altLang="en-US" sz="2600" dirty="0"/>
          </a:p>
          <a:p>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3187">
                                            <p:txEl>
                                              <p:charRg st="0" end="30"/>
                                            </p:txEl>
                                          </p:spTgt>
                                        </p:tgtEl>
                                        <p:attrNameLst>
                                          <p:attrName>style.visibility</p:attrName>
                                        </p:attrNameLst>
                                      </p:cBhvr>
                                      <p:to>
                                        <p:strVal val="visible"/>
                                      </p:to>
                                    </p:set>
                                    <p:animEffect transition="in" filter="blinds(horizontal)">
                                      <p:cBhvr>
                                        <p:cTn id="7" dur="500"/>
                                        <p:tgtEl>
                                          <p:spTgt spid="93187">
                                            <p:txEl>
                                              <p:charRg st="0" end="3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3187">
                                            <p:txEl>
                                              <p:charRg st="30" end="41"/>
                                            </p:txEl>
                                          </p:spTgt>
                                        </p:tgtEl>
                                        <p:attrNameLst>
                                          <p:attrName>style.visibility</p:attrName>
                                        </p:attrNameLst>
                                      </p:cBhvr>
                                      <p:to>
                                        <p:strVal val="visible"/>
                                      </p:to>
                                    </p:set>
                                    <p:animEffect transition="in" filter="blinds(horizontal)">
                                      <p:cBhvr>
                                        <p:cTn id="10" dur="500"/>
                                        <p:tgtEl>
                                          <p:spTgt spid="93187">
                                            <p:txEl>
                                              <p:charRg st="30" end="4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3187">
                                            <p:txEl>
                                              <p:charRg st="41" end="139"/>
                                            </p:txEl>
                                          </p:spTgt>
                                        </p:tgtEl>
                                        <p:attrNameLst>
                                          <p:attrName>style.visibility</p:attrName>
                                        </p:attrNameLst>
                                      </p:cBhvr>
                                      <p:to>
                                        <p:strVal val="visible"/>
                                      </p:to>
                                    </p:set>
                                    <p:animEffect transition="in" filter="blinds(horizontal)">
                                      <p:cBhvr>
                                        <p:cTn id="13" dur="500"/>
                                        <p:tgtEl>
                                          <p:spTgt spid="93187">
                                            <p:txEl>
                                              <p:charRg st="41" end="139"/>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3187">
                                            <p:txEl>
                                              <p:charRg st="139" end="157"/>
                                            </p:txEl>
                                          </p:spTgt>
                                        </p:tgtEl>
                                        <p:attrNameLst>
                                          <p:attrName>style.visibility</p:attrName>
                                        </p:attrNameLst>
                                      </p:cBhvr>
                                      <p:to>
                                        <p:strVal val="visible"/>
                                      </p:to>
                                    </p:set>
                                    <p:animEffect transition="in" filter="blinds(horizontal)">
                                      <p:cBhvr>
                                        <p:cTn id="16" dur="500"/>
                                        <p:tgtEl>
                                          <p:spTgt spid="93187">
                                            <p:txEl>
                                              <p:charRg st="139" end="157"/>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3187">
                                            <p:txEl>
                                              <p:charRg st="157" end="205"/>
                                            </p:txEl>
                                          </p:spTgt>
                                        </p:tgtEl>
                                        <p:attrNameLst>
                                          <p:attrName>style.visibility</p:attrName>
                                        </p:attrNameLst>
                                      </p:cBhvr>
                                      <p:to>
                                        <p:strVal val="visible"/>
                                      </p:to>
                                    </p:set>
                                    <p:animEffect transition="in" filter="blinds(horizontal)">
                                      <p:cBhvr>
                                        <p:cTn id="19" dur="500"/>
                                        <p:tgtEl>
                                          <p:spTgt spid="93187">
                                            <p:txEl>
                                              <p:charRg st="157" end="2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94209"/>
          <p:cNvSpPr>
            <a:spLocks noGrp="1"/>
          </p:cNvSpPr>
          <p:nvPr>
            <p:ph type="title"/>
          </p:nvPr>
        </p:nvSpPr>
        <p:spPr>
          <a:ln/>
        </p:spPr>
        <p:txBody>
          <a:bodyPr anchor="ctr" anchorCtr="0"/>
          <a:p>
            <a:r>
              <a:rPr lang="zh-CN" altLang="en-US" dirty="0"/>
              <a:t>实用范例</a:t>
            </a:r>
            <a:endParaRPr lang="zh-CN" altLang="en-US" dirty="0"/>
          </a:p>
        </p:txBody>
      </p:sp>
      <p:sp>
        <p:nvSpPr>
          <p:cNvPr id="94211" name="内容占位符 94210"/>
          <p:cNvSpPr>
            <a:spLocks noGrp="1"/>
          </p:cNvSpPr>
          <p:nvPr>
            <p:ph idx="1"/>
          </p:nvPr>
        </p:nvSpPr>
        <p:spPr>
          <a:xfrm>
            <a:off x="379413" y="1790700"/>
            <a:ext cx="7772400" cy="4572000"/>
          </a:xfrm>
          <a:ln/>
        </p:spPr>
        <p:txBody>
          <a:bodyPr anchor="t" anchorCtr="0"/>
          <a:p>
            <a:r>
              <a:rPr lang="en-US" altLang="zh-CN" dirty="0"/>
              <a:t>[</a:t>
            </a:r>
            <a:r>
              <a:rPr lang="zh-CN" altLang="en-US" dirty="0"/>
              <a:t>例</a:t>
            </a:r>
            <a:r>
              <a:rPr lang="en-US" altLang="zh-CN" dirty="0"/>
              <a:t>1]</a:t>
            </a:r>
            <a:r>
              <a:rPr lang="zh-CN" altLang="en-US" dirty="0"/>
              <a:t>会议材料分发整理</a:t>
            </a:r>
            <a:r>
              <a:rPr lang="en-US" altLang="zh-CN" dirty="0"/>
              <a:t>P7</a:t>
            </a:r>
            <a:r>
              <a:rPr lang="en-US" dirty="0"/>
              <a:t>3</a:t>
            </a:r>
            <a:endParaRPr lang="en-US" dirty="0"/>
          </a:p>
          <a:p>
            <a:r>
              <a:rPr lang="en-US" altLang="zh-CN" dirty="0"/>
              <a:t>[</a:t>
            </a:r>
            <a:r>
              <a:rPr lang="zh-CN" altLang="en-US" dirty="0"/>
              <a:t>例</a:t>
            </a:r>
            <a:r>
              <a:rPr lang="en-US" altLang="zh-CN" dirty="0"/>
              <a:t>2]</a:t>
            </a:r>
            <a:r>
              <a:rPr lang="zh-CN" altLang="zh-CN" dirty="0"/>
              <a:t>开幕词</a:t>
            </a:r>
            <a:r>
              <a:rPr lang="en-US" altLang="zh-CN" dirty="0"/>
              <a:t>P74</a:t>
            </a:r>
            <a:endParaRPr lang="zh-CN" altLang="en-US" dirty="0"/>
          </a:p>
          <a:p>
            <a:r>
              <a:rPr lang="en-US" altLang="zh-CN" dirty="0"/>
              <a:t>[</a:t>
            </a:r>
            <a:r>
              <a:rPr lang="zh-CN" altLang="en-US" dirty="0"/>
              <a:t>例</a:t>
            </a:r>
            <a:r>
              <a:rPr lang="en-US" altLang="zh-CN" dirty="0"/>
              <a:t>3]</a:t>
            </a:r>
            <a:r>
              <a:rPr lang="zh-CN" altLang="en-US" dirty="0"/>
              <a:t>祝酒词</a:t>
            </a:r>
            <a:r>
              <a:rPr lang="en-US" altLang="zh-CN" dirty="0"/>
              <a:t>P7</a:t>
            </a:r>
            <a:r>
              <a:rPr lang="en-US" dirty="0"/>
              <a:t>4</a:t>
            </a:r>
            <a:endParaRPr lang="en-US" dirty="0"/>
          </a:p>
          <a:p>
            <a:r>
              <a:rPr lang="en-US" altLang="zh-CN" dirty="0"/>
              <a:t>[</a:t>
            </a:r>
            <a:r>
              <a:rPr lang="zh-CN" altLang="en-US" dirty="0"/>
              <a:t>例</a:t>
            </a:r>
            <a:r>
              <a:rPr lang="en-US" altLang="zh-CN" dirty="0"/>
              <a:t>4]</a:t>
            </a:r>
            <a:r>
              <a:rPr lang="zh-CN" altLang="zh-CN"/>
              <a:t>欢迎词</a:t>
            </a:r>
            <a:r>
              <a:rPr lang="en-US" altLang="zh-CN"/>
              <a:t>P75</a:t>
            </a:r>
            <a:endParaRPr lang="zh-CN" altLang="zh-CN"/>
          </a:p>
          <a:p>
            <a:r>
              <a:rPr lang="en-US" altLang="zh-CN" dirty="0"/>
              <a:t>[</a:t>
            </a:r>
            <a:r>
              <a:rPr lang="zh-CN" altLang="en-US" dirty="0"/>
              <a:t>例</a:t>
            </a:r>
            <a:r>
              <a:rPr lang="en-US" altLang="zh-CN" dirty="0"/>
              <a:t>5]</a:t>
            </a:r>
            <a:r>
              <a:rPr lang="zh-CN" altLang="en-US" dirty="0"/>
              <a:t>答谢词</a:t>
            </a:r>
            <a:r>
              <a:rPr lang="en-US" altLang="zh-CN" dirty="0"/>
              <a:t>P75</a:t>
            </a:r>
            <a:endParaRPr lang="zh-CN" altLang="en-US" dirty="0"/>
          </a:p>
          <a:p>
            <a:r>
              <a:rPr lang="en-US" altLang="zh-CN" dirty="0"/>
              <a:t>[</a:t>
            </a:r>
            <a:r>
              <a:rPr lang="zh-CN" altLang="en-US" dirty="0"/>
              <a:t>例</a:t>
            </a:r>
            <a:r>
              <a:rPr lang="en-US" altLang="zh-CN" dirty="0"/>
              <a:t>6]</a:t>
            </a:r>
            <a:r>
              <a:rPr lang="zh-CN" altLang="en-US" dirty="0"/>
              <a:t>闭幕词</a:t>
            </a:r>
            <a:r>
              <a:rPr lang="en-US" altLang="zh-CN" dirty="0"/>
              <a:t>P76</a:t>
            </a:r>
            <a:endParaRPr lang="en-US" altLang="zh-CN" dirty="0"/>
          </a:p>
        </p:txBody>
      </p:sp>
      <p:pic>
        <p:nvPicPr>
          <p:cNvPr id="43011" name="图片 1"/>
          <p:cNvPicPr>
            <a:picLocks noChangeAspect="1"/>
          </p:cNvPicPr>
          <p:nvPr/>
        </p:nvPicPr>
        <p:blipFill>
          <a:blip r:embed="rId1"/>
          <a:stretch>
            <a:fillRect/>
          </a:stretch>
        </p:blipFill>
        <p:spPr>
          <a:xfrm>
            <a:off x="3581400" y="3162300"/>
            <a:ext cx="5562600" cy="36957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94211">
                                            <p:txEl>
                                              <p:charRg st="27" end="42"/>
                                            </p:txEl>
                                          </p:spTgt>
                                        </p:tgtEl>
                                        <p:attrNameLst>
                                          <p:attrName>style.visibility</p:attrName>
                                        </p:attrNameLst>
                                      </p:cBhvr>
                                      <p:to>
                                        <p:strVal val="visible"/>
                                      </p:to>
                                    </p:set>
                                    <p:anim calcmode="lin" valueType="num">
                                      <p:cBhvr additive="base">
                                        <p:cTn id="7" dur="500" fill="hold"/>
                                        <p:tgtEl>
                                          <p:spTgt spid="94211">
                                            <p:txEl>
                                              <p:charRg st="27" end="4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94211">
                                            <p:txEl>
                                              <p:charRg st="27" end="42"/>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94211">
                                            <p:txEl>
                                              <p:charRg st="3" end="3"/>
                                            </p:txEl>
                                          </p:spTgt>
                                        </p:tgtEl>
                                        <p:attrNameLst>
                                          <p:attrName>style.visibility</p:attrName>
                                        </p:attrNameLst>
                                      </p:cBhvr>
                                      <p:to>
                                        <p:strVal val="visible"/>
                                      </p:to>
                                    </p:set>
                                    <p:anim calcmode="lin" valueType="num">
                                      <p:cBhvr additive="base">
                                        <p:cTn id="13" dur="500" fill="hold"/>
                                        <p:tgtEl>
                                          <p:spTgt spid="94211">
                                            <p:txEl>
                                              <p:char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94211">
                                            <p:txEl>
                                              <p:charRg st="3" end="3"/>
                                            </p:txEl>
                                          </p:spTgt>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94211">
                                            <p:txEl>
                                              <p:charRg st="63" end="70"/>
                                            </p:txEl>
                                          </p:spTgt>
                                        </p:tgtEl>
                                        <p:attrNameLst>
                                          <p:attrName>style.visibility</p:attrName>
                                        </p:attrNameLst>
                                      </p:cBhvr>
                                      <p:to>
                                        <p:strVal val="visible"/>
                                      </p:to>
                                    </p:set>
                                    <p:anim calcmode="lin" valueType="num">
                                      <p:cBhvr additive="base">
                                        <p:cTn id="17" dur="500" fill="hold"/>
                                        <p:tgtEl>
                                          <p:spTgt spid="94211">
                                            <p:txEl>
                                              <p:charRg st="63" end="70"/>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94211">
                                            <p:txEl>
                                              <p:charRg st="63" end="70"/>
                                            </p:txEl>
                                          </p:spTgt>
                                        </p:tgtEl>
                                        <p:attrNameLst>
                                          <p:attrName>ppt_y</p:attrName>
                                        </p:attrNameLst>
                                      </p:cBhvr>
                                      <p:tavLst>
                                        <p:tav tm="0">
                                          <p:val>
                                            <p:strVal val="0-#ppt_h/2"/>
                                          </p:val>
                                        </p:tav>
                                        <p:tav tm="100000">
                                          <p:val>
                                            <p:strVal val="#ppt_y"/>
                                          </p:val>
                                        </p:tav>
                                      </p:tavLst>
                                    </p:anim>
                                  </p:childTnLst>
                                </p:cTn>
                              </p:par>
                              <p:par>
                                <p:cTn id="19" presetID="2" presetClass="entr" presetSubtype="3" fill="hold" grpId="0" nodeType="withEffect">
                                  <p:stCondLst>
                                    <p:cond delay="0"/>
                                  </p:stCondLst>
                                  <p:childTnLst>
                                    <p:set>
                                      <p:cBhvr>
                                        <p:cTn id="20" dur="1" fill="hold">
                                          <p:stCondLst>
                                            <p:cond delay="0"/>
                                          </p:stCondLst>
                                        </p:cTn>
                                        <p:tgtEl>
                                          <p:spTgt spid="94211">
                                            <p:txEl>
                                              <p:charRg st="70" end="84"/>
                                            </p:txEl>
                                          </p:spTgt>
                                        </p:tgtEl>
                                        <p:attrNameLst>
                                          <p:attrName>style.visibility</p:attrName>
                                        </p:attrNameLst>
                                      </p:cBhvr>
                                      <p:to>
                                        <p:strVal val="visible"/>
                                      </p:to>
                                    </p:set>
                                    <p:anim calcmode="lin" valueType="num">
                                      <p:cBhvr additive="base">
                                        <p:cTn id="21" dur="500" fill="hold"/>
                                        <p:tgtEl>
                                          <p:spTgt spid="94211">
                                            <p:txEl>
                                              <p:charRg st="70" end="84"/>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94211">
                                            <p:txEl>
                                              <p:charRg st="70" end="84"/>
                                            </p:txEl>
                                          </p:spTgt>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3" fill="hold" grpId="0" nodeType="clickEffect">
                                  <p:stCondLst>
                                    <p:cond delay="0"/>
                                  </p:stCondLst>
                                  <p:childTnLst>
                                    <p:set>
                                      <p:cBhvr>
                                        <p:cTn id="26" dur="1" fill="hold">
                                          <p:stCondLst>
                                            <p:cond delay="0"/>
                                          </p:stCondLst>
                                        </p:cTn>
                                        <p:tgtEl>
                                          <p:spTgt spid="94211">
                                            <p:txEl>
                                              <p:pRg st="4" end="4"/>
                                            </p:txEl>
                                          </p:spTgt>
                                        </p:tgtEl>
                                        <p:attrNameLst>
                                          <p:attrName>style.visibility</p:attrName>
                                        </p:attrNameLst>
                                      </p:cBhvr>
                                      <p:to>
                                        <p:strVal val="visible"/>
                                      </p:to>
                                    </p:set>
                                    <p:anim calcmode="lin" valueType="num">
                                      <p:cBhvr additive="base">
                                        <p:cTn id="27" dur="500" fill="hold"/>
                                        <p:tgtEl>
                                          <p:spTgt spid="94211">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94211">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94211">
                                            <p:txEl>
                                              <p:pRg st="5" end="5"/>
                                            </p:txEl>
                                          </p:spTgt>
                                        </p:tgtEl>
                                        <p:attrNameLst>
                                          <p:attrName>style.visibility</p:attrName>
                                        </p:attrNameLst>
                                      </p:cBhvr>
                                      <p:to>
                                        <p:strVal val="visible"/>
                                      </p:to>
                                    </p:set>
                                    <p:anim calcmode="lin" valueType="num">
                                      <p:cBhvr additive="base">
                                        <p:cTn id="33" dur="500" fill="hold"/>
                                        <p:tgtEl>
                                          <p:spTgt spid="94211">
                                            <p:txEl>
                                              <p:pRg st="5" end="5"/>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94211">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文本占位符 95233"/>
          <p:cNvSpPr>
            <a:spLocks noGrp="1"/>
          </p:cNvSpPr>
          <p:nvPr>
            <p:ph type="body" sz="half" idx="1"/>
          </p:nvPr>
        </p:nvSpPr>
        <p:spPr>
          <a:xfrm>
            <a:off x="539750" y="1604963"/>
            <a:ext cx="8280400" cy="935037"/>
          </a:xfrm>
          <a:ln/>
        </p:spPr>
        <p:txBody>
          <a:bodyPr anchor="t" anchorCtr="0"/>
          <a:p>
            <a:pPr>
              <a:buClrTx/>
              <a:buSzTx/>
              <a:buFontTx/>
            </a:pPr>
            <a:r>
              <a:rPr lang="zh-CN" altLang="en-US" i="1" dirty="0"/>
              <a:t>开心地训练吧！你将来办理会议一定很棒。</a:t>
            </a:r>
            <a:endParaRPr lang="zh-CN" altLang="en-US" i="1" dirty="0"/>
          </a:p>
        </p:txBody>
      </p:sp>
      <p:sp>
        <p:nvSpPr>
          <p:cNvPr id="95235" name="矩形 95234"/>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eaLnBrk="0" hangingPunct="0"/>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44035" name="图片 2"/>
          <p:cNvPicPr>
            <a:picLocks noChangeAspect="1"/>
          </p:cNvPicPr>
          <p:nvPr/>
        </p:nvPicPr>
        <p:blipFill>
          <a:blip r:embed="rId1"/>
          <a:stretch>
            <a:fillRect/>
          </a:stretch>
        </p:blipFill>
        <p:spPr>
          <a:xfrm>
            <a:off x="895350" y="2197100"/>
            <a:ext cx="6861175" cy="45783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blinds(horizontal)">
                                      <p:cBhvr>
                                        <p:cTn id="7" dur="500"/>
                                        <p:tgtEl>
                                          <p:spTgt spid="952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5234">
                                            <p:txEl>
                                              <p:charRg st="0" end="20"/>
                                            </p:txEl>
                                          </p:spTgt>
                                        </p:tgtEl>
                                        <p:attrNameLst>
                                          <p:attrName>style.visibility</p:attrName>
                                        </p:attrNameLst>
                                      </p:cBhvr>
                                      <p:to>
                                        <p:strVal val="visible"/>
                                      </p:to>
                                    </p:set>
                                    <p:animEffect transition="in" filter="blinds(horizontal)">
                                      <p:cBhvr>
                                        <p:cTn id="12" dur="500"/>
                                        <p:tgtEl>
                                          <p:spTgt spid="95234">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28673"/>
          <p:cNvSpPr>
            <a:spLocks noGrp="1"/>
          </p:cNvSpPr>
          <p:nvPr>
            <p:ph type="title"/>
          </p:nvPr>
        </p:nvSpPr>
        <p:spPr>
          <a:ln/>
        </p:spPr>
        <p:txBody>
          <a:bodyPr anchor="ctr" anchorCtr="0"/>
          <a:p>
            <a:r>
              <a:rPr lang="zh-CN" altLang="en-US" dirty="0"/>
              <a:t>任务五　制发会议证件</a:t>
            </a:r>
            <a:endParaRPr lang="zh-CN" altLang="en-US" dirty="0"/>
          </a:p>
        </p:txBody>
      </p:sp>
      <p:sp>
        <p:nvSpPr>
          <p:cNvPr id="45058" name="内容占位符 1"/>
          <p:cNvSpPr>
            <a:spLocks noGrp="1"/>
          </p:cNvSpPr>
          <p:nvPr>
            <p:ph idx="1"/>
          </p:nvPr>
        </p:nvSpPr>
        <p:spPr>
          <a:ln/>
        </p:spPr>
        <p:txBody>
          <a:bodyPr anchor="t" anchorCtr="0"/>
          <a:p>
            <a:r>
              <a:rPr lang="zh-CN" altLang="en-US"/>
              <a:t>引导案例</a:t>
            </a:r>
            <a:r>
              <a:rPr lang="en-US" altLang="zh-CN"/>
              <a:t>P78</a:t>
            </a:r>
            <a:endParaRPr lang="en-US" altLang="zh-CN"/>
          </a:p>
        </p:txBody>
      </p:sp>
      <p:pic>
        <p:nvPicPr>
          <p:cNvPr id="28677" name="图片 28676"/>
          <p:cNvPicPr>
            <a:picLocks noChangeAspect="1"/>
          </p:cNvPicPr>
          <p:nvPr/>
        </p:nvPicPr>
        <p:blipFill>
          <a:blip r:embed="rId1"/>
          <a:stretch>
            <a:fillRect/>
          </a:stretch>
        </p:blipFill>
        <p:spPr>
          <a:xfrm>
            <a:off x="250825" y="3068638"/>
            <a:ext cx="3744913" cy="2903537"/>
          </a:xfrm>
          <a:prstGeom prst="rect">
            <a:avLst/>
          </a:prstGeom>
          <a:noFill/>
          <a:ln w="9525">
            <a:noFill/>
          </a:ln>
        </p:spPr>
      </p:pic>
      <p:grpSp>
        <p:nvGrpSpPr>
          <p:cNvPr id="28678" name="组合 28677"/>
          <p:cNvGrpSpPr/>
          <p:nvPr/>
        </p:nvGrpSpPr>
        <p:grpSpPr>
          <a:xfrm>
            <a:off x="3276600" y="1673225"/>
            <a:ext cx="5722938" cy="5184775"/>
            <a:chOff x="6120" y="3936"/>
            <a:chExt cx="3557" cy="3588"/>
          </a:xfrm>
        </p:grpSpPr>
        <p:pic>
          <p:nvPicPr>
            <p:cNvPr id="45061" name="图片 28678" descr="f"/>
            <p:cNvPicPr>
              <a:picLocks noChangeAspect="1"/>
            </p:cNvPicPr>
            <p:nvPr/>
          </p:nvPicPr>
          <p:blipFill>
            <a:blip r:embed="rId2"/>
            <a:srcRect l="17007" t="18898" r="14174" b="12599"/>
            <a:stretch>
              <a:fillRect/>
            </a:stretch>
          </p:blipFill>
          <p:spPr>
            <a:xfrm>
              <a:off x="6480" y="5964"/>
              <a:ext cx="2052" cy="1473"/>
            </a:xfrm>
            <a:prstGeom prst="rect">
              <a:avLst/>
            </a:prstGeom>
            <a:noFill/>
            <a:ln w="9525">
              <a:noFill/>
            </a:ln>
          </p:spPr>
        </p:pic>
        <p:pic>
          <p:nvPicPr>
            <p:cNvPr id="45062" name="图片 28679" descr="d"/>
            <p:cNvPicPr>
              <a:picLocks noChangeAspect="1"/>
            </p:cNvPicPr>
            <p:nvPr/>
          </p:nvPicPr>
          <p:blipFill>
            <a:blip r:embed="rId3"/>
            <a:srcRect l="14174" t="23936" r="19843" b="18898"/>
            <a:stretch>
              <a:fillRect/>
            </a:stretch>
          </p:blipFill>
          <p:spPr>
            <a:xfrm>
              <a:off x="6300" y="5652"/>
              <a:ext cx="2155" cy="1125"/>
            </a:xfrm>
            <a:prstGeom prst="rect">
              <a:avLst/>
            </a:prstGeom>
            <a:noFill/>
            <a:ln w="9525">
              <a:noFill/>
            </a:ln>
          </p:spPr>
        </p:pic>
        <p:pic>
          <p:nvPicPr>
            <p:cNvPr id="45063" name="图片 28680" descr="c"/>
            <p:cNvPicPr>
              <a:picLocks noChangeAspect="1"/>
            </p:cNvPicPr>
            <p:nvPr/>
          </p:nvPicPr>
          <p:blipFill>
            <a:blip r:embed="rId4"/>
            <a:srcRect l="18898" t="7559" r="18898" b="23936"/>
            <a:stretch>
              <a:fillRect/>
            </a:stretch>
          </p:blipFill>
          <p:spPr>
            <a:xfrm>
              <a:off x="6120" y="4222"/>
              <a:ext cx="2495" cy="1976"/>
            </a:xfrm>
            <a:prstGeom prst="rect">
              <a:avLst/>
            </a:prstGeom>
            <a:noFill/>
            <a:ln w="9525">
              <a:noFill/>
            </a:ln>
          </p:spPr>
        </p:pic>
        <p:pic>
          <p:nvPicPr>
            <p:cNvPr id="45064" name="图片 28681" descr="a"/>
            <p:cNvPicPr>
              <a:picLocks noChangeAspect="1"/>
            </p:cNvPicPr>
            <p:nvPr/>
          </p:nvPicPr>
          <p:blipFill>
            <a:blip r:embed="rId5"/>
            <a:srcRect l="9448" r="9448" b="12599"/>
            <a:stretch>
              <a:fillRect/>
            </a:stretch>
          </p:blipFill>
          <p:spPr>
            <a:xfrm>
              <a:off x="6120" y="3936"/>
              <a:ext cx="2227" cy="1685"/>
            </a:xfrm>
            <a:prstGeom prst="rect">
              <a:avLst/>
            </a:prstGeom>
            <a:noFill/>
            <a:ln w="9525">
              <a:noFill/>
            </a:ln>
          </p:spPr>
        </p:pic>
        <p:pic>
          <p:nvPicPr>
            <p:cNvPr id="45065" name="图片 28682" descr="b"/>
            <p:cNvPicPr>
              <a:picLocks noChangeAspect="1"/>
            </p:cNvPicPr>
            <p:nvPr/>
          </p:nvPicPr>
          <p:blipFill>
            <a:blip r:embed="rId6"/>
            <a:srcRect l="36850" t="18898" r="30237" b="22678"/>
            <a:stretch>
              <a:fillRect/>
            </a:stretch>
          </p:blipFill>
          <p:spPr>
            <a:xfrm>
              <a:off x="8100" y="5496"/>
              <a:ext cx="1470" cy="2028"/>
            </a:xfrm>
            <a:prstGeom prst="rect">
              <a:avLst/>
            </a:prstGeom>
            <a:noFill/>
            <a:ln w="9525">
              <a:noFill/>
            </a:ln>
          </p:spPr>
        </p:pic>
        <p:pic>
          <p:nvPicPr>
            <p:cNvPr id="45066" name="图片 28683" descr="e"/>
            <p:cNvPicPr>
              <a:picLocks noChangeAspect="1"/>
            </p:cNvPicPr>
            <p:nvPr/>
          </p:nvPicPr>
          <p:blipFill>
            <a:blip r:embed="rId7"/>
            <a:srcRect l="30237" t="16377" r="21732" b="3780"/>
            <a:stretch>
              <a:fillRect/>
            </a:stretch>
          </p:blipFill>
          <p:spPr>
            <a:xfrm>
              <a:off x="8022" y="4248"/>
              <a:ext cx="1655" cy="1983"/>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8678"/>
                                        </p:tgtEl>
                                        <p:attrNameLst>
                                          <p:attrName>style.visibility</p:attrName>
                                        </p:attrNameLst>
                                      </p:cBhvr>
                                      <p:to>
                                        <p:strVal val="visible"/>
                                      </p:to>
                                    </p:set>
                                    <p:anim calcmode="lin" valueType="num">
                                      <p:cBhvr additive="base">
                                        <p:cTn id="7" dur="500" fill="hold"/>
                                        <p:tgtEl>
                                          <p:spTgt spid="28678"/>
                                        </p:tgtEl>
                                        <p:attrNameLst>
                                          <p:attrName>ppt_x</p:attrName>
                                        </p:attrNameLst>
                                      </p:cBhvr>
                                      <p:tavLst>
                                        <p:tav tm="0">
                                          <p:val>
                                            <p:strVal val="1+#ppt_w/2"/>
                                          </p:val>
                                        </p:tav>
                                        <p:tav tm="100000">
                                          <p:val>
                                            <p:strVal val="#ppt_x"/>
                                          </p:val>
                                        </p:tav>
                                      </p:tavLst>
                                    </p:anim>
                                    <p:anim calcmode="lin" valueType="num">
                                      <p:cBhvr additive="base">
                                        <p:cTn id="8" dur="500" fill="hold"/>
                                        <p:tgtEl>
                                          <p:spTgt spid="2867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28677"/>
                                        </p:tgtEl>
                                        <p:attrNameLst>
                                          <p:attrName>style.visibility</p:attrName>
                                        </p:attrNameLst>
                                      </p:cBhvr>
                                      <p:to>
                                        <p:strVal val="visible"/>
                                      </p:to>
                                    </p:set>
                                    <p:anim calcmode="lin" valueType="num">
                                      <p:cBhvr additive="base">
                                        <p:cTn id="12" dur="500" fill="hold"/>
                                        <p:tgtEl>
                                          <p:spTgt spid="28677"/>
                                        </p:tgtEl>
                                        <p:attrNameLst>
                                          <p:attrName>ppt_x</p:attrName>
                                        </p:attrNameLst>
                                      </p:cBhvr>
                                      <p:tavLst>
                                        <p:tav tm="0">
                                          <p:val>
                                            <p:strVal val="0-#ppt_w/2"/>
                                          </p:val>
                                        </p:tav>
                                        <p:tav tm="100000">
                                          <p:val>
                                            <p:strVal val="#ppt_x"/>
                                          </p:val>
                                        </p:tav>
                                      </p:tavLst>
                                    </p:anim>
                                    <p:anim calcmode="lin" valueType="num">
                                      <p:cBhvr additive="base">
                                        <p:cTn id="13"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29697"/>
          <p:cNvSpPr>
            <a:spLocks noGrp="1"/>
          </p:cNvSpPr>
          <p:nvPr>
            <p:ph type="title"/>
          </p:nvPr>
        </p:nvSpPr>
        <p:spPr>
          <a:xfrm>
            <a:off x="684213" y="476250"/>
            <a:ext cx="7772400" cy="838200"/>
          </a:xfrm>
          <a:ln/>
        </p:spPr>
        <p:txBody>
          <a:bodyPr anchor="ctr" anchorCtr="0"/>
          <a:p>
            <a:r>
              <a:rPr lang="zh-CN" altLang="en-US" dirty="0"/>
              <a:t>一、会议证件的概念</a:t>
            </a:r>
            <a:endParaRPr lang="zh-CN" altLang="en-US" dirty="0"/>
          </a:p>
        </p:txBody>
      </p:sp>
      <p:pic>
        <p:nvPicPr>
          <p:cNvPr id="29702" name="联机映像占位符 29701"/>
          <p:cNvPicPr>
            <a:picLocks noGrp="1" noChangeAspect="1"/>
          </p:cNvPicPr>
          <p:nvPr>
            <p:ph type="clipArt" sz="half" idx="2"/>
          </p:nvPr>
        </p:nvPicPr>
        <p:blipFill>
          <a:blip r:embed="rId1">
            <a:lum bright="-17999" contrast="-12000"/>
          </a:blip>
          <a:stretch>
            <a:fillRect/>
          </a:stretch>
        </p:blipFill>
        <p:spPr>
          <a:xfrm>
            <a:off x="6156325" y="3933825"/>
            <a:ext cx="2819400" cy="2741613"/>
          </a:xfrm>
          <a:ln/>
        </p:spPr>
      </p:pic>
      <p:sp>
        <p:nvSpPr>
          <p:cNvPr id="29703" name="文本占位符 29702"/>
          <p:cNvSpPr>
            <a:spLocks noGrp="1"/>
          </p:cNvSpPr>
          <p:nvPr>
            <p:ph type="body" sz="half" idx="1"/>
          </p:nvPr>
        </p:nvSpPr>
        <p:spPr>
          <a:xfrm>
            <a:off x="685800" y="1524000"/>
            <a:ext cx="7631113" cy="4572000"/>
          </a:xfrm>
          <a:ln/>
        </p:spPr>
        <p:txBody>
          <a:bodyPr anchor="t" anchorCtr="0"/>
          <a:p>
            <a:pPr>
              <a:buClrTx/>
              <a:buSzTx/>
              <a:buFontTx/>
            </a:pPr>
            <a:r>
              <a:rPr lang="zh-CN" altLang="en-US" sz="3200" dirty="0">
                <a:solidFill>
                  <a:srgbClr val="FFFF00"/>
                </a:solidFill>
              </a:rPr>
              <a:t>会议证件是表明与会议直接有关人员身份权利和义务的证据。</a:t>
            </a:r>
            <a:endParaRPr lang="zh-CN" altLang="en-US" sz="3200" dirty="0">
              <a:solidFill>
                <a:srgbClr val="FFFF00"/>
              </a:solidFill>
            </a:endParaRPr>
          </a:p>
          <a:p>
            <a:pPr>
              <a:buClrTx/>
              <a:buSzTx/>
              <a:buFontTx/>
            </a:pPr>
            <a:r>
              <a:rPr lang="zh-CN" altLang="en-US" sz="3200" dirty="0">
                <a:solidFill>
                  <a:srgbClr val="FFFF00"/>
                </a:solidFill>
              </a:rPr>
              <a:t>一般来说，制发证件只限于大型会议或重要会议，而通常的小型会议，不必制发证件。</a:t>
            </a:r>
            <a:endParaRPr lang="zh-CN" altLang="en-US" sz="3200" dirty="0">
              <a:solidFill>
                <a:srgbClr val="FFFF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29703">
                                            <p:txEl>
                                              <p:charRg st="0" end="28"/>
                                            </p:txEl>
                                          </p:spTgt>
                                        </p:tgtEl>
                                        <p:attrNameLst>
                                          <p:attrName>style.visibility</p:attrName>
                                        </p:attrNameLst>
                                      </p:cBhvr>
                                      <p:to>
                                        <p:strVal val="visible"/>
                                      </p:to>
                                    </p:set>
                                    <p:anim calcmode="lin" valueType="num">
                                      <p:cBhvr additive="base">
                                        <p:cTn id="7" dur="2000" fill="hold"/>
                                        <p:tgtEl>
                                          <p:spTgt spid="29703">
                                            <p:txEl>
                                              <p:charRg st="0" end="28"/>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29703">
                                            <p:txEl>
                                              <p:charRg st="0" end="28"/>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9703">
                                            <p:txEl>
                                              <p:charRg st="28" end="67"/>
                                            </p:txEl>
                                          </p:spTgt>
                                        </p:tgtEl>
                                        <p:attrNameLst>
                                          <p:attrName>style.visibility</p:attrName>
                                        </p:attrNameLst>
                                      </p:cBhvr>
                                      <p:to>
                                        <p:strVal val="visible"/>
                                      </p:to>
                                    </p:set>
                                    <p:anim calcmode="lin" valueType="num">
                                      <p:cBhvr additive="base">
                                        <p:cTn id="11" dur="2000" fill="hold"/>
                                        <p:tgtEl>
                                          <p:spTgt spid="29703">
                                            <p:txEl>
                                              <p:charRg st="28" end="67"/>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29703">
                                            <p:txEl>
                                              <p:charRg st="28" end="67"/>
                                            </p:txEl>
                                          </p:spTgt>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9" fill="hold" grpId="0" nodeType="afterEffect" nodePh="1">
                                  <p:stCondLst>
                                    <p:cond delay="0"/>
                                  </p:stCondLst>
                                  <p:endCondLst>
                                    <p:cond evt="begin" delay="0">
                                      <p:tn val="14"/>
                                    </p:cond>
                                  </p:endCondLst>
                                  <p:childTnLst>
                                    <p:set>
                                      <p:cBhvr>
                                        <p:cTn id="15" dur="1" fill="hold">
                                          <p:stCondLst>
                                            <p:cond delay="0"/>
                                          </p:stCondLst>
                                        </p:cTn>
                                        <p:tgtEl>
                                          <p:spTgt spid="29702"/>
                                        </p:tgtEl>
                                        <p:attrNameLst>
                                          <p:attrName>style.visibility</p:attrName>
                                        </p:attrNameLst>
                                      </p:cBhvr>
                                      <p:to>
                                        <p:strVal val="visible"/>
                                      </p:to>
                                    </p:set>
                                    <p:anim calcmode="lin" valueType="num">
                                      <p:cBhvr additive="base">
                                        <p:cTn id="16" dur="500" fill="hold"/>
                                        <p:tgtEl>
                                          <p:spTgt spid="29702"/>
                                        </p:tgtEl>
                                        <p:attrNameLst>
                                          <p:attrName>ppt_x</p:attrName>
                                        </p:attrNameLst>
                                      </p:cBhvr>
                                      <p:tavLst>
                                        <p:tav tm="0">
                                          <p:val>
                                            <p:strVal val="0-#ppt_w/2"/>
                                          </p:val>
                                        </p:tav>
                                        <p:tav tm="100000">
                                          <p:val>
                                            <p:strVal val="#ppt_x"/>
                                          </p:val>
                                        </p:tav>
                                      </p:tavLst>
                                    </p:anim>
                                    <p:anim calcmode="lin" valueType="num">
                                      <p:cBhvr additive="base">
                                        <p:cTn id="17" dur="500" fill="hold"/>
                                        <p:tgtEl>
                                          <p:spTgt spid="297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p:bldP spid="2970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67585"/>
          <p:cNvSpPr>
            <a:spLocks noGrp="1"/>
          </p:cNvSpPr>
          <p:nvPr>
            <p:ph type="title"/>
          </p:nvPr>
        </p:nvSpPr>
        <p:spPr>
          <a:ln/>
        </p:spPr>
        <p:txBody>
          <a:bodyPr anchor="ctr" anchorCtr="0"/>
          <a:p>
            <a:r>
              <a:rPr lang="zh-CN" altLang="en-US" sz="4000" dirty="0"/>
              <a:t>第一节　拟定会议计划</a:t>
            </a:r>
            <a:endParaRPr lang="zh-CN" altLang="en-US" sz="4000" dirty="0"/>
          </a:p>
        </p:txBody>
      </p:sp>
      <p:sp>
        <p:nvSpPr>
          <p:cNvPr id="67587" name="内容占位符 67586"/>
          <p:cNvSpPr>
            <a:spLocks noGrp="1"/>
          </p:cNvSpPr>
          <p:nvPr>
            <p:ph idx="1"/>
          </p:nvPr>
        </p:nvSpPr>
        <p:spPr>
          <a:ln/>
        </p:spPr>
        <p:txBody>
          <a:bodyPr anchor="t" anchorCtr="0"/>
          <a:p>
            <a:endParaRPr lang="zh-CN" altLang="en-US" dirty="0"/>
          </a:p>
          <a:p>
            <a:r>
              <a:rPr lang="zh-CN" altLang="en-US" dirty="0"/>
              <a:t>一、制订会议计划的意义</a:t>
            </a:r>
            <a:endParaRPr lang="zh-CN" altLang="en-US" dirty="0"/>
          </a:p>
          <a:p>
            <a:pPr algn="ctr"/>
            <a:endParaRPr lang="zh-CN" altLang="en-US" sz="1000" dirty="0"/>
          </a:p>
          <a:p>
            <a:r>
              <a:rPr lang="zh-CN" altLang="en-US" dirty="0"/>
              <a:t>“凡事预则立，不预则废”，虽然会议有多种类型，但任何一个会议都需有相应的计划，秘书在做会议的筹备工作时，首先要根据召开会议的基本情况，拟定详细的会议计划。</a:t>
            </a:r>
            <a:endParaRPr lang="zh-CN" altLang="en-US" dirty="0"/>
          </a:p>
        </p:txBody>
      </p:sp>
      <p:pic>
        <p:nvPicPr>
          <p:cNvPr id="67590" name="图片 67589" descr="花15"/>
          <p:cNvPicPr>
            <a:picLocks noChangeAspect="1"/>
          </p:cNvPicPr>
          <p:nvPr/>
        </p:nvPicPr>
        <p:blipFill>
          <a:blip r:embed="rId1"/>
          <a:stretch>
            <a:fillRect/>
          </a:stretch>
        </p:blipFill>
        <p:spPr>
          <a:xfrm>
            <a:off x="7019925" y="4365625"/>
            <a:ext cx="1887538" cy="22764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67587">
                                            <p:txEl>
                                              <p:charRg st="1" end="13"/>
                                            </p:txEl>
                                          </p:spTgt>
                                        </p:tgtEl>
                                        <p:attrNameLst>
                                          <p:attrName>style.visibility</p:attrName>
                                        </p:attrNameLst>
                                      </p:cBhvr>
                                      <p:to>
                                        <p:strVal val="visible"/>
                                      </p:to>
                                    </p:set>
                                    <p:anim calcmode="lin" valueType="num">
                                      <p:cBhvr additive="base">
                                        <p:cTn id="7" dur="2000" fill="hold"/>
                                        <p:tgtEl>
                                          <p:spTgt spid="67587">
                                            <p:txEl>
                                              <p:charRg st="1" end="13"/>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67587">
                                            <p:txEl>
                                              <p:charRg st="1" end="13"/>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67587">
                                            <p:txEl>
                                              <p:charRg st="14" end="92"/>
                                            </p:txEl>
                                          </p:spTgt>
                                        </p:tgtEl>
                                        <p:attrNameLst>
                                          <p:attrName>style.visibility</p:attrName>
                                        </p:attrNameLst>
                                      </p:cBhvr>
                                      <p:to>
                                        <p:strVal val="visible"/>
                                      </p:to>
                                    </p:set>
                                    <p:anim calcmode="lin" valueType="num">
                                      <p:cBhvr additive="base">
                                        <p:cTn id="11" dur="2000" fill="hold"/>
                                        <p:tgtEl>
                                          <p:spTgt spid="67587">
                                            <p:txEl>
                                              <p:charRg st="14" end="92"/>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67587">
                                            <p:txEl>
                                              <p:charRg st="14" end="92"/>
                                            </p:txEl>
                                          </p:spTgt>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6" fill="hold" nodeType="afterEffect">
                                  <p:stCondLst>
                                    <p:cond delay="0"/>
                                  </p:stCondLst>
                                  <p:childTnLst>
                                    <p:set>
                                      <p:cBhvr>
                                        <p:cTn id="15" dur="1" fill="hold">
                                          <p:stCondLst>
                                            <p:cond delay="0"/>
                                          </p:stCondLst>
                                        </p:cTn>
                                        <p:tgtEl>
                                          <p:spTgt spid="67590"/>
                                        </p:tgtEl>
                                        <p:attrNameLst>
                                          <p:attrName>style.visibility</p:attrName>
                                        </p:attrNameLst>
                                      </p:cBhvr>
                                      <p:to>
                                        <p:strVal val="visible"/>
                                      </p:to>
                                    </p:set>
                                    <p:anim calcmode="lin" valueType="num">
                                      <p:cBhvr additive="base">
                                        <p:cTn id="16" dur="500" fill="hold"/>
                                        <p:tgtEl>
                                          <p:spTgt spid="67590"/>
                                        </p:tgtEl>
                                        <p:attrNameLst>
                                          <p:attrName>ppt_x</p:attrName>
                                        </p:attrNameLst>
                                      </p:cBhvr>
                                      <p:tavLst>
                                        <p:tav tm="0">
                                          <p:val>
                                            <p:strVal val="1+#ppt_w/2"/>
                                          </p:val>
                                        </p:tav>
                                        <p:tav tm="100000">
                                          <p:val>
                                            <p:strVal val="#ppt_x"/>
                                          </p:val>
                                        </p:tav>
                                      </p:tavLst>
                                    </p:anim>
                                    <p:anim calcmode="lin" valueType="num">
                                      <p:cBhvr additive="base">
                                        <p:cTn id="17" dur="500" fill="hold"/>
                                        <p:tgtEl>
                                          <p:spTgt spid="675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8" name="图片 30727"/>
          <p:cNvPicPr>
            <a:picLocks noChangeAspect="1"/>
          </p:cNvPicPr>
          <p:nvPr/>
        </p:nvPicPr>
        <p:blipFill>
          <a:blip r:embed="rId1">
            <a:lum bright="-35999" contrast="-24001"/>
          </a:blip>
          <a:stretch>
            <a:fillRect/>
          </a:stretch>
        </p:blipFill>
        <p:spPr>
          <a:xfrm>
            <a:off x="5508625" y="2420938"/>
            <a:ext cx="3429000" cy="4191000"/>
          </a:xfrm>
          <a:prstGeom prst="rect">
            <a:avLst/>
          </a:prstGeom>
          <a:noFill/>
          <a:ln w="9525">
            <a:noFill/>
          </a:ln>
        </p:spPr>
      </p:pic>
      <p:sp>
        <p:nvSpPr>
          <p:cNvPr id="47106" name="标题 30721"/>
          <p:cNvSpPr>
            <a:spLocks noGrp="1"/>
          </p:cNvSpPr>
          <p:nvPr>
            <p:ph type="title" sz="quarter"/>
          </p:nvPr>
        </p:nvSpPr>
        <p:spPr>
          <a:xfrm>
            <a:off x="685800" y="457200"/>
            <a:ext cx="7772400" cy="990600"/>
          </a:xfrm>
          <a:ln/>
        </p:spPr>
        <p:txBody>
          <a:bodyPr anchor="ctr" anchorCtr="0"/>
          <a:p>
            <a:r>
              <a:rPr lang="zh-CN" altLang="en-US" dirty="0"/>
              <a:t>二、会议证件的作用</a:t>
            </a:r>
            <a:endParaRPr lang="zh-CN" altLang="en-US" dirty="0"/>
          </a:p>
        </p:txBody>
      </p:sp>
      <p:sp>
        <p:nvSpPr>
          <p:cNvPr id="30734" name="矩形 30733"/>
          <p:cNvSpPr/>
          <p:nvPr/>
        </p:nvSpPr>
        <p:spPr>
          <a:xfrm>
            <a:off x="179388" y="1949450"/>
            <a:ext cx="5256212" cy="3935413"/>
          </a:xfrm>
          <a:prstGeom prst="rect">
            <a:avLst/>
          </a:prstGeom>
          <a:noFill/>
          <a:ln w="9525">
            <a:noFill/>
          </a:ln>
        </p:spPr>
        <p:txBody>
          <a:bodyPr anchor="ctr" anchorCtr="0">
            <a:spAutoFit/>
          </a:bodyPr>
          <a:p>
            <a:pPr indent="342900" eaLnBrk="0" hangingPunct="0"/>
            <a:endParaRPr lang="zh-CN" altLang="en-US" sz="2800" dirty="0">
              <a:solidFill>
                <a:srgbClr val="FFFF00"/>
              </a:solidFill>
              <a:latin typeface="Times New Roman" panose="02020603050405020304" pitchFamily="18" charset="0"/>
            </a:endParaRPr>
          </a:p>
          <a:p>
            <a:pPr indent="342900" eaLnBrk="0" hangingPunct="0"/>
            <a:r>
              <a:rPr lang="zh-CN" altLang="en-US" sz="2800" dirty="0">
                <a:solidFill>
                  <a:srgbClr val="FFFF00"/>
                </a:solidFill>
                <a:latin typeface="Times New Roman" panose="02020603050405020304" pitchFamily="18" charset="0"/>
              </a:rPr>
              <a:t>（</a:t>
            </a:r>
            <a:r>
              <a:rPr lang="en-US" altLang="zh-CN" sz="2800">
                <a:solidFill>
                  <a:srgbClr val="FFFF00"/>
                </a:solidFill>
                <a:latin typeface="Times New Roman" panose="02020603050405020304" pitchFamily="18" charset="0"/>
              </a:rPr>
              <a:t>1</a:t>
            </a:r>
            <a:r>
              <a:rPr lang="zh-CN" altLang="en-US" sz="2800" dirty="0">
                <a:solidFill>
                  <a:srgbClr val="FFFF00"/>
                </a:solidFill>
                <a:latin typeface="Times New Roman" panose="02020603050405020304" pitchFamily="18" charset="0"/>
              </a:rPr>
              <a:t>）表明会议期间各种人员的身份，便于接待和会场的管理。</a:t>
            </a:r>
            <a:endParaRPr lang="zh-CN" altLang="en-US" sz="2800" dirty="0">
              <a:solidFill>
                <a:srgbClr val="FFFF00"/>
              </a:solidFill>
              <a:latin typeface="Times New Roman" panose="02020603050405020304" pitchFamily="18" charset="0"/>
            </a:endParaRPr>
          </a:p>
          <a:p>
            <a:pPr indent="342900" eaLnBrk="0" hangingPunct="0"/>
            <a:r>
              <a:rPr lang="zh-CN" altLang="en-US" sz="2800" dirty="0">
                <a:solidFill>
                  <a:srgbClr val="FFFF00"/>
                </a:solidFill>
                <a:latin typeface="Times New Roman" panose="02020603050405020304" pitchFamily="18" charset="0"/>
              </a:rPr>
              <a:t>（</a:t>
            </a:r>
            <a:r>
              <a:rPr lang="en-US" altLang="zh-CN" sz="2800">
                <a:solidFill>
                  <a:srgbClr val="FFFF00"/>
                </a:solidFill>
                <a:latin typeface="Times New Roman" panose="02020603050405020304" pitchFamily="18" charset="0"/>
              </a:rPr>
              <a:t>2</a:t>
            </a:r>
            <a:r>
              <a:rPr lang="zh-CN" altLang="en-US" sz="2800" dirty="0">
                <a:solidFill>
                  <a:srgbClr val="FFFF00"/>
                </a:solidFill>
                <a:latin typeface="Times New Roman" panose="02020603050405020304" pitchFamily="18" charset="0"/>
              </a:rPr>
              <a:t>）便于代表之间的相互辨认和联系、交流。</a:t>
            </a:r>
            <a:endParaRPr lang="zh-CN" altLang="en-US" sz="2800" dirty="0">
              <a:solidFill>
                <a:srgbClr val="FFFF00"/>
              </a:solidFill>
              <a:latin typeface="Times New Roman" panose="02020603050405020304" pitchFamily="18" charset="0"/>
            </a:endParaRPr>
          </a:p>
          <a:p>
            <a:pPr indent="342900" eaLnBrk="0" hangingPunct="0"/>
            <a:r>
              <a:rPr lang="zh-CN" altLang="en-US" sz="2800" dirty="0">
                <a:solidFill>
                  <a:srgbClr val="FFFF00"/>
                </a:solidFill>
                <a:latin typeface="Times New Roman" panose="02020603050405020304" pitchFamily="18" charset="0"/>
              </a:rPr>
              <a:t>（</a:t>
            </a:r>
            <a:r>
              <a:rPr lang="en-US" altLang="zh-CN" sz="2800">
                <a:solidFill>
                  <a:srgbClr val="FFFF00"/>
                </a:solidFill>
                <a:latin typeface="Times New Roman" panose="02020603050405020304" pitchFamily="18" charset="0"/>
              </a:rPr>
              <a:t>3</a:t>
            </a:r>
            <a:r>
              <a:rPr lang="zh-CN" altLang="en-US" sz="2800" dirty="0">
                <a:solidFill>
                  <a:srgbClr val="FFFF00"/>
                </a:solidFill>
                <a:latin typeface="Times New Roman" panose="02020603050405020304" pitchFamily="18" charset="0"/>
              </a:rPr>
              <a:t>）凭证出入会场，保证会议安全。</a:t>
            </a:r>
            <a:endParaRPr lang="zh-CN" altLang="en-US" sz="2800" dirty="0">
              <a:solidFill>
                <a:srgbClr val="FFFF00"/>
              </a:solidFill>
              <a:latin typeface="Times New Roman" panose="02020603050405020304" pitchFamily="18" charset="0"/>
            </a:endParaRPr>
          </a:p>
          <a:p>
            <a:pPr indent="342900" eaLnBrk="0" hangingPunct="0"/>
            <a:r>
              <a:rPr lang="zh-CN" altLang="en-US" sz="2800" dirty="0">
                <a:solidFill>
                  <a:srgbClr val="FFFF00"/>
                </a:solidFill>
                <a:latin typeface="Times New Roman" panose="02020603050405020304" pitchFamily="18" charset="0"/>
              </a:rPr>
              <a:t>（</a:t>
            </a:r>
            <a:r>
              <a:rPr lang="en-US" altLang="zh-CN" sz="2800">
                <a:solidFill>
                  <a:srgbClr val="FFFF00"/>
                </a:solidFill>
                <a:latin typeface="Times New Roman" panose="02020603050405020304" pitchFamily="18" charset="0"/>
              </a:rPr>
              <a:t>4</a:t>
            </a:r>
            <a:r>
              <a:rPr lang="zh-CN" altLang="en-US" sz="2800" dirty="0">
                <a:solidFill>
                  <a:srgbClr val="FFFF00"/>
                </a:solidFill>
                <a:latin typeface="Times New Roman" panose="02020603050405020304" pitchFamily="18" charset="0"/>
              </a:rPr>
              <a:t>）便于统计出席人数。</a:t>
            </a:r>
            <a:endParaRPr lang="zh-CN" altLang="en-US" sz="2800" dirty="0">
              <a:solidFill>
                <a:srgbClr val="FFFF00"/>
              </a:solidFill>
              <a:latin typeface="Times New Roman" panose="02020603050405020304" pitchFamily="18" charset="0"/>
            </a:endParaRPr>
          </a:p>
          <a:p>
            <a:pPr indent="342900" eaLnBrk="0" hangingPunct="0"/>
            <a:r>
              <a:rPr lang="zh-CN" altLang="en-US" sz="2800" dirty="0">
                <a:solidFill>
                  <a:srgbClr val="FFFF00"/>
                </a:solidFill>
                <a:latin typeface="Times New Roman" panose="02020603050405020304" pitchFamily="18" charset="0"/>
              </a:rPr>
              <a:t>（</a:t>
            </a:r>
            <a:r>
              <a:rPr lang="en-US" altLang="zh-CN" sz="2800">
                <a:solidFill>
                  <a:srgbClr val="FFFF00"/>
                </a:solidFill>
                <a:latin typeface="Times New Roman" panose="02020603050405020304" pitchFamily="18" charset="0"/>
              </a:rPr>
              <a:t>5</a:t>
            </a:r>
            <a:r>
              <a:rPr lang="zh-CN" altLang="en-US" sz="2800" dirty="0">
                <a:solidFill>
                  <a:srgbClr val="FFFF00"/>
                </a:solidFill>
                <a:latin typeface="Times New Roman" panose="02020603050405020304" pitchFamily="18" charset="0"/>
              </a:rPr>
              <a:t>）给与会者留作纪念。</a:t>
            </a:r>
            <a:endParaRPr lang="zh-CN" altLang="en-US" sz="2800" dirty="0">
              <a:solidFill>
                <a:srgbClr val="FFFF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0734"/>
                                        </p:tgtEl>
                                        <p:attrNameLst>
                                          <p:attrName>style.visibility</p:attrName>
                                        </p:attrNameLst>
                                      </p:cBhvr>
                                      <p:to>
                                        <p:strVal val="visible"/>
                                      </p:to>
                                    </p:set>
                                    <p:animEffect transition="in" filter="blinds(horizontal)">
                                      <p:cBhvr>
                                        <p:cTn id="7" dur="2000"/>
                                        <p:tgtEl>
                                          <p:spTgt spid="30734"/>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30728"/>
                                        </p:tgtEl>
                                        <p:attrNameLst>
                                          <p:attrName>style.visibility</p:attrName>
                                        </p:attrNameLst>
                                      </p:cBhvr>
                                      <p:to>
                                        <p:strVal val="visible"/>
                                      </p:to>
                                    </p:set>
                                    <p:animEffect transition="in" filter="blinds(horizontal)">
                                      <p:cBhvr>
                                        <p:cTn id="11" dur="5000"/>
                                        <p:tgtEl>
                                          <p:spTgt spid="30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6" name="图片 48135" descr="花7"/>
          <p:cNvPicPr>
            <a:picLocks noChangeAspect="1"/>
          </p:cNvPicPr>
          <p:nvPr/>
        </p:nvPicPr>
        <p:blipFill>
          <a:blip r:embed="rId1"/>
          <a:stretch>
            <a:fillRect/>
          </a:stretch>
        </p:blipFill>
        <p:spPr>
          <a:xfrm>
            <a:off x="5740400" y="3600450"/>
            <a:ext cx="3403600" cy="3257550"/>
          </a:xfrm>
          <a:prstGeom prst="rect">
            <a:avLst/>
          </a:prstGeom>
          <a:noFill/>
          <a:ln w="9525">
            <a:noFill/>
          </a:ln>
        </p:spPr>
      </p:pic>
      <p:sp>
        <p:nvSpPr>
          <p:cNvPr id="48132" name="内容占位符 48131"/>
          <p:cNvSpPr>
            <a:spLocks noGrp="1"/>
          </p:cNvSpPr>
          <p:nvPr>
            <p:ph idx="1"/>
          </p:nvPr>
        </p:nvSpPr>
        <p:spPr>
          <a:xfrm>
            <a:off x="611188" y="1916113"/>
            <a:ext cx="7772400" cy="4572000"/>
          </a:xfrm>
          <a:ln/>
        </p:spPr>
        <p:txBody>
          <a:bodyPr anchor="t" anchorCtr="0"/>
          <a:p>
            <a:r>
              <a:rPr lang="zh-CN" altLang="en-US" dirty="0"/>
              <a:t>会议证件是会议举行期间供与会人员与工作人员以及其他相关人员佩戴使用的证件。</a:t>
            </a:r>
            <a:endParaRPr lang="zh-CN" altLang="en-US" dirty="0"/>
          </a:p>
          <a:p>
            <a:r>
              <a:rPr lang="zh-CN" altLang="en-US" dirty="0"/>
              <a:t>包括出席证、列席证、旁听证、来宾证（或嘉宾证）、记者证、工作证、随从证、保安证、配偶证、签到证等。</a:t>
            </a:r>
            <a:endParaRPr lang="zh-CN" altLang="en-US" dirty="0"/>
          </a:p>
        </p:txBody>
      </p:sp>
      <p:sp>
        <p:nvSpPr>
          <p:cNvPr id="48131" name="标题 48132"/>
          <p:cNvSpPr>
            <a:spLocks noGrp="1"/>
          </p:cNvSpPr>
          <p:nvPr>
            <p:ph type="title"/>
          </p:nvPr>
        </p:nvSpPr>
        <p:spPr>
          <a:ln/>
        </p:spPr>
        <p:txBody>
          <a:bodyPr anchor="ctr" anchorCtr="0"/>
          <a:p>
            <a:r>
              <a:rPr lang="zh-CN" altLang="en-US" dirty="0"/>
              <a:t>三、会议证件的种类</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132">
                                            <p:txEl>
                                              <p:charRg st="0" end="38"/>
                                            </p:txEl>
                                          </p:spTgt>
                                        </p:tgtEl>
                                        <p:attrNameLst>
                                          <p:attrName>style.visibility</p:attrName>
                                        </p:attrNameLst>
                                      </p:cBhvr>
                                      <p:to>
                                        <p:strVal val="visible"/>
                                      </p:to>
                                    </p:set>
                                    <p:animEffect transition="in" filter="blinds(horizontal)">
                                      <p:cBhvr>
                                        <p:cTn id="7" dur="2000"/>
                                        <p:tgtEl>
                                          <p:spTgt spid="48132">
                                            <p:txEl>
                                              <p:charRg st="0" end="38"/>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8132">
                                            <p:txEl>
                                              <p:charRg st="38" end="88"/>
                                            </p:txEl>
                                          </p:spTgt>
                                        </p:tgtEl>
                                        <p:attrNameLst>
                                          <p:attrName>style.visibility</p:attrName>
                                        </p:attrNameLst>
                                      </p:cBhvr>
                                      <p:to>
                                        <p:strVal val="visible"/>
                                      </p:to>
                                    </p:set>
                                    <p:animEffect transition="in" filter="blinds(horizontal)">
                                      <p:cBhvr>
                                        <p:cTn id="10" dur="2000"/>
                                        <p:tgtEl>
                                          <p:spTgt spid="48132">
                                            <p:txEl>
                                              <p:charRg st="38" end="88"/>
                                            </p:txEl>
                                          </p:spTgt>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48136"/>
                                        </p:tgtEl>
                                        <p:attrNameLst>
                                          <p:attrName>style.visibility</p:attrName>
                                        </p:attrNameLst>
                                      </p:cBhvr>
                                      <p:to>
                                        <p:strVal val="visible"/>
                                      </p:to>
                                    </p:set>
                                    <p:animEffect transition="in" filter="blinds(horizontal)">
                                      <p:cBhvr>
                                        <p:cTn id="14" dur="5000"/>
                                        <p:tgtEl>
                                          <p:spTgt spid="48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6" name="内容占位符 49155"/>
          <p:cNvSpPr>
            <a:spLocks noGrp="1"/>
          </p:cNvSpPr>
          <p:nvPr>
            <p:ph idx="1"/>
          </p:nvPr>
        </p:nvSpPr>
        <p:spPr>
          <a:xfrm>
            <a:off x="685800" y="1524000"/>
            <a:ext cx="7772400" cy="4857750"/>
          </a:xfrm>
          <a:ln/>
        </p:spPr>
        <p:txBody>
          <a:bodyPr anchor="t" anchorCtr="0"/>
          <a:p>
            <a:r>
              <a:rPr lang="en-US" altLang="zh-CN"/>
              <a:t>1</a:t>
            </a:r>
            <a:r>
              <a:rPr lang="zh-CN" altLang="en-US" dirty="0"/>
              <a:t>．会议名称，必须写全称。 </a:t>
            </a:r>
            <a:endParaRPr lang="zh-CN" altLang="en-US" dirty="0"/>
          </a:p>
          <a:p>
            <a:r>
              <a:rPr lang="en-US" altLang="zh-CN"/>
              <a:t>2</a:t>
            </a:r>
            <a:r>
              <a:rPr lang="zh-CN" altLang="en-US" dirty="0"/>
              <a:t>．会徽。 </a:t>
            </a:r>
            <a:endParaRPr lang="zh-CN" altLang="en-US" dirty="0"/>
          </a:p>
          <a:p>
            <a:r>
              <a:rPr lang="en-US" altLang="zh-CN"/>
              <a:t>3</a:t>
            </a:r>
            <a:r>
              <a:rPr lang="zh-CN" altLang="en-US" dirty="0"/>
              <a:t>．姓名。 </a:t>
            </a:r>
            <a:endParaRPr lang="zh-CN" altLang="en-US" dirty="0"/>
          </a:p>
          <a:p>
            <a:r>
              <a:rPr lang="en-US" altLang="zh-CN"/>
              <a:t>4</a:t>
            </a:r>
            <a:r>
              <a:rPr lang="zh-CN" altLang="en-US" dirty="0"/>
              <a:t>．照片。 </a:t>
            </a:r>
            <a:endParaRPr lang="zh-CN" altLang="en-US" dirty="0"/>
          </a:p>
          <a:p>
            <a:r>
              <a:rPr lang="en-US" altLang="zh-CN"/>
              <a:t>5</a:t>
            </a:r>
            <a:r>
              <a:rPr lang="zh-CN" altLang="en-US" dirty="0"/>
              <a:t>．证件种类， </a:t>
            </a:r>
            <a:endParaRPr lang="zh-CN" altLang="en-US" dirty="0"/>
          </a:p>
          <a:p>
            <a:r>
              <a:rPr lang="en-US" altLang="zh-CN"/>
              <a:t>6</a:t>
            </a:r>
            <a:r>
              <a:rPr lang="zh-CN" altLang="en-US" dirty="0"/>
              <a:t>．组别或代表团名称。 </a:t>
            </a:r>
            <a:endParaRPr lang="zh-CN" altLang="en-US" dirty="0"/>
          </a:p>
          <a:p>
            <a:r>
              <a:rPr lang="en-US" altLang="zh-CN"/>
              <a:t>7</a:t>
            </a:r>
            <a:r>
              <a:rPr lang="zh-CN" altLang="en-US" dirty="0"/>
              <a:t>．证件编号， </a:t>
            </a:r>
            <a:endParaRPr lang="zh-CN" altLang="en-US" dirty="0"/>
          </a:p>
          <a:p>
            <a:r>
              <a:rPr lang="en-US" altLang="zh-CN"/>
              <a:t>8</a:t>
            </a:r>
            <a:r>
              <a:rPr lang="zh-CN" altLang="en-US" dirty="0"/>
              <a:t>．会议日期 </a:t>
            </a:r>
            <a:endParaRPr lang="zh-CN" altLang="en-US" dirty="0"/>
          </a:p>
          <a:p>
            <a:endParaRPr lang="zh-CN" altLang="en-US" dirty="0"/>
          </a:p>
        </p:txBody>
      </p:sp>
      <p:sp>
        <p:nvSpPr>
          <p:cNvPr id="49154" name="标题 49156"/>
          <p:cNvSpPr>
            <a:spLocks noGrp="1"/>
          </p:cNvSpPr>
          <p:nvPr>
            <p:ph type="title"/>
          </p:nvPr>
        </p:nvSpPr>
        <p:spPr>
          <a:ln/>
        </p:spPr>
        <p:txBody>
          <a:bodyPr anchor="ctr" anchorCtr="0"/>
          <a:p>
            <a:r>
              <a:rPr lang="zh-CN" altLang="en-US" dirty="0"/>
              <a:t>四、会议证件上的内容</a:t>
            </a:r>
            <a:endParaRPr lang="zh-CN" altLang="en-US" dirty="0"/>
          </a:p>
        </p:txBody>
      </p:sp>
      <p:pic>
        <p:nvPicPr>
          <p:cNvPr id="49161" name="图片 49160" descr="HWOCRTEMP_ROC30"/>
          <p:cNvPicPr>
            <a:picLocks noChangeAspect="1"/>
          </p:cNvPicPr>
          <p:nvPr/>
        </p:nvPicPr>
        <p:blipFill>
          <a:blip r:embed="rId1"/>
          <a:stretch>
            <a:fillRect/>
          </a:stretch>
        </p:blipFill>
        <p:spPr>
          <a:xfrm>
            <a:off x="5219700" y="2276475"/>
            <a:ext cx="3360738" cy="4176713"/>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49161"/>
                                        </p:tgtEl>
                                        <p:attrNameLst>
                                          <p:attrName>style.visibility</p:attrName>
                                        </p:attrNameLst>
                                      </p:cBhvr>
                                      <p:to>
                                        <p:strVal val="visible"/>
                                      </p:to>
                                    </p:set>
                                    <p:anim calcmode="lin" valueType="num">
                                      <p:cBhvr additive="base">
                                        <p:cTn id="7" dur="2000" fill="hold"/>
                                        <p:tgtEl>
                                          <p:spTgt spid="49161"/>
                                        </p:tgtEl>
                                        <p:attrNameLst>
                                          <p:attrName>ppt_x</p:attrName>
                                        </p:attrNameLst>
                                      </p:cBhvr>
                                      <p:tavLst>
                                        <p:tav tm="0">
                                          <p:val>
                                            <p:strVal val="0-#ppt_w/2"/>
                                          </p:val>
                                        </p:tav>
                                        <p:tav tm="100000">
                                          <p:val>
                                            <p:strVal val="#ppt_x"/>
                                          </p:val>
                                        </p:tav>
                                      </p:tavLst>
                                    </p:anim>
                                    <p:anim calcmode="lin" valueType="num">
                                      <p:cBhvr additive="base">
                                        <p:cTn id="8" dur="2000" fill="hold"/>
                                        <p:tgtEl>
                                          <p:spTgt spid="4916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0"/>
                                  </p:stCondLst>
                                  <p:childTnLst>
                                    <p:set>
                                      <p:cBhvr>
                                        <p:cTn id="11" dur="1" fill="hold">
                                          <p:stCondLst>
                                            <p:cond delay="0"/>
                                          </p:stCondLst>
                                        </p:cTn>
                                        <p:tgtEl>
                                          <p:spTgt spid="49156">
                                            <p:txEl>
                                              <p:charRg st="0" end="15"/>
                                            </p:txEl>
                                          </p:spTgt>
                                        </p:tgtEl>
                                        <p:attrNameLst>
                                          <p:attrName>style.visibility</p:attrName>
                                        </p:attrNameLst>
                                      </p:cBhvr>
                                      <p:to>
                                        <p:strVal val="visible"/>
                                      </p:to>
                                    </p:set>
                                    <p:anim calcmode="lin" valueType="num">
                                      <p:cBhvr additive="base">
                                        <p:cTn id="12" dur="2000" fill="hold"/>
                                        <p:tgtEl>
                                          <p:spTgt spid="49156">
                                            <p:txEl>
                                              <p:charRg st="0" end="15"/>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49156">
                                            <p:txEl>
                                              <p:charRg st="0" end="15"/>
                                            </p:txEl>
                                          </p:spTgt>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grpId="0" nodeType="afterEffect">
                                  <p:stCondLst>
                                    <p:cond delay="0"/>
                                  </p:stCondLst>
                                  <p:childTnLst>
                                    <p:set>
                                      <p:cBhvr>
                                        <p:cTn id="16" dur="1" fill="hold">
                                          <p:stCondLst>
                                            <p:cond delay="0"/>
                                          </p:stCondLst>
                                        </p:cTn>
                                        <p:tgtEl>
                                          <p:spTgt spid="49156">
                                            <p:txEl>
                                              <p:charRg st="15" end="22"/>
                                            </p:txEl>
                                          </p:spTgt>
                                        </p:tgtEl>
                                        <p:attrNameLst>
                                          <p:attrName>style.visibility</p:attrName>
                                        </p:attrNameLst>
                                      </p:cBhvr>
                                      <p:to>
                                        <p:strVal val="visible"/>
                                      </p:to>
                                    </p:set>
                                    <p:anim calcmode="lin" valueType="num">
                                      <p:cBhvr additive="base">
                                        <p:cTn id="17" dur="2000" fill="hold"/>
                                        <p:tgtEl>
                                          <p:spTgt spid="49156">
                                            <p:txEl>
                                              <p:charRg st="15" end="22"/>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49156">
                                            <p:txEl>
                                              <p:charRg st="15" end="2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2" presetClass="entr" presetSubtype="4" fill="hold" grpId="0" nodeType="afterEffect">
                                  <p:stCondLst>
                                    <p:cond delay="0"/>
                                  </p:stCondLst>
                                  <p:childTnLst>
                                    <p:set>
                                      <p:cBhvr>
                                        <p:cTn id="21" dur="1" fill="hold">
                                          <p:stCondLst>
                                            <p:cond delay="0"/>
                                          </p:stCondLst>
                                        </p:cTn>
                                        <p:tgtEl>
                                          <p:spTgt spid="49156">
                                            <p:txEl>
                                              <p:charRg st="22" end="29"/>
                                            </p:txEl>
                                          </p:spTgt>
                                        </p:tgtEl>
                                        <p:attrNameLst>
                                          <p:attrName>style.visibility</p:attrName>
                                        </p:attrNameLst>
                                      </p:cBhvr>
                                      <p:to>
                                        <p:strVal val="visible"/>
                                      </p:to>
                                    </p:set>
                                    <p:anim calcmode="lin" valueType="num">
                                      <p:cBhvr additive="base">
                                        <p:cTn id="22" dur="2000" fill="hold"/>
                                        <p:tgtEl>
                                          <p:spTgt spid="49156">
                                            <p:txEl>
                                              <p:charRg st="22" end="29"/>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49156">
                                            <p:txEl>
                                              <p:charRg st="22" end="29"/>
                                            </p:txEl>
                                          </p:spTgt>
                                        </p:tgtEl>
                                        <p:attrNameLst>
                                          <p:attrName>ppt_y</p:attrName>
                                        </p:attrNameLst>
                                      </p:cBhvr>
                                      <p:tavLst>
                                        <p:tav tm="0">
                                          <p:val>
                                            <p:strVal val="1+#ppt_h/2"/>
                                          </p:val>
                                        </p:tav>
                                        <p:tav tm="100000">
                                          <p:val>
                                            <p:strVal val="#ppt_y"/>
                                          </p:val>
                                        </p:tav>
                                      </p:tavLst>
                                    </p:anim>
                                  </p:childTnLst>
                                </p:cTn>
                              </p:par>
                            </p:childTnLst>
                          </p:cTn>
                        </p:par>
                        <p:par>
                          <p:cTn id="24" fill="hold">
                            <p:stCondLst>
                              <p:cond delay="8000"/>
                            </p:stCondLst>
                            <p:childTnLst>
                              <p:par>
                                <p:cTn id="25" presetID="2" presetClass="entr" presetSubtype="4" fill="hold" grpId="0" nodeType="afterEffect">
                                  <p:stCondLst>
                                    <p:cond delay="0"/>
                                  </p:stCondLst>
                                  <p:childTnLst>
                                    <p:set>
                                      <p:cBhvr>
                                        <p:cTn id="26" dur="1" fill="hold">
                                          <p:stCondLst>
                                            <p:cond delay="0"/>
                                          </p:stCondLst>
                                        </p:cTn>
                                        <p:tgtEl>
                                          <p:spTgt spid="49156">
                                            <p:txEl>
                                              <p:charRg st="29" end="36"/>
                                            </p:txEl>
                                          </p:spTgt>
                                        </p:tgtEl>
                                        <p:attrNameLst>
                                          <p:attrName>style.visibility</p:attrName>
                                        </p:attrNameLst>
                                      </p:cBhvr>
                                      <p:to>
                                        <p:strVal val="visible"/>
                                      </p:to>
                                    </p:set>
                                    <p:anim calcmode="lin" valueType="num">
                                      <p:cBhvr additive="base">
                                        <p:cTn id="27" dur="2000" fill="hold"/>
                                        <p:tgtEl>
                                          <p:spTgt spid="49156">
                                            <p:txEl>
                                              <p:charRg st="29" end="36"/>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49156">
                                            <p:txEl>
                                              <p:charRg st="29" end="36"/>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0000"/>
                            </p:stCondLst>
                            <p:childTnLst>
                              <p:par>
                                <p:cTn id="30" presetID="2" presetClass="entr" presetSubtype="4" fill="hold" grpId="0" nodeType="afterEffect">
                                  <p:stCondLst>
                                    <p:cond delay="0"/>
                                  </p:stCondLst>
                                  <p:childTnLst>
                                    <p:set>
                                      <p:cBhvr>
                                        <p:cTn id="31" dur="1" fill="hold">
                                          <p:stCondLst>
                                            <p:cond delay="0"/>
                                          </p:stCondLst>
                                        </p:cTn>
                                        <p:tgtEl>
                                          <p:spTgt spid="49156">
                                            <p:txEl>
                                              <p:charRg st="36" end="45"/>
                                            </p:txEl>
                                          </p:spTgt>
                                        </p:tgtEl>
                                        <p:attrNameLst>
                                          <p:attrName>style.visibility</p:attrName>
                                        </p:attrNameLst>
                                      </p:cBhvr>
                                      <p:to>
                                        <p:strVal val="visible"/>
                                      </p:to>
                                    </p:set>
                                    <p:anim calcmode="lin" valueType="num">
                                      <p:cBhvr additive="base">
                                        <p:cTn id="32" dur="2000" fill="hold"/>
                                        <p:tgtEl>
                                          <p:spTgt spid="49156">
                                            <p:txEl>
                                              <p:charRg st="36" end="45"/>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49156">
                                            <p:txEl>
                                              <p:charRg st="36" end="4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2000"/>
                            </p:stCondLst>
                            <p:childTnLst>
                              <p:par>
                                <p:cTn id="35" presetID="2" presetClass="entr" presetSubtype="4" fill="hold" grpId="0" nodeType="afterEffect">
                                  <p:stCondLst>
                                    <p:cond delay="0"/>
                                  </p:stCondLst>
                                  <p:childTnLst>
                                    <p:set>
                                      <p:cBhvr>
                                        <p:cTn id="36" dur="1" fill="hold">
                                          <p:stCondLst>
                                            <p:cond delay="0"/>
                                          </p:stCondLst>
                                        </p:cTn>
                                        <p:tgtEl>
                                          <p:spTgt spid="49156">
                                            <p:txEl>
                                              <p:charRg st="45" end="58"/>
                                            </p:txEl>
                                          </p:spTgt>
                                        </p:tgtEl>
                                        <p:attrNameLst>
                                          <p:attrName>style.visibility</p:attrName>
                                        </p:attrNameLst>
                                      </p:cBhvr>
                                      <p:to>
                                        <p:strVal val="visible"/>
                                      </p:to>
                                    </p:set>
                                    <p:anim calcmode="lin" valueType="num">
                                      <p:cBhvr additive="base">
                                        <p:cTn id="37" dur="2000" fill="hold"/>
                                        <p:tgtEl>
                                          <p:spTgt spid="49156">
                                            <p:txEl>
                                              <p:charRg st="45" end="58"/>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49156">
                                            <p:txEl>
                                              <p:charRg st="45" end="58"/>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4000"/>
                            </p:stCondLst>
                            <p:childTnLst>
                              <p:par>
                                <p:cTn id="40" presetID="2" presetClass="entr" presetSubtype="4" fill="hold" grpId="0" nodeType="afterEffect">
                                  <p:stCondLst>
                                    <p:cond delay="0"/>
                                  </p:stCondLst>
                                  <p:childTnLst>
                                    <p:set>
                                      <p:cBhvr>
                                        <p:cTn id="41" dur="1" fill="hold">
                                          <p:stCondLst>
                                            <p:cond delay="0"/>
                                          </p:stCondLst>
                                        </p:cTn>
                                        <p:tgtEl>
                                          <p:spTgt spid="49156">
                                            <p:txEl>
                                              <p:charRg st="58" end="67"/>
                                            </p:txEl>
                                          </p:spTgt>
                                        </p:tgtEl>
                                        <p:attrNameLst>
                                          <p:attrName>style.visibility</p:attrName>
                                        </p:attrNameLst>
                                      </p:cBhvr>
                                      <p:to>
                                        <p:strVal val="visible"/>
                                      </p:to>
                                    </p:set>
                                    <p:anim calcmode="lin" valueType="num">
                                      <p:cBhvr additive="base">
                                        <p:cTn id="42" dur="2000" fill="hold"/>
                                        <p:tgtEl>
                                          <p:spTgt spid="49156">
                                            <p:txEl>
                                              <p:charRg st="58" end="67"/>
                                            </p:txEl>
                                          </p:spTgt>
                                        </p:tgtEl>
                                        <p:attrNameLst>
                                          <p:attrName>ppt_x</p:attrName>
                                        </p:attrNameLst>
                                      </p:cBhvr>
                                      <p:tavLst>
                                        <p:tav tm="0">
                                          <p:val>
                                            <p:strVal val="#ppt_x"/>
                                          </p:val>
                                        </p:tav>
                                        <p:tav tm="100000">
                                          <p:val>
                                            <p:strVal val="#ppt_x"/>
                                          </p:val>
                                        </p:tav>
                                      </p:tavLst>
                                    </p:anim>
                                    <p:anim calcmode="lin" valueType="num">
                                      <p:cBhvr additive="base">
                                        <p:cTn id="43" dur="2000" fill="hold"/>
                                        <p:tgtEl>
                                          <p:spTgt spid="49156">
                                            <p:txEl>
                                              <p:charRg st="58" end="6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16000"/>
                            </p:stCondLst>
                            <p:childTnLst>
                              <p:par>
                                <p:cTn id="45" presetID="2" presetClass="entr" presetSubtype="4" fill="hold" grpId="0" nodeType="afterEffect">
                                  <p:stCondLst>
                                    <p:cond delay="0"/>
                                  </p:stCondLst>
                                  <p:childTnLst>
                                    <p:set>
                                      <p:cBhvr>
                                        <p:cTn id="46" dur="1" fill="hold">
                                          <p:stCondLst>
                                            <p:cond delay="0"/>
                                          </p:stCondLst>
                                        </p:cTn>
                                        <p:tgtEl>
                                          <p:spTgt spid="49156">
                                            <p:txEl>
                                              <p:charRg st="67" end="75"/>
                                            </p:txEl>
                                          </p:spTgt>
                                        </p:tgtEl>
                                        <p:attrNameLst>
                                          <p:attrName>style.visibility</p:attrName>
                                        </p:attrNameLst>
                                      </p:cBhvr>
                                      <p:to>
                                        <p:strVal val="visible"/>
                                      </p:to>
                                    </p:set>
                                    <p:anim calcmode="lin" valueType="num">
                                      <p:cBhvr additive="base">
                                        <p:cTn id="47" dur="2000" fill="hold"/>
                                        <p:tgtEl>
                                          <p:spTgt spid="49156">
                                            <p:txEl>
                                              <p:charRg st="67" end="75"/>
                                            </p:txEl>
                                          </p:spTgt>
                                        </p:tgtEl>
                                        <p:attrNameLst>
                                          <p:attrName>ppt_x</p:attrName>
                                        </p:attrNameLst>
                                      </p:cBhvr>
                                      <p:tavLst>
                                        <p:tav tm="0">
                                          <p:val>
                                            <p:strVal val="#ppt_x"/>
                                          </p:val>
                                        </p:tav>
                                        <p:tav tm="100000">
                                          <p:val>
                                            <p:strVal val="#ppt_x"/>
                                          </p:val>
                                        </p:tav>
                                      </p:tavLst>
                                    </p:anim>
                                    <p:anim calcmode="lin" valueType="num">
                                      <p:cBhvr additive="base">
                                        <p:cTn id="48" dur="2000" fill="hold"/>
                                        <p:tgtEl>
                                          <p:spTgt spid="49156">
                                            <p:txEl>
                                              <p:charRg st="67" end="7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2" name="内容占位符 32771"/>
          <p:cNvSpPr>
            <a:spLocks noGrp="1"/>
          </p:cNvSpPr>
          <p:nvPr>
            <p:ph idx="1"/>
          </p:nvPr>
        </p:nvSpPr>
        <p:spPr>
          <a:xfrm>
            <a:off x="323850" y="1700213"/>
            <a:ext cx="7772400" cy="4572000"/>
          </a:xfrm>
          <a:ln/>
        </p:spPr>
        <p:txBody>
          <a:bodyPr anchor="t" anchorCtr="0"/>
          <a:p>
            <a:r>
              <a:rPr lang="en-US" altLang="zh-CN" sz="2600"/>
              <a:t>1</a:t>
            </a:r>
            <a:r>
              <a:rPr lang="zh-CN" altLang="en-US" sz="2600" dirty="0"/>
              <a:t>．佩戴在与会者身上的证件</a:t>
            </a:r>
            <a:endParaRPr lang="zh-CN" altLang="en-US" sz="2600" dirty="0"/>
          </a:p>
          <a:p>
            <a:r>
              <a:rPr lang="zh-CN" altLang="en-US" sz="2600" dirty="0"/>
              <a:t>粘性标签 </a:t>
            </a:r>
            <a:endParaRPr lang="zh-CN" altLang="en-US" sz="2600" dirty="0"/>
          </a:p>
          <a:p>
            <a:r>
              <a:rPr lang="zh-CN" altLang="en-US" sz="2600" dirty="0"/>
              <a:t>系带的卡片 </a:t>
            </a:r>
            <a:endParaRPr lang="zh-CN" altLang="en-US" sz="2600" dirty="0"/>
          </a:p>
          <a:p>
            <a:r>
              <a:rPr lang="zh-CN" altLang="en-US" sz="2600" dirty="0"/>
              <a:t>有夹子的卡片 </a:t>
            </a:r>
            <a:endParaRPr lang="zh-CN" altLang="en-US" sz="2600" dirty="0"/>
          </a:p>
          <a:p>
            <a:r>
              <a:rPr lang="en-US" altLang="zh-CN" sz="2600"/>
              <a:t>2</a:t>
            </a:r>
            <a:r>
              <a:rPr lang="zh-CN" altLang="en-US" sz="2600" dirty="0"/>
              <a:t>．台签式的姓名卡片（“桌签”）</a:t>
            </a:r>
            <a:endParaRPr lang="zh-CN" altLang="en-US" sz="2600" dirty="0"/>
          </a:p>
          <a:p>
            <a:r>
              <a:rPr lang="en-US" altLang="zh-CN" sz="2600"/>
              <a:t>3</a:t>
            </a:r>
            <a:r>
              <a:rPr lang="zh-CN" altLang="en-US" sz="2600" dirty="0"/>
              <a:t>．坐签式的姓名卡片（“坐签”）</a:t>
            </a:r>
            <a:endParaRPr lang="zh-CN" altLang="en-US" sz="2600" dirty="0"/>
          </a:p>
          <a:p>
            <a:endParaRPr lang="zh-CN" altLang="en-US" sz="2600" dirty="0"/>
          </a:p>
        </p:txBody>
      </p:sp>
      <p:sp>
        <p:nvSpPr>
          <p:cNvPr id="50178" name="标题 32772"/>
          <p:cNvSpPr>
            <a:spLocks noGrp="1"/>
          </p:cNvSpPr>
          <p:nvPr>
            <p:ph type="title"/>
          </p:nvPr>
        </p:nvSpPr>
        <p:spPr>
          <a:ln/>
        </p:spPr>
        <p:txBody>
          <a:bodyPr anchor="ctr" anchorCtr="0"/>
          <a:p>
            <a:r>
              <a:rPr lang="zh-CN" altLang="en-US" dirty="0"/>
              <a:t>五、证件的样式与制作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772">
                                            <p:txEl>
                                              <p:charRg st="0" end="14"/>
                                            </p:txEl>
                                          </p:spTgt>
                                        </p:tgtEl>
                                        <p:attrNameLst>
                                          <p:attrName>style.visibility</p:attrName>
                                        </p:attrNameLst>
                                      </p:cBhvr>
                                      <p:to>
                                        <p:strVal val="visible"/>
                                      </p:to>
                                    </p:set>
                                    <p:anim calcmode="lin" valueType="num">
                                      <p:cBhvr additive="base">
                                        <p:cTn id="7" dur="500" fill="hold"/>
                                        <p:tgtEl>
                                          <p:spTgt spid="32772">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2">
                                            <p:txEl>
                                              <p:charRg st="0" end="14"/>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2772">
                                            <p:txEl>
                                              <p:charRg st="14" end="20"/>
                                            </p:txEl>
                                          </p:spTgt>
                                        </p:tgtEl>
                                        <p:attrNameLst>
                                          <p:attrName>style.visibility</p:attrName>
                                        </p:attrNameLst>
                                      </p:cBhvr>
                                      <p:to>
                                        <p:strVal val="visible"/>
                                      </p:to>
                                    </p:set>
                                    <p:anim calcmode="lin" valueType="num">
                                      <p:cBhvr additive="base">
                                        <p:cTn id="12" dur="500" fill="hold"/>
                                        <p:tgtEl>
                                          <p:spTgt spid="32772">
                                            <p:txEl>
                                              <p:charRg st="14" end="2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2772">
                                            <p:txEl>
                                              <p:charRg st="14" end="2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2772">
                                            <p:txEl>
                                              <p:charRg st="20" end="27"/>
                                            </p:txEl>
                                          </p:spTgt>
                                        </p:tgtEl>
                                        <p:attrNameLst>
                                          <p:attrName>style.visibility</p:attrName>
                                        </p:attrNameLst>
                                      </p:cBhvr>
                                      <p:to>
                                        <p:strVal val="visible"/>
                                      </p:to>
                                    </p:set>
                                    <p:anim calcmode="lin" valueType="num">
                                      <p:cBhvr additive="base">
                                        <p:cTn id="17" dur="500" fill="hold"/>
                                        <p:tgtEl>
                                          <p:spTgt spid="32772">
                                            <p:txEl>
                                              <p:charRg st="20" end="2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2772">
                                            <p:txEl>
                                              <p:charRg st="20" end="27"/>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2772">
                                            <p:txEl>
                                              <p:charRg st="27" end="35"/>
                                            </p:txEl>
                                          </p:spTgt>
                                        </p:tgtEl>
                                        <p:attrNameLst>
                                          <p:attrName>style.visibility</p:attrName>
                                        </p:attrNameLst>
                                      </p:cBhvr>
                                      <p:to>
                                        <p:strVal val="visible"/>
                                      </p:to>
                                    </p:set>
                                    <p:anim calcmode="lin" valueType="num">
                                      <p:cBhvr additive="base">
                                        <p:cTn id="22" dur="500" fill="hold"/>
                                        <p:tgtEl>
                                          <p:spTgt spid="32772">
                                            <p:txEl>
                                              <p:charRg st="27" end="3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2772">
                                            <p:txEl>
                                              <p:charRg st="27" end="35"/>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2772">
                                            <p:txEl>
                                              <p:charRg st="35" end="52"/>
                                            </p:txEl>
                                          </p:spTgt>
                                        </p:tgtEl>
                                        <p:attrNameLst>
                                          <p:attrName>style.visibility</p:attrName>
                                        </p:attrNameLst>
                                      </p:cBhvr>
                                      <p:to>
                                        <p:strVal val="visible"/>
                                      </p:to>
                                    </p:set>
                                    <p:anim calcmode="lin" valueType="num">
                                      <p:cBhvr additive="base">
                                        <p:cTn id="27" dur="500" fill="hold"/>
                                        <p:tgtEl>
                                          <p:spTgt spid="32772">
                                            <p:txEl>
                                              <p:charRg st="35" end="5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2772">
                                            <p:txEl>
                                              <p:charRg st="35" end="5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2772">
                                            <p:txEl>
                                              <p:charRg st="52" end="69"/>
                                            </p:txEl>
                                          </p:spTgt>
                                        </p:tgtEl>
                                        <p:attrNameLst>
                                          <p:attrName>style.visibility</p:attrName>
                                        </p:attrNameLst>
                                      </p:cBhvr>
                                      <p:to>
                                        <p:strVal val="visible"/>
                                      </p:to>
                                    </p:set>
                                    <p:anim calcmode="lin" valueType="num">
                                      <p:cBhvr additive="base">
                                        <p:cTn id="32" dur="500" fill="hold"/>
                                        <p:tgtEl>
                                          <p:spTgt spid="32772">
                                            <p:txEl>
                                              <p:charRg st="52" end="69"/>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2772">
                                            <p:txEl>
                                              <p:charRg st="52" end="6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标题 107521"/>
          <p:cNvSpPr>
            <a:spLocks noGrp="1"/>
          </p:cNvSpPr>
          <p:nvPr>
            <p:ph type="title"/>
          </p:nvPr>
        </p:nvSpPr>
        <p:spPr>
          <a:xfrm>
            <a:off x="468313" y="260350"/>
            <a:ext cx="7772400" cy="838200"/>
          </a:xfrm>
          <a:ln/>
        </p:spPr>
        <p:txBody>
          <a:bodyPr anchor="ctr" anchorCtr="0"/>
          <a:p>
            <a:r>
              <a:rPr lang="zh-CN" altLang="en-US" dirty="0"/>
              <a:t>六、证件设计注意事项</a:t>
            </a:r>
            <a:endParaRPr lang="zh-CN" altLang="en-US" dirty="0"/>
          </a:p>
        </p:txBody>
      </p:sp>
      <p:sp>
        <p:nvSpPr>
          <p:cNvPr id="107523" name="内容占位符 107522"/>
          <p:cNvSpPr>
            <a:spLocks noGrp="1"/>
          </p:cNvSpPr>
          <p:nvPr>
            <p:ph idx="1"/>
          </p:nvPr>
        </p:nvSpPr>
        <p:spPr>
          <a:xfrm>
            <a:off x="468313" y="1196975"/>
            <a:ext cx="8353425" cy="5327650"/>
          </a:xfrm>
          <a:ln/>
        </p:spPr>
        <p:txBody>
          <a:bodyPr anchor="t" anchorCtr="0"/>
          <a:p>
            <a:pPr marL="381000" indent="-381000">
              <a:lnSpc>
                <a:spcPct val="90000"/>
              </a:lnSpc>
              <a:buFontTx/>
              <a:buAutoNum type="arabicPeriod"/>
            </a:pPr>
            <a:r>
              <a:rPr lang="zh-CN" altLang="en-US" sz="2400" dirty="0"/>
              <a:t>内容设计上要有会议的名称、与会者姓名、称呼</a:t>
            </a:r>
            <a:r>
              <a:rPr lang="en-US" altLang="zh-CN" sz="2400"/>
              <a:t>(</a:t>
            </a:r>
            <a:r>
              <a:rPr lang="zh-CN" altLang="en-US" sz="2400" dirty="0"/>
              <a:t>先生、女士、小姐等</a:t>
            </a:r>
            <a:r>
              <a:rPr lang="en-US" altLang="zh-CN" sz="2400"/>
              <a:t>)</a:t>
            </a:r>
            <a:r>
              <a:rPr lang="zh-CN" altLang="en-US" sz="2400" dirty="0"/>
              <a:t>、身份</a:t>
            </a:r>
            <a:r>
              <a:rPr lang="en-US" altLang="zh-CN" sz="2400"/>
              <a:t>(</a:t>
            </a:r>
            <a:r>
              <a:rPr lang="zh-CN" altLang="en-US" sz="2400" dirty="0"/>
              <a:t>职务、职称等</a:t>
            </a:r>
            <a:r>
              <a:rPr lang="en-US" altLang="zh-CN" sz="2400"/>
              <a:t>)</a:t>
            </a:r>
            <a:r>
              <a:rPr lang="zh-CN" altLang="en-US" sz="2400" dirty="0"/>
              <a:t>、组织或公司的名称。</a:t>
            </a:r>
            <a:endParaRPr lang="zh-CN" altLang="en-US" sz="2400" dirty="0"/>
          </a:p>
          <a:p>
            <a:pPr marL="381000" indent="-381000">
              <a:lnSpc>
                <a:spcPct val="90000"/>
              </a:lnSpc>
              <a:buFontTx/>
              <a:buAutoNum type="arabicPeriod"/>
            </a:pPr>
            <a:r>
              <a:rPr lang="zh-CN" altLang="en-US" sz="2400" dirty="0"/>
              <a:t>在设计上应区分正式代表、列席代表、工作人员、特邀嘉宾等与会者的不同身份。</a:t>
            </a:r>
            <a:endParaRPr lang="zh-CN" altLang="en-US" sz="2400" dirty="0"/>
          </a:p>
          <a:p>
            <a:pPr marL="381000" indent="-381000">
              <a:lnSpc>
                <a:spcPct val="90000"/>
              </a:lnSpc>
              <a:buFontTx/>
              <a:buAutoNum type="arabicPeriod"/>
            </a:pPr>
            <a:r>
              <a:rPr lang="zh-CN" altLang="en-US" sz="2400" dirty="0"/>
              <a:t>重要的大型会议要在证件上贴上本人的相片，并加盖印章。为了便于辨认会场内各种人员的身份，同一会议的不同证件应当用不同的颜色和字体相区别。</a:t>
            </a:r>
            <a:endParaRPr lang="zh-CN" altLang="en-US" sz="2400" dirty="0"/>
          </a:p>
          <a:p>
            <a:pPr marL="381000" indent="-381000">
              <a:lnSpc>
                <a:spcPct val="90000"/>
              </a:lnSpc>
              <a:buFontTx/>
              <a:buAutoNum type="arabicPeriod"/>
            </a:pPr>
            <a:r>
              <a:rPr lang="zh-CN" altLang="en-US" sz="2400" dirty="0"/>
              <a:t>姓名卡片的大小式样应注意经济适用美观大方。</a:t>
            </a:r>
            <a:endParaRPr lang="zh-CN" altLang="en-US" sz="2400" dirty="0"/>
          </a:p>
          <a:p>
            <a:pPr marL="381000" indent="-381000">
              <a:lnSpc>
                <a:spcPct val="90000"/>
              </a:lnSpc>
              <a:buFontTx/>
              <a:buAutoNum type="arabicPeriod"/>
            </a:pPr>
            <a:r>
              <a:rPr lang="zh-CN" altLang="en-US" sz="2400" dirty="0"/>
              <a:t>姓名卡片在会议的接待区向与会人员发放，并在主席台等必要的地方放置台签式姓名卡片。</a:t>
            </a:r>
            <a:endParaRPr lang="zh-CN" altLang="en-US" sz="2400" dirty="0"/>
          </a:p>
          <a:p>
            <a:pPr marL="381000" indent="-381000">
              <a:lnSpc>
                <a:spcPct val="90000"/>
              </a:lnSpc>
              <a:buFontTx/>
              <a:buAutoNum type="arabicPeriod"/>
            </a:pPr>
            <a:r>
              <a:rPr lang="zh-CN" altLang="en-US" sz="2400" dirty="0"/>
              <a:t>会议证件的设计格调要与会议的性质和气氛相适应。例如，庆祝会、代表大会的代表证可以采用红色衬底，以体现喜庆的气氛，学术性会议可以采用蓝色衬底。</a:t>
            </a:r>
            <a:endParaRPr lang="zh-CN" altLang="en-US" sz="2400" dirty="0"/>
          </a:p>
          <a:p>
            <a:pPr marL="381000" indent="-381000">
              <a:lnSpc>
                <a:spcPct val="90000"/>
              </a:lnSpc>
              <a:buFontTx/>
              <a:buAutoNum type="arabicPeriod"/>
            </a:pPr>
            <a:r>
              <a:rPr lang="zh-CN" altLang="en-US" sz="2400" dirty="0"/>
              <a:t>涉外会议证件可用中文和外文两种文字，外文排在中文下方。</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7523">
                                            <p:txEl>
                                              <p:charRg st="0" end="54"/>
                                            </p:txEl>
                                          </p:spTgt>
                                        </p:tgtEl>
                                        <p:attrNameLst>
                                          <p:attrName>style.visibility</p:attrName>
                                        </p:attrNameLst>
                                      </p:cBhvr>
                                      <p:to>
                                        <p:strVal val="visible"/>
                                      </p:to>
                                    </p:set>
                                    <p:anim calcmode="lin" valueType="num">
                                      <p:cBhvr additive="base">
                                        <p:cTn id="7" dur="1000" fill="hold"/>
                                        <p:tgtEl>
                                          <p:spTgt spid="107523">
                                            <p:txEl>
                                              <p:charRg st="0" end="54"/>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07523">
                                            <p:txEl>
                                              <p:charRg st="0" end="54"/>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7523">
                                            <p:txEl>
                                              <p:charRg st="54" end="91"/>
                                            </p:txEl>
                                          </p:spTgt>
                                        </p:tgtEl>
                                        <p:attrNameLst>
                                          <p:attrName>style.visibility</p:attrName>
                                        </p:attrNameLst>
                                      </p:cBhvr>
                                      <p:to>
                                        <p:strVal val="visible"/>
                                      </p:to>
                                    </p:set>
                                    <p:anim calcmode="lin" valueType="num">
                                      <p:cBhvr additive="base">
                                        <p:cTn id="11" dur="1000" fill="hold"/>
                                        <p:tgtEl>
                                          <p:spTgt spid="107523">
                                            <p:txEl>
                                              <p:charRg st="54" end="9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107523">
                                            <p:txEl>
                                              <p:charRg st="54" end="9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7523">
                                            <p:txEl>
                                              <p:charRg st="91" end="159"/>
                                            </p:txEl>
                                          </p:spTgt>
                                        </p:tgtEl>
                                        <p:attrNameLst>
                                          <p:attrName>style.visibility</p:attrName>
                                        </p:attrNameLst>
                                      </p:cBhvr>
                                      <p:to>
                                        <p:strVal val="visible"/>
                                      </p:to>
                                    </p:set>
                                    <p:anim calcmode="lin" valueType="num">
                                      <p:cBhvr additive="base">
                                        <p:cTn id="15" dur="1000" fill="hold"/>
                                        <p:tgtEl>
                                          <p:spTgt spid="107523">
                                            <p:txEl>
                                              <p:charRg st="91" end="159"/>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107523">
                                            <p:txEl>
                                              <p:charRg st="91" end="159"/>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7523">
                                            <p:txEl>
                                              <p:charRg st="159" end="181"/>
                                            </p:txEl>
                                          </p:spTgt>
                                        </p:tgtEl>
                                        <p:attrNameLst>
                                          <p:attrName>style.visibility</p:attrName>
                                        </p:attrNameLst>
                                      </p:cBhvr>
                                      <p:to>
                                        <p:strVal val="visible"/>
                                      </p:to>
                                    </p:set>
                                    <p:anim calcmode="lin" valueType="num">
                                      <p:cBhvr additive="base">
                                        <p:cTn id="19" dur="1000" fill="hold"/>
                                        <p:tgtEl>
                                          <p:spTgt spid="107523">
                                            <p:txEl>
                                              <p:charRg st="159" end="18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7523">
                                            <p:txEl>
                                              <p:charRg st="159" end="18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7523">
                                            <p:txEl>
                                              <p:charRg st="181" end="222"/>
                                            </p:txEl>
                                          </p:spTgt>
                                        </p:tgtEl>
                                        <p:attrNameLst>
                                          <p:attrName>style.visibility</p:attrName>
                                        </p:attrNameLst>
                                      </p:cBhvr>
                                      <p:to>
                                        <p:strVal val="visible"/>
                                      </p:to>
                                    </p:set>
                                    <p:anim calcmode="lin" valueType="num">
                                      <p:cBhvr additive="base">
                                        <p:cTn id="23" dur="1000" fill="hold"/>
                                        <p:tgtEl>
                                          <p:spTgt spid="107523">
                                            <p:txEl>
                                              <p:charRg st="181" end="222"/>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107523">
                                            <p:txEl>
                                              <p:charRg st="181" end="22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7523">
                                            <p:txEl>
                                              <p:charRg st="222" end="293"/>
                                            </p:txEl>
                                          </p:spTgt>
                                        </p:tgtEl>
                                        <p:attrNameLst>
                                          <p:attrName>style.visibility</p:attrName>
                                        </p:attrNameLst>
                                      </p:cBhvr>
                                      <p:to>
                                        <p:strVal val="visible"/>
                                      </p:to>
                                    </p:set>
                                    <p:anim calcmode="lin" valueType="num">
                                      <p:cBhvr additive="base">
                                        <p:cTn id="27" dur="1000" fill="hold"/>
                                        <p:tgtEl>
                                          <p:spTgt spid="107523">
                                            <p:txEl>
                                              <p:charRg st="222" end="293"/>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107523">
                                            <p:txEl>
                                              <p:charRg st="222" end="293"/>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7523">
                                            <p:txEl>
                                              <p:charRg st="293" end="321"/>
                                            </p:txEl>
                                          </p:spTgt>
                                        </p:tgtEl>
                                        <p:attrNameLst>
                                          <p:attrName>style.visibility</p:attrName>
                                        </p:attrNameLst>
                                      </p:cBhvr>
                                      <p:to>
                                        <p:strVal val="visible"/>
                                      </p:to>
                                    </p:set>
                                    <p:anim calcmode="lin" valueType="num">
                                      <p:cBhvr additive="base">
                                        <p:cTn id="31" dur="1000" fill="hold"/>
                                        <p:tgtEl>
                                          <p:spTgt spid="107523">
                                            <p:txEl>
                                              <p:charRg st="293" end="321"/>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07523">
                                            <p:txEl>
                                              <p:charRg st="293" end="32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标题 108545"/>
          <p:cNvSpPr>
            <a:spLocks noGrp="1"/>
          </p:cNvSpPr>
          <p:nvPr>
            <p:ph type="title"/>
          </p:nvPr>
        </p:nvSpPr>
        <p:spPr>
          <a:xfrm>
            <a:off x="611188" y="280988"/>
            <a:ext cx="7772400" cy="838200"/>
          </a:xfrm>
          <a:ln/>
        </p:spPr>
        <p:txBody>
          <a:bodyPr anchor="ctr" anchorCtr="0"/>
          <a:p>
            <a:r>
              <a:rPr lang="zh-CN" altLang="en-US" dirty="0"/>
              <a:t>实用范例</a:t>
            </a:r>
            <a:endParaRPr lang="zh-CN" altLang="en-US" dirty="0"/>
          </a:p>
        </p:txBody>
      </p:sp>
      <p:sp>
        <p:nvSpPr>
          <p:cNvPr id="108547" name="内容占位符 108546"/>
          <p:cNvSpPr>
            <a:spLocks noGrp="1"/>
          </p:cNvSpPr>
          <p:nvPr>
            <p:ph idx="1"/>
          </p:nvPr>
        </p:nvSpPr>
        <p:spPr>
          <a:xfrm>
            <a:off x="300355" y="1320800"/>
            <a:ext cx="8843645" cy="4572000"/>
          </a:xfrm>
          <a:ln/>
        </p:spPr>
        <p:txBody>
          <a:bodyPr anchor="t" anchorCtr="0"/>
          <a:p>
            <a:r>
              <a:rPr lang="en-US" altLang="zh-CN" dirty="0"/>
              <a:t>[</a:t>
            </a:r>
            <a:r>
              <a:rPr lang="zh-CN" altLang="en-US" dirty="0"/>
              <a:t>例</a:t>
            </a:r>
            <a:r>
              <a:rPr lang="en-US" altLang="zh-CN" dirty="0"/>
              <a:t>1]</a:t>
            </a:r>
            <a:r>
              <a:rPr lang="zh-CN" altLang="en-US" dirty="0"/>
              <a:t>新加坡中侨集团日升培训机构学员坐签 </a:t>
            </a:r>
            <a:r>
              <a:rPr lang="en-US" altLang="zh-CN" dirty="0"/>
              <a:t>P80</a:t>
            </a:r>
            <a:endParaRPr lang="zh-CN" altLang="en-US" dirty="0"/>
          </a:p>
          <a:p>
            <a:r>
              <a:rPr lang="en-US" altLang="zh-CN" dirty="0"/>
              <a:t>[</a:t>
            </a:r>
            <a:r>
              <a:rPr lang="zh-CN" altLang="en-US" dirty="0"/>
              <a:t>例</a:t>
            </a:r>
            <a:r>
              <a:rPr lang="en-US" altLang="zh-CN" dirty="0"/>
              <a:t>2]</a:t>
            </a:r>
            <a:r>
              <a:rPr lang="zh-CN" altLang="en-US" dirty="0"/>
              <a:t>中国国际进口博览会的证件管理</a:t>
            </a:r>
            <a:r>
              <a:rPr lang="en-US" altLang="zh-CN" dirty="0"/>
              <a:t>P81</a:t>
            </a:r>
            <a:endParaRPr lang="zh-CN" altLang="en-US" dirty="0"/>
          </a:p>
          <a:p>
            <a:r>
              <a:rPr lang="en-US" altLang="zh-CN" dirty="0"/>
              <a:t>[</a:t>
            </a:r>
            <a:r>
              <a:rPr lang="zh-CN" altLang="en-US" dirty="0"/>
              <a:t>例</a:t>
            </a:r>
            <a:r>
              <a:rPr lang="en-US" altLang="zh-CN" dirty="0"/>
              <a:t>3]</a:t>
            </a:r>
            <a:r>
              <a:rPr lang="zh-CN" altLang="en-US" dirty="0"/>
              <a:t> </a:t>
            </a:r>
            <a:r>
              <a:rPr lang="zh-CN" altLang="zh-CN"/>
              <a:t>东北亚经济论坛工作手册中关于会议证件的规定</a:t>
            </a:r>
            <a:r>
              <a:rPr lang="en-US" altLang="zh-CN"/>
              <a:t>P82</a:t>
            </a:r>
            <a:endParaRPr lang="en-US" altLang="zh-CN" dirty="0"/>
          </a:p>
        </p:txBody>
      </p:sp>
      <p:pic>
        <p:nvPicPr>
          <p:cNvPr id="52227" name="图片 1"/>
          <p:cNvPicPr>
            <a:picLocks noChangeAspect="1"/>
          </p:cNvPicPr>
          <p:nvPr/>
        </p:nvPicPr>
        <p:blipFill>
          <a:blip r:embed="rId1"/>
          <a:stretch>
            <a:fillRect/>
          </a:stretch>
        </p:blipFill>
        <p:spPr>
          <a:xfrm>
            <a:off x="2818765" y="3455035"/>
            <a:ext cx="5565140" cy="3168015"/>
          </a:xfrm>
          <a:prstGeom prst="rect">
            <a:avLst/>
          </a:prstGeom>
          <a:noFill/>
          <a:ln w="9525">
            <a:noFill/>
          </a:ln>
        </p:spPr>
      </p:pic>
    </p:spTree>
  </p:cSld>
  <p:clrMapOvr>
    <a:masterClrMapping/>
  </p:clrMapOvr>
  <p:transition/>
  <p:timing>
    <p:tnLst>
      <p:par>
        <p:cTn id="1" dur="indefinite" restart="never" nodeType="tmRoot"/>
      </p:par>
    </p:tnLst>
    <p:bldLst>
      <p:bldP spid="108547"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文本占位符 109569"/>
          <p:cNvSpPr>
            <a:spLocks noGrp="1"/>
          </p:cNvSpPr>
          <p:nvPr>
            <p:ph type="body" sz="half" idx="1"/>
          </p:nvPr>
        </p:nvSpPr>
        <p:spPr>
          <a:xfrm>
            <a:off x="539750" y="1773238"/>
            <a:ext cx="8280400" cy="935037"/>
          </a:xfrm>
          <a:ln/>
        </p:spPr>
        <p:txBody>
          <a:bodyPr anchor="t" anchorCtr="0"/>
          <a:p>
            <a:pPr>
              <a:buClrTx/>
              <a:buSzTx/>
              <a:buFontTx/>
            </a:pPr>
            <a:r>
              <a:rPr lang="zh-CN" altLang="en-US" i="1" dirty="0"/>
              <a:t>开心地训练吧！你将来办理会议一定很棒。</a:t>
            </a:r>
            <a:endParaRPr lang="zh-CN" altLang="en-US" i="1" dirty="0"/>
          </a:p>
        </p:txBody>
      </p:sp>
      <p:sp>
        <p:nvSpPr>
          <p:cNvPr id="109571" name="矩形 109570"/>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eaLnBrk="0" hangingPunct="0"/>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53251" name="内容占位符 2"/>
          <p:cNvPicPr>
            <a:picLocks noGrp="1" noChangeAspect="1"/>
          </p:cNvPicPr>
          <p:nvPr>
            <p:ph sz="half" idx="2"/>
          </p:nvPr>
        </p:nvPicPr>
        <p:blipFill>
          <a:blip r:embed="rId1"/>
          <a:stretch>
            <a:fillRect/>
          </a:stretch>
        </p:blipFill>
        <p:spPr>
          <a:xfrm>
            <a:off x="920750" y="2530475"/>
            <a:ext cx="6635750" cy="4056063"/>
          </a:xfrm>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animEffect transition="in" filter="blinds(horizontal)">
                                      <p:cBhvr>
                                        <p:cTn id="7" dur="500"/>
                                        <p:tgtEl>
                                          <p:spTgt spid="1095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9570">
                                            <p:txEl>
                                              <p:charRg st="0" end="20"/>
                                            </p:txEl>
                                          </p:spTgt>
                                        </p:tgtEl>
                                        <p:attrNameLst>
                                          <p:attrName>style.visibility</p:attrName>
                                        </p:attrNameLst>
                                      </p:cBhvr>
                                      <p:to>
                                        <p:strVal val="visible"/>
                                      </p:to>
                                    </p:set>
                                    <p:animEffect transition="in" filter="blinds(horizontal)">
                                      <p:cBhvr>
                                        <p:cTn id="12" dur="500"/>
                                        <p:tgtEl>
                                          <p:spTgt spid="109570">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内容占位符 2"/>
          <p:cNvSpPr>
            <a:spLocks noGrp="1"/>
          </p:cNvSpPr>
          <p:nvPr>
            <p:ph idx="1"/>
          </p:nvPr>
        </p:nvSpPr>
        <p:spPr>
          <a:ln/>
        </p:spPr>
        <p:txBody>
          <a:bodyPr anchor="t" anchorCtr="0"/>
          <a:p>
            <a:r>
              <a:rPr lang="zh-CN" altLang="en-US"/>
              <a:t>引导案例：公司年度总结大会座次安排</a:t>
            </a:r>
            <a:r>
              <a:rPr lang="en-US" altLang="zh-CN"/>
              <a:t>P83</a:t>
            </a:r>
            <a:endParaRPr lang="en-US" altLang="zh-CN"/>
          </a:p>
        </p:txBody>
      </p:sp>
      <p:sp>
        <p:nvSpPr>
          <p:cNvPr id="34818" name="标题 34817"/>
          <p:cNvSpPr>
            <a:spLocks noGrp="1"/>
          </p:cNvSpPr>
          <p:nvPr>
            <p:ph type="title"/>
          </p:nvPr>
        </p:nvSpPr>
        <p:spPr>
          <a:xfrm>
            <a:off x="739775" y="387350"/>
            <a:ext cx="7772400" cy="838200"/>
          </a:xfrm>
        </p:spPr>
        <p:txBody>
          <a:bodyPr anchor="ctr"/>
          <a:p>
            <a:pPr marL="0" marR="0" indent="0" algn="ctr"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none" spc="0" normalizeH="0" baseline="0" noProof="1" dirty="0">
                <a:solidFill>
                  <a:schemeClr val="tx2"/>
                </a:solidFill>
                <a:effectLst>
                  <a:outerShdw blurRad="38100" dist="38100" dir="2700000">
                    <a:srgbClr val="C0C0C0"/>
                  </a:outerShdw>
                </a:effectLst>
                <a:latin typeface="+mj-lt"/>
                <a:ea typeface="+mj-ea"/>
                <a:cs typeface="+mj-cs"/>
              </a:rPr>
              <a:t>任务六　会场布置</a:t>
            </a:r>
            <a:endParaRPr kumimoji="0" lang="zh-CN" altLang="en-US" sz="3600" b="1" i="0" u="none" strike="noStrike" kern="1200" cap="none" spc="0" normalizeH="0" baseline="0" noProof="1" dirty="0">
              <a:solidFill>
                <a:schemeClr val="tx2"/>
              </a:solidFill>
              <a:effectLst>
                <a:outerShdw blurRad="38100" dist="38100" dir="2700000">
                  <a:srgbClr val="C0C0C0"/>
                </a:outerShdw>
              </a:effectLst>
              <a:latin typeface="+mj-lt"/>
              <a:ea typeface="+mj-ea"/>
              <a:cs typeface="+mj-cs"/>
            </a:endParaRPr>
          </a:p>
        </p:txBody>
      </p:sp>
      <p:sp>
        <p:nvSpPr>
          <p:cNvPr id="54275" name="动作按钮: 文档 34820">
            <a:hlinkClick r:id="rId1" action="ppaction://hlinksldjump"/>
          </p:cNvPr>
          <p:cNvSpPr/>
          <p:nvPr/>
        </p:nvSpPr>
        <p:spPr>
          <a:xfrm>
            <a:off x="5791200" y="3429000"/>
            <a:ext cx="381000" cy="457200"/>
          </a:xfrm>
          <a:prstGeom prst="actionButtonDocument">
            <a:avLst/>
          </a:prstGeom>
          <a:solidFill>
            <a:srgbClr val="339966"/>
          </a:solidFill>
          <a:ln w="9525" cap="flat" cmpd="sng">
            <a:solidFill>
              <a:schemeClr val="tx2"/>
            </a:solidFill>
            <a:prstDash val="solid"/>
            <a:miter/>
            <a:headEnd type="none" w="med" len="med"/>
            <a:tailEnd type="none" w="med" len="med"/>
          </a:ln>
        </p:spPr>
        <p:txBody>
          <a:bodyPr anchor="t" anchorCtr="0"/>
          <a:p>
            <a:pPr algn="ctr" eaLnBrk="0" hangingPunct="0"/>
            <a:endParaRPr lang="zh-CN" altLang="en-US">
              <a:latin typeface="Times New Roman" panose="02020603050405020304" pitchFamily="18" charset="0"/>
            </a:endParaRPr>
          </a:p>
        </p:txBody>
      </p:sp>
      <p:pic>
        <p:nvPicPr>
          <p:cNvPr id="54276" name="图片 1"/>
          <p:cNvPicPr>
            <a:picLocks noChangeAspect="1"/>
          </p:cNvPicPr>
          <p:nvPr/>
        </p:nvPicPr>
        <p:blipFill>
          <a:blip r:embed="rId2"/>
          <a:stretch>
            <a:fillRect/>
          </a:stretch>
        </p:blipFill>
        <p:spPr>
          <a:xfrm>
            <a:off x="3128963" y="2492375"/>
            <a:ext cx="5467350" cy="4105275"/>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标题 35841"/>
          <p:cNvSpPr>
            <a:spLocks noGrp="1"/>
          </p:cNvSpPr>
          <p:nvPr>
            <p:ph type="title"/>
          </p:nvPr>
        </p:nvSpPr>
        <p:spPr>
          <a:xfrm>
            <a:off x="609600" y="762000"/>
            <a:ext cx="7772400" cy="457200"/>
          </a:xfrm>
          <a:ln/>
        </p:spPr>
        <p:txBody>
          <a:bodyPr anchor="ctr" anchorCtr="0"/>
          <a:p>
            <a:r>
              <a:rPr lang="zh-CN" altLang="en-US" dirty="0"/>
              <a:t>一、会场布置的意义</a:t>
            </a:r>
            <a:endParaRPr lang="zh-CN" altLang="en-US" dirty="0">
              <a:solidFill>
                <a:schemeClr val="accent2"/>
              </a:solidFill>
            </a:endParaRPr>
          </a:p>
        </p:txBody>
      </p:sp>
      <p:sp>
        <p:nvSpPr>
          <p:cNvPr id="55298" name="动作按钮: 声音 35844">
            <a:hlinkClick r:id="rId1" action="ppaction://hlinksldjump"/>
          </p:cNvPr>
          <p:cNvSpPr/>
          <p:nvPr/>
        </p:nvSpPr>
        <p:spPr>
          <a:xfrm>
            <a:off x="8382000" y="6096000"/>
            <a:ext cx="304800" cy="381000"/>
          </a:xfrm>
          <a:prstGeom prst="actionButtonSound">
            <a:avLst/>
          </a:prstGeom>
          <a:solidFill>
            <a:srgbClr val="FFFF99"/>
          </a:solidFill>
          <a:ln w="9525" cap="flat" cmpd="sng">
            <a:solidFill>
              <a:schemeClr val="tx2"/>
            </a:solidFill>
            <a:prstDash val="solid"/>
            <a:miter/>
            <a:headEnd type="none" w="med" len="med"/>
            <a:tailEnd type="none" w="med" len="med"/>
          </a:ln>
        </p:spPr>
        <p:txBody>
          <a:bodyPr anchor="t" anchorCtr="0"/>
          <a:p>
            <a:pPr algn="ctr" eaLnBrk="0" hangingPunct="0"/>
            <a:endParaRPr lang="zh-CN" altLang="en-US">
              <a:latin typeface="Times New Roman" panose="02020603050405020304" pitchFamily="18" charset="0"/>
            </a:endParaRPr>
          </a:p>
        </p:txBody>
      </p:sp>
      <p:sp>
        <p:nvSpPr>
          <p:cNvPr id="99330" name="内容占位符 99329"/>
          <p:cNvSpPr>
            <a:spLocks noGrp="1"/>
          </p:cNvSpPr>
          <p:nvPr>
            <p:ph idx="1"/>
          </p:nvPr>
        </p:nvSpPr>
        <p:spPr>
          <a:xfrm>
            <a:off x="684213" y="1557338"/>
            <a:ext cx="7772400" cy="4572000"/>
          </a:xfrm>
          <a:ln/>
        </p:spPr>
        <p:txBody>
          <a:bodyPr anchor="t" anchorCtr="0"/>
          <a:p>
            <a:r>
              <a:rPr lang="zh-CN" altLang="en-US" dirty="0"/>
              <a:t>会场布置是否合理，对于会议的成功与否具有很大的影响。会场的地点和大小是否合适，设施是否齐全，会场的布局是否合理，会场营造的气氛是否与会议主题内容一致，对会议效果会产生直接的影响。所以，组织会议的秘书人员必须重视会场的布置。</a:t>
            </a:r>
            <a:endParaRPr lang="zh-CN" altLang="en-US" dirty="0"/>
          </a:p>
        </p:txBody>
      </p:sp>
    </p:spTree>
  </p:cSld>
  <p:clrMapOvr>
    <a:overrideClrMapping bg1="lt1" tx1="dk1" bg2="lt2" tx2="dk2" accent1="accent1" accent2="accent2" accent3="accent3" accent4="accent4" accent5="accent5" accent6="accent6" hlink="hlink" folHlink="folHlink"/>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9330">
                                            <p:txEl>
                                              <p:charRg st="0" end="112"/>
                                            </p:txEl>
                                          </p:spTgt>
                                        </p:tgtEl>
                                        <p:attrNameLst>
                                          <p:attrName>style.visibility</p:attrName>
                                        </p:attrNameLst>
                                      </p:cBhvr>
                                      <p:to>
                                        <p:strVal val="visible"/>
                                      </p:to>
                                    </p:set>
                                    <p:animEffect transition="in" filter="blinds(horizontal)">
                                      <p:cBhvr>
                                        <p:cTn id="7" dur="500"/>
                                        <p:tgtEl>
                                          <p:spTgt spid="99330">
                                            <p:txEl>
                                              <p:charRg st="0"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标题 46081"/>
          <p:cNvSpPr>
            <a:spLocks noGrp="1"/>
          </p:cNvSpPr>
          <p:nvPr>
            <p:ph type="title"/>
          </p:nvPr>
        </p:nvSpPr>
        <p:spPr>
          <a:xfrm>
            <a:off x="685800" y="609600"/>
            <a:ext cx="7772400" cy="762000"/>
          </a:xfrm>
          <a:solidFill>
            <a:srgbClr val="CC66FF"/>
          </a:solidFill>
          <a:ln/>
        </p:spPr>
        <p:txBody>
          <a:bodyPr anchor="ctr" anchorCtr="0"/>
          <a:p>
            <a:r>
              <a:rPr lang="zh-CN" altLang="en-US" dirty="0">
                <a:solidFill>
                  <a:schemeClr val="bg2"/>
                </a:solidFill>
              </a:rPr>
              <a:t>二、会场布置的内容</a:t>
            </a:r>
            <a:endParaRPr lang="zh-CN" altLang="en-US" dirty="0">
              <a:solidFill>
                <a:schemeClr val="bg2"/>
              </a:solidFill>
            </a:endParaRPr>
          </a:p>
        </p:txBody>
      </p:sp>
      <p:sp>
        <p:nvSpPr>
          <p:cNvPr id="98306" name="内容占位符 98305"/>
          <p:cNvSpPr>
            <a:spLocks noGrp="1"/>
          </p:cNvSpPr>
          <p:nvPr>
            <p:ph idx="1"/>
          </p:nvPr>
        </p:nvSpPr>
        <p:spPr>
          <a:ln/>
        </p:spPr>
        <p:txBody>
          <a:bodyPr anchor="t" anchorCtr="0"/>
          <a:p>
            <a:r>
              <a:rPr lang="en-US" altLang="zh-CN"/>
              <a:t>1.</a:t>
            </a:r>
            <a:r>
              <a:rPr lang="zh-CN" altLang="en-US" dirty="0"/>
              <a:t>　会场布置的形式：相对式、全围式、半围式、分散式</a:t>
            </a:r>
            <a:endParaRPr lang="zh-CN" altLang="en-US" dirty="0"/>
          </a:p>
          <a:p>
            <a:r>
              <a:rPr lang="en-US" altLang="zh-CN"/>
              <a:t>2.</a:t>
            </a:r>
            <a:r>
              <a:rPr lang="zh-CN" altLang="en-US" dirty="0"/>
              <a:t>　安排会议座次：横排法、竖排法、左右排列法</a:t>
            </a:r>
            <a:endParaRPr lang="zh-CN" altLang="en-US" dirty="0"/>
          </a:p>
          <a:p>
            <a:r>
              <a:rPr lang="en-US" altLang="zh-CN"/>
              <a:t>3.</a:t>
            </a:r>
            <a:r>
              <a:rPr lang="zh-CN" altLang="en-US" dirty="0"/>
              <a:t>　布置环境：色调、灯光、花卉、旗帜、标语、气味等。</a:t>
            </a:r>
            <a:endParaRPr lang="zh-CN" altLang="en-US" dirty="0"/>
          </a:p>
          <a:p>
            <a:r>
              <a:rPr lang="en-US" altLang="zh-CN"/>
              <a:t>4.</a:t>
            </a:r>
            <a:r>
              <a:rPr lang="zh-CN" altLang="en-US" dirty="0"/>
              <a:t>　布置主席台：主席台座位、讲台、话筒、休息室、主席台背景（会标、会徽等）</a:t>
            </a:r>
            <a:endParaRPr lang="zh-CN" altLang="en-US" dirty="0"/>
          </a:p>
        </p:txBody>
      </p:sp>
    </p:spTree>
  </p:cSld>
  <p:clrMapOvr>
    <a:overrideClrMapping bg1="lt1" tx1="dk1" bg2="lt2" tx2="dk2" accent1="accent1" accent2="accent2" accent3="accent3" accent4="accent4" accent5="accent5" accent6="accent6" hlink="hlink" folHlink="folHlink"/>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8306">
                                            <p:txEl>
                                              <p:charRg st="0" end="27"/>
                                            </p:txEl>
                                          </p:spTgt>
                                        </p:tgtEl>
                                        <p:attrNameLst>
                                          <p:attrName>style.visibility</p:attrName>
                                        </p:attrNameLst>
                                      </p:cBhvr>
                                      <p:to>
                                        <p:strVal val="visible"/>
                                      </p:to>
                                    </p:set>
                                    <p:anim calcmode="lin" valueType="num">
                                      <p:cBhvr additive="base">
                                        <p:cTn id="7" dur="500" fill="hold"/>
                                        <p:tgtEl>
                                          <p:spTgt spid="98306">
                                            <p:txEl>
                                              <p:charRg st="0" end="2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8306">
                                            <p:txEl>
                                              <p:charRg st="0" end="27"/>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8306">
                                            <p:txEl>
                                              <p:charRg st="27" end="51"/>
                                            </p:txEl>
                                          </p:spTgt>
                                        </p:tgtEl>
                                        <p:attrNameLst>
                                          <p:attrName>style.visibility</p:attrName>
                                        </p:attrNameLst>
                                      </p:cBhvr>
                                      <p:to>
                                        <p:strVal val="visible"/>
                                      </p:to>
                                    </p:set>
                                    <p:anim calcmode="lin" valueType="num">
                                      <p:cBhvr additive="base">
                                        <p:cTn id="11" dur="500" fill="hold"/>
                                        <p:tgtEl>
                                          <p:spTgt spid="98306">
                                            <p:txEl>
                                              <p:charRg st="27" end="5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8306">
                                            <p:txEl>
                                              <p:charRg st="27" end="5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8306">
                                            <p:txEl>
                                              <p:charRg st="51" end="79"/>
                                            </p:txEl>
                                          </p:spTgt>
                                        </p:tgtEl>
                                        <p:attrNameLst>
                                          <p:attrName>style.visibility</p:attrName>
                                        </p:attrNameLst>
                                      </p:cBhvr>
                                      <p:to>
                                        <p:strVal val="visible"/>
                                      </p:to>
                                    </p:set>
                                    <p:anim calcmode="lin" valueType="num">
                                      <p:cBhvr additive="base">
                                        <p:cTn id="15" dur="500" fill="hold"/>
                                        <p:tgtEl>
                                          <p:spTgt spid="98306">
                                            <p:txEl>
                                              <p:charRg st="51" end="7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8306">
                                            <p:txEl>
                                              <p:charRg st="51" end="79"/>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8306">
                                            <p:txEl>
                                              <p:charRg st="79" end="118"/>
                                            </p:txEl>
                                          </p:spTgt>
                                        </p:tgtEl>
                                        <p:attrNameLst>
                                          <p:attrName>style.visibility</p:attrName>
                                        </p:attrNameLst>
                                      </p:cBhvr>
                                      <p:to>
                                        <p:strVal val="visible"/>
                                      </p:to>
                                    </p:set>
                                    <p:anim calcmode="lin" valueType="num">
                                      <p:cBhvr additive="base">
                                        <p:cTn id="19" dur="500" fill="hold"/>
                                        <p:tgtEl>
                                          <p:spTgt spid="98306">
                                            <p:txEl>
                                              <p:charRg st="79" end="11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8306">
                                            <p:txEl>
                                              <p:charRg st="79" end="1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68609"/>
          <p:cNvSpPr>
            <a:spLocks noGrp="1"/>
          </p:cNvSpPr>
          <p:nvPr>
            <p:ph type="title"/>
          </p:nvPr>
        </p:nvSpPr>
        <p:spPr>
          <a:ln/>
        </p:spPr>
        <p:txBody>
          <a:bodyPr anchor="ctr" anchorCtr="0"/>
          <a:p>
            <a:r>
              <a:rPr lang="zh-CN" altLang="en-US" sz="4000" dirty="0"/>
              <a:t>二、会议计划的主要内容</a:t>
            </a:r>
            <a:endParaRPr lang="zh-CN" altLang="en-US" sz="4000" dirty="0"/>
          </a:p>
        </p:txBody>
      </p:sp>
      <p:sp>
        <p:nvSpPr>
          <p:cNvPr id="68611" name="内容占位符 68610"/>
          <p:cNvSpPr>
            <a:spLocks noGrp="1"/>
          </p:cNvSpPr>
          <p:nvPr>
            <p:ph idx="1"/>
          </p:nvPr>
        </p:nvSpPr>
        <p:spPr>
          <a:xfrm>
            <a:off x="539750" y="1557338"/>
            <a:ext cx="7772400" cy="4572000"/>
          </a:xfrm>
          <a:ln/>
        </p:spPr>
        <p:txBody>
          <a:bodyPr anchor="t" anchorCtr="0"/>
          <a:p>
            <a:endParaRPr lang="zh-CN" altLang="en-US" sz="3200" dirty="0"/>
          </a:p>
          <a:p>
            <a:r>
              <a:rPr lang="zh-CN" altLang="en-US" sz="3200" dirty="0"/>
              <a:t>（一）拟定会议的基本要素，如名称、议题、时间、地点、参与人员等。</a:t>
            </a:r>
            <a:endParaRPr lang="zh-CN" altLang="en-US" sz="3200" dirty="0"/>
          </a:p>
          <a:p>
            <a:r>
              <a:rPr lang="zh-CN" altLang="en-US" sz="3200" dirty="0"/>
              <a:t>（二）成立会务工作机构，如有必要可对工作人员进行分组。</a:t>
            </a:r>
            <a:endParaRPr lang="zh-CN" altLang="en-US" sz="3200" dirty="0"/>
          </a:p>
          <a:p>
            <a:r>
              <a:rPr lang="zh-CN" altLang="en-US" sz="3200" dirty="0"/>
              <a:t>（三）制订会议预算</a:t>
            </a:r>
            <a:endParaRPr lang="zh-CN" altLang="en-US" sz="3200" dirty="0"/>
          </a:p>
          <a:p>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8611">
                                            <p:txEl>
                                              <p:charRg st="1" end="34"/>
                                            </p:txEl>
                                          </p:spTgt>
                                        </p:tgtEl>
                                        <p:attrNameLst>
                                          <p:attrName>style.visibility</p:attrName>
                                        </p:attrNameLst>
                                      </p:cBhvr>
                                      <p:to>
                                        <p:strVal val="visible"/>
                                      </p:to>
                                    </p:set>
                                    <p:anim calcmode="lin" valueType="num">
                                      <p:cBhvr additive="base">
                                        <p:cTn id="7" dur="500" fill="hold"/>
                                        <p:tgtEl>
                                          <p:spTgt spid="68611">
                                            <p:txEl>
                                              <p:charRg st="1" end="3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charRg st="1" end="34"/>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8611">
                                            <p:txEl>
                                              <p:charRg st="34" end="62"/>
                                            </p:txEl>
                                          </p:spTgt>
                                        </p:tgtEl>
                                        <p:attrNameLst>
                                          <p:attrName>style.visibility</p:attrName>
                                        </p:attrNameLst>
                                      </p:cBhvr>
                                      <p:to>
                                        <p:strVal val="visible"/>
                                      </p:to>
                                    </p:set>
                                    <p:anim calcmode="lin" valueType="num">
                                      <p:cBhvr additive="base">
                                        <p:cTn id="11" dur="500" fill="hold"/>
                                        <p:tgtEl>
                                          <p:spTgt spid="68611">
                                            <p:txEl>
                                              <p:charRg st="34" end="6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8611">
                                            <p:txEl>
                                              <p:charRg st="34" end="6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8611">
                                            <p:txEl>
                                              <p:charRg st="62" end="72"/>
                                            </p:txEl>
                                          </p:spTgt>
                                        </p:tgtEl>
                                        <p:attrNameLst>
                                          <p:attrName>style.visibility</p:attrName>
                                        </p:attrNameLst>
                                      </p:cBhvr>
                                      <p:to>
                                        <p:strVal val="visible"/>
                                      </p:to>
                                    </p:set>
                                    <p:anim calcmode="lin" valueType="num">
                                      <p:cBhvr additive="base">
                                        <p:cTn id="15" dur="500" fill="hold"/>
                                        <p:tgtEl>
                                          <p:spTgt spid="68611">
                                            <p:txEl>
                                              <p:charRg st="62" end="7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8611">
                                            <p:txEl>
                                              <p:charRg st="62" end="7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标题 36877"/>
          <p:cNvSpPr>
            <a:spLocks noGrp="1"/>
          </p:cNvSpPr>
          <p:nvPr>
            <p:ph type="title"/>
          </p:nvPr>
        </p:nvSpPr>
        <p:spPr>
          <a:xfrm>
            <a:off x="611188" y="260350"/>
            <a:ext cx="7772400" cy="914400"/>
          </a:xfrm>
          <a:ln/>
        </p:spPr>
        <p:txBody>
          <a:bodyPr anchor="ctr" anchorCtr="0"/>
          <a:p>
            <a:r>
              <a:rPr lang="zh-CN" altLang="en-US" dirty="0">
                <a:solidFill>
                  <a:srgbClr val="0066FF"/>
                </a:solidFill>
              </a:rPr>
              <a:t>三、会场布置的形式</a:t>
            </a:r>
            <a:endParaRPr lang="zh-CN" altLang="en-US" dirty="0">
              <a:solidFill>
                <a:srgbClr val="0066FF"/>
              </a:solidFill>
            </a:endParaRPr>
          </a:p>
        </p:txBody>
      </p:sp>
      <p:sp>
        <p:nvSpPr>
          <p:cNvPr id="97282" name="内容占位符 97281"/>
          <p:cNvSpPr>
            <a:spLocks noGrp="1"/>
          </p:cNvSpPr>
          <p:nvPr>
            <p:ph idx="1"/>
          </p:nvPr>
        </p:nvSpPr>
        <p:spPr>
          <a:xfrm>
            <a:off x="179388" y="1196975"/>
            <a:ext cx="8640762" cy="5661025"/>
          </a:xfrm>
          <a:ln/>
        </p:spPr>
        <p:txBody>
          <a:bodyPr anchor="t" anchorCtr="0"/>
          <a:p>
            <a:pPr>
              <a:lnSpc>
                <a:spcPct val="90000"/>
              </a:lnSpc>
            </a:pPr>
            <a:r>
              <a:rPr lang="en-US" altLang="zh-CN" sz="2400">
                <a:solidFill>
                  <a:srgbClr val="0066FF"/>
                </a:solidFill>
              </a:rPr>
              <a:t>1</a:t>
            </a:r>
            <a:r>
              <a:rPr lang="zh-CN" altLang="en-US" sz="2400" dirty="0">
                <a:solidFill>
                  <a:srgbClr val="0066FF"/>
                </a:solidFill>
              </a:rPr>
              <a:t>．相对式</a:t>
            </a:r>
            <a:endParaRPr lang="zh-CN" altLang="en-US" sz="2400" dirty="0">
              <a:solidFill>
                <a:srgbClr val="0066FF"/>
              </a:solidFill>
            </a:endParaRPr>
          </a:p>
          <a:p>
            <a:pPr>
              <a:lnSpc>
                <a:spcPct val="90000"/>
              </a:lnSpc>
            </a:pPr>
            <a:r>
              <a:rPr lang="zh-CN" altLang="en-US" sz="2400" dirty="0">
                <a:solidFill>
                  <a:srgbClr val="0066FF"/>
                </a:solidFill>
              </a:rPr>
              <a:t>主席台和代表席采取上下面对面的形式。从而突出了主席台的地位。整个会场气氛显得比较严肃和庄重。</a:t>
            </a:r>
            <a:endParaRPr lang="zh-CN" altLang="en-US" sz="2400" dirty="0">
              <a:solidFill>
                <a:srgbClr val="0066FF"/>
              </a:solidFill>
            </a:endParaRPr>
          </a:p>
          <a:p>
            <a:pPr>
              <a:lnSpc>
                <a:spcPct val="90000"/>
              </a:lnSpc>
            </a:pPr>
            <a:r>
              <a:rPr lang="zh-CN" altLang="en-US" sz="2400" dirty="0">
                <a:solidFill>
                  <a:srgbClr val="0066FF"/>
                </a:solidFill>
              </a:rPr>
              <a:t> </a:t>
            </a:r>
            <a:r>
              <a:rPr lang="en-US" altLang="zh-CN" sz="2400">
                <a:solidFill>
                  <a:srgbClr val="0066FF"/>
                </a:solidFill>
              </a:rPr>
              <a:t>2</a:t>
            </a:r>
            <a:r>
              <a:rPr lang="zh-CN" altLang="en-US" sz="2400" dirty="0">
                <a:solidFill>
                  <a:srgbClr val="0066FF"/>
                </a:solidFill>
              </a:rPr>
              <a:t>．全围式</a:t>
            </a:r>
            <a:endParaRPr lang="zh-CN" altLang="en-US" sz="2400" dirty="0">
              <a:solidFill>
                <a:srgbClr val="0066FF"/>
              </a:solidFill>
            </a:endParaRPr>
          </a:p>
          <a:p>
            <a:pPr>
              <a:lnSpc>
                <a:spcPct val="90000"/>
              </a:lnSpc>
            </a:pPr>
            <a:r>
              <a:rPr lang="zh-CN" altLang="en-US" sz="2400" dirty="0">
                <a:solidFill>
                  <a:srgbClr val="0066FF"/>
                </a:solidFill>
              </a:rPr>
              <a:t>会议的领导和主持人同其他与会者围坐在一起。这种布置形式容易形成融洽与合作的气氛，体现平等和相互尊重的精神， </a:t>
            </a:r>
            <a:endParaRPr lang="zh-CN" altLang="en-US" sz="2400" dirty="0">
              <a:solidFill>
                <a:srgbClr val="0066FF"/>
              </a:solidFill>
            </a:endParaRPr>
          </a:p>
          <a:p>
            <a:pPr>
              <a:lnSpc>
                <a:spcPct val="90000"/>
              </a:lnSpc>
            </a:pPr>
            <a:r>
              <a:rPr lang="en-US" altLang="zh-CN" sz="2400">
                <a:solidFill>
                  <a:srgbClr val="0066FF"/>
                </a:solidFill>
              </a:rPr>
              <a:t>3</a:t>
            </a:r>
            <a:r>
              <a:rPr lang="zh-CN" altLang="en-US" sz="2400" dirty="0">
                <a:solidFill>
                  <a:srgbClr val="0066FF"/>
                </a:solidFill>
              </a:rPr>
              <a:t>．半围式</a:t>
            </a:r>
            <a:endParaRPr lang="zh-CN" altLang="en-US" sz="2400" dirty="0">
              <a:solidFill>
                <a:srgbClr val="0066FF"/>
              </a:solidFill>
            </a:endParaRPr>
          </a:p>
          <a:p>
            <a:pPr>
              <a:lnSpc>
                <a:spcPct val="90000"/>
              </a:lnSpc>
            </a:pPr>
            <a:r>
              <a:rPr lang="zh-CN" altLang="en-US" sz="2400" dirty="0">
                <a:solidFill>
                  <a:srgbClr val="0066FF"/>
                </a:solidFill>
              </a:rPr>
              <a:t>在主席台的正面和两侧安排代表席，形成半围的形状，既突出了主席台的地位，又增加了融洽的气氛。 </a:t>
            </a:r>
            <a:endParaRPr lang="zh-CN" altLang="en-US" sz="2400" dirty="0">
              <a:solidFill>
                <a:srgbClr val="0066FF"/>
              </a:solidFill>
            </a:endParaRPr>
          </a:p>
          <a:p>
            <a:pPr>
              <a:lnSpc>
                <a:spcPct val="90000"/>
              </a:lnSpc>
            </a:pPr>
            <a:r>
              <a:rPr lang="en-US" altLang="zh-CN" sz="2400">
                <a:solidFill>
                  <a:srgbClr val="0066FF"/>
                </a:solidFill>
              </a:rPr>
              <a:t>4</a:t>
            </a:r>
            <a:r>
              <a:rPr lang="zh-CN" altLang="en-US" sz="2400" dirty="0">
                <a:solidFill>
                  <a:srgbClr val="0066FF"/>
                </a:solidFill>
              </a:rPr>
              <a:t>．分散式</a:t>
            </a:r>
            <a:endParaRPr lang="zh-CN" altLang="en-US" sz="2400" dirty="0">
              <a:solidFill>
                <a:srgbClr val="0066FF"/>
              </a:solidFill>
            </a:endParaRPr>
          </a:p>
          <a:p>
            <a:pPr>
              <a:lnSpc>
                <a:spcPct val="90000"/>
              </a:lnSpc>
            </a:pPr>
            <a:r>
              <a:rPr lang="zh-CN" altLang="en-US" sz="2400" dirty="0">
                <a:solidFill>
                  <a:srgbClr val="0066FF"/>
                </a:solidFill>
              </a:rPr>
              <a:t>将会场分成若干个中心，每个中心设一桌席，这种座位格局既在一定程度上突出主桌的地位和作用。同时，又给与会者提供了多个谈话、交流的中心，使会议气氛更为轻松、和谐。</a:t>
            </a:r>
            <a:endParaRPr lang="zh-CN" altLang="en-US" sz="2400" dirty="0">
              <a:solidFill>
                <a:srgbClr val="0066FF"/>
              </a:solidFill>
            </a:endParaRPr>
          </a:p>
        </p:txBody>
      </p:sp>
    </p:spTree>
  </p:cSld>
  <p:clrMapOvr>
    <a:overrideClrMapping bg1="lt1" tx1="dk1" bg2="lt2" tx2="dk2" accent1="accent1" accent2="accent2" accent3="accent3" accent4="accent4" accent5="accent5" accent6="accent6" hlink="hlink" folHlink="folHlink"/>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97282">
                                            <p:txEl>
                                              <p:charRg st="0" end="6"/>
                                            </p:txEl>
                                          </p:spTgt>
                                        </p:tgtEl>
                                        <p:attrNameLst>
                                          <p:attrName>style.visibility</p:attrName>
                                        </p:attrNameLst>
                                      </p:cBhvr>
                                      <p:to>
                                        <p:strVal val="visible"/>
                                      </p:to>
                                    </p:set>
                                    <p:anim calcmode="lin" valueType="num">
                                      <p:cBhvr additive="base">
                                        <p:cTn id="7" dur="2000" fill="hold"/>
                                        <p:tgtEl>
                                          <p:spTgt spid="97282">
                                            <p:txEl>
                                              <p:charRg st="0" end="6"/>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97282">
                                            <p:txEl>
                                              <p:charRg st="0" end="6"/>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97282">
                                            <p:txEl>
                                              <p:charRg st="6" end="53"/>
                                            </p:txEl>
                                          </p:spTgt>
                                        </p:tgtEl>
                                        <p:attrNameLst>
                                          <p:attrName>style.visibility</p:attrName>
                                        </p:attrNameLst>
                                      </p:cBhvr>
                                      <p:to>
                                        <p:strVal val="visible"/>
                                      </p:to>
                                    </p:set>
                                    <p:anim calcmode="lin" valueType="num">
                                      <p:cBhvr additive="base">
                                        <p:cTn id="11" dur="2000" fill="hold"/>
                                        <p:tgtEl>
                                          <p:spTgt spid="97282">
                                            <p:txEl>
                                              <p:charRg st="6" end="53"/>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97282">
                                            <p:txEl>
                                              <p:charRg st="6" end="53"/>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97282">
                                            <p:txEl>
                                              <p:charRg st="53" end="60"/>
                                            </p:txEl>
                                          </p:spTgt>
                                        </p:tgtEl>
                                        <p:attrNameLst>
                                          <p:attrName>style.visibility</p:attrName>
                                        </p:attrNameLst>
                                      </p:cBhvr>
                                      <p:to>
                                        <p:strVal val="visible"/>
                                      </p:to>
                                    </p:set>
                                    <p:anim calcmode="lin" valueType="num">
                                      <p:cBhvr additive="base">
                                        <p:cTn id="15" dur="2000" fill="hold"/>
                                        <p:tgtEl>
                                          <p:spTgt spid="97282">
                                            <p:txEl>
                                              <p:charRg st="53" end="60"/>
                                            </p:txEl>
                                          </p:spTgt>
                                        </p:tgtEl>
                                        <p:attrNameLst>
                                          <p:attrName>ppt_x</p:attrName>
                                        </p:attrNameLst>
                                      </p:cBhvr>
                                      <p:tavLst>
                                        <p:tav tm="0">
                                          <p:val>
                                            <p:strVal val="0-#ppt_w/2"/>
                                          </p:val>
                                        </p:tav>
                                        <p:tav tm="100000">
                                          <p:val>
                                            <p:strVal val="#ppt_x"/>
                                          </p:val>
                                        </p:tav>
                                      </p:tavLst>
                                    </p:anim>
                                    <p:anim calcmode="lin" valueType="num">
                                      <p:cBhvr additive="base">
                                        <p:cTn id="16" dur="2000" fill="hold"/>
                                        <p:tgtEl>
                                          <p:spTgt spid="97282">
                                            <p:txEl>
                                              <p:charRg st="53" end="60"/>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97282">
                                            <p:txEl>
                                              <p:charRg st="60" end="115"/>
                                            </p:txEl>
                                          </p:spTgt>
                                        </p:tgtEl>
                                        <p:attrNameLst>
                                          <p:attrName>style.visibility</p:attrName>
                                        </p:attrNameLst>
                                      </p:cBhvr>
                                      <p:to>
                                        <p:strVal val="visible"/>
                                      </p:to>
                                    </p:set>
                                    <p:anim calcmode="lin" valueType="num">
                                      <p:cBhvr additive="base">
                                        <p:cTn id="19" dur="2000" fill="hold"/>
                                        <p:tgtEl>
                                          <p:spTgt spid="97282">
                                            <p:txEl>
                                              <p:charRg st="60" end="115"/>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97282">
                                            <p:txEl>
                                              <p:charRg st="60" end="115"/>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97282">
                                            <p:txEl>
                                              <p:charRg st="115" end="121"/>
                                            </p:txEl>
                                          </p:spTgt>
                                        </p:tgtEl>
                                        <p:attrNameLst>
                                          <p:attrName>style.visibility</p:attrName>
                                        </p:attrNameLst>
                                      </p:cBhvr>
                                      <p:to>
                                        <p:strVal val="visible"/>
                                      </p:to>
                                    </p:set>
                                    <p:anim calcmode="lin" valueType="num">
                                      <p:cBhvr additive="base">
                                        <p:cTn id="23" dur="2000" fill="hold"/>
                                        <p:tgtEl>
                                          <p:spTgt spid="97282">
                                            <p:txEl>
                                              <p:charRg st="115" end="121"/>
                                            </p:txEl>
                                          </p:spTgt>
                                        </p:tgtEl>
                                        <p:attrNameLst>
                                          <p:attrName>ppt_x</p:attrName>
                                        </p:attrNameLst>
                                      </p:cBhvr>
                                      <p:tavLst>
                                        <p:tav tm="0">
                                          <p:val>
                                            <p:strVal val="0-#ppt_w/2"/>
                                          </p:val>
                                        </p:tav>
                                        <p:tav tm="100000">
                                          <p:val>
                                            <p:strVal val="#ppt_x"/>
                                          </p:val>
                                        </p:tav>
                                      </p:tavLst>
                                    </p:anim>
                                    <p:anim calcmode="lin" valueType="num">
                                      <p:cBhvr additive="base">
                                        <p:cTn id="24" dur="2000" fill="hold"/>
                                        <p:tgtEl>
                                          <p:spTgt spid="97282">
                                            <p:txEl>
                                              <p:charRg st="115" end="121"/>
                                            </p:txEl>
                                          </p:spTgt>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97282">
                                            <p:txEl>
                                              <p:charRg st="121" end="168"/>
                                            </p:txEl>
                                          </p:spTgt>
                                        </p:tgtEl>
                                        <p:attrNameLst>
                                          <p:attrName>style.visibility</p:attrName>
                                        </p:attrNameLst>
                                      </p:cBhvr>
                                      <p:to>
                                        <p:strVal val="visible"/>
                                      </p:to>
                                    </p:set>
                                    <p:anim calcmode="lin" valueType="num">
                                      <p:cBhvr additive="base">
                                        <p:cTn id="27" dur="2000" fill="hold"/>
                                        <p:tgtEl>
                                          <p:spTgt spid="97282">
                                            <p:txEl>
                                              <p:charRg st="121" end="168"/>
                                            </p:txEl>
                                          </p:spTgt>
                                        </p:tgtEl>
                                        <p:attrNameLst>
                                          <p:attrName>ppt_x</p:attrName>
                                        </p:attrNameLst>
                                      </p:cBhvr>
                                      <p:tavLst>
                                        <p:tav tm="0">
                                          <p:val>
                                            <p:strVal val="0-#ppt_w/2"/>
                                          </p:val>
                                        </p:tav>
                                        <p:tav tm="100000">
                                          <p:val>
                                            <p:strVal val="#ppt_x"/>
                                          </p:val>
                                        </p:tav>
                                      </p:tavLst>
                                    </p:anim>
                                    <p:anim calcmode="lin" valueType="num">
                                      <p:cBhvr additive="base">
                                        <p:cTn id="28" dur="2000" fill="hold"/>
                                        <p:tgtEl>
                                          <p:spTgt spid="97282">
                                            <p:txEl>
                                              <p:charRg st="121" end="168"/>
                                            </p:txEl>
                                          </p:spTgt>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97282">
                                            <p:txEl>
                                              <p:charRg st="168" end="174"/>
                                            </p:txEl>
                                          </p:spTgt>
                                        </p:tgtEl>
                                        <p:attrNameLst>
                                          <p:attrName>style.visibility</p:attrName>
                                        </p:attrNameLst>
                                      </p:cBhvr>
                                      <p:to>
                                        <p:strVal val="visible"/>
                                      </p:to>
                                    </p:set>
                                    <p:anim calcmode="lin" valueType="num">
                                      <p:cBhvr additive="base">
                                        <p:cTn id="31" dur="2000" fill="hold"/>
                                        <p:tgtEl>
                                          <p:spTgt spid="97282">
                                            <p:txEl>
                                              <p:charRg st="168" end="174"/>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97282">
                                            <p:txEl>
                                              <p:charRg st="168" end="174"/>
                                            </p:txEl>
                                          </p:spTgt>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97282">
                                            <p:txEl>
                                              <p:charRg st="174" end="254"/>
                                            </p:txEl>
                                          </p:spTgt>
                                        </p:tgtEl>
                                        <p:attrNameLst>
                                          <p:attrName>style.visibility</p:attrName>
                                        </p:attrNameLst>
                                      </p:cBhvr>
                                      <p:to>
                                        <p:strVal val="visible"/>
                                      </p:to>
                                    </p:set>
                                    <p:anim calcmode="lin" valueType="num">
                                      <p:cBhvr additive="base">
                                        <p:cTn id="35" dur="2000" fill="hold"/>
                                        <p:tgtEl>
                                          <p:spTgt spid="97282">
                                            <p:txEl>
                                              <p:charRg st="174" end="254"/>
                                            </p:txEl>
                                          </p:spTgt>
                                        </p:tgtEl>
                                        <p:attrNameLst>
                                          <p:attrName>ppt_x</p:attrName>
                                        </p:attrNameLst>
                                      </p:cBhvr>
                                      <p:tavLst>
                                        <p:tav tm="0">
                                          <p:val>
                                            <p:strVal val="0-#ppt_w/2"/>
                                          </p:val>
                                        </p:tav>
                                        <p:tav tm="100000">
                                          <p:val>
                                            <p:strVal val="#ppt_x"/>
                                          </p:val>
                                        </p:tav>
                                      </p:tavLst>
                                    </p:anim>
                                    <p:anim calcmode="lin" valueType="num">
                                      <p:cBhvr additive="base">
                                        <p:cTn id="36" dur="2000" fill="hold"/>
                                        <p:tgtEl>
                                          <p:spTgt spid="97282">
                                            <p:txEl>
                                              <p:charRg st="174" end="25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标题 1"/>
          <p:cNvSpPr>
            <a:spLocks noGrp="1"/>
          </p:cNvSpPr>
          <p:nvPr>
            <p:ph type="title"/>
          </p:nvPr>
        </p:nvSpPr>
        <p:spPr>
          <a:ln/>
        </p:spPr>
        <p:txBody>
          <a:bodyPr anchor="ctr" anchorCtr="0"/>
          <a:p>
            <a:endParaRPr lang="zh-CN" altLang="en-US"/>
          </a:p>
        </p:txBody>
      </p:sp>
      <p:pic>
        <p:nvPicPr>
          <p:cNvPr id="58370" name="内容占位符 3"/>
          <p:cNvPicPr>
            <a:picLocks noGrp="1" noChangeAspect="1"/>
          </p:cNvPicPr>
          <p:nvPr>
            <p:ph idx="1"/>
          </p:nvPr>
        </p:nvPicPr>
        <p:blipFill>
          <a:blip r:embed="rId1"/>
          <a:stretch>
            <a:fillRect/>
          </a:stretch>
        </p:blipFill>
        <p:spPr>
          <a:xfrm>
            <a:off x="139700" y="180975"/>
            <a:ext cx="4273550" cy="2211388"/>
          </a:xfrm>
          <a:ln/>
        </p:spPr>
      </p:pic>
      <p:pic>
        <p:nvPicPr>
          <p:cNvPr id="58371" name="图片 4"/>
          <p:cNvPicPr>
            <a:picLocks noChangeAspect="1"/>
          </p:cNvPicPr>
          <p:nvPr/>
        </p:nvPicPr>
        <p:blipFill>
          <a:blip r:embed="rId2"/>
          <a:stretch>
            <a:fillRect/>
          </a:stretch>
        </p:blipFill>
        <p:spPr>
          <a:xfrm>
            <a:off x="5022850" y="234950"/>
            <a:ext cx="3879850" cy="3105150"/>
          </a:xfrm>
          <a:prstGeom prst="rect">
            <a:avLst/>
          </a:prstGeom>
          <a:noFill/>
          <a:ln w="9525">
            <a:noFill/>
          </a:ln>
        </p:spPr>
      </p:pic>
      <p:pic>
        <p:nvPicPr>
          <p:cNvPr id="58372" name="图片 6"/>
          <p:cNvPicPr>
            <a:picLocks noChangeAspect="1"/>
          </p:cNvPicPr>
          <p:nvPr/>
        </p:nvPicPr>
        <p:blipFill>
          <a:blip r:embed="rId3"/>
          <a:stretch>
            <a:fillRect/>
          </a:stretch>
        </p:blipFill>
        <p:spPr>
          <a:xfrm>
            <a:off x="4772025" y="3724275"/>
            <a:ext cx="4381500" cy="3133725"/>
          </a:xfrm>
          <a:prstGeom prst="rect">
            <a:avLst/>
          </a:prstGeom>
          <a:noFill/>
          <a:ln w="9525">
            <a:noFill/>
          </a:ln>
        </p:spPr>
      </p:pic>
      <p:pic>
        <p:nvPicPr>
          <p:cNvPr id="58373" name="内容占位符 7"/>
          <p:cNvPicPr>
            <a:picLocks noChangeAspect="1"/>
          </p:cNvPicPr>
          <p:nvPr/>
        </p:nvPicPr>
        <p:blipFill>
          <a:blip r:embed="rId4"/>
          <a:stretch>
            <a:fillRect/>
          </a:stretch>
        </p:blipFill>
        <p:spPr>
          <a:xfrm>
            <a:off x="130175" y="2682875"/>
            <a:ext cx="4613275" cy="1878013"/>
          </a:xfrm>
          <a:prstGeom prst="rect">
            <a:avLst/>
          </a:prstGeom>
          <a:noFill/>
          <a:ln w="9525">
            <a:noFill/>
          </a:ln>
        </p:spPr>
      </p:pic>
      <p:pic>
        <p:nvPicPr>
          <p:cNvPr id="58374" name="图片 8"/>
          <p:cNvPicPr>
            <a:picLocks noChangeAspect="1"/>
          </p:cNvPicPr>
          <p:nvPr/>
        </p:nvPicPr>
        <p:blipFill>
          <a:blip r:embed="rId5"/>
          <a:stretch>
            <a:fillRect/>
          </a:stretch>
        </p:blipFill>
        <p:spPr>
          <a:xfrm>
            <a:off x="130175" y="4702175"/>
            <a:ext cx="4311650" cy="2155825"/>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8" name="内容占位符 64517"/>
          <p:cNvSpPr>
            <a:spLocks noGrp="1"/>
          </p:cNvSpPr>
          <p:nvPr>
            <p:ph idx="1"/>
          </p:nvPr>
        </p:nvSpPr>
        <p:spPr>
          <a:xfrm>
            <a:off x="468313" y="1524000"/>
            <a:ext cx="8135937" cy="5000625"/>
          </a:xfrm>
          <a:ln/>
        </p:spPr>
        <p:txBody>
          <a:bodyPr anchor="t" anchorCtr="0"/>
          <a:p>
            <a:r>
              <a:rPr lang="en-US" altLang="zh-CN">
                <a:solidFill>
                  <a:srgbClr val="FF0000"/>
                </a:solidFill>
              </a:rPr>
              <a:t>1.</a:t>
            </a:r>
            <a:r>
              <a:rPr lang="zh-CN" altLang="en-US" dirty="0">
                <a:solidFill>
                  <a:srgbClr val="FF0000"/>
                </a:solidFill>
              </a:rPr>
              <a:t>横排法，</a:t>
            </a:r>
            <a:r>
              <a:rPr lang="zh-CN" altLang="en-US" dirty="0"/>
              <a:t>把每个代表团、小组、单位的座席从前向后排成纵向一列，按组别顺序以代表座席的朝向为准，从左至右横向依次排列座次。 </a:t>
            </a:r>
            <a:endParaRPr lang="zh-CN" altLang="en-US" dirty="0"/>
          </a:p>
          <a:p>
            <a:r>
              <a:rPr lang="en-US" altLang="zh-CN">
                <a:solidFill>
                  <a:srgbClr val="FF0000"/>
                </a:solidFill>
              </a:rPr>
              <a:t>2.</a:t>
            </a:r>
            <a:r>
              <a:rPr lang="zh-CN" altLang="en-US" dirty="0">
                <a:solidFill>
                  <a:srgbClr val="FF0000"/>
                </a:solidFill>
              </a:rPr>
              <a:t>竖排法，</a:t>
            </a:r>
            <a:r>
              <a:rPr lang="zh-CN" altLang="en-US" dirty="0"/>
              <a:t>按照既定的次序把对参会的每个代表团、小组、单位的座席排成横向的一行，再按团顺序从前向后依次纵向排列。 </a:t>
            </a:r>
            <a:endParaRPr lang="zh-CN" altLang="en-US" dirty="0"/>
          </a:p>
          <a:p>
            <a:r>
              <a:rPr lang="en-US" altLang="zh-CN">
                <a:solidFill>
                  <a:srgbClr val="FF0000"/>
                </a:solidFill>
              </a:rPr>
              <a:t>3.</a:t>
            </a:r>
            <a:r>
              <a:rPr lang="zh-CN" altLang="en-US" dirty="0">
                <a:solidFill>
                  <a:srgbClr val="FF0000"/>
                </a:solidFill>
              </a:rPr>
              <a:t>左右排列法，</a:t>
            </a:r>
            <a:r>
              <a:rPr lang="zh-CN" altLang="en-US" dirty="0"/>
              <a:t>这种排列方法的要领是，把每个参会的代表团、小组、单位的座席安排成纵向的列，再以会场的中心为基点，将顺序在前的排在中间位置，然后先左后右，一左一右向两侧横向交错扩展排列座次。 </a:t>
            </a:r>
            <a:endParaRPr lang="zh-CN" altLang="en-US" dirty="0"/>
          </a:p>
        </p:txBody>
      </p:sp>
      <p:sp>
        <p:nvSpPr>
          <p:cNvPr id="59394" name="标题 64518"/>
          <p:cNvSpPr>
            <a:spLocks noGrp="1"/>
          </p:cNvSpPr>
          <p:nvPr>
            <p:ph type="title"/>
          </p:nvPr>
        </p:nvSpPr>
        <p:spPr>
          <a:ln/>
        </p:spPr>
        <p:txBody>
          <a:bodyPr anchor="ctr" anchorCtr="0"/>
          <a:p>
            <a:r>
              <a:rPr lang="zh-CN" altLang="en-US" dirty="0"/>
              <a:t>四、会议座位安排技巧</a:t>
            </a:r>
            <a:endParaRPr lang="zh-CN" altLang="en-US" dirty="0"/>
          </a:p>
        </p:txBody>
      </p:sp>
    </p:spTree>
  </p:cSld>
  <p:clrMapOvr>
    <a:overrideClrMapping bg1="lt1" tx1="dk1" bg2="lt2" tx2="dk2" accent1="accent1" accent2="accent2" accent3="accent3" accent4="accent4" accent5="accent5" accent6="accent6" hlink="hlink" folHlink="folHlink"/>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64518">
                                            <p:txEl>
                                              <p:charRg st="0" end="63"/>
                                            </p:txEl>
                                          </p:spTgt>
                                        </p:tgtEl>
                                        <p:attrNameLst>
                                          <p:attrName>style.visibility</p:attrName>
                                        </p:attrNameLst>
                                      </p:cBhvr>
                                      <p:to>
                                        <p:strVal val="visible"/>
                                      </p:to>
                                    </p:set>
                                    <p:anim calcmode="lin" valueType="num">
                                      <p:cBhvr additive="base">
                                        <p:cTn id="7" dur="2000" fill="hold"/>
                                        <p:tgtEl>
                                          <p:spTgt spid="64518">
                                            <p:txEl>
                                              <p:charRg st="0" end="63"/>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64518">
                                            <p:txEl>
                                              <p:charRg st="0" end="63"/>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64518">
                                            <p:txEl>
                                              <p:charRg st="63" end="121"/>
                                            </p:txEl>
                                          </p:spTgt>
                                        </p:tgtEl>
                                        <p:attrNameLst>
                                          <p:attrName>style.visibility</p:attrName>
                                        </p:attrNameLst>
                                      </p:cBhvr>
                                      <p:to>
                                        <p:strVal val="visible"/>
                                      </p:to>
                                    </p:set>
                                    <p:anim calcmode="lin" valueType="num">
                                      <p:cBhvr additive="base">
                                        <p:cTn id="11" dur="2000" fill="hold"/>
                                        <p:tgtEl>
                                          <p:spTgt spid="64518">
                                            <p:txEl>
                                              <p:charRg st="63" end="121"/>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64518">
                                            <p:txEl>
                                              <p:charRg st="63" end="121"/>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64518">
                                            <p:txEl>
                                              <p:charRg st="121" end="217"/>
                                            </p:txEl>
                                          </p:spTgt>
                                        </p:tgtEl>
                                        <p:attrNameLst>
                                          <p:attrName>style.visibility</p:attrName>
                                        </p:attrNameLst>
                                      </p:cBhvr>
                                      <p:to>
                                        <p:strVal val="visible"/>
                                      </p:to>
                                    </p:set>
                                    <p:anim calcmode="lin" valueType="num">
                                      <p:cBhvr additive="base">
                                        <p:cTn id="15" dur="2000" fill="hold"/>
                                        <p:tgtEl>
                                          <p:spTgt spid="64518">
                                            <p:txEl>
                                              <p:charRg st="121" end="217"/>
                                            </p:txEl>
                                          </p:spTgt>
                                        </p:tgtEl>
                                        <p:attrNameLst>
                                          <p:attrName>ppt_x</p:attrName>
                                        </p:attrNameLst>
                                      </p:cBhvr>
                                      <p:tavLst>
                                        <p:tav tm="0">
                                          <p:val>
                                            <p:strVal val="0-#ppt_w/2"/>
                                          </p:val>
                                        </p:tav>
                                        <p:tav tm="100000">
                                          <p:val>
                                            <p:strVal val="#ppt_x"/>
                                          </p:val>
                                        </p:tav>
                                      </p:tavLst>
                                    </p:anim>
                                    <p:anim calcmode="lin" valueType="num">
                                      <p:cBhvr additive="base">
                                        <p:cTn id="16" dur="2000" fill="hold"/>
                                        <p:tgtEl>
                                          <p:spTgt spid="64518">
                                            <p:txEl>
                                              <p:charRg st="121" end="2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7" name="内容占位符 6"/>
          <p:cNvPicPr>
            <a:picLocks noGrp="1" noChangeAspect="1"/>
          </p:cNvPicPr>
          <p:nvPr>
            <p:ph idx="1"/>
          </p:nvPr>
        </p:nvPicPr>
        <p:blipFill>
          <a:blip r:embed="rId1"/>
          <a:stretch>
            <a:fillRect/>
          </a:stretch>
        </p:blipFill>
        <p:spPr>
          <a:xfrm>
            <a:off x="88900" y="77788"/>
            <a:ext cx="4857750" cy="2733675"/>
          </a:xfrm>
          <a:ln/>
        </p:spPr>
      </p:pic>
      <p:pic>
        <p:nvPicPr>
          <p:cNvPr id="60418" name="图片 7"/>
          <p:cNvPicPr>
            <a:picLocks noChangeAspect="1"/>
          </p:cNvPicPr>
          <p:nvPr/>
        </p:nvPicPr>
        <p:blipFill>
          <a:blip r:embed="rId2"/>
          <a:stretch>
            <a:fillRect/>
          </a:stretch>
        </p:blipFill>
        <p:spPr>
          <a:xfrm>
            <a:off x="2193925" y="2811463"/>
            <a:ext cx="647700" cy="238125"/>
          </a:xfrm>
          <a:prstGeom prst="rect">
            <a:avLst/>
          </a:prstGeom>
          <a:noFill/>
          <a:ln w="9525">
            <a:noFill/>
          </a:ln>
        </p:spPr>
      </p:pic>
      <p:pic>
        <p:nvPicPr>
          <p:cNvPr id="60419" name="图片 8"/>
          <p:cNvPicPr>
            <a:picLocks noChangeAspect="1"/>
          </p:cNvPicPr>
          <p:nvPr/>
        </p:nvPicPr>
        <p:blipFill>
          <a:blip r:embed="rId3"/>
          <a:stretch>
            <a:fillRect/>
          </a:stretch>
        </p:blipFill>
        <p:spPr>
          <a:xfrm>
            <a:off x="0" y="4332288"/>
            <a:ext cx="5248275" cy="2019300"/>
          </a:xfrm>
          <a:prstGeom prst="rect">
            <a:avLst/>
          </a:prstGeom>
          <a:noFill/>
          <a:ln w="9525">
            <a:noFill/>
          </a:ln>
        </p:spPr>
      </p:pic>
      <p:pic>
        <p:nvPicPr>
          <p:cNvPr id="60420" name="图片 9"/>
          <p:cNvPicPr>
            <a:picLocks noChangeAspect="1"/>
          </p:cNvPicPr>
          <p:nvPr/>
        </p:nvPicPr>
        <p:blipFill>
          <a:blip r:embed="rId4"/>
          <a:stretch>
            <a:fillRect/>
          </a:stretch>
        </p:blipFill>
        <p:spPr>
          <a:xfrm>
            <a:off x="2055813" y="6351588"/>
            <a:ext cx="638175" cy="276225"/>
          </a:xfrm>
          <a:prstGeom prst="rect">
            <a:avLst/>
          </a:prstGeom>
          <a:noFill/>
          <a:ln w="9525">
            <a:noFill/>
          </a:ln>
        </p:spPr>
      </p:pic>
      <p:pic>
        <p:nvPicPr>
          <p:cNvPr id="60421" name="图片 10"/>
          <p:cNvPicPr>
            <a:picLocks noChangeAspect="1"/>
          </p:cNvPicPr>
          <p:nvPr/>
        </p:nvPicPr>
        <p:blipFill>
          <a:blip r:embed="rId5"/>
          <a:stretch>
            <a:fillRect/>
          </a:stretch>
        </p:blipFill>
        <p:spPr>
          <a:xfrm>
            <a:off x="5059363" y="1887538"/>
            <a:ext cx="4084637" cy="2360612"/>
          </a:xfrm>
          <a:prstGeom prst="rect">
            <a:avLst/>
          </a:prstGeom>
          <a:noFill/>
          <a:ln w="9525">
            <a:noFill/>
          </a:ln>
        </p:spPr>
      </p:pic>
      <p:pic>
        <p:nvPicPr>
          <p:cNvPr id="60422" name="图片 11"/>
          <p:cNvPicPr>
            <a:picLocks noChangeAspect="1"/>
          </p:cNvPicPr>
          <p:nvPr/>
        </p:nvPicPr>
        <p:blipFill>
          <a:blip r:embed="rId6"/>
          <a:stretch>
            <a:fillRect/>
          </a:stretch>
        </p:blipFill>
        <p:spPr>
          <a:xfrm>
            <a:off x="6726238" y="4248150"/>
            <a:ext cx="1028700" cy="238125"/>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动作按钮: 后退或前一项 47107">
            <a:hlinkClick r:id="rId1" action="ppaction://hlinksldjump"/>
          </p:cNvPr>
          <p:cNvSpPr/>
          <p:nvPr/>
        </p:nvSpPr>
        <p:spPr>
          <a:xfrm>
            <a:off x="7543800" y="6019800"/>
            <a:ext cx="381000" cy="457200"/>
          </a:xfrm>
          <a:prstGeom prst="actionButtonBackPrevious">
            <a:avLst/>
          </a:prstGeom>
          <a:solidFill>
            <a:srgbClr val="00FF00"/>
          </a:solidFill>
          <a:ln w="9525" cap="flat" cmpd="sng">
            <a:solidFill>
              <a:srgbClr val="000080"/>
            </a:solidFill>
            <a:prstDash val="solid"/>
            <a:miter/>
            <a:headEnd type="none" w="med" len="med"/>
            <a:tailEnd type="none" w="med" len="med"/>
          </a:ln>
        </p:spPr>
        <p:txBody>
          <a:bodyPr anchor="t" anchorCtr="0"/>
          <a:p>
            <a:pPr algn="ctr" eaLnBrk="0" hangingPunct="0"/>
            <a:endParaRPr lang="zh-CN" altLang="en-US">
              <a:latin typeface="Times New Roman" panose="02020603050405020304" pitchFamily="18" charset="0"/>
            </a:endParaRPr>
          </a:p>
        </p:txBody>
      </p:sp>
      <p:sp>
        <p:nvSpPr>
          <p:cNvPr id="47110" name="内容占位符 47109"/>
          <p:cNvSpPr>
            <a:spLocks noGrp="1"/>
          </p:cNvSpPr>
          <p:nvPr>
            <p:ph idx="1"/>
          </p:nvPr>
        </p:nvSpPr>
        <p:spPr>
          <a:ln/>
        </p:spPr>
        <p:txBody>
          <a:bodyPr anchor="t" anchorCtr="0"/>
          <a:p>
            <a:r>
              <a:rPr lang="zh-CN" altLang="en-US" dirty="0"/>
              <a:t>（</a:t>
            </a:r>
            <a:r>
              <a:rPr lang="en-US" altLang="zh-CN"/>
              <a:t>1</a:t>
            </a:r>
            <a:r>
              <a:rPr lang="zh-CN" altLang="en-US" dirty="0"/>
              <a:t>）在主席台或会议桌上摆放名签</a:t>
            </a:r>
            <a:endParaRPr lang="zh-CN" altLang="en-US" dirty="0"/>
          </a:p>
          <a:p>
            <a:r>
              <a:rPr lang="zh-CN" altLang="en-US" dirty="0"/>
              <a:t>（</a:t>
            </a:r>
            <a:r>
              <a:rPr lang="en-US" altLang="zh-CN"/>
              <a:t>2</a:t>
            </a:r>
            <a:r>
              <a:rPr lang="zh-CN" altLang="en-US" dirty="0"/>
              <a:t>）在与会人员出席证上注明座次</a:t>
            </a:r>
            <a:r>
              <a:rPr lang="en-US" altLang="zh-CN"/>
              <a:t>(</a:t>
            </a:r>
            <a:r>
              <a:rPr lang="zh-CN" altLang="en-US" dirty="0"/>
              <a:t>某排某号</a:t>
            </a:r>
            <a:r>
              <a:rPr lang="en-US" altLang="zh-CN"/>
              <a:t>)</a:t>
            </a:r>
            <a:endParaRPr lang="en-US" altLang="zh-CN"/>
          </a:p>
          <a:p>
            <a:r>
              <a:rPr lang="zh-CN" altLang="en-US" dirty="0"/>
              <a:t>（</a:t>
            </a:r>
            <a:r>
              <a:rPr lang="en-US" altLang="zh-CN"/>
              <a:t>3</a:t>
            </a:r>
            <a:r>
              <a:rPr lang="zh-CN" altLang="en-US" dirty="0"/>
              <a:t>）印制座次图表</a:t>
            </a:r>
            <a:endParaRPr lang="zh-CN" altLang="en-US" dirty="0"/>
          </a:p>
        </p:txBody>
      </p:sp>
      <p:sp>
        <p:nvSpPr>
          <p:cNvPr id="61443" name="标题 47110"/>
          <p:cNvSpPr>
            <a:spLocks noGrp="1"/>
          </p:cNvSpPr>
          <p:nvPr>
            <p:ph type="title"/>
          </p:nvPr>
        </p:nvSpPr>
        <p:spPr>
          <a:ln/>
        </p:spPr>
        <p:txBody>
          <a:bodyPr anchor="ctr" anchorCtr="0"/>
          <a:p>
            <a:r>
              <a:rPr lang="zh-CN" altLang="en-US" dirty="0"/>
              <a:t>五、座次标识方法</a:t>
            </a:r>
            <a:endParaRPr lang="zh-CN" altLang="en-US" dirty="0"/>
          </a:p>
        </p:txBody>
      </p:sp>
      <p:pic>
        <p:nvPicPr>
          <p:cNvPr id="61444" name="图片 1"/>
          <p:cNvPicPr>
            <a:picLocks noChangeAspect="1"/>
          </p:cNvPicPr>
          <p:nvPr/>
        </p:nvPicPr>
        <p:blipFill>
          <a:blip r:embed="rId2"/>
          <a:stretch>
            <a:fillRect/>
          </a:stretch>
        </p:blipFill>
        <p:spPr>
          <a:xfrm>
            <a:off x="3987800" y="3425825"/>
            <a:ext cx="5108575" cy="3403600"/>
          </a:xfrm>
          <a:prstGeom prst="rect">
            <a:avLst/>
          </a:prstGeom>
          <a:noFill/>
          <a:ln w="9525">
            <a:noFill/>
          </a:ln>
        </p:spPr>
      </p:pic>
      <p:pic>
        <p:nvPicPr>
          <p:cNvPr id="61445" name="图片 3"/>
          <p:cNvPicPr>
            <a:picLocks noChangeAspect="1"/>
          </p:cNvPicPr>
          <p:nvPr/>
        </p:nvPicPr>
        <p:blipFill>
          <a:blip r:embed="rId3"/>
          <a:stretch>
            <a:fillRect/>
          </a:stretch>
        </p:blipFill>
        <p:spPr>
          <a:xfrm>
            <a:off x="0" y="3603625"/>
            <a:ext cx="3892550" cy="287337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110">
                                            <p:txEl>
                                              <p:charRg st="0" end="17"/>
                                            </p:txEl>
                                          </p:spTgt>
                                        </p:tgtEl>
                                        <p:attrNameLst>
                                          <p:attrName>style.visibility</p:attrName>
                                        </p:attrNameLst>
                                      </p:cBhvr>
                                      <p:to>
                                        <p:strVal val="visible"/>
                                      </p:to>
                                    </p:set>
                                    <p:anim calcmode="lin" valueType="num">
                                      <p:cBhvr additive="base">
                                        <p:cTn id="7" dur="500" fill="hold"/>
                                        <p:tgtEl>
                                          <p:spTgt spid="47110">
                                            <p:txEl>
                                              <p:charRg st="0" end="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10">
                                            <p:txEl>
                                              <p:charRg st="0" end="17"/>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7110">
                                            <p:txEl>
                                              <p:charRg st="17" end="40"/>
                                            </p:txEl>
                                          </p:spTgt>
                                        </p:tgtEl>
                                        <p:attrNameLst>
                                          <p:attrName>style.visibility</p:attrName>
                                        </p:attrNameLst>
                                      </p:cBhvr>
                                      <p:to>
                                        <p:strVal val="visible"/>
                                      </p:to>
                                    </p:set>
                                    <p:anim calcmode="lin" valueType="num">
                                      <p:cBhvr additive="base">
                                        <p:cTn id="12" dur="500" fill="hold"/>
                                        <p:tgtEl>
                                          <p:spTgt spid="47110">
                                            <p:txEl>
                                              <p:charRg st="17" end="4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7110">
                                            <p:txEl>
                                              <p:charRg st="17" end="4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7110">
                                            <p:txEl>
                                              <p:charRg st="40" end="50"/>
                                            </p:txEl>
                                          </p:spTgt>
                                        </p:tgtEl>
                                        <p:attrNameLst>
                                          <p:attrName>style.visibility</p:attrName>
                                        </p:attrNameLst>
                                      </p:cBhvr>
                                      <p:to>
                                        <p:strVal val="visible"/>
                                      </p:to>
                                    </p:set>
                                    <p:anim calcmode="lin" valueType="num">
                                      <p:cBhvr additive="base">
                                        <p:cTn id="17" dur="500" fill="hold"/>
                                        <p:tgtEl>
                                          <p:spTgt spid="47110">
                                            <p:txEl>
                                              <p:charRg st="40" end="5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7110">
                                            <p:txEl>
                                              <p:charRg st="40" end="5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5" name="图片 2"/>
          <p:cNvPicPr>
            <a:picLocks noChangeAspect="1"/>
          </p:cNvPicPr>
          <p:nvPr/>
        </p:nvPicPr>
        <p:blipFill>
          <a:blip r:embed="rId1"/>
          <a:stretch>
            <a:fillRect/>
          </a:stretch>
        </p:blipFill>
        <p:spPr>
          <a:xfrm>
            <a:off x="4057650" y="3509963"/>
            <a:ext cx="4924425" cy="3282950"/>
          </a:xfrm>
          <a:prstGeom prst="rect">
            <a:avLst/>
          </a:prstGeom>
          <a:noFill/>
          <a:ln w="9525">
            <a:noFill/>
          </a:ln>
        </p:spPr>
      </p:pic>
      <p:sp>
        <p:nvSpPr>
          <p:cNvPr id="62466" name="标题 37891"/>
          <p:cNvSpPr>
            <a:spLocks noGrp="1"/>
          </p:cNvSpPr>
          <p:nvPr>
            <p:ph type="title"/>
          </p:nvPr>
        </p:nvSpPr>
        <p:spPr>
          <a:ln/>
        </p:spPr>
        <p:txBody>
          <a:bodyPr anchor="ctr" anchorCtr="0"/>
          <a:p>
            <a:r>
              <a:rPr lang="zh-CN" altLang="en-US" dirty="0"/>
              <a:t>六、环境布置</a:t>
            </a:r>
            <a:endParaRPr lang="zh-CN" altLang="en-US" dirty="0"/>
          </a:p>
        </p:txBody>
      </p:sp>
      <p:sp>
        <p:nvSpPr>
          <p:cNvPr id="37893" name="内容占位符 37892"/>
          <p:cNvSpPr>
            <a:spLocks noGrp="1"/>
          </p:cNvSpPr>
          <p:nvPr>
            <p:ph idx="1"/>
          </p:nvPr>
        </p:nvSpPr>
        <p:spPr>
          <a:xfrm>
            <a:off x="395288" y="1412875"/>
            <a:ext cx="7772400" cy="4572000"/>
          </a:xfrm>
          <a:ln/>
        </p:spPr>
        <p:txBody>
          <a:bodyPr anchor="t" anchorCtr="0"/>
          <a:p>
            <a:r>
              <a:rPr lang="en-US" altLang="zh-CN"/>
              <a:t>1</a:t>
            </a:r>
            <a:r>
              <a:rPr lang="zh-CN" altLang="en-US" dirty="0"/>
              <a:t>．主席台的装饰</a:t>
            </a:r>
            <a:endParaRPr lang="zh-CN" altLang="en-US" dirty="0"/>
          </a:p>
          <a:p>
            <a:r>
              <a:rPr lang="en-US" altLang="zh-CN"/>
              <a:t>2</a:t>
            </a:r>
            <a:r>
              <a:rPr lang="zh-CN" altLang="en-US" dirty="0"/>
              <a:t>．会场背景的装饰</a:t>
            </a:r>
            <a:endParaRPr lang="zh-CN" altLang="en-US" dirty="0"/>
          </a:p>
          <a:p>
            <a:r>
              <a:rPr lang="en-US" altLang="zh-CN"/>
              <a:t>3</a:t>
            </a:r>
            <a:r>
              <a:rPr lang="zh-CN" altLang="en-US" dirty="0"/>
              <a:t>．色调的选择</a:t>
            </a:r>
            <a:endParaRPr lang="zh-CN" altLang="en-US" dirty="0"/>
          </a:p>
          <a:p>
            <a:r>
              <a:rPr lang="en-US" altLang="zh-CN"/>
              <a:t>4</a:t>
            </a:r>
            <a:r>
              <a:rPr lang="zh-CN" altLang="en-US" dirty="0"/>
              <a:t>．花卉的布置</a:t>
            </a:r>
            <a:endParaRPr lang="zh-CN" altLang="en-US" dirty="0"/>
          </a:p>
          <a:p>
            <a:r>
              <a:rPr lang="en-US" altLang="zh-CN"/>
              <a:t>5</a:t>
            </a:r>
            <a:r>
              <a:rPr lang="zh-CN" altLang="en-US" dirty="0"/>
              <a:t>．会场的气味效应</a:t>
            </a:r>
            <a:endParaRPr lang="zh-CN" altLang="en-US" dirty="0"/>
          </a:p>
        </p:txBody>
      </p:sp>
    </p:spTree>
  </p:cSld>
  <p:clrMapOvr>
    <a:overrideClrMapping bg1="lt1" tx1="dk1" bg2="lt2" tx2="dk2" accent1="accent1" accent2="accent2" accent3="accent3" accent4="accent4" accent5="accent5" accent6="accent6" hlink="hlink" folHlink="folHlink"/>
  </p:clrMapOvr>
  <p:transition spd="med">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37893">
                                            <p:txEl>
                                              <p:charRg st="0" end="9"/>
                                            </p:txEl>
                                          </p:spTgt>
                                        </p:tgtEl>
                                        <p:attrNameLst>
                                          <p:attrName>style.visibility</p:attrName>
                                        </p:attrNameLst>
                                      </p:cBhvr>
                                      <p:to>
                                        <p:strVal val="visible"/>
                                      </p:to>
                                    </p:set>
                                    <p:anim calcmode="lin" valueType="num">
                                      <p:cBhvr additive="base">
                                        <p:cTn id="7" dur="2000" fill="hold"/>
                                        <p:tgtEl>
                                          <p:spTgt spid="37893">
                                            <p:txEl>
                                              <p:charRg st="0" end="9"/>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7893">
                                            <p:txEl>
                                              <p:charRg st="0" end="9"/>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37893">
                                            <p:txEl>
                                              <p:charRg st="9" end="19"/>
                                            </p:txEl>
                                          </p:spTgt>
                                        </p:tgtEl>
                                        <p:attrNameLst>
                                          <p:attrName>style.visibility</p:attrName>
                                        </p:attrNameLst>
                                      </p:cBhvr>
                                      <p:to>
                                        <p:strVal val="visible"/>
                                      </p:to>
                                    </p:set>
                                    <p:anim calcmode="lin" valueType="num">
                                      <p:cBhvr additive="base">
                                        <p:cTn id="11" dur="2000" fill="hold"/>
                                        <p:tgtEl>
                                          <p:spTgt spid="37893">
                                            <p:txEl>
                                              <p:charRg st="9" end="19"/>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37893">
                                            <p:txEl>
                                              <p:charRg st="9" end="19"/>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37893">
                                            <p:txEl>
                                              <p:charRg st="19" end="27"/>
                                            </p:txEl>
                                          </p:spTgt>
                                        </p:tgtEl>
                                        <p:attrNameLst>
                                          <p:attrName>style.visibility</p:attrName>
                                        </p:attrNameLst>
                                      </p:cBhvr>
                                      <p:to>
                                        <p:strVal val="visible"/>
                                      </p:to>
                                    </p:set>
                                    <p:anim calcmode="lin" valueType="num">
                                      <p:cBhvr additive="base">
                                        <p:cTn id="15" dur="2000" fill="hold"/>
                                        <p:tgtEl>
                                          <p:spTgt spid="37893">
                                            <p:txEl>
                                              <p:charRg st="19" end="27"/>
                                            </p:txEl>
                                          </p:spTgt>
                                        </p:tgtEl>
                                        <p:attrNameLst>
                                          <p:attrName>ppt_x</p:attrName>
                                        </p:attrNameLst>
                                      </p:cBhvr>
                                      <p:tavLst>
                                        <p:tav tm="0">
                                          <p:val>
                                            <p:strVal val="0-#ppt_w/2"/>
                                          </p:val>
                                        </p:tav>
                                        <p:tav tm="100000">
                                          <p:val>
                                            <p:strVal val="#ppt_x"/>
                                          </p:val>
                                        </p:tav>
                                      </p:tavLst>
                                    </p:anim>
                                    <p:anim calcmode="lin" valueType="num">
                                      <p:cBhvr additive="base">
                                        <p:cTn id="16" dur="2000" fill="hold"/>
                                        <p:tgtEl>
                                          <p:spTgt spid="37893">
                                            <p:txEl>
                                              <p:charRg st="19" end="27"/>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7893">
                                            <p:txEl>
                                              <p:charRg st="27" end="35"/>
                                            </p:txEl>
                                          </p:spTgt>
                                        </p:tgtEl>
                                        <p:attrNameLst>
                                          <p:attrName>style.visibility</p:attrName>
                                        </p:attrNameLst>
                                      </p:cBhvr>
                                      <p:to>
                                        <p:strVal val="visible"/>
                                      </p:to>
                                    </p:set>
                                    <p:anim calcmode="lin" valueType="num">
                                      <p:cBhvr additive="base">
                                        <p:cTn id="19" dur="2000" fill="hold"/>
                                        <p:tgtEl>
                                          <p:spTgt spid="37893">
                                            <p:txEl>
                                              <p:charRg st="27" end="35"/>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37893">
                                            <p:txEl>
                                              <p:charRg st="27" end="35"/>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7893">
                                            <p:txEl>
                                              <p:charRg st="35" end="45"/>
                                            </p:txEl>
                                          </p:spTgt>
                                        </p:tgtEl>
                                        <p:attrNameLst>
                                          <p:attrName>style.visibility</p:attrName>
                                        </p:attrNameLst>
                                      </p:cBhvr>
                                      <p:to>
                                        <p:strVal val="visible"/>
                                      </p:to>
                                    </p:set>
                                    <p:anim calcmode="lin" valueType="num">
                                      <p:cBhvr additive="base">
                                        <p:cTn id="23" dur="2000" fill="hold"/>
                                        <p:tgtEl>
                                          <p:spTgt spid="37893">
                                            <p:txEl>
                                              <p:charRg st="35" end="45"/>
                                            </p:txEl>
                                          </p:spTgt>
                                        </p:tgtEl>
                                        <p:attrNameLst>
                                          <p:attrName>ppt_x</p:attrName>
                                        </p:attrNameLst>
                                      </p:cBhvr>
                                      <p:tavLst>
                                        <p:tav tm="0">
                                          <p:val>
                                            <p:strVal val="0-#ppt_w/2"/>
                                          </p:val>
                                        </p:tav>
                                        <p:tav tm="100000">
                                          <p:val>
                                            <p:strVal val="#ppt_x"/>
                                          </p:val>
                                        </p:tav>
                                      </p:tavLst>
                                    </p:anim>
                                    <p:anim calcmode="lin" valueType="num">
                                      <p:cBhvr additive="base">
                                        <p:cTn id="24" dur="2000" fill="hold"/>
                                        <p:tgtEl>
                                          <p:spTgt spid="37893">
                                            <p:txEl>
                                              <p:charRg st="35" end="4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标题 45058"/>
          <p:cNvSpPr>
            <a:spLocks noGrp="1"/>
          </p:cNvSpPr>
          <p:nvPr>
            <p:ph type="title"/>
          </p:nvPr>
        </p:nvSpPr>
        <p:spPr>
          <a:ln/>
        </p:spPr>
        <p:txBody>
          <a:bodyPr anchor="ctr" anchorCtr="0"/>
          <a:p>
            <a:r>
              <a:rPr lang="zh-CN" altLang="en-US" sz="3200" dirty="0"/>
              <a:t>七、主席台布置技巧</a:t>
            </a:r>
            <a:br>
              <a:rPr lang="zh-CN" altLang="en-US" sz="3200" dirty="0"/>
            </a:br>
            <a:endParaRPr lang="zh-CN" altLang="en-US" sz="3200" dirty="0"/>
          </a:p>
        </p:txBody>
      </p:sp>
      <p:sp>
        <p:nvSpPr>
          <p:cNvPr id="63490" name="文本占位符 45059"/>
          <p:cNvSpPr>
            <a:spLocks noGrp="1"/>
          </p:cNvSpPr>
          <p:nvPr>
            <p:ph idx="1"/>
          </p:nvPr>
        </p:nvSpPr>
        <p:spPr>
          <a:ln/>
        </p:spPr>
        <p:txBody>
          <a:bodyPr anchor="t" anchorCtr="0"/>
          <a:p>
            <a:pPr>
              <a:lnSpc>
                <a:spcPct val="90000"/>
              </a:lnSpc>
            </a:pPr>
            <a:r>
              <a:rPr lang="en-US" altLang="zh-CN"/>
              <a:t>1</a:t>
            </a:r>
            <a:r>
              <a:rPr lang="zh-CN" altLang="en-US" dirty="0"/>
              <a:t>．主席台座次的排列</a:t>
            </a:r>
            <a:endParaRPr lang="zh-CN" altLang="en-US" dirty="0"/>
          </a:p>
          <a:p>
            <a:pPr>
              <a:lnSpc>
                <a:spcPct val="90000"/>
              </a:lnSpc>
            </a:pPr>
            <a:r>
              <a:rPr lang="en-US" altLang="zh-CN"/>
              <a:t>2</a:t>
            </a:r>
            <a:r>
              <a:rPr lang="zh-CN" altLang="en-US" dirty="0"/>
              <a:t>．讲台</a:t>
            </a:r>
            <a:endParaRPr lang="zh-CN" altLang="en-US" dirty="0"/>
          </a:p>
          <a:p>
            <a:pPr>
              <a:lnSpc>
                <a:spcPct val="90000"/>
              </a:lnSpc>
            </a:pPr>
            <a:endParaRPr lang="zh-CN" altLang="en-US" dirty="0"/>
          </a:p>
          <a:p>
            <a:pPr>
              <a:lnSpc>
                <a:spcPct val="90000"/>
              </a:lnSpc>
            </a:pPr>
            <a:endParaRPr lang="zh-CN" altLang="en-US" dirty="0"/>
          </a:p>
          <a:p>
            <a:pPr>
              <a:lnSpc>
                <a:spcPct val="90000"/>
              </a:lnSpc>
            </a:pPr>
            <a:endParaRPr lang="zh-CN" altLang="en-US" dirty="0"/>
          </a:p>
          <a:p>
            <a:pPr>
              <a:lnSpc>
                <a:spcPct val="90000"/>
              </a:lnSpc>
            </a:pPr>
            <a:r>
              <a:rPr lang="en-US" altLang="zh-CN"/>
              <a:t>3</a:t>
            </a:r>
            <a:r>
              <a:rPr lang="zh-CN" altLang="en-US" dirty="0"/>
              <a:t>．揭幕架</a:t>
            </a:r>
            <a:endParaRPr lang="zh-CN" altLang="en-US" dirty="0"/>
          </a:p>
          <a:p>
            <a:pPr>
              <a:lnSpc>
                <a:spcPct val="90000"/>
              </a:lnSpc>
            </a:pPr>
            <a:r>
              <a:rPr lang="en-US" altLang="zh-CN"/>
              <a:t>4</a:t>
            </a:r>
            <a:r>
              <a:rPr lang="zh-CN" altLang="en-US" dirty="0"/>
              <a:t>．会标</a:t>
            </a:r>
            <a:endParaRPr lang="zh-CN" altLang="en-US" dirty="0"/>
          </a:p>
          <a:p>
            <a:pPr>
              <a:lnSpc>
                <a:spcPct val="90000"/>
              </a:lnSpc>
            </a:pPr>
            <a:r>
              <a:rPr lang="en-US" altLang="zh-CN"/>
              <a:t>5</a:t>
            </a:r>
            <a:r>
              <a:rPr lang="zh-CN" altLang="en-US" dirty="0"/>
              <a:t>．会微</a:t>
            </a:r>
            <a:endParaRPr lang="zh-CN" altLang="en-US" dirty="0"/>
          </a:p>
          <a:p>
            <a:pPr>
              <a:lnSpc>
                <a:spcPct val="90000"/>
              </a:lnSpc>
            </a:pPr>
            <a:r>
              <a:rPr lang="en-US" altLang="zh-CN"/>
              <a:t>6</a:t>
            </a:r>
            <a:r>
              <a:rPr lang="zh-CN" altLang="en-US" dirty="0"/>
              <a:t>．天幕、台布与花卉</a:t>
            </a:r>
            <a:endParaRPr lang="zh-CN" altLang="en-US" dirty="0"/>
          </a:p>
          <a:p>
            <a:pPr>
              <a:lnSpc>
                <a:spcPct val="90000"/>
              </a:lnSpc>
            </a:pPr>
            <a:endParaRPr lang="zh-CN" altLang="en-US" dirty="0"/>
          </a:p>
        </p:txBody>
      </p:sp>
      <p:pic>
        <p:nvPicPr>
          <p:cNvPr id="63491" name="图片 45089"/>
          <p:cNvPicPr>
            <a:picLocks noChangeAspect="1"/>
          </p:cNvPicPr>
          <p:nvPr/>
        </p:nvPicPr>
        <p:blipFill>
          <a:blip r:embed="rId1"/>
          <a:stretch>
            <a:fillRect/>
          </a:stretch>
        </p:blipFill>
        <p:spPr>
          <a:xfrm>
            <a:off x="1116013" y="2636838"/>
            <a:ext cx="7200900" cy="1092200"/>
          </a:xfrm>
          <a:prstGeom prst="rect">
            <a:avLst/>
          </a:prstGeom>
          <a:noFill/>
          <a:ln w="9525">
            <a:noFill/>
          </a:ln>
        </p:spPr>
      </p:pic>
      <p:pic>
        <p:nvPicPr>
          <p:cNvPr id="45091" name="图片 45090" descr="花16"/>
          <p:cNvPicPr>
            <a:picLocks noChangeAspect="1"/>
          </p:cNvPicPr>
          <p:nvPr/>
        </p:nvPicPr>
        <p:blipFill>
          <a:blip r:embed="rId2"/>
          <a:stretch>
            <a:fillRect/>
          </a:stretch>
        </p:blipFill>
        <p:spPr>
          <a:xfrm>
            <a:off x="6227763" y="4365625"/>
            <a:ext cx="2663825" cy="249237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45091"/>
                                        </p:tgtEl>
                                        <p:attrNameLst>
                                          <p:attrName>style.visibility</p:attrName>
                                        </p:attrNameLst>
                                      </p:cBhvr>
                                      <p:to>
                                        <p:strVal val="visible"/>
                                      </p:to>
                                    </p:set>
                                    <p:anim calcmode="lin" valueType="num">
                                      <p:cBhvr additive="base">
                                        <p:cTn id="7" dur="3000" fill="hold"/>
                                        <p:tgtEl>
                                          <p:spTgt spid="45091"/>
                                        </p:tgtEl>
                                        <p:attrNameLst>
                                          <p:attrName>ppt_x</p:attrName>
                                        </p:attrNameLst>
                                      </p:cBhvr>
                                      <p:tavLst>
                                        <p:tav tm="0">
                                          <p:val>
                                            <p:strVal val="1+#ppt_w/2"/>
                                          </p:val>
                                        </p:tav>
                                        <p:tav tm="100000">
                                          <p:val>
                                            <p:strVal val="#ppt_x"/>
                                          </p:val>
                                        </p:tav>
                                      </p:tavLst>
                                    </p:anim>
                                    <p:anim calcmode="lin" valueType="num">
                                      <p:cBhvr additive="base">
                                        <p:cTn id="8" dur="3000" fill="hold"/>
                                        <p:tgtEl>
                                          <p:spTgt spid="4509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标题 111617"/>
          <p:cNvSpPr>
            <a:spLocks noGrp="1"/>
          </p:cNvSpPr>
          <p:nvPr>
            <p:ph type="title"/>
          </p:nvPr>
        </p:nvSpPr>
        <p:spPr>
          <a:xfrm>
            <a:off x="685800" y="431800"/>
            <a:ext cx="7772400" cy="838200"/>
          </a:xfrm>
          <a:ln/>
        </p:spPr>
        <p:txBody>
          <a:bodyPr anchor="ctr" anchorCtr="0"/>
          <a:p>
            <a:r>
              <a:rPr lang="zh-CN" altLang="en-US" dirty="0"/>
              <a:t>实用范例</a:t>
            </a:r>
            <a:endParaRPr lang="zh-CN" altLang="en-US" dirty="0"/>
          </a:p>
        </p:txBody>
      </p:sp>
      <p:sp>
        <p:nvSpPr>
          <p:cNvPr id="111619" name="内容占位符 111618"/>
          <p:cNvSpPr>
            <a:spLocks noGrp="1"/>
          </p:cNvSpPr>
          <p:nvPr>
            <p:ph idx="1"/>
          </p:nvPr>
        </p:nvSpPr>
        <p:spPr>
          <a:xfrm>
            <a:off x="395288" y="1844675"/>
            <a:ext cx="8748712" cy="4572000"/>
          </a:xfrm>
          <a:ln/>
        </p:spPr>
        <p:txBody>
          <a:bodyPr anchor="t" anchorCtr="0"/>
          <a:p>
            <a:r>
              <a:rPr lang="zh-CN" altLang="en-US" sz="3200" dirty="0"/>
              <a:t>商务统计国际研讨会</a:t>
            </a:r>
            <a:r>
              <a:rPr lang="en-US" altLang="zh-CN" sz="3200" dirty="0"/>
              <a:t>P92</a:t>
            </a:r>
            <a:endParaRPr lang="en-US" altLang="zh-CN" sz="3200" dirty="0"/>
          </a:p>
        </p:txBody>
      </p:sp>
      <p:pic>
        <p:nvPicPr>
          <p:cNvPr id="64515" name="图片 1"/>
          <p:cNvPicPr>
            <a:picLocks noChangeAspect="1"/>
          </p:cNvPicPr>
          <p:nvPr/>
        </p:nvPicPr>
        <p:blipFill>
          <a:blip r:embed="rId1"/>
          <a:stretch>
            <a:fillRect/>
          </a:stretch>
        </p:blipFill>
        <p:spPr>
          <a:xfrm>
            <a:off x="2444750" y="2938463"/>
            <a:ext cx="5718175" cy="38163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11619">
                                            <p:txEl>
                                              <p:charRg st="24" end="48"/>
                                            </p:txEl>
                                          </p:spTgt>
                                        </p:tgtEl>
                                        <p:attrNameLst>
                                          <p:attrName>style.visibility</p:attrName>
                                        </p:attrNameLst>
                                      </p:cBhvr>
                                      <p:to>
                                        <p:strVal val="visible"/>
                                      </p:to>
                                    </p:set>
                                    <p:anim calcmode="lin" valueType="num">
                                      <p:cBhvr additive="base">
                                        <p:cTn id="7" dur="500" fill="hold"/>
                                        <p:tgtEl>
                                          <p:spTgt spid="111619">
                                            <p:txEl>
                                              <p:charRg st="24" end="48"/>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11619">
                                            <p:txEl>
                                              <p:charRg st="24" end="4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文本占位符 112641"/>
          <p:cNvSpPr>
            <a:spLocks noGrp="1"/>
          </p:cNvSpPr>
          <p:nvPr>
            <p:ph type="body" sz="half" idx="1"/>
          </p:nvPr>
        </p:nvSpPr>
        <p:spPr>
          <a:xfrm>
            <a:off x="539750" y="1773238"/>
            <a:ext cx="8280400" cy="935037"/>
          </a:xfrm>
          <a:ln/>
        </p:spPr>
        <p:txBody>
          <a:bodyPr anchor="t" anchorCtr="0"/>
          <a:p>
            <a:pPr>
              <a:buClrTx/>
              <a:buSzTx/>
              <a:buFontTx/>
            </a:pPr>
            <a:r>
              <a:rPr lang="zh-CN" altLang="en-US" i="1" dirty="0"/>
              <a:t>开心地训练吧！你将来办理会议一定很棒。</a:t>
            </a:r>
            <a:endParaRPr lang="zh-CN" altLang="en-US" i="1" dirty="0"/>
          </a:p>
        </p:txBody>
      </p:sp>
      <p:sp>
        <p:nvSpPr>
          <p:cNvPr id="112643" name="矩形 112642"/>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eaLnBrk="0" hangingPunct="0"/>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65539" name="内容占位符 2"/>
          <p:cNvPicPr>
            <a:picLocks noGrp="1" noChangeAspect="1"/>
          </p:cNvPicPr>
          <p:nvPr>
            <p:ph sz="half" idx="2"/>
          </p:nvPr>
        </p:nvPicPr>
        <p:blipFill>
          <a:blip r:embed="rId1"/>
          <a:stretch>
            <a:fillRect/>
          </a:stretch>
        </p:blipFill>
        <p:spPr>
          <a:xfrm>
            <a:off x="1387475" y="2433638"/>
            <a:ext cx="5975350" cy="4267200"/>
          </a:xfrm>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blinds(horizontal)">
                                      <p:cBhvr>
                                        <p:cTn id="7" dur="500"/>
                                        <p:tgtEl>
                                          <p:spTgt spid="11264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42">
                                            <p:txEl>
                                              <p:charRg st="0" end="20"/>
                                            </p:txEl>
                                          </p:spTgt>
                                        </p:tgtEl>
                                        <p:attrNameLst>
                                          <p:attrName>style.visibility</p:attrName>
                                        </p:attrNameLst>
                                      </p:cBhvr>
                                      <p:to>
                                        <p:strVal val="visible"/>
                                      </p:to>
                                    </p:set>
                                    <p:animEffect transition="in" filter="blinds(horizontal)">
                                      <p:cBhvr>
                                        <p:cTn id="12" dur="500"/>
                                        <p:tgtEl>
                                          <p:spTgt spid="112642">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标题 113665"/>
          <p:cNvSpPr>
            <a:spLocks noGrp="1"/>
          </p:cNvSpPr>
          <p:nvPr>
            <p:ph type="title"/>
          </p:nvPr>
        </p:nvSpPr>
        <p:spPr>
          <a:ln/>
        </p:spPr>
        <p:txBody>
          <a:bodyPr anchor="ctr" anchorCtr="0"/>
          <a:p>
            <a:r>
              <a:rPr lang="zh-CN" altLang="en-US" u="sng" dirty="0"/>
              <a:t>本章综合练习</a:t>
            </a:r>
            <a:endParaRPr lang="zh-CN" altLang="en-US" u="sng" dirty="0"/>
          </a:p>
        </p:txBody>
      </p:sp>
      <p:sp>
        <p:nvSpPr>
          <p:cNvPr id="113667" name="内容占位符 113666"/>
          <p:cNvSpPr>
            <a:spLocks noGrp="1"/>
          </p:cNvSpPr>
          <p:nvPr>
            <p:ph idx="1"/>
          </p:nvPr>
        </p:nvSpPr>
        <p:spPr>
          <a:xfrm>
            <a:off x="468313" y="1524000"/>
            <a:ext cx="8424862" cy="5073650"/>
          </a:xfrm>
          <a:ln/>
        </p:spPr>
        <p:txBody>
          <a:bodyPr anchor="t" anchorCtr="0"/>
          <a:p>
            <a:pPr>
              <a:lnSpc>
                <a:spcPct val="90000"/>
              </a:lnSpc>
            </a:pPr>
            <a:r>
              <a:rPr lang="en-US" altLang="zh-CN"/>
              <a:t>1</a:t>
            </a:r>
            <a:r>
              <a:rPr lang="zh-CN" altLang="en-US" dirty="0"/>
              <a:t>．广州天华有限公司规定，每周三下午</a:t>
            </a:r>
            <a:r>
              <a:rPr lang="en-US" altLang="zh-CN"/>
              <a:t>4</a:t>
            </a:r>
            <a:r>
              <a:rPr lang="zh-CN" altLang="en-US" dirty="0"/>
              <a:t>：</a:t>
            </a:r>
            <a:r>
              <a:rPr lang="en-US" altLang="zh-CN"/>
              <a:t>00-6</a:t>
            </a:r>
            <a:r>
              <a:rPr lang="zh-CN" altLang="en-US" dirty="0"/>
              <a:t>：</a:t>
            </a:r>
            <a:r>
              <a:rPr lang="en-US" altLang="zh-CN"/>
              <a:t>00</a:t>
            </a:r>
            <a:r>
              <a:rPr lang="zh-CN" altLang="en-US" dirty="0"/>
              <a:t>召开公司部门经理例会，会议由总经理主持，部门经理、副经理共计</a:t>
            </a:r>
            <a:r>
              <a:rPr lang="en-US" altLang="zh-CN"/>
              <a:t>30</a:t>
            </a:r>
            <a:r>
              <a:rPr lang="zh-CN" altLang="en-US" dirty="0"/>
              <a:t>人参加会议，总经理秘书做会议记录，如果你是办公室秘书，你应该做哪些准备工作？</a:t>
            </a:r>
            <a:endParaRPr lang="zh-CN" altLang="en-US" dirty="0"/>
          </a:p>
          <a:p>
            <a:pPr>
              <a:lnSpc>
                <a:spcPct val="90000"/>
              </a:lnSpc>
            </a:pPr>
            <a:r>
              <a:rPr lang="en-US" altLang="zh-CN"/>
              <a:t>2</a:t>
            </a:r>
            <a:r>
              <a:rPr lang="zh-CN" altLang="en-US" dirty="0"/>
              <a:t>．天津润迅有限公司将于</a:t>
            </a:r>
            <a:r>
              <a:rPr lang="en-US" altLang="zh-CN"/>
              <a:t>2006</a:t>
            </a:r>
            <a:r>
              <a:rPr lang="zh-CN" altLang="en-US" dirty="0"/>
              <a:t>年</a:t>
            </a:r>
            <a:r>
              <a:rPr lang="en-US" altLang="zh-CN"/>
              <a:t>1</a:t>
            </a:r>
            <a:r>
              <a:rPr lang="zh-CN" altLang="en-US" dirty="0"/>
              <a:t>月</a:t>
            </a:r>
            <a:r>
              <a:rPr lang="en-US" altLang="zh-CN"/>
              <a:t>10</a:t>
            </a:r>
            <a:r>
              <a:rPr lang="zh-CN" altLang="en-US" dirty="0"/>
              <a:t>日，在公司大礼堂举行</a:t>
            </a:r>
            <a:r>
              <a:rPr lang="en-US" altLang="zh-CN"/>
              <a:t>2020</a:t>
            </a:r>
            <a:r>
              <a:rPr lang="zh-CN" altLang="en-US" dirty="0"/>
              <a:t>年度表彰大会，受表彰部门有</a:t>
            </a:r>
            <a:r>
              <a:rPr lang="en-US" altLang="zh-CN"/>
              <a:t>10</a:t>
            </a:r>
            <a:r>
              <a:rPr lang="zh-CN" altLang="en-US" dirty="0"/>
              <a:t>个，受表彰个人有</a:t>
            </a:r>
            <a:r>
              <a:rPr lang="en-US" altLang="zh-CN"/>
              <a:t>15</a:t>
            </a:r>
            <a:r>
              <a:rPr lang="zh-CN" altLang="en-US" dirty="0"/>
              <a:t>人。请问秘书应该做哪些准备工作</a:t>
            </a:r>
            <a:r>
              <a:rPr lang="en-US" altLang="zh-CN"/>
              <a:t>?</a:t>
            </a:r>
            <a:endParaRPr lang="en-US" altLang="zh-CN"/>
          </a:p>
          <a:p>
            <a:pPr>
              <a:lnSpc>
                <a:spcPct val="90000"/>
              </a:lnSpc>
            </a:pPr>
            <a:r>
              <a:rPr lang="en-US" altLang="zh-CN"/>
              <a:t>3</a:t>
            </a:r>
            <a:r>
              <a:rPr lang="zh-CN" altLang="en-US" dirty="0"/>
              <a:t>．华海集团总公司将于</a:t>
            </a:r>
            <a:r>
              <a:rPr lang="en-US" altLang="zh-CN"/>
              <a:t>2021</a:t>
            </a:r>
            <a:r>
              <a:rPr lang="zh-CN" altLang="en-US" dirty="0"/>
              <a:t>年</a:t>
            </a:r>
            <a:r>
              <a:rPr lang="en-US" altLang="zh-CN"/>
              <a:t>5</a:t>
            </a:r>
            <a:r>
              <a:rPr lang="zh-CN" altLang="en-US" dirty="0"/>
              <a:t>月</a:t>
            </a:r>
            <a:r>
              <a:rPr lang="en-US" altLang="zh-CN"/>
              <a:t>20</a:t>
            </a:r>
            <a:r>
              <a:rPr lang="zh-CN" altLang="en-US" dirty="0"/>
              <a:t>日在北京总部，召开全国分公司经理会议，如果你是集团公司办公室主任，你将如何安排这次会议的筹备工作？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13667">
                                            <p:txEl>
                                              <p:charRg st="0" end="98"/>
                                            </p:txEl>
                                          </p:spTgt>
                                        </p:tgtEl>
                                        <p:attrNameLst>
                                          <p:attrName>style.visibility</p:attrName>
                                        </p:attrNameLst>
                                      </p:cBhvr>
                                      <p:to>
                                        <p:strVal val="visible"/>
                                      </p:to>
                                    </p:set>
                                    <p:anim calcmode="lin" valueType="num">
                                      <p:cBhvr additive="base">
                                        <p:cTn id="7" dur="2000" fill="hold"/>
                                        <p:tgtEl>
                                          <p:spTgt spid="113667">
                                            <p:txEl>
                                              <p:charRg st="0" end="98"/>
                                            </p:tx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113667">
                                            <p:txEl>
                                              <p:charRg st="0" end="9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13667">
                                            <p:txEl>
                                              <p:charRg st="98" end="175"/>
                                            </p:txEl>
                                          </p:spTgt>
                                        </p:tgtEl>
                                        <p:attrNameLst>
                                          <p:attrName>style.visibility</p:attrName>
                                        </p:attrNameLst>
                                      </p:cBhvr>
                                      <p:to>
                                        <p:strVal val="visible"/>
                                      </p:to>
                                    </p:set>
                                    <p:anim calcmode="lin" valueType="num">
                                      <p:cBhvr additive="base">
                                        <p:cTn id="13" dur="2000" fill="hold"/>
                                        <p:tgtEl>
                                          <p:spTgt spid="113667">
                                            <p:txEl>
                                              <p:charRg st="98" end="175"/>
                                            </p:txEl>
                                          </p:spTgt>
                                        </p:tgtEl>
                                        <p:attrNameLst>
                                          <p:attrName>ppt_x</p:attrName>
                                        </p:attrNameLst>
                                      </p:cBhvr>
                                      <p:tavLst>
                                        <p:tav tm="0">
                                          <p:val>
                                            <p:strVal val="1+#ppt_w/2"/>
                                          </p:val>
                                        </p:tav>
                                        <p:tav tm="100000">
                                          <p:val>
                                            <p:strVal val="#ppt_x"/>
                                          </p:val>
                                        </p:tav>
                                      </p:tavLst>
                                    </p:anim>
                                    <p:anim calcmode="lin" valueType="num">
                                      <p:cBhvr additive="base">
                                        <p:cTn id="14" dur="2000" fill="hold"/>
                                        <p:tgtEl>
                                          <p:spTgt spid="113667">
                                            <p:txEl>
                                              <p:charRg st="98" end="17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13667">
                                            <p:txEl>
                                              <p:charRg st="175" end="245"/>
                                            </p:txEl>
                                          </p:spTgt>
                                        </p:tgtEl>
                                        <p:attrNameLst>
                                          <p:attrName>style.visibility</p:attrName>
                                        </p:attrNameLst>
                                      </p:cBhvr>
                                      <p:to>
                                        <p:strVal val="visible"/>
                                      </p:to>
                                    </p:set>
                                    <p:anim calcmode="lin" valueType="num">
                                      <p:cBhvr additive="base">
                                        <p:cTn id="19" dur="2000" fill="hold"/>
                                        <p:tgtEl>
                                          <p:spTgt spid="113667">
                                            <p:txEl>
                                              <p:charRg st="175" end="245"/>
                                            </p:txEl>
                                          </p:spTgt>
                                        </p:tgtEl>
                                        <p:attrNameLst>
                                          <p:attrName>ppt_x</p:attrName>
                                        </p:attrNameLst>
                                      </p:cBhvr>
                                      <p:tavLst>
                                        <p:tav tm="0">
                                          <p:val>
                                            <p:strVal val="1+#ppt_w/2"/>
                                          </p:val>
                                        </p:tav>
                                        <p:tav tm="100000">
                                          <p:val>
                                            <p:strVal val="#ppt_x"/>
                                          </p:val>
                                        </p:tav>
                                      </p:tavLst>
                                    </p:anim>
                                    <p:anim calcmode="lin" valueType="num">
                                      <p:cBhvr additive="base">
                                        <p:cTn id="20" dur="2000" fill="hold"/>
                                        <p:tgtEl>
                                          <p:spTgt spid="113667">
                                            <p:txEl>
                                              <p:charRg st="175" end="24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69633"/>
          <p:cNvSpPr>
            <a:spLocks noGrp="1"/>
          </p:cNvSpPr>
          <p:nvPr>
            <p:ph type="title"/>
          </p:nvPr>
        </p:nvSpPr>
        <p:spPr>
          <a:xfrm>
            <a:off x="539750" y="333375"/>
            <a:ext cx="7772400" cy="838200"/>
          </a:xfrm>
          <a:ln/>
        </p:spPr>
        <p:txBody>
          <a:bodyPr anchor="ctr" anchorCtr="0"/>
          <a:p>
            <a:r>
              <a:rPr lang="zh-CN" altLang="en-US" dirty="0"/>
              <a:t>（二）成立会务工作机构</a:t>
            </a:r>
            <a:endParaRPr lang="zh-CN" altLang="en-US" dirty="0"/>
          </a:p>
        </p:txBody>
      </p:sp>
      <p:sp>
        <p:nvSpPr>
          <p:cNvPr id="69635" name="内容占位符 69634"/>
          <p:cNvSpPr>
            <a:spLocks noGrp="1"/>
          </p:cNvSpPr>
          <p:nvPr>
            <p:ph idx="1"/>
          </p:nvPr>
        </p:nvSpPr>
        <p:spPr>
          <a:xfrm>
            <a:off x="611188" y="1341438"/>
            <a:ext cx="8062912" cy="4929187"/>
          </a:xfrm>
          <a:ln/>
        </p:spPr>
        <p:txBody>
          <a:bodyPr anchor="t" anchorCtr="0"/>
          <a:p>
            <a:r>
              <a:rPr lang="zh-CN" altLang="en-US" sz="2500" dirty="0"/>
              <a:t>会务组：负责会务组织、会场布置、会议接待签到等会议的组织、协调工作。</a:t>
            </a:r>
            <a:endParaRPr lang="zh-CN" altLang="en-US" sz="2500" dirty="0"/>
          </a:p>
          <a:p>
            <a:r>
              <a:rPr lang="zh-CN" altLang="en-US" sz="2500" dirty="0"/>
              <a:t>秘书组：负责拟写会议方案，准备各种会议文件和资料，做好会议记录，编写会议纪要、简报等工作。</a:t>
            </a:r>
            <a:endParaRPr lang="zh-CN" altLang="en-US" sz="2500" dirty="0"/>
          </a:p>
          <a:p>
            <a:r>
              <a:rPr lang="zh-CN" altLang="en-US" sz="2500" dirty="0"/>
              <a:t>接待组：负责生活服务、交通疏导、医疗服务等工作。</a:t>
            </a:r>
            <a:endParaRPr lang="zh-CN" altLang="en-US" sz="2500" dirty="0"/>
          </a:p>
          <a:p>
            <a:r>
              <a:rPr lang="zh-CN" altLang="en-US" sz="2500" dirty="0"/>
              <a:t>宣传组：负责会议的录音录像、娱乐活动、照相服务和对外宣传报道。</a:t>
            </a:r>
            <a:endParaRPr lang="zh-CN" altLang="en-US" sz="2500" dirty="0"/>
          </a:p>
          <a:p>
            <a:r>
              <a:rPr lang="zh-CN" altLang="en-US" sz="2500" dirty="0"/>
              <a:t>财务组：负责会议经费的统筹使用和收费、付帐工作。</a:t>
            </a:r>
            <a:endParaRPr lang="zh-CN" altLang="en-US" sz="2500" dirty="0"/>
          </a:p>
          <a:p>
            <a:r>
              <a:rPr lang="zh-CN" altLang="en-US" sz="2500" dirty="0"/>
              <a:t>保卫组：负责防火、防盗、人身安全和财务安全、保密工作。</a:t>
            </a:r>
            <a:endParaRPr lang="zh-CN" altLang="en-US" sz="2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69635">
                                            <p:txEl>
                                              <p:charRg st="0" end="35"/>
                                            </p:txEl>
                                          </p:spTgt>
                                        </p:tgtEl>
                                        <p:attrNameLst>
                                          <p:attrName>style.visibility</p:attrName>
                                        </p:attrNameLst>
                                      </p:cBhvr>
                                      <p:to>
                                        <p:strVal val="visible"/>
                                      </p:to>
                                    </p:set>
                                    <p:anim calcmode="lin" valueType="num">
                                      <p:cBhvr additive="base">
                                        <p:cTn id="7" dur="500" fill="hold"/>
                                        <p:tgtEl>
                                          <p:spTgt spid="69635">
                                            <p:txEl>
                                              <p:charRg st="0" end="3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9635">
                                            <p:txEl>
                                              <p:charRg st="0" end="3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69635">
                                            <p:txEl>
                                              <p:charRg st="35" end="81"/>
                                            </p:txEl>
                                          </p:spTgt>
                                        </p:tgtEl>
                                        <p:attrNameLst>
                                          <p:attrName>style.visibility</p:attrName>
                                        </p:attrNameLst>
                                      </p:cBhvr>
                                      <p:to>
                                        <p:strVal val="visible"/>
                                      </p:to>
                                    </p:set>
                                    <p:anim calcmode="lin" valueType="num">
                                      <p:cBhvr additive="base">
                                        <p:cTn id="13" dur="500" fill="hold"/>
                                        <p:tgtEl>
                                          <p:spTgt spid="69635">
                                            <p:txEl>
                                              <p:charRg st="35" end="8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9635">
                                            <p:txEl>
                                              <p:charRg st="35" end="8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69635">
                                            <p:txEl>
                                              <p:charRg st="81" end="106"/>
                                            </p:txEl>
                                          </p:spTgt>
                                        </p:tgtEl>
                                        <p:attrNameLst>
                                          <p:attrName>style.visibility</p:attrName>
                                        </p:attrNameLst>
                                      </p:cBhvr>
                                      <p:to>
                                        <p:strVal val="visible"/>
                                      </p:to>
                                    </p:set>
                                    <p:anim calcmode="lin" valueType="num">
                                      <p:cBhvr additive="base">
                                        <p:cTn id="19" dur="500" fill="hold"/>
                                        <p:tgtEl>
                                          <p:spTgt spid="69635">
                                            <p:txEl>
                                              <p:charRg st="81" end="10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9635">
                                            <p:txEl>
                                              <p:charRg st="81" end="10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69635">
                                            <p:txEl>
                                              <p:charRg st="106" end="138"/>
                                            </p:txEl>
                                          </p:spTgt>
                                        </p:tgtEl>
                                        <p:attrNameLst>
                                          <p:attrName>style.visibility</p:attrName>
                                        </p:attrNameLst>
                                      </p:cBhvr>
                                      <p:to>
                                        <p:strVal val="visible"/>
                                      </p:to>
                                    </p:set>
                                    <p:anim calcmode="lin" valueType="num">
                                      <p:cBhvr additive="base">
                                        <p:cTn id="25" dur="500" fill="hold"/>
                                        <p:tgtEl>
                                          <p:spTgt spid="69635">
                                            <p:txEl>
                                              <p:charRg st="106" end="138"/>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9635">
                                            <p:txEl>
                                              <p:charRg st="106" end="13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69635">
                                            <p:txEl>
                                              <p:charRg st="138" end="163"/>
                                            </p:txEl>
                                          </p:spTgt>
                                        </p:tgtEl>
                                        <p:attrNameLst>
                                          <p:attrName>style.visibility</p:attrName>
                                        </p:attrNameLst>
                                      </p:cBhvr>
                                      <p:to>
                                        <p:strVal val="visible"/>
                                      </p:to>
                                    </p:set>
                                    <p:anim calcmode="lin" valueType="num">
                                      <p:cBhvr additive="base">
                                        <p:cTn id="31" dur="500" fill="hold"/>
                                        <p:tgtEl>
                                          <p:spTgt spid="69635">
                                            <p:txEl>
                                              <p:charRg st="138" end="16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9635">
                                            <p:txEl>
                                              <p:charRg st="138" end="16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grpId="0" nodeType="clickEffect">
                                  <p:stCondLst>
                                    <p:cond delay="0"/>
                                  </p:stCondLst>
                                  <p:childTnLst>
                                    <p:set>
                                      <p:cBhvr>
                                        <p:cTn id="36" dur="1" fill="hold">
                                          <p:stCondLst>
                                            <p:cond delay="0"/>
                                          </p:stCondLst>
                                        </p:cTn>
                                        <p:tgtEl>
                                          <p:spTgt spid="69635">
                                            <p:txEl>
                                              <p:charRg st="163" end="191"/>
                                            </p:txEl>
                                          </p:spTgt>
                                        </p:tgtEl>
                                        <p:attrNameLst>
                                          <p:attrName>style.visibility</p:attrName>
                                        </p:attrNameLst>
                                      </p:cBhvr>
                                      <p:to>
                                        <p:strVal val="visible"/>
                                      </p:to>
                                    </p:set>
                                    <p:anim calcmode="lin" valueType="num">
                                      <p:cBhvr additive="base">
                                        <p:cTn id="37" dur="500" fill="hold"/>
                                        <p:tgtEl>
                                          <p:spTgt spid="69635">
                                            <p:txEl>
                                              <p:charRg st="163" end="191"/>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9635">
                                            <p:txEl>
                                              <p:charRg st="163" end="19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标题 114689"/>
          <p:cNvSpPr>
            <a:spLocks noGrp="1"/>
          </p:cNvSpPr>
          <p:nvPr>
            <p:ph type="title"/>
          </p:nvPr>
        </p:nvSpPr>
        <p:spPr>
          <a:ln/>
        </p:spPr>
        <p:txBody>
          <a:bodyPr anchor="ctr" anchorCtr="0"/>
          <a:p>
            <a:r>
              <a:rPr lang="zh-CN" altLang="en-US" u="sng" dirty="0"/>
              <a:t>本章小结</a:t>
            </a:r>
            <a:endParaRPr lang="zh-CN" altLang="en-US" u="sng" dirty="0"/>
          </a:p>
        </p:txBody>
      </p:sp>
      <p:pic>
        <p:nvPicPr>
          <p:cNvPr id="114907" name="内容占位符 114906"/>
          <p:cNvPicPr>
            <a:picLocks noGrp="1" noChangeAspect="1"/>
          </p:cNvPicPr>
          <p:nvPr>
            <p:ph idx="1"/>
          </p:nvPr>
        </p:nvPicPr>
        <p:blipFill>
          <a:blip r:embed="rId1"/>
          <a:stretch>
            <a:fillRect/>
          </a:stretch>
        </p:blipFill>
        <p:spPr>
          <a:xfrm>
            <a:off x="373063" y="2060575"/>
            <a:ext cx="8770937" cy="4464050"/>
          </a:xfr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907"/>
                                        </p:tgtEl>
                                        <p:attrNameLst>
                                          <p:attrName>style.visibility</p:attrName>
                                        </p:attrNameLst>
                                      </p:cBhvr>
                                      <p:to>
                                        <p:strVal val="visible"/>
                                      </p:to>
                                    </p:set>
                                    <p:animEffect transition="in" filter="blinds(horizontal)">
                                      <p:cBhvr>
                                        <p:cTn id="7" dur="2000"/>
                                        <p:tgtEl>
                                          <p:spTgt spid="114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70657"/>
          <p:cNvSpPr>
            <a:spLocks noGrp="1"/>
          </p:cNvSpPr>
          <p:nvPr>
            <p:ph type="title"/>
          </p:nvPr>
        </p:nvSpPr>
        <p:spPr>
          <a:xfrm>
            <a:off x="611188" y="476250"/>
            <a:ext cx="7772400" cy="838200"/>
          </a:xfrm>
          <a:ln/>
        </p:spPr>
        <p:txBody>
          <a:bodyPr anchor="ctr" anchorCtr="0"/>
          <a:p>
            <a:r>
              <a:rPr lang="zh-CN" altLang="en-US" dirty="0"/>
              <a:t>（三）制订会议预算</a:t>
            </a:r>
            <a:endParaRPr lang="zh-CN" altLang="en-US" dirty="0"/>
          </a:p>
        </p:txBody>
      </p:sp>
      <p:sp>
        <p:nvSpPr>
          <p:cNvPr id="70659" name="内容占位符 70658"/>
          <p:cNvSpPr>
            <a:spLocks noGrp="1"/>
          </p:cNvSpPr>
          <p:nvPr>
            <p:ph idx="1"/>
          </p:nvPr>
        </p:nvSpPr>
        <p:spPr>
          <a:xfrm>
            <a:off x="685800" y="1524000"/>
            <a:ext cx="7772400" cy="5145088"/>
          </a:xfrm>
          <a:ln/>
        </p:spPr>
        <p:txBody>
          <a:bodyPr anchor="t" anchorCtr="0"/>
          <a:p>
            <a:r>
              <a:rPr lang="en-US" altLang="zh-CN"/>
              <a:t>1</a:t>
            </a:r>
            <a:r>
              <a:rPr lang="zh-CN" altLang="en-US" dirty="0"/>
              <a:t>．会议经费的构成</a:t>
            </a:r>
            <a:endParaRPr lang="zh-CN" altLang="en-US" dirty="0"/>
          </a:p>
          <a:p>
            <a:r>
              <a:rPr lang="zh-CN" altLang="en-US" dirty="0"/>
              <a:t>（</a:t>
            </a:r>
            <a:r>
              <a:rPr lang="en-US" altLang="zh-CN"/>
              <a:t>1</a:t>
            </a:r>
            <a:r>
              <a:rPr lang="zh-CN" altLang="en-US" dirty="0"/>
              <a:t>）交通费用</a:t>
            </a:r>
            <a:endParaRPr lang="zh-CN" altLang="en-US" dirty="0"/>
          </a:p>
          <a:p>
            <a:r>
              <a:rPr lang="zh-CN" altLang="en-US" dirty="0"/>
              <a:t>（</a:t>
            </a:r>
            <a:r>
              <a:rPr lang="en-US" altLang="zh-CN"/>
              <a:t>2</a:t>
            </a:r>
            <a:r>
              <a:rPr lang="zh-CN" altLang="en-US" dirty="0"/>
              <a:t>）会议室费用</a:t>
            </a:r>
            <a:endParaRPr lang="zh-CN" altLang="en-US" dirty="0"/>
          </a:p>
          <a:p>
            <a:r>
              <a:rPr lang="zh-CN" altLang="en-US" dirty="0"/>
              <a:t>（</a:t>
            </a:r>
            <a:r>
              <a:rPr lang="en-US" altLang="zh-CN"/>
              <a:t>3</a:t>
            </a:r>
            <a:r>
              <a:rPr lang="zh-CN" altLang="en-US" dirty="0"/>
              <a:t>）住宿费用</a:t>
            </a:r>
            <a:endParaRPr lang="zh-CN" altLang="en-US" dirty="0"/>
          </a:p>
          <a:p>
            <a:r>
              <a:rPr lang="zh-CN" altLang="en-US" dirty="0"/>
              <a:t>（</a:t>
            </a:r>
            <a:r>
              <a:rPr lang="en-US" altLang="zh-CN"/>
              <a:t>4</a:t>
            </a:r>
            <a:r>
              <a:rPr lang="zh-CN" altLang="en-US" dirty="0"/>
              <a:t>）餐饮费用</a:t>
            </a:r>
            <a:endParaRPr lang="zh-CN" altLang="en-US" dirty="0"/>
          </a:p>
          <a:p>
            <a:r>
              <a:rPr lang="zh-CN" altLang="en-US" dirty="0"/>
              <a:t>（</a:t>
            </a:r>
            <a:r>
              <a:rPr lang="en-US" altLang="zh-CN"/>
              <a:t>5</a:t>
            </a:r>
            <a:r>
              <a:rPr lang="zh-CN" altLang="en-US" dirty="0"/>
              <a:t>）旅游费用</a:t>
            </a:r>
            <a:endParaRPr lang="zh-CN" altLang="en-US" dirty="0"/>
          </a:p>
          <a:p>
            <a:r>
              <a:rPr lang="zh-CN" altLang="en-US" dirty="0"/>
              <a:t>（</a:t>
            </a:r>
            <a:r>
              <a:rPr lang="en-US" altLang="zh-CN"/>
              <a:t>6</a:t>
            </a:r>
            <a:r>
              <a:rPr lang="zh-CN" altLang="en-US" dirty="0"/>
              <a:t>）设备视听费用</a:t>
            </a:r>
            <a:endParaRPr lang="zh-CN" altLang="en-US" dirty="0"/>
          </a:p>
          <a:p>
            <a:r>
              <a:rPr lang="zh-CN" altLang="en-US" dirty="0"/>
              <a:t>（</a:t>
            </a:r>
            <a:r>
              <a:rPr lang="en-US" altLang="zh-CN"/>
              <a:t>7</a:t>
            </a:r>
            <a:r>
              <a:rPr lang="zh-CN" altLang="en-US" dirty="0"/>
              <a:t>）宴请及演出费用</a:t>
            </a:r>
            <a:endParaRPr lang="zh-CN" altLang="en-US" dirty="0"/>
          </a:p>
          <a:p>
            <a:r>
              <a:rPr lang="zh-CN" altLang="en-US" dirty="0"/>
              <a:t>（</a:t>
            </a:r>
            <a:r>
              <a:rPr lang="en-US" altLang="zh-CN"/>
              <a:t>8</a:t>
            </a:r>
            <a:r>
              <a:rPr lang="zh-CN" altLang="en-US" dirty="0"/>
              <a:t>）培训费或讲演费</a:t>
            </a:r>
            <a:endParaRPr lang="zh-CN" altLang="en-US" dirty="0"/>
          </a:p>
          <a:p>
            <a:r>
              <a:rPr lang="zh-CN" altLang="en-US" dirty="0"/>
              <a:t>（</a:t>
            </a:r>
            <a:r>
              <a:rPr lang="en-US" altLang="zh-CN"/>
              <a:t>9</a:t>
            </a:r>
            <a:r>
              <a:rPr lang="zh-CN" altLang="en-US" dirty="0"/>
              <a:t>）预计外支出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70659">
                                            <p:txEl>
                                              <p:charRg st="0" end="11"/>
                                            </p:txEl>
                                          </p:spTgt>
                                        </p:tgtEl>
                                        <p:attrNameLst>
                                          <p:attrName>style.visibility</p:attrName>
                                        </p:attrNameLst>
                                      </p:cBhvr>
                                      <p:to>
                                        <p:strVal val="visible"/>
                                      </p:to>
                                    </p:set>
                                    <p:anim calcmode="lin" valueType="num">
                                      <p:cBhvr additive="base">
                                        <p:cTn id="7" dur="500" fill="hold"/>
                                        <p:tgtEl>
                                          <p:spTgt spid="70659">
                                            <p:txEl>
                                              <p:charRg st="0" end="1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0659">
                                            <p:txEl>
                                              <p:charRg st="0" end="11"/>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70659">
                                            <p:txEl>
                                              <p:charRg st="11" end="19"/>
                                            </p:txEl>
                                          </p:spTgt>
                                        </p:tgtEl>
                                        <p:attrNameLst>
                                          <p:attrName>style.visibility</p:attrName>
                                        </p:attrNameLst>
                                      </p:cBhvr>
                                      <p:to>
                                        <p:strVal val="visible"/>
                                      </p:to>
                                    </p:set>
                                    <p:anim calcmode="lin" valueType="num">
                                      <p:cBhvr additive="base">
                                        <p:cTn id="11" dur="500" fill="hold"/>
                                        <p:tgtEl>
                                          <p:spTgt spid="70659">
                                            <p:txEl>
                                              <p:charRg st="11" end="19"/>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0659">
                                            <p:txEl>
                                              <p:charRg st="11" end="19"/>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70659">
                                            <p:txEl>
                                              <p:charRg st="19" end="28"/>
                                            </p:txEl>
                                          </p:spTgt>
                                        </p:tgtEl>
                                        <p:attrNameLst>
                                          <p:attrName>style.visibility</p:attrName>
                                        </p:attrNameLst>
                                      </p:cBhvr>
                                      <p:to>
                                        <p:strVal val="visible"/>
                                      </p:to>
                                    </p:set>
                                    <p:anim calcmode="lin" valueType="num">
                                      <p:cBhvr additive="base">
                                        <p:cTn id="15" dur="500" fill="hold"/>
                                        <p:tgtEl>
                                          <p:spTgt spid="70659">
                                            <p:txEl>
                                              <p:charRg st="19" end="28"/>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70659">
                                            <p:txEl>
                                              <p:charRg st="19" end="28"/>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70659">
                                            <p:txEl>
                                              <p:charRg st="28" end="36"/>
                                            </p:txEl>
                                          </p:spTgt>
                                        </p:tgtEl>
                                        <p:attrNameLst>
                                          <p:attrName>style.visibility</p:attrName>
                                        </p:attrNameLst>
                                      </p:cBhvr>
                                      <p:to>
                                        <p:strVal val="visible"/>
                                      </p:to>
                                    </p:set>
                                    <p:anim calcmode="lin" valueType="num">
                                      <p:cBhvr additive="base">
                                        <p:cTn id="19" dur="500" fill="hold"/>
                                        <p:tgtEl>
                                          <p:spTgt spid="70659">
                                            <p:txEl>
                                              <p:charRg st="28" end="3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0659">
                                            <p:txEl>
                                              <p:charRg st="28" end="36"/>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70659">
                                            <p:txEl>
                                              <p:charRg st="36" end="44"/>
                                            </p:txEl>
                                          </p:spTgt>
                                        </p:tgtEl>
                                        <p:attrNameLst>
                                          <p:attrName>style.visibility</p:attrName>
                                        </p:attrNameLst>
                                      </p:cBhvr>
                                      <p:to>
                                        <p:strVal val="visible"/>
                                      </p:to>
                                    </p:set>
                                    <p:anim calcmode="lin" valueType="num">
                                      <p:cBhvr additive="base">
                                        <p:cTn id="23" dur="500" fill="hold"/>
                                        <p:tgtEl>
                                          <p:spTgt spid="70659">
                                            <p:txEl>
                                              <p:charRg st="36" end="4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70659">
                                            <p:txEl>
                                              <p:charRg st="36" end="44"/>
                                            </p:txEl>
                                          </p:spTgt>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0659">
                                            <p:txEl>
                                              <p:charRg st="44" end="52"/>
                                            </p:txEl>
                                          </p:spTgt>
                                        </p:tgtEl>
                                        <p:attrNameLst>
                                          <p:attrName>style.visibility</p:attrName>
                                        </p:attrNameLst>
                                      </p:cBhvr>
                                      <p:to>
                                        <p:strVal val="visible"/>
                                      </p:to>
                                    </p:set>
                                    <p:anim calcmode="lin" valueType="num">
                                      <p:cBhvr additive="base">
                                        <p:cTn id="27" dur="500" fill="hold"/>
                                        <p:tgtEl>
                                          <p:spTgt spid="70659">
                                            <p:txEl>
                                              <p:charRg st="44" end="52"/>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70659">
                                            <p:txEl>
                                              <p:charRg st="44" end="52"/>
                                            </p:txEl>
                                          </p:spTgt>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70659">
                                            <p:txEl>
                                              <p:charRg st="52" end="62"/>
                                            </p:txEl>
                                          </p:spTgt>
                                        </p:tgtEl>
                                        <p:attrNameLst>
                                          <p:attrName>style.visibility</p:attrName>
                                        </p:attrNameLst>
                                      </p:cBhvr>
                                      <p:to>
                                        <p:strVal val="visible"/>
                                      </p:to>
                                    </p:set>
                                    <p:anim calcmode="lin" valueType="num">
                                      <p:cBhvr additive="base">
                                        <p:cTn id="31" dur="500" fill="hold"/>
                                        <p:tgtEl>
                                          <p:spTgt spid="70659">
                                            <p:txEl>
                                              <p:charRg st="52" end="6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0659">
                                            <p:txEl>
                                              <p:charRg st="52" end="62"/>
                                            </p:txEl>
                                          </p:spTgt>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70659">
                                            <p:txEl>
                                              <p:charRg st="62" end="73"/>
                                            </p:txEl>
                                          </p:spTgt>
                                        </p:tgtEl>
                                        <p:attrNameLst>
                                          <p:attrName>style.visibility</p:attrName>
                                        </p:attrNameLst>
                                      </p:cBhvr>
                                      <p:to>
                                        <p:strVal val="visible"/>
                                      </p:to>
                                    </p:set>
                                    <p:anim calcmode="lin" valueType="num">
                                      <p:cBhvr additive="base">
                                        <p:cTn id="35" dur="500" fill="hold"/>
                                        <p:tgtEl>
                                          <p:spTgt spid="70659">
                                            <p:txEl>
                                              <p:charRg st="62" end="73"/>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70659">
                                            <p:txEl>
                                              <p:charRg st="62" end="73"/>
                                            </p:txEl>
                                          </p:spTgt>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70659">
                                            <p:txEl>
                                              <p:charRg st="73" end="84"/>
                                            </p:txEl>
                                          </p:spTgt>
                                        </p:tgtEl>
                                        <p:attrNameLst>
                                          <p:attrName>style.visibility</p:attrName>
                                        </p:attrNameLst>
                                      </p:cBhvr>
                                      <p:to>
                                        <p:strVal val="visible"/>
                                      </p:to>
                                    </p:set>
                                    <p:anim calcmode="lin" valueType="num">
                                      <p:cBhvr additive="base">
                                        <p:cTn id="39" dur="500" fill="hold"/>
                                        <p:tgtEl>
                                          <p:spTgt spid="70659">
                                            <p:txEl>
                                              <p:charRg st="73" end="84"/>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70659">
                                            <p:txEl>
                                              <p:charRg st="73" end="84"/>
                                            </p:txEl>
                                          </p:spTgt>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70659">
                                            <p:txEl>
                                              <p:charRg st="84" end="93"/>
                                            </p:txEl>
                                          </p:spTgt>
                                        </p:tgtEl>
                                        <p:attrNameLst>
                                          <p:attrName>style.visibility</p:attrName>
                                        </p:attrNameLst>
                                      </p:cBhvr>
                                      <p:to>
                                        <p:strVal val="visible"/>
                                      </p:to>
                                    </p:set>
                                    <p:anim calcmode="lin" valueType="num">
                                      <p:cBhvr additive="base">
                                        <p:cTn id="43" dur="500" fill="hold"/>
                                        <p:tgtEl>
                                          <p:spTgt spid="70659">
                                            <p:txEl>
                                              <p:charRg st="84" end="93"/>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70659">
                                            <p:txEl>
                                              <p:charRg st="84" end="9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p:blipFill>
        <p:spPr>
          <a:xfrm>
            <a:off x="4415155" y="3295650"/>
            <a:ext cx="4271645" cy="2774950"/>
          </a:xfrm>
          <a:prstGeom prst="rect">
            <a:avLst/>
          </a:prstGeom>
        </p:spPr>
      </p:pic>
      <p:sp>
        <p:nvSpPr>
          <p:cNvPr id="14337" name="标题 71681"/>
          <p:cNvSpPr>
            <a:spLocks noGrp="1"/>
          </p:cNvSpPr>
          <p:nvPr>
            <p:ph type="title"/>
          </p:nvPr>
        </p:nvSpPr>
        <p:spPr>
          <a:ln/>
        </p:spPr>
        <p:txBody>
          <a:bodyPr anchor="ctr" anchorCtr="0"/>
          <a:p>
            <a:r>
              <a:rPr lang="en-US" altLang="zh-CN"/>
              <a:t>2</a:t>
            </a:r>
            <a:r>
              <a:rPr lang="zh-CN" altLang="en-US" dirty="0"/>
              <a:t>．会议经费预算的原则</a:t>
            </a:r>
            <a:endParaRPr lang="zh-CN" altLang="en-US" dirty="0"/>
          </a:p>
        </p:txBody>
      </p:sp>
      <p:sp>
        <p:nvSpPr>
          <p:cNvPr id="71683" name="内容占位符 71682"/>
          <p:cNvSpPr>
            <a:spLocks noGrp="1"/>
          </p:cNvSpPr>
          <p:nvPr>
            <p:ph idx="1"/>
          </p:nvPr>
        </p:nvSpPr>
        <p:spPr>
          <a:xfrm>
            <a:off x="611188" y="1628775"/>
            <a:ext cx="7772400" cy="4572000"/>
          </a:xfrm>
          <a:ln/>
        </p:spPr>
        <p:txBody>
          <a:bodyPr anchor="t" anchorCtr="0"/>
          <a:p>
            <a:r>
              <a:rPr lang="zh-CN" altLang="en-US" sz="3200" dirty="0"/>
              <a:t>（</a:t>
            </a:r>
            <a:r>
              <a:rPr lang="en-US" altLang="zh-CN" sz="3200"/>
              <a:t>1</a:t>
            </a:r>
            <a:r>
              <a:rPr lang="zh-CN" altLang="en-US" sz="3200" dirty="0"/>
              <a:t>）科学合理 </a:t>
            </a:r>
            <a:endParaRPr lang="zh-CN" altLang="en-US" sz="3200" dirty="0"/>
          </a:p>
          <a:p>
            <a:r>
              <a:rPr lang="zh-CN" altLang="en-US" sz="3200" dirty="0"/>
              <a:t>（</a:t>
            </a:r>
            <a:r>
              <a:rPr lang="en-US" altLang="zh-CN" sz="3200"/>
              <a:t>2</a:t>
            </a:r>
            <a:r>
              <a:rPr lang="zh-CN" altLang="en-US" sz="3200" dirty="0"/>
              <a:t>）总量控制 </a:t>
            </a:r>
            <a:endParaRPr lang="zh-CN" altLang="en-US" sz="3200" dirty="0"/>
          </a:p>
          <a:p>
            <a:r>
              <a:rPr lang="zh-CN" altLang="en-US" sz="3200" dirty="0"/>
              <a:t>（</a:t>
            </a:r>
            <a:r>
              <a:rPr lang="en-US" altLang="zh-CN" sz="3200"/>
              <a:t>3</a:t>
            </a:r>
            <a:r>
              <a:rPr lang="zh-CN" altLang="en-US" sz="3200" dirty="0"/>
              <a:t>）确保重点 </a:t>
            </a:r>
            <a:endParaRPr lang="zh-CN" altLang="en-US" sz="3200" dirty="0"/>
          </a:p>
          <a:p>
            <a:r>
              <a:rPr lang="zh-CN" altLang="en-US" sz="3200" dirty="0"/>
              <a:t>（</a:t>
            </a:r>
            <a:r>
              <a:rPr lang="en-US" altLang="zh-CN" sz="3200"/>
              <a:t>4</a:t>
            </a:r>
            <a:r>
              <a:rPr lang="zh-CN" altLang="en-US" sz="3200" dirty="0"/>
              <a:t>）精打细算 </a:t>
            </a:r>
            <a:endParaRPr lang="zh-CN" altLang="en-US" sz="3200" dirty="0"/>
          </a:p>
          <a:p>
            <a:r>
              <a:rPr lang="zh-CN" altLang="en-US" sz="3200" dirty="0"/>
              <a:t>（</a:t>
            </a:r>
            <a:r>
              <a:rPr lang="en-US" altLang="zh-CN" sz="3200"/>
              <a:t>5</a:t>
            </a:r>
            <a:r>
              <a:rPr lang="zh-CN" altLang="en-US" sz="3200" dirty="0"/>
              <a:t>）留有余地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71683">
                                            <p:txEl>
                                              <p:charRg st="0" end="9"/>
                                            </p:txEl>
                                          </p:spTgt>
                                        </p:tgtEl>
                                        <p:attrNameLst>
                                          <p:attrName>style.visibility</p:attrName>
                                        </p:attrNameLst>
                                      </p:cBhvr>
                                      <p:to>
                                        <p:strVal val="visible"/>
                                      </p:to>
                                    </p:set>
                                    <p:anim calcmode="lin" valueType="num">
                                      <p:cBhvr additive="base">
                                        <p:cTn id="7" dur="500" fill="hold"/>
                                        <p:tgtEl>
                                          <p:spTgt spid="71683">
                                            <p:txEl>
                                              <p:charRg st="0" end="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1683">
                                            <p:txEl>
                                              <p:charRg st="0" end="9"/>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71683">
                                            <p:txEl>
                                              <p:charRg st="9" end="18"/>
                                            </p:txEl>
                                          </p:spTgt>
                                        </p:tgtEl>
                                        <p:attrNameLst>
                                          <p:attrName>style.visibility</p:attrName>
                                        </p:attrNameLst>
                                      </p:cBhvr>
                                      <p:to>
                                        <p:strVal val="visible"/>
                                      </p:to>
                                    </p:set>
                                    <p:anim calcmode="lin" valueType="num">
                                      <p:cBhvr additive="base">
                                        <p:cTn id="11" dur="500" fill="hold"/>
                                        <p:tgtEl>
                                          <p:spTgt spid="71683">
                                            <p:txEl>
                                              <p:charRg st="9" end="18"/>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1683">
                                            <p:txEl>
                                              <p:charRg st="9" end="18"/>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71683">
                                            <p:txEl>
                                              <p:charRg st="18" end="27"/>
                                            </p:txEl>
                                          </p:spTgt>
                                        </p:tgtEl>
                                        <p:attrNameLst>
                                          <p:attrName>style.visibility</p:attrName>
                                        </p:attrNameLst>
                                      </p:cBhvr>
                                      <p:to>
                                        <p:strVal val="visible"/>
                                      </p:to>
                                    </p:set>
                                    <p:anim calcmode="lin" valueType="num">
                                      <p:cBhvr additive="base">
                                        <p:cTn id="15" dur="500" fill="hold"/>
                                        <p:tgtEl>
                                          <p:spTgt spid="71683">
                                            <p:txEl>
                                              <p:charRg st="18" end="27"/>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71683">
                                            <p:txEl>
                                              <p:charRg st="18" end="27"/>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71683">
                                            <p:txEl>
                                              <p:charRg st="27" end="36"/>
                                            </p:txEl>
                                          </p:spTgt>
                                        </p:tgtEl>
                                        <p:attrNameLst>
                                          <p:attrName>style.visibility</p:attrName>
                                        </p:attrNameLst>
                                      </p:cBhvr>
                                      <p:to>
                                        <p:strVal val="visible"/>
                                      </p:to>
                                    </p:set>
                                    <p:anim calcmode="lin" valueType="num">
                                      <p:cBhvr additive="base">
                                        <p:cTn id="19" dur="500" fill="hold"/>
                                        <p:tgtEl>
                                          <p:spTgt spid="71683">
                                            <p:txEl>
                                              <p:charRg st="27" end="3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1683">
                                            <p:txEl>
                                              <p:charRg st="27" end="36"/>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71683">
                                            <p:txEl>
                                              <p:charRg st="36" end="45"/>
                                            </p:txEl>
                                          </p:spTgt>
                                        </p:tgtEl>
                                        <p:attrNameLst>
                                          <p:attrName>style.visibility</p:attrName>
                                        </p:attrNameLst>
                                      </p:cBhvr>
                                      <p:to>
                                        <p:strVal val="visible"/>
                                      </p:to>
                                    </p:set>
                                    <p:anim calcmode="lin" valueType="num">
                                      <p:cBhvr additive="base">
                                        <p:cTn id="23" dur="500" fill="hold"/>
                                        <p:tgtEl>
                                          <p:spTgt spid="71683">
                                            <p:txEl>
                                              <p:charRg st="36" end="4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71683">
                                            <p:txEl>
                                              <p:charRg st="36" end="4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1" nodeType="clickEffect">
                                  <p:stCondLst>
                                    <p:cond delay="0"/>
                                  </p:stCondLst>
                                  <p:childTnLst>
                                    <p:set>
                                      <p:cBhvr>
                                        <p:cTn id="28" dur="1" fill="hold">
                                          <p:stCondLst>
                                            <p:cond delay="0"/>
                                          </p:stCondLst>
                                        </p:cTn>
                                        <p:tgtEl>
                                          <p:spTgt spid="71683">
                                            <p:txEl>
                                              <p:charRg st="0" end="9"/>
                                            </p:txEl>
                                          </p:spTgt>
                                        </p:tgtEl>
                                        <p:attrNameLst>
                                          <p:attrName>style.visibility</p:attrName>
                                        </p:attrNameLst>
                                      </p:cBhvr>
                                      <p:to>
                                        <p:strVal val="visible"/>
                                      </p:to>
                                    </p:set>
                                    <p:animEffect transition="in" filter="blinds(horizontal)">
                                      <p:cBhvr>
                                        <p:cTn id="29" dur="500"/>
                                        <p:tgtEl>
                                          <p:spTgt spid="71683">
                                            <p:txEl>
                                              <p:charRg st="0" end="9"/>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1" nodeType="clickEffect">
                                  <p:stCondLst>
                                    <p:cond delay="0"/>
                                  </p:stCondLst>
                                  <p:childTnLst>
                                    <p:set>
                                      <p:cBhvr>
                                        <p:cTn id="33" dur="1" fill="hold">
                                          <p:stCondLst>
                                            <p:cond delay="0"/>
                                          </p:stCondLst>
                                        </p:cTn>
                                        <p:tgtEl>
                                          <p:spTgt spid="71683">
                                            <p:txEl>
                                              <p:charRg st="9" end="18"/>
                                            </p:txEl>
                                          </p:spTgt>
                                        </p:tgtEl>
                                        <p:attrNameLst>
                                          <p:attrName>style.visibility</p:attrName>
                                        </p:attrNameLst>
                                      </p:cBhvr>
                                      <p:to>
                                        <p:strVal val="visible"/>
                                      </p:to>
                                    </p:set>
                                    <p:animEffect transition="in" filter="blinds(horizontal)">
                                      <p:cBhvr>
                                        <p:cTn id="34" dur="500"/>
                                        <p:tgtEl>
                                          <p:spTgt spid="71683">
                                            <p:txEl>
                                              <p:charRg st="9" end="1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1" nodeType="clickEffect">
                                  <p:stCondLst>
                                    <p:cond delay="0"/>
                                  </p:stCondLst>
                                  <p:childTnLst>
                                    <p:set>
                                      <p:cBhvr>
                                        <p:cTn id="38" dur="1" fill="hold">
                                          <p:stCondLst>
                                            <p:cond delay="0"/>
                                          </p:stCondLst>
                                        </p:cTn>
                                        <p:tgtEl>
                                          <p:spTgt spid="71683">
                                            <p:txEl>
                                              <p:charRg st="18" end="27"/>
                                            </p:txEl>
                                          </p:spTgt>
                                        </p:tgtEl>
                                        <p:attrNameLst>
                                          <p:attrName>style.visibility</p:attrName>
                                        </p:attrNameLst>
                                      </p:cBhvr>
                                      <p:to>
                                        <p:strVal val="visible"/>
                                      </p:to>
                                    </p:set>
                                    <p:animEffect transition="in" filter="blinds(horizontal)">
                                      <p:cBhvr>
                                        <p:cTn id="39" dur="500"/>
                                        <p:tgtEl>
                                          <p:spTgt spid="71683">
                                            <p:txEl>
                                              <p:charRg st="18" end="2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1" nodeType="clickEffect">
                                  <p:stCondLst>
                                    <p:cond delay="0"/>
                                  </p:stCondLst>
                                  <p:childTnLst>
                                    <p:set>
                                      <p:cBhvr>
                                        <p:cTn id="43" dur="1" fill="hold">
                                          <p:stCondLst>
                                            <p:cond delay="0"/>
                                          </p:stCondLst>
                                        </p:cTn>
                                        <p:tgtEl>
                                          <p:spTgt spid="71683">
                                            <p:txEl>
                                              <p:charRg st="27" end="36"/>
                                            </p:txEl>
                                          </p:spTgt>
                                        </p:tgtEl>
                                        <p:attrNameLst>
                                          <p:attrName>style.visibility</p:attrName>
                                        </p:attrNameLst>
                                      </p:cBhvr>
                                      <p:to>
                                        <p:strVal val="visible"/>
                                      </p:to>
                                    </p:set>
                                    <p:animEffect transition="in" filter="blinds(horizontal)">
                                      <p:cBhvr>
                                        <p:cTn id="44" dur="500"/>
                                        <p:tgtEl>
                                          <p:spTgt spid="71683">
                                            <p:txEl>
                                              <p:charRg st="27" end="3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1" nodeType="clickEffect">
                                  <p:stCondLst>
                                    <p:cond delay="0"/>
                                  </p:stCondLst>
                                  <p:childTnLst>
                                    <p:set>
                                      <p:cBhvr>
                                        <p:cTn id="48" dur="1" fill="hold">
                                          <p:stCondLst>
                                            <p:cond delay="0"/>
                                          </p:stCondLst>
                                        </p:cTn>
                                        <p:tgtEl>
                                          <p:spTgt spid="71683">
                                            <p:txEl>
                                              <p:charRg st="36" end="45"/>
                                            </p:txEl>
                                          </p:spTgt>
                                        </p:tgtEl>
                                        <p:attrNameLst>
                                          <p:attrName>style.visibility</p:attrName>
                                        </p:attrNameLst>
                                      </p:cBhvr>
                                      <p:to>
                                        <p:strVal val="visible"/>
                                      </p:to>
                                    </p:set>
                                    <p:animEffect transition="in" filter="blinds(horizontal)">
                                      <p:cBhvr>
                                        <p:cTn id="49" dur="500"/>
                                        <p:tgtEl>
                                          <p:spTgt spid="71683">
                                            <p:txEl>
                                              <p:charRg st="36" end="4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2" nodeType="clickEffect">
                                  <p:stCondLst>
                                    <p:cond delay="0"/>
                                  </p:stCondLst>
                                  <p:childTnLst>
                                    <p:set>
                                      <p:cBhvr>
                                        <p:cTn id="53" dur="1" fill="hold">
                                          <p:stCondLst>
                                            <p:cond delay="0"/>
                                          </p:stCondLst>
                                        </p:cTn>
                                        <p:tgtEl>
                                          <p:spTgt spid="71683">
                                            <p:txEl>
                                              <p:charRg st="0" end="9"/>
                                            </p:txEl>
                                          </p:spTgt>
                                        </p:tgtEl>
                                        <p:attrNameLst>
                                          <p:attrName>style.visibility</p:attrName>
                                        </p:attrNameLst>
                                      </p:cBhvr>
                                      <p:to>
                                        <p:strVal val="visible"/>
                                      </p:to>
                                    </p:set>
                                    <p:animEffect transition="in" filter="checkerboard(across)">
                                      <p:cBhvr>
                                        <p:cTn id="54" dur="500"/>
                                        <p:tgtEl>
                                          <p:spTgt spid="71683">
                                            <p:txEl>
                                              <p:charRg st="0" end="9"/>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grpId="2" nodeType="clickEffect">
                                  <p:stCondLst>
                                    <p:cond delay="0"/>
                                  </p:stCondLst>
                                  <p:childTnLst>
                                    <p:set>
                                      <p:cBhvr>
                                        <p:cTn id="58" dur="1" fill="hold">
                                          <p:stCondLst>
                                            <p:cond delay="0"/>
                                          </p:stCondLst>
                                        </p:cTn>
                                        <p:tgtEl>
                                          <p:spTgt spid="71683">
                                            <p:txEl>
                                              <p:charRg st="9" end="18"/>
                                            </p:txEl>
                                          </p:spTgt>
                                        </p:tgtEl>
                                        <p:attrNameLst>
                                          <p:attrName>style.visibility</p:attrName>
                                        </p:attrNameLst>
                                      </p:cBhvr>
                                      <p:to>
                                        <p:strVal val="visible"/>
                                      </p:to>
                                    </p:set>
                                    <p:animEffect transition="in" filter="checkerboard(across)">
                                      <p:cBhvr>
                                        <p:cTn id="59" dur="500"/>
                                        <p:tgtEl>
                                          <p:spTgt spid="71683">
                                            <p:txEl>
                                              <p:charRg st="9" end="18"/>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5" presetClass="entr" presetSubtype="10" fill="hold" grpId="2" nodeType="clickEffect">
                                  <p:stCondLst>
                                    <p:cond delay="0"/>
                                  </p:stCondLst>
                                  <p:childTnLst>
                                    <p:set>
                                      <p:cBhvr>
                                        <p:cTn id="63" dur="1" fill="hold">
                                          <p:stCondLst>
                                            <p:cond delay="0"/>
                                          </p:stCondLst>
                                        </p:cTn>
                                        <p:tgtEl>
                                          <p:spTgt spid="71683">
                                            <p:txEl>
                                              <p:charRg st="18" end="27"/>
                                            </p:txEl>
                                          </p:spTgt>
                                        </p:tgtEl>
                                        <p:attrNameLst>
                                          <p:attrName>style.visibility</p:attrName>
                                        </p:attrNameLst>
                                      </p:cBhvr>
                                      <p:to>
                                        <p:strVal val="visible"/>
                                      </p:to>
                                    </p:set>
                                    <p:animEffect transition="in" filter="checkerboard(across)">
                                      <p:cBhvr>
                                        <p:cTn id="64" dur="500"/>
                                        <p:tgtEl>
                                          <p:spTgt spid="71683">
                                            <p:txEl>
                                              <p:charRg st="18" end="27"/>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grpId="2" nodeType="clickEffect">
                                  <p:stCondLst>
                                    <p:cond delay="0"/>
                                  </p:stCondLst>
                                  <p:childTnLst>
                                    <p:set>
                                      <p:cBhvr>
                                        <p:cTn id="68" dur="1" fill="hold">
                                          <p:stCondLst>
                                            <p:cond delay="0"/>
                                          </p:stCondLst>
                                        </p:cTn>
                                        <p:tgtEl>
                                          <p:spTgt spid="71683">
                                            <p:txEl>
                                              <p:charRg st="27" end="36"/>
                                            </p:txEl>
                                          </p:spTgt>
                                        </p:tgtEl>
                                        <p:attrNameLst>
                                          <p:attrName>style.visibility</p:attrName>
                                        </p:attrNameLst>
                                      </p:cBhvr>
                                      <p:to>
                                        <p:strVal val="visible"/>
                                      </p:to>
                                    </p:set>
                                    <p:animEffect transition="in" filter="checkerboard(across)">
                                      <p:cBhvr>
                                        <p:cTn id="69" dur="500"/>
                                        <p:tgtEl>
                                          <p:spTgt spid="71683">
                                            <p:txEl>
                                              <p:charRg st="27" end="36"/>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grpId="2" nodeType="clickEffect">
                                  <p:stCondLst>
                                    <p:cond delay="0"/>
                                  </p:stCondLst>
                                  <p:childTnLst>
                                    <p:set>
                                      <p:cBhvr>
                                        <p:cTn id="73" dur="1" fill="hold">
                                          <p:stCondLst>
                                            <p:cond delay="0"/>
                                          </p:stCondLst>
                                        </p:cTn>
                                        <p:tgtEl>
                                          <p:spTgt spid="71683">
                                            <p:txEl>
                                              <p:charRg st="36" end="45"/>
                                            </p:txEl>
                                          </p:spTgt>
                                        </p:tgtEl>
                                        <p:attrNameLst>
                                          <p:attrName>style.visibility</p:attrName>
                                        </p:attrNameLst>
                                      </p:cBhvr>
                                      <p:to>
                                        <p:strVal val="visible"/>
                                      </p:to>
                                    </p:set>
                                    <p:animEffect transition="in" filter="checkerboard(across)">
                                      <p:cBhvr>
                                        <p:cTn id="74" dur="500"/>
                                        <p:tgtEl>
                                          <p:spTgt spid="71683">
                                            <p:txEl>
                                              <p:charRg st="36" end="45"/>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12" fill="hold" grpId="3" nodeType="clickEffect">
                                  <p:stCondLst>
                                    <p:cond delay="0"/>
                                  </p:stCondLst>
                                  <p:childTnLst>
                                    <p:set>
                                      <p:cBhvr>
                                        <p:cTn id="78" dur="1" fill="hold">
                                          <p:stCondLst>
                                            <p:cond delay="0"/>
                                          </p:stCondLst>
                                        </p:cTn>
                                        <p:tgtEl>
                                          <p:spTgt spid="71683">
                                            <p:txEl>
                                              <p:charRg st="0" end="9"/>
                                            </p:txEl>
                                          </p:spTgt>
                                        </p:tgtEl>
                                        <p:attrNameLst>
                                          <p:attrName>style.visibility</p:attrName>
                                        </p:attrNameLst>
                                      </p:cBhvr>
                                      <p:to>
                                        <p:strVal val="visible"/>
                                      </p:to>
                                    </p:set>
                                    <p:anim calcmode="lin" valueType="num">
                                      <p:cBhvr additive="base">
                                        <p:cTn id="79" dur="500" fill="hold"/>
                                        <p:tgtEl>
                                          <p:spTgt spid="71683">
                                            <p:txEl>
                                              <p:charRg st="0" end="9"/>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71683">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12" fill="hold" grpId="3" nodeType="clickEffect">
                                  <p:stCondLst>
                                    <p:cond delay="0"/>
                                  </p:stCondLst>
                                  <p:childTnLst>
                                    <p:set>
                                      <p:cBhvr>
                                        <p:cTn id="84" dur="1" fill="hold">
                                          <p:stCondLst>
                                            <p:cond delay="0"/>
                                          </p:stCondLst>
                                        </p:cTn>
                                        <p:tgtEl>
                                          <p:spTgt spid="71683">
                                            <p:txEl>
                                              <p:charRg st="9" end="18"/>
                                            </p:txEl>
                                          </p:spTgt>
                                        </p:tgtEl>
                                        <p:attrNameLst>
                                          <p:attrName>style.visibility</p:attrName>
                                        </p:attrNameLst>
                                      </p:cBhvr>
                                      <p:to>
                                        <p:strVal val="visible"/>
                                      </p:to>
                                    </p:set>
                                    <p:anim calcmode="lin" valueType="num">
                                      <p:cBhvr additive="base">
                                        <p:cTn id="85" dur="500" fill="hold"/>
                                        <p:tgtEl>
                                          <p:spTgt spid="71683">
                                            <p:txEl>
                                              <p:charRg st="9" end="18"/>
                                            </p:txEl>
                                          </p:spTgt>
                                        </p:tgtEl>
                                        <p:attrNameLst>
                                          <p:attrName>ppt_x</p:attrName>
                                        </p:attrNameLst>
                                      </p:cBhvr>
                                      <p:tavLst>
                                        <p:tav tm="0">
                                          <p:val>
                                            <p:strVal val="0-#ppt_w/2"/>
                                          </p:val>
                                        </p:tav>
                                        <p:tav tm="100000">
                                          <p:val>
                                            <p:strVal val="#ppt_x"/>
                                          </p:val>
                                        </p:tav>
                                      </p:tavLst>
                                    </p:anim>
                                    <p:anim calcmode="lin" valueType="num">
                                      <p:cBhvr additive="base">
                                        <p:cTn id="86" dur="500" fill="hold"/>
                                        <p:tgtEl>
                                          <p:spTgt spid="71683">
                                            <p:txEl>
                                              <p:charRg st="9" end="18"/>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12" fill="hold" grpId="3" nodeType="clickEffect">
                                  <p:stCondLst>
                                    <p:cond delay="0"/>
                                  </p:stCondLst>
                                  <p:childTnLst>
                                    <p:set>
                                      <p:cBhvr>
                                        <p:cTn id="90" dur="1" fill="hold">
                                          <p:stCondLst>
                                            <p:cond delay="0"/>
                                          </p:stCondLst>
                                        </p:cTn>
                                        <p:tgtEl>
                                          <p:spTgt spid="71683">
                                            <p:txEl>
                                              <p:charRg st="18" end="27"/>
                                            </p:txEl>
                                          </p:spTgt>
                                        </p:tgtEl>
                                        <p:attrNameLst>
                                          <p:attrName>style.visibility</p:attrName>
                                        </p:attrNameLst>
                                      </p:cBhvr>
                                      <p:to>
                                        <p:strVal val="visible"/>
                                      </p:to>
                                    </p:set>
                                    <p:anim calcmode="lin" valueType="num">
                                      <p:cBhvr additive="base">
                                        <p:cTn id="91" dur="500" fill="hold"/>
                                        <p:tgtEl>
                                          <p:spTgt spid="71683">
                                            <p:txEl>
                                              <p:charRg st="18" end="27"/>
                                            </p:txEl>
                                          </p:spTgt>
                                        </p:tgtEl>
                                        <p:attrNameLst>
                                          <p:attrName>ppt_x</p:attrName>
                                        </p:attrNameLst>
                                      </p:cBhvr>
                                      <p:tavLst>
                                        <p:tav tm="0">
                                          <p:val>
                                            <p:strVal val="0-#ppt_w/2"/>
                                          </p:val>
                                        </p:tav>
                                        <p:tav tm="100000">
                                          <p:val>
                                            <p:strVal val="#ppt_x"/>
                                          </p:val>
                                        </p:tav>
                                      </p:tavLst>
                                    </p:anim>
                                    <p:anim calcmode="lin" valueType="num">
                                      <p:cBhvr additive="base">
                                        <p:cTn id="92" dur="500" fill="hold"/>
                                        <p:tgtEl>
                                          <p:spTgt spid="71683">
                                            <p:txEl>
                                              <p:charRg st="18" end="27"/>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12" fill="hold" grpId="3" nodeType="clickEffect">
                                  <p:stCondLst>
                                    <p:cond delay="0"/>
                                  </p:stCondLst>
                                  <p:childTnLst>
                                    <p:set>
                                      <p:cBhvr>
                                        <p:cTn id="96" dur="1" fill="hold">
                                          <p:stCondLst>
                                            <p:cond delay="0"/>
                                          </p:stCondLst>
                                        </p:cTn>
                                        <p:tgtEl>
                                          <p:spTgt spid="71683">
                                            <p:txEl>
                                              <p:charRg st="27" end="36"/>
                                            </p:txEl>
                                          </p:spTgt>
                                        </p:tgtEl>
                                        <p:attrNameLst>
                                          <p:attrName>style.visibility</p:attrName>
                                        </p:attrNameLst>
                                      </p:cBhvr>
                                      <p:to>
                                        <p:strVal val="visible"/>
                                      </p:to>
                                    </p:set>
                                    <p:anim calcmode="lin" valueType="num">
                                      <p:cBhvr additive="base">
                                        <p:cTn id="97" dur="500" fill="hold"/>
                                        <p:tgtEl>
                                          <p:spTgt spid="71683">
                                            <p:txEl>
                                              <p:charRg st="27" end="36"/>
                                            </p:txEl>
                                          </p:spTgt>
                                        </p:tgtEl>
                                        <p:attrNameLst>
                                          <p:attrName>ppt_x</p:attrName>
                                        </p:attrNameLst>
                                      </p:cBhvr>
                                      <p:tavLst>
                                        <p:tav tm="0">
                                          <p:val>
                                            <p:strVal val="0-#ppt_w/2"/>
                                          </p:val>
                                        </p:tav>
                                        <p:tav tm="100000">
                                          <p:val>
                                            <p:strVal val="#ppt_x"/>
                                          </p:val>
                                        </p:tav>
                                      </p:tavLst>
                                    </p:anim>
                                    <p:anim calcmode="lin" valueType="num">
                                      <p:cBhvr additive="base">
                                        <p:cTn id="98" dur="500" fill="hold"/>
                                        <p:tgtEl>
                                          <p:spTgt spid="71683">
                                            <p:txEl>
                                              <p:charRg st="27" end="36"/>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12" fill="hold" grpId="3" nodeType="clickEffect">
                                  <p:stCondLst>
                                    <p:cond delay="0"/>
                                  </p:stCondLst>
                                  <p:childTnLst>
                                    <p:set>
                                      <p:cBhvr>
                                        <p:cTn id="102" dur="1" fill="hold">
                                          <p:stCondLst>
                                            <p:cond delay="0"/>
                                          </p:stCondLst>
                                        </p:cTn>
                                        <p:tgtEl>
                                          <p:spTgt spid="71683">
                                            <p:txEl>
                                              <p:charRg st="36" end="45"/>
                                            </p:txEl>
                                          </p:spTgt>
                                        </p:tgtEl>
                                        <p:attrNameLst>
                                          <p:attrName>style.visibility</p:attrName>
                                        </p:attrNameLst>
                                      </p:cBhvr>
                                      <p:to>
                                        <p:strVal val="visible"/>
                                      </p:to>
                                    </p:set>
                                    <p:anim calcmode="lin" valueType="num">
                                      <p:cBhvr additive="base">
                                        <p:cTn id="103" dur="500" fill="hold"/>
                                        <p:tgtEl>
                                          <p:spTgt spid="71683">
                                            <p:txEl>
                                              <p:charRg st="36" end="45"/>
                                            </p:txEl>
                                          </p:spTgt>
                                        </p:tgtEl>
                                        <p:attrNameLst>
                                          <p:attrName>ppt_x</p:attrName>
                                        </p:attrNameLst>
                                      </p:cBhvr>
                                      <p:tavLst>
                                        <p:tav tm="0">
                                          <p:val>
                                            <p:strVal val="0-#ppt_w/2"/>
                                          </p:val>
                                        </p:tav>
                                        <p:tav tm="100000">
                                          <p:val>
                                            <p:strVal val="#ppt_x"/>
                                          </p:val>
                                        </p:tav>
                                      </p:tavLst>
                                    </p:anim>
                                    <p:anim calcmode="lin" valueType="num">
                                      <p:cBhvr additive="base">
                                        <p:cTn id="104" dur="500" fill="hold"/>
                                        <p:tgtEl>
                                          <p:spTgt spid="71683">
                                            <p:txEl>
                                              <p:charRg st="36" end="4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P spid="71683" grpId="1" build="p"/>
      <p:bldP spid="71683" grpId="2" build="p"/>
      <p:bldP spid="71683" grpId="3"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72705"/>
          <p:cNvSpPr>
            <a:spLocks noGrp="1"/>
          </p:cNvSpPr>
          <p:nvPr>
            <p:ph type="title"/>
          </p:nvPr>
        </p:nvSpPr>
        <p:spPr>
          <a:ln/>
        </p:spPr>
        <p:txBody>
          <a:bodyPr anchor="ctr" anchorCtr="0"/>
          <a:p>
            <a:r>
              <a:rPr lang="en-US" altLang="zh-CN"/>
              <a:t>3</a:t>
            </a:r>
            <a:r>
              <a:rPr lang="zh-CN" altLang="en-US" dirty="0"/>
              <a:t>．会议经费的筹措途径</a:t>
            </a:r>
            <a:endParaRPr lang="zh-CN" altLang="en-US" dirty="0"/>
          </a:p>
        </p:txBody>
      </p:sp>
      <p:sp>
        <p:nvSpPr>
          <p:cNvPr id="72707" name="内容占位符 72706"/>
          <p:cNvSpPr>
            <a:spLocks noGrp="1"/>
          </p:cNvSpPr>
          <p:nvPr>
            <p:ph idx="1"/>
          </p:nvPr>
        </p:nvSpPr>
        <p:spPr>
          <a:xfrm>
            <a:off x="395288" y="1916113"/>
            <a:ext cx="7772400" cy="4572000"/>
          </a:xfrm>
          <a:ln/>
        </p:spPr>
        <p:txBody>
          <a:bodyPr anchor="t" anchorCtr="0"/>
          <a:p>
            <a:r>
              <a:rPr lang="zh-CN" altLang="en-US" dirty="0"/>
              <a:t>（</a:t>
            </a:r>
            <a:r>
              <a:rPr lang="en-US" altLang="zh-CN"/>
              <a:t>1</a:t>
            </a:r>
            <a:r>
              <a:rPr lang="zh-CN" altLang="en-US" dirty="0"/>
              <a:t>）行政事业经费划拨</a:t>
            </a:r>
            <a:endParaRPr lang="zh-CN" altLang="en-US" dirty="0"/>
          </a:p>
          <a:p>
            <a:r>
              <a:rPr lang="zh-CN" altLang="en-US" dirty="0"/>
              <a:t>（</a:t>
            </a:r>
            <a:r>
              <a:rPr lang="en-US" altLang="zh-CN"/>
              <a:t>2</a:t>
            </a:r>
            <a:r>
              <a:rPr lang="zh-CN" altLang="en-US" dirty="0"/>
              <a:t>）主办者分担</a:t>
            </a:r>
            <a:endParaRPr lang="zh-CN" altLang="en-US" dirty="0"/>
          </a:p>
          <a:p>
            <a:r>
              <a:rPr lang="zh-CN" altLang="en-US" dirty="0"/>
              <a:t>（</a:t>
            </a:r>
            <a:r>
              <a:rPr lang="en-US" altLang="zh-CN"/>
              <a:t>3</a:t>
            </a:r>
            <a:r>
              <a:rPr lang="zh-CN" altLang="en-US" dirty="0"/>
              <a:t>）与会者分担个人费用</a:t>
            </a:r>
            <a:endParaRPr lang="zh-CN" altLang="en-US" dirty="0"/>
          </a:p>
          <a:p>
            <a:r>
              <a:rPr lang="zh-CN" altLang="en-US" dirty="0"/>
              <a:t>（</a:t>
            </a:r>
            <a:r>
              <a:rPr lang="en-US" altLang="zh-CN"/>
              <a:t>4</a:t>
            </a:r>
            <a:r>
              <a:rPr lang="zh-CN" altLang="en-US" dirty="0"/>
              <a:t>）社会赞助</a:t>
            </a:r>
            <a:endParaRPr lang="zh-CN" altLang="en-US" dirty="0"/>
          </a:p>
          <a:p>
            <a:r>
              <a:rPr lang="zh-CN" altLang="en-US" dirty="0"/>
              <a:t>（</a:t>
            </a:r>
            <a:r>
              <a:rPr lang="en-US" altLang="zh-CN"/>
              <a:t>5</a:t>
            </a:r>
            <a:r>
              <a:rPr lang="zh-CN" altLang="en-US" dirty="0"/>
              <a:t>）转让无形资产使用权</a:t>
            </a:r>
            <a:endParaRPr lang="zh-CN" altLang="en-US" dirty="0"/>
          </a:p>
        </p:txBody>
      </p:sp>
      <p:pic>
        <p:nvPicPr>
          <p:cNvPr id="72708" name="图片 72707" descr="花4"/>
          <p:cNvPicPr>
            <a:picLocks noChangeAspect="1"/>
          </p:cNvPicPr>
          <p:nvPr/>
        </p:nvPicPr>
        <p:blipFill>
          <a:blip r:embed="rId1"/>
          <a:stretch>
            <a:fillRect/>
          </a:stretch>
        </p:blipFill>
        <p:spPr>
          <a:xfrm>
            <a:off x="5292725" y="2420938"/>
            <a:ext cx="3851275" cy="44370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72707">
                                            <p:txEl>
                                              <p:charRg st="0" end="12"/>
                                            </p:txEl>
                                          </p:spTgt>
                                        </p:tgtEl>
                                        <p:attrNameLst>
                                          <p:attrName>style.visibility</p:attrName>
                                        </p:attrNameLst>
                                      </p:cBhvr>
                                      <p:to>
                                        <p:strVal val="visible"/>
                                      </p:to>
                                    </p:set>
                                    <p:anim calcmode="lin" valueType="num">
                                      <p:cBhvr additive="base">
                                        <p:cTn id="7" dur="500" fill="hold"/>
                                        <p:tgtEl>
                                          <p:spTgt spid="72707">
                                            <p:txEl>
                                              <p:charRg st="0" end="1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2707">
                                            <p:txEl>
                                              <p:charRg st="0" end="12"/>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72707">
                                            <p:txEl>
                                              <p:charRg st="12" end="21"/>
                                            </p:txEl>
                                          </p:spTgt>
                                        </p:tgtEl>
                                        <p:attrNameLst>
                                          <p:attrName>style.visibility</p:attrName>
                                        </p:attrNameLst>
                                      </p:cBhvr>
                                      <p:to>
                                        <p:strVal val="visible"/>
                                      </p:to>
                                    </p:set>
                                    <p:anim calcmode="lin" valueType="num">
                                      <p:cBhvr additive="base">
                                        <p:cTn id="11" dur="500" fill="hold"/>
                                        <p:tgtEl>
                                          <p:spTgt spid="72707">
                                            <p:txEl>
                                              <p:charRg st="12" end="2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2707">
                                            <p:txEl>
                                              <p:charRg st="12" end="21"/>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72707">
                                            <p:txEl>
                                              <p:charRg st="21" end="34"/>
                                            </p:txEl>
                                          </p:spTgt>
                                        </p:tgtEl>
                                        <p:attrNameLst>
                                          <p:attrName>style.visibility</p:attrName>
                                        </p:attrNameLst>
                                      </p:cBhvr>
                                      <p:to>
                                        <p:strVal val="visible"/>
                                      </p:to>
                                    </p:set>
                                    <p:anim calcmode="lin" valueType="num">
                                      <p:cBhvr additive="base">
                                        <p:cTn id="15" dur="500" fill="hold"/>
                                        <p:tgtEl>
                                          <p:spTgt spid="72707">
                                            <p:txEl>
                                              <p:charRg st="21" end="3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72707">
                                            <p:txEl>
                                              <p:charRg st="21" end="34"/>
                                            </p:txEl>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72707">
                                            <p:txEl>
                                              <p:charRg st="34" end="42"/>
                                            </p:txEl>
                                          </p:spTgt>
                                        </p:tgtEl>
                                        <p:attrNameLst>
                                          <p:attrName>style.visibility</p:attrName>
                                        </p:attrNameLst>
                                      </p:cBhvr>
                                      <p:to>
                                        <p:strVal val="visible"/>
                                      </p:to>
                                    </p:set>
                                    <p:anim calcmode="lin" valueType="num">
                                      <p:cBhvr additive="base">
                                        <p:cTn id="19" dur="500" fill="hold"/>
                                        <p:tgtEl>
                                          <p:spTgt spid="72707">
                                            <p:txEl>
                                              <p:charRg st="34" end="4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2707">
                                            <p:txEl>
                                              <p:charRg st="34" end="42"/>
                                            </p:txEl>
                                          </p:spTgt>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72707">
                                            <p:txEl>
                                              <p:charRg st="42" end="55"/>
                                            </p:txEl>
                                          </p:spTgt>
                                        </p:tgtEl>
                                        <p:attrNameLst>
                                          <p:attrName>style.visibility</p:attrName>
                                        </p:attrNameLst>
                                      </p:cBhvr>
                                      <p:to>
                                        <p:strVal val="visible"/>
                                      </p:to>
                                    </p:set>
                                    <p:anim calcmode="lin" valueType="num">
                                      <p:cBhvr additive="base">
                                        <p:cTn id="23" dur="500" fill="hold"/>
                                        <p:tgtEl>
                                          <p:spTgt spid="72707">
                                            <p:txEl>
                                              <p:charRg st="42" end="5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72707">
                                            <p:txEl>
                                              <p:charRg st="42" end="55"/>
                                            </p:txEl>
                                          </p:spTgt>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72708"/>
                                        </p:tgtEl>
                                        <p:attrNameLst>
                                          <p:attrName>style.visibility</p:attrName>
                                        </p:attrNameLst>
                                      </p:cBhvr>
                                      <p:to>
                                        <p:strVal val="visible"/>
                                      </p:to>
                                    </p:set>
                                    <p:anim calcmode="lin" valueType="num">
                                      <p:cBhvr additive="base">
                                        <p:cTn id="27" dur="500" fill="hold"/>
                                        <p:tgtEl>
                                          <p:spTgt spid="72708"/>
                                        </p:tgtEl>
                                        <p:attrNameLst>
                                          <p:attrName>ppt_x</p:attrName>
                                        </p:attrNameLst>
                                      </p:cBhvr>
                                      <p:tavLst>
                                        <p:tav tm="0">
                                          <p:val>
                                            <p:strVal val="1+#ppt_w/2"/>
                                          </p:val>
                                        </p:tav>
                                        <p:tav tm="100000">
                                          <p:val>
                                            <p:strVal val="#ppt_x"/>
                                          </p:val>
                                        </p:tav>
                                      </p:tavLst>
                                    </p:anim>
                                    <p:anim calcmode="lin" valueType="num">
                                      <p:cBhvr additive="base">
                                        <p:cTn id="28" dur="500" fill="hold"/>
                                        <p:tgtEl>
                                          <p:spTgt spid="727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Lst>
  </p:timing>
</p:sld>
</file>

<file path=ppt/tags/tag1.xml><?xml version="1.0" encoding="utf-8"?>
<p:tagLst xmlns:p="http://schemas.openxmlformats.org/presentationml/2006/main">
  <p:tag name="commondata" val="eyJoZGlkIjoiNDQ1NDczNWM4NDUxNzAyMjA3OTYzZWM0YTkzZWIzY2MifQ=="/>
</p:tagLst>
</file>

<file path=ppt/theme/theme1.xml><?xml version="1.0" encoding="utf-8"?>
<a:theme xmlns:a="http://schemas.openxmlformats.org/drawingml/2006/main" name="彩带型模板">
  <a:themeElements>
    <a:clrScheme name="">
      <a:dk1>
        <a:srgbClr val="FFFFCC"/>
      </a:dk1>
      <a:lt1>
        <a:srgbClr val="660033"/>
      </a:lt1>
      <a:dk2>
        <a:srgbClr val="FFCC00"/>
      </a:dk2>
      <a:lt2>
        <a:srgbClr val="220011"/>
      </a:lt2>
      <a:accent1>
        <a:srgbClr val="CC0099"/>
      </a:accent1>
      <a:accent2>
        <a:srgbClr val="56002B"/>
      </a:accent2>
      <a:accent3>
        <a:srgbClr val="B9AAAD"/>
      </a:accent3>
      <a:accent4>
        <a:srgbClr val="DCDCAF"/>
      </a:accent4>
      <a:accent5>
        <a:srgbClr val="E2AACA"/>
      </a:accent5>
      <a:accent6>
        <a:srgbClr val="4C0026"/>
      </a:accent6>
      <a:hlink>
        <a:srgbClr val="9C004E"/>
      </a:hlink>
      <a:folHlink>
        <a:srgbClr val="FF66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CC"/>
        </a:dk1>
        <a:lt1>
          <a:srgbClr val="660033"/>
        </a:lt1>
        <a:dk2>
          <a:srgbClr val="FFCC00"/>
        </a:dk2>
        <a:lt2>
          <a:srgbClr val="220011"/>
        </a:lt2>
        <a:accent1>
          <a:srgbClr val="CC0099"/>
        </a:accent1>
        <a:accent2>
          <a:srgbClr val="56002B"/>
        </a:accent2>
        <a:accent3>
          <a:srgbClr val="B9AAAD"/>
        </a:accent3>
        <a:accent4>
          <a:srgbClr val="DCDCAF"/>
        </a:accent4>
        <a:accent5>
          <a:srgbClr val="E2AACA"/>
        </a:accent5>
        <a:accent6>
          <a:srgbClr val="4C0026"/>
        </a:accent6>
        <a:hlink>
          <a:srgbClr val="9C004E"/>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33CCCC"/>
        </a:dk2>
        <a:lt2>
          <a:srgbClr val="000F1E"/>
        </a:lt2>
        <a:accent1>
          <a:srgbClr val="006699"/>
        </a:accent1>
        <a:accent2>
          <a:srgbClr val="003366"/>
        </a:accent2>
        <a:accent3>
          <a:srgbClr val="AAADB9"/>
        </a:accent3>
        <a:accent4>
          <a:srgbClr val="DCDCDC"/>
        </a:accent4>
        <a:accent5>
          <a:srgbClr val="AAB9CA"/>
        </a:accent5>
        <a:accent6>
          <a:srgbClr val="002D5B"/>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66FFCC"/>
        </a:dk2>
        <a:lt2>
          <a:srgbClr val="002F2E"/>
        </a:lt2>
        <a:accent1>
          <a:srgbClr val="0099CC"/>
        </a:accent1>
        <a:accent2>
          <a:srgbClr val="005250"/>
        </a:accent2>
        <a:accent3>
          <a:srgbClr val="AAC1C1"/>
        </a:accent3>
        <a:accent4>
          <a:srgbClr val="DCDCDC"/>
        </a:accent4>
        <a:accent5>
          <a:srgbClr val="AACAE2"/>
        </a:accent5>
        <a:accent6>
          <a:srgbClr val="004947"/>
        </a:accent6>
        <a:hlink>
          <a:srgbClr val="00CC99"/>
        </a:hlink>
        <a:folHlink>
          <a:srgbClr val="009999"/>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clrMap bg1="lt1" tx1="dk1" bg2="lt2" tx2="dk2" accent1="accent1" accent2="accent2" accent3="accent3" accent4="accent4" accent5="accent5" accent6="accent6" hlink="hlink" folHlink="folHlink"/>
    </a:extraClrScheme>
    <a:extraClrScheme>
      <a:clrScheme name="">
        <a:dk1>
          <a:srgbClr val="663300"/>
        </a:dk1>
        <a:lt1>
          <a:srgbClr val="FFFFFF"/>
        </a:lt1>
        <a:dk2>
          <a:srgbClr val="000000"/>
        </a:dk2>
        <a:lt2>
          <a:srgbClr val="FFFF99"/>
        </a:lt2>
        <a:accent1>
          <a:srgbClr val="FFCC66"/>
        </a:accent1>
        <a:accent2>
          <a:srgbClr val="FFFFCC"/>
        </a:accent2>
        <a:accent3>
          <a:srgbClr val="FFFFFF"/>
        </a:accent3>
        <a:accent4>
          <a:srgbClr val="572A00"/>
        </a:accent4>
        <a:accent5>
          <a:srgbClr val="FFE2B9"/>
        </a:accent5>
        <a:accent6>
          <a:srgbClr val="E5E5B7"/>
        </a:accent6>
        <a:hlink>
          <a:srgbClr val="FFCC00"/>
        </a:hlink>
        <a:folHlink>
          <a:srgbClr val="FF7C8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0C0C0"/>
        </a:lt2>
        <a:accent1>
          <a:srgbClr val="CBCBCB"/>
        </a:accent1>
        <a:accent2>
          <a:srgbClr val="EAEAEA"/>
        </a:accent2>
        <a:accent3>
          <a:srgbClr val="FFFFFF"/>
        </a:accent3>
        <a:accent4>
          <a:srgbClr val="000000"/>
        </a:accent4>
        <a:accent5>
          <a:srgbClr val="E1E1E1"/>
        </a:accent5>
        <a:accent6>
          <a:srgbClr val="D2D2D2"/>
        </a:accent6>
        <a:hlink>
          <a:srgbClr val="4D4D4D"/>
        </a:hlink>
        <a:folHlink>
          <a:srgbClr val="86868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彩带型模板">
  <a:themeElements>
    <a:clrScheme name="">
      <a:dk1>
        <a:srgbClr val="FFFFCC"/>
      </a:dk1>
      <a:lt1>
        <a:srgbClr val="660033"/>
      </a:lt1>
      <a:dk2>
        <a:srgbClr val="FFCC00"/>
      </a:dk2>
      <a:lt2>
        <a:srgbClr val="220011"/>
      </a:lt2>
      <a:accent1>
        <a:srgbClr val="CC0099"/>
      </a:accent1>
      <a:accent2>
        <a:srgbClr val="56002B"/>
      </a:accent2>
      <a:accent3>
        <a:srgbClr val="B9AAAD"/>
      </a:accent3>
      <a:accent4>
        <a:srgbClr val="DCDCAF"/>
      </a:accent4>
      <a:accent5>
        <a:srgbClr val="E2AACA"/>
      </a:accent5>
      <a:accent6>
        <a:srgbClr val="4C0026"/>
      </a:accent6>
      <a:hlink>
        <a:srgbClr val="9C004E"/>
      </a:hlink>
      <a:folHlink>
        <a:srgbClr val="FF66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CC"/>
        </a:dk1>
        <a:lt1>
          <a:srgbClr val="660033"/>
        </a:lt1>
        <a:dk2>
          <a:srgbClr val="FFCC00"/>
        </a:dk2>
        <a:lt2>
          <a:srgbClr val="220011"/>
        </a:lt2>
        <a:accent1>
          <a:srgbClr val="CC0099"/>
        </a:accent1>
        <a:accent2>
          <a:srgbClr val="56002B"/>
        </a:accent2>
        <a:accent3>
          <a:srgbClr val="B9AAAD"/>
        </a:accent3>
        <a:accent4>
          <a:srgbClr val="DCDCAF"/>
        </a:accent4>
        <a:accent5>
          <a:srgbClr val="E2AACA"/>
        </a:accent5>
        <a:accent6>
          <a:srgbClr val="4C0026"/>
        </a:accent6>
        <a:hlink>
          <a:srgbClr val="9C004E"/>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33CCCC"/>
        </a:dk2>
        <a:lt2>
          <a:srgbClr val="000F1E"/>
        </a:lt2>
        <a:accent1>
          <a:srgbClr val="006699"/>
        </a:accent1>
        <a:accent2>
          <a:srgbClr val="003366"/>
        </a:accent2>
        <a:accent3>
          <a:srgbClr val="AAADB9"/>
        </a:accent3>
        <a:accent4>
          <a:srgbClr val="DCDCDC"/>
        </a:accent4>
        <a:accent5>
          <a:srgbClr val="AAB9CA"/>
        </a:accent5>
        <a:accent6>
          <a:srgbClr val="002D5B"/>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66FFCC"/>
        </a:dk2>
        <a:lt2>
          <a:srgbClr val="002F2E"/>
        </a:lt2>
        <a:accent1>
          <a:srgbClr val="0099CC"/>
        </a:accent1>
        <a:accent2>
          <a:srgbClr val="005250"/>
        </a:accent2>
        <a:accent3>
          <a:srgbClr val="AAC1C1"/>
        </a:accent3>
        <a:accent4>
          <a:srgbClr val="DCDCDC"/>
        </a:accent4>
        <a:accent5>
          <a:srgbClr val="AACAE2"/>
        </a:accent5>
        <a:accent6>
          <a:srgbClr val="004947"/>
        </a:accent6>
        <a:hlink>
          <a:srgbClr val="00CC99"/>
        </a:hlink>
        <a:folHlink>
          <a:srgbClr val="009999"/>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clrMap bg1="lt1" tx1="dk1" bg2="lt2" tx2="dk2" accent1="accent1" accent2="accent2" accent3="accent3" accent4="accent4" accent5="accent5" accent6="accent6" hlink="hlink" folHlink="folHlink"/>
    </a:extraClrScheme>
    <a:extraClrScheme>
      <a:clrScheme name="">
        <a:dk1>
          <a:srgbClr val="663300"/>
        </a:dk1>
        <a:lt1>
          <a:srgbClr val="FFFFFF"/>
        </a:lt1>
        <a:dk2>
          <a:srgbClr val="000000"/>
        </a:dk2>
        <a:lt2>
          <a:srgbClr val="FFFF99"/>
        </a:lt2>
        <a:accent1>
          <a:srgbClr val="FFCC66"/>
        </a:accent1>
        <a:accent2>
          <a:srgbClr val="FFFFCC"/>
        </a:accent2>
        <a:accent3>
          <a:srgbClr val="FFFFFF"/>
        </a:accent3>
        <a:accent4>
          <a:srgbClr val="572A00"/>
        </a:accent4>
        <a:accent5>
          <a:srgbClr val="FFE2B9"/>
        </a:accent5>
        <a:accent6>
          <a:srgbClr val="E5E5B7"/>
        </a:accent6>
        <a:hlink>
          <a:srgbClr val="FFCC00"/>
        </a:hlink>
        <a:folHlink>
          <a:srgbClr val="FF7C8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0C0C0"/>
        </a:lt2>
        <a:accent1>
          <a:srgbClr val="CBCBCB"/>
        </a:accent1>
        <a:accent2>
          <a:srgbClr val="EAEAEA"/>
        </a:accent2>
        <a:accent3>
          <a:srgbClr val="FFFFFF"/>
        </a:accent3>
        <a:accent4>
          <a:srgbClr val="000000"/>
        </a:accent4>
        <a:accent5>
          <a:srgbClr val="E1E1E1"/>
        </a:accent5>
        <a:accent6>
          <a:srgbClr val="D2D2D2"/>
        </a:accent6>
        <a:hlink>
          <a:srgbClr val="4D4D4D"/>
        </a:hlink>
        <a:folHlink>
          <a:srgbClr val="86868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FFFFFF"/>
    </a:dk1>
    <a:lt1>
      <a:srgbClr val="008080"/>
    </a:lt1>
    <a:dk2>
      <a:srgbClr val="66FFCC"/>
    </a:dk2>
    <a:lt2>
      <a:srgbClr val="002F2E"/>
    </a:lt2>
    <a:accent1>
      <a:srgbClr val="0099CC"/>
    </a:accent1>
    <a:accent2>
      <a:srgbClr val="005250"/>
    </a:accent2>
    <a:accent3>
      <a:srgbClr val="AAC1C1"/>
    </a:accent3>
    <a:accent4>
      <a:srgbClr val="DCDCDC"/>
    </a:accent4>
    <a:accent5>
      <a:srgbClr val="AACAE2"/>
    </a:accent5>
    <a:accent6>
      <a:srgbClr val="004947"/>
    </a:accent6>
    <a:hlink>
      <a:srgbClr val="00CC99"/>
    </a:hlink>
    <a:folHlink>
      <a:srgbClr val="009999"/>
    </a:folHlink>
  </a:clrScheme>
</a:themeOverride>
</file>

<file path=ppt/theme/themeOverride10.xml><?xml version="1.0" encoding="utf-8"?>
<a:themeOverride xmlns:a="http://schemas.openxmlformats.org/drawingml/2006/main">
  <a:clrScheme name="">
    <a:dk1>
      <a:srgbClr val="FFFFCC"/>
    </a:dk1>
    <a:lt1>
      <a:srgbClr val="800080"/>
    </a:lt1>
    <a:dk2>
      <a:srgbClr val="FFCC00"/>
    </a:dk2>
    <a:lt2>
      <a:srgbClr val="220011"/>
    </a:lt2>
    <a:accent1>
      <a:srgbClr val="CC0099"/>
    </a:accent1>
    <a:accent2>
      <a:srgbClr val="56002B"/>
    </a:accent2>
    <a:accent3>
      <a:srgbClr val="C1AAC1"/>
    </a:accent3>
    <a:accent4>
      <a:srgbClr val="DCDCAF"/>
    </a:accent4>
    <a:accent5>
      <a:srgbClr val="E2AACA"/>
    </a:accent5>
    <a:accent6>
      <a:srgbClr val="4C0026"/>
    </a:accent6>
    <a:hlink>
      <a:srgbClr val="9C004E"/>
    </a:hlink>
    <a:folHlink>
      <a:srgbClr val="FF6600"/>
    </a:folHlink>
  </a:clrScheme>
</a:themeOverride>
</file>

<file path=ppt/theme/themeOverride11.xml><?xml version="1.0" encoding="utf-8"?>
<a:themeOverride xmlns:a="http://schemas.openxmlformats.org/drawingml/2006/main">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themeOverride>
</file>

<file path=ppt/theme/themeOverride12.xml><?xml version="1.0" encoding="utf-8"?>
<a:themeOverride xmlns:a="http://schemas.openxmlformats.org/drawingml/2006/main">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themeOverride>
</file>

<file path=ppt/theme/themeOverride13.xml><?xml version="1.0" encoding="utf-8"?>
<a:themeOverride xmlns:a="http://schemas.openxmlformats.org/drawingml/2006/main">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themeOverride>
</file>

<file path=ppt/theme/themeOverride14.xml><?xml version="1.0" encoding="utf-8"?>
<a:themeOverride xmlns:a="http://schemas.openxmlformats.org/drawingml/2006/main">
  <a:clrScheme name="">
    <a:dk1>
      <a:srgbClr val="FFFFFF"/>
    </a:dk1>
    <a:lt1>
      <a:srgbClr val="3333CC"/>
    </a:lt1>
    <a:dk2>
      <a:srgbClr val="FFCC00"/>
    </a:dk2>
    <a:lt2>
      <a:srgbClr val="000022"/>
    </a:lt2>
    <a:accent1>
      <a:srgbClr val="666699"/>
    </a:accent1>
    <a:accent2>
      <a:srgbClr val="000048"/>
    </a:accent2>
    <a:accent3>
      <a:srgbClr val="ADADE2"/>
    </a:accent3>
    <a:accent4>
      <a:srgbClr val="DCDCDC"/>
    </a:accent4>
    <a:accent5>
      <a:srgbClr val="B9B9CA"/>
    </a:accent5>
    <a:accent6>
      <a:srgbClr val="000040"/>
    </a:accent6>
    <a:hlink>
      <a:srgbClr val="9999FF"/>
    </a:hlink>
    <a:folHlink>
      <a:srgbClr val="000099"/>
    </a:folHlink>
  </a:clrScheme>
</a:themeOverride>
</file>

<file path=ppt/theme/themeOverride15.xml><?xml version="1.0" encoding="utf-8"?>
<a:themeOverride xmlns:a="http://schemas.openxmlformats.org/drawingml/2006/main">
  <a:clrScheme name="">
    <a:dk1>
      <a:srgbClr val="FFFFCC"/>
    </a:dk1>
    <a:lt1>
      <a:srgbClr val="3366CC"/>
    </a:lt1>
    <a:dk2>
      <a:srgbClr val="FFCC00"/>
    </a:dk2>
    <a:lt2>
      <a:srgbClr val="220011"/>
    </a:lt2>
    <a:accent1>
      <a:srgbClr val="CC0099"/>
    </a:accent1>
    <a:accent2>
      <a:srgbClr val="56002B"/>
    </a:accent2>
    <a:accent3>
      <a:srgbClr val="ADB9E2"/>
    </a:accent3>
    <a:accent4>
      <a:srgbClr val="DCDCAF"/>
    </a:accent4>
    <a:accent5>
      <a:srgbClr val="E2AACA"/>
    </a:accent5>
    <a:accent6>
      <a:srgbClr val="4C0026"/>
    </a:accent6>
    <a:hlink>
      <a:srgbClr val="9C004E"/>
    </a:hlink>
    <a:folHlink>
      <a:srgbClr val="FF6600"/>
    </a:folHlink>
  </a:clrScheme>
</a:themeOverride>
</file>

<file path=ppt/theme/themeOverride16.xml><?xml version="1.0" encoding="utf-8"?>
<a:themeOverride xmlns:a="http://schemas.openxmlformats.org/drawingml/2006/main">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themeOverride>
</file>

<file path=ppt/theme/themeOverride17.xml><?xml version="1.0" encoding="utf-8"?>
<a:themeOverride xmlns:a="http://schemas.openxmlformats.org/drawingml/2006/main">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themeOverride>
</file>

<file path=ppt/theme/themeOverride18.xml><?xml version="1.0" encoding="utf-8"?>
<a:themeOverride xmlns:a="http://schemas.openxmlformats.org/drawingml/2006/main">
  <a:clrScheme name="">
    <a:dk1>
      <a:srgbClr val="663300"/>
    </a:dk1>
    <a:lt1>
      <a:srgbClr val="FFFFFF"/>
    </a:lt1>
    <a:dk2>
      <a:srgbClr val="000000"/>
    </a:dk2>
    <a:lt2>
      <a:srgbClr val="FFFF99"/>
    </a:lt2>
    <a:accent1>
      <a:srgbClr val="FFCC66"/>
    </a:accent1>
    <a:accent2>
      <a:srgbClr val="FFFFCC"/>
    </a:accent2>
    <a:accent3>
      <a:srgbClr val="FFFFFF"/>
    </a:accent3>
    <a:accent4>
      <a:srgbClr val="572A00"/>
    </a:accent4>
    <a:accent5>
      <a:srgbClr val="FFE2B9"/>
    </a:accent5>
    <a:accent6>
      <a:srgbClr val="E5E5B7"/>
    </a:accent6>
    <a:hlink>
      <a:srgbClr val="FFCC00"/>
    </a:hlink>
    <a:folHlink>
      <a:srgbClr val="FF7C80"/>
    </a:folHlink>
  </a:clrScheme>
</a:themeOverride>
</file>

<file path=ppt/theme/themeOverride19.xml><?xml version="1.0" encoding="utf-8"?>
<a:themeOverride xmlns:a="http://schemas.openxmlformats.org/drawingml/2006/main">
  <a:clrScheme name="">
    <a:dk1>
      <a:srgbClr val="663300"/>
    </a:dk1>
    <a:lt1>
      <a:srgbClr val="FFFFFF"/>
    </a:lt1>
    <a:dk2>
      <a:srgbClr val="000000"/>
    </a:dk2>
    <a:lt2>
      <a:srgbClr val="FFFF99"/>
    </a:lt2>
    <a:accent1>
      <a:srgbClr val="FFCC66"/>
    </a:accent1>
    <a:accent2>
      <a:srgbClr val="FFFFCC"/>
    </a:accent2>
    <a:accent3>
      <a:srgbClr val="FFFFFF"/>
    </a:accent3>
    <a:accent4>
      <a:srgbClr val="572A00"/>
    </a:accent4>
    <a:accent5>
      <a:srgbClr val="FFE2B9"/>
    </a:accent5>
    <a:accent6>
      <a:srgbClr val="E5E5B7"/>
    </a:accent6>
    <a:hlink>
      <a:srgbClr val="FFCC00"/>
    </a:hlink>
    <a:folHlink>
      <a:srgbClr val="FF7C80"/>
    </a:folHlink>
  </a:clrScheme>
</a:themeOverride>
</file>

<file path=ppt/theme/themeOverride2.xml><?xml version="1.0" encoding="utf-8"?>
<a:themeOverride xmlns:a="http://schemas.openxmlformats.org/drawingml/2006/main">
  <a:clrScheme name="">
    <a:dk1>
      <a:srgbClr val="FFFFFF"/>
    </a:dk1>
    <a:lt1>
      <a:srgbClr val="008080"/>
    </a:lt1>
    <a:dk2>
      <a:srgbClr val="66FFCC"/>
    </a:dk2>
    <a:lt2>
      <a:srgbClr val="002F2E"/>
    </a:lt2>
    <a:accent1>
      <a:srgbClr val="0099CC"/>
    </a:accent1>
    <a:accent2>
      <a:srgbClr val="005250"/>
    </a:accent2>
    <a:accent3>
      <a:srgbClr val="AAC1C1"/>
    </a:accent3>
    <a:accent4>
      <a:srgbClr val="DCDCDC"/>
    </a:accent4>
    <a:accent5>
      <a:srgbClr val="AACAE2"/>
    </a:accent5>
    <a:accent6>
      <a:srgbClr val="004947"/>
    </a:accent6>
    <a:hlink>
      <a:srgbClr val="00CC99"/>
    </a:hlink>
    <a:folHlink>
      <a:srgbClr val="009999"/>
    </a:folHlink>
  </a:clrScheme>
</a:themeOverride>
</file>

<file path=ppt/theme/themeOverride20.xml><?xml version="1.0" encoding="utf-8"?>
<a:themeOverride xmlns:a="http://schemas.openxmlformats.org/drawingml/2006/main">
  <a:clrScheme name="">
    <a:dk1>
      <a:srgbClr val="000000"/>
    </a:dk1>
    <a:lt1>
      <a:srgbClr val="FFFFFF"/>
    </a:lt1>
    <a:dk2>
      <a:srgbClr val="000000"/>
    </a:dk2>
    <a:lt2>
      <a:srgbClr val="C0C0C0"/>
    </a:lt2>
    <a:accent1>
      <a:srgbClr val="CBCBCB"/>
    </a:accent1>
    <a:accent2>
      <a:srgbClr val="EAEAEA"/>
    </a:accent2>
    <a:accent3>
      <a:srgbClr val="FFFFFF"/>
    </a:accent3>
    <a:accent4>
      <a:srgbClr val="000000"/>
    </a:accent4>
    <a:accent5>
      <a:srgbClr val="E1E1E1"/>
    </a:accent5>
    <a:accent6>
      <a:srgbClr val="D2D2D2"/>
    </a:accent6>
    <a:hlink>
      <a:srgbClr val="4D4D4D"/>
    </a:hlink>
    <a:folHlink>
      <a:srgbClr val="868686"/>
    </a:folHlink>
  </a:clrScheme>
</a:themeOverride>
</file>

<file path=ppt/theme/themeOverride21.xml><?xml version="1.0" encoding="utf-8"?>
<a:themeOverride xmlns:a="http://schemas.openxmlformats.org/drawingml/2006/main">
  <a:clrScheme name="">
    <a:dk1>
      <a:srgbClr val="000000"/>
    </a:dk1>
    <a:lt1>
      <a:srgbClr val="FFFFFF"/>
    </a:lt1>
    <a:dk2>
      <a:srgbClr val="000000"/>
    </a:dk2>
    <a:lt2>
      <a:srgbClr val="C0C0C0"/>
    </a:lt2>
    <a:accent1>
      <a:srgbClr val="CBCBCB"/>
    </a:accent1>
    <a:accent2>
      <a:srgbClr val="EAEAEA"/>
    </a:accent2>
    <a:accent3>
      <a:srgbClr val="FFFFFF"/>
    </a:accent3>
    <a:accent4>
      <a:srgbClr val="000000"/>
    </a:accent4>
    <a:accent5>
      <a:srgbClr val="E1E1E1"/>
    </a:accent5>
    <a:accent6>
      <a:srgbClr val="D2D2D2"/>
    </a:accent6>
    <a:hlink>
      <a:srgbClr val="4D4D4D"/>
    </a:hlink>
    <a:folHlink>
      <a:srgbClr val="868686"/>
    </a:folHlink>
  </a:clrScheme>
</a:themeOverride>
</file>

<file path=ppt/theme/themeOverride22.xml><?xml version="1.0" encoding="utf-8"?>
<a:themeOverride xmlns:a="http://schemas.openxmlformats.org/drawingml/2006/main">
  <a:clrScheme name="">
    <a:dk1>
      <a:srgbClr val="000000"/>
    </a:dk1>
    <a:lt1>
      <a:srgbClr val="FFFFFF"/>
    </a:lt1>
    <a:dk2>
      <a:srgbClr val="000000"/>
    </a:dk2>
    <a:lt2>
      <a:srgbClr val="C0C0C0"/>
    </a:lt2>
    <a:accent1>
      <a:srgbClr val="CBCBCB"/>
    </a:accent1>
    <a:accent2>
      <a:srgbClr val="EAEAEA"/>
    </a:accent2>
    <a:accent3>
      <a:srgbClr val="FFFFFF"/>
    </a:accent3>
    <a:accent4>
      <a:srgbClr val="000000"/>
    </a:accent4>
    <a:accent5>
      <a:srgbClr val="E1E1E1"/>
    </a:accent5>
    <a:accent6>
      <a:srgbClr val="D2D2D2"/>
    </a:accent6>
    <a:hlink>
      <a:srgbClr val="4D4D4D"/>
    </a:hlink>
    <a:folHlink>
      <a:srgbClr val="868686"/>
    </a:folHlink>
  </a:clrScheme>
</a:themeOverride>
</file>

<file path=ppt/theme/themeOverride23.xml><?xml version="1.0" encoding="utf-8"?>
<a:themeOverride xmlns:a="http://schemas.openxmlformats.org/drawingml/2006/main">
  <a:clrScheme name="">
    <a:dk1>
      <a:srgbClr val="663300"/>
    </a:dk1>
    <a:lt1>
      <a:srgbClr val="FFFFFF"/>
    </a:lt1>
    <a:dk2>
      <a:srgbClr val="000000"/>
    </a:dk2>
    <a:lt2>
      <a:srgbClr val="FFFF99"/>
    </a:lt2>
    <a:accent1>
      <a:srgbClr val="FFCC66"/>
    </a:accent1>
    <a:accent2>
      <a:srgbClr val="FFFFCC"/>
    </a:accent2>
    <a:accent3>
      <a:srgbClr val="FFFFFF"/>
    </a:accent3>
    <a:accent4>
      <a:srgbClr val="572A00"/>
    </a:accent4>
    <a:accent5>
      <a:srgbClr val="FFE2B9"/>
    </a:accent5>
    <a:accent6>
      <a:srgbClr val="E5E5B7"/>
    </a:accent6>
    <a:hlink>
      <a:srgbClr val="FFCC00"/>
    </a:hlink>
    <a:folHlink>
      <a:srgbClr val="FF7C80"/>
    </a:folHlink>
  </a:clrScheme>
</a:themeOverride>
</file>

<file path=ppt/theme/themeOverride3.xml><?xml version="1.0" encoding="utf-8"?>
<a:themeOverride xmlns:a="http://schemas.openxmlformats.org/drawingml/2006/main">
  <a:clrScheme name="">
    <a:dk1>
      <a:srgbClr val="FFFFFF"/>
    </a:dk1>
    <a:lt1>
      <a:srgbClr val="008080"/>
    </a:lt1>
    <a:dk2>
      <a:srgbClr val="66FFCC"/>
    </a:dk2>
    <a:lt2>
      <a:srgbClr val="002F2E"/>
    </a:lt2>
    <a:accent1>
      <a:srgbClr val="0099CC"/>
    </a:accent1>
    <a:accent2>
      <a:srgbClr val="005250"/>
    </a:accent2>
    <a:accent3>
      <a:srgbClr val="AAC1C1"/>
    </a:accent3>
    <a:accent4>
      <a:srgbClr val="DCDCDC"/>
    </a:accent4>
    <a:accent5>
      <a:srgbClr val="AACAE2"/>
    </a:accent5>
    <a:accent6>
      <a:srgbClr val="004947"/>
    </a:accent6>
    <a:hlink>
      <a:srgbClr val="00CC99"/>
    </a:hlink>
    <a:folHlink>
      <a:srgbClr val="009999"/>
    </a:folHlink>
  </a:clrScheme>
</a:themeOverride>
</file>

<file path=ppt/theme/themeOverride4.xml><?xml version="1.0" encoding="utf-8"?>
<a:themeOverride xmlns:a="http://schemas.openxmlformats.org/drawingml/2006/main">
  <a:clrScheme name="">
    <a:dk1>
      <a:srgbClr val="FFFFFF"/>
    </a:dk1>
    <a:lt1>
      <a:srgbClr val="003366"/>
    </a:lt1>
    <a:dk2>
      <a:srgbClr val="33CCCC"/>
    </a:dk2>
    <a:lt2>
      <a:srgbClr val="000F1E"/>
    </a:lt2>
    <a:accent1>
      <a:srgbClr val="006699"/>
    </a:accent1>
    <a:accent2>
      <a:srgbClr val="003366"/>
    </a:accent2>
    <a:accent3>
      <a:srgbClr val="AAADB9"/>
    </a:accent3>
    <a:accent4>
      <a:srgbClr val="DCDCDC"/>
    </a:accent4>
    <a:accent5>
      <a:srgbClr val="AAB9CA"/>
    </a:accent5>
    <a:accent6>
      <a:srgbClr val="002D5B"/>
    </a:accent6>
    <a:hlink>
      <a:srgbClr val="0099CC"/>
    </a:hlink>
    <a:folHlink>
      <a:srgbClr val="009999"/>
    </a:folHlink>
  </a:clrScheme>
</a:themeOverride>
</file>

<file path=ppt/theme/themeOverride5.xml><?xml version="1.0" encoding="utf-8"?>
<a:themeOverride xmlns:a="http://schemas.openxmlformats.org/drawingml/2006/main">
  <a:clrScheme name="">
    <a:dk1>
      <a:srgbClr val="FFFFFF"/>
    </a:dk1>
    <a:lt1>
      <a:srgbClr val="003366"/>
    </a:lt1>
    <a:dk2>
      <a:srgbClr val="33CCCC"/>
    </a:dk2>
    <a:lt2>
      <a:srgbClr val="000F1E"/>
    </a:lt2>
    <a:accent1>
      <a:srgbClr val="006699"/>
    </a:accent1>
    <a:accent2>
      <a:srgbClr val="003366"/>
    </a:accent2>
    <a:accent3>
      <a:srgbClr val="AAADB9"/>
    </a:accent3>
    <a:accent4>
      <a:srgbClr val="DCDCDC"/>
    </a:accent4>
    <a:accent5>
      <a:srgbClr val="AAB9CA"/>
    </a:accent5>
    <a:accent6>
      <a:srgbClr val="002D5B"/>
    </a:accent6>
    <a:hlink>
      <a:srgbClr val="0099CC"/>
    </a:hlink>
    <a:folHlink>
      <a:srgbClr val="009999"/>
    </a:folHlink>
  </a:clrScheme>
</a:themeOverride>
</file>

<file path=ppt/theme/themeOverride6.xml><?xml version="1.0" encoding="utf-8"?>
<a:themeOverride xmlns:a="http://schemas.openxmlformats.org/drawingml/2006/main">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themeOverride>
</file>

<file path=ppt/theme/themeOverride7.xml><?xml version="1.0" encoding="utf-8"?>
<a:themeOverride xmlns:a="http://schemas.openxmlformats.org/drawingml/2006/main">
  <a:clrScheme name="">
    <a:dk1>
      <a:srgbClr val="FFFFFF"/>
    </a:dk1>
    <a:lt1>
      <a:srgbClr val="000066"/>
    </a:lt1>
    <a:dk2>
      <a:srgbClr val="FFCC00"/>
    </a:dk2>
    <a:lt2>
      <a:srgbClr val="000022"/>
    </a:lt2>
    <a:accent1>
      <a:srgbClr val="666699"/>
    </a:accent1>
    <a:accent2>
      <a:srgbClr val="000048"/>
    </a:accent2>
    <a:accent3>
      <a:srgbClr val="AAAAB9"/>
    </a:accent3>
    <a:accent4>
      <a:srgbClr val="DCDCDC"/>
    </a:accent4>
    <a:accent5>
      <a:srgbClr val="B9B9CA"/>
    </a:accent5>
    <a:accent6>
      <a:srgbClr val="000040"/>
    </a:accent6>
    <a:hlink>
      <a:srgbClr val="9999FF"/>
    </a:hlink>
    <a:folHlink>
      <a:srgbClr val="000099"/>
    </a:folHlink>
  </a:clrScheme>
</a:themeOverride>
</file>

<file path=ppt/theme/themeOverride8.xml><?xml version="1.0" encoding="utf-8"?>
<a:themeOverride xmlns:a="http://schemas.openxmlformats.org/drawingml/2006/main">
  <a:clrScheme name="">
    <a:dk1>
      <a:srgbClr val="FFFFFF"/>
    </a:dk1>
    <a:lt1>
      <a:srgbClr val="000000"/>
    </a:lt1>
    <a:dk2>
      <a:srgbClr val="33CCCC"/>
    </a:dk2>
    <a:lt2>
      <a:srgbClr val="000F1E"/>
    </a:lt2>
    <a:accent1>
      <a:srgbClr val="006699"/>
    </a:accent1>
    <a:accent2>
      <a:srgbClr val="003366"/>
    </a:accent2>
    <a:accent3>
      <a:srgbClr val="AAAAAA"/>
    </a:accent3>
    <a:accent4>
      <a:srgbClr val="DCDCDC"/>
    </a:accent4>
    <a:accent5>
      <a:srgbClr val="AAB9CA"/>
    </a:accent5>
    <a:accent6>
      <a:srgbClr val="002D5B"/>
    </a:accent6>
    <a:hlink>
      <a:srgbClr val="0099CC"/>
    </a:hlink>
    <a:folHlink>
      <a:srgbClr val="009999"/>
    </a:folHlink>
  </a:clrScheme>
</a:themeOverride>
</file>

<file path=ppt/theme/themeOverride9.xml><?xml version="1.0" encoding="utf-8"?>
<a:themeOverride xmlns:a="http://schemas.openxmlformats.org/drawingml/2006/main">
  <a:clrScheme name="">
    <a:dk1>
      <a:srgbClr val="FFFFFF"/>
    </a:dk1>
    <a:lt1>
      <a:srgbClr val="1C1C1C"/>
    </a:lt1>
    <a:dk2>
      <a:srgbClr val="33CCCC"/>
    </a:dk2>
    <a:lt2>
      <a:srgbClr val="000F1E"/>
    </a:lt2>
    <a:accent1>
      <a:srgbClr val="006699"/>
    </a:accent1>
    <a:accent2>
      <a:srgbClr val="003366"/>
    </a:accent2>
    <a:accent3>
      <a:srgbClr val="AAAAAA"/>
    </a:accent3>
    <a:accent4>
      <a:srgbClr val="DCDCDC"/>
    </a:accent4>
    <a:accent5>
      <a:srgbClr val="AAB9CA"/>
    </a:accent5>
    <a:accent6>
      <a:srgbClr val="002D5B"/>
    </a:accent6>
    <a:hlink>
      <a:srgbClr val="0099CC"/>
    </a:hlink>
    <a:folHlink>
      <a:srgbClr val="009999"/>
    </a:folHlink>
  </a:clrScheme>
</a:themeOverride>
</file>

<file path=docProps/app.xml><?xml version="1.0" encoding="utf-8"?>
<Properties xmlns="http://schemas.openxmlformats.org/officeDocument/2006/extended-properties" xmlns:vt="http://schemas.openxmlformats.org/officeDocument/2006/docPropsVTypes">
  <Template>D:\Templates\演示文稿设计\彩带型模板.pot</Template>
  <TotalTime>0</TotalTime>
  <Words>6783</Words>
  <Application>WPS 演示</Application>
  <PresentationFormat>在屏幕上显示</PresentationFormat>
  <Paragraphs>413</Paragraphs>
  <Slides>60</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60</vt:i4>
      </vt:variant>
    </vt:vector>
  </HeadingPairs>
  <TitlesOfParts>
    <vt:vector size="71" baseType="lpstr">
      <vt:lpstr>Arial</vt:lpstr>
      <vt:lpstr>宋体</vt:lpstr>
      <vt:lpstr>Wingdings</vt:lpstr>
      <vt:lpstr>Times New Roman</vt:lpstr>
      <vt:lpstr>华文新魏</vt:lpstr>
      <vt:lpstr>华文行楷</vt:lpstr>
      <vt:lpstr>微软雅黑</vt:lpstr>
      <vt:lpstr>Arial Unicode MS</vt:lpstr>
      <vt:lpstr>黑体</vt:lpstr>
      <vt:lpstr>彩带型模板</vt:lpstr>
      <vt:lpstr>1_彩带型模板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拟定会议议程、日程、程序 </vt:lpstr>
      <vt:lpstr>PowerPoint 演示文稿</vt:lpstr>
      <vt:lpstr>PowerPoint 演示文稿</vt:lpstr>
      <vt:lpstr>PowerPoint 演示文稿</vt:lpstr>
      <vt:lpstr>PowerPoint 演示文稿</vt:lpstr>
      <vt:lpstr>PowerPoint 演示文稿</vt:lpstr>
      <vt:lpstr>PowerPoint 演示文稿</vt:lpstr>
      <vt:lpstr>第三节　制发会议通知</vt:lpstr>
      <vt:lpstr>任务三　制发会议通知</vt:lpstr>
      <vt:lpstr>PowerPoint 演示文稿</vt:lpstr>
      <vt:lpstr>四、会议通知的内容</vt:lpstr>
      <vt:lpstr>PowerPoint 演示文稿</vt:lpstr>
      <vt:lpstr>PowerPoint 演示文稿</vt:lpstr>
      <vt:lpstr>PowerPoint 演示文稿</vt:lpstr>
      <vt:lpstr>PowerPoint 演示文稿</vt:lpstr>
      <vt:lpstr>任务四　准备会议材料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第六节　会场布置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dc:title>
  <dc:creator>lyf</dc:creator>
  <cp:lastModifiedBy>葛红岩</cp:lastModifiedBy>
  <cp:revision>143</cp:revision>
  <dcterms:created xsi:type="dcterms:W3CDTF">2003-01-31T04:13:13Z</dcterms:created>
  <dcterms:modified xsi:type="dcterms:W3CDTF">2024-08-12T04:48:21Z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2052-12.1.0.17827</vt:lpwstr>
  </property>
  <property fmtid="{D5CDD505-2E9C-101B-9397-08002B2CF9AE}" pid="3" name="ICV">
    <vt:lpwstr>89A9D8B8F5834317917741201EC8552F_13</vt:lpwstr>
  </property>
</Properties>
</file>