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公司环境成本核算研究</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——以Ａ药业为例</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鲁瑛均 王炜炜</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（１）问题清单及提问顺序、资料发放顺序</a:t>
            </a:r>
            <a:endParaRPr lang="zh-CN" altLang="en-US"/>
          </a:p>
          <a:p>
            <a:r>
              <a:rPr lang="zh-CN" altLang="en-US"/>
              <a:t>（２）课时分配</a:t>
            </a:r>
            <a:endParaRPr lang="zh-CN" altLang="en-US"/>
          </a:p>
          <a:p>
            <a:r>
              <a:rPr lang="zh-CN" altLang="en-US"/>
              <a:t>（３）讨论方式</a:t>
            </a:r>
            <a:endParaRPr lang="zh-CN" altLang="en-US"/>
          </a:p>
          <a:p>
            <a:r>
              <a:rPr lang="zh-CN" altLang="en-US"/>
              <a:t>（４）课堂讨论与总结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公司环境成本核算研究——以Ａ药业为例</a:t>
            </a:r>
            <a:endParaRPr lang="zh-CN" altLang="en-US"/>
          </a:p>
        </p:txBody>
      </p:sp>
      <p:sp>
        <p:nvSpPr>
          <p:cNvPr id="3" name="内容占位符 2"/>
          <p:cNvSpPr>
            <a:spLocks noGrp="1"/>
          </p:cNvSpPr>
          <p:nvPr>
            <p:ph idx="1"/>
          </p:nvPr>
        </p:nvSpPr>
        <p:spPr/>
        <p:txBody>
          <a:bodyPr/>
          <a:p>
            <a:r>
              <a:rPr lang="zh-CN" altLang="en-US" b="1"/>
              <a:t>专业领域／方向：</a:t>
            </a:r>
            <a:r>
              <a:rPr lang="zh-CN" altLang="en-US"/>
              <a:t>环境会计</a:t>
            </a:r>
            <a:endParaRPr lang="zh-CN" altLang="en-US"/>
          </a:p>
          <a:p>
            <a:r>
              <a:rPr lang="zh-CN" altLang="en-US" b="1"/>
              <a:t>适用课程：</a:t>
            </a:r>
            <a:r>
              <a:rPr lang="zh-CN" altLang="en-US"/>
              <a:t>环境会计、成本会计、管理会计</a:t>
            </a:r>
            <a:endParaRPr lang="zh-CN" altLang="en-US"/>
          </a:p>
          <a:p>
            <a:r>
              <a:rPr lang="zh-CN" altLang="en-US" b="1"/>
              <a:t>编写目的：</a:t>
            </a:r>
            <a:r>
              <a:rPr lang="zh-CN" altLang="en-US"/>
              <a:t>掌握公司环境成本核算方法，了解高污染行业公司的主要生产经营流程及相关环境成本产生的动因，掌握设计环境成本会计核算账户的基本方法，掌握基于生命周期的作业成本法在公司环境成本核算中的应用，学会按照作业成本法对环境成本进行归集与分配。</a:t>
            </a:r>
            <a:endParaRPr lang="zh-CN" altLang="en-US"/>
          </a:p>
          <a:p>
            <a:r>
              <a:rPr lang="zh-CN" altLang="en-US" b="1"/>
              <a:t>知 识 点：</a:t>
            </a:r>
            <a:r>
              <a:rPr lang="zh-CN" altLang="en-US"/>
              <a:t>公司环境成本核算</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dirty="0">
                <a:solidFill>
                  <a:prstClr val="black"/>
                </a:solidFill>
                <a:cs typeface="汉仪大黑简" panose="02010600000101010101" charset="-122"/>
                <a:sym typeface="+mn-ea"/>
              </a:rPr>
              <a:t>公司环境成本核算研究——以Ａ药业为例</a:t>
            </a:r>
            <a:endParaRPr lang="zh-CN" altLang="en-US"/>
          </a:p>
        </p:txBody>
      </p:sp>
      <p:sp>
        <p:nvSpPr>
          <p:cNvPr id="3" name="内容占位符 2"/>
          <p:cNvSpPr>
            <a:spLocks noGrp="1"/>
          </p:cNvSpPr>
          <p:nvPr>
            <p:ph idx="1"/>
          </p:nvPr>
        </p:nvSpPr>
        <p:spPr/>
        <p:txBody>
          <a:bodyPr/>
          <a:p>
            <a:r>
              <a:rPr lang="zh-CN" altLang="en-US" b="1"/>
              <a:t>关 键 词：</a:t>
            </a:r>
            <a:r>
              <a:rPr lang="zh-CN" altLang="en-US"/>
              <a:t>环境成本会计、作业成本法、生命周期</a:t>
            </a:r>
            <a:endParaRPr lang="zh-CN" altLang="en-US"/>
          </a:p>
          <a:p>
            <a:r>
              <a:rPr lang="zh-CN" altLang="en-US" b="1"/>
              <a:t>中文摘要：</a:t>
            </a:r>
            <a:r>
              <a:rPr lang="zh-CN" altLang="en-US"/>
              <a:t>本文选取Ａ药业作为对象进行研究。通过分析Ａ药业现行的环境成本核算内容和方式，指出Ａ药业在环境成本核算方面存在的不足与风险；同时，尝试构建科学、合理的环境成本核算体系。环境成本核算体系的构建包括设置专门的环境成本核算账户、明确环境成本确认原则、针对不同的环境成本项目选择适当的计量方式、提出采用基于产品生命周期的作业成本法对间接环境成本进行分配的方法，设计环境信息披露内容。将采用新环境成本核算体系得出的核算结果与Ａ药业现行的核算结果进行比较，分析差异并为Ａ药业的环境成本核算提出改善建议，希望能为其他制药公司乃至高污染行业公司提供借鉴。</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一、犃药业的基本情况</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（一）概况及行业地位</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（二）主要产品与品牌</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（三）环境管理</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二、犃药业环境成本核算与管理现状</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（一）主要产品生产经营流程</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（二）主要污染物及处理方式</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（三）主要环境成本内容</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（四）主要环境成本核算现状</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三、犃药业环境成本核算方案设计</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（一）建立环境成本核算账户</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（二）环境成本的确认和计量</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（三）环境成本的归集与分配</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四、结论</a:t>
            </a:r>
            <a:endParaRPr lang="zh-CN" altLang="en-US" sz="2600" b="1" dirty="0">
              <a:latin typeface="黑体" panose="02010609060101010101" pitchFamily="49" charset="-122"/>
              <a:ea typeface="黑体" panose="02010609060101010101" pitchFamily="49" charset="-122"/>
            </a:endParaRPr>
          </a:p>
          <a:p>
            <a:r>
              <a:rPr lang="zh-CN" altLang="en-US"/>
              <a:t>本文运用基于生命周期的作业成本法为Ａ药业建立了一套新的环境成本核算体系，包括设置专门的环境成本核算账户，并按照产品生命周期对环境成本进行梳理，充分考虑了各环节可能发生的环境成本。然后按照作业成本法的步骤，建立作业和作业成本库，并分析合适的成本动因，将环境成本分配至各产品。</a:t>
            </a:r>
            <a:endParaRPr lang="zh-CN" altLang="en-US"/>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五、参考文献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１）掌握公司环境成本核算方法；了解高污染行业公司的主要生产经营流程及相关环境成本产生的动因，掌握设计环境成本会计核算账户的基本方法；掌握基于生命周期的作业成本法在公司环境成本核算中的应用，能够按照作业成本法对环境成本进行归集与分配，并比较新核算体系与传统核算体系的差异。</a:t>
            </a:r>
            <a:endParaRPr lang="zh-CN" altLang="en-US"/>
          </a:p>
          <a:p>
            <a:r>
              <a:rPr lang="zh-CN" altLang="en-US"/>
              <a:t>（２）将运用新环境成本核算体系得出的核算结果与Ａ药业现行的核算结果进行比较，分析差异并为Ａ药业的环境成本核算提出改善建议，希望能为其他制药公司乃至高污染行业公司提供借鉴。</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案例使用说明书</a:t>
            </a:r>
            <a:endParaRPr lang="zh-CN" altLang="en-US"/>
          </a:p>
        </p:txBody>
      </p:sp>
      <p:sp>
        <p:nvSpPr>
          <p:cNvPr id="3" name="内容占位符 2"/>
          <p:cNvSpPr>
            <a:spLocks noGrp="1"/>
          </p:cNvSpPr>
          <p:nvPr>
            <p:ph idx="1"/>
          </p:nvPr>
        </p:nvSpPr>
        <p:spPr/>
        <p:txBody>
          <a:bodyPr/>
          <a:p>
            <a:r>
              <a:rPr lang="zh-CN" altLang="en-US"/>
              <a:t>２．案例讨论的准备工作</a:t>
            </a:r>
            <a:endParaRPr lang="zh-CN" altLang="en-US"/>
          </a:p>
          <a:p>
            <a:r>
              <a:rPr lang="zh-CN" altLang="en-US"/>
              <a:t>（１）须事先掌握环境成本的基本概念以及作业成本法和产品生命周期的相关理论。</a:t>
            </a:r>
            <a:endParaRPr lang="zh-CN" altLang="en-US"/>
          </a:p>
          <a:p>
            <a:r>
              <a:rPr lang="zh-CN" altLang="en-US"/>
              <a:t>（２）熟悉Ａ药业的基本情况。</a:t>
            </a:r>
            <a:endParaRPr lang="zh-CN" altLang="en-US"/>
          </a:p>
          <a:p>
            <a:r>
              <a:rPr lang="zh-CN" altLang="en-US"/>
              <a:t>（３）熟悉Ａ药业的环境成本核算与管理现状。</a:t>
            </a:r>
            <a:endParaRPr lang="zh-CN" altLang="en-US"/>
          </a:p>
          <a:p>
            <a:r>
              <a:rPr lang="zh-CN" altLang="en-US"/>
              <a:t>（４）熟悉和理解Ａ药业环境成本核算方案的设计。</a:t>
            </a:r>
            <a:endParaRPr lang="zh-CN" altLang="en-US"/>
          </a:p>
          <a:p>
            <a:r>
              <a:rPr lang="zh-CN" altLang="en-US"/>
              <a:t>３．案例分析要点</a:t>
            </a:r>
            <a:endParaRPr lang="zh-CN" altLang="en-US"/>
          </a:p>
          <a:p>
            <a:r>
              <a:rPr lang="zh-CN" altLang="en-US"/>
              <a:t>（１）需要学生识别的关键问题</a:t>
            </a:r>
            <a:endParaRPr lang="zh-CN" altLang="en-US"/>
          </a:p>
          <a:p>
            <a:r>
              <a:rPr lang="zh-CN" altLang="en-US"/>
              <a:t>（２）根据与案例相关的知识点提出解决问题的可供选择方案</a:t>
            </a:r>
            <a:endParaRPr lang="zh-CN" altLang="en-US"/>
          </a:p>
          <a:p>
            <a:r>
              <a:rPr lang="zh-CN" altLang="en-US"/>
              <a:t>（３）推荐解决问题的方案及具体措施</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dirty="0">
                <a:solidFill>
                  <a:prstClr val="black"/>
                </a:solidFill>
                <a:cs typeface="汉仪大黑简" panose="02010600000101010101" charset="-122"/>
                <a:sym typeface="+mn-ea"/>
              </a:rPr>
              <a:t>公司环境成本核算研究——以Ａ药业为例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1447</Words>
  <Application>WPS 演示</Application>
  <PresentationFormat>宽屏</PresentationFormat>
  <Paragraphs>88</Paragraphs>
  <Slides>10</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10</vt:i4>
      </vt:variant>
    </vt:vector>
  </HeadingPairs>
  <TitlesOfParts>
    <vt:vector size="22"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公司环境成本核算研究——以Ａ药业为例</vt:lpstr>
      <vt:lpstr>公司环境成本核算研究——以Ａ药业为例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