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410" r:id="rId4"/>
    <p:sldId id="411" r:id="rId5"/>
    <p:sldId id="412" r:id="rId6"/>
    <p:sldId id="413" r:id="rId7"/>
    <p:sldId id="414" r:id="rId8"/>
    <p:sldId id="415" r:id="rId9"/>
    <p:sldId id="416" r:id="rId10"/>
    <p:sldId id="417" r:id="rId11"/>
    <p:sldId id="418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40443" y="6305551"/>
            <a:ext cx="2844875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435735" y="502920"/>
            <a:ext cx="8346440" cy="647700"/>
          </a:xfrm>
        </p:spPr>
        <p:txBody>
          <a:bodyPr>
            <a:noAutofit/>
          </a:bodyPr>
          <a:lstStyle>
            <a:lvl1pPr algn="l">
              <a:defRPr sz="2400" b="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998855" y="1558290"/>
            <a:ext cx="10370820" cy="4482465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35" y="0"/>
            <a:ext cx="12192635" cy="6858000"/>
          </a:xfrm>
          <a:prstGeom prst="rect">
            <a:avLst/>
          </a:prstGeom>
        </p:spPr>
      </p:pic>
      <p:pic>
        <p:nvPicPr>
          <p:cNvPr id="7" name="Picture 13" descr="c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580" y="6347460"/>
            <a:ext cx="2337435" cy="33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16" y="1600201"/>
            <a:ext cx="1097308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16" y="6356351"/>
            <a:ext cx="28448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709" y="6356351"/>
            <a:ext cx="3860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图片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12191365" cy="69424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70" y="2350770"/>
            <a:ext cx="12190730" cy="2768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zh-CN" altLang="en-US" sz="4400" dirty="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财务风险及规避策略的大数据分析</a:t>
            </a:r>
            <a:endParaRPr lang="zh-CN" altLang="en-US" sz="4400" dirty="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4400" dirty="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——基于期货行业</a:t>
            </a:r>
            <a:endParaRPr lang="zh-CN" altLang="en-US" sz="4400" dirty="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张 媛 张雨桐 郑 草 汪思佳 郑沐榕</a:t>
            </a:r>
            <a:endParaRPr lang="zh-CN" altLang="en-US" sz="28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财务风险及规避策略的大数据分析——基于期货行业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b="1"/>
              <a:t>专业领域／方向：</a:t>
            </a:r>
            <a:r>
              <a:rPr lang="zh-CN" altLang="en-US"/>
              <a:t>会计、审计、财务管理</a:t>
            </a:r>
            <a:endParaRPr lang="zh-CN" altLang="en-US"/>
          </a:p>
          <a:p>
            <a:r>
              <a:rPr lang="zh-CN" altLang="en-US" b="1"/>
              <a:t>适用课程：</a:t>
            </a:r>
            <a:r>
              <a:rPr lang="zh-CN" altLang="en-US"/>
              <a:t>会计信息化、商务分析</a:t>
            </a:r>
            <a:endParaRPr lang="zh-CN" altLang="en-US"/>
          </a:p>
          <a:p>
            <a:r>
              <a:rPr lang="zh-CN" altLang="en-US" b="1"/>
              <a:t>编写目的：</a:t>
            </a:r>
            <a:r>
              <a:rPr lang="zh-CN" altLang="en-US"/>
              <a:t>通过结合使用大数据和考察分析的方式，研究借大数据分析事前参与以规避期货公司的财务风险的应用性，以推进发展大数据下的个性化智能投资方案。</a:t>
            </a:r>
            <a:endParaRPr lang="zh-CN" altLang="en-US"/>
          </a:p>
          <a:p>
            <a:r>
              <a:rPr lang="zh-CN" altLang="en-US" b="1"/>
              <a:t>知 识 点：</a:t>
            </a:r>
            <a:r>
              <a:rPr lang="zh-CN" altLang="en-US"/>
              <a:t>通过期货行业案例分析目前所面临的财务风险，利用大数据分析方法，以分析及数据建模的方式研究财务风险预警模型，提高目前期货行业在财务风险预警方面的准确性。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财务风险及规避策略的大数据分析——基于期货行业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b="1"/>
              <a:t>关 键 词：</a:t>
            </a:r>
            <a:r>
              <a:rPr lang="zh-CN" altLang="en-US"/>
              <a:t>大数据、财务风险预警、期货</a:t>
            </a:r>
            <a:endParaRPr lang="zh-CN" altLang="en-US"/>
          </a:p>
          <a:p>
            <a:r>
              <a:rPr lang="zh-CN" altLang="en-US" b="1"/>
              <a:t>中文摘要：</a:t>
            </a:r>
            <a:r>
              <a:rPr lang="zh-CN" altLang="en-US"/>
              <a:t>本案例论述了某期货公司面临的财务风险，以及期货公司应用大数据系统提高其效率和准确性的必要性，并通过大数据智能分析和ＣＴＡ策略等定量建模，建立财务风险预警模型。此外，本案例还建立了一个区域模型，通过分析市场流动性方向指标，找出市场流动性与期货合约价格之间的联动关系，使在大数据系统下分析期货公司各种因素的变化成为可能，从而进行实时的监控和管理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 例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一、案例研究的背景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（一）大数据分析在公司财务风险中的应用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（二）大数据与期货行业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（三）财务风险与期货行业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财务风险及规避策略的大数据分析——基于期货行业</a:t>
            </a:r>
            <a:endParaRPr lang="zh-CN" altLang="en-US" sz="1800"/>
          </a:p>
          <a:p>
            <a:pPr algn="r" fontAlgn="auto">
              <a:lnSpc>
                <a:spcPct val="150000"/>
              </a:lnSpc>
            </a:pP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 例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二、期货交易各环节对期货公司财务风险的影响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（一）市场风险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（二）强行平仓风险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（三）交割风险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/>
          </a:p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三、研究设计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（一）ＣＴＡ策略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（二）云计算与智能预警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财务风险及规避策略的大数据分析——基于期货行业</a:t>
            </a:r>
            <a:endParaRPr lang="zh-CN" altLang="en-US" sz="1800"/>
          </a:p>
          <a:p>
            <a:pPr algn="r" fontAlgn="auto">
              <a:lnSpc>
                <a:spcPct val="150000"/>
              </a:lnSpc>
            </a:pP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 例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四、案例应用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（一）案例具体描述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（二）案例初步分析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（三）案例建设路径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（四）案例系统总体架构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（五）案例系统应用架构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（六）系统业务架构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（七）案例指标体系设计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（八）案例业务规划设计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财务风险及规避策略的大数据分析——基于期货行业</a:t>
            </a:r>
            <a:endParaRPr lang="zh-CN" altLang="en-US" sz="1800"/>
          </a:p>
          <a:p>
            <a:pPr algn="r" fontAlgn="auto">
              <a:lnSpc>
                <a:spcPct val="150000"/>
              </a:lnSpc>
            </a:pP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 例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五、案例总结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本文通过研究期货交易各个环节对期货公司财务风险的影响，从市场变动风险、强行平仓风险和交割风险三个角度出发，通过设计风险分析方法进行研究。运用大数据分析，从期货价格入手，对其历年的成交量与价格进行大数据的可视化处理，分析其供求与价格的关系，并将特殊情形考虑在内后进行预测，减少市场变动风险；从保证金入手，分析提炼保证金批次和重量指标，及时监督和预测保证金账户的余额情况，以减少强行平仓风险；从合约期限和商品期货交割入手，结合交割批次、数量以及重量，及时提醒期货的交割时间，并根据交割时间，关注商品的市场价格，以减少交割风险。</a:t>
            </a:r>
            <a:endParaRPr lang="zh-CN" altLang="en-US"/>
          </a:p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六、文献参考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略</a:t>
            </a:r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财务风险及规避策略的大数据分析——基于期货行业</a:t>
            </a:r>
            <a:endParaRPr lang="zh-CN" altLang="en-US" sz="1800"/>
          </a:p>
          <a:p>
            <a:pPr algn="r" fontAlgn="auto">
              <a:lnSpc>
                <a:spcPct val="150000"/>
              </a:lnSpc>
            </a:pP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案例使用说明书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１．本案例要解决的关键问题</a:t>
            </a:r>
            <a:endParaRPr lang="zh-CN" altLang="en-US"/>
          </a:p>
          <a:p>
            <a:r>
              <a:rPr lang="zh-CN" altLang="en-US"/>
              <a:t>本案例将通过调查期货行业目前所面临的财务风险，利用大数据分析方法，以分析及数据建模的方式研究财务风险预警模型，提高目前期货行业财务风险预警的准确性。</a:t>
            </a:r>
            <a:endParaRPr lang="zh-CN" altLang="en-US"/>
          </a:p>
          <a:p>
            <a:r>
              <a:rPr lang="zh-CN" altLang="en-US"/>
              <a:t>２．案例讨论的准备工作</a:t>
            </a:r>
            <a:endParaRPr lang="zh-CN" altLang="en-US"/>
          </a:p>
          <a:p>
            <a:r>
              <a:rPr lang="zh-CN" altLang="en-US"/>
              <a:t>需准备的知识包括数据建模的方式研究，财务风险预警模型，财务管理基础知识，会计信息化相关软件的学习，大数据的基础编</a:t>
            </a:r>
            <a:r>
              <a:rPr lang="zh-CN" altLang="en-US">
                <a:latin typeface="+mn-ea"/>
                <a:cs typeface="+mn-ea"/>
              </a:rPr>
              <a:t>程语言</a:t>
            </a:r>
            <a:r>
              <a:rPr lang="en-US" altLang="zh-CN">
                <a:latin typeface="+mn-ea"/>
                <a:cs typeface="+mn-ea"/>
              </a:rPr>
              <a:t>PythonR</a:t>
            </a:r>
            <a:r>
              <a:rPr lang="zh-CN" altLang="en-US">
                <a:latin typeface="+mn-ea"/>
                <a:cs typeface="+mn-ea"/>
              </a:rPr>
              <a:t>语言等，可视化基础工</a:t>
            </a:r>
            <a:r>
              <a:rPr lang="zh-CN" altLang="en-US"/>
              <a:t>具。</a:t>
            </a:r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财务风险及规避策略的大数据分析——基于期货行业</a:t>
            </a:r>
            <a:endParaRPr lang="zh-CN" altLang="en-US" sz="1800"/>
          </a:p>
          <a:p>
            <a:pPr algn="r" fontAlgn="auto">
              <a:lnSpc>
                <a:spcPct val="150000"/>
              </a:lnSpc>
            </a:pP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案例使用说明书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３．案例分析要点</a:t>
            </a:r>
            <a:endParaRPr lang="zh-CN" altLang="en-US"/>
          </a:p>
          <a:p>
            <a:r>
              <a:rPr lang="zh-CN" altLang="en-US"/>
              <a:t>本案例将通过调查期货行业目前所面临的财务风险，利用大数据分析方法，以分析及数据建模的方式研究财务风险预警模型，提高目前期货行业财务风险预警的准确性。</a:t>
            </a:r>
            <a:endParaRPr lang="zh-CN" altLang="en-US"/>
          </a:p>
          <a:p>
            <a:r>
              <a:rPr lang="zh-CN" altLang="en-US"/>
              <a:t>４．教学组织方式</a:t>
            </a:r>
            <a:endParaRPr lang="zh-CN" altLang="en-US"/>
          </a:p>
          <a:p>
            <a:r>
              <a:rPr lang="zh-CN" altLang="en-US"/>
              <a:t>（１）问题清单及提问顺序、资料发放顺序</a:t>
            </a:r>
            <a:endParaRPr lang="zh-CN" altLang="en-US"/>
          </a:p>
          <a:p>
            <a:r>
              <a:rPr lang="zh-CN" altLang="en-US"/>
              <a:t>（２）讨论方式</a:t>
            </a:r>
            <a:endParaRPr lang="zh-CN" altLang="en-US"/>
          </a:p>
          <a:p>
            <a:r>
              <a:rPr lang="zh-CN" altLang="en-US"/>
              <a:t>（３）课堂讨论总结</a:t>
            </a:r>
            <a:endParaRPr lang="zh-CN" altLang="en-US"/>
          </a:p>
          <a:p>
            <a:r>
              <a:rPr lang="zh-CN" altLang="en-US"/>
              <a:t>５．其他</a:t>
            </a:r>
            <a:endParaRPr lang="zh-CN" altLang="en-US"/>
          </a:p>
          <a:p>
            <a:r>
              <a:rPr lang="zh-CN" altLang="en-US"/>
              <a:t>无。</a:t>
            </a:r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财务风险及规避策略的大数据分析——基于期货行业</a:t>
            </a:r>
            <a:endParaRPr lang="zh-CN" altLang="en-US" sz="1800"/>
          </a:p>
          <a:p>
            <a:pPr algn="r" fontAlgn="auto">
              <a:lnSpc>
                <a:spcPct val="150000"/>
              </a:lnSpc>
            </a:pP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1420</Words>
  <Application>WPS 演示</Application>
  <PresentationFormat>宽屏</PresentationFormat>
  <Paragraphs>91</Paragraphs>
  <Slides>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汉仪大黑简</vt:lpstr>
      <vt:lpstr>楷体</vt:lpstr>
      <vt:lpstr>黑体</vt:lpstr>
      <vt:lpstr>Office 主题​​</vt:lpstr>
      <vt:lpstr>1_Office 主题</vt:lpstr>
      <vt:lpstr>PowerPoint 演示文稿</vt:lpstr>
      <vt:lpstr>财务风险及规避策略的大数据分析——基于期货行业</vt:lpstr>
      <vt:lpstr>财务风险及规避策略的大数据分析——基于期货行业</vt:lpstr>
      <vt:lpstr>案 例</vt:lpstr>
      <vt:lpstr>案 例</vt:lpstr>
      <vt:lpstr>案 例</vt:lpstr>
      <vt:lpstr>案 例</vt:lpstr>
      <vt:lpstr>案例使用说明书</vt:lpstr>
      <vt:lpstr>案例使用说明书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sunny</cp:lastModifiedBy>
  <cp:revision>172</cp:revision>
  <dcterms:created xsi:type="dcterms:W3CDTF">2019-06-19T02:08:00Z</dcterms:created>
  <dcterms:modified xsi:type="dcterms:W3CDTF">2021-06-11T07:09:14Z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