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60" r:id="rId3"/>
  </p:sldMasterIdLst>
  <p:sldIdLst>
    <p:sldId id="410" r:id="rId4"/>
    <p:sldId id="411" r:id="rId5"/>
    <p:sldId id="412" r:id="rId6"/>
    <p:sldId id="413" r:id="rId7"/>
    <p:sldId id="414" r:id="rId8"/>
    <p:sldId id="415" r:id="rId9"/>
    <p:sldId id="416" r:id="rId10"/>
    <p:sldId id="417" r:id="rId11"/>
    <p:sldId id="418" r:id="rId12"/>
    <p:sldId id="419" r:id="rId13"/>
  </p:sldIdLst>
  <p:sldSz cx="12192000" cy="6858000"/>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9D9D9"/>
    <a:srgbClr val="FFFFFF"/>
    <a:srgbClr val="DCDCDC"/>
    <a:srgbClr val="F0F0F0"/>
    <a:srgbClr val="E6E6E6"/>
    <a:srgbClr val="C8C8C8"/>
    <a:srgbClr val="FAFAFA"/>
    <a:srgbClr val="BEBEB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778" autoAdjust="0"/>
    <p:restoredTop sz="94660"/>
  </p:normalViewPr>
  <p:slideViewPr>
    <p:cSldViewPr snapToGrid="0">
      <p:cViewPr varScale="1">
        <p:scale>
          <a:sx n="99" d="100"/>
          <a:sy n="99" d="100"/>
        </p:scale>
        <p:origin x="84" y="582"/>
      </p:cViewPr>
      <p:guideLst>
        <p:guide orient="horz" pos="2160"/>
        <p:guide pos="3840"/>
      </p:guideLst>
    </p:cSldViewPr>
  </p:slideViewPr>
  <p:notesTextViewPr>
    <p:cViewPr>
      <p:scale>
        <a:sx n="3" d="2"/>
        <a:sy n="3" d="2"/>
      </p:scale>
      <p:origin x="0" y="0"/>
    </p:cViewPr>
  </p:notesTextViewPr>
  <p:notesViewPr>
    <p:cSldViewPr snapToGrid="0">
      <p:cViewPr varScale="1">
        <p:scale>
          <a:sx n="92" d="100"/>
          <a:sy n="92" d="100"/>
        </p:scale>
        <p:origin x="2550" y="102"/>
      </p:cViewPr>
      <p:guideLst/>
    </p:cSldViewPr>
  </p:notes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slide" Target="slides/slide1.xml"/><Relationship Id="rId3" Type="http://schemas.openxmlformats.org/officeDocument/2006/relationships/slideMaster" Target="slideMasters/slideMaster2.xml"/><Relationship Id="rId2" Type="http://schemas.openxmlformats.org/officeDocument/2006/relationships/theme" Target="theme/theme1.xml"/><Relationship Id="rId16" Type="http://schemas.openxmlformats.org/officeDocument/2006/relationships/tableStyles" Target="tableStyles.xml"/><Relationship Id="rId15" Type="http://schemas.openxmlformats.org/officeDocument/2006/relationships/viewProps" Target="viewProps.xml"/><Relationship Id="rId14" Type="http://schemas.openxmlformats.org/officeDocument/2006/relationships/presProps" Target="presProps.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media/>
</file>

<file path=ppt/media/image1.png>
</file>

<file path=ppt/media/image2.jpeg>
</file>

<file path=ppt/media/image3.png>
</file>

<file path=ppt/slideLayouts/_rels/slideLayout1.xml.rels><?xml version="1.0" encoding="UTF-8" standalone="yes"?>
<Relationships xmlns="http://schemas.openxmlformats.org/package/2006/relationships"><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5" Type="http://schemas.openxmlformats.org/officeDocument/2006/relationships/tags" Target="../tags/tag51.xml"/><Relationship Id="rId4" Type="http://schemas.openxmlformats.org/officeDocument/2006/relationships/tags" Target="../tags/tag50.xml"/><Relationship Id="rId3" Type="http://schemas.openxmlformats.org/officeDocument/2006/relationships/tags" Target="../tags/tag49.xml"/><Relationship Id="rId2" Type="http://schemas.openxmlformats.org/officeDocument/2006/relationships/tags" Target="../tags/tag48.xml"/><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6" Type="http://schemas.openxmlformats.org/officeDocument/2006/relationships/tags" Target="../tags/tag56.xml"/><Relationship Id="rId5" Type="http://schemas.openxmlformats.org/officeDocument/2006/relationships/tags" Target="../tags/tag55.xml"/><Relationship Id="rId4" Type="http://schemas.openxmlformats.org/officeDocument/2006/relationships/tags" Target="../tags/tag54.xml"/><Relationship Id="rId3" Type="http://schemas.openxmlformats.org/officeDocument/2006/relationships/tags" Target="../tags/tag53.xml"/><Relationship Id="rId2" Type="http://schemas.openxmlformats.org/officeDocument/2006/relationships/tags" Target="../tags/tag52.xml"/><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6" Type="http://schemas.openxmlformats.org/officeDocument/2006/relationships/tags" Target="../tags/tag10.xml"/><Relationship Id="rId5" Type="http://schemas.openxmlformats.org/officeDocument/2006/relationships/tags" Target="../tags/tag9.xml"/><Relationship Id="rId4" Type="http://schemas.openxmlformats.org/officeDocument/2006/relationships/tags" Target="../tags/tag8.xml"/><Relationship Id="rId3" Type="http://schemas.openxmlformats.org/officeDocument/2006/relationships/tags" Target="../tags/tag7.xml"/><Relationship Id="rId2" Type="http://schemas.openxmlformats.org/officeDocument/2006/relationships/tags" Target="../tags/tag6.xml"/><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6" Type="http://schemas.openxmlformats.org/officeDocument/2006/relationships/tags" Target="../tags/tag15.xml"/><Relationship Id="rId5" Type="http://schemas.openxmlformats.org/officeDocument/2006/relationships/tags" Target="../tags/tag14.xml"/><Relationship Id="rId4" Type="http://schemas.openxmlformats.org/officeDocument/2006/relationships/tags" Target="../tags/tag13.xml"/><Relationship Id="rId3" Type="http://schemas.openxmlformats.org/officeDocument/2006/relationships/tags" Target="../tags/tag12.xml"/><Relationship Id="rId2" Type="http://schemas.openxmlformats.org/officeDocument/2006/relationships/tags" Target="../tags/tag11.xm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7" Type="http://schemas.openxmlformats.org/officeDocument/2006/relationships/tags" Target="../tags/tag21.xml"/><Relationship Id="rId6" Type="http://schemas.openxmlformats.org/officeDocument/2006/relationships/tags" Target="../tags/tag20.xml"/><Relationship Id="rId5" Type="http://schemas.openxmlformats.org/officeDocument/2006/relationships/tags" Target="../tags/tag19.xml"/><Relationship Id="rId4" Type="http://schemas.openxmlformats.org/officeDocument/2006/relationships/tags" Target="../tags/tag18.xml"/><Relationship Id="rId3" Type="http://schemas.openxmlformats.org/officeDocument/2006/relationships/tags" Target="../tags/tag17.xml"/><Relationship Id="rId2" Type="http://schemas.openxmlformats.org/officeDocument/2006/relationships/tags" Target="../tags/tag16.xml"/><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9" Type="http://schemas.openxmlformats.org/officeDocument/2006/relationships/tags" Target="../tags/tag29.xml"/><Relationship Id="rId8" Type="http://schemas.openxmlformats.org/officeDocument/2006/relationships/tags" Target="../tags/tag28.xml"/><Relationship Id="rId7" Type="http://schemas.openxmlformats.org/officeDocument/2006/relationships/tags" Target="../tags/tag27.xml"/><Relationship Id="rId6" Type="http://schemas.openxmlformats.org/officeDocument/2006/relationships/tags" Target="../tags/tag26.xml"/><Relationship Id="rId5" Type="http://schemas.openxmlformats.org/officeDocument/2006/relationships/tags" Target="../tags/tag25.xml"/><Relationship Id="rId4" Type="http://schemas.openxmlformats.org/officeDocument/2006/relationships/tags" Target="../tags/tag24.xml"/><Relationship Id="rId3" Type="http://schemas.openxmlformats.org/officeDocument/2006/relationships/tags" Target="../tags/tag23.xml"/><Relationship Id="rId2" Type="http://schemas.openxmlformats.org/officeDocument/2006/relationships/tags" Target="../tags/tag22.xml"/><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5" Type="http://schemas.openxmlformats.org/officeDocument/2006/relationships/tags" Target="../tags/tag33.xml"/><Relationship Id="rId4" Type="http://schemas.openxmlformats.org/officeDocument/2006/relationships/tags" Target="../tags/tag32.xml"/><Relationship Id="rId3" Type="http://schemas.openxmlformats.org/officeDocument/2006/relationships/tags" Target="../tags/tag31.xml"/><Relationship Id="rId2" Type="http://schemas.openxmlformats.org/officeDocument/2006/relationships/tags" Target="../tags/tag30.xml"/><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4" Type="http://schemas.openxmlformats.org/officeDocument/2006/relationships/tags" Target="../tags/tag36.xml"/><Relationship Id="rId3" Type="http://schemas.openxmlformats.org/officeDocument/2006/relationships/tags" Target="../tags/tag35.xml"/><Relationship Id="rId2" Type="http://schemas.openxmlformats.org/officeDocument/2006/relationships/tags" Target="../tags/tag34.xml"/><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7" Type="http://schemas.openxmlformats.org/officeDocument/2006/relationships/tags" Target="../tags/tag42.xml"/><Relationship Id="rId6" Type="http://schemas.openxmlformats.org/officeDocument/2006/relationships/tags" Target="../tags/tag41.xml"/><Relationship Id="rId5" Type="http://schemas.openxmlformats.org/officeDocument/2006/relationships/tags" Target="../tags/tag40.xml"/><Relationship Id="rId4" Type="http://schemas.openxmlformats.org/officeDocument/2006/relationships/tags" Target="../tags/tag39.xml"/><Relationship Id="rId3" Type="http://schemas.openxmlformats.org/officeDocument/2006/relationships/tags" Target="../tags/tag38.xml"/><Relationship Id="rId2" Type="http://schemas.openxmlformats.org/officeDocument/2006/relationships/tags" Target="../tags/tag37.xml"/><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6" Type="http://schemas.openxmlformats.org/officeDocument/2006/relationships/tags" Target="../tags/tag47.xml"/><Relationship Id="rId5" Type="http://schemas.openxmlformats.org/officeDocument/2006/relationships/tags" Target="../tags/tag46.xml"/><Relationship Id="rId4" Type="http://schemas.openxmlformats.org/officeDocument/2006/relationships/tags" Target="../tags/tag45.xml"/><Relationship Id="rId3" Type="http://schemas.openxmlformats.org/officeDocument/2006/relationships/tags" Target="../tags/tag44.xml"/><Relationship Id="rId2" Type="http://schemas.openxmlformats.org/officeDocument/2006/relationships/tags" Target="../tags/tag43.xml"/><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custDataLst>
              <p:tags r:id="rId2"/>
            </p:custDataLst>
          </p:nvPr>
        </p:nvSpPr>
        <p:spPr>
          <a:xfrm>
            <a:off x="1198800" y="914400"/>
            <a:ext cx="9799200" cy="2570400"/>
          </a:xfrm>
        </p:spPr>
        <p:txBody>
          <a:bodyPr lIns="90000" tIns="46800" rIns="90000" bIns="46800" anchor="b" anchorCtr="0">
            <a:normAutofit/>
          </a:bodyPr>
          <a:lstStyle>
            <a:lvl1pPr algn="ctr">
              <a:defRPr sz="6000" b="1" i="0" spc="300" baseline="0">
                <a:solidFill>
                  <a:schemeClr val="tx1">
                    <a:lumMod val="85000"/>
                    <a:lumOff val="15000"/>
                  </a:schemeClr>
                </a:solidFill>
                <a:effectLst/>
              </a:defRPr>
            </a:lvl1pPr>
          </a:lstStyle>
          <a:p>
            <a:r>
              <a:rPr lang="zh-CN" altLang="en-US" dirty="0"/>
              <a:t>单击此处编辑标题</a:t>
            </a:r>
            <a:endParaRPr lang="zh-CN" altLang="en-US" dirty="0"/>
          </a:p>
        </p:txBody>
      </p:sp>
      <p:sp>
        <p:nvSpPr>
          <p:cNvPr id="3" name="副标题 2"/>
          <p:cNvSpPr>
            <a:spLocks noGrp="1"/>
          </p:cNvSpPr>
          <p:nvPr>
            <p:ph type="subTitle" idx="1" hasCustomPrompt="1"/>
            <p:custDataLst>
              <p:tags r:id="rId3"/>
            </p:custDataLst>
          </p:nvPr>
        </p:nvSpPr>
        <p:spPr>
          <a:xfrm>
            <a:off x="1198800" y="3560400"/>
            <a:ext cx="9799200" cy="1472400"/>
          </a:xfrm>
        </p:spPr>
        <p:txBody>
          <a:bodyPr lIns="90000" tIns="46800" rIns="90000" bIns="46800">
            <a:normAutofit/>
          </a:bodyPr>
          <a:lstStyle>
            <a:lvl1pPr marL="0" indent="0" algn="ctr" eaLnBrk="1" fontAlgn="auto" latinLnBrk="0" hangingPunct="1">
              <a:lnSpc>
                <a:spcPct val="110000"/>
              </a:lnSpc>
              <a:buNone/>
              <a:defRPr sz="2400" u="none" strike="noStrike" kern="1200" cap="none" spc="200" normalizeH="0" baseline="0">
                <a:solidFill>
                  <a:schemeClr val="tx1">
                    <a:lumMod val="65000"/>
                    <a:lumOff val="3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5"/>
            </p:custDataLst>
          </p:nvPr>
        </p:nvSpPr>
        <p:spPr/>
        <p:txBody>
          <a:bodyPr/>
          <a:lstStyle/>
          <a:p>
            <a:endParaRPr lang="zh-CN" altLang="en-US" dirty="0"/>
          </a:p>
        </p:txBody>
      </p:sp>
      <p:sp>
        <p:nvSpPr>
          <p:cNvPr id="18" name="灯片编号占位符 17"/>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08400" y="774000"/>
            <a:ext cx="10972800" cy="5482800"/>
          </a:xfrm>
        </p:spPr>
        <p:txBody>
          <a:bodyPr/>
          <a:lstStyle>
            <a:lvl1pPr marL="228600" indent="-228600" eaLnBrk="1" fontAlgn="auto" latinLnBrk="0" hangingPunct="1">
              <a:lnSpc>
                <a:spcPct val="130000"/>
              </a:lnSpc>
              <a:buFont typeface="Arial" panose="020B0604020202020204" pitchFamily="34" charset="0"/>
              <a:buChar char="●"/>
              <a:defRPr u="none" strike="noStrike" kern="1200" cap="none" spc="150" normalizeH="0" baseline="0">
                <a:solidFill>
                  <a:schemeClr val="tx1">
                    <a:lumMod val="65000"/>
                    <a:lumOff val="35000"/>
                  </a:schemeClr>
                </a:solidFill>
                <a:uFillTx/>
              </a:defRPr>
            </a:lvl1pPr>
            <a:lvl2pPr marL="685800" indent="-228600" defTabSz="914400" eaLnBrk="1" fontAlgn="auto" latinLnBrk="0" hangingPunct="1">
              <a:lnSpc>
                <a:spcPct val="120000"/>
              </a:lnSpc>
              <a:buFont typeface="Arial" panose="020B0604020202020204" pitchFamily="34" charset="0"/>
              <a:buChar char="●"/>
              <a:tabLst>
                <a:tab pos="1609725" algn="l"/>
                <a:tab pos="1609725" algn="l"/>
                <a:tab pos="1609725" algn="l"/>
                <a:tab pos="1609725" algn="l"/>
              </a:tabLst>
              <a:defRPr u="none" strike="noStrike" kern="1200" cap="none" spc="150" normalizeH="0" baseline="0">
                <a:solidFill>
                  <a:schemeClr val="tx1">
                    <a:lumMod val="65000"/>
                    <a:lumOff val="35000"/>
                  </a:schemeClr>
                </a:solidFill>
                <a:uFillTx/>
              </a:defRPr>
            </a:lvl2pPr>
            <a:lvl3pPr marL="1143000" indent="-228600" eaLnBrk="1" fontAlgn="auto" latinLnBrk="0" hangingPunct="1">
              <a:lnSpc>
                <a:spcPct val="120000"/>
              </a:lnSpc>
              <a:buFont typeface="Arial" panose="020B0604020202020204" pitchFamily="34" charset="0"/>
              <a:buChar char="●"/>
              <a:defRPr u="none" strike="noStrike" kern="1200" cap="none" spc="150" normalizeH="0" baseline="0">
                <a:solidFill>
                  <a:schemeClr val="tx1">
                    <a:lumMod val="65000"/>
                    <a:lumOff val="35000"/>
                  </a:schemeClr>
                </a:solidFill>
                <a:uFillTx/>
              </a:defRPr>
            </a:lvl3pPr>
            <a:lvl4pPr marL="1600200" indent="-228600" eaLnBrk="1" fontAlgn="auto" latinLnBrk="0" hangingPunct="1">
              <a:lnSpc>
                <a:spcPct val="120000"/>
              </a:lnSpc>
              <a:buFont typeface="Wingdings" panose="05000000000000000000" charset="0"/>
              <a:buChar char=""/>
              <a:defRPr u="none" strike="noStrike" kern="1200" cap="none" spc="150" normalizeH="0" baseline="0">
                <a:solidFill>
                  <a:schemeClr val="tx1">
                    <a:lumMod val="65000"/>
                    <a:lumOff val="35000"/>
                  </a:schemeClr>
                </a:solidFill>
                <a:uFillTx/>
              </a:defRPr>
            </a:lvl4pPr>
            <a:lvl5pPr marL="2057400" indent="-228600" eaLnBrk="1" fontAlgn="auto" latinLnBrk="0" hangingPunct="1">
              <a:lnSpc>
                <a:spcPct val="120000"/>
              </a:lnSpc>
              <a:buFont typeface="Arial" panose="020B0604020202020204" pitchFamily="34" charset="0"/>
              <a:buChar char="•"/>
              <a:defRPr u="none" strike="noStrike" kern="1200" cap="none" spc="150" normalizeH="0" baseline="0">
                <a:solidFill>
                  <a:schemeClr val="tx1">
                    <a:lumMod val="65000"/>
                    <a:lumOff val="35000"/>
                  </a:schemeClr>
                </a:solidFill>
                <a:uFillTx/>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末尾幻灯片">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2" name="标题 1"/>
          <p:cNvSpPr>
            <a:spLocks noGrp="1"/>
          </p:cNvSpPr>
          <p:nvPr>
            <p:ph type="title" hasCustomPrompt="1"/>
            <p:custDataLst>
              <p:tags r:id="rId5"/>
            </p:custDataLst>
          </p:nvPr>
        </p:nvSpPr>
        <p:spPr>
          <a:xfrm>
            <a:off x="1198800" y="2484000"/>
            <a:ext cx="9799200" cy="1018800"/>
          </a:xfrm>
        </p:spPr>
        <p:txBody>
          <a:bodyPr vert="horz" lIns="90000" tIns="46800" rIns="90000" bIns="46800" rtlCol="0" anchor="t" anchorCtr="0">
            <a:normAutofit/>
          </a:bodyPr>
          <a:lstStyle>
            <a:lvl1pPr marL="0" marR="0" algn="ctr" defTabSz="914400" rtl="0" eaLnBrk="1" fontAlgn="auto" latinLnBrk="0" hangingPunct="1">
              <a:lnSpc>
                <a:spcPct val="100000"/>
              </a:lnSpc>
              <a:buNone/>
              <a:defRPr kumimoji="0" lang="zh-CN" altLang="en-US" sz="6000" b="1" i="0" u="none" strike="noStrike" kern="1200" cap="none" spc="300" normalizeH="0" baseline="0" noProof="1" dirty="0">
                <a:solidFill>
                  <a:schemeClr val="tx1">
                    <a:lumMod val="85000"/>
                    <a:lumOff val="15000"/>
                  </a:schemeClr>
                </a:solidFill>
                <a:effectLst/>
                <a:uFillTx/>
                <a:latin typeface="Arial" panose="020B0604020202020204" pitchFamily="34" charset="0"/>
                <a:ea typeface="微软雅黑" panose="020B0503020204020204" pitchFamily="34" charset="-122"/>
                <a:cs typeface="+mj-cs"/>
                <a:sym typeface="+mn-ea"/>
              </a:defRPr>
            </a:lvl1pPr>
          </a:lstStyle>
          <a:p>
            <a:pPr lvl="0"/>
            <a:r>
              <a:rPr>
                <a:sym typeface="+mn-ea"/>
              </a:rPr>
              <a:t>单击此处编辑标题</a:t>
            </a:r>
            <a:endParaRPr>
              <a:sym typeface="+mn-ea"/>
            </a:endParaRPr>
          </a:p>
        </p:txBody>
      </p:sp>
      <p:sp>
        <p:nvSpPr>
          <p:cNvPr id="7" name="文本占位符 6"/>
          <p:cNvSpPr>
            <a:spLocks noGrp="1"/>
          </p:cNvSpPr>
          <p:nvPr>
            <p:ph type="body" sz="quarter" idx="13"/>
            <p:custDataLst>
              <p:tags r:id="rId6"/>
            </p:custDataLst>
          </p:nvPr>
        </p:nvSpPr>
        <p:spPr>
          <a:xfrm>
            <a:off x="1198800" y="3560400"/>
            <a:ext cx="9799200" cy="471600"/>
          </a:xfrm>
        </p:spPr>
        <p:txBody>
          <a:bodyPr lIns="90000" tIns="46800" rIns="90000" bIns="46800">
            <a:normAutofit/>
          </a:bodyPr>
          <a:lstStyle>
            <a:lvl1pPr marL="0" indent="0" algn="ctr">
              <a:lnSpc>
                <a:spcPct val="110000"/>
              </a:lnSpc>
              <a:buNone/>
              <a:defRPr sz="2400" spc="200" baseline="0">
                <a:solidFill>
                  <a:schemeClr val="tx1">
                    <a:lumMod val="65000"/>
                    <a:lumOff val="35000"/>
                  </a:schemeClr>
                </a:solidFill>
              </a:defRPr>
            </a:lvl1pPr>
          </a:lstStyle>
          <a:p>
            <a:pPr lvl="0"/>
            <a:r>
              <a:rPr lang="zh-CN" altLang="en-US" dirty="0"/>
              <a:t>单击此处编辑母版文本样式</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530820CF-B880-4189-942D-D702A7CBA730}" type="datetimeFigureOut">
              <a:rPr lang="zh-CN" altLang="en-US" smtClean="0">
                <a:solidFill>
                  <a:prstClr val="black">
                    <a:tint val="75000"/>
                  </a:prstClr>
                </a:solidFill>
              </a:rPr>
            </a:fld>
            <a:endParaRPr lang="zh-CN" altLang="en-US">
              <a:solidFill>
                <a:prstClr val="black">
                  <a:tint val="75000"/>
                </a:prstClr>
              </a:solidFill>
            </a:endParaRPr>
          </a:p>
        </p:txBody>
      </p:sp>
      <p:sp>
        <p:nvSpPr>
          <p:cNvPr id="3" name="页脚占位符 2"/>
          <p:cNvSpPr>
            <a:spLocks noGrp="1"/>
          </p:cNvSpPr>
          <p:nvPr>
            <p:ph type="ftr" sz="quarter" idx="11"/>
          </p:nvPr>
        </p:nvSpPr>
        <p:spPr/>
        <p:txBody>
          <a:bodyPr/>
          <a:lstStyle/>
          <a:p>
            <a:endParaRPr lang="zh-CN" altLang="en-US">
              <a:solidFill>
                <a:prstClr val="black">
                  <a:tint val="75000"/>
                </a:prstClr>
              </a:solidFill>
            </a:endParaRPr>
          </a:p>
        </p:txBody>
      </p:sp>
      <p:sp>
        <p:nvSpPr>
          <p:cNvPr id="4" name="灯片编号占位符 3"/>
          <p:cNvSpPr>
            <a:spLocks noGrp="1"/>
          </p:cNvSpPr>
          <p:nvPr>
            <p:ph type="sldNum" sz="quarter" idx="12"/>
          </p:nvPr>
        </p:nvSpPr>
        <p:spPr>
          <a:xfrm>
            <a:off x="9340443" y="6305551"/>
            <a:ext cx="2844875" cy="365125"/>
          </a:xfrm>
        </p:spPr>
        <p:txBody>
          <a:bodyPr/>
          <a:lstStyle/>
          <a:p>
            <a:fld id="{0C913308-F349-4B6D-A68A-DD1791B4A57B}" type="slidenum">
              <a:rPr lang="zh-CN" altLang="en-US" smtClean="0">
                <a:solidFill>
                  <a:prstClr val="black">
                    <a:tint val="75000"/>
                  </a:prstClr>
                </a:solidFill>
              </a:rPr>
            </a:fld>
            <a:endParaRPr lang="zh-CN" altLang="en-US">
              <a:solidFill>
                <a:prstClr val="black">
                  <a:tint val="75000"/>
                </a:prstClr>
              </a:solidFill>
            </a:endParaRPr>
          </a:p>
        </p:txBody>
      </p:sp>
      <p:sp>
        <p:nvSpPr>
          <p:cNvPr id="5" name="标题 1"/>
          <p:cNvSpPr>
            <a:spLocks noGrp="1"/>
          </p:cNvSpPr>
          <p:nvPr>
            <p:ph type="title"/>
          </p:nvPr>
        </p:nvSpPr>
        <p:spPr>
          <a:xfrm>
            <a:off x="1435735" y="502920"/>
            <a:ext cx="8346440" cy="647700"/>
          </a:xfrm>
        </p:spPr>
        <p:txBody>
          <a:bodyPr>
            <a:noAutofit/>
          </a:bodyPr>
          <a:lstStyle>
            <a:lvl1pPr algn="l">
              <a:defRPr sz="2400" b="0">
                <a:solidFill>
                  <a:schemeClr val="tx1"/>
                </a:solidFill>
                <a:effectLst/>
                <a:latin typeface="汉仪大黑简" panose="02010600000101010101" charset="-122"/>
                <a:ea typeface="汉仪大黑简" panose="02010600000101010101" charset="-122"/>
              </a:defRPr>
            </a:lvl1pPr>
          </a:lstStyle>
          <a:p>
            <a:r>
              <a:rPr lang="zh-CN" altLang="en-US" noProof="1"/>
              <a:t>单击此处编辑母版标题样式</a:t>
            </a:r>
            <a:endParaRPr lang="zh-CN" altLang="en-US" noProof="1"/>
          </a:p>
        </p:txBody>
      </p:sp>
      <p:sp>
        <p:nvSpPr>
          <p:cNvPr id="6" name="内容占位符 2"/>
          <p:cNvSpPr>
            <a:spLocks noGrp="1"/>
          </p:cNvSpPr>
          <p:nvPr>
            <p:ph idx="1"/>
          </p:nvPr>
        </p:nvSpPr>
        <p:spPr>
          <a:xfrm>
            <a:off x="998855" y="1558290"/>
            <a:ext cx="10370820" cy="4482465"/>
          </a:xfrm>
        </p:spPr>
        <p:txBody>
          <a:bodyPr>
            <a:normAutofit/>
          </a:bodyPr>
          <a:lstStyle>
            <a:lvl1pPr algn="just" eaLnBrk="1" fontAlgn="auto" latinLnBrk="0" hangingPunct="1">
              <a:lnSpc>
                <a:spcPct val="125000"/>
              </a:lnSpc>
              <a:spcBef>
                <a:spcPts val="300"/>
              </a:spcBef>
              <a:spcAft>
                <a:spcPts val="300"/>
              </a:spcAft>
              <a:defRPr sz="1800"/>
            </a:lvl1pPr>
            <a:lvl2pPr algn="just" eaLnBrk="1" fontAlgn="auto" latinLnBrk="0" hangingPunct="1">
              <a:lnSpc>
                <a:spcPct val="125000"/>
              </a:lnSpc>
              <a:spcBef>
                <a:spcPts val="300"/>
              </a:spcBef>
              <a:spcAft>
                <a:spcPts val="300"/>
              </a:spcAft>
              <a:defRPr sz="1800"/>
            </a:lvl2pPr>
            <a:lvl3pPr algn="just" eaLnBrk="1" fontAlgn="auto" latinLnBrk="0" hangingPunct="1">
              <a:lnSpc>
                <a:spcPct val="125000"/>
              </a:lnSpc>
              <a:spcBef>
                <a:spcPts val="300"/>
              </a:spcBef>
              <a:spcAft>
                <a:spcPts val="300"/>
              </a:spcAft>
              <a:defRPr sz="1800"/>
            </a:lvl3pPr>
            <a:lvl4pPr algn="just" eaLnBrk="1" fontAlgn="auto" latinLnBrk="0" hangingPunct="1">
              <a:lnSpc>
                <a:spcPct val="125000"/>
              </a:lnSpc>
              <a:spcBef>
                <a:spcPts val="300"/>
              </a:spcBef>
              <a:spcAft>
                <a:spcPts val="300"/>
              </a:spcAft>
              <a:defRPr sz="1800"/>
            </a:lvl4pPr>
            <a:lvl5pPr algn="just" eaLnBrk="1" fontAlgn="auto" latinLnBrk="0" hangingPunct="1">
              <a:lnSpc>
                <a:spcPct val="125000"/>
              </a:lnSpc>
              <a:spcBef>
                <a:spcPts val="300"/>
              </a:spcBef>
              <a:spcAft>
                <a:spcPts val="300"/>
              </a:spcAft>
              <a:defRPr sz="1800"/>
            </a:lvl5pPr>
          </a:lstStyle>
          <a:p>
            <a:pPr lvl="0"/>
            <a:r>
              <a:rPr lang="zh-CN" altLang="en-US" noProof="1"/>
              <a:t>单击此处编辑母版文本样式</a:t>
            </a:r>
            <a:endParaRPr lang="zh-CN" altLang="en-US" noProof="1"/>
          </a:p>
          <a:p>
            <a:pPr lvl="1"/>
            <a:r>
              <a:rPr lang="zh-CN" altLang="en-US" noProof="1"/>
              <a:t>第二级</a:t>
            </a:r>
            <a:endParaRPr lang="zh-CN" altLang="en-US" noProof="1"/>
          </a:p>
          <a:p>
            <a:pPr lvl="2"/>
            <a:r>
              <a:rPr lang="zh-CN" altLang="en-US" noProof="1"/>
              <a:t>第三级</a:t>
            </a:r>
            <a:endParaRPr lang="zh-CN" altLang="en-US" noProof="1"/>
          </a:p>
          <a:p>
            <a:pPr lvl="3"/>
            <a:r>
              <a:rPr lang="zh-CN" altLang="en-US" noProof="1"/>
              <a:t>第四级</a:t>
            </a:r>
            <a:endParaRPr lang="zh-CN" altLang="en-US" noProof="1"/>
          </a:p>
          <a:p>
            <a:pPr lvl="4"/>
            <a:r>
              <a:rPr lang="zh-CN" altLang="en-US" noProof="1"/>
              <a:t>第五级</a:t>
            </a:r>
            <a:endParaRPr lang="zh-CN" altLang="en-US" noProof="1"/>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lvl1pPr marL="0" marR="0" algn="l" defTabSz="914400" rtl="0" eaLnBrk="1" fontAlgn="auto" latinLnBrk="0" hangingPunct="1">
              <a:lnSpc>
                <a:spcPct val="100000"/>
              </a:lnSpc>
              <a:buNone/>
              <a:defRPr kumimoji="0" lang="zh-CN" altLang="en-US" sz="36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08400" y="1490400"/>
            <a:ext cx="10969200" cy="4759200"/>
          </a:xfrm>
        </p:spPr>
        <p:txBody>
          <a:bodyPr vert="horz" lIns="90000" tIns="46800" rIns="90000" bIns="4680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8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2pPr>
            <a:lvl3pPr marL="1143000" marR="0" lvl="2" indent="-228600" algn="l" defTabSz="914400" rtl="0" eaLnBrk="1" fontAlgn="auto" latinLnBrk="0" hangingPunct="1">
              <a:lnSpc>
                <a:spcPct val="12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3pPr>
            <a:lvl4pPr marL="1600200" marR="0" lvl="3" indent="-228600" algn="l" defTabSz="914400" rtl="0" eaLnBrk="1" fontAlgn="auto" latinLnBrk="0" hangingPunct="1">
              <a:lnSpc>
                <a:spcPct val="120000"/>
              </a:lnSpc>
              <a:spcBef>
                <a:spcPts val="0"/>
              </a:spcBef>
              <a:spcAft>
                <a:spcPts val="300"/>
              </a:spcAft>
              <a:buFont typeface="Wingdings" panose="05000000000000000000"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4pPr>
            <a:lvl5pPr marL="2057400" marR="0" lvl="4" indent="-228600" algn="l" defTabSz="914400" rtl="0" eaLnBrk="1" fontAlgn="auto" latinLnBrk="0" hangingPunct="1">
              <a:lnSpc>
                <a:spcPct val="120000"/>
              </a:lnSpc>
              <a:spcBef>
                <a:spcPts val="0"/>
              </a:spcBef>
              <a:spcAft>
                <a:spcPts val="300"/>
              </a:spcAft>
              <a:buFont typeface="Arial" panose="020B0604020202020204" pitchFamily="34"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1990800" y="3848400"/>
            <a:ext cx="7768800" cy="766800"/>
          </a:xfrm>
        </p:spPr>
        <p:txBody>
          <a:bodyPr lIns="90000" tIns="46800" rIns="90000" bIns="46800" anchor="b" anchorCtr="0">
            <a:normAutofit/>
          </a:bodyPr>
          <a:lstStyle>
            <a:lvl1pPr>
              <a:defRPr sz="4400" b="1" i="0" u="none" strike="noStrike" kern="1200" cap="none" spc="300" normalizeH="0" baseline="0">
                <a:solidFill>
                  <a:schemeClr val="tx1">
                    <a:lumMod val="85000"/>
                    <a:lumOff val="15000"/>
                  </a:schemeClr>
                </a:solidFill>
                <a:effectLst/>
                <a:uFillTx/>
              </a:defRPr>
            </a:lvl1pPr>
          </a:lstStyle>
          <a:p>
            <a:r>
              <a:rPr lang="zh-CN" altLang="en-US" dirty="0"/>
              <a:t>单击此处编辑标题</a:t>
            </a:r>
            <a:endParaRPr lang="zh-CN" altLang="en-US" dirty="0"/>
          </a:p>
        </p:txBody>
      </p:sp>
      <p:sp>
        <p:nvSpPr>
          <p:cNvPr id="3" name="文本占位符 2"/>
          <p:cNvSpPr>
            <a:spLocks noGrp="1"/>
          </p:cNvSpPr>
          <p:nvPr>
            <p:ph type="body" idx="1" hasCustomPrompt="1"/>
            <p:custDataLst>
              <p:tags r:id="rId3"/>
            </p:custDataLst>
          </p:nvPr>
        </p:nvSpPr>
        <p:spPr>
          <a:xfrm>
            <a:off x="1990800" y="4615200"/>
            <a:ext cx="7768800" cy="867600"/>
          </a:xfrm>
        </p:spPr>
        <p:txBody>
          <a:bodyPr lIns="90000" tIns="46800" rIns="90000" bIns="46800">
            <a:normAutofit/>
          </a:bodyPr>
          <a:lstStyle>
            <a:lvl1pPr marL="0" indent="0" eaLnBrk="1" fontAlgn="auto" latinLnBrk="0" hangingPunct="1">
              <a:lnSpc>
                <a:spcPct val="130000"/>
              </a:lnSpc>
              <a:buNone/>
              <a:defRPr kumimoji="0" lang="zh-CN" altLang="en-US" sz="1800" b="0" i="0" u="none" strike="noStrike" kern="1200" cap="none" spc="150" normalizeH="0" baseline="0" noProof="1">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单击此处编辑文本</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lvl1pPr marL="0" marR="0" lvl="0" algn="l" defTabSz="914400" rtl="0" eaLnBrk="1" fontAlgn="auto" latinLnBrk="0" hangingPunct="1">
              <a:lnSpc>
                <a:spcPct val="100000"/>
              </a:lnSpc>
              <a:buNone/>
              <a:defRPr kumimoji="0" lang="zh-CN" altLang="en-US" sz="36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sz="half" idx="1"/>
            <p:custDataLst>
              <p:tags r:id="rId3"/>
            </p:custDataLst>
          </p:nvPr>
        </p:nvSpPr>
        <p:spPr>
          <a:xfrm>
            <a:off x="608400" y="1501200"/>
            <a:ext cx="5176800" cy="4748400"/>
          </a:xfrm>
        </p:spPr>
        <p:txBody>
          <a:bodyPr vert="horz" lIns="90000" tIns="46800" rIns="90000" bIns="46800" rtlCol="0">
            <a:normAutofit/>
          </a:bodyPr>
          <a:lstStyle>
            <a:lvl1pPr marL="228600" marR="0" lvl="0" indent="-228600" algn="l" defTabSz="914400" rtl="0" eaLnBrk="1" fontAlgn="auto" latinLnBrk="0" hangingPunct="1">
              <a:lnSpc>
                <a:spcPct val="13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2pPr>
            <a:lvl3pPr marL="1143000" marR="0" lvl="2" indent="-228600" algn="l" defTabSz="914400" rtl="0" eaLnBrk="1" fontAlgn="auto" latinLnBrk="0" hangingPunct="1">
              <a:lnSpc>
                <a:spcPct val="12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3pPr>
            <a:lvl4pPr marL="1600200" marR="0" lvl="3" indent="-228600" algn="l" defTabSz="914400" rtl="0" eaLnBrk="1" fontAlgn="auto" latinLnBrk="0" hangingPunct="1">
              <a:lnSpc>
                <a:spcPct val="120000"/>
              </a:lnSpc>
              <a:spcBef>
                <a:spcPts val="0"/>
              </a:spcBef>
              <a:spcAft>
                <a:spcPts val="300"/>
              </a:spcAft>
              <a:buFont typeface="Wingdings" panose="05000000000000000000"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4pPr>
            <a:lvl5pPr marL="2057400" marR="0" lvl="4" indent="-228600" algn="l" defTabSz="914400" rtl="0" eaLnBrk="1" fontAlgn="auto" latinLnBrk="0" hangingPunct="1">
              <a:lnSpc>
                <a:spcPct val="120000"/>
              </a:lnSpc>
              <a:spcBef>
                <a:spcPts val="0"/>
              </a:spcBef>
              <a:spcAft>
                <a:spcPts val="300"/>
              </a:spcAft>
              <a:buFont typeface="Arial" panose="020B0604020202020204" pitchFamily="34"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内容占位符 3"/>
          <p:cNvSpPr>
            <a:spLocks noGrp="1"/>
          </p:cNvSpPr>
          <p:nvPr>
            <p:ph sz="half" idx="2"/>
            <p:custDataLst>
              <p:tags r:id="rId4"/>
            </p:custDataLst>
          </p:nvPr>
        </p:nvSpPr>
        <p:spPr>
          <a:xfrm>
            <a:off x="6411600" y="1501200"/>
            <a:ext cx="5176800" cy="4748400"/>
          </a:xfrm>
        </p:spPr>
        <p:txBody>
          <a:bodyPr lIns="90000" tIns="46800" rIns="90000" bIns="46800">
            <a:normAutofit/>
          </a:bodyPr>
          <a:lstStyle>
            <a:lvl1pPr marL="228600" indent="-228600" eaLnBrk="1" fontAlgn="auto" latinLnBrk="0" hangingPunct="1">
              <a:lnSpc>
                <a:spcPct val="130000"/>
              </a:lnSpc>
              <a:spcAft>
                <a:spcPts val="600"/>
              </a:spcAft>
              <a:buFont typeface="Arial" panose="020B0604020202020204" pitchFamily="34" charset="0"/>
              <a:buChar char="●"/>
              <a:defRPr sz="1600" u="none" strike="noStrike" kern="1200" cap="none" spc="150" normalizeH="0" baseline="0">
                <a:solidFill>
                  <a:schemeClr val="tx1">
                    <a:lumMod val="65000"/>
                    <a:lumOff val="35000"/>
                  </a:schemeClr>
                </a:solidFill>
                <a:latin typeface="Arial" panose="020B0604020202020204" pitchFamily="34" charset="0"/>
                <a:ea typeface="微软雅黑" panose="020B0503020204020204" pitchFamily="34" charset="-122"/>
              </a:defRPr>
            </a:lvl1pPr>
            <a:lvl2pPr marL="685800" indent="-228600" defTabSz="914400" eaLnBrk="1" fontAlgn="auto" latinLnBrk="0" hangingPunct="1">
              <a:lnSpc>
                <a:spcPct val="120000"/>
              </a:lnSpc>
              <a:buFont typeface="Arial" panose="020B0604020202020204" pitchFamily="34" charset="0"/>
              <a:buChar char="●"/>
              <a:tabLst>
                <a:tab pos="1609725" algn="l"/>
                <a:tab pos="1609725" algn="l"/>
                <a:tab pos="1609725" algn="l"/>
                <a:tab pos="1609725" algn="l"/>
              </a:tabLst>
              <a:defRPr sz="1600" u="none" strike="noStrike" kern="1200" cap="none" spc="150" normalizeH="0" baseline="0">
                <a:solidFill>
                  <a:schemeClr val="tx1">
                    <a:lumMod val="65000"/>
                    <a:lumOff val="35000"/>
                  </a:schemeClr>
                </a:solidFill>
                <a:latin typeface="Arial" panose="020B0604020202020204" pitchFamily="34" charset="0"/>
                <a:ea typeface="微软雅黑" panose="020B0503020204020204" pitchFamily="34" charset="-122"/>
              </a:defRPr>
            </a:lvl2pPr>
            <a:lvl3pPr marL="1143000" indent="-228600" eaLnBrk="1" fontAlgn="auto" latinLnBrk="0" hangingPunct="1">
              <a:lnSpc>
                <a:spcPct val="120000"/>
              </a:lnSpc>
              <a:buFont typeface="Arial" panose="020B0604020202020204" pitchFamily="34" charset="0"/>
              <a:buChar char="●"/>
              <a:defRPr sz="1600" u="none" strike="noStrike" kern="1200" cap="none" spc="150" normalizeH="0" baseline="0">
                <a:solidFill>
                  <a:schemeClr val="tx1">
                    <a:lumMod val="65000"/>
                    <a:lumOff val="35000"/>
                  </a:schemeClr>
                </a:solidFill>
                <a:latin typeface="Arial" panose="020B0604020202020204" pitchFamily="34" charset="0"/>
                <a:ea typeface="微软雅黑" panose="020B0503020204020204" pitchFamily="34" charset="-122"/>
              </a:defRPr>
            </a:lvl3pPr>
            <a:lvl4pPr marL="1600200" indent="-228600" eaLnBrk="1" fontAlgn="auto" latinLnBrk="0" hangingPunct="1">
              <a:lnSpc>
                <a:spcPct val="120000"/>
              </a:lnSpc>
              <a:buFont typeface="Wingdings" panose="05000000000000000000" charset="0"/>
              <a:buChar char=""/>
              <a:defRPr sz="1400" u="none" strike="noStrike" kern="1200" cap="none" spc="150" normalizeH="0" baseline="0">
                <a:solidFill>
                  <a:schemeClr val="tx1">
                    <a:lumMod val="65000"/>
                    <a:lumOff val="35000"/>
                  </a:schemeClr>
                </a:solidFill>
                <a:latin typeface="Arial" panose="020B0604020202020204" pitchFamily="34" charset="0"/>
                <a:ea typeface="微软雅黑" panose="020B0503020204020204" pitchFamily="34" charset="-122"/>
              </a:defRPr>
            </a:lvl4pPr>
            <a:lvl5pPr eaLnBrk="1" fontAlgn="auto" latinLnBrk="0" hangingPunct="1">
              <a:lnSpc>
                <a:spcPct val="120000"/>
              </a:lnSpc>
              <a:defRPr sz="1400" u="none" strike="noStrike" kern="1200" cap="none" spc="150" normalizeH="0">
                <a:solidFill>
                  <a:schemeClr val="tx1">
                    <a:lumMod val="65000"/>
                    <a:lumOff val="35000"/>
                  </a:schemeClr>
                </a:solidFill>
                <a:latin typeface="Arial" panose="020B0604020202020204" pitchFamily="34" charset="0"/>
                <a:ea typeface="微软雅黑" panose="020B0503020204020204" pitchFamily="34" charset="-122"/>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a:lstStyle/>
          <a:p>
            <a:endParaRPr lang="zh-CN" altLang="en-US"/>
          </a:p>
        </p:txBody>
      </p:sp>
      <p:sp>
        <p:nvSpPr>
          <p:cNvPr id="7" name="灯片编号占位符 6"/>
          <p:cNvSpPr>
            <a:spLocks noGrp="1"/>
          </p:cNvSpPr>
          <p:nvPr>
            <p:ph type="sldNum" sz="quarter" idx="12"/>
            <p:custDataLst>
              <p:tags r:id="rId7"/>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lvl1pPr marL="0" marR="0" lvl="0" algn="l" defTabSz="914400" rtl="0" eaLnBrk="1" fontAlgn="auto" latinLnBrk="0" hangingPunct="1">
              <a:lnSpc>
                <a:spcPct val="100000"/>
              </a:lnSpc>
              <a:buNone/>
              <a:defRPr kumimoji="0" lang="zh-CN" altLang="en-US" sz="36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08400" y="1429200"/>
            <a:ext cx="5342400" cy="381600"/>
          </a:xfrm>
        </p:spPr>
        <p:txBody>
          <a:bodyPr lIns="101600" tIns="38100" rIns="76200" bIns="38100" anchor="t" anchorCtr="0">
            <a:normAutofit/>
          </a:bodyPr>
          <a:lstStyle>
            <a:lvl1pPr marL="0" indent="0" eaLnBrk="1" fontAlgn="auto" latinLnBrk="0" hangingPunct="1">
              <a:lnSpc>
                <a:spcPct val="100000"/>
              </a:lnSpc>
              <a:spcAft>
                <a:spcPts val="0"/>
              </a:spcAft>
              <a:buNone/>
              <a:defRPr sz="2000" b="1" u="none" strike="noStrike" kern="1200" cap="none" spc="200" normalizeH="0" baseline="0">
                <a:solidFill>
                  <a:schemeClr val="tx1">
                    <a:lumMod val="75000"/>
                    <a:lumOff val="25000"/>
                  </a:schemeClr>
                </a:solidFill>
                <a:uFillTx/>
                <a:latin typeface="Arial" panose="020B0604020202020204" pitchFamily="34" charset="0"/>
                <a:ea typeface="微软雅黑" panose="020B0503020204020204" pitchFamily="3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08400" y="1854000"/>
            <a:ext cx="5342400" cy="4395600"/>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2pPr>
            <a:lvl3pPr marL="1143000" marR="0" lvl="2" indent="-228600" algn="l" defTabSz="914400" rtl="0" eaLnBrk="1" fontAlgn="auto" latinLnBrk="0" hangingPunct="1">
              <a:lnSpc>
                <a:spcPct val="12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3pPr>
            <a:lvl4pPr marL="1600200" marR="0" lvl="3" indent="-228600" algn="l" defTabSz="914400" rtl="0" eaLnBrk="1" fontAlgn="auto" latinLnBrk="0" hangingPunct="1">
              <a:lnSpc>
                <a:spcPct val="120000"/>
              </a:lnSpc>
              <a:spcBef>
                <a:spcPts val="0"/>
              </a:spcBef>
              <a:spcAft>
                <a:spcPts val="300"/>
              </a:spcAft>
              <a:buFont typeface="Wingdings" panose="05000000000000000000"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4pPr>
            <a:lvl5pPr marL="2057400" marR="0" lvl="4" indent="-228600" algn="l" defTabSz="914400" rtl="0" eaLnBrk="1" fontAlgn="auto" latinLnBrk="0" hangingPunct="1">
              <a:lnSpc>
                <a:spcPct val="120000"/>
              </a:lnSpc>
              <a:spcBef>
                <a:spcPts val="0"/>
              </a:spcBef>
              <a:spcAft>
                <a:spcPts val="300"/>
              </a:spcAft>
              <a:buFont typeface="Arial" panose="020B0604020202020204" pitchFamily="34"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1421729"/>
            <a:ext cx="5342400" cy="381600"/>
          </a:xfrm>
        </p:spPr>
        <p:txBody>
          <a:bodyPr vert="horz" lIns="101600" tIns="38100" rIns="76200" bIns="38100" rtlCol="0" anchor="t" anchorCtr="0">
            <a:norm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1" i="0" u="none" strike="noStrike" kern="1200" cap="none" spc="200" normalizeH="0" baseline="0" noProof="1" dirty="0">
                <a:solidFill>
                  <a:schemeClr val="tx1">
                    <a:lumMod val="75000"/>
                    <a:lumOff val="25000"/>
                  </a:schemeClr>
                </a:solidFill>
                <a:uFillTx/>
                <a:latin typeface="Arial" panose="020B0604020202020204" pitchFamily="34" charset="0"/>
                <a:ea typeface="微软雅黑" panose="020B0503020204020204" pitchFamily="3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854000"/>
            <a:ext cx="5342400" cy="4395600"/>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2pPr>
            <a:lvl3pPr marL="1143000" marR="0" lvl="2" indent="-228600" algn="l" defTabSz="914400" rtl="0" eaLnBrk="1" fontAlgn="auto" latinLnBrk="0" hangingPunct="1">
              <a:lnSpc>
                <a:spcPct val="12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3pPr>
            <a:lvl4pPr marL="1600200" marR="0" lvl="3" indent="-228600" algn="l" defTabSz="914400" rtl="0" eaLnBrk="1" fontAlgn="auto" latinLnBrk="0" hangingPunct="1">
              <a:lnSpc>
                <a:spcPct val="120000"/>
              </a:lnSpc>
              <a:spcBef>
                <a:spcPts val="0"/>
              </a:spcBef>
              <a:spcAft>
                <a:spcPts val="300"/>
              </a:spcAft>
              <a:buFont typeface="Wingdings" panose="05000000000000000000"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4pPr>
            <a:lvl5pPr marL="2057400" marR="0" lvl="4" indent="-228600" algn="l" defTabSz="914400" rtl="0" eaLnBrk="1" fontAlgn="auto" latinLnBrk="0" hangingPunct="1">
              <a:lnSpc>
                <a:spcPct val="120000"/>
              </a:lnSpc>
              <a:spcBef>
                <a:spcPts val="0"/>
              </a:spcBef>
              <a:spcAft>
                <a:spcPts val="300"/>
              </a:spcAft>
              <a:buFont typeface="Arial" panose="020B0604020202020204" pitchFamily="34"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lvl1pPr marL="0" marR="0" lvl="0" algn="l" defTabSz="914400" rtl="0" eaLnBrk="1" fontAlgn="auto" latinLnBrk="0" hangingPunct="1">
              <a:lnSpc>
                <a:spcPct val="100000"/>
              </a:lnSpc>
              <a:buNone/>
              <a:defRPr kumimoji="0" lang="zh-CN" altLang="en-US" sz="36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3"/>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a:lstStyle/>
          <a:p>
            <a:endParaRPr lang="zh-CN" altLang="en-US"/>
          </a:p>
        </p:txBody>
      </p:sp>
      <p:sp>
        <p:nvSpPr>
          <p:cNvPr id="5" name="灯片编号占位符 4"/>
          <p:cNvSpPr>
            <a:spLocks noGrp="1"/>
          </p:cNvSpPr>
          <p:nvPr>
            <p:ph type="sldNum" sz="quarter" idx="12"/>
            <p:custDataLst>
              <p:tags r:id="rId5"/>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图片与标题">
    <p:spTree>
      <p:nvGrpSpPr>
        <p:cNvPr id="1" name=""/>
        <p:cNvGrpSpPr/>
        <p:nvPr/>
      </p:nvGrpSpPr>
      <p:grpSpPr>
        <a:xfrm>
          <a:off x="0" y="0"/>
          <a:ext cx="0" cy="0"/>
          <a:chOff x="0" y="0"/>
          <a:chExt cx="0" cy="0"/>
        </a:xfrm>
      </p:grpSpPr>
      <p:sp>
        <p:nvSpPr>
          <p:cNvPr id="3" name="图片占位符 2"/>
          <p:cNvSpPr>
            <a:spLocks noGrp="1"/>
          </p:cNvSpPr>
          <p:nvPr>
            <p:ph type="pic" idx="1"/>
            <p:custDataLst>
              <p:tags r:id="rId2"/>
            </p:custDataLst>
          </p:nvPr>
        </p:nvSpPr>
        <p:spPr>
          <a:xfrm>
            <a:off x="608330" y="1555115"/>
            <a:ext cx="5233035" cy="4608195"/>
          </a:xfrm>
        </p:spPr>
        <p:txBody>
          <a:bodyPr vert="horz" lIns="90000" tIns="46800" rIns="90000" bIns="46800" rtlCol="0">
            <a:norm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3"/>
            </p:custDataLst>
          </p:nvPr>
        </p:nvSpPr>
        <p:spPr>
          <a:xfrm>
            <a:off x="6350400" y="1555200"/>
            <a:ext cx="5227200" cy="4608000"/>
          </a:xfrm>
        </p:spPr>
        <p:txBody>
          <a:bodyPr vert="horz" lIns="90000" tIns="46800" rIns="90000" bIns="46800" rtlCol="0">
            <a:normAutofit/>
          </a:bodyPr>
          <a:lstStyle>
            <a:lvl1pPr marL="0" marR="0" lvl="0" indent="0" algn="l" defTabSz="914400" rtl="0" eaLnBrk="1" fontAlgn="auto" latinLnBrk="0" hangingPunct="1">
              <a:lnSpc>
                <a:spcPct val="130000"/>
              </a:lnSpc>
              <a:spcBef>
                <a:spcPts val="0"/>
              </a:spcBef>
              <a:spcAft>
                <a:spcPts val="600"/>
              </a:spcAft>
              <a:buFont typeface="Arial" panose="020B0604020202020204" pitchFamily="34" charset="0"/>
              <a:buNone/>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457200" indent="0" defTabSz="914400" eaLnBrk="1" fontAlgn="auto" latinLnBrk="0" hangingPunct="1">
              <a:buNone/>
              <a:tabLst>
                <a:tab pos="1609725" algn="l"/>
                <a:tab pos="1609725" algn="l"/>
                <a:tab pos="1609725" algn="l"/>
                <a:tab pos="1609725" algn="l"/>
                <a:tab pos="1609725" algn="l"/>
                <a:tab pos="1609725" algn="l"/>
                <a:tab pos="1609725" algn="l"/>
                <a:tab pos="1609725" algn="l"/>
              </a:tabLst>
              <a:defRPr u="none" strike="noStrike" kern="1200" cap="none" spc="150" normalizeH="0">
                <a:solidFill>
                  <a:schemeClr val="tx1">
                    <a:lumMod val="65000"/>
                    <a:lumOff val="35000"/>
                  </a:schemeClr>
                </a:solidFill>
                <a:uFillTx/>
                <a:latin typeface="Arial" panose="020B0604020202020204" pitchFamily="34" charset="0"/>
                <a:ea typeface="微软雅黑" panose="020B0503020204020204" pitchFamily="34" charset="-122"/>
              </a:defRPr>
            </a:lvl2pPr>
            <a:lvl3pPr eaLnBrk="1" fontAlgn="auto" latinLnBrk="0" hangingPunct="1">
              <a:defRPr u="none" strike="noStrike" kern="1200" cap="none" spc="150" normalizeH="0">
                <a:solidFill>
                  <a:schemeClr val="tx1">
                    <a:lumMod val="65000"/>
                    <a:lumOff val="35000"/>
                  </a:schemeClr>
                </a:solidFill>
                <a:uFillTx/>
                <a:latin typeface="Arial" panose="020B0604020202020204" pitchFamily="34" charset="0"/>
                <a:ea typeface="微软雅黑" panose="020B0503020204020204" pitchFamily="34" charset="-122"/>
              </a:defRPr>
            </a:lvl3pPr>
            <a:lvl4pPr eaLnBrk="1" fontAlgn="auto" latinLnBrk="0" hangingPunct="1">
              <a:defRPr u="none" strike="noStrike" kern="1200" cap="none" spc="150" normalizeH="0">
                <a:solidFill>
                  <a:schemeClr val="tx1">
                    <a:lumMod val="65000"/>
                    <a:lumOff val="35000"/>
                  </a:schemeClr>
                </a:solidFill>
                <a:uFillTx/>
                <a:latin typeface="Arial" panose="020B0604020202020204" pitchFamily="34" charset="0"/>
                <a:ea typeface="微软雅黑" panose="020B0503020204020204" pitchFamily="34" charset="-122"/>
              </a:defRPr>
            </a:lvl4pPr>
            <a:lvl5pPr eaLnBrk="1" fontAlgn="auto" latinLnBrk="0" hangingPunct="1">
              <a:defRPr u="none" strike="noStrike" kern="1200" cap="none" spc="150" normalizeH="0">
                <a:solidFill>
                  <a:schemeClr val="tx1">
                    <a:lumMod val="65000"/>
                    <a:lumOff val="35000"/>
                  </a:schemeClr>
                </a:solidFill>
                <a:uFillTx/>
                <a:latin typeface="Arial" panose="020B0604020202020204" pitchFamily="34" charset="0"/>
                <a:ea typeface="微软雅黑" panose="020B0503020204020204" pitchFamily="34" charset="-122"/>
              </a:defRPr>
            </a:lvl5pPr>
          </a:lstStyle>
          <a:p>
            <a:pPr lvl="0"/>
            <a:r>
              <a:rPr dirty="0">
                <a:sym typeface="+mn-ea"/>
              </a:rPr>
              <a:t>单击此处编辑母版文本样式</a:t>
            </a:r>
            <a:endParaRPr dirty="0">
              <a:sym typeface="+mn-ea"/>
            </a:endParaRPr>
          </a:p>
        </p:txBody>
      </p:sp>
      <p:sp>
        <p:nvSpPr>
          <p:cNvPr id="5" name="日期占位符 4"/>
          <p:cNvSpPr>
            <a:spLocks noGrp="1"/>
          </p:cNvSpPr>
          <p:nvPr>
            <p:ph type="dt" sz="half" idx="10"/>
            <p:custDataLst>
              <p:tags r:id="rId4"/>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5"/>
            </p:custDataLst>
          </p:nvPr>
        </p:nvSpPr>
        <p:spPr/>
        <p:txBody>
          <a:bodyPr/>
          <a:lstStyle/>
          <a:p>
            <a:endParaRPr lang="zh-CN" altLang="en-US" dirty="0"/>
          </a:p>
        </p:txBody>
      </p:sp>
      <p:sp>
        <p:nvSpPr>
          <p:cNvPr id="7" name="灯片编号占位符 6"/>
          <p:cNvSpPr>
            <a:spLocks noGrp="1"/>
          </p:cNvSpPr>
          <p:nvPr>
            <p:ph type="sldNum" sz="quarter" idx="12"/>
            <p:custDataLst>
              <p:tags r:id="rId6"/>
            </p:custDataLst>
          </p:nvPr>
        </p:nvSpPr>
        <p:spPr/>
        <p:txBody>
          <a:bodyPr/>
          <a:lstStyle/>
          <a:p>
            <a:fld id="{FABC47A4-756D-490B-A52F-7D9E2C9FC05F}" type="slidenum">
              <a:rPr lang="zh-CN" altLang="en-US" smtClean="0"/>
            </a:fld>
            <a:endParaRPr lang="zh-CN" altLang="en-US"/>
          </a:p>
        </p:txBody>
      </p:sp>
      <p:sp>
        <p:nvSpPr>
          <p:cNvPr id="9" name="标题 8"/>
          <p:cNvSpPr>
            <a:spLocks noGrp="1"/>
          </p:cNvSpPr>
          <p:nvPr>
            <p:ph type="title"/>
            <p:custDataLst>
              <p:tags r:id="rId7"/>
            </p:custDataLst>
          </p:nvPr>
        </p:nvSpPr>
        <p:spPr/>
        <p:txBody>
          <a:bodyPr/>
          <a:lstStyle>
            <a:lvl1pPr>
              <a:defRPr baseline="0"/>
            </a:lvl1pPr>
          </a:lstStyle>
          <a:p>
            <a:r>
              <a:rPr lang="zh-CN" altLang="en-US"/>
              <a:t>单击此处编辑母版标题样式</a:t>
            </a:r>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hasCustomPrompt="1"/>
            <p:custDataLst>
              <p:tags r:id="rId2"/>
            </p:custDataLst>
          </p:nvPr>
        </p:nvSpPr>
        <p:spPr>
          <a:xfrm>
            <a:off x="10234800" y="914400"/>
            <a:ext cx="1044000" cy="5029200"/>
          </a:xfrm>
        </p:spPr>
        <p:txBody>
          <a:bodyPr vert="eaVert" lIns="90000" tIns="46800" rIns="90000" bIns="46800" rtlCol="0" anchor="ctr" anchorCtr="0">
            <a:normAutofit/>
          </a:bodyPr>
          <a:lstStyle>
            <a:lvl1pPr marL="0" marR="0" lvl="0" algn="l" defTabSz="914400" rtl="0" eaLnBrk="1" fontAlgn="auto" latinLnBrk="0" hangingPunct="1">
              <a:lnSpc>
                <a:spcPct val="100000"/>
              </a:lnSpc>
              <a:spcAft>
                <a:spcPts val="0"/>
              </a:spcAft>
              <a:buNone/>
              <a:defRPr kumimoji="0" lang="zh-CN" altLang="en-US" sz="28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dirty="0">
                <a:sym typeface="+mn-ea"/>
              </a:rPr>
              <a:t>单击此处编辑标题</a:t>
            </a:r>
            <a:endParaRPr dirty="0">
              <a:sym typeface="+mn-ea"/>
            </a:endParaRPr>
          </a:p>
        </p:txBody>
      </p:sp>
      <p:sp>
        <p:nvSpPr>
          <p:cNvPr id="3" name="竖排文字占位符 2"/>
          <p:cNvSpPr>
            <a:spLocks noGrp="1"/>
          </p:cNvSpPr>
          <p:nvPr>
            <p:ph type="body" orient="vert" idx="1"/>
            <p:custDataLst>
              <p:tags r:id="rId3"/>
            </p:custDataLst>
          </p:nvPr>
        </p:nvSpPr>
        <p:spPr>
          <a:xfrm>
            <a:off x="914400" y="914400"/>
            <a:ext cx="9169200" cy="5029200"/>
          </a:xfrm>
        </p:spPr>
        <p:txBody>
          <a:bodyPr vert="eaVert" lIns="46800" tIns="46800" rIns="46800" bIns="46800"/>
          <a:lstStyle>
            <a:lvl1pPr marL="228600" indent="-228600" eaLnBrk="1" fontAlgn="auto" latinLnBrk="0" hangingPunct="1">
              <a:lnSpc>
                <a:spcPct val="130000"/>
              </a:lnSpc>
              <a:spcAft>
                <a:spcPts val="1000"/>
              </a:spcAft>
              <a:buFont typeface="Arial" panose="020B0604020202020204" pitchFamily="34" charset="0"/>
              <a:buChar char="●"/>
              <a:defRPr u="none" strike="noStrike" kern="1200" cap="none" spc="150" normalizeH="0" baseline="0">
                <a:solidFill>
                  <a:schemeClr val="tx1">
                    <a:lumMod val="65000"/>
                    <a:lumOff val="35000"/>
                  </a:schemeClr>
                </a:solidFill>
                <a:uFillTx/>
              </a:defRPr>
            </a:lvl1pPr>
            <a:lvl2pPr marL="685800" indent="-228600" defTabSz="914400" eaLnBrk="1" fontAlgn="auto" latinLnBrk="0" hangingPunct="1">
              <a:lnSpc>
                <a:spcPct val="120000"/>
              </a:lnSpc>
              <a:spcAft>
                <a:spcPts val="600"/>
              </a:spcAft>
              <a:buFont typeface="Arial" panose="020B0604020202020204" pitchFamily="34" charset="0"/>
              <a:buChar char="●"/>
              <a:tabLst>
                <a:tab pos="1609725" algn="l"/>
                <a:tab pos="1609725" algn="l"/>
                <a:tab pos="1609725" algn="l"/>
                <a:tab pos="1609725" algn="l"/>
              </a:tabLst>
              <a:defRPr u="none" strike="noStrike" kern="1200" cap="none" spc="150" normalizeH="0" baseline="0">
                <a:solidFill>
                  <a:schemeClr val="tx1">
                    <a:lumMod val="65000"/>
                    <a:lumOff val="35000"/>
                  </a:schemeClr>
                </a:solidFill>
                <a:uFillTx/>
              </a:defRPr>
            </a:lvl2pPr>
            <a:lvl3pPr marL="1143000" indent="-228600" eaLnBrk="1" fontAlgn="auto" latinLnBrk="0" hangingPunct="1">
              <a:lnSpc>
                <a:spcPct val="120000"/>
              </a:lnSpc>
              <a:spcAft>
                <a:spcPts val="600"/>
              </a:spcAft>
              <a:buFont typeface="Arial" panose="020B0604020202020204" pitchFamily="34" charset="0"/>
              <a:buChar char="●"/>
              <a:defRPr u="none" strike="noStrike" kern="1200" cap="none" spc="150" normalizeH="0" baseline="0">
                <a:solidFill>
                  <a:schemeClr val="tx1">
                    <a:lumMod val="65000"/>
                    <a:lumOff val="35000"/>
                  </a:schemeClr>
                </a:solidFill>
                <a:uFillTx/>
              </a:defRPr>
            </a:lvl3pPr>
            <a:lvl4pPr marL="1600200" indent="-228600" eaLnBrk="1" fontAlgn="auto" latinLnBrk="0" hangingPunct="1">
              <a:lnSpc>
                <a:spcPct val="120000"/>
              </a:lnSpc>
              <a:spcAft>
                <a:spcPts val="300"/>
              </a:spcAft>
              <a:buFont typeface="Wingdings" panose="05000000000000000000" charset="0"/>
              <a:buChar char=""/>
              <a:defRPr u="none" strike="noStrike" kern="1200" cap="none" spc="150" normalizeH="0" baseline="0">
                <a:solidFill>
                  <a:schemeClr val="tx1">
                    <a:lumMod val="65000"/>
                    <a:lumOff val="35000"/>
                  </a:schemeClr>
                </a:solidFill>
                <a:uFillTx/>
              </a:defRPr>
            </a:lvl4pPr>
            <a:lvl5pPr marL="2057400" indent="-228600" eaLnBrk="1" fontAlgn="auto" latinLnBrk="0" hangingPunct="1">
              <a:lnSpc>
                <a:spcPct val="120000"/>
              </a:lnSpc>
              <a:spcAft>
                <a:spcPts val="300"/>
              </a:spcAft>
              <a:buFont typeface="Arial" panose="020B0604020202020204" pitchFamily="34" charset="0"/>
              <a:buChar char="•"/>
              <a:defRPr u="none" strike="noStrike" kern="1200" cap="none" spc="150" normalizeH="0" baseline="0">
                <a:solidFill>
                  <a:schemeClr val="tx1">
                    <a:lumMod val="65000"/>
                    <a:lumOff val="35000"/>
                  </a:schemeClr>
                </a:solidFill>
                <a:uFillTx/>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8" Type="http://schemas.openxmlformats.org/officeDocument/2006/relationships/theme" Target="../theme/theme1.xml"/><Relationship Id="rId17" Type="http://schemas.openxmlformats.org/officeDocument/2006/relationships/tags" Target="../tags/tag62.xml"/><Relationship Id="rId16" Type="http://schemas.openxmlformats.org/officeDocument/2006/relationships/tags" Target="../tags/tag61.xml"/><Relationship Id="rId15" Type="http://schemas.openxmlformats.org/officeDocument/2006/relationships/tags" Target="../tags/tag60.xml"/><Relationship Id="rId14" Type="http://schemas.openxmlformats.org/officeDocument/2006/relationships/tags" Target="../tags/tag59.xml"/><Relationship Id="rId13" Type="http://schemas.openxmlformats.org/officeDocument/2006/relationships/tags" Target="../tags/tag58.xml"/><Relationship Id="rId12" Type="http://schemas.openxmlformats.org/officeDocument/2006/relationships/tags" Target="../tags/tag57.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4" Type="http://schemas.openxmlformats.org/officeDocument/2006/relationships/theme" Target="../theme/theme2.xml"/><Relationship Id="rId3" Type="http://schemas.openxmlformats.org/officeDocument/2006/relationships/image" Target="../media/image2.jpeg"/><Relationship Id="rId2" Type="http://schemas.openxmlformats.org/officeDocument/2006/relationships/image" Target="../media/image1.png"/><Relationship Id="rId1"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a:gsLst>
            <a:gs pos="0">
              <a:srgbClr val="FFFFFF"/>
            </a:gs>
            <a:gs pos="100000">
              <a:srgbClr val="D9D9D9"/>
            </a:gs>
          </a:gsLst>
          <a:lin ang="5400000" scaled="0"/>
        </a:gra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2"/>
            </p:custDataLst>
          </p:nvPr>
        </p:nvSpPr>
        <p:spPr>
          <a:xfrm>
            <a:off x="608400" y="608400"/>
            <a:ext cx="10969200" cy="705600"/>
          </a:xfrm>
          <a:prstGeom prst="rect">
            <a:avLst/>
          </a:prstGeom>
        </p:spPr>
        <p:txBody>
          <a:bodyPr vert="horz" lIns="90170" tIns="46990" rIns="90170" bIns="46990" rtlCol="0" anchor="ctr" anchorCtr="0">
            <a:norm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13"/>
            </p:custDataLst>
          </p:nvPr>
        </p:nvSpPr>
        <p:spPr>
          <a:xfrm>
            <a:off x="608400" y="1490400"/>
            <a:ext cx="10969200" cy="4759200"/>
          </a:xfrm>
          <a:prstGeom prst="rect">
            <a:avLst/>
          </a:prstGeom>
        </p:spPr>
        <p:txBody>
          <a:bodyPr vert="horz" lIns="90000" tIns="46800" rIns="90000" bIns="4680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14"/>
            </p:custDataLst>
          </p:nvPr>
        </p:nvSpPr>
        <p:spPr>
          <a:xfrm>
            <a:off x="612000" y="6314400"/>
            <a:ext cx="2700000" cy="316800"/>
          </a:xfrm>
          <a:prstGeom prst="rect">
            <a:avLst/>
          </a:prstGeom>
        </p:spPr>
        <p:txBody>
          <a:bodyPr vert="horz" lIns="91440" tIns="45720" rIns="91440" bIns="45720" rtlCol="0" anchor="ctr">
            <a:normAutofit/>
          </a:bodyPr>
          <a:lstStyle>
            <a:lvl1pPr algn="l">
              <a:defRPr sz="1000" baseline="0">
                <a:solidFill>
                  <a:schemeClr val="tx1">
                    <a:tint val="75000"/>
                  </a:schemeClr>
                </a:solidFill>
                <a:latin typeface="Arial" panose="020B0604020202020204" pitchFamily="34" charset="0"/>
                <a:ea typeface="微软雅黑" panose="020B0503020204020204" pitchFamily="34" charset="-122"/>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15"/>
            </p:custDataLst>
          </p:nvPr>
        </p:nvSpPr>
        <p:spPr>
          <a:xfrm>
            <a:off x="4116000" y="6314400"/>
            <a:ext cx="3960000" cy="316800"/>
          </a:xfrm>
          <a:prstGeom prst="rect">
            <a:avLst/>
          </a:prstGeom>
        </p:spPr>
        <p:txBody>
          <a:bodyPr vert="horz" lIns="91440" tIns="45720" rIns="91440" bIns="45720" rtlCol="0" anchor="ctr">
            <a:normAutofit/>
          </a:bodyPr>
          <a:lstStyle>
            <a:lvl1pPr algn="ctr">
              <a:defRPr sz="1000" baseline="0">
                <a:solidFill>
                  <a:schemeClr val="tx1">
                    <a:tint val="75000"/>
                  </a:schemeClr>
                </a:solidFill>
                <a:latin typeface="Arial" panose="020B0604020202020204" pitchFamily="34" charset="0"/>
                <a:ea typeface="微软雅黑" panose="020B0503020204020204" pitchFamily="34" charset="-122"/>
              </a:defRPr>
            </a:lvl1pPr>
          </a:lstStyle>
          <a:p>
            <a:endParaRPr lang="zh-CN" altLang="en-US" dirty="0"/>
          </a:p>
        </p:txBody>
      </p:sp>
      <p:sp>
        <p:nvSpPr>
          <p:cNvPr id="6" name="灯片编号占位符 5"/>
          <p:cNvSpPr>
            <a:spLocks noGrp="1"/>
          </p:cNvSpPr>
          <p:nvPr>
            <p:ph type="sldNum" sz="quarter" idx="4"/>
            <p:custDataLst>
              <p:tags r:id="rId16"/>
            </p:custDataLst>
          </p:nvPr>
        </p:nvSpPr>
        <p:spPr>
          <a:xfrm>
            <a:off x="8877600" y="6314400"/>
            <a:ext cx="2700000" cy="316800"/>
          </a:xfrm>
          <a:prstGeom prst="rect">
            <a:avLst/>
          </a:prstGeom>
        </p:spPr>
        <p:txBody>
          <a:bodyPr vert="horz" lIns="91440" tIns="45720" rIns="91440" bIns="45720" rtlCol="0" anchor="ctr">
            <a:normAutofit/>
          </a:bodyPr>
          <a:lstStyle>
            <a:lvl1pPr algn="r">
              <a:defRPr sz="1000" baseline="0">
                <a:solidFill>
                  <a:schemeClr val="tx1">
                    <a:tint val="75000"/>
                  </a:schemeClr>
                </a:solidFill>
                <a:latin typeface="Arial" panose="020B0604020202020204" pitchFamily="34" charset="0"/>
                <a:ea typeface="微软雅黑" panose="020B0503020204020204" pitchFamily="34" charset="-122"/>
              </a:defRPr>
            </a:lvl1pPr>
          </a:lstStyle>
          <a:p>
            <a:fld id="{49AE70B2-8BF9-45C0-BB95-33D1B9D3A854}" type="slidenum">
              <a:rPr lang="zh-CN" altLang="en-US" smtClean="0"/>
            </a:fld>
            <a:endParaRPr lang="zh-CN" altLang="en-US" dirty="0"/>
          </a:p>
        </p:txBody>
      </p:sp>
      <p:sp>
        <p:nvSpPr>
          <p:cNvPr id="7" name="KSO_TEMPLATE" hidden="1"/>
          <p:cNvSpPr/>
          <p:nvPr>
            <p:custDataLst>
              <p:tags r:id="rId17"/>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fontAlgn="auto" latinLnBrk="0" hangingPunct="1">
        <a:lnSpc>
          <a:spcPct val="100000"/>
        </a:lnSpc>
        <a:spcBef>
          <a:spcPct val="0"/>
        </a:spcBef>
        <a:buNone/>
        <a:defRPr sz="3600" b="1" u="none" strike="noStrike" kern="1200" cap="none" spc="300" normalizeH="0" baseline="0">
          <a:solidFill>
            <a:schemeClr val="tx1">
              <a:lumMod val="85000"/>
              <a:lumOff val="15000"/>
            </a:schemeClr>
          </a:solidFill>
          <a:uFillTx/>
          <a:latin typeface="Arial" panose="020B0604020202020204" pitchFamily="34" charset="0"/>
          <a:ea typeface="微软雅黑" panose="020B0503020204020204" pitchFamily="3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8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1pPr>
      <a:lvl2pPr marL="685800"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 pos="1609725" algn="l"/>
          <a:tab pos="1609725" algn="l"/>
          <a:tab pos="1609725" algn="l"/>
        </a:tabLst>
        <a:defRPr sz="16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2pPr>
      <a:lvl3pPr marL="1143000" indent="-228600" algn="l" defTabSz="914400" rtl="0" eaLnBrk="1" fontAlgn="auto" latinLnBrk="0" hangingPunct="1">
        <a:lnSpc>
          <a:spcPct val="120000"/>
        </a:lnSpc>
        <a:spcBef>
          <a:spcPts val="0"/>
        </a:spcBef>
        <a:spcAft>
          <a:spcPts val="600"/>
        </a:spcAft>
        <a:buFont typeface="Arial" panose="020B0604020202020204" pitchFamily="34" charset="0"/>
        <a:buChar char="●"/>
        <a:defRPr sz="16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3pPr>
      <a:lvl4pPr marL="1600200" indent="-228600" algn="l" defTabSz="914400" rtl="0" eaLnBrk="1" fontAlgn="auto" latinLnBrk="0" hangingPunct="1">
        <a:lnSpc>
          <a:spcPct val="120000"/>
        </a:lnSpc>
        <a:spcBef>
          <a:spcPts val="0"/>
        </a:spcBef>
        <a:spcAft>
          <a:spcPts val="300"/>
        </a:spcAft>
        <a:buFont typeface="Wingdings" panose="05000000000000000000" charset="0"/>
        <a:buChar char=""/>
        <a:defRPr sz="14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4pPr>
      <a:lvl5pPr marL="2057400" indent="-228600" algn="l" defTabSz="914400" rtl="0" eaLnBrk="1" fontAlgn="auto" latinLnBrk="0" hangingPunct="1">
        <a:lnSpc>
          <a:spcPct val="120000"/>
        </a:lnSpc>
        <a:spcBef>
          <a:spcPts val="0"/>
        </a:spcBef>
        <a:spcAft>
          <a:spcPts val="300"/>
        </a:spcAft>
        <a:buFont typeface="Arial" panose="020B0604020202020204" pitchFamily="34" charset="0"/>
        <a:buChar char="•"/>
        <a:defRPr sz="14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8" name="图片 7" descr="图片3"/>
          <p:cNvPicPr>
            <a:picLocks noChangeAspect="1"/>
          </p:cNvPicPr>
          <p:nvPr userDrawn="1"/>
        </p:nvPicPr>
        <p:blipFill>
          <a:blip r:embed="rId2"/>
          <a:stretch>
            <a:fillRect/>
          </a:stretch>
        </p:blipFill>
        <p:spPr>
          <a:xfrm>
            <a:off x="-635" y="0"/>
            <a:ext cx="12192635" cy="6858000"/>
          </a:xfrm>
          <a:prstGeom prst="rect">
            <a:avLst/>
          </a:prstGeom>
        </p:spPr>
      </p:pic>
      <p:pic>
        <p:nvPicPr>
          <p:cNvPr id="7" name="Picture 13" descr="cd"/>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9847580" y="6347460"/>
            <a:ext cx="2337435" cy="3378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3" name="文本占位符 2"/>
          <p:cNvSpPr>
            <a:spLocks noGrp="1"/>
          </p:cNvSpPr>
          <p:nvPr>
            <p:ph type="body" idx="1"/>
          </p:nvPr>
        </p:nvSpPr>
        <p:spPr>
          <a:xfrm>
            <a:off x="609616" y="1600201"/>
            <a:ext cx="10973087" cy="4525963"/>
          </a:xfrm>
          <a:prstGeom prst="rect">
            <a:avLst/>
          </a:prstGeom>
        </p:spPr>
        <p:txBody>
          <a:bodyPr vert="horz" lIns="91440" tIns="45720" rIns="91440" bIns="45720" rtlCol="0">
            <a:normAutofit/>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2"/>
          </p:nvPr>
        </p:nvSpPr>
        <p:spPr>
          <a:xfrm>
            <a:off x="609616" y="6356351"/>
            <a:ext cx="2844875"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30820CF-B880-4189-942D-D702A7CBA730}" type="datetimeFigureOut">
              <a:rPr lang="zh-CN" altLang="en-US" smtClean="0">
                <a:solidFill>
                  <a:prstClr val="black">
                    <a:tint val="75000"/>
                  </a:prstClr>
                </a:solidFill>
              </a:rPr>
            </a:fld>
            <a:endParaRPr lang="zh-CN" altLang="en-US">
              <a:solidFill>
                <a:prstClr val="black">
                  <a:tint val="75000"/>
                </a:prstClr>
              </a:solidFill>
            </a:endParaRPr>
          </a:p>
        </p:txBody>
      </p:sp>
      <p:sp>
        <p:nvSpPr>
          <p:cNvPr id="5" name="页脚占位符 4"/>
          <p:cNvSpPr>
            <a:spLocks noGrp="1"/>
          </p:cNvSpPr>
          <p:nvPr>
            <p:ph type="ftr" sz="quarter" idx="3"/>
          </p:nvPr>
        </p:nvSpPr>
        <p:spPr>
          <a:xfrm>
            <a:off x="4165709" y="6356351"/>
            <a:ext cx="3860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solidFill>
                <a:prstClr val="black">
                  <a:tint val="75000"/>
                </a:prstClr>
              </a:solidFill>
            </a:endParaRPr>
          </a:p>
        </p:txBody>
      </p:sp>
    </p:spTree>
  </p:cSld>
  <p:clrMap bg1="lt1" tx1="dk1" bg2="lt2" tx2="dk2" accent1="accent1" accent2="accent2" accent3="accent3" accent4="accent4" accent5="accent5" accent6="accent6" hlink="hlink" folHlink="folHlink"/>
  <p:sldLayoutIdLst>
    <p:sldLayoutId id="2147483661" r:id="rId1"/>
  </p:sldLayoutIdLst>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slideLayout" Target="../slideLayouts/slideLayout12.xml"/><Relationship Id="rId1" Type="http://schemas.openxmlformats.org/officeDocument/2006/relationships/image" Target="../media/image3.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5" name="标题 4"/>
          <p:cNvSpPr>
            <a:spLocks noGrp="1"/>
          </p:cNvSpPr>
          <p:nvPr>
            <p:ph type="title"/>
          </p:nvPr>
        </p:nvSpPr>
        <p:spPr/>
        <p:txBody>
          <a:bodyPr/>
          <a:p>
            <a:endParaRPr lang="zh-CN" altLang="en-US"/>
          </a:p>
        </p:txBody>
      </p:sp>
      <p:pic>
        <p:nvPicPr>
          <p:cNvPr id="4" name="内容占位符 3" descr="图片2"/>
          <p:cNvPicPr>
            <a:picLocks noChangeAspect="1"/>
          </p:cNvPicPr>
          <p:nvPr>
            <p:ph idx="1"/>
          </p:nvPr>
        </p:nvPicPr>
        <p:blipFill>
          <a:blip r:embed="rId1"/>
          <a:stretch>
            <a:fillRect/>
          </a:stretch>
        </p:blipFill>
        <p:spPr>
          <a:xfrm>
            <a:off x="0" y="0"/>
            <a:ext cx="12191365" cy="6942455"/>
          </a:xfrm>
          <a:prstGeom prst="rect">
            <a:avLst/>
          </a:prstGeom>
        </p:spPr>
      </p:pic>
      <p:sp>
        <p:nvSpPr>
          <p:cNvPr id="6" name="文本框 5"/>
          <p:cNvSpPr txBox="1"/>
          <p:nvPr/>
        </p:nvSpPr>
        <p:spPr>
          <a:xfrm>
            <a:off x="1270" y="2350770"/>
            <a:ext cx="12190730" cy="2676525"/>
          </a:xfrm>
          <a:prstGeom prst="rect">
            <a:avLst/>
          </a:prstGeom>
          <a:noFill/>
        </p:spPr>
        <p:txBody>
          <a:bodyPr wrap="square" rtlCol="0">
            <a:spAutoFit/>
          </a:bodyPr>
          <a:p>
            <a:pPr algn="ctr" fontAlgn="auto">
              <a:lnSpc>
                <a:spcPct val="150000"/>
              </a:lnSpc>
            </a:pPr>
            <a:r>
              <a:rPr lang="zh-CN" altLang="en-US" sz="4400" dirty="0">
                <a:solidFill>
                  <a:prstClr val="black"/>
                </a:solidFill>
                <a:latin typeface="汉仪大黑简" panose="02010600000101010101" charset="-122"/>
                <a:ea typeface="汉仪大黑简" panose="02010600000101010101" charset="-122"/>
                <a:cs typeface="汉仪大黑简" panose="02010600000101010101" charset="-122"/>
              </a:rPr>
              <a:t>审计任期、强制轮换与审计质量</a:t>
            </a:r>
            <a:endParaRPr lang="zh-CN" altLang="en-US" sz="4400" dirty="0">
              <a:solidFill>
                <a:prstClr val="black"/>
              </a:solidFill>
              <a:latin typeface="汉仪大黑简" panose="02010600000101010101" charset="-122"/>
              <a:ea typeface="汉仪大黑简" panose="02010600000101010101" charset="-122"/>
              <a:cs typeface="汉仪大黑简" panose="02010600000101010101" charset="-122"/>
            </a:endParaRPr>
          </a:p>
          <a:p>
            <a:pPr algn="ctr" fontAlgn="auto">
              <a:lnSpc>
                <a:spcPct val="150000"/>
              </a:lnSpc>
            </a:pPr>
            <a:r>
              <a:rPr lang="zh-CN" altLang="en-US" sz="4000" dirty="0">
                <a:solidFill>
                  <a:prstClr val="black"/>
                </a:solidFill>
                <a:latin typeface="汉仪大黑简" panose="02010600000101010101" charset="-122"/>
                <a:ea typeface="汉仪大黑简" panose="02010600000101010101" charset="-122"/>
                <a:cs typeface="汉仪大黑简" panose="02010600000101010101" charset="-122"/>
              </a:rPr>
              <a:t>——以广东正中珠江会计师事务所审计康美医药为例</a:t>
            </a:r>
            <a:r>
              <a:rPr lang="zh-CN" altLang="en-US" sz="2800" dirty="0">
                <a:solidFill>
                  <a:prstClr val="black"/>
                </a:solidFill>
                <a:latin typeface="楷体" panose="02010609060101010101" pitchFamily="49" charset="-122"/>
                <a:ea typeface="楷体" panose="02010609060101010101" pitchFamily="49" charset="-122"/>
                <a:cs typeface="楷体" panose="02010609060101010101" pitchFamily="49" charset="-122"/>
              </a:rPr>
              <a:t>王开秀</a:t>
            </a:r>
            <a:endParaRPr lang="zh-CN" altLang="en-US" sz="2800" dirty="0">
              <a:solidFill>
                <a:prstClr val="black"/>
              </a:solidFill>
              <a:latin typeface="楷体" panose="02010609060101010101" pitchFamily="49" charset="-122"/>
              <a:ea typeface="楷体" panose="02010609060101010101" pitchFamily="49" charset="-122"/>
              <a:cs typeface="楷体" panose="02010609060101010101" pitchFamily="49" charset="-122"/>
            </a:endParaRPr>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lang="zh-CN" altLang="en-US">
                <a:sym typeface="+mn-ea"/>
              </a:rPr>
              <a:t>案例使用说明书</a:t>
            </a:r>
            <a:endParaRPr lang="zh-CN" altLang="en-US"/>
          </a:p>
        </p:txBody>
      </p:sp>
      <p:sp>
        <p:nvSpPr>
          <p:cNvPr id="3" name="内容占位符 2"/>
          <p:cNvSpPr>
            <a:spLocks noGrp="1"/>
          </p:cNvSpPr>
          <p:nvPr>
            <p:ph idx="1"/>
          </p:nvPr>
        </p:nvSpPr>
        <p:spPr/>
        <p:txBody>
          <a:bodyPr/>
          <a:p>
            <a:r>
              <a:rPr lang="zh-CN" altLang="en-US"/>
              <a:t>４．教学组织方式</a:t>
            </a:r>
            <a:endParaRPr lang="zh-CN" altLang="en-US"/>
          </a:p>
          <a:p>
            <a:r>
              <a:rPr lang="zh-CN" altLang="en-US"/>
              <a:t>（１）先给学生看证监会网站中对康美药业的处罚公告，引起学生对此案件的兴趣；然后向学生分发康美药业简介的资料，提出问题；再向学生分发正中珠江简介的资料；最后向学生分发审计质量部分的资料，和学生一起探讨如何衡量审计质量。</a:t>
            </a:r>
            <a:endParaRPr lang="zh-CN" altLang="en-US"/>
          </a:p>
          <a:p>
            <a:r>
              <a:rPr lang="zh-CN" altLang="en-US">
                <a:sym typeface="+mn-ea"/>
              </a:rPr>
              <a:t>（２）此案例讨论共需４课时，上述四类资料讨论各１课时。</a:t>
            </a:r>
            <a:endParaRPr lang="zh-CN" altLang="en-US"/>
          </a:p>
          <a:p>
            <a:r>
              <a:rPr lang="zh-CN" altLang="en-US">
                <a:sym typeface="+mn-ea"/>
              </a:rPr>
              <a:t>（３）讨论方式：小组式。</a:t>
            </a:r>
            <a:endParaRPr lang="zh-CN" altLang="en-US"/>
          </a:p>
          <a:p>
            <a:r>
              <a:rPr lang="zh-CN" altLang="en-US">
                <a:sym typeface="+mn-ea"/>
              </a:rPr>
              <a:t>（４）老师最后做课堂总结。</a:t>
            </a:r>
            <a:endParaRPr lang="zh-CN" altLang="en-US"/>
          </a:p>
          <a:p>
            <a:r>
              <a:rPr lang="zh-CN" altLang="en-US">
                <a:sym typeface="+mn-ea"/>
              </a:rPr>
              <a:t>５．其他</a:t>
            </a:r>
            <a:endParaRPr lang="zh-CN" altLang="en-US"/>
          </a:p>
          <a:p>
            <a:r>
              <a:rPr lang="zh-CN" altLang="en-US">
                <a:sym typeface="+mn-ea"/>
              </a:rPr>
              <a:t>计算机演示资料。</a:t>
            </a:r>
            <a:endParaRPr lang="zh-CN" altLang="en-US"/>
          </a:p>
          <a:p>
            <a:endParaRPr lang="zh-CN" altLang="en-US"/>
          </a:p>
        </p:txBody>
      </p:sp>
      <p:sp>
        <p:nvSpPr>
          <p:cNvPr id="4" name="标题 1"/>
          <p:cNvSpPr>
            <a:spLocks noGrp="1"/>
          </p:cNvSpPr>
          <p:nvPr/>
        </p:nvSpPr>
        <p:spPr>
          <a:xfrm>
            <a:off x="3235325" y="27940"/>
            <a:ext cx="8914765" cy="407670"/>
          </a:xfrm>
        </p:spPr>
        <p:txBody>
          <a:bodyPr>
            <a:noAutofit/>
          </a:bodyPr>
          <a:lstStyle>
            <a:lvl1pPr algn="l" defTabSz="914400" rtl="0" eaLnBrk="1" latinLnBrk="0" hangingPunct="1">
              <a:spcBef>
                <a:spcPct val="0"/>
              </a:spcBef>
              <a:buNone/>
              <a:defRPr sz="2400" b="0" kern="1200">
                <a:solidFill>
                  <a:schemeClr val="tx1"/>
                </a:solidFill>
                <a:effectLst/>
                <a:latin typeface="汉仪大黑简" panose="02010600000101010101" charset="-122"/>
                <a:ea typeface="汉仪大黑简" panose="02010600000101010101" charset="-122"/>
                <a:cs typeface="+mj-cs"/>
              </a:defRPr>
            </a:lvl1pPr>
          </a:lstStyle>
          <a:p>
            <a:pPr algn="r" fontAlgn="auto">
              <a:lnSpc>
                <a:spcPct val="150000"/>
              </a:lnSpc>
            </a:pPr>
            <a:r>
              <a:rPr lang="zh-CN" altLang="en-US" sz="1800">
                <a:sym typeface="+mn-ea"/>
              </a:rPr>
              <a:t>审计任期、强制轮换与审计质量——以广东正中珠江会计师事务所审计康美医药为例</a:t>
            </a:r>
            <a:endParaRPr lang="zh-CN" altLang="en-US" sz="1800" dirty="0">
              <a:solidFill>
                <a:prstClr val="black"/>
              </a:solidFill>
              <a:cs typeface="汉仪大黑简" panose="02010600000101010101" charset="-122"/>
              <a:sym typeface="+mn-ea"/>
            </a:endParaRPr>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1435735" y="502920"/>
            <a:ext cx="10561320" cy="647700"/>
          </a:xfrm>
        </p:spPr>
        <p:txBody>
          <a:bodyPr/>
          <a:p>
            <a:r>
              <a:rPr lang="zh-CN" altLang="en-US"/>
              <a:t>审计任期、强制轮换与审计质量——</a:t>
            </a:r>
            <a:r>
              <a:rPr lang="zh-CN" altLang="en-US" sz="2000"/>
              <a:t>以广东正中珠江会计师事务所审计康美医药为例</a:t>
            </a:r>
            <a:endParaRPr lang="zh-CN" altLang="en-US" sz="2000"/>
          </a:p>
        </p:txBody>
      </p:sp>
      <p:sp>
        <p:nvSpPr>
          <p:cNvPr id="3" name="内容占位符 2"/>
          <p:cNvSpPr>
            <a:spLocks noGrp="1"/>
          </p:cNvSpPr>
          <p:nvPr>
            <p:ph idx="1"/>
          </p:nvPr>
        </p:nvSpPr>
        <p:spPr/>
        <p:txBody>
          <a:bodyPr/>
          <a:p>
            <a:r>
              <a:rPr lang="zh-CN" altLang="en-US" b="1"/>
              <a:t>专业领域／方向：</a:t>
            </a:r>
            <a:r>
              <a:rPr lang="zh-CN" altLang="en-US"/>
              <a:t>注册会计师审计</a:t>
            </a:r>
            <a:endParaRPr lang="zh-CN" altLang="en-US"/>
          </a:p>
          <a:p>
            <a:r>
              <a:rPr lang="zh-CN" altLang="en-US" b="1"/>
              <a:t>适用课程：</a:t>
            </a:r>
            <a:r>
              <a:rPr lang="zh-CN" altLang="en-US"/>
              <a:t>审计原理</a:t>
            </a:r>
            <a:endParaRPr lang="zh-CN" altLang="en-US"/>
          </a:p>
          <a:p>
            <a:r>
              <a:rPr lang="zh-CN" altLang="en-US" b="1"/>
              <a:t>编写目的：</a:t>
            </a:r>
            <a:r>
              <a:rPr lang="zh-CN" altLang="en-US"/>
              <a:t>通过本案例的讨论，使学生能够应用分析程序识别和评估财务报表重大错报风险；能够在深入分析审计任期对审计质量影响的基础上，深刻理解强制轮换制度的政策含义；能够从多维度衡量审计质量。</a:t>
            </a:r>
            <a:endParaRPr lang="zh-CN" altLang="en-US"/>
          </a:p>
          <a:p>
            <a:r>
              <a:rPr lang="zh-CN" altLang="en-US" b="1"/>
              <a:t>知 识 点：</a:t>
            </a:r>
            <a:r>
              <a:rPr lang="zh-CN" altLang="en-US"/>
              <a:t>应用分析程序识别重大错报风险、强制轮换制度的政策含义，审计质量的定义及衡量</a:t>
            </a:r>
            <a:endParaRPr lang="zh-CN" altLang="en-US"/>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p:txBody>
          <a:bodyPr/>
          <a:p>
            <a:r>
              <a:rPr lang="zh-CN" altLang="en-US" b="1"/>
              <a:t>关 键 词：</a:t>
            </a:r>
            <a:r>
              <a:rPr lang="zh-CN" altLang="en-US"/>
              <a:t>审计任期、强制轮换、审计质量</a:t>
            </a:r>
            <a:endParaRPr lang="zh-CN" altLang="en-US"/>
          </a:p>
          <a:p>
            <a:r>
              <a:rPr lang="zh-CN" altLang="en-US" b="1"/>
              <a:t>中文摘要：</a:t>
            </a:r>
            <a:r>
              <a:rPr lang="zh-CN" altLang="en-US"/>
              <a:t>本案例主要分析审计任期和强制轮换对审计质量的影响。通过对康美药业财务报表执行分析程序，识别已经审计的康美药业年度报表仍存在重大错报风险。按审计客户资产规模，康美药业是广东正中珠江会计师事务所最重要的客户。广东正中珠江会计师事务所连续审计康美</a:t>
            </a:r>
            <a:r>
              <a:rPr lang="zh-CN" altLang="en-US">
                <a:latin typeface="+mj-ea"/>
                <a:ea typeface="+mj-ea"/>
                <a:cs typeface="+mj-ea"/>
              </a:rPr>
              <a:t>药业</a:t>
            </a:r>
            <a:r>
              <a:rPr lang="en-US" altLang="zh-CN">
                <a:latin typeface="+mj-ea"/>
                <a:ea typeface="+mj-ea"/>
                <a:cs typeface="+mj-ea"/>
              </a:rPr>
              <a:t>19</a:t>
            </a:r>
            <a:r>
              <a:rPr lang="zh-CN" altLang="en-US">
                <a:latin typeface="+mj-ea"/>
                <a:ea typeface="+mj-ea"/>
                <a:cs typeface="+mj-ea"/>
              </a:rPr>
              <a:t>年</a:t>
            </a:r>
            <a:r>
              <a:rPr lang="zh-CN" altLang="en-US"/>
              <a:t>，虽然在形式上，审计师未违反强制轮换制度，但实质上，广东正中珠江会计师事务所审计师的轮换并未有效防范审计师与审计客户的长期关系对独立性的损害。</a:t>
            </a:r>
            <a:endParaRPr lang="zh-CN" altLang="en-US"/>
          </a:p>
        </p:txBody>
      </p:sp>
      <p:sp>
        <p:nvSpPr>
          <p:cNvPr id="4" name="标题 3"/>
          <p:cNvSpPr>
            <a:spLocks noGrp="1"/>
          </p:cNvSpPr>
          <p:nvPr>
            <p:ph type="title"/>
          </p:nvPr>
        </p:nvSpPr>
        <p:spPr>
          <a:xfrm>
            <a:off x="1435735" y="502920"/>
            <a:ext cx="10561320" cy="647700"/>
          </a:xfrm>
        </p:spPr>
        <p:txBody>
          <a:bodyPr/>
          <a:p>
            <a:r>
              <a:rPr lang="zh-CN" altLang="en-US"/>
              <a:t>审计任期、强制轮换与审计质量——</a:t>
            </a:r>
            <a:r>
              <a:rPr lang="zh-CN" altLang="en-US" sz="2000"/>
              <a:t>以广东正中珠江会计师事务所审计康美医药为例</a:t>
            </a:r>
            <a:endParaRPr lang="zh-CN" altLang="en-US" sz="2000"/>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lang="zh-CN" altLang="en-US"/>
              <a:t>案 例</a:t>
            </a:r>
            <a:endParaRPr lang="zh-CN" altLang="en-US"/>
          </a:p>
        </p:txBody>
      </p:sp>
      <p:sp>
        <p:nvSpPr>
          <p:cNvPr id="3" name="内容占位符 2"/>
          <p:cNvSpPr>
            <a:spLocks noGrp="1"/>
          </p:cNvSpPr>
          <p:nvPr>
            <p:ph idx="1"/>
          </p:nvPr>
        </p:nvSpPr>
        <p:spPr/>
        <p:txBody>
          <a:bodyPr/>
          <a:p>
            <a:pPr marL="0" algn="just">
              <a:lnSpc>
                <a:spcPct val="135000"/>
              </a:lnSpc>
              <a:buClrTx/>
              <a:buSzTx/>
              <a:buNone/>
            </a:pPr>
            <a:r>
              <a:rPr lang="zh-CN" altLang="en-US" sz="2600" b="1" dirty="0">
                <a:latin typeface="黑体" panose="02010609060101010101" pitchFamily="49" charset="-122"/>
                <a:ea typeface="黑体" panose="02010609060101010101" pitchFamily="49" charset="-122"/>
              </a:rPr>
              <a:t>一、引言</a:t>
            </a:r>
            <a:endParaRPr lang="zh-CN" altLang="en-US" sz="2600" b="1" dirty="0">
              <a:latin typeface="黑体" panose="02010609060101010101" pitchFamily="49" charset="-122"/>
              <a:ea typeface="黑体" panose="02010609060101010101" pitchFamily="49" charset="-122"/>
            </a:endParaRPr>
          </a:p>
          <a:p>
            <a:pPr marL="0" algn="just">
              <a:lnSpc>
                <a:spcPct val="135000"/>
              </a:lnSpc>
              <a:buClrTx/>
              <a:buSzTx/>
              <a:buNone/>
            </a:pPr>
            <a:r>
              <a:rPr lang="zh-CN" altLang="en-US" sz="2600" b="1" dirty="0">
                <a:latin typeface="黑体" panose="02010609060101010101" pitchFamily="49" charset="-122"/>
                <a:ea typeface="黑体" panose="02010609060101010101" pitchFamily="49" charset="-122"/>
              </a:rPr>
              <a:t>二、康美药业简介</a:t>
            </a:r>
            <a:endParaRPr lang="zh-CN" altLang="en-US" sz="2600" b="1" dirty="0">
              <a:latin typeface="黑体" panose="02010609060101010101" pitchFamily="49" charset="-122"/>
              <a:ea typeface="黑体" panose="02010609060101010101" pitchFamily="49" charset="-122"/>
            </a:endParaRPr>
          </a:p>
          <a:p>
            <a:pPr marL="0" algn="just">
              <a:lnSpc>
                <a:spcPct val="135000"/>
              </a:lnSpc>
              <a:buClrTx/>
              <a:buSzTx/>
              <a:buNone/>
            </a:pPr>
            <a:r>
              <a:rPr lang="zh-CN" altLang="en-US" sz="2600" b="1" dirty="0">
                <a:latin typeface="黑体" panose="02010609060101010101" pitchFamily="49" charset="-122"/>
                <a:ea typeface="黑体" panose="02010609060101010101" pitchFamily="49" charset="-122"/>
              </a:rPr>
              <a:t>三、广东正中珠江会计师事务所简介</a:t>
            </a:r>
            <a:endParaRPr lang="zh-CN" altLang="en-US" sz="2600" b="1" dirty="0">
              <a:latin typeface="黑体" panose="02010609060101010101" pitchFamily="49" charset="-122"/>
              <a:ea typeface="黑体" panose="02010609060101010101" pitchFamily="49" charset="-122"/>
            </a:endParaRPr>
          </a:p>
          <a:p>
            <a:pPr marL="0" algn="just">
              <a:lnSpc>
                <a:spcPct val="135000"/>
              </a:lnSpc>
              <a:buClrTx/>
              <a:buSzTx/>
              <a:buNone/>
            </a:pPr>
            <a:r>
              <a:rPr lang="zh-CN" altLang="en-US" sz="2600" b="1" dirty="0">
                <a:latin typeface="黑体" panose="02010609060101010101" pitchFamily="49" charset="-122"/>
                <a:ea typeface="黑体" panose="02010609060101010101" pitchFamily="49" charset="-122"/>
              </a:rPr>
              <a:t>四、审计任期与强制轮换</a:t>
            </a:r>
            <a:endParaRPr lang="zh-CN" altLang="en-US" sz="2600" b="1" dirty="0">
              <a:latin typeface="黑体" panose="02010609060101010101" pitchFamily="49" charset="-122"/>
              <a:ea typeface="黑体" panose="02010609060101010101" pitchFamily="49" charset="-122"/>
            </a:endParaRPr>
          </a:p>
        </p:txBody>
      </p:sp>
      <p:sp>
        <p:nvSpPr>
          <p:cNvPr id="4" name="标题 1"/>
          <p:cNvSpPr>
            <a:spLocks noGrp="1"/>
          </p:cNvSpPr>
          <p:nvPr/>
        </p:nvSpPr>
        <p:spPr>
          <a:xfrm>
            <a:off x="3235325" y="27940"/>
            <a:ext cx="8914765" cy="407670"/>
          </a:xfrm>
        </p:spPr>
        <p:txBody>
          <a:bodyPr>
            <a:noAutofit/>
          </a:bodyPr>
          <a:lstStyle>
            <a:lvl1pPr algn="l" defTabSz="914400" rtl="0" eaLnBrk="1" latinLnBrk="0" hangingPunct="1">
              <a:spcBef>
                <a:spcPct val="0"/>
              </a:spcBef>
              <a:buNone/>
              <a:defRPr sz="2400" b="0" kern="1200">
                <a:solidFill>
                  <a:schemeClr val="tx1"/>
                </a:solidFill>
                <a:effectLst/>
                <a:latin typeface="汉仪大黑简" panose="02010600000101010101" charset="-122"/>
                <a:ea typeface="汉仪大黑简" panose="02010600000101010101" charset="-122"/>
                <a:cs typeface="+mj-cs"/>
              </a:defRPr>
            </a:lvl1pPr>
          </a:lstStyle>
          <a:p>
            <a:pPr algn="r" fontAlgn="auto">
              <a:lnSpc>
                <a:spcPct val="150000"/>
              </a:lnSpc>
            </a:pPr>
            <a:r>
              <a:rPr lang="zh-CN" altLang="en-US" sz="1800">
                <a:sym typeface="+mn-ea"/>
              </a:rPr>
              <a:t>审计任期、强制轮换与审计质量——以广东正中珠江会计师事务所审计康美医药为例</a:t>
            </a:r>
            <a:endParaRPr lang="zh-CN" altLang="en-US" sz="1800" dirty="0">
              <a:solidFill>
                <a:prstClr val="black"/>
              </a:solidFill>
              <a:cs typeface="汉仪大黑简" panose="02010600000101010101" charset="-122"/>
              <a:sym typeface="+mn-ea"/>
            </a:endParaRPr>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lang="zh-CN" altLang="en-US"/>
              <a:t>案 例</a:t>
            </a:r>
            <a:endParaRPr lang="zh-CN" altLang="en-US"/>
          </a:p>
        </p:txBody>
      </p:sp>
      <p:sp>
        <p:nvSpPr>
          <p:cNvPr id="3" name="内容占位符 2"/>
          <p:cNvSpPr>
            <a:spLocks noGrp="1"/>
          </p:cNvSpPr>
          <p:nvPr>
            <p:ph idx="1"/>
          </p:nvPr>
        </p:nvSpPr>
        <p:spPr/>
        <p:txBody>
          <a:bodyPr/>
          <a:p>
            <a:pPr marL="0" algn="just">
              <a:lnSpc>
                <a:spcPct val="135000"/>
              </a:lnSpc>
              <a:buClrTx/>
              <a:buSzTx/>
              <a:buNone/>
            </a:pPr>
            <a:r>
              <a:rPr lang="zh-CN" altLang="en-US" sz="2600" b="1" dirty="0">
                <a:latin typeface="黑体" panose="02010609060101010101" pitchFamily="49" charset="-122"/>
                <a:ea typeface="黑体" panose="02010609060101010101" pitchFamily="49" charset="-122"/>
              </a:rPr>
              <a:t>五、审计质量</a:t>
            </a:r>
            <a:endParaRPr lang="zh-CN" altLang="en-US" sz="2600" b="1" dirty="0">
              <a:latin typeface="黑体" panose="02010609060101010101" pitchFamily="49" charset="-122"/>
              <a:ea typeface="黑体" panose="02010609060101010101" pitchFamily="49" charset="-122"/>
            </a:endParaRPr>
          </a:p>
          <a:p>
            <a:pPr marL="0" indent="0">
              <a:buNone/>
            </a:pPr>
            <a:r>
              <a:rPr lang="zh-CN" altLang="en-US" sz="2200" b="1" dirty="0">
                <a:latin typeface="楷体" panose="02010609060101010101" pitchFamily="49" charset="-122"/>
                <a:ea typeface="楷体" panose="02010609060101010101" pitchFamily="49" charset="-122"/>
              </a:rPr>
              <a:t>（一）正中珠江一贯的做法</a:t>
            </a:r>
            <a:endParaRPr lang="zh-CN" altLang="en-US" sz="2200" b="1" dirty="0">
              <a:latin typeface="楷体" panose="02010609060101010101" pitchFamily="49" charset="-122"/>
              <a:ea typeface="楷体" panose="02010609060101010101" pitchFamily="49" charset="-122"/>
            </a:endParaRPr>
          </a:p>
          <a:p>
            <a:pPr marL="0" indent="0">
              <a:buNone/>
            </a:pPr>
            <a:r>
              <a:rPr lang="zh-CN" altLang="en-US" sz="2200" b="1" dirty="0">
                <a:latin typeface="楷体" panose="02010609060101010101" pitchFamily="49" charset="-122"/>
                <a:ea typeface="楷体" panose="02010609060101010101" pitchFamily="49" charset="-122"/>
              </a:rPr>
              <a:t>（二）正中珠江被质疑的问题</a:t>
            </a:r>
            <a:endParaRPr lang="zh-CN" altLang="en-US" sz="2200" b="1" dirty="0">
              <a:latin typeface="楷体" panose="02010609060101010101" pitchFamily="49" charset="-122"/>
              <a:ea typeface="楷体" panose="02010609060101010101" pitchFamily="49" charset="-122"/>
            </a:endParaRPr>
          </a:p>
          <a:p>
            <a:r>
              <a:rPr lang="zh-CN" altLang="en-US"/>
              <a:t>１．未按照审计准则严格执行审计程序</a:t>
            </a:r>
            <a:endParaRPr lang="zh-CN" altLang="en-US"/>
          </a:p>
          <a:p>
            <a:r>
              <a:rPr lang="zh-CN" altLang="en-US"/>
              <a:t>（１）未对康美药业的内部控制及其环境进行足够的风险评估</a:t>
            </a:r>
            <a:endParaRPr lang="zh-CN" altLang="en-US"/>
          </a:p>
          <a:p>
            <a:r>
              <a:rPr lang="zh-CN" altLang="en-US"/>
              <a:t>（２）未实现“存在或发生”这一审计目标</a:t>
            </a:r>
            <a:endParaRPr lang="zh-CN" altLang="en-US"/>
          </a:p>
          <a:p>
            <a:r>
              <a:rPr lang="zh-CN" altLang="en-US"/>
              <a:t>（３）未实现“完整性”这一审计目标</a:t>
            </a:r>
            <a:endParaRPr lang="zh-CN" altLang="en-US"/>
          </a:p>
          <a:p>
            <a:r>
              <a:rPr lang="zh-CN" altLang="en-US"/>
              <a:t>（４）关联方交易审计存在问题</a:t>
            </a:r>
            <a:endParaRPr lang="zh-CN" altLang="en-US"/>
          </a:p>
          <a:p>
            <a:r>
              <a:rPr lang="zh-CN" altLang="en-US"/>
              <a:t>（５）存货项目的审计存在问题</a:t>
            </a:r>
            <a:endParaRPr lang="zh-CN" altLang="en-US"/>
          </a:p>
        </p:txBody>
      </p:sp>
      <p:sp>
        <p:nvSpPr>
          <p:cNvPr id="4" name="标题 1"/>
          <p:cNvSpPr>
            <a:spLocks noGrp="1"/>
          </p:cNvSpPr>
          <p:nvPr/>
        </p:nvSpPr>
        <p:spPr>
          <a:xfrm>
            <a:off x="3235325" y="27940"/>
            <a:ext cx="8914765" cy="407670"/>
          </a:xfrm>
        </p:spPr>
        <p:txBody>
          <a:bodyPr>
            <a:noAutofit/>
          </a:bodyPr>
          <a:lstStyle>
            <a:lvl1pPr algn="l" defTabSz="914400" rtl="0" eaLnBrk="1" latinLnBrk="0" hangingPunct="1">
              <a:spcBef>
                <a:spcPct val="0"/>
              </a:spcBef>
              <a:buNone/>
              <a:defRPr sz="2400" b="0" kern="1200">
                <a:solidFill>
                  <a:schemeClr val="tx1"/>
                </a:solidFill>
                <a:effectLst/>
                <a:latin typeface="汉仪大黑简" panose="02010600000101010101" charset="-122"/>
                <a:ea typeface="汉仪大黑简" panose="02010600000101010101" charset="-122"/>
                <a:cs typeface="+mj-cs"/>
              </a:defRPr>
            </a:lvl1pPr>
          </a:lstStyle>
          <a:p>
            <a:pPr algn="r" fontAlgn="auto">
              <a:lnSpc>
                <a:spcPct val="150000"/>
              </a:lnSpc>
            </a:pPr>
            <a:r>
              <a:rPr lang="zh-CN" altLang="en-US" sz="1800">
                <a:sym typeface="+mn-ea"/>
              </a:rPr>
              <a:t>审计任期、强制轮换与审计质量——以广东正中珠江会计师事务所审计康美医药为例</a:t>
            </a:r>
            <a:endParaRPr lang="zh-CN" altLang="en-US" sz="1800" dirty="0">
              <a:solidFill>
                <a:prstClr val="black"/>
              </a:solidFill>
              <a:cs typeface="汉仪大黑简" panose="02010600000101010101" charset="-122"/>
              <a:sym typeface="+mn-ea"/>
            </a:endParaRPr>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lang="zh-CN" altLang="en-US"/>
              <a:t>案 例</a:t>
            </a:r>
            <a:endParaRPr lang="zh-CN" altLang="en-US"/>
          </a:p>
        </p:txBody>
      </p:sp>
      <p:sp>
        <p:nvSpPr>
          <p:cNvPr id="3" name="内容占位符 2"/>
          <p:cNvSpPr>
            <a:spLocks noGrp="1"/>
          </p:cNvSpPr>
          <p:nvPr>
            <p:ph idx="1"/>
          </p:nvPr>
        </p:nvSpPr>
        <p:spPr/>
        <p:txBody>
          <a:bodyPr/>
          <a:p>
            <a:r>
              <a:rPr lang="zh-CN" altLang="en-US"/>
              <a:t>２．缺乏风险意识，未能保持应有的职业谨慎</a:t>
            </a:r>
            <a:endParaRPr lang="zh-CN" altLang="en-US"/>
          </a:p>
          <a:p>
            <a:r>
              <a:rPr lang="zh-CN" altLang="en-US"/>
              <a:t>（１）未对货币资金进行重点审查</a:t>
            </a:r>
            <a:endParaRPr lang="zh-CN" altLang="en-US"/>
          </a:p>
          <a:p>
            <a:r>
              <a:rPr lang="zh-CN" altLang="en-US"/>
              <a:t>（２）货币资金审计取证方式的选择不够谨慎</a:t>
            </a:r>
            <a:endParaRPr lang="zh-CN" altLang="en-US"/>
          </a:p>
          <a:p>
            <a:r>
              <a:rPr lang="zh-CN" altLang="en-US"/>
              <a:t>（３）未重视对康美药业内部控制有效性的检验</a:t>
            </a:r>
            <a:endParaRPr lang="zh-CN" altLang="en-US"/>
          </a:p>
          <a:p>
            <a:r>
              <a:rPr lang="zh-CN" altLang="en-US"/>
              <a:t>（４）忽视管理层的诚信问题，轻信被审计单位所给资料</a:t>
            </a:r>
            <a:endParaRPr lang="zh-CN" altLang="en-US"/>
          </a:p>
          <a:p>
            <a:r>
              <a:rPr lang="zh-CN" altLang="en-US"/>
              <a:t>３．未保持应有的独立性</a:t>
            </a:r>
            <a:endParaRPr lang="zh-CN" altLang="en-US"/>
          </a:p>
          <a:p>
            <a:r>
              <a:rPr lang="zh-CN" altLang="en-US"/>
              <a:t>４．重要性水平的选取过于粗糙</a:t>
            </a:r>
            <a:endParaRPr lang="zh-CN" altLang="en-US"/>
          </a:p>
        </p:txBody>
      </p:sp>
      <p:sp>
        <p:nvSpPr>
          <p:cNvPr id="4" name="标题 1"/>
          <p:cNvSpPr>
            <a:spLocks noGrp="1"/>
          </p:cNvSpPr>
          <p:nvPr/>
        </p:nvSpPr>
        <p:spPr>
          <a:xfrm>
            <a:off x="3235325" y="27940"/>
            <a:ext cx="8914765" cy="407670"/>
          </a:xfrm>
        </p:spPr>
        <p:txBody>
          <a:bodyPr>
            <a:noAutofit/>
          </a:bodyPr>
          <a:lstStyle>
            <a:lvl1pPr algn="l" defTabSz="914400" rtl="0" eaLnBrk="1" latinLnBrk="0" hangingPunct="1">
              <a:spcBef>
                <a:spcPct val="0"/>
              </a:spcBef>
              <a:buNone/>
              <a:defRPr sz="2400" b="0" kern="1200">
                <a:solidFill>
                  <a:schemeClr val="tx1"/>
                </a:solidFill>
                <a:effectLst/>
                <a:latin typeface="汉仪大黑简" panose="02010600000101010101" charset="-122"/>
                <a:ea typeface="汉仪大黑简" panose="02010600000101010101" charset="-122"/>
                <a:cs typeface="+mj-cs"/>
              </a:defRPr>
            </a:lvl1pPr>
          </a:lstStyle>
          <a:p>
            <a:pPr algn="r" fontAlgn="auto">
              <a:lnSpc>
                <a:spcPct val="150000"/>
              </a:lnSpc>
            </a:pPr>
            <a:r>
              <a:rPr lang="zh-CN" altLang="en-US" sz="1800">
                <a:sym typeface="+mn-ea"/>
              </a:rPr>
              <a:t>审计任期、强制轮换与审计质量——以广东正中珠江会计师事务所审计康美医药为例</a:t>
            </a:r>
            <a:endParaRPr lang="zh-CN" altLang="en-US" sz="1800" dirty="0">
              <a:solidFill>
                <a:prstClr val="black"/>
              </a:solidFill>
              <a:cs typeface="汉仪大黑简" panose="02010600000101010101" charset="-122"/>
              <a:sym typeface="+mn-ea"/>
            </a:endParaRPr>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lang="zh-CN" altLang="en-US"/>
              <a:t>案 例</a:t>
            </a:r>
            <a:endParaRPr lang="zh-CN" altLang="en-US"/>
          </a:p>
        </p:txBody>
      </p:sp>
      <p:sp>
        <p:nvSpPr>
          <p:cNvPr id="3" name="内容占位符 2"/>
          <p:cNvSpPr>
            <a:spLocks noGrp="1"/>
          </p:cNvSpPr>
          <p:nvPr>
            <p:ph idx="1"/>
          </p:nvPr>
        </p:nvSpPr>
        <p:spPr/>
        <p:txBody>
          <a:bodyPr/>
          <a:p>
            <a:pPr marL="0" algn="just">
              <a:lnSpc>
                <a:spcPct val="135000"/>
              </a:lnSpc>
              <a:buClrTx/>
              <a:buSzTx/>
              <a:buNone/>
            </a:pPr>
            <a:r>
              <a:rPr lang="zh-CN" altLang="en-US" sz="2600" b="1" dirty="0">
                <a:latin typeface="黑体" panose="02010609060101010101" pitchFamily="49" charset="-122"/>
                <a:ea typeface="黑体" panose="02010609060101010101" pitchFamily="49" charset="-122"/>
              </a:rPr>
              <a:t>六、结尾</a:t>
            </a:r>
            <a:endParaRPr lang="zh-CN" altLang="en-US" sz="2600" b="1" dirty="0">
              <a:latin typeface="黑体" panose="02010609060101010101" pitchFamily="49" charset="-122"/>
              <a:ea typeface="黑体" panose="02010609060101010101" pitchFamily="49" charset="-122"/>
            </a:endParaRPr>
          </a:p>
          <a:p>
            <a:r>
              <a:rPr lang="zh-CN" altLang="en-US"/>
              <a:t>中国证监会已对康美药业的审计机构——正中珠江涉嫌未勤勉尽责立案调查。随着资本市场改革的不断推进，证券违法违规成本将大幅提升，行政处罚决定做出后，相关责任单位和人员将面临民事诉</a:t>
            </a:r>
            <a:r>
              <a:rPr lang="zh-CN" altLang="en-US">
                <a:latin typeface="+mj-ea"/>
                <a:ea typeface="+mj-ea"/>
                <a:cs typeface="+mj-ea"/>
              </a:rPr>
              <a:t>讼索赔，付出高昂的代价。</a:t>
            </a:r>
            <a:endParaRPr lang="zh-CN" altLang="en-US">
              <a:latin typeface="+mj-ea"/>
              <a:ea typeface="+mj-ea"/>
              <a:cs typeface="+mj-ea"/>
            </a:endParaRPr>
          </a:p>
          <a:p>
            <a:r>
              <a:rPr lang="zh-CN" altLang="en-US">
                <a:latin typeface="+mj-ea"/>
                <a:ea typeface="+mj-ea"/>
                <a:cs typeface="+mj-ea"/>
              </a:rPr>
              <a:t>康美药业于</a:t>
            </a:r>
            <a:r>
              <a:rPr lang="en-US" altLang="zh-CN">
                <a:latin typeface="+mj-ea"/>
                <a:ea typeface="+mj-ea"/>
                <a:cs typeface="+mj-ea"/>
              </a:rPr>
              <a:t>2019</a:t>
            </a:r>
            <a:r>
              <a:rPr lang="zh-CN" altLang="en-US">
                <a:latin typeface="+mj-ea"/>
                <a:ea typeface="+mj-ea"/>
                <a:cs typeface="+mj-ea"/>
              </a:rPr>
              <a:t>年</a:t>
            </a:r>
            <a:r>
              <a:rPr lang="en-US" altLang="zh-CN">
                <a:latin typeface="+mj-ea"/>
                <a:ea typeface="+mj-ea"/>
                <a:cs typeface="+mj-ea"/>
              </a:rPr>
              <a:t>6</a:t>
            </a:r>
            <a:r>
              <a:rPr lang="zh-CN" altLang="en-US">
                <a:latin typeface="+mj-ea"/>
                <a:ea typeface="+mj-ea"/>
                <a:cs typeface="+mj-ea"/>
              </a:rPr>
              <a:t>月</a:t>
            </a:r>
            <a:r>
              <a:rPr lang="en-US" altLang="zh-CN">
                <a:latin typeface="+mj-ea"/>
                <a:ea typeface="+mj-ea"/>
                <a:cs typeface="+mj-ea"/>
              </a:rPr>
              <a:t>28</a:t>
            </a:r>
            <a:r>
              <a:rPr lang="zh-CN" altLang="en-US">
                <a:latin typeface="+mj-ea"/>
                <a:ea typeface="+mj-ea"/>
                <a:cs typeface="+mj-ea"/>
              </a:rPr>
              <a:t>日召开</a:t>
            </a:r>
            <a:r>
              <a:rPr lang="en-US" altLang="zh-CN">
                <a:latin typeface="+mj-ea"/>
                <a:ea typeface="+mj-ea"/>
                <a:cs typeface="+mj-ea"/>
              </a:rPr>
              <a:t>2018</a:t>
            </a:r>
            <a:r>
              <a:rPr lang="zh-CN" altLang="en-US">
                <a:latin typeface="+mj-ea"/>
                <a:ea typeface="+mj-ea"/>
                <a:cs typeface="+mj-ea"/>
              </a:rPr>
              <a:t>年年度股东大会，会议审议通过了《关于续聘会计师事务所的议案》，同意聘请正中珠江为公司</a:t>
            </a:r>
            <a:r>
              <a:rPr lang="en-US" altLang="zh-CN">
                <a:latin typeface="+mj-ea"/>
                <a:ea typeface="+mj-ea"/>
                <a:cs typeface="+mj-ea"/>
              </a:rPr>
              <a:t>2019</a:t>
            </a:r>
            <a:r>
              <a:rPr lang="zh-CN" altLang="en-US">
                <a:latin typeface="+mj-ea"/>
                <a:ea typeface="+mj-ea"/>
                <a:cs typeface="+mj-ea"/>
              </a:rPr>
              <a:t>年度的审计机构，但在</a:t>
            </a:r>
            <a:r>
              <a:rPr lang="en-US" altLang="zh-CN">
                <a:latin typeface="+mj-ea"/>
                <a:ea typeface="+mj-ea"/>
                <a:cs typeface="+mj-ea"/>
              </a:rPr>
              <a:t>2019</a:t>
            </a:r>
            <a:r>
              <a:rPr lang="zh-CN" altLang="en-US">
                <a:latin typeface="+mj-ea"/>
                <a:ea typeface="+mj-ea"/>
                <a:cs typeface="+mj-ea"/>
              </a:rPr>
              <a:t>年</a:t>
            </a:r>
            <a:r>
              <a:rPr lang="en-US" altLang="zh-CN">
                <a:latin typeface="+mj-ea"/>
                <a:ea typeface="+mj-ea"/>
                <a:cs typeface="+mj-ea"/>
              </a:rPr>
              <a:t>1</a:t>
            </a:r>
            <a:r>
              <a:rPr lang="zh-CN" altLang="en-US">
                <a:latin typeface="+mj-ea"/>
                <a:ea typeface="+mj-ea"/>
                <a:cs typeface="+mj-ea"/>
              </a:rPr>
              <a:t>月</a:t>
            </a:r>
            <a:r>
              <a:rPr lang="en-US" altLang="zh-CN">
                <a:latin typeface="+mj-ea"/>
                <a:ea typeface="+mj-ea"/>
                <a:cs typeface="+mj-ea"/>
              </a:rPr>
              <a:t>19</a:t>
            </a:r>
            <a:r>
              <a:rPr lang="zh-CN" altLang="en-US">
                <a:latin typeface="+mj-ea"/>
                <a:ea typeface="+mj-ea"/>
                <a:cs typeface="+mj-ea"/>
              </a:rPr>
              <a:t> 日，公司董事会和监事会审议通过了《关于变更会计师事务所的议案》，同意将公司</a:t>
            </a:r>
            <a:r>
              <a:rPr lang="en-US" altLang="zh-CN">
                <a:latin typeface="+mj-ea"/>
                <a:ea typeface="+mj-ea"/>
                <a:cs typeface="+mj-ea"/>
              </a:rPr>
              <a:t>2019</a:t>
            </a:r>
            <a:r>
              <a:rPr lang="zh-CN" altLang="en-US">
                <a:latin typeface="+mj-ea"/>
                <a:ea typeface="+mj-ea"/>
                <a:cs typeface="+mj-ea"/>
              </a:rPr>
              <a:t>年度 的审计机构变更为立信会计师事务所（特殊普通合伙），变更原因为公司业务发展和未来审计的需要。</a:t>
            </a:r>
            <a:endParaRPr lang="zh-CN" altLang="en-US">
              <a:latin typeface="+mj-ea"/>
              <a:ea typeface="+mj-ea"/>
              <a:cs typeface="+mj-ea"/>
            </a:endParaRPr>
          </a:p>
          <a:p>
            <a:pPr marL="0" algn="just">
              <a:lnSpc>
                <a:spcPct val="135000"/>
              </a:lnSpc>
              <a:buClrTx/>
              <a:buSzTx/>
              <a:buNone/>
            </a:pPr>
            <a:r>
              <a:rPr lang="zh-CN" altLang="en-US" sz="2600" b="1" dirty="0">
                <a:latin typeface="黑体" panose="02010609060101010101" pitchFamily="49" charset="-122"/>
                <a:ea typeface="黑体" panose="02010609060101010101" pitchFamily="49" charset="-122"/>
              </a:rPr>
              <a:t>七、参考文献</a:t>
            </a:r>
            <a:endParaRPr lang="zh-CN" altLang="en-US" sz="2600" b="1" dirty="0">
              <a:latin typeface="黑体" panose="02010609060101010101" pitchFamily="49" charset="-122"/>
              <a:ea typeface="黑体" panose="02010609060101010101" pitchFamily="49" charset="-122"/>
            </a:endParaRPr>
          </a:p>
          <a:p>
            <a:r>
              <a:rPr lang="zh-CN" altLang="en-US"/>
              <a:t>略</a:t>
            </a:r>
            <a:endParaRPr lang="zh-CN" altLang="en-US"/>
          </a:p>
        </p:txBody>
      </p:sp>
      <p:sp>
        <p:nvSpPr>
          <p:cNvPr id="4" name="标题 1"/>
          <p:cNvSpPr>
            <a:spLocks noGrp="1"/>
          </p:cNvSpPr>
          <p:nvPr/>
        </p:nvSpPr>
        <p:spPr>
          <a:xfrm>
            <a:off x="3235325" y="27940"/>
            <a:ext cx="8914765" cy="407670"/>
          </a:xfrm>
        </p:spPr>
        <p:txBody>
          <a:bodyPr>
            <a:noAutofit/>
          </a:bodyPr>
          <a:lstStyle>
            <a:lvl1pPr algn="l" defTabSz="914400" rtl="0" eaLnBrk="1" latinLnBrk="0" hangingPunct="1">
              <a:spcBef>
                <a:spcPct val="0"/>
              </a:spcBef>
              <a:buNone/>
              <a:defRPr sz="2400" b="0" kern="1200">
                <a:solidFill>
                  <a:schemeClr val="tx1"/>
                </a:solidFill>
                <a:effectLst/>
                <a:latin typeface="汉仪大黑简" panose="02010600000101010101" charset="-122"/>
                <a:ea typeface="汉仪大黑简" panose="02010600000101010101" charset="-122"/>
                <a:cs typeface="+mj-cs"/>
              </a:defRPr>
            </a:lvl1pPr>
          </a:lstStyle>
          <a:p>
            <a:pPr algn="r" fontAlgn="auto">
              <a:lnSpc>
                <a:spcPct val="150000"/>
              </a:lnSpc>
            </a:pPr>
            <a:r>
              <a:rPr lang="zh-CN" altLang="en-US" sz="1800">
                <a:sym typeface="+mn-ea"/>
              </a:rPr>
              <a:t>审计任期、强制轮换与审计质量——以广东正中珠江会计师事务所审计康美医药为例</a:t>
            </a:r>
            <a:endParaRPr lang="zh-CN" altLang="en-US" sz="1800" dirty="0">
              <a:solidFill>
                <a:prstClr val="black"/>
              </a:solidFill>
              <a:cs typeface="汉仪大黑简" panose="02010600000101010101" charset="-122"/>
              <a:sym typeface="+mn-ea"/>
            </a:endParaRPr>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lang="zh-CN" altLang="en-US">
                <a:sym typeface="+mn-ea"/>
              </a:rPr>
              <a:t>案例使用说明书</a:t>
            </a:r>
            <a:endParaRPr lang="zh-CN" altLang="en-US"/>
          </a:p>
        </p:txBody>
      </p:sp>
      <p:sp>
        <p:nvSpPr>
          <p:cNvPr id="3" name="内容占位符 2"/>
          <p:cNvSpPr>
            <a:spLocks noGrp="1"/>
          </p:cNvSpPr>
          <p:nvPr>
            <p:ph idx="1"/>
          </p:nvPr>
        </p:nvSpPr>
        <p:spPr/>
        <p:txBody>
          <a:bodyPr/>
          <a:p>
            <a:r>
              <a:rPr lang="zh-CN" altLang="en-US"/>
              <a:t>１．本案例需要解决的关键问题</a:t>
            </a:r>
            <a:endParaRPr lang="zh-CN" altLang="en-US"/>
          </a:p>
          <a:p>
            <a:r>
              <a:rPr lang="zh-CN" altLang="en-US"/>
              <a:t>通过本案例的讨论，学生能够应用分析程序识别和评估财务报表重大错报风险；能够在深入分析审计任期对审计质量影响的基础上，深刻理解强制轮换制度的政策含义；能够从多维度衡量审计质量。</a:t>
            </a:r>
            <a:endParaRPr lang="zh-CN" altLang="en-US"/>
          </a:p>
          <a:p>
            <a:r>
              <a:rPr lang="zh-CN" altLang="en-US"/>
              <a:t>２．案例讨论的准备工作</a:t>
            </a:r>
            <a:endParaRPr lang="zh-CN" altLang="en-US"/>
          </a:p>
          <a:p>
            <a:r>
              <a:rPr lang="zh-CN" altLang="en-US"/>
              <a:t>学生需要事先学习《中国注册会计师审计准则</a:t>
            </a:r>
            <a:r>
              <a:rPr lang="zh-CN" altLang="en-US">
                <a:latin typeface="+mj-ea"/>
                <a:ea typeface="+mj-ea"/>
                <a:cs typeface="+mj-ea"/>
              </a:rPr>
              <a:t>第</a:t>
            </a:r>
            <a:r>
              <a:rPr lang="en-US" altLang="zh-CN">
                <a:latin typeface="+mj-ea"/>
                <a:ea typeface="+mj-ea"/>
                <a:cs typeface="+mj-ea"/>
              </a:rPr>
              <a:t>121</a:t>
            </a:r>
            <a:r>
              <a:rPr lang="zh-CN" altLang="en-US">
                <a:latin typeface="+mj-ea"/>
                <a:ea typeface="+mj-ea"/>
                <a:cs typeface="+mj-ea"/>
              </a:rPr>
              <a:t> 号——通过了解被审计单位及其环境识别和评估重大错报风险》及应用指南、《中国注册会计师审计准则第</a:t>
            </a:r>
            <a:r>
              <a:rPr lang="en-US" altLang="zh-CN">
                <a:latin typeface="+mj-ea"/>
                <a:ea typeface="+mj-ea"/>
                <a:cs typeface="+mj-ea"/>
              </a:rPr>
              <a:t>1501</a:t>
            </a:r>
            <a:r>
              <a:rPr lang="zh-CN" altLang="en-US">
                <a:latin typeface="+mj-ea"/>
                <a:ea typeface="+mj-ea"/>
                <a:cs typeface="+mj-ea"/>
              </a:rPr>
              <a:t>号——对财务报表形成审计意见和出具审计报告》《中国注册会计师审计准则第</a:t>
            </a:r>
            <a:r>
              <a:rPr lang="en-US" altLang="zh-CN">
                <a:latin typeface="+mj-ea"/>
                <a:ea typeface="+mj-ea"/>
                <a:cs typeface="+mj-ea"/>
              </a:rPr>
              <a:t>1504</a:t>
            </a:r>
            <a:r>
              <a:rPr lang="zh-CN" altLang="en-US">
                <a:latin typeface="+mj-ea"/>
                <a:ea typeface="+mj-ea"/>
                <a:cs typeface="+mj-ea"/>
              </a:rPr>
              <a:t>号——在财务报告中沟通关键审计事项》《中国注册会计师职业道德守则第</a:t>
            </a:r>
            <a:r>
              <a:rPr lang="en-US" altLang="zh-CN">
                <a:latin typeface="+mj-ea"/>
                <a:ea typeface="+mj-ea"/>
                <a:cs typeface="+mj-ea"/>
              </a:rPr>
              <a:t>4</a:t>
            </a:r>
            <a:r>
              <a:rPr lang="zh-CN" altLang="en-US">
                <a:latin typeface="+mj-ea"/>
                <a:ea typeface="+mj-ea"/>
                <a:cs typeface="+mj-ea"/>
              </a:rPr>
              <a:t>号——审计和审阅业务对独立性的要求》。</a:t>
            </a:r>
            <a:endParaRPr lang="zh-CN" altLang="en-US">
              <a:latin typeface="+mj-ea"/>
              <a:ea typeface="+mj-ea"/>
              <a:cs typeface="+mj-ea"/>
            </a:endParaRPr>
          </a:p>
        </p:txBody>
      </p:sp>
      <p:sp>
        <p:nvSpPr>
          <p:cNvPr id="4" name="标题 1"/>
          <p:cNvSpPr>
            <a:spLocks noGrp="1"/>
          </p:cNvSpPr>
          <p:nvPr/>
        </p:nvSpPr>
        <p:spPr>
          <a:xfrm>
            <a:off x="3235325" y="27940"/>
            <a:ext cx="8914765" cy="407670"/>
          </a:xfrm>
        </p:spPr>
        <p:txBody>
          <a:bodyPr>
            <a:noAutofit/>
          </a:bodyPr>
          <a:lstStyle>
            <a:lvl1pPr algn="l" defTabSz="914400" rtl="0" eaLnBrk="1" latinLnBrk="0" hangingPunct="1">
              <a:spcBef>
                <a:spcPct val="0"/>
              </a:spcBef>
              <a:buNone/>
              <a:defRPr sz="2400" b="0" kern="1200">
                <a:solidFill>
                  <a:schemeClr val="tx1"/>
                </a:solidFill>
                <a:effectLst/>
                <a:latin typeface="汉仪大黑简" panose="02010600000101010101" charset="-122"/>
                <a:ea typeface="汉仪大黑简" panose="02010600000101010101" charset="-122"/>
                <a:cs typeface="+mj-cs"/>
              </a:defRPr>
            </a:lvl1pPr>
          </a:lstStyle>
          <a:p>
            <a:pPr algn="r" fontAlgn="auto">
              <a:lnSpc>
                <a:spcPct val="150000"/>
              </a:lnSpc>
            </a:pPr>
            <a:r>
              <a:rPr lang="zh-CN" altLang="en-US" sz="1800">
                <a:sym typeface="+mn-ea"/>
              </a:rPr>
              <a:t>审计任期、强制轮换与审计质量——以广东正中珠江会计师事务所审计康美医药为例</a:t>
            </a:r>
            <a:endParaRPr lang="zh-CN" altLang="en-US" sz="1800" dirty="0">
              <a:solidFill>
                <a:prstClr val="black"/>
              </a:solidFill>
              <a:cs typeface="汉仪大黑简" panose="02010600000101010101" charset="-122"/>
              <a:sym typeface="+mn-ea"/>
            </a:endParaRPr>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lang="zh-CN" altLang="en-US">
                <a:sym typeface="+mn-ea"/>
              </a:rPr>
              <a:t>案例使用说明书</a:t>
            </a:r>
            <a:endParaRPr lang="zh-CN" altLang="en-US"/>
          </a:p>
        </p:txBody>
      </p:sp>
      <p:sp>
        <p:nvSpPr>
          <p:cNvPr id="3" name="内容占位符 2"/>
          <p:cNvSpPr>
            <a:spLocks noGrp="1"/>
          </p:cNvSpPr>
          <p:nvPr>
            <p:ph idx="1"/>
          </p:nvPr>
        </p:nvSpPr>
        <p:spPr/>
        <p:txBody>
          <a:bodyPr/>
          <a:p>
            <a:r>
              <a:rPr lang="zh-CN" altLang="en-US"/>
              <a:t>３．案例分析要点</a:t>
            </a:r>
            <a:endParaRPr lang="zh-CN" altLang="en-US"/>
          </a:p>
          <a:p>
            <a:r>
              <a:rPr lang="zh-CN" altLang="en-US"/>
              <a:t>（</a:t>
            </a:r>
            <a:r>
              <a:rPr lang="zh-CN" altLang="en-US">
                <a:latin typeface="+mj-ea"/>
                <a:ea typeface="+mj-ea"/>
                <a:cs typeface="+mj-ea"/>
              </a:rPr>
              <a:t>１）利用康美药业</a:t>
            </a:r>
            <a:r>
              <a:rPr lang="en-US" altLang="zh-CN">
                <a:latin typeface="+mj-ea"/>
                <a:ea typeface="+mj-ea"/>
                <a:cs typeface="+mj-ea"/>
              </a:rPr>
              <a:t>2016</a:t>
            </a:r>
            <a:r>
              <a:rPr lang="zh-CN" altLang="en-US">
                <a:latin typeface="+mj-ea"/>
                <a:ea typeface="+mj-ea"/>
                <a:cs typeface="+mj-ea"/>
              </a:rPr>
              <a:t>年度、</a:t>
            </a:r>
            <a:r>
              <a:rPr lang="en-US" altLang="zh-CN">
                <a:latin typeface="+mj-ea"/>
                <a:ea typeface="+mj-ea"/>
                <a:cs typeface="+mj-ea"/>
              </a:rPr>
              <a:t>2017</a:t>
            </a:r>
            <a:r>
              <a:rPr lang="zh-CN" altLang="en-US">
                <a:latin typeface="+mj-ea"/>
                <a:ea typeface="+mj-ea"/>
                <a:cs typeface="+mj-ea"/>
              </a:rPr>
              <a:t>年度、</a:t>
            </a:r>
            <a:r>
              <a:rPr lang="en-US" altLang="zh-CN">
                <a:latin typeface="+mj-ea"/>
                <a:ea typeface="+mj-ea"/>
                <a:cs typeface="+mj-ea"/>
              </a:rPr>
              <a:t>2018</a:t>
            </a:r>
            <a:r>
              <a:rPr lang="zh-CN" altLang="en-US">
                <a:latin typeface="+mj-ea"/>
                <a:ea typeface="+mj-ea"/>
                <a:cs typeface="+mj-ea"/>
              </a:rPr>
              <a:t>年度财务报表数据执行分析程序，识别康      美药业财务报表的重大错报风险。</a:t>
            </a:r>
            <a:endParaRPr lang="zh-CN" altLang="en-US">
              <a:latin typeface="+mj-ea"/>
              <a:ea typeface="+mj-ea"/>
              <a:cs typeface="+mj-ea"/>
            </a:endParaRPr>
          </a:p>
          <a:p>
            <a:r>
              <a:rPr lang="zh-CN" altLang="en-US">
                <a:latin typeface="+mj-ea"/>
                <a:ea typeface="+mj-ea"/>
                <a:cs typeface="+mj-ea"/>
              </a:rPr>
              <a:t>（２）正中珠江审计康美药业是否在实质上遵守了强制轮换的规定？</a:t>
            </a:r>
            <a:endParaRPr lang="zh-CN" altLang="en-US">
              <a:latin typeface="+mj-ea"/>
              <a:ea typeface="+mj-ea"/>
              <a:cs typeface="+mj-ea"/>
            </a:endParaRPr>
          </a:p>
          <a:p>
            <a:r>
              <a:rPr lang="zh-CN" altLang="en-US">
                <a:latin typeface="+mj-ea"/>
                <a:ea typeface="+mj-ea"/>
                <a:cs typeface="+mj-ea"/>
              </a:rPr>
              <a:t>（３）如何判断正中珠江对康美药业审计的质量？</a:t>
            </a:r>
            <a:endParaRPr lang="zh-CN" altLang="en-US">
              <a:latin typeface="+mj-ea"/>
              <a:ea typeface="+mj-ea"/>
              <a:cs typeface="+mj-ea"/>
            </a:endParaRPr>
          </a:p>
        </p:txBody>
      </p:sp>
      <p:sp>
        <p:nvSpPr>
          <p:cNvPr id="4" name="标题 1"/>
          <p:cNvSpPr>
            <a:spLocks noGrp="1"/>
          </p:cNvSpPr>
          <p:nvPr/>
        </p:nvSpPr>
        <p:spPr>
          <a:xfrm>
            <a:off x="3235325" y="27940"/>
            <a:ext cx="8914765" cy="407670"/>
          </a:xfrm>
        </p:spPr>
        <p:txBody>
          <a:bodyPr>
            <a:noAutofit/>
          </a:bodyPr>
          <a:lstStyle>
            <a:lvl1pPr algn="l" defTabSz="914400" rtl="0" eaLnBrk="1" latinLnBrk="0" hangingPunct="1">
              <a:spcBef>
                <a:spcPct val="0"/>
              </a:spcBef>
              <a:buNone/>
              <a:defRPr sz="2400" b="0" kern="1200">
                <a:solidFill>
                  <a:schemeClr val="tx1"/>
                </a:solidFill>
                <a:effectLst/>
                <a:latin typeface="汉仪大黑简" panose="02010600000101010101" charset="-122"/>
                <a:ea typeface="汉仪大黑简" panose="02010600000101010101" charset="-122"/>
                <a:cs typeface="+mj-cs"/>
              </a:defRPr>
            </a:lvl1pPr>
          </a:lstStyle>
          <a:p>
            <a:pPr algn="r" fontAlgn="auto">
              <a:lnSpc>
                <a:spcPct val="150000"/>
              </a:lnSpc>
            </a:pPr>
            <a:r>
              <a:rPr lang="zh-CN" altLang="en-US" sz="1800">
                <a:sym typeface="+mn-ea"/>
              </a:rPr>
              <a:t>审计任期、强制轮换与审计质量——以广东正中珠江会计师事务所审计康美医药为例</a:t>
            </a:r>
            <a:endParaRPr lang="zh-CN" altLang="en-US" sz="1800" dirty="0">
              <a:solidFill>
                <a:prstClr val="black"/>
              </a:solidFill>
              <a:cs typeface="汉仪大黑简" panose="02010600000101010101" charset="-122"/>
              <a:sym typeface="+mn-ea"/>
            </a:endParaRPr>
          </a:p>
        </p:txBody>
      </p:sp>
    </p:spTree>
  </p:cSld>
  <p:clrMapOvr>
    <a:masterClrMapping/>
  </p:clrMapOvr>
  <mc:AlternateContent xmlns:mc="http://schemas.openxmlformats.org/markup-compatibility/2006">
    <mc:Choice xmlns:p14="http://schemas.microsoft.com/office/powerpoint/2010/main" Requires="p14">
      <p:transition p14:dur="250">
        <p:push dir="u"/>
      </p:transition>
    </mc:Choice>
    <mc:Fallback>
      <p:transition>
        <p:push dir="u"/>
      </p:transition>
    </mc:Fallback>
  </mc:AlternateContent>
</p:sld>
</file>

<file path=ppt/tags/tag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176"/>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176"/>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2.xml><?xml version="1.0" encoding="utf-8"?>
<p:tagLst xmlns:p="http://schemas.openxmlformats.org/presentationml/2006/main">
  <p:tag name="KSO_WM_TEMPLATE_THUMBS_INDEX" val="1、4、7、12、13、14、15、16、17、18、20、24、25、28、33、36、40、43、44"/>
  <p:tag name="KSO_WM_TEMPLATE_SUBCATEGORY" val="19"/>
  <p:tag name="KSO_WM_TAG_VERSION" val="1.0"/>
  <p:tag name="KSO_WM_BEAUTIFY_FLAG" val="#wm#"/>
  <p:tag name="KSO_WM_TEMPLATE_CATEGORY" val="custom"/>
  <p:tag name="KSO_WM_TEMPLATE_INDEX" val="20205176"/>
  <p:tag name="KSO_WM_TEMPLATE_MASTER_TYPE" val="0"/>
  <p:tag name="KSO_WM_TEMPLATE_COLOR_TYPE" val="1"/>
  <p:tag name="KSO_WM_UNIT_SHOW_EDIT_AREA_INDICATION" val="1"/>
</p:tagLst>
</file>

<file path=ppt/tags/tag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新版空白演示配色">
      <a:dk1>
        <a:srgbClr val="000000"/>
      </a:dk1>
      <a:lt1>
        <a:srgbClr val="FFFFFF"/>
      </a:lt1>
      <a:dk2>
        <a:srgbClr val="0F1423"/>
      </a:dk2>
      <a:lt2>
        <a:srgbClr val="FFFFFF"/>
      </a:lt2>
      <a:accent1>
        <a:srgbClr val="6096E6"/>
      </a:accent1>
      <a:accent2>
        <a:srgbClr val="58B6E5"/>
      </a:accent2>
      <a:accent3>
        <a:srgbClr val="56CA95"/>
      </a:accent3>
      <a:accent4>
        <a:srgbClr val="FFBA55"/>
      </a:accent4>
      <a:accent5>
        <a:srgbClr val="F18870"/>
      </a:accent5>
      <a:accent6>
        <a:srgbClr val="EC5F74"/>
      </a:accent6>
      <a:hlink>
        <a:srgbClr val="0563C1"/>
      </a:hlink>
      <a:folHlink>
        <a:srgbClr val="954D72"/>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1963</Words>
  <Application>WPS 演示</Application>
  <PresentationFormat>宽屏</PresentationFormat>
  <Paragraphs>91</Paragraphs>
  <Slides>10</Slides>
  <Notes>4</Notes>
  <HiddenSlides>0</HiddenSlides>
  <MMClips>0</MMClips>
  <ScaleCrop>false</ScaleCrop>
  <HeadingPairs>
    <vt:vector size="6" baseType="variant">
      <vt:variant>
        <vt:lpstr>已用的字体</vt:lpstr>
      </vt:variant>
      <vt:variant>
        <vt:i4>10</vt:i4>
      </vt:variant>
      <vt:variant>
        <vt:lpstr>主题</vt:lpstr>
      </vt:variant>
      <vt:variant>
        <vt:i4>2</vt:i4>
      </vt:variant>
      <vt:variant>
        <vt:lpstr>幻灯片标题</vt:lpstr>
      </vt:variant>
      <vt:variant>
        <vt:i4>10</vt:i4>
      </vt:variant>
    </vt:vector>
  </HeadingPairs>
  <TitlesOfParts>
    <vt:vector size="22" baseType="lpstr">
      <vt:lpstr>Arial</vt:lpstr>
      <vt:lpstr>宋体</vt:lpstr>
      <vt:lpstr>Wingdings</vt:lpstr>
      <vt:lpstr>微软雅黑</vt:lpstr>
      <vt:lpstr>Wingdings</vt:lpstr>
      <vt:lpstr>Arial Unicode MS</vt:lpstr>
      <vt:lpstr>Calibri</vt:lpstr>
      <vt:lpstr>汉仪大黑简</vt:lpstr>
      <vt:lpstr>楷体</vt:lpstr>
      <vt:lpstr>黑体</vt:lpstr>
      <vt:lpstr>Office 主题​​</vt:lpstr>
      <vt:lpstr>1_Office 主题</vt:lpstr>
      <vt:lpstr>PowerPoint 演示文稿</vt:lpstr>
      <vt:lpstr>审计任期、强制轮换与审计质量——以广东正中珠江会计师事务所审计康美医药为例</vt:lpstr>
      <vt:lpstr>审计任期、强制轮换与审计质量——以广东正中珠江会计师事务所审计康美医药为例</vt:lpstr>
      <vt:lpstr>案 例</vt:lpstr>
      <vt:lpstr>案 例</vt:lpstr>
      <vt:lpstr>案 例</vt:lpstr>
      <vt:lpstr>案 例</vt:lpstr>
      <vt:lpstr>案例使用说明书</vt:lpstr>
      <vt:lpstr>案例使用说明书</vt:lpstr>
      <vt:lpstr>案例使用说明书</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sunny</cp:lastModifiedBy>
  <cp:revision>172</cp:revision>
  <dcterms:created xsi:type="dcterms:W3CDTF">2019-06-19T02:08:00Z</dcterms:created>
  <dcterms:modified xsi:type="dcterms:W3CDTF">2021-06-11T07:11:27Z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2052-11.1.0.9584</vt:lpwstr>
  </property>
</Properties>
</file>