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theme/theme2.xml" ContentType="application/vnd.openxmlformats-officedocument.theme+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0.xml" ContentType="application/vnd.openxmlformats-officedocument.presentationml.tags+xml"/>
  <Override PartName="/ppt/theme/theme3.xml" ContentType="application/vnd.openxmlformats-officedocument.theme+xml"/>
  <Override PartName="/ppt/theme/theme4.xml" ContentType="application/vnd.openxmlformats-officedocument.theme+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0.xml" ContentType="application/vnd.openxmlformats-officedocument.presentationml.tags+xml"/>
  <Override PartName="/ppt/tags/tag651.xml" ContentType="application/vnd.openxmlformats-officedocument.presentationml.tags+xml"/>
  <Override PartName="/ppt/tags/tag652.xml" ContentType="application/vnd.openxmlformats-officedocument.presentationml.tags+xml"/>
  <Override PartName="/ppt/tags/tag653.xml" ContentType="application/vnd.openxmlformats-officedocument.presentationml.tags+xml"/>
  <Override PartName="/ppt/tags/tag654.xml" ContentType="application/vnd.openxmlformats-officedocument.presentationml.tags+xml"/>
  <Override PartName="/ppt/tags/tag655.xml" ContentType="application/vnd.openxmlformats-officedocument.presentationml.tags+xml"/>
  <Override PartName="/ppt/tags/tag656.xml" ContentType="application/vnd.openxmlformats-officedocument.presentationml.tags+xml"/>
  <Override PartName="/ppt/tags/tag657.xml" ContentType="application/vnd.openxmlformats-officedocument.presentationml.tags+xml"/>
  <Override PartName="/ppt/tags/tag658.xml" ContentType="application/vnd.openxmlformats-officedocument.presentationml.tags+xml"/>
  <Override PartName="/ppt/tags/tag659.xml" ContentType="application/vnd.openxmlformats-officedocument.presentationml.tags+xml"/>
  <Override PartName="/ppt/tags/tag660.xml" ContentType="application/vnd.openxmlformats-officedocument.presentationml.tags+xml"/>
  <Override PartName="/ppt/tags/tag661.xml" ContentType="application/vnd.openxmlformats-officedocument.presentationml.tags+xml"/>
  <Override PartName="/ppt/tags/tag662.xml" ContentType="application/vnd.openxmlformats-officedocument.presentationml.tags+xml"/>
  <Override PartName="/ppt/tags/tag663.xml" ContentType="application/vnd.openxmlformats-officedocument.presentationml.tags+xml"/>
  <Override PartName="/ppt/tags/tag664.xml" ContentType="application/vnd.openxmlformats-officedocument.presentationml.tags+xml"/>
  <Override PartName="/ppt/tags/tag665.xml" ContentType="application/vnd.openxmlformats-officedocument.presentationml.tags+xml"/>
  <Override PartName="/ppt/tags/tag666.xml" ContentType="application/vnd.openxmlformats-officedocument.presentationml.tags+xml"/>
  <Override PartName="/ppt/tags/tag667.xml" ContentType="application/vnd.openxmlformats-officedocument.presentationml.tags+xml"/>
  <Override PartName="/ppt/tags/tag668.xml" ContentType="application/vnd.openxmlformats-officedocument.presentationml.tags+xml"/>
  <Override PartName="/ppt/tags/tag669.xml" ContentType="application/vnd.openxmlformats-officedocument.presentationml.tags+xml"/>
  <Override PartName="/ppt/tags/tag670.xml" ContentType="application/vnd.openxmlformats-officedocument.presentationml.tags+xml"/>
  <Override PartName="/ppt/tags/tag671.xml" ContentType="application/vnd.openxmlformats-officedocument.presentationml.tags+xml"/>
  <Override PartName="/ppt/tags/tag672.xml" ContentType="application/vnd.openxmlformats-officedocument.presentationml.tags+xml"/>
  <Override PartName="/ppt/tags/tag673.xml" ContentType="application/vnd.openxmlformats-officedocument.presentationml.tags+xml"/>
  <Override PartName="/ppt/tags/tag674.xml" ContentType="application/vnd.openxmlformats-officedocument.presentationml.tags+xml"/>
  <Override PartName="/ppt/tags/tag675.xml" ContentType="application/vnd.openxmlformats-officedocument.presentationml.tags+xml"/>
  <Override PartName="/ppt/tags/tag676.xml" ContentType="application/vnd.openxmlformats-officedocument.presentationml.tags+xml"/>
  <Override PartName="/ppt/tags/tag677.xml" ContentType="application/vnd.openxmlformats-officedocument.presentationml.tags+xml"/>
  <Override PartName="/ppt/tags/tag678.xml" ContentType="application/vnd.openxmlformats-officedocument.presentationml.tags+xml"/>
  <Override PartName="/ppt/tags/tag679.xml" ContentType="application/vnd.openxmlformats-officedocument.presentationml.tags+xml"/>
  <Override PartName="/ppt/tags/tag680.xml" ContentType="application/vnd.openxmlformats-officedocument.presentationml.tags+xml"/>
  <Override PartName="/ppt/tags/tag681.xml" ContentType="application/vnd.openxmlformats-officedocument.presentationml.tags+xml"/>
  <Override PartName="/ppt/tags/tag682.xml" ContentType="application/vnd.openxmlformats-officedocument.presentationml.tags+xml"/>
  <Override PartName="/ppt/tags/tag683.xml" ContentType="application/vnd.openxmlformats-officedocument.presentationml.tags+xml"/>
  <Override PartName="/ppt/tags/tag684.xml" ContentType="application/vnd.openxmlformats-officedocument.presentationml.tags+xml"/>
  <Override PartName="/ppt/tags/tag685.xml" ContentType="application/vnd.openxmlformats-officedocument.presentationml.tags+xml"/>
  <Override PartName="/ppt/tags/tag686.xml" ContentType="application/vnd.openxmlformats-officedocument.presentationml.tags+xml"/>
  <Override PartName="/ppt/tags/tag687.xml" ContentType="application/vnd.openxmlformats-officedocument.presentationml.tags+xml"/>
  <Override PartName="/ppt/tags/tag688.xml" ContentType="application/vnd.openxmlformats-officedocument.presentationml.tags+xml"/>
  <Override PartName="/ppt/tags/tag689.xml" ContentType="application/vnd.openxmlformats-officedocument.presentationml.tags+xml"/>
  <Override PartName="/ppt/tags/tag690.xml" ContentType="application/vnd.openxmlformats-officedocument.presentationml.tags+xml"/>
  <Override PartName="/ppt/tags/tag691.xml" ContentType="application/vnd.openxmlformats-officedocument.presentationml.tags+xml"/>
  <Override PartName="/ppt/tags/tag692.xml" ContentType="application/vnd.openxmlformats-officedocument.presentationml.tags+xml"/>
  <Override PartName="/ppt/tags/tag693.xml" ContentType="application/vnd.openxmlformats-officedocument.presentationml.tags+xml"/>
  <Override PartName="/ppt/tags/tag694.xml" ContentType="application/vnd.openxmlformats-officedocument.presentationml.tags+xml"/>
  <Override PartName="/ppt/tags/tag695.xml" ContentType="application/vnd.openxmlformats-officedocument.presentationml.tags+xml"/>
  <Override PartName="/ppt/tags/tag696.xml" ContentType="application/vnd.openxmlformats-officedocument.presentationml.tags+xml"/>
  <Override PartName="/ppt/tags/tag697.xml" ContentType="application/vnd.openxmlformats-officedocument.presentationml.tags+xml"/>
  <Override PartName="/ppt/tags/tag698.xml" ContentType="application/vnd.openxmlformats-officedocument.presentationml.tags+xml"/>
  <Override PartName="/ppt/tags/tag699.xml" ContentType="application/vnd.openxmlformats-officedocument.presentationml.tags+xml"/>
  <Override PartName="/ppt/tags/tag700.xml" ContentType="application/vnd.openxmlformats-officedocument.presentationml.tags+xml"/>
  <Override PartName="/ppt/tags/tag701.xml" ContentType="application/vnd.openxmlformats-officedocument.presentationml.tags+xml"/>
  <Override PartName="/ppt/tags/tag702.xml" ContentType="application/vnd.openxmlformats-officedocument.presentationml.tags+xml"/>
  <Override PartName="/ppt/tags/tag703.xml" ContentType="application/vnd.openxmlformats-officedocument.presentationml.tags+xml"/>
  <Override PartName="/ppt/tags/tag704.xml" ContentType="application/vnd.openxmlformats-officedocument.presentationml.tags+xml"/>
  <Override PartName="/ppt/tags/tag705.xml" ContentType="application/vnd.openxmlformats-officedocument.presentationml.tags+xml"/>
  <Override PartName="/ppt/tags/tag706.xml" ContentType="application/vnd.openxmlformats-officedocument.presentationml.tags+xml"/>
  <Override PartName="/ppt/tags/tag707.xml" ContentType="application/vnd.openxmlformats-officedocument.presentationml.tags+xml"/>
  <Override PartName="/ppt/tags/tag708.xml" ContentType="application/vnd.openxmlformats-officedocument.presentationml.tags+xml"/>
  <Override PartName="/ppt/tags/tag709.xml" ContentType="application/vnd.openxmlformats-officedocument.presentationml.tags+xml"/>
  <Override PartName="/ppt/tags/tag710.xml" ContentType="application/vnd.openxmlformats-officedocument.presentationml.tags+xml"/>
  <Override PartName="/ppt/tags/tag711.xml" ContentType="application/vnd.openxmlformats-officedocument.presentationml.tags+xml"/>
  <Override PartName="/ppt/tags/tag712.xml" ContentType="application/vnd.openxmlformats-officedocument.presentationml.tags+xml"/>
  <Override PartName="/ppt/tags/tag713.xml" ContentType="application/vnd.openxmlformats-officedocument.presentationml.tags+xml"/>
  <Override PartName="/ppt/tags/tag714.xml" ContentType="application/vnd.openxmlformats-officedocument.presentationml.tags+xml"/>
  <Override PartName="/ppt/tags/tag715.xml" ContentType="application/vnd.openxmlformats-officedocument.presentationml.tags+xml"/>
  <Override PartName="/ppt/tags/tag716.xml" ContentType="application/vnd.openxmlformats-officedocument.presentationml.tags+xml"/>
  <Override PartName="/ppt/tags/tag717.xml" ContentType="application/vnd.openxmlformats-officedocument.presentationml.tags+xml"/>
  <Override PartName="/ppt/tags/tag718.xml" ContentType="application/vnd.openxmlformats-officedocument.presentationml.tags+xml"/>
  <Override PartName="/ppt/tags/tag719.xml" ContentType="application/vnd.openxmlformats-officedocument.presentationml.tags+xml"/>
  <Override PartName="/ppt/tags/tag720.xml" ContentType="application/vnd.openxmlformats-officedocument.presentationml.tags+xml"/>
  <Override PartName="/ppt/tags/tag721.xml" ContentType="application/vnd.openxmlformats-officedocument.presentationml.tags+xml"/>
  <Override PartName="/ppt/tags/tag722.xml" ContentType="application/vnd.openxmlformats-officedocument.presentationml.tags+xml"/>
  <Override PartName="/ppt/tags/tag723.xml" ContentType="application/vnd.openxmlformats-officedocument.presentationml.tags+xml"/>
  <Override PartName="/ppt/tags/tag724.xml" ContentType="application/vnd.openxmlformats-officedocument.presentationml.tags+xml"/>
  <Override PartName="/ppt/tags/tag725.xml" ContentType="application/vnd.openxmlformats-officedocument.presentationml.tags+xml"/>
  <Override PartName="/ppt/tags/tag726.xml" ContentType="application/vnd.openxmlformats-officedocument.presentationml.tags+xml"/>
  <Override PartName="/ppt/tags/tag727.xml" ContentType="application/vnd.openxmlformats-officedocument.presentationml.tags+xml"/>
  <Override PartName="/ppt/tags/tag728.xml" ContentType="application/vnd.openxmlformats-officedocument.presentationml.tags+xml"/>
  <Override PartName="/ppt/tags/tag729.xml" ContentType="application/vnd.openxmlformats-officedocument.presentationml.tags+xml"/>
  <Override PartName="/ppt/tags/tag730.xml" ContentType="application/vnd.openxmlformats-officedocument.presentationml.tags+xml"/>
  <Override PartName="/ppt/tags/tag731.xml" ContentType="application/vnd.openxmlformats-officedocument.presentationml.tags+xml"/>
  <Override PartName="/ppt/tags/tag732.xml" ContentType="application/vnd.openxmlformats-officedocument.presentationml.tags+xml"/>
  <Override PartName="/ppt/tags/tag733.xml" ContentType="application/vnd.openxmlformats-officedocument.presentationml.tags+xml"/>
  <Override PartName="/ppt/tags/tag734.xml" ContentType="application/vnd.openxmlformats-officedocument.presentationml.tags+xml"/>
  <Override PartName="/ppt/tags/tag735.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2"/>
  </p:sldMasterIdLst>
  <p:notesMasterIdLst>
    <p:notesMasterId r:id="rId59"/>
  </p:notesMasterIdLst>
  <p:handoutMasterIdLst>
    <p:handoutMasterId r:id="rId60"/>
  </p:handoutMasterIdLst>
  <p:sldIdLst>
    <p:sldId id="257" r:id="rId3"/>
    <p:sldId id="258" r:id="rId4"/>
    <p:sldId id="315" r:id="rId5"/>
    <p:sldId id="260" r:id="rId6"/>
    <p:sldId id="262" r:id="rId7"/>
    <p:sldId id="263" r:id="rId8"/>
    <p:sldId id="264" r:id="rId9"/>
    <p:sldId id="266" r:id="rId10"/>
    <p:sldId id="267" r:id="rId11"/>
    <p:sldId id="268" r:id="rId12"/>
    <p:sldId id="269" r:id="rId13"/>
    <p:sldId id="270" r:id="rId14"/>
    <p:sldId id="316" r:id="rId15"/>
    <p:sldId id="271" r:id="rId16"/>
    <p:sldId id="317" r:id="rId17"/>
    <p:sldId id="318" r:id="rId18"/>
    <p:sldId id="319" r:id="rId19"/>
    <p:sldId id="273" r:id="rId20"/>
    <p:sldId id="275" r:id="rId21"/>
    <p:sldId id="276" r:id="rId22"/>
    <p:sldId id="320" r:id="rId23"/>
    <p:sldId id="277" r:id="rId24"/>
    <p:sldId id="278" r:id="rId25"/>
    <p:sldId id="322" r:id="rId26"/>
    <p:sldId id="323" r:id="rId27"/>
    <p:sldId id="282" r:id="rId28"/>
    <p:sldId id="324" r:id="rId29"/>
    <p:sldId id="284" r:id="rId30"/>
    <p:sldId id="285" r:id="rId31"/>
    <p:sldId id="287" r:id="rId32"/>
    <p:sldId id="288" r:id="rId33"/>
    <p:sldId id="289" r:id="rId34"/>
    <p:sldId id="290" r:id="rId35"/>
    <p:sldId id="291" r:id="rId36"/>
    <p:sldId id="325" r:id="rId37"/>
    <p:sldId id="292" r:id="rId38"/>
    <p:sldId id="293" r:id="rId39"/>
    <p:sldId id="294" r:id="rId40"/>
    <p:sldId id="295" r:id="rId41"/>
    <p:sldId id="326" r:id="rId42"/>
    <p:sldId id="296" r:id="rId43"/>
    <p:sldId id="297" r:id="rId44"/>
    <p:sldId id="298" r:id="rId45"/>
    <p:sldId id="300" r:id="rId46"/>
    <p:sldId id="301" r:id="rId47"/>
    <p:sldId id="327" r:id="rId48"/>
    <p:sldId id="303" r:id="rId49"/>
    <p:sldId id="304" r:id="rId50"/>
    <p:sldId id="328" r:id="rId51"/>
    <p:sldId id="305" r:id="rId52"/>
    <p:sldId id="329" r:id="rId53"/>
    <p:sldId id="306" r:id="rId54"/>
    <p:sldId id="308" r:id="rId55"/>
    <p:sldId id="311" r:id="rId56"/>
    <p:sldId id="312" r:id="rId57"/>
    <p:sldId id="314" r:id="rId58"/>
  </p:sldIdLst>
  <p:sldSz cx="12192000" cy="6858000"/>
  <p:notesSz cx="7104063" cy="10234613"/>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17"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刘 小刘" initials="刘" lastIdx="1" clrIdx="0"/>
  <p:cmAuthor id="2" name="作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2278" autoAdjust="0"/>
    <p:restoredTop sz="94660"/>
  </p:normalViewPr>
  <p:slideViewPr>
    <p:cSldViewPr snapToGrid="0" showGuides="1">
      <p:cViewPr varScale="1">
        <p:scale>
          <a:sx n="77" d="100"/>
          <a:sy n="77" d="100"/>
        </p:scale>
        <p:origin x="388" y="52"/>
      </p:cViewPr>
      <p:guideLst>
        <p:guide orient="horz" pos="2117"/>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slide" Target="slides/slide45.xml"/><Relationship Id="rId50" Type="http://schemas.openxmlformats.org/officeDocument/2006/relationships/slide" Target="slides/slide48.xml"/><Relationship Id="rId55" Type="http://schemas.openxmlformats.org/officeDocument/2006/relationships/slide" Target="slides/slide53.xml"/><Relationship Id="rId63" Type="http://schemas.openxmlformats.org/officeDocument/2006/relationships/viewProps" Target="viewProps.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slide" Target="slides/slide39.xml"/><Relationship Id="rId54" Type="http://schemas.openxmlformats.org/officeDocument/2006/relationships/slide" Target="slides/slide52.xml"/><Relationship Id="rId62"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slide" Target="slides/slide43.xml"/><Relationship Id="rId53" Type="http://schemas.openxmlformats.org/officeDocument/2006/relationships/slide" Target="slides/slide51.xml"/><Relationship Id="rId58" Type="http://schemas.openxmlformats.org/officeDocument/2006/relationships/slide" Target="slides/slide56.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slide" Target="slides/slide47.xml"/><Relationship Id="rId57" Type="http://schemas.openxmlformats.org/officeDocument/2006/relationships/slide" Target="slides/slide55.xml"/><Relationship Id="rId61" Type="http://schemas.openxmlformats.org/officeDocument/2006/relationships/commentAuthors" Target="commentAuthor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slide" Target="slides/slide42.xml"/><Relationship Id="rId52" Type="http://schemas.openxmlformats.org/officeDocument/2006/relationships/slide" Target="slides/slide50.xml"/><Relationship Id="rId60" Type="http://schemas.openxmlformats.org/officeDocument/2006/relationships/handoutMaster" Target="handoutMasters/handoutMaster1.xml"/><Relationship Id="rId65"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slide" Target="slides/slide46.xml"/><Relationship Id="rId56" Type="http://schemas.openxmlformats.org/officeDocument/2006/relationships/slide" Target="slides/slide54.xml"/><Relationship Id="rId64" Type="http://schemas.openxmlformats.org/officeDocument/2006/relationships/theme" Target="theme/theme1.xml"/><Relationship Id="rId8" Type="http://schemas.openxmlformats.org/officeDocument/2006/relationships/slide" Target="slides/slide6.xml"/><Relationship Id="rId51" Type="http://schemas.openxmlformats.org/officeDocument/2006/relationships/slide" Target="slides/slide49.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slide" Target="slides/slide44.xml"/><Relationship Id="rId59"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t>2025/7/24</a:t>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t>‹#›</a:t>
            </a:fld>
            <a:endParaRPr lang="zh-CN" altLang="en-US"/>
          </a:p>
        </p:txBody>
      </p:sp>
    </p:spTree>
    <p:extLst>
      <p:ext uri="{BB962C8B-B14F-4D97-AF65-F5344CB8AC3E}">
        <p14:creationId xmlns:p14="http://schemas.microsoft.com/office/powerpoint/2010/main" val="317482456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t>2025/7/24</a:t>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t>‹#›</a:t>
            </a:fld>
            <a:endParaRPr lang="zh-CN" altLang="en-US"/>
          </a:p>
        </p:txBody>
      </p:sp>
    </p:spTree>
    <p:extLst>
      <p:ext uri="{BB962C8B-B14F-4D97-AF65-F5344CB8AC3E}">
        <p14:creationId xmlns:p14="http://schemas.microsoft.com/office/powerpoint/2010/main" val="4054732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8" Type="http://schemas.openxmlformats.org/officeDocument/2006/relationships/tags" Target="../tags/tag14.xml"/><Relationship Id="rId13" Type="http://schemas.openxmlformats.org/officeDocument/2006/relationships/tags" Target="../tags/tag19.xml"/><Relationship Id="rId3" Type="http://schemas.openxmlformats.org/officeDocument/2006/relationships/tags" Target="../tags/tag9.xml"/><Relationship Id="rId7" Type="http://schemas.openxmlformats.org/officeDocument/2006/relationships/tags" Target="../tags/tag13.xml"/><Relationship Id="rId12" Type="http://schemas.openxmlformats.org/officeDocument/2006/relationships/tags" Target="../tags/tag18.xml"/><Relationship Id="rId2" Type="http://schemas.openxmlformats.org/officeDocument/2006/relationships/tags" Target="../tags/tag8.xml"/><Relationship Id="rId1" Type="http://schemas.openxmlformats.org/officeDocument/2006/relationships/tags" Target="../tags/tag7.xml"/><Relationship Id="rId6" Type="http://schemas.openxmlformats.org/officeDocument/2006/relationships/tags" Target="../tags/tag12.xml"/><Relationship Id="rId11" Type="http://schemas.openxmlformats.org/officeDocument/2006/relationships/tags" Target="../tags/tag17.xml"/><Relationship Id="rId5" Type="http://schemas.openxmlformats.org/officeDocument/2006/relationships/tags" Target="../tags/tag11.xml"/><Relationship Id="rId10" Type="http://schemas.openxmlformats.org/officeDocument/2006/relationships/tags" Target="../tags/tag16.xml"/><Relationship Id="rId4" Type="http://schemas.openxmlformats.org/officeDocument/2006/relationships/tags" Target="../tags/tag10.xml"/><Relationship Id="rId9" Type="http://schemas.openxmlformats.org/officeDocument/2006/relationships/tags" Target="../tags/tag15.xml"/><Relationship Id="rId14"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3" Type="http://schemas.openxmlformats.org/officeDocument/2006/relationships/tags" Target="../tags/tag22.xml"/><Relationship Id="rId2" Type="http://schemas.openxmlformats.org/officeDocument/2006/relationships/tags" Target="../tags/tag21.xml"/><Relationship Id="rId1" Type="http://schemas.openxmlformats.org/officeDocument/2006/relationships/tags" Target="../tags/tag20.xml"/><Relationship Id="rId6" Type="http://schemas.openxmlformats.org/officeDocument/2006/relationships/slideMaster" Target="../slideMasters/slideMaster2.xml"/><Relationship Id="rId5" Type="http://schemas.openxmlformats.org/officeDocument/2006/relationships/tags" Target="../tags/tag24.xml"/><Relationship Id="rId4" Type="http://schemas.openxmlformats.org/officeDocument/2006/relationships/tags" Target="../tags/tag23.xml"/></Relationships>
</file>

<file path=ppt/slideLayouts/_rels/slideLayout13.xml.rels><?xml version="1.0" encoding="UTF-8" standalone="yes"?>
<Relationships xmlns="http://schemas.openxmlformats.org/package/2006/relationships"><Relationship Id="rId8" Type="http://schemas.openxmlformats.org/officeDocument/2006/relationships/tags" Target="../tags/tag32.xml"/><Relationship Id="rId13" Type="http://schemas.openxmlformats.org/officeDocument/2006/relationships/tags" Target="../tags/tag37.xml"/><Relationship Id="rId3" Type="http://schemas.openxmlformats.org/officeDocument/2006/relationships/tags" Target="../tags/tag27.xml"/><Relationship Id="rId7" Type="http://schemas.openxmlformats.org/officeDocument/2006/relationships/tags" Target="../tags/tag31.xml"/><Relationship Id="rId12" Type="http://schemas.openxmlformats.org/officeDocument/2006/relationships/tags" Target="../tags/tag36.xml"/><Relationship Id="rId2" Type="http://schemas.openxmlformats.org/officeDocument/2006/relationships/tags" Target="../tags/tag26.xml"/><Relationship Id="rId1" Type="http://schemas.openxmlformats.org/officeDocument/2006/relationships/tags" Target="../tags/tag25.xml"/><Relationship Id="rId6" Type="http://schemas.openxmlformats.org/officeDocument/2006/relationships/tags" Target="../tags/tag30.xml"/><Relationship Id="rId11" Type="http://schemas.openxmlformats.org/officeDocument/2006/relationships/tags" Target="../tags/tag35.xml"/><Relationship Id="rId5" Type="http://schemas.openxmlformats.org/officeDocument/2006/relationships/tags" Target="../tags/tag29.xml"/><Relationship Id="rId15" Type="http://schemas.openxmlformats.org/officeDocument/2006/relationships/slideMaster" Target="../slideMasters/slideMaster2.xml"/><Relationship Id="rId10" Type="http://schemas.openxmlformats.org/officeDocument/2006/relationships/tags" Target="../tags/tag34.xml"/><Relationship Id="rId4" Type="http://schemas.openxmlformats.org/officeDocument/2006/relationships/tags" Target="../tags/tag28.xml"/><Relationship Id="rId9" Type="http://schemas.openxmlformats.org/officeDocument/2006/relationships/tags" Target="../tags/tag33.xml"/><Relationship Id="rId14" Type="http://schemas.openxmlformats.org/officeDocument/2006/relationships/tags" Target="../tags/tag38.xml"/></Relationships>
</file>

<file path=ppt/slideLayouts/_rels/slideLayout14.xml.rels><?xml version="1.0" encoding="UTF-8" standalone="yes"?>
<Relationships xmlns="http://schemas.openxmlformats.org/package/2006/relationships"><Relationship Id="rId3" Type="http://schemas.openxmlformats.org/officeDocument/2006/relationships/tags" Target="../tags/tag41.xml"/><Relationship Id="rId7" Type="http://schemas.openxmlformats.org/officeDocument/2006/relationships/slideMaster" Target="../slideMasters/slideMaster2.xml"/><Relationship Id="rId2" Type="http://schemas.openxmlformats.org/officeDocument/2006/relationships/tags" Target="../tags/tag40.xml"/><Relationship Id="rId1" Type="http://schemas.openxmlformats.org/officeDocument/2006/relationships/tags" Target="../tags/tag39.xml"/><Relationship Id="rId6" Type="http://schemas.openxmlformats.org/officeDocument/2006/relationships/tags" Target="../tags/tag44.xml"/><Relationship Id="rId5" Type="http://schemas.openxmlformats.org/officeDocument/2006/relationships/tags" Target="../tags/tag43.xml"/><Relationship Id="rId4" Type="http://schemas.openxmlformats.org/officeDocument/2006/relationships/tags" Target="../tags/tag42.xml"/></Relationships>
</file>

<file path=ppt/slideLayouts/_rels/slideLayout15.xml.rels><?xml version="1.0" encoding="UTF-8" standalone="yes"?>
<Relationships xmlns="http://schemas.openxmlformats.org/package/2006/relationships"><Relationship Id="rId8" Type="http://schemas.openxmlformats.org/officeDocument/2006/relationships/tags" Target="../tags/tag52.xml"/><Relationship Id="rId3" Type="http://schemas.openxmlformats.org/officeDocument/2006/relationships/tags" Target="../tags/tag47.xml"/><Relationship Id="rId7" Type="http://schemas.openxmlformats.org/officeDocument/2006/relationships/tags" Target="../tags/tag51.xml"/><Relationship Id="rId2" Type="http://schemas.openxmlformats.org/officeDocument/2006/relationships/tags" Target="../tags/tag46.xml"/><Relationship Id="rId1" Type="http://schemas.openxmlformats.org/officeDocument/2006/relationships/tags" Target="../tags/tag45.xml"/><Relationship Id="rId6" Type="http://schemas.openxmlformats.org/officeDocument/2006/relationships/tags" Target="../tags/tag50.xml"/><Relationship Id="rId5" Type="http://schemas.openxmlformats.org/officeDocument/2006/relationships/tags" Target="../tags/tag49.xml"/><Relationship Id="rId4" Type="http://schemas.openxmlformats.org/officeDocument/2006/relationships/tags" Target="../tags/tag48.xml"/><Relationship Id="rId9"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slideMaster" Target="../slideMasters/slideMaster2.xml"/><Relationship Id="rId3" Type="http://schemas.openxmlformats.org/officeDocument/2006/relationships/tags" Target="../tags/tag55.xml"/><Relationship Id="rId7" Type="http://schemas.openxmlformats.org/officeDocument/2006/relationships/tags" Target="../tags/tag59.xml"/><Relationship Id="rId2" Type="http://schemas.openxmlformats.org/officeDocument/2006/relationships/tags" Target="../tags/tag54.xml"/><Relationship Id="rId1" Type="http://schemas.openxmlformats.org/officeDocument/2006/relationships/tags" Target="../tags/tag53.xml"/><Relationship Id="rId6" Type="http://schemas.openxmlformats.org/officeDocument/2006/relationships/tags" Target="../tags/tag58.xml"/><Relationship Id="rId5" Type="http://schemas.openxmlformats.org/officeDocument/2006/relationships/tags" Target="../tags/tag57.xml"/><Relationship Id="rId4" Type="http://schemas.openxmlformats.org/officeDocument/2006/relationships/tags" Target="../tags/tag56.xml"/></Relationships>
</file>

<file path=ppt/slideLayouts/_rels/slideLayout17.xml.rels><?xml version="1.0" encoding="UTF-8" standalone="yes"?>
<Relationships xmlns="http://schemas.openxmlformats.org/package/2006/relationships"><Relationship Id="rId3" Type="http://schemas.openxmlformats.org/officeDocument/2006/relationships/tags" Target="../tags/tag62.xml"/><Relationship Id="rId2" Type="http://schemas.openxmlformats.org/officeDocument/2006/relationships/tags" Target="../tags/tag61.xml"/><Relationship Id="rId1" Type="http://schemas.openxmlformats.org/officeDocument/2006/relationships/tags" Target="../tags/tag60.xml"/><Relationship Id="rId4"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3" Type="http://schemas.openxmlformats.org/officeDocument/2006/relationships/tags" Target="../tags/tag65.xml"/><Relationship Id="rId7" Type="http://schemas.openxmlformats.org/officeDocument/2006/relationships/slideMaster" Target="../slideMasters/slideMaster2.xml"/><Relationship Id="rId2" Type="http://schemas.openxmlformats.org/officeDocument/2006/relationships/tags" Target="../tags/tag64.xml"/><Relationship Id="rId1" Type="http://schemas.openxmlformats.org/officeDocument/2006/relationships/tags" Target="../tags/tag63.xml"/><Relationship Id="rId6" Type="http://schemas.openxmlformats.org/officeDocument/2006/relationships/tags" Target="../tags/tag68.xml"/><Relationship Id="rId5" Type="http://schemas.openxmlformats.org/officeDocument/2006/relationships/tags" Target="../tags/tag67.xml"/><Relationship Id="rId4" Type="http://schemas.openxmlformats.org/officeDocument/2006/relationships/tags" Target="../tags/tag66.xml"/></Relationships>
</file>

<file path=ppt/slideLayouts/_rels/slideLayout19.xml.rels><?xml version="1.0" encoding="UTF-8" standalone="yes"?>
<Relationships xmlns="http://schemas.openxmlformats.org/package/2006/relationships"><Relationship Id="rId3" Type="http://schemas.openxmlformats.org/officeDocument/2006/relationships/tags" Target="../tags/tag71.xml"/><Relationship Id="rId2" Type="http://schemas.openxmlformats.org/officeDocument/2006/relationships/tags" Target="../tags/tag70.xml"/><Relationship Id="rId1" Type="http://schemas.openxmlformats.org/officeDocument/2006/relationships/tags" Target="../tags/tag69.xml"/><Relationship Id="rId6" Type="http://schemas.openxmlformats.org/officeDocument/2006/relationships/slideMaster" Target="../slideMasters/slideMaster2.xml"/><Relationship Id="rId5" Type="http://schemas.openxmlformats.org/officeDocument/2006/relationships/tags" Target="../tags/tag73.xml"/><Relationship Id="rId4" Type="http://schemas.openxmlformats.org/officeDocument/2006/relationships/tags" Target="../tags/tag7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3" Type="http://schemas.openxmlformats.org/officeDocument/2006/relationships/tags" Target="../tags/tag76.xml"/><Relationship Id="rId2" Type="http://schemas.openxmlformats.org/officeDocument/2006/relationships/tags" Target="../tags/tag75.xml"/><Relationship Id="rId1" Type="http://schemas.openxmlformats.org/officeDocument/2006/relationships/tags" Target="../tags/tag74.xml"/><Relationship Id="rId5" Type="http://schemas.openxmlformats.org/officeDocument/2006/relationships/slideMaster" Target="../slideMasters/slideMaster2.xml"/><Relationship Id="rId4" Type="http://schemas.openxmlformats.org/officeDocument/2006/relationships/tags" Target="../tags/tag77.xml"/></Relationships>
</file>

<file path=ppt/slideLayouts/_rels/slideLayout21.xml.rels><?xml version="1.0" encoding="UTF-8" standalone="yes"?>
<Relationships xmlns="http://schemas.openxmlformats.org/package/2006/relationships"><Relationship Id="rId8" Type="http://schemas.openxmlformats.org/officeDocument/2006/relationships/tags" Target="../tags/tag85.xml"/><Relationship Id="rId3" Type="http://schemas.openxmlformats.org/officeDocument/2006/relationships/tags" Target="../tags/tag80.xml"/><Relationship Id="rId7" Type="http://schemas.openxmlformats.org/officeDocument/2006/relationships/tags" Target="../tags/tag84.xml"/><Relationship Id="rId2" Type="http://schemas.openxmlformats.org/officeDocument/2006/relationships/tags" Target="../tags/tag79.xml"/><Relationship Id="rId1" Type="http://schemas.openxmlformats.org/officeDocument/2006/relationships/tags" Target="../tags/tag78.xml"/><Relationship Id="rId6" Type="http://schemas.openxmlformats.org/officeDocument/2006/relationships/tags" Target="../tags/tag83.xml"/><Relationship Id="rId11" Type="http://schemas.openxmlformats.org/officeDocument/2006/relationships/slideMaster" Target="../slideMasters/slideMaster2.xml"/><Relationship Id="rId5" Type="http://schemas.openxmlformats.org/officeDocument/2006/relationships/tags" Target="../tags/tag82.xml"/><Relationship Id="rId10" Type="http://schemas.openxmlformats.org/officeDocument/2006/relationships/tags" Target="../tags/tag87.xml"/><Relationship Id="rId4" Type="http://schemas.openxmlformats.org/officeDocument/2006/relationships/tags" Target="../tags/tag81.xml"/><Relationship Id="rId9" Type="http://schemas.openxmlformats.org/officeDocument/2006/relationships/tags" Target="../tags/tag86.xml"/></Relationships>
</file>

<file path=ppt/slideLayouts/_rels/slideLayout22.xml.rels><?xml version="1.0" encoding="UTF-8" standalone="yes"?>
<Relationships xmlns="http://schemas.openxmlformats.org/package/2006/relationships"><Relationship Id="rId8" Type="http://schemas.openxmlformats.org/officeDocument/2006/relationships/slideMaster" Target="../slideMasters/slideMaster2.xml"/><Relationship Id="rId3" Type="http://schemas.openxmlformats.org/officeDocument/2006/relationships/tags" Target="../tags/tag90.xml"/><Relationship Id="rId7" Type="http://schemas.openxmlformats.org/officeDocument/2006/relationships/tags" Target="../tags/tag94.xml"/><Relationship Id="rId2" Type="http://schemas.openxmlformats.org/officeDocument/2006/relationships/tags" Target="../tags/tag89.xml"/><Relationship Id="rId1" Type="http://schemas.openxmlformats.org/officeDocument/2006/relationships/tags" Target="../tags/tag88.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s>
</file>

<file path=ppt/slideLayouts/_rels/slideLayout23.xml.rels><?xml version="1.0" encoding="UTF-8" standalone="yes"?>
<Relationships xmlns="http://schemas.openxmlformats.org/package/2006/relationships"><Relationship Id="rId8" Type="http://schemas.openxmlformats.org/officeDocument/2006/relationships/tags" Target="../tags/tag102.xml"/><Relationship Id="rId13" Type="http://schemas.openxmlformats.org/officeDocument/2006/relationships/slideMaster" Target="../slideMasters/slideMaster2.xml"/><Relationship Id="rId3" Type="http://schemas.openxmlformats.org/officeDocument/2006/relationships/tags" Target="../tags/tag97.xml"/><Relationship Id="rId7" Type="http://schemas.openxmlformats.org/officeDocument/2006/relationships/tags" Target="../tags/tag101.xml"/><Relationship Id="rId12" Type="http://schemas.openxmlformats.org/officeDocument/2006/relationships/tags" Target="../tags/tag106.xml"/><Relationship Id="rId2" Type="http://schemas.openxmlformats.org/officeDocument/2006/relationships/tags" Target="../tags/tag96.xml"/><Relationship Id="rId1" Type="http://schemas.openxmlformats.org/officeDocument/2006/relationships/tags" Target="../tags/tag95.xml"/><Relationship Id="rId6" Type="http://schemas.openxmlformats.org/officeDocument/2006/relationships/tags" Target="../tags/tag100.xml"/><Relationship Id="rId11" Type="http://schemas.openxmlformats.org/officeDocument/2006/relationships/tags" Target="../tags/tag105.xml"/><Relationship Id="rId5" Type="http://schemas.openxmlformats.org/officeDocument/2006/relationships/tags" Target="../tags/tag99.xml"/><Relationship Id="rId10" Type="http://schemas.openxmlformats.org/officeDocument/2006/relationships/tags" Target="../tags/tag104.xml"/><Relationship Id="rId4" Type="http://schemas.openxmlformats.org/officeDocument/2006/relationships/tags" Target="../tags/tag98.xml"/><Relationship Id="rId9" Type="http://schemas.openxmlformats.org/officeDocument/2006/relationships/tags" Target="../tags/tag103.xml"/></Relationships>
</file>

<file path=ppt/slideLayouts/_rels/slideLayout24.xml.rels><?xml version="1.0" encoding="UTF-8" standalone="yes"?>
<Relationships xmlns="http://schemas.openxmlformats.org/package/2006/relationships"><Relationship Id="rId8" Type="http://schemas.openxmlformats.org/officeDocument/2006/relationships/tags" Target="../tags/tag114.xml"/><Relationship Id="rId3" Type="http://schemas.openxmlformats.org/officeDocument/2006/relationships/tags" Target="../tags/tag109.xml"/><Relationship Id="rId7" Type="http://schemas.openxmlformats.org/officeDocument/2006/relationships/tags" Target="../tags/tag113.xml"/><Relationship Id="rId2" Type="http://schemas.openxmlformats.org/officeDocument/2006/relationships/tags" Target="../tags/tag108.xml"/><Relationship Id="rId1" Type="http://schemas.openxmlformats.org/officeDocument/2006/relationships/tags" Target="../tags/tag107.xml"/><Relationship Id="rId6" Type="http://schemas.openxmlformats.org/officeDocument/2006/relationships/tags" Target="../tags/tag112.xml"/><Relationship Id="rId11" Type="http://schemas.openxmlformats.org/officeDocument/2006/relationships/slideMaster" Target="../slideMasters/slideMaster2.xml"/><Relationship Id="rId5" Type="http://schemas.openxmlformats.org/officeDocument/2006/relationships/tags" Target="../tags/tag111.xml"/><Relationship Id="rId10" Type="http://schemas.openxmlformats.org/officeDocument/2006/relationships/tags" Target="../tags/tag116.xml"/><Relationship Id="rId4" Type="http://schemas.openxmlformats.org/officeDocument/2006/relationships/tags" Target="../tags/tag110.xml"/><Relationship Id="rId9" Type="http://schemas.openxmlformats.org/officeDocument/2006/relationships/tags" Target="../tags/tag115.xml"/></Relationships>
</file>

<file path=ppt/slideLayouts/_rels/slideLayout25.xml.rels><?xml version="1.0" encoding="UTF-8" standalone="yes"?>
<Relationships xmlns="http://schemas.openxmlformats.org/package/2006/relationships"><Relationship Id="rId8" Type="http://schemas.openxmlformats.org/officeDocument/2006/relationships/tags" Target="../tags/tag124.xml"/><Relationship Id="rId3" Type="http://schemas.openxmlformats.org/officeDocument/2006/relationships/tags" Target="../tags/tag119.xml"/><Relationship Id="rId7" Type="http://schemas.openxmlformats.org/officeDocument/2006/relationships/tags" Target="../tags/tag123.xml"/><Relationship Id="rId2" Type="http://schemas.openxmlformats.org/officeDocument/2006/relationships/tags" Target="../tags/tag118.xml"/><Relationship Id="rId1" Type="http://schemas.openxmlformats.org/officeDocument/2006/relationships/tags" Target="../tags/tag117.xml"/><Relationship Id="rId6" Type="http://schemas.openxmlformats.org/officeDocument/2006/relationships/tags" Target="../tags/tag122.xml"/><Relationship Id="rId11" Type="http://schemas.openxmlformats.org/officeDocument/2006/relationships/slideMaster" Target="../slideMasters/slideMaster2.xml"/><Relationship Id="rId5" Type="http://schemas.openxmlformats.org/officeDocument/2006/relationships/tags" Target="../tags/tag121.xml"/><Relationship Id="rId10" Type="http://schemas.openxmlformats.org/officeDocument/2006/relationships/tags" Target="../tags/tag126.xml"/><Relationship Id="rId4" Type="http://schemas.openxmlformats.org/officeDocument/2006/relationships/tags" Target="../tags/tag120.xml"/><Relationship Id="rId9" Type="http://schemas.openxmlformats.org/officeDocument/2006/relationships/tags" Target="../tags/tag125.xml"/></Relationships>
</file>

<file path=ppt/slideLayouts/_rels/slideLayout26.xml.rels><?xml version="1.0" encoding="UTF-8" standalone="yes"?>
<Relationships xmlns="http://schemas.openxmlformats.org/package/2006/relationships"><Relationship Id="rId8" Type="http://schemas.openxmlformats.org/officeDocument/2006/relationships/tags" Target="../tags/tag134.xml"/><Relationship Id="rId3" Type="http://schemas.openxmlformats.org/officeDocument/2006/relationships/tags" Target="../tags/tag129.xml"/><Relationship Id="rId7" Type="http://schemas.openxmlformats.org/officeDocument/2006/relationships/tags" Target="../tags/tag133.xml"/><Relationship Id="rId2" Type="http://schemas.openxmlformats.org/officeDocument/2006/relationships/tags" Target="../tags/tag128.xml"/><Relationship Id="rId1" Type="http://schemas.openxmlformats.org/officeDocument/2006/relationships/tags" Target="../tags/tag127.xml"/><Relationship Id="rId6" Type="http://schemas.openxmlformats.org/officeDocument/2006/relationships/tags" Target="../tags/tag132.xml"/><Relationship Id="rId11" Type="http://schemas.openxmlformats.org/officeDocument/2006/relationships/slideMaster" Target="../slideMasters/slideMaster2.xml"/><Relationship Id="rId5" Type="http://schemas.openxmlformats.org/officeDocument/2006/relationships/tags" Target="../tags/tag131.xml"/><Relationship Id="rId10" Type="http://schemas.openxmlformats.org/officeDocument/2006/relationships/tags" Target="../tags/tag136.xml"/><Relationship Id="rId4" Type="http://schemas.openxmlformats.org/officeDocument/2006/relationships/tags" Target="../tags/tag130.xml"/><Relationship Id="rId9" Type="http://schemas.openxmlformats.org/officeDocument/2006/relationships/tags" Target="../tags/tag135.xml"/></Relationships>
</file>

<file path=ppt/slideLayouts/_rels/slideLayout27.xml.rels><?xml version="1.0" encoding="UTF-8" standalone="yes"?>
<Relationships xmlns="http://schemas.openxmlformats.org/package/2006/relationships"><Relationship Id="rId8" Type="http://schemas.openxmlformats.org/officeDocument/2006/relationships/tags" Target="../tags/tag144.xml"/><Relationship Id="rId13" Type="http://schemas.openxmlformats.org/officeDocument/2006/relationships/slideMaster" Target="../slideMasters/slideMaster2.xml"/><Relationship Id="rId3" Type="http://schemas.openxmlformats.org/officeDocument/2006/relationships/tags" Target="../tags/tag139.xml"/><Relationship Id="rId7" Type="http://schemas.openxmlformats.org/officeDocument/2006/relationships/tags" Target="../tags/tag143.xml"/><Relationship Id="rId12" Type="http://schemas.openxmlformats.org/officeDocument/2006/relationships/tags" Target="../tags/tag148.xml"/><Relationship Id="rId2" Type="http://schemas.openxmlformats.org/officeDocument/2006/relationships/tags" Target="../tags/tag138.xml"/><Relationship Id="rId1" Type="http://schemas.openxmlformats.org/officeDocument/2006/relationships/tags" Target="../tags/tag137.xml"/><Relationship Id="rId6" Type="http://schemas.openxmlformats.org/officeDocument/2006/relationships/tags" Target="../tags/tag142.xml"/><Relationship Id="rId11" Type="http://schemas.openxmlformats.org/officeDocument/2006/relationships/tags" Target="../tags/tag147.xml"/><Relationship Id="rId5" Type="http://schemas.openxmlformats.org/officeDocument/2006/relationships/tags" Target="../tags/tag141.xml"/><Relationship Id="rId10" Type="http://schemas.openxmlformats.org/officeDocument/2006/relationships/tags" Target="../tags/tag146.xml"/><Relationship Id="rId4" Type="http://schemas.openxmlformats.org/officeDocument/2006/relationships/tags" Target="../tags/tag140.xml"/><Relationship Id="rId9" Type="http://schemas.openxmlformats.org/officeDocument/2006/relationships/tags" Target="../tags/tag145.xml"/></Relationships>
</file>

<file path=ppt/slideLayouts/_rels/slideLayout28.xml.rels><?xml version="1.0" encoding="UTF-8" standalone="yes"?>
<Relationships xmlns="http://schemas.openxmlformats.org/package/2006/relationships"><Relationship Id="rId8" Type="http://schemas.openxmlformats.org/officeDocument/2006/relationships/tags" Target="../tags/tag156.xml"/><Relationship Id="rId13" Type="http://schemas.openxmlformats.org/officeDocument/2006/relationships/slideMaster" Target="../slideMasters/slideMaster2.xml"/><Relationship Id="rId3" Type="http://schemas.openxmlformats.org/officeDocument/2006/relationships/tags" Target="../tags/tag151.xml"/><Relationship Id="rId7" Type="http://schemas.openxmlformats.org/officeDocument/2006/relationships/tags" Target="../tags/tag155.xml"/><Relationship Id="rId12" Type="http://schemas.openxmlformats.org/officeDocument/2006/relationships/tags" Target="../tags/tag160.xml"/><Relationship Id="rId2" Type="http://schemas.openxmlformats.org/officeDocument/2006/relationships/tags" Target="../tags/tag150.xml"/><Relationship Id="rId1" Type="http://schemas.openxmlformats.org/officeDocument/2006/relationships/tags" Target="../tags/tag149.xml"/><Relationship Id="rId6" Type="http://schemas.openxmlformats.org/officeDocument/2006/relationships/tags" Target="../tags/tag154.xml"/><Relationship Id="rId11" Type="http://schemas.openxmlformats.org/officeDocument/2006/relationships/tags" Target="../tags/tag159.xml"/><Relationship Id="rId5" Type="http://schemas.openxmlformats.org/officeDocument/2006/relationships/tags" Target="../tags/tag153.xml"/><Relationship Id="rId10" Type="http://schemas.openxmlformats.org/officeDocument/2006/relationships/tags" Target="../tags/tag158.xml"/><Relationship Id="rId4" Type="http://schemas.openxmlformats.org/officeDocument/2006/relationships/tags" Target="../tags/tag152.xml"/><Relationship Id="rId9" Type="http://schemas.openxmlformats.org/officeDocument/2006/relationships/tags" Target="../tags/tag157.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1"/>
            </p:custDataLst>
          </p:nvPr>
        </p:nvGrpSpPr>
        <p:grpSpPr>
          <a:xfrm>
            <a:off x="-127311" y="5"/>
            <a:ext cx="12429370" cy="2108195"/>
            <a:chOff x="-127311" y="5"/>
            <a:chExt cx="12429370" cy="2108195"/>
          </a:xfrm>
        </p:grpSpPr>
        <p:sp>
          <p:nvSpPr>
            <p:cNvPr id="8" name="任意多边形: 形状 7"/>
            <p:cNvSpPr/>
            <p:nvPr>
              <p:custDataLst>
                <p:tags r:id="rId10"/>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11"/>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12"/>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13"/>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2"/>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3"/>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p>
        </p:txBody>
      </p:sp>
      <p:sp>
        <p:nvSpPr>
          <p:cNvPr id="3" name="副标题 2"/>
          <p:cNvSpPr>
            <a:spLocks noGrp="1"/>
          </p:cNvSpPr>
          <p:nvPr>
            <p:ph type="subTitle" idx="1" hasCustomPrompt="1"/>
            <p:custDataLst>
              <p:tags r:id="rId4"/>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p>
        </p:txBody>
      </p:sp>
      <p:sp>
        <p:nvSpPr>
          <p:cNvPr id="16" name="日期占位符 15"/>
          <p:cNvSpPr>
            <a:spLocks noGrp="1"/>
          </p:cNvSpPr>
          <p:nvPr>
            <p:ph type="dt" sz="half" idx="10"/>
            <p:custDataLst>
              <p:tags r:id="rId5"/>
            </p:custDataLst>
          </p:nvPr>
        </p:nvSpPr>
        <p:spPr/>
        <p:txBody>
          <a:bodyPr/>
          <a:lstStyle/>
          <a:p>
            <a:fld id="{760FBDFE-C587-4B4C-A407-44438C67B59E}" type="datetimeFigureOut">
              <a:rPr lang="zh-CN" altLang="en-US" smtClean="0"/>
              <a:t>2025/7/24</a:t>
            </a:fld>
            <a:endParaRPr lang="zh-CN" altLang="en-US"/>
          </a:p>
        </p:txBody>
      </p:sp>
      <p:sp>
        <p:nvSpPr>
          <p:cNvPr id="17" name="页脚占位符 16"/>
          <p:cNvSpPr>
            <a:spLocks noGrp="1"/>
          </p:cNvSpPr>
          <p:nvPr>
            <p:ph type="ftr" sz="quarter" idx="11"/>
            <p:custDataLst>
              <p:tags r:id="rId6"/>
            </p:custDataLst>
          </p:nvPr>
        </p:nvSpPr>
        <p:spPr/>
        <p:txBody>
          <a:bodyPr/>
          <a:lstStyle/>
          <a:p>
            <a:endParaRPr lang="zh-CN" altLang="en-US" dirty="0"/>
          </a:p>
        </p:txBody>
      </p:sp>
      <p:sp>
        <p:nvSpPr>
          <p:cNvPr id="18" name="灯片编号占位符 17"/>
          <p:cNvSpPr>
            <a:spLocks noGrp="1"/>
          </p:cNvSpPr>
          <p:nvPr>
            <p:ph type="sldNum" sz="quarter" idx="12"/>
            <p:custDataLst>
              <p:tags r:id="rId7"/>
            </p:custDataLst>
          </p:nvPr>
        </p:nvSpPr>
        <p:spPr/>
        <p:txBody>
          <a:bodyPr/>
          <a:lstStyle/>
          <a:p>
            <a:fld id="{49AE70B2-8BF9-45C0-BB95-33D1B9D3A854}" type="slidenum">
              <a:rPr lang="zh-CN" altLang="en-US" smtClean="0"/>
              <a:t>‹#›</a:t>
            </a:fld>
            <a:endParaRPr lang="zh-CN" altLang="en-US" dirty="0"/>
          </a:p>
        </p:txBody>
      </p:sp>
      <p:sp>
        <p:nvSpPr>
          <p:cNvPr id="5" name="文本占位符 4"/>
          <p:cNvSpPr>
            <a:spLocks noGrp="1"/>
          </p:cNvSpPr>
          <p:nvPr>
            <p:ph type="body" sz="quarter" idx="13" hasCustomPrompt="1"/>
            <p:custDataLst>
              <p:tags r:id="rId8"/>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p>
        </p:txBody>
      </p:sp>
      <p:sp>
        <p:nvSpPr>
          <p:cNvPr id="13" name="文本占位符 12"/>
          <p:cNvSpPr>
            <a:spLocks noGrp="1"/>
          </p:cNvSpPr>
          <p:nvPr>
            <p:ph type="body" sz="quarter" idx="14" hasCustomPrompt="1"/>
            <p:custDataLst>
              <p:tags r:id="rId9"/>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p>
        </p:txBody>
      </p:sp>
      <p:sp>
        <p:nvSpPr>
          <p:cNvPr id="3" name="内容占位符 2"/>
          <p:cNvSpPr>
            <a:spLocks noGrp="1"/>
          </p:cNvSpPr>
          <p:nvPr>
            <p:ph idx="1"/>
            <p:custDataLst>
              <p:tags r:id="rId2"/>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4" name="日期占位符 3"/>
          <p:cNvSpPr>
            <a:spLocks noGrp="1"/>
          </p:cNvSpPr>
          <p:nvPr>
            <p:ph type="dt" sz="half" idx="10"/>
            <p:custDataLst>
              <p:tags r:id="rId3"/>
            </p:custDataLst>
          </p:nvPr>
        </p:nvSpPr>
        <p:spPr/>
        <p:txBody>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custDataLst>
              <p:tags r:id="rId4"/>
            </p:custDataLst>
          </p:nvPr>
        </p:nvSpPr>
        <p:spPr/>
        <p:txBody>
          <a:bodyPr/>
          <a:lstStyle/>
          <a:p>
            <a:endParaRPr lang="zh-CN" altLang="en-US"/>
          </a:p>
        </p:txBody>
      </p:sp>
      <p:sp>
        <p:nvSpPr>
          <p:cNvPr id="6" name="灯片编号占位符 5"/>
          <p:cNvSpPr>
            <a:spLocks noGrp="1"/>
          </p:cNvSpPr>
          <p:nvPr>
            <p:ph type="sldNum" sz="quarter" idx="12"/>
            <p:custDataLst>
              <p:tags r:id="rId5"/>
            </p:custDataLst>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1"/>
            </p:custDataLst>
          </p:nvPr>
        </p:nvGrpSpPr>
        <p:grpSpPr>
          <a:xfrm>
            <a:off x="4001597" y="5613400"/>
            <a:ext cx="8190403" cy="1244600"/>
            <a:chOff x="4001597" y="5613400"/>
            <a:chExt cx="8190403" cy="1244600"/>
          </a:xfrm>
        </p:grpSpPr>
        <p:sp>
          <p:nvSpPr>
            <p:cNvPr id="8" name="任意多边形: 形状 7"/>
            <p:cNvSpPr/>
            <p:nvPr>
              <p:custDataLst>
                <p:tags r:id="rId1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1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2"/>
            </p:custDataLst>
          </p:nvPr>
        </p:nvGrpSpPr>
        <p:grpSpPr>
          <a:xfrm>
            <a:off x="5187002" y="2377388"/>
            <a:ext cx="570170" cy="707886"/>
            <a:chOff x="10608342" y="5053054"/>
            <a:chExt cx="1583658" cy="1966165"/>
          </a:xfrm>
        </p:grpSpPr>
        <p:sp>
          <p:nvSpPr>
            <p:cNvPr id="11" name="任意多边形: 形状 10"/>
            <p:cNvSpPr/>
            <p:nvPr>
              <p:custDataLst>
                <p:tags r:id="rId11"/>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12"/>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3"/>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4"/>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p>
        </p:txBody>
      </p:sp>
      <p:sp>
        <p:nvSpPr>
          <p:cNvPr id="3" name="文本占位符 2"/>
          <p:cNvSpPr>
            <a:spLocks noGrp="1"/>
          </p:cNvSpPr>
          <p:nvPr>
            <p:ph type="body" idx="1"/>
            <p:custDataLst>
              <p:tags r:id="rId5"/>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p>
        </p:txBody>
      </p:sp>
      <p:sp>
        <p:nvSpPr>
          <p:cNvPr id="4" name="日期占位符 3"/>
          <p:cNvSpPr>
            <a:spLocks noGrp="1"/>
          </p:cNvSpPr>
          <p:nvPr>
            <p:ph type="dt" sz="half" idx="10"/>
            <p:custDataLst>
              <p:tags r:id="rId6"/>
            </p:custDataLst>
          </p:nvPr>
        </p:nvSpPr>
        <p:spPr/>
        <p:txBody>
          <a:bodyPr>
            <a:normAutofit/>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custDataLst>
              <p:tags r:id="rId7"/>
            </p:custDataLst>
          </p:nvPr>
        </p:nvSpPr>
        <p:spPr/>
        <p:txBody>
          <a:bodyPr>
            <a:normAutofit/>
          </a:bodyPr>
          <a:lstStyle/>
          <a:p>
            <a:endParaRPr lang="zh-CN" altLang="en-US"/>
          </a:p>
        </p:txBody>
      </p:sp>
      <p:sp>
        <p:nvSpPr>
          <p:cNvPr id="6" name="灯片编号占位符 5"/>
          <p:cNvSpPr>
            <a:spLocks noGrp="1"/>
          </p:cNvSpPr>
          <p:nvPr>
            <p:ph type="sldNum" sz="quarter" idx="12"/>
            <p:custDataLst>
              <p:tags r:id="rId8"/>
            </p:custDataLst>
          </p:nvPr>
        </p:nvSpPr>
        <p:spPr/>
        <p:txBody>
          <a:bodyPr>
            <a:normAutofit/>
          </a:bodyPr>
          <a:lstStyle/>
          <a:p>
            <a:fld id="{49AE70B2-8BF9-45C0-BB95-33D1B9D3A854}" type="slidenum">
              <a:rPr lang="zh-CN" altLang="en-US" smtClean="0"/>
              <a:t>‹#›</a:t>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p>
        </p:txBody>
      </p:sp>
      <p:sp>
        <p:nvSpPr>
          <p:cNvPr id="3" name="内容占位符 2"/>
          <p:cNvSpPr>
            <a:spLocks noGrp="1"/>
          </p:cNvSpPr>
          <p:nvPr>
            <p:ph sz="half" idx="1"/>
            <p:custDataLst>
              <p:tags r:id="rId2"/>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p>
          <a:p>
            <a:pPr lvl="1"/>
            <a:r>
              <a:rPr>
                <a:sym typeface="+mn-ea"/>
              </a:rPr>
              <a:t>第二级</a:t>
            </a:r>
          </a:p>
          <a:p>
            <a:pPr lvl="2"/>
            <a:r>
              <a:rPr>
                <a:sym typeface="+mn-ea"/>
              </a:rPr>
              <a:t>第三级</a:t>
            </a:r>
          </a:p>
          <a:p>
            <a:pPr lvl="3"/>
            <a:r>
              <a:rPr>
                <a:sym typeface="+mn-ea"/>
              </a:rPr>
              <a:t>第四级</a:t>
            </a:r>
          </a:p>
          <a:p>
            <a:pPr lvl="4"/>
            <a:r>
              <a:rPr>
                <a:sym typeface="+mn-ea"/>
              </a:rPr>
              <a:t>第五级</a:t>
            </a:r>
          </a:p>
        </p:txBody>
      </p:sp>
      <p:sp>
        <p:nvSpPr>
          <p:cNvPr id="4" name="内容占位符 3"/>
          <p:cNvSpPr>
            <a:spLocks noGrp="1"/>
          </p:cNvSpPr>
          <p:nvPr>
            <p:ph sz="half" idx="2"/>
            <p:custDataLst>
              <p:tags r:id="rId3"/>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日期占位符 4"/>
          <p:cNvSpPr>
            <a:spLocks noGrp="1"/>
          </p:cNvSpPr>
          <p:nvPr>
            <p:ph type="dt" sz="half" idx="10"/>
            <p:custDataLst>
              <p:tags r:id="rId4"/>
            </p:custDataLst>
          </p:nvPr>
        </p:nvSpPr>
        <p:spPr/>
        <p:txBody>
          <a:bodyPr lIns="90170" tIns="46990" rIns="90170" bIns="46990">
            <a:normAutofit/>
          </a:bodyPr>
          <a:lstStyle/>
          <a:p>
            <a:fld id="{760FBDFE-C587-4B4C-A407-44438C67B59E}" type="datetimeFigureOut">
              <a:rPr lang="zh-CN" altLang="en-US" smtClean="0"/>
              <a:t>2025/7/24</a:t>
            </a:fld>
            <a:endParaRPr lang="zh-CN" altLang="en-US"/>
          </a:p>
        </p:txBody>
      </p:sp>
      <p:sp>
        <p:nvSpPr>
          <p:cNvPr id="6" name="页脚占位符 5"/>
          <p:cNvSpPr>
            <a:spLocks noGrp="1"/>
          </p:cNvSpPr>
          <p:nvPr>
            <p:ph type="ftr" sz="quarter" idx="11"/>
            <p:custDataLst>
              <p:tags r:id="rId5"/>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6"/>
            </p:custDataLst>
          </p:nvPr>
        </p:nvSpPr>
        <p:spPr/>
        <p:txBody>
          <a:bodyPr lIns="90170" tIns="46990" rIns="90170" bIns="46990">
            <a:normAutofit/>
          </a:bodyPr>
          <a:lstStyle/>
          <a:p>
            <a:fld id="{49AE70B2-8BF9-45C0-BB95-33D1B9D3A854}" type="slidenum">
              <a:rPr lang="zh-CN" altLang="en-US" smtClean="0"/>
              <a:t>‹#›</a:t>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p>
        </p:txBody>
      </p:sp>
      <p:sp>
        <p:nvSpPr>
          <p:cNvPr id="3" name="文本占位符 2"/>
          <p:cNvSpPr>
            <a:spLocks noGrp="1"/>
          </p:cNvSpPr>
          <p:nvPr>
            <p:ph type="body" idx="1" hasCustomPrompt="1"/>
            <p:custDataLst>
              <p:tags r:id="rId2"/>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p>
        </p:txBody>
      </p:sp>
      <p:sp>
        <p:nvSpPr>
          <p:cNvPr id="4" name="内容占位符 3"/>
          <p:cNvSpPr>
            <a:spLocks noGrp="1"/>
          </p:cNvSpPr>
          <p:nvPr>
            <p:ph sz="half" idx="2"/>
            <p:custDataLst>
              <p:tags r:id="rId3"/>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5" name="文本占位符 4"/>
          <p:cNvSpPr>
            <a:spLocks noGrp="1"/>
          </p:cNvSpPr>
          <p:nvPr>
            <p:ph type="body" sz="quarter" idx="3" hasCustomPrompt="1"/>
            <p:custDataLst>
              <p:tags r:id="rId4"/>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p>
        </p:txBody>
      </p:sp>
      <p:sp>
        <p:nvSpPr>
          <p:cNvPr id="6" name="内容占位符 5"/>
          <p:cNvSpPr>
            <a:spLocks noGrp="1"/>
          </p:cNvSpPr>
          <p:nvPr>
            <p:ph sz="quarter" idx="4"/>
            <p:custDataLst>
              <p:tags r:id="rId5"/>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7" name="日期占位符 6"/>
          <p:cNvSpPr>
            <a:spLocks noGrp="1"/>
          </p:cNvSpPr>
          <p:nvPr>
            <p:ph type="dt" sz="half" idx="10"/>
            <p:custDataLst>
              <p:tags r:id="rId6"/>
            </p:custDataLst>
          </p:nvPr>
        </p:nvSpPr>
        <p:spPr/>
        <p:txBody>
          <a:bodyPr/>
          <a:lstStyle/>
          <a:p>
            <a:fld id="{760FBDFE-C587-4B4C-A407-44438C67B59E}" type="datetimeFigureOut">
              <a:rPr lang="zh-CN" altLang="en-US" smtClean="0"/>
              <a:t>2025/7/24</a:t>
            </a:fld>
            <a:endParaRPr lang="zh-CN" altLang="en-US"/>
          </a:p>
        </p:txBody>
      </p:sp>
      <p:sp>
        <p:nvSpPr>
          <p:cNvPr id="8" name="页脚占位符 7"/>
          <p:cNvSpPr>
            <a:spLocks noGrp="1"/>
          </p:cNvSpPr>
          <p:nvPr>
            <p:ph type="ftr" sz="quarter" idx="11"/>
            <p:custDataLst>
              <p:tags r:id="rId7"/>
            </p:custDataLst>
          </p:nvPr>
        </p:nvSpPr>
        <p:spPr/>
        <p:txBody>
          <a:bodyPr/>
          <a:lstStyle/>
          <a:p>
            <a:endParaRPr lang="zh-CN" altLang="en-US"/>
          </a:p>
        </p:txBody>
      </p:sp>
      <p:sp>
        <p:nvSpPr>
          <p:cNvPr id="9" name="灯片编号占位符 8"/>
          <p:cNvSpPr>
            <a:spLocks noGrp="1"/>
          </p:cNvSpPr>
          <p:nvPr>
            <p:ph type="sldNum" sz="quarter" idx="12"/>
            <p:custDataLst>
              <p:tags r:id="rId8"/>
            </p:custDataLst>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1"/>
            </p:custDataLst>
          </p:nvPr>
        </p:nvGrpSpPr>
        <p:grpSpPr>
          <a:xfrm>
            <a:off x="10608342" y="5053054"/>
            <a:ext cx="1583658" cy="1966165"/>
            <a:chOff x="10608342" y="5053054"/>
            <a:chExt cx="1583658" cy="1966165"/>
          </a:xfrm>
        </p:grpSpPr>
        <p:sp>
          <p:nvSpPr>
            <p:cNvPr id="10" name="任意多边形: 形状 9"/>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7"/>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2"/>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t>2025/7/24</a:t>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1"/>
            </p:custDataLst>
          </p:nvPr>
        </p:nvSpPr>
        <p:spPr/>
        <p:txBody>
          <a:bodyPr/>
          <a:lstStyle/>
          <a:p>
            <a:fld id="{760FBDFE-C587-4B4C-A407-44438C67B59E}" type="datetimeFigureOut">
              <a:rPr lang="zh-CN" altLang="en-US" smtClean="0"/>
              <a:t>2025/7/24</a:t>
            </a:fld>
            <a:endParaRPr lang="zh-CN" altLang="en-US"/>
          </a:p>
        </p:txBody>
      </p:sp>
      <p:sp>
        <p:nvSpPr>
          <p:cNvPr id="3" name="页脚占位符 2"/>
          <p:cNvSpPr>
            <a:spLocks noGrp="1"/>
          </p:cNvSpPr>
          <p:nvPr>
            <p:ph type="ftr" sz="quarter" idx="11"/>
            <p:custDataLst>
              <p:tags r:id="rId2"/>
            </p:custDataLst>
          </p:nvPr>
        </p:nvSpPr>
        <p:spPr/>
        <p:txBody>
          <a:bodyPr/>
          <a:lstStyle/>
          <a:p>
            <a:endParaRPr lang="zh-CN" altLang="en-US"/>
          </a:p>
        </p:txBody>
      </p:sp>
      <p:sp>
        <p:nvSpPr>
          <p:cNvPr id="4" name="灯片编号占位符 3"/>
          <p:cNvSpPr>
            <a:spLocks noGrp="1"/>
          </p:cNvSpPr>
          <p:nvPr>
            <p:ph type="sldNum" sz="quarter" idx="12"/>
            <p:custDataLst>
              <p:tags r:id="rId3"/>
            </p:custDataLst>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p>
        </p:txBody>
      </p:sp>
      <p:sp>
        <p:nvSpPr>
          <p:cNvPr id="3" name="图片占位符 2"/>
          <p:cNvSpPr>
            <a:spLocks noGrp="1"/>
          </p:cNvSpPr>
          <p:nvPr>
            <p:ph type="pic" idx="1"/>
            <p:custDataLst>
              <p:tags r:id="rId2"/>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3"/>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t>2025/7/24</a:t>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t>‹#›</a:t>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1"/>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p>
        </p:txBody>
      </p:sp>
      <p:sp>
        <p:nvSpPr>
          <p:cNvPr id="3" name="竖排文字占位符 2"/>
          <p:cNvSpPr>
            <a:spLocks noGrp="1"/>
          </p:cNvSpPr>
          <p:nvPr>
            <p:ph type="body" orient="vert" idx="1"/>
            <p:custDataLst>
              <p:tags r:id="rId2"/>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custDataLst>
              <p:tags r:id="rId3"/>
            </p:custDataLst>
          </p:nvPr>
        </p:nvSpPr>
        <p:spPr/>
        <p:txBody>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custDataLst>
              <p:tags r:id="rId4"/>
            </p:custDataLst>
          </p:nvPr>
        </p:nvSpPr>
        <p:spPr/>
        <p:txBody>
          <a:bodyPr/>
          <a:lstStyle/>
          <a:p>
            <a:endParaRPr lang="zh-CN" altLang="en-US"/>
          </a:p>
        </p:txBody>
      </p:sp>
      <p:sp>
        <p:nvSpPr>
          <p:cNvPr id="6" name="灯片编号占位符 5"/>
          <p:cNvSpPr>
            <a:spLocks noGrp="1"/>
          </p:cNvSpPr>
          <p:nvPr>
            <p:ph type="sldNum" sz="quarter" idx="12"/>
            <p:custDataLst>
              <p:tags r:id="rId5"/>
            </p:custDataLst>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1"/>
            </p:custDataLst>
          </p:nvPr>
        </p:nvSpPr>
        <p:spPr/>
        <p:txBody>
          <a:bodyPr/>
          <a:lstStyle/>
          <a:p>
            <a:fld id="{760FBDFE-C587-4B4C-A407-44438C67B59E}" type="datetimeFigureOut">
              <a:rPr lang="zh-CN" altLang="en-US" smtClean="0"/>
              <a:t>2025/7/24</a:t>
            </a:fld>
            <a:endParaRPr lang="zh-CN" altLang="en-US"/>
          </a:p>
        </p:txBody>
      </p:sp>
      <p:sp>
        <p:nvSpPr>
          <p:cNvPr id="4" name="页脚占位符 3"/>
          <p:cNvSpPr>
            <a:spLocks noGrp="1"/>
          </p:cNvSpPr>
          <p:nvPr>
            <p:ph type="ftr" sz="quarter" idx="11"/>
            <p:custDataLst>
              <p:tags r:id="rId2"/>
            </p:custDataLst>
          </p:nvPr>
        </p:nvSpPr>
        <p:spPr/>
        <p:txBody>
          <a:bodyPr/>
          <a:lstStyle/>
          <a:p>
            <a:endParaRPr lang="zh-CN" altLang="en-US"/>
          </a:p>
        </p:txBody>
      </p:sp>
      <p:sp>
        <p:nvSpPr>
          <p:cNvPr id="5" name="灯片编号占位符 4"/>
          <p:cNvSpPr>
            <a:spLocks noGrp="1"/>
          </p:cNvSpPr>
          <p:nvPr>
            <p:ph type="sldNum" sz="quarter" idx="12"/>
            <p:custDataLst>
              <p:tags r:id="rId3"/>
            </p:custDataLst>
          </p:nvPr>
        </p:nvSpPr>
        <p:spPr/>
        <p:txBody>
          <a:bodyPr/>
          <a:lstStyle/>
          <a:p>
            <a:fld id="{49AE70B2-8BF9-45C0-BB95-33D1B9D3A854}" type="slidenum">
              <a:rPr lang="zh-CN" altLang="en-US" smtClean="0"/>
              <a:t>‹#›</a:t>
            </a:fld>
            <a:endParaRPr lang="zh-CN" altLang="en-US"/>
          </a:p>
        </p:txBody>
      </p:sp>
      <p:sp>
        <p:nvSpPr>
          <p:cNvPr id="7" name="内容占位符 6"/>
          <p:cNvSpPr>
            <a:spLocks noGrp="1"/>
          </p:cNvSpPr>
          <p:nvPr>
            <p:ph sz="quarter" idx="13"/>
            <p:custDataLst>
              <p:tags r:id="rId4"/>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1"/>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p>
        </p:txBody>
      </p:sp>
      <p:sp>
        <p:nvSpPr>
          <p:cNvPr id="3" name="日期占位符 2"/>
          <p:cNvSpPr>
            <a:spLocks noGrp="1"/>
          </p:cNvSpPr>
          <p:nvPr>
            <p:ph type="dt" sz="half" idx="10"/>
            <p:custDataLst>
              <p:tags r:id="rId2"/>
            </p:custDataLst>
          </p:nvPr>
        </p:nvSpPr>
        <p:spPr/>
        <p:txBody>
          <a:bodyPr lIns="90170" tIns="46990" rIns="90170" bIns="46990">
            <a:normAutofit/>
          </a:bodyPr>
          <a:lstStyle/>
          <a:p>
            <a:fld id="{760FBDFE-C587-4B4C-A407-44438C67B59E}" type="datetimeFigureOut">
              <a:rPr lang="zh-CN" altLang="en-US" smtClean="0"/>
              <a:t>2025/7/24</a:t>
            </a:fld>
            <a:endParaRPr lang="zh-CN" altLang="en-US"/>
          </a:p>
        </p:txBody>
      </p:sp>
      <p:sp>
        <p:nvSpPr>
          <p:cNvPr id="4" name="页脚占位符 3"/>
          <p:cNvSpPr>
            <a:spLocks noGrp="1"/>
          </p:cNvSpPr>
          <p:nvPr>
            <p:ph type="ftr" sz="quarter" idx="11"/>
            <p:custDataLst>
              <p:tags r:id="rId3"/>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4"/>
            </p:custDataLst>
          </p:nvPr>
        </p:nvSpPr>
        <p:spPr/>
        <p:txBody>
          <a:bodyPr lIns="90170" tIns="46990" rIns="90170" bIns="46990">
            <a:normAutofit/>
          </a:bodyPr>
          <a:lstStyle/>
          <a:p>
            <a:fld id="{49AE70B2-8BF9-45C0-BB95-33D1B9D3A854}" type="slidenum">
              <a:rPr lang="zh-CN" altLang="en-US" smtClean="0"/>
              <a:t>‹#›</a:t>
            </a:fld>
            <a:endParaRPr lang="zh-CN" altLang="en-US"/>
          </a:p>
        </p:txBody>
      </p:sp>
      <p:grpSp>
        <p:nvGrpSpPr>
          <p:cNvPr id="6" name="组合 5"/>
          <p:cNvGrpSpPr/>
          <p:nvPr userDrawn="1">
            <p:custDataLst>
              <p:tags r:id="rId5"/>
            </p:custDataLst>
          </p:nvPr>
        </p:nvGrpSpPr>
        <p:grpSpPr>
          <a:xfrm flipH="1">
            <a:off x="8603626" y="3112882"/>
            <a:ext cx="436739" cy="542227"/>
            <a:chOff x="10608342" y="5053054"/>
            <a:chExt cx="1583658" cy="1966165"/>
          </a:xfrm>
        </p:grpSpPr>
        <p:sp>
          <p:nvSpPr>
            <p:cNvPr id="7" name="任意多边形: 形状 6"/>
            <p:cNvSpPr/>
            <p:nvPr>
              <p:custDataLst>
                <p:tags r:id="rId9"/>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10"/>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6"/>
            </p:custDataLst>
          </p:nvPr>
        </p:nvGrpSpPr>
        <p:grpSpPr>
          <a:xfrm>
            <a:off x="3151635" y="3119499"/>
            <a:ext cx="436739" cy="542227"/>
            <a:chOff x="10608342" y="5053054"/>
            <a:chExt cx="1583658" cy="1966165"/>
          </a:xfrm>
        </p:grpSpPr>
        <p:sp>
          <p:nvSpPr>
            <p:cNvPr id="10" name="任意多边形: 形状 9"/>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2"/>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3"/>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t>2025/7/24</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baseline="0">
                <a:latin typeface="微软雅黑" panose="020B0503020204020204" charset="-122"/>
              </a:defRPr>
            </a:lvl1pPr>
          </a:lstStyle>
          <a:p>
            <a:fld id="{49AE70B2-8BF9-45C0-BB95-33D1B9D3A854}" type="slidenum">
              <a:rPr lang="zh-CN" altLang="en-US" smtClean="0"/>
              <a:t>‹#›</a:t>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1"/>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2"/>
            </p:custDataLst>
          </p:nvPr>
        </p:nvGrpSpPr>
        <p:grpSpPr>
          <a:xfrm rot="16200000">
            <a:off x="11009630" y="351790"/>
            <a:ext cx="737870" cy="916305"/>
            <a:chOff x="10608342" y="5053054"/>
            <a:chExt cx="1583658" cy="1966165"/>
          </a:xfrm>
        </p:grpSpPr>
        <p:sp>
          <p:nvSpPr>
            <p:cNvPr id="12" name="任意多边形: 形状 11"/>
            <p:cNvSpPr/>
            <p:nvPr>
              <p:custDataLst>
                <p:tags r:id="rId11"/>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12"/>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3"/>
            </p:custDataLst>
          </p:nvPr>
        </p:nvGrpSpPr>
        <p:grpSpPr>
          <a:xfrm rot="5400000">
            <a:off x="443865" y="5584825"/>
            <a:ext cx="737870" cy="916305"/>
            <a:chOff x="10608342" y="5053054"/>
            <a:chExt cx="1583658" cy="1966165"/>
          </a:xfrm>
        </p:grpSpPr>
        <p:sp>
          <p:nvSpPr>
            <p:cNvPr id="16" name="任意多边形: 形状 15"/>
            <p:cNvSpPr/>
            <p:nvPr>
              <p:custDataLst>
                <p:tags r:id="rId9"/>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10"/>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4"/>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p>
        </p:txBody>
      </p:sp>
      <p:sp>
        <p:nvSpPr>
          <p:cNvPr id="7" name="内容占位符 6"/>
          <p:cNvSpPr>
            <a:spLocks noGrp="1"/>
          </p:cNvSpPr>
          <p:nvPr>
            <p:ph sz="quarter" idx="13" hasCustomPrompt="1"/>
            <p:custDataLst>
              <p:tags r:id="rId5"/>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t>2025/7/24</a:t>
            </a:fld>
            <a:endParaRPr lang="zh-CN" altLang="en-US"/>
          </a:p>
        </p:txBody>
      </p:sp>
      <p:sp>
        <p:nvSpPr>
          <p:cNvPr id="5" name="灯片编号占位符 4"/>
          <p:cNvSpPr>
            <a:spLocks noGrp="1"/>
          </p:cNvSpPr>
          <p:nvPr>
            <p:ph type="sldNum" sz="quarter" idx="12"/>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t>‹#›</a:t>
            </a:fld>
            <a:endParaRPr lang="zh-CN" altLang="en-US" dirty="0"/>
          </a:p>
        </p:txBody>
      </p:sp>
      <p:sp>
        <p:nvSpPr>
          <p:cNvPr id="4" name="页脚占位符 3"/>
          <p:cNvSpPr>
            <a:spLocks noGrp="1"/>
          </p:cNvSpPr>
          <p:nvPr>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1"/>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2"/>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p>
        </p:txBody>
      </p:sp>
      <p:sp>
        <p:nvSpPr>
          <p:cNvPr id="3" name="日期占位符 2"/>
          <p:cNvSpPr>
            <a:spLocks noGrp="1"/>
          </p:cNvSpPr>
          <p:nvPr>
            <p:ph type="dt" sz="half" idx="10"/>
            <p:custDataLst>
              <p:tags r:id="rId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t>2025/7/24</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t>‹#›</a:t>
            </a:fld>
            <a:endParaRPr lang="zh-CN" altLang="en-US" dirty="0"/>
          </a:p>
        </p:txBody>
      </p:sp>
      <p:sp>
        <p:nvSpPr>
          <p:cNvPr id="7" name="文本占位符 6"/>
          <p:cNvSpPr>
            <a:spLocks noGrp="1"/>
          </p:cNvSpPr>
          <p:nvPr userDrawn="1">
            <p:ph type="body" sz="quarter" idx="13"/>
            <p:custDataLst>
              <p:tags r:id="rId6"/>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p>
          <a:p>
            <a:pPr lvl="1"/>
            <a:r>
              <a:rPr lang="zh-CN" altLang="en-US" dirty="0">
                <a:sym typeface="+mn-ea"/>
              </a:rPr>
              <a:t>第</a:t>
            </a:r>
            <a:r>
              <a:rPr lang="zh-CN" altLang="en-US" dirty="0"/>
              <a:t>二级</a:t>
            </a:r>
          </a:p>
          <a:p>
            <a:pPr lvl="2"/>
            <a:r>
              <a:rPr lang="zh-CN" altLang="en-US" dirty="0">
                <a:sym typeface="+mn-ea"/>
              </a:rPr>
              <a:t>第</a:t>
            </a:r>
            <a:r>
              <a:rPr lang="zh-CN" altLang="en-US" dirty="0"/>
              <a:t>三级</a:t>
            </a:r>
          </a:p>
          <a:p>
            <a:pPr lvl="3"/>
            <a:r>
              <a:rPr lang="zh-CN" altLang="en-US" dirty="0">
                <a:sym typeface="+mn-ea"/>
              </a:rPr>
              <a:t>第</a:t>
            </a:r>
            <a:r>
              <a:rPr lang="zh-CN" altLang="en-US" dirty="0"/>
              <a:t>四级</a:t>
            </a:r>
          </a:p>
          <a:p>
            <a:pPr lvl="4"/>
            <a:r>
              <a:rPr lang="zh-CN" altLang="en-US" dirty="0">
                <a:sym typeface="+mn-ea"/>
              </a:rPr>
              <a:t>第</a:t>
            </a:r>
            <a:r>
              <a:rPr lang="zh-CN" altLang="en-US" dirty="0"/>
              <a:t>五级</a:t>
            </a:r>
          </a:p>
        </p:txBody>
      </p:sp>
      <p:sp>
        <p:nvSpPr>
          <p:cNvPr id="9" name="内容占位符 8"/>
          <p:cNvSpPr>
            <a:spLocks noGrp="1"/>
          </p:cNvSpPr>
          <p:nvPr userDrawn="1">
            <p:ph sz="quarter" idx="14"/>
            <p:custDataLst>
              <p:tags r:id="rId7"/>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p>
          <a:p>
            <a:pPr lvl="1"/>
            <a:r>
              <a:rPr lang="zh-CN" altLang="en-US">
                <a:sym typeface="+mn-ea"/>
              </a:rPr>
              <a:t>第</a:t>
            </a:r>
            <a:r>
              <a:rPr lang="zh-CN" altLang="en-US"/>
              <a:t>二级</a:t>
            </a:r>
          </a:p>
          <a:p>
            <a:pPr lvl="2"/>
            <a:r>
              <a:rPr lang="zh-CN" altLang="en-US">
                <a:sym typeface="+mn-ea"/>
              </a:rPr>
              <a:t>第</a:t>
            </a:r>
            <a:r>
              <a:rPr lang="zh-CN" altLang="en-US"/>
              <a:t>三级</a:t>
            </a:r>
          </a:p>
          <a:p>
            <a:pPr lvl="3"/>
            <a:r>
              <a:rPr lang="zh-CN" altLang="en-US">
                <a:sym typeface="+mn-ea"/>
              </a:rPr>
              <a:t>第</a:t>
            </a:r>
            <a:r>
              <a:rPr lang="zh-CN" altLang="en-US"/>
              <a:t>四级</a:t>
            </a:r>
          </a:p>
          <a:p>
            <a:pPr lvl="4"/>
            <a:r>
              <a:rPr lang="zh-CN" altLang="en-US">
                <a:sym typeface="+mn-ea"/>
              </a:rPr>
              <a:t>第</a:t>
            </a:r>
            <a:r>
              <a:rPr lang="zh-CN" altLang="en-US"/>
              <a:t>五级</a:t>
            </a:r>
            <a:endParaRPr lang="zh-CN" altLang="en-US" dirty="0"/>
          </a:p>
        </p:txBody>
      </p:sp>
      <p:grpSp>
        <p:nvGrpSpPr>
          <p:cNvPr id="11" name="组合 10"/>
          <p:cNvGrpSpPr/>
          <p:nvPr userDrawn="1">
            <p:custDataLst>
              <p:tags r:id="rId8"/>
            </p:custDataLst>
          </p:nvPr>
        </p:nvGrpSpPr>
        <p:grpSpPr>
          <a:xfrm>
            <a:off x="-1" y="0"/>
            <a:ext cx="4823460" cy="769938"/>
            <a:chOff x="-1" y="0"/>
            <a:chExt cx="4823460" cy="769938"/>
          </a:xfrm>
        </p:grpSpPr>
        <p:sp>
          <p:nvSpPr>
            <p:cNvPr id="12" name="任意多边形: 形状 11"/>
            <p:cNvSpPr/>
            <p:nvPr>
              <p:custDataLst>
                <p:tags r:id="rId9"/>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0"/>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1"/>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2"/>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p>
        </p:txBody>
      </p:sp>
      <p:sp>
        <p:nvSpPr>
          <p:cNvPr id="3" name="日期占位符 2"/>
          <p:cNvSpPr>
            <a:spLocks noGrp="1"/>
          </p:cNvSpPr>
          <p:nvPr userDrawn="1">
            <p:ph type="dt" sz="half" idx="10"/>
            <p:custDataLst>
              <p:tags r:id="rId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t>2025/7/24</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t>‹#›</a:t>
            </a:fld>
            <a:endParaRPr lang="zh-CN" altLang="en-US" dirty="0"/>
          </a:p>
        </p:txBody>
      </p:sp>
      <p:sp>
        <p:nvSpPr>
          <p:cNvPr id="7" name="文本占位符 6"/>
          <p:cNvSpPr>
            <a:spLocks noGrp="1"/>
          </p:cNvSpPr>
          <p:nvPr userDrawn="1">
            <p:ph type="body" sz="quarter" idx="13"/>
            <p:custDataLst>
              <p:tags r:id="rId6"/>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p>
        </p:txBody>
      </p:sp>
      <p:sp>
        <p:nvSpPr>
          <p:cNvPr id="9" name="内容占位符 8"/>
          <p:cNvSpPr>
            <a:spLocks noGrp="1"/>
          </p:cNvSpPr>
          <p:nvPr userDrawn="1">
            <p:ph sz="quarter" idx="14"/>
            <p:custDataLst>
              <p:tags r:id="rId7"/>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p>
          <a:p>
            <a:pPr lvl="1"/>
            <a:r>
              <a:rPr lang="zh-CN" altLang="en-US" dirty="0">
                <a:sym typeface="+mn-ea"/>
              </a:rPr>
              <a:t>第</a:t>
            </a:r>
            <a:r>
              <a:rPr lang="zh-CN" altLang="en-US" dirty="0"/>
              <a:t>二级</a:t>
            </a:r>
          </a:p>
          <a:p>
            <a:pPr lvl="2"/>
            <a:r>
              <a:rPr lang="zh-CN" altLang="en-US" dirty="0">
                <a:sym typeface="+mn-ea"/>
              </a:rPr>
              <a:t>第</a:t>
            </a:r>
            <a:r>
              <a:rPr lang="zh-CN" altLang="en-US" dirty="0"/>
              <a:t>三级</a:t>
            </a:r>
          </a:p>
          <a:p>
            <a:pPr lvl="3"/>
            <a:r>
              <a:rPr lang="zh-CN" altLang="en-US" dirty="0">
                <a:sym typeface="+mn-ea"/>
              </a:rPr>
              <a:t>第</a:t>
            </a:r>
            <a:r>
              <a:rPr lang="zh-CN" altLang="en-US" dirty="0"/>
              <a:t>四级</a:t>
            </a:r>
          </a:p>
          <a:p>
            <a:pPr lvl="4"/>
            <a:r>
              <a:rPr lang="zh-CN" altLang="en-US" dirty="0">
                <a:sym typeface="+mn-ea"/>
              </a:rPr>
              <a:t>第</a:t>
            </a:r>
            <a:r>
              <a:rPr lang="zh-CN" altLang="en-US" dirty="0"/>
              <a:t>五级</a:t>
            </a:r>
          </a:p>
        </p:txBody>
      </p:sp>
      <p:grpSp>
        <p:nvGrpSpPr>
          <p:cNvPr id="12" name="组合 11"/>
          <p:cNvGrpSpPr/>
          <p:nvPr userDrawn="1">
            <p:custDataLst>
              <p:tags r:id="rId8"/>
            </p:custDataLst>
          </p:nvPr>
        </p:nvGrpSpPr>
        <p:grpSpPr>
          <a:xfrm flipV="1">
            <a:off x="5921829" y="0"/>
            <a:ext cx="6270171" cy="812800"/>
            <a:chOff x="4001597" y="5613400"/>
            <a:chExt cx="8190403" cy="1244600"/>
          </a:xfrm>
        </p:grpSpPr>
        <p:sp>
          <p:nvSpPr>
            <p:cNvPr id="14" name="任意多边形: 形状 13"/>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flipV="1">
            <a:off x="5921829" y="0"/>
            <a:ext cx="6270171" cy="812800"/>
            <a:chOff x="4001597" y="5613400"/>
            <a:chExt cx="8190403" cy="1244600"/>
          </a:xfrm>
        </p:grpSpPr>
        <p:sp>
          <p:nvSpPr>
            <p:cNvPr id="14" name="任意多边形: 形状 13"/>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2"/>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t>2025/7/24</a:t>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t>‹#›</a:t>
            </a:fld>
            <a:endParaRPr lang="zh-CN" altLang="en-US" dirty="0"/>
          </a:p>
        </p:txBody>
      </p:sp>
      <p:sp>
        <p:nvSpPr>
          <p:cNvPr id="7" name="内容占位符 6"/>
          <p:cNvSpPr>
            <a:spLocks noGrp="1"/>
          </p:cNvSpPr>
          <p:nvPr userDrawn="1">
            <p:ph sz="quarter" idx="13"/>
            <p:custDataLst>
              <p:tags r:id="rId7"/>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p>
          <a:p>
            <a:pPr lvl="1"/>
            <a:r>
              <a:rPr lang="zh-CN" altLang="en-US" dirty="0">
                <a:sym typeface="+mn-ea"/>
              </a:rPr>
              <a:t>第</a:t>
            </a:r>
            <a:r>
              <a:rPr lang="zh-CN" altLang="en-US" dirty="0"/>
              <a:t>二级</a:t>
            </a:r>
          </a:p>
          <a:p>
            <a:pPr lvl="2"/>
            <a:r>
              <a:rPr lang="zh-CN" altLang="en-US" dirty="0">
                <a:sym typeface="+mn-ea"/>
              </a:rPr>
              <a:t>第</a:t>
            </a:r>
            <a:r>
              <a:rPr lang="zh-CN" altLang="en-US" dirty="0"/>
              <a:t>三级</a:t>
            </a:r>
          </a:p>
          <a:p>
            <a:pPr lvl="3"/>
            <a:r>
              <a:rPr lang="zh-CN" altLang="en-US" dirty="0">
                <a:sym typeface="+mn-ea"/>
              </a:rPr>
              <a:t>第</a:t>
            </a:r>
            <a:r>
              <a:rPr lang="zh-CN" altLang="en-US" dirty="0"/>
              <a:t>四级</a:t>
            </a:r>
          </a:p>
          <a:p>
            <a:pPr lvl="4"/>
            <a:r>
              <a:rPr lang="zh-CN" altLang="en-US" dirty="0">
                <a:sym typeface="+mn-ea"/>
              </a:rPr>
              <a:t>第</a:t>
            </a:r>
            <a:r>
              <a:rPr lang="zh-CN" altLang="en-US" dirty="0"/>
              <a:t>五级</a:t>
            </a:r>
          </a:p>
        </p:txBody>
      </p:sp>
      <p:sp>
        <p:nvSpPr>
          <p:cNvPr id="9" name="文本占位符 8"/>
          <p:cNvSpPr>
            <a:spLocks noGrp="1"/>
          </p:cNvSpPr>
          <p:nvPr userDrawn="1">
            <p:ph type="body" sz="quarter" idx="14"/>
            <p:custDataLst>
              <p:tags r:id="rId8"/>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1"/>
            </p:custDataLst>
          </p:nvPr>
        </p:nvGrpSpPr>
        <p:grpSpPr>
          <a:xfrm>
            <a:off x="4001597" y="6045200"/>
            <a:ext cx="8190403" cy="812800"/>
            <a:chOff x="4001597" y="5613400"/>
            <a:chExt cx="8190403" cy="1244600"/>
          </a:xfrm>
        </p:grpSpPr>
        <p:sp>
          <p:nvSpPr>
            <p:cNvPr id="17" name="任意多边形: 形状 16"/>
            <p:cNvSpPr/>
            <p:nvPr>
              <p:custDataLst>
                <p:tags r:id="rId11"/>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12"/>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2"/>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3"/>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p>
        </p:txBody>
      </p:sp>
      <p:sp>
        <p:nvSpPr>
          <p:cNvPr id="7" name="内容占位符 6"/>
          <p:cNvSpPr>
            <a:spLocks noGrp="1"/>
          </p:cNvSpPr>
          <p:nvPr>
            <p:ph sz="quarter" idx="13"/>
            <p:custDataLst>
              <p:tags r:id="rId4"/>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p>
          <a:p>
            <a:pPr lvl="1"/>
            <a:r>
              <a:rPr lang="zh-CN" altLang="en-US" dirty="0">
                <a:sym typeface="+mn-ea"/>
              </a:rPr>
              <a:t>第</a:t>
            </a:r>
            <a:r>
              <a:rPr lang="zh-CN" altLang="en-US"/>
              <a:t>二级</a:t>
            </a:r>
          </a:p>
          <a:p>
            <a:pPr lvl="2"/>
            <a:r>
              <a:rPr lang="zh-CN" altLang="en-US" dirty="0">
                <a:sym typeface="+mn-ea"/>
              </a:rPr>
              <a:t>第</a:t>
            </a:r>
            <a:r>
              <a:rPr lang="zh-CN" altLang="en-US"/>
              <a:t>三级</a:t>
            </a:r>
          </a:p>
          <a:p>
            <a:pPr lvl="3"/>
            <a:r>
              <a:rPr lang="zh-CN" altLang="en-US" dirty="0">
                <a:sym typeface="+mn-ea"/>
              </a:rPr>
              <a:t>第</a:t>
            </a:r>
            <a:r>
              <a:rPr lang="zh-CN" altLang="en-US"/>
              <a:t>四级</a:t>
            </a:r>
          </a:p>
          <a:p>
            <a:pPr lvl="4"/>
            <a:r>
              <a:rPr lang="zh-CN" altLang="en-US" dirty="0">
                <a:sym typeface="+mn-ea"/>
              </a:rPr>
              <a:t>第</a:t>
            </a:r>
            <a:r>
              <a:rPr lang="zh-CN" altLang="en-US"/>
              <a:t>五级</a:t>
            </a:r>
          </a:p>
        </p:txBody>
      </p:sp>
      <p:sp>
        <p:nvSpPr>
          <p:cNvPr id="3" name="日期占位符 2"/>
          <p:cNvSpPr>
            <a:spLocks noGrp="1"/>
          </p:cNvSpPr>
          <p:nvPr>
            <p:ph type="dt" sz="half" idx="10"/>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t>2025/7/24</a:t>
            </a:fld>
            <a:endParaRPr lang="zh-CN" altLang="en-US"/>
          </a:p>
        </p:txBody>
      </p:sp>
      <p:sp>
        <p:nvSpPr>
          <p:cNvPr id="4" name="页脚占位符 3"/>
          <p:cNvSpPr>
            <a:spLocks noGrp="1"/>
          </p:cNvSpPr>
          <p:nvPr>
            <p:ph type="ftr" sz="quarter" idx="11"/>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t>‹#›</a:t>
            </a:fld>
            <a:endParaRPr lang="zh-CN" altLang="en-US" dirty="0"/>
          </a:p>
        </p:txBody>
      </p:sp>
      <p:sp>
        <p:nvSpPr>
          <p:cNvPr id="9" name="内容占位符 8"/>
          <p:cNvSpPr>
            <a:spLocks noGrp="1"/>
          </p:cNvSpPr>
          <p:nvPr>
            <p:ph sz="quarter" idx="14"/>
            <p:custDataLst>
              <p:tags r:id="rId8"/>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p>
          <a:p>
            <a:pPr lvl="1"/>
            <a:r>
              <a:rPr lang="zh-CN" altLang="en-US" dirty="0">
                <a:sym typeface="+mn-ea"/>
              </a:rPr>
              <a:t>第</a:t>
            </a:r>
            <a:r>
              <a:rPr lang="zh-CN" altLang="en-US"/>
              <a:t>二级</a:t>
            </a:r>
          </a:p>
          <a:p>
            <a:pPr lvl="2"/>
            <a:r>
              <a:rPr lang="zh-CN" altLang="en-US" dirty="0">
                <a:sym typeface="+mn-ea"/>
              </a:rPr>
              <a:t>第</a:t>
            </a:r>
            <a:r>
              <a:rPr lang="zh-CN" altLang="en-US"/>
              <a:t>三级</a:t>
            </a:r>
          </a:p>
          <a:p>
            <a:pPr lvl="3"/>
            <a:r>
              <a:rPr lang="zh-CN" altLang="en-US" dirty="0">
                <a:sym typeface="+mn-ea"/>
              </a:rPr>
              <a:t>第</a:t>
            </a:r>
            <a:r>
              <a:rPr lang="zh-CN" altLang="en-US"/>
              <a:t>四级</a:t>
            </a:r>
          </a:p>
          <a:p>
            <a:pPr lvl="4"/>
            <a:r>
              <a:rPr lang="zh-CN" altLang="en-US" dirty="0">
                <a:sym typeface="+mn-ea"/>
              </a:rPr>
              <a:t>第</a:t>
            </a:r>
            <a:r>
              <a:rPr lang="zh-CN" altLang="en-US"/>
              <a:t>五级</a:t>
            </a:r>
          </a:p>
        </p:txBody>
      </p:sp>
      <p:sp>
        <p:nvSpPr>
          <p:cNvPr id="11" name="文本占位符 10"/>
          <p:cNvSpPr>
            <a:spLocks noGrp="1"/>
          </p:cNvSpPr>
          <p:nvPr>
            <p:ph type="body" sz="quarter" idx="15"/>
            <p:custDataLst>
              <p:tags r:id="rId9"/>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p>
        </p:txBody>
      </p:sp>
      <p:sp>
        <p:nvSpPr>
          <p:cNvPr id="13" name="文本占位符 12"/>
          <p:cNvSpPr>
            <a:spLocks noGrp="1"/>
          </p:cNvSpPr>
          <p:nvPr>
            <p:ph type="body" sz="quarter" idx="16"/>
            <p:custDataLst>
              <p:tags r:id="rId10"/>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1"/>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2"/>
            </p:custDataLst>
          </p:nvPr>
        </p:nvGrpSpPr>
        <p:grpSpPr>
          <a:xfrm rot="10800000">
            <a:off x="0" y="0"/>
            <a:ext cx="5457825" cy="1529715"/>
            <a:chOff x="4001597" y="5613400"/>
            <a:chExt cx="8190403" cy="1244600"/>
          </a:xfrm>
        </p:grpSpPr>
        <p:sp>
          <p:nvSpPr>
            <p:cNvPr id="16" name="任意多边形: 形状 15"/>
            <p:cNvSpPr/>
            <p:nvPr>
              <p:custDataLst>
                <p:tags r:id="rId11"/>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12"/>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3"/>
            </p:custDataLst>
          </p:nvPr>
        </p:nvGrpSpPr>
        <p:grpSpPr>
          <a:xfrm>
            <a:off x="6734175" y="5323840"/>
            <a:ext cx="5457825" cy="1529715"/>
            <a:chOff x="4001597" y="5613400"/>
            <a:chExt cx="8190403" cy="1244600"/>
          </a:xfrm>
        </p:grpSpPr>
        <p:sp>
          <p:nvSpPr>
            <p:cNvPr id="19" name="任意多边形: 形状 18"/>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4"/>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p>
        </p:txBody>
      </p:sp>
      <p:sp>
        <p:nvSpPr>
          <p:cNvPr id="3" name="日期占位符 2"/>
          <p:cNvSpPr>
            <a:spLocks noGrp="1"/>
          </p:cNvSpPr>
          <p:nvPr userDrawn="1">
            <p:ph type="dt" sz="half" idx="10"/>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t>2025/7/24</a:t>
            </a:fld>
            <a:endParaRPr lang="zh-CN" altLang="en-US"/>
          </a:p>
        </p:txBody>
      </p:sp>
      <p:sp>
        <p:nvSpPr>
          <p:cNvPr id="4" name="页脚占位符 3"/>
          <p:cNvSpPr>
            <a:spLocks noGrp="1"/>
          </p:cNvSpPr>
          <p:nvPr userDrawn="1">
            <p:ph type="ftr" sz="quarter" idx="11"/>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t>‹#›</a:t>
            </a:fld>
            <a:endParaRPr lang="zh-CN" altLang="en-US" dirty="0"/>
          </a:p>
        </p:txBody>
      </p:sp>
      <p:sp>
        <p:nvSpPr>
          <p:cNvPr id="7" name="文本占位符 6"/>
          <p:cNvSpPr>
            <a:spLocks noGrp="1"/>
          </p:cNvSpPr>
          <p:nvPr userDrawn="1">
            <p:ph type="body" sz="quarter" idx="13"/>
            <p:custDataLst>
              <p:tags r:id="rId8"/>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日期占位符 4"/>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7" name="日期占位符 6"/>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p>
        </p:txBody>
      </p:sp>
      <p:sp>
        <p:nvSpPr>
          <p:cNvPr id="3" name="日期占位符 2"/>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p>
        </p:txBody>
      </p:sp>
      <p:sp>
        <p:nvSpPr>
          <p:cNvPr id="5" name="日期占位符 4"/>
          <p:cNvSpPr>
            <a:spLocks noGrp="1"/>
          </p:cNvSpPr>
          <p:nvPr>
            <p:ph type="dt" sz="half" idx="10"/>
          </p:nvPr>
        </p:nvSpPr>
        <p:spPr/>
        <p:txBody>
          <a:bodyPr/>
          <a:lstStyle/>
          <a:p>
            <a:fld id="{9EFD9D74-47D9-4702-A33C-335B63B48DBF}" type="datetimeFigureOut">
              <a:rPr lang="zh-CN" altLang="en-US" smtClean="0"/>
              <a:t>2025/7/24</a:t>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8.xml"/><Relationship Id="rId13" Type="http://schemas.openxmlformats.org/officeDocument/2006/relationships/slideLayout" Target="../slideLayouts/slideLayout23.xml"/><Relationship Id="rId18" Type="http://schemas.openxmlformats.org/officeDocument/2006/relationships/slideLayout" Target="../slideLayouts/slideLayout28.xml"/><Relationship Id="rId3" Type="http://schemas.openxmlformats.org/officeDocument/2006/relationships/slideLayout" Target="../slideLayouts/slideLayout13.xml"/><Relationship Id="rId21" Type="http://schemas.openxmlformats.org/officeDocument/2006/relationships/tags" Target="../tags/tag2.xml"/><Relationship Id="rId7" Type="http://schemas.openxmlformats.org/officeDocument/2006/relationships/slideLayout" Target="../slideLayouts/slideLayout17.xml"/><Relationship Id="rId12" Type="http://schemas.openxmlformats.org/officeDocument/2006/relationships/slideLayout" Target="../slideLayouts/slideLayout22.xml"/><Relationship Id="rId17" Type="http://schemas.openxmlformats.org/officeDocument/2006/relationships/slideLayout" Target="../slideLayouts/slideLayout27.xml"/><Relationship Id="rId25" Type="http://schemas.openxmlformats.org/officeDocument/2006/relationships/tags" Target="../tags/tag6.xml"/><Relationship Id="rId2" Type="http://schemas.openxmlformats.org/officeDocument/2006/relationships/slideLayout" Target="../slideLayouts/slideLayout12.xml"/><Relationship Id="rId16" Type="http://schemas.openxmlformats.org/officeDocument/2006/relationships/slideLayout" Target="../slideLayouts/slideLayout26.xml"/><Relationship Id="rId20" Type="http://schemas.openxmlformats.org/officeDocument/2006/relationships/tags" Target="../tags/tag1.xml"/><Relationship Id="rId1" Type="http://schemas.openxmlformats.org/officeDocument/2006/relationships/slideLayout" Target="../slideLayouts/slideLayout11.xml"/><Relationship Id="rId6" Type="http://schemas.openxmlformats.org/officeDocument/2006/relationships/slideLayout" Target="../slideLayouts/slideLayout16.xml"/><Relationship Id="rId11" Type="http://schemas.openxmlformats.org/officeDocument/2006/relationships/slideLayout" Target="../slideLayouts/slideLayout21.xml"/><Relationship Id="rId24" Type="http://schemas.openxmlformats.org/officeDocument/2006/relationships/tags" Target="../tags/tag5.xml"/><Relationship Id="rId5" Type="http://schemas.openxmlformats.org/officeDocument/2006/relationships/slideLayout" Target="../slideLayouts/slideLayout15.xml"/><Relationship Id="rId15" Type="http://schemas.openxmlformats.org/officeDocument/2006/relationships/slideLayout" Target="../slideLayouts/slideLayout25.xml"/><Relationship Id="rId23" Type="http://schemas.openxmlformats.org/officeDocument/2006/relationships/tags" Target="../tags/tag4.xml"/><Relationship Id="rId10" Type="http://schemas.openxmlformats.org/officeDocument/2006/relationships/slideLayout" Target="../slideLayouts/slideLayout20.xml"/><Relationship Id="rId19" Type="http://schemas.openxmlformats.org/officeDocument/2006/relationships/theme" Target="../theme/theme2.xml"/><Relationship Id="rId4" Type="http://schemas.openxmlformats.org/officeDocument/2006/relationships/slideLayout" Target="../slideLayouts/slideLayout14.xml"/><Relationship Id="rId9" Type="http://schemas.openxmlformats.org/officeDocument/2006/relationships/slideLayout" Target="../slideLayouts/slideLayout19.xml"/><Relationship Id="rId14" Type="http://schemas.openxmlformats.org/officeDocument/2006/relationships/slideLayout" Target="../slideLayouts/slideLayout24.xml"/><Relationship Id="rId22" Type="http://schemas.openxmlformats.org/officeDocument/2006/relationships/tags" Target="../tags/tag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20"/>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p>
        </p:txBody>
      </p:sp>
      <p:sp>
        <p:nvSpPr>
          <p:cNvPr id="3" name="文本占位符 2"/>
          <p:cNvSpPr>
            <a:spLocks noGrp="1"/>
          </p:cNvSpPr>
          <p:nvPr>
            <p:ph type="body" idx="1"/>
            <p:custDataLst>
              <p:tags r:id="rId21"/>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2"/>
            <p:custDataLst>
              <p:tags r:id="rId22"/>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t>2025/7/24</a:t>
            </a:fld>
            <a:endParaRPr lang="zh-CN" altLang="en-US"/>
          </a:p>
        </p:txBody>
      </p:sp>
      <p:sp>
        <p:nvSpPr>
          <p:cNvPr id="5" name="页脚占位符 4"/>
          <p:cNvSpPr>
            <a:spLocks noGrp="1"/>
          </p:cNvSpPr>
          <p:nvPr>
            <p:ph type="ftr" sz="quarter" idx="3"/>
            <p:custDataLst>
              <p:tags r:id="rId23"/>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4"/>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t>‹#›</a:t>
            </a:fld>
            <a:endParaRPr lang="zh-CN" altLang="en-US" dirty="0"/>
          </a:p>
        </p:txBody>
      </p:sp>
      <p:sp>
        <p:nvSpPr>
          <p:cNvPr id="7" name="KSO_TEMPLATE" hidden="1"/>
          <p:cNvSpPr/>
          <p:nvPr userDrawn="1">
            <p:custDataLst>
              <p:tags r:id="rId25"/>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8" Type="http://schemas.openxmlformats.org/officeDocument/2006/relationships/tags" Target="../tags/tag234.xml"/><Relationship Id="rId3" Type="http://schemas.openxmlformats.org/officeDocument/2006/relationships/tags" Target="../tags/tag229.xml"/><Relationship Id="rId7" Type="http://schemas.openxmlformats.org/officeDocument/2006/relationships/tags" Target="../tags/tag233.xml"/><Relationship Id="rId2" Type="http://schemas.openxmlformats.org/officeDocument/2006/relationships/tags" Target="../tags/tag228.xml"/><Relationship Id="rId1" Type="http://schemas.openxmlformats.org/officeDocument/2006/relationships/tags" Target="../tags/tag227.xml"/><Relationship Id="rId6" Type="http://schemas.openxmlformats.org/officeDocument/2006/relationships/tags" Target="../tags/tag232.xml"/><Relationship Id="rId5" Type="http://schemas.openxmlformats.org/officeDocument/2006/relationships/tags" Target="../tags/tag231.xml"/><Relationship Id="rId4" Type="http://schemas.openxmlformats.org/officeDocument/2006/relationships/tags" Target="../tags/tag230.xml"/><Relationship Id="rId9"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8" Type="http://schemas.openxmlformats.org/officeDocument/2006/relationships/tags" Target="../tags/tag242.xml"/><Relationship Id="rId3" Type="http://schemas.openxmlformats.org/officeDocument/2006/relationships/tags" Target="../tags/tag237.xml"/><Relationship Id="rId7" Type="http://schemas.openxmlformats.org/officeDocument/2006/relationships/tags" Target="../tags/tag241.xml"/><Relationship Id="rId2" Type="http://schemas.openxmlformats.org/officeDocument/2006/relationships/tags" Target="../tags/tag236.xml"/><Relationship Id="rId1" Type="http://schemas.openxmlformats.org/officeDocument/2006/relationships/tags" Target="../tags/tag235.xml"/><Relationship Id="rId6" Type="http://schemas.openxmlformats.org/officeDocument/2006/relationships/tags" Target="../tags/tag240.xml"/><Relationship Id="rId5" Type="http://schemas.openxmlformats.org/officeDocument/2006/relationships/tags" Target="../tags/tag239.xml"/><Relationship Id="rId4" Type="http://schemas.openxmlformats.org/officeDocument/2006/relationships/tags" Target="../tags/tag238.xml"/><Relationship Id="rId9" Type="http://schemas.openxmlformats.org/officeDocument/2006/relationships/slideLayout" Target="../slideLayouts/slideLayout17.xml"/></Relationships>
</file>

<file path=ppt/slides/_rels/slide12.xml.rels><?xml version="1.0" encoding="UTF-8" standalone="yes"?>
<Relationships xmlns="http://schemas.openxmlformats.org/package/2006/relationships"><Relationship Id="rId3" Type="http://schemas.openxmlformats.org/officeDocument/2006/relationships/tags" Target="../tags/tag245.xml"/><Relationship Id="rId7" Type="http://schemas.openxmlformats.org/officeDocument/2006/relationships/slideLayout" Target="../slideLayouts/slideLayout17.xml"/><Relationship Id="rId2" Type="http://schemas.openxmlformats.org/officeDocument/2006/relationships/tags" Target="../tags/tag244.xml"/><Relationship Id="rId1" Type="http://schemas.openxmlformats.org/officeDocument/2006/relationships/tags" Target="../tags/tag243.xml"/><Relationship Id="rId6" Type="http://schemas.openxmlformats.org/officeDocument/2006/relationships/tags" Target="../tags/tag248.xml"/><Relationship Id="rId5" Type="http://schemas.openxmlformats.org/officeDocument/2006/relationships/tags" Target="../tags/tag247.xml"/><Relationship Id="rId4" Type="http://schemas.openxmlformats.org/officeDocument/2006/relationships/tags" Target="../tags/tag246.xml"/></Relationships>
</file>

<file path=ppt/slides/_rels/slide13.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251.xml"/><Relationship Id="rId7" Type="http://schemas.openxmlformats.org/officeDocument/2006/relationships/tags" Target="../tags/tag255.xml"/><Relationship Id="rId2" Type="http://schemas.openxmlformats.org/officeDocument/2006/relationships/tags" Target="../tags/tag250.xml"/><Relationship Id="rId1" Type="http://schemas.openxmlformats.org/officeDocument/2006/relationships/tags" Target="../tags/tag249.xml"/><Relationship Id="rId6" Type="http://schemas.openxmlformats.org/officeDocument/2006/relationships/tags" Target="../tags/tag254.xml"/><Relationship Id="rId5" Type="http://schemas.openxmlformats.org/officeDocument/2006/relationships/tags" Target="../tags/tag253.xml"/><Relationship Id="rId4" Type="http://schemas.openxmlformats.org/officeDocument/2006/relationships/tags" Target="../tags/tag252.xml"/></Relationships>
</file>

<file path=ppt/slides/_rels/slide14.xml.rels><?xml version="1.0" encoding="UTF-8" standalone="yes"?>
<Relationships xmlns="http://schemas.openxmlformats.org/package/2006/relationships"><Relationship Id="rId8" Type="http://schemas.openxmlformats.org/officeDocument/2006/relationships/tags" Target="../tags/tag263.xml"/><Relationship Id="rId3" Type="http://schemas.openxmlformats.org/officeDocument/2006/relationships/tags" Target="../tags/tag258.xml"/><Relationship Id="rId7" Type="http://schemas.openxmlformats.org/officeDocument/2006/relationships/tags" Target="../tags/tag262.xml"/><Relationship Id="rId2" Type="http://schemas.openxmlformats.org/officeDocument/2006/relationships/tags" Target="../tags/tag257.xml"/><Relationship Id="rId1" Type="http://schemas.openxmlformats.org/officeDocument/2006/relationships/tags" Target="../tags/tag256.xml"/><Relationship Id="rId6" Type="http://schemas.openxmlformats.org/officeDocument/2006/relationships/tags" Target="../tags/tag261.xml"/><Relationship Id="rId5" Type="http://schemas.openxmlformats.org/officeDocument/2006/relationships/tags" Target="../tags/tag260.xml"/><Relationship Id="rId10" Type="http://schemas.openxmlformats.org/officeDocument/2006/relationships/slideLayout" Target="../slideLayouts/slideLayout17.xml"/><Relationship Id="rId4" Type="http://schemas.openxmlformats.org/officeDocument/2006/relationships/tags" Target="../tags/tag259.xml"/><Relationship Id="rId9" Type="http://schemas.openxmlformats.org/officeDocument/2006/relationships/tags" Target="../tags/tag264.xml"/></Relationships>
</file>

<file path=ppt/slides/_rels/slide15.xml.rels><?xml version="1.0" encoding="UTF-8" standalone="yes"?>
<Relationships xmlns="http://schemas.openxmlformats.org/package/2006/relationships"><Relationship Id="rId8" Type="http://schemas.openxmlformats.org/officeDocument/2006/relationships/tags" Target="../tags/tag272.xml"/><Relationship Id="rId3" Type="http://schemas.openxmlformats.org/officeDocument/2006/relationships/tags" Target="../tags/tag267.xml"/><Relationship Id="rId7" Type="http://schemas.openxmlformats.org/officeDocument/2006/relationships/tags" Target="../tags/tag271.xml"/><Relationship Id="rId2" Type="http://schemas.openxmlformats.org/officeDocument/2006/relationships/tags" Target="../tags/tag266.xml"/><Relationship Id="rId1" Type="http://schemas.openxmlformats.org/officeDocument/2006/relationships/tags" Target="../tags/tag265.xml"/><Relationship Id="rId6" Type="http://schemas.openxmlformats.org/officeDocument/2006/relationships/tags" Target="../tags/tag270.xml"/><Relationship Id="rId5" Type="http://schemas.openxmlformats.org/officeDocument/2006/relationships/tags" Target="../tags/tag269.xml"/><Relationship Id="rId10" Type="http://schemas.openxmlformats.org/officeDocument/2006/relationships/slideLayout" Target="../slideLayouts/slideLayout17.xml"/><Relationship Id="rId4" Type="http://schemas.openxmlformats.org/officeDocument/2006/relationships/tags" Target="../tags/tag268.xml"/><Relationship Id="rId9" Type="http://schemas.openxmlformats.org/officeDocument/2006/relationships/tags" Target="../tags/tag273.xml"/></Relationships>
</file>

<file path=ppt/slides/_rels/slide16.xml.rels><?xml version="1.0" encoding="UTF-8" standalone="yes"?>
<Relationships xmlns="http://schemas.openxmlformats.org/package/2006/relationships"><Relationship Id="rId8" Type="http://schemas.openxmlformats.org/officeDocument/2006/relationships/tags" Target="../tags/tag281.xml"/><Relationship Id="rId3" Type="http://schemas.openxmlformats.org/officeDocument/2006/relationships/tags" Target="../tags/tag276.xml"/><Relationship Id="rId7" Type="http://schemas.openxmlformats.org/officeDocument/2006/relationships/tags" Target="../tags/tag280.xml"/><Relationship Id="rId2" Type="http://schemas.openxmlformats.org/officeDocument/2006/relationships/tags" Target="../tags/tag275.xml"/><Relationship Id="rId1" Type="http://schemas.openxmlformats.org/officeDocument/2006/relationships/tags" Target="../tags/tag274.xml"/><Relationship Id="rId6" Type="http://schemas.openxmlformats.org/officeDocument/2006/relationships/tags" Target="../tags/tag279.xml"/><Relationship Id="rId5" Type="http://schemas.openxmlformats.org/officeDocument/2006/relationships/tags" Target="../tags/tag278.xml"/><Relationship Id="rId4" Type="http://schemas.openxmlformats.org/officeDocument/2006/relationships/tags" Target="../tags/tag277.xml"/><Relationship Id="rId9" Type="http://schemas.openxmlformats.org/officeDocument/2006/relationships/slideLayout" Target="../slideLayouts/slideLayout17.xml"/></Relationships>
</file>

<file path=ppt/slides/_rels/slide17.xml.rels><?xml version="1.0" encoding="UTF-8" standalone="yes"?>
<Relationships xmlns="http://schemas.openxmlformats.org/package/2006/relationships"><Relationship Id="rId8" Type="http://schemas.openxmlformats.org/officeDocument/2006/relationships/tags" Target="../tags/tag289.xml"/><Relationship Id="rId3" Type="http://schemas.openxmlformats.org/officeDocument/2006/relationships/tags" Target="../tags/tag284.xml"/><Relationship Id="rId7" Type="http://schemas.openxmlformats.org/officeDocument/2006/relationships/tags" Target="../tags/tag288.xml"/><Relationship Id="rId2" Type="http://schemas.openxmlformats.org/officeDocument/2006/relationships/tags" Target="../tags/tag283.xml"/><Relationship Id="rId1" Type="http://schemas.openxmlformats.org/officeDocument/2006/relationships/tags" Target="../tags/tag282.xml"/><Relationship Id="rId6" Type="http://schemas.openxmlformats.org/officeDocument/2006/relationships/tags" Target="../tags/tag287.xml"/><Relationship Id="rId5" Type="http://schemas.openxmlformats.org/officeDocument/2006/relationships/tags" Target="../tags/tag286.xml"/><Relationship Id="rId4" Type="http://schemas.openxmlformats.org/officeDocument/2006/relationships/tags" Target="../tags/tag285.xml"/><Relationship Id="rId9"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8" Type="http://schemas.openxmlformats.org/officeDocument/2006/relationships/tags" Target="../tags/tag297.xml"/><Relationship Id="rId3" Type="http://schemas.openxmlformats.org/officeDocument/2006/relationships/tags" Target="../tags/tag292.xml"/><Relationship Id="rId7" Type="http://schemas.openxmlformats.org/officeDocument/2006/relationships/tags" Target="../tags/tag296.xml"/><Relationship Id="rId2" Type="http://schemas.openxmlformats.org/officeDocument/2006/relationships/tags" Target="../tags/tag291.xml"/><Relationship Id="rId1" Type="http://schemas.openxmlformats.org/officeDocument/2006/relationships/tags" Target="../tags/tag290.xml"/><Relationship Id="rId6" Type="http://schemas.openxmlformats.org/officeDocument/2006/relationships/tags" Target="../tags/tag295.xml"/><Relationship Id="rId5" Type="http://schemas.openxmlformats.org/officeDocument/2006/relationships/tags" Target="../tags/tag294.xml"/><Relationship Id="rId10" Type="http://schemas.openxmlformats.org/officeDocument/2006/relationships/slideLayout" Target="../slideLayouts/slideLayout17.xml"/><Relationship Id="rId4" Type="http://schemas.openxmlformats.org/officeDocument/2006/relationships/tags" Target="../tags/tag293.xml"/><Relationship Id="rId9" Type="http://schemas.openxmlformats.org/officeDocument/2006/relationships/tags" Target="../tags/tag298.xml"/></Relationships>
</file>

<file path=ppt/slides/_rels/slide19.xml.rels><?xml version="1.0" encoding="UTF-8" standalone="yes"?>
<Relationships xmlns="http://schemas.openxmlformats.org/package/2006/relationships"><Relationship Id="rId8" Type="http://schemas.openxmlformats.org/officeDocument/2006/relationships/tags" Target="../tags/tag306.xml"/><Relationship Id="rId3" Type="http://schemas.openxmlformats.org/officeDocument/2006/relationships/tags" Target="../tags/tag301.xml"/><Relationship Id="rId7" Type="http://schemas.openxmlformats.org/officeDocument/2006/relationships/tags" Target="../tags/tag305.xml"/><Relationship Id="rId2" Type="http://schemas.openxmlformats.org/officeDocument/2006/relationships/tags" Target="../tags/tag300.xml"/><Relationship Id="rId1" Type="http://schemas.openxmlformats.org/officeDocument/2006/relationships/tags" Target="../tags/tag299.xml"/><Relationship Id="rId6" Type="http://schemas.openxmlformats.org/officeDocument/2006/relationships/tags" Target="../tags/tag304.xml"/><Relationship Id="rId5" Type="http://schemas.openxmlformats.org/officeDocument/2006/relationships/tags" Target="../tags/tag303.xml"/><Relationship Id="rId4" Type="http://schemas.openxmlformats.org/officeDocument/2006/relationships/tags" Target="../tags/tag302.xml"/><Relationship Id="rId9"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165.xml"/><Relationship Id="rId7" Type="http://schemas.openxmlformats.org/officeDocument/2006/relationships/tags" Target="../tags/tag169.xml"/><Relationship Id="rId2" Type="http://schemas.openxmlformats.org/officeDocument/2006/relationships/tags" Target="../tags/tag164.xml"/><Relationship Id="rId1" Type="http://schemas.openxmlformats.org/officeDocument/2006/relationships/tags" Target="../tags/tag163.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s>
</file>

<file path=ppt/slides/_rels/slide20.xml.rels><?xml version="1.0" encoding="UTF-8" standalone="yes"?>
<Relationships xmlns="http://schemas.openxmlformats.org/package/2006/relationships"><Relationship Id="rId8" Type="http://schemas.openxmlformats.org/officeDocument/2006/relationships/tags" Target="../tags/tag314.xml"/><Relationship Id="rId3" Type="http://schemas.openxmlformats.org/officeDocument/2006/relationships/tags" Target="../tags/tag309.xml"/><Relationship Id="rId7" Type="http://schemas.openxmlformats.org/officeDocument/2006/relationships/tags" Target="../tags/tag313.xml"/><Relationship Id="rId2" Type="http://schemas.openxmlformats.org/officeDocument/2006/relationships/tags" Target="../tags/tag308.xml"/><Relationship Id="rId1" Type="http://schemas.openxmlformats.org/officeDocument/2006/relationships/tags" Target="../tags/tag307.xml"/><Relationship Id="rId6" Type="http://schemas.openxmlformats.org/officeDocument/2006/relationships/tags" Target="../tags/tag312.xml"/><Relationship Id="rId5" Type="http://schemas.openxmlformats.org/officeDocument/2006/relationships/tags" Target="../tags/tag311.xml"/><Relationship Id="rId4" Type="http://schemas.openxmlformats.org/officeDocument/2006/relationships/tags" Target="../tags/tag310.xml"/><Relationship Id="rId9" Type="http://schemas.openxmlformats.org/officeDocument/2006/relationships/slideLayout" Target="../slideLayouts/slideLayout17.xml"/></Relationships>
</file>

<file path=ppt/slides/_rels/slide21.xml.rels><?xml version="1.0" encoding="UTF-8" standalone="yes"?>
<Relationships xmlns="http://schemas.openxmlformats.org/package/2006/relationships"><Relationship Id="rId8" Type="http://schemas.openxmlformats.org/officeDocument/2006/relationships/tags" Target="../tags/tag322.xml"/><Relationship Id="rId3" Type="http://schemas.openxmlformats.org/officeDocument/2006/relationships/tags" Target="../tags/tag317.xml"/><Relationship Id="rId7" Type="http://schemas.openxmlformats.org/officeDocument/2006/relationships/tags" Target="../tags/tag321.xml"/><Relationship Id="rId2" Type="http://schemas.openxmlformats.org/officeDocument/2006/relationships/tags" Target="../tags/tag316.xml"/><Relationship Id="rId1" Type="http://schemas.openxmlformats.org/officeDocument/2006/relationships/tags" Target="../tags/tag315.xml"/><Relationship Id="rId6" Type="http://schemas.openxmlformats.org/officeDocument/2006/relationships/tags" Target="../tags/tag320.xml"/><Relationship Id="rId5" Type="http://schemas.openxmlformats.org/officeDocument/2006/relationships/tags" Target="../tags/tag319.xml"/><Relationship Id="rId10" Type="http://schemas.openxmlformats.org/officeDocument/2006/relationships/slideLayout" Target="../slideLayouts/slideLayout17.xml"/><Relationship Id="rId4" Type="http://schemas.openxmlformats.org/officeDocument/2006/relationships/tags" Target="../tags/tag318.xml"/><Relationship Id="rId9" Type="http://schemas.openxmlformats.org/officeDocument/2006/relationships/tags" Target="../tags/tag323.xml"/></Relationships>
</file>

<file path=ppt/slides/_rels/slide22.xml.rels><?xml version="1.0" encoding="UTF-8" standalone="yes"?>
<Relationships xmlns="http://schemas.openxmlformats.org/package/2006/relationships"><Relationship Id="rId8" Type="http://schemas.openxmlformats.org/officeDocument/2006/relationships/tags" Target="../tags/tag331.xml"/><Relationship Id="rId3" Type="http://schemas.openxmlformats.org/officeDocument/2006/relationships/tags" Target="../tags/tag326.xml"/><Relationship Id="rId7" Type="http://schemas.openxmlformats.org/officeDocument/2006/relationships/tags" Target="../tags/tag330.xml"/><Relationship Id="rId2" Type="http://schemas.openxmlformats.org/officeDocument/2006/relationships/tags" Target="../tags/tag325.xml"/><Relationship Id="rId1" Type="http://schemas.openxmlformats.org/officeDocument/2006/relationships/tags" Target="../tags/tag324.xml"/><Relationship Id="rId6" Type="http://schemas.openxmlformats.org/officeDocument/2006/relationships/tags" Target="../tags/tag329.xml"/><Relationship Id="rId5" Type="http://schemas.openxmlformats.org/officeDocument/2006/relationships/tags" Target="../tags/tag328.xml"/><Relationship Id="rId10" Type="http://schemas.openxmlformats.org/officeDocument/2006/relationships/slideLayout" Target="../slideLayouts/slideLayout17.xml"/><Relationship Id="rId4" Type="http://schemas.openxmlformats.org/officeDocument/2006/relationships/tags" Target="../tags/tag327.xml"/><Relationship Id="rId9" Type="http://schemas.openxmlformats.org/officeDocument/2006/relationships/tags" Target="../tags/tag332.xml"/></Relationships>
</file>

<file path=ppt/slides/_rels/slide23.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335.xml"/><Relationship Id="rId7" Type="http://schemas.openxmlformats.org/officeDocument/2006/relationships/tags" Target="../tags/tag339.xml"/><Relationship Id="rId2" Type="http://schemas.openxmlformats.org/officeDocument/2006/relationships/tags" Target="../tags/tag334.xml"/><Relationship Id="rId1" Type="http://schemas.openxmlformats.org/officeDocument/2006/relationships/tags" Target="../tags/tag333.xml"/><Relationship Id="rId6" Type="http://schemas.openxmlformats.org/officeDocument/2006/relationships/tags" Target="../tags/tag338.xml"/><Relationship Id="rId5" Type="http://schemas.openxmlformats.org/officeDocument/2006/relationships/tags" Target="../tags/tag337.xml"/><Relationship Id="rId4" Type="http://schemas.openxmlformats.org/officeDocument/2006/relationships/tags" Target="../tags/tag336.xml"/></Relationships>
</file>

<file path=ppt/slides/_rels/slide24.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342.xml"/><Relationship Id="rId7" Type="http://schemas.openxmlformats.org/officeDocument/2006/relationships/tags" Target="../tags/tag346.xml"/><Relationship Id="rId2" Type="http://schemas.openxmlformats.org/officeDocument/2006/relationships/tags" Target="../tags/tag341.xml"/><Relationship Id="rId1" Type="http://schemas.openxmlformats.org/officeDocument/2006/relationships/tags" Target="../tags/tag340.xml"/><Relationship Id="rId6" Type="http://schemas.openxmlformats.org/officeDocument/2006/relationships/tags" Target="../tags/tag345.xml"/><Relationship Id="rId5" Type="http://schemas.openxmlformats.org/officeDocument/2006/relationships/tags" Target="../tags/tag344.xml"/><Relationship Id="rId4" Type="http://schemas.openxmlformats.org/officeDocument/2006/relationships/tags" Target="../tags/tag343.xml"/></Relationships>
</file>

<file path=ppt/slides/_rels/slide25.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349.xml"/><Relationship Id="rId7" Type="http://schemas.openxmlformats.org/officeDocument/2006/relationships/tags" Target="../tags/tag353.xml"/><Relationship Id="rId2" Type="http://schemas.openxmlformats.org/officeDocument/2006/relationships/tags" Target="../tags/tag348.xml"/><Relationship Id="rId1" Type="http://schemas.openxmlformats.org/officeDocument/2006/relationships/tags" Target="../tags/tag347.xml"/><Relationship Id="rId6" Type="http://schemas.openxmlformats.org/officeDocument/2006/relationships/tags" Target="../tags/tag352.xml"/><Relationship Id="rId5" Type="http://schemas.openxmlformats.org/officeDocument/2006/relationships/tags" Target="../tags/tag351.xml"/><Relationship Id="rId4" Type="http://schemas.openxmlformats.org/officeDocument/2006/relationships/tags" Target="../tags/tag350.xml"/></Relationships>
</file>

<file path=ppt/slides/_rels/slide26.xml.rels><?xml version="1.0" encoding="UTF-8" standalone="yes"?>
<Relationships xmlns="http://schemas.openxmlformats.org/package/2006/relationships"><Relationship Id="rId8" Type="http://schemas.openxmlformats.org/officeDocument/2006/relationships/tags" Target="../tags/tag361.xml"/><Relationship Id="rId3" Type="http://schemas.openxmlformats.org/officeDocument/2006/relationships/tags" Target="../tags/tag356.xml"/><Relationship Id="rId7" Type="http://schemas.openxmlformats.org/officeDocument/2006/relationships/tags" Target="../tags/tag360.xml"/><Relationship Id="rId2" Type="http://schemas.openxmlformats.org/officeDocument/2006/relationships/tags" Target="../tags/tag355.xml"/><Relationship Id="rId1" Type="http://schemas.openxmlformats.org/officeDocument/2006/relationships/tags" Target="../tags/tag354.xml"/><Relationship Id="rId6" Type="http://schemas.openxmlformats.org/officeDocument/2006/relationships/tags" Target="../tags/tag359.xml"/><Relationship Id="rId5" Type="http://schemas.openxmlformats.org/officeDocument/2006/relationships/tags" Target="../tags/tag358.xml"/><Relationship Id="rId4" Type="http://schemas.openxmlformats.org/officeDocument/2006/relationships/tags" Target="../tags/tag357.xml"/><Relationship Id="rId9" Type="http://schemas.openxmlformats.org/officeDocument/2006/relationships/slideLayout" Target="../slideLayouts/slideLayout17.xml"/></Relationships>
</file>

<file path=ppt/slides/_rels/slide27.xml.rels><?xml version="1.0" encoding="UTF-8" standalone="yes"?>
<Relationships xmlns="http://schemas.openxmlformats.org/package/2006/relationships"><Relationship Id="rId8" Type="http://schemas.openxmlformats.org/officeDocument/2006/relationships/tags" Target="../tags/tag369.xml"/><Relationship Id="rId3" Type="http://schemas.openxmlformats.org/officeDocument/2006/relationships/tags" Target="../tags/tag364.xml"/><Relationship Id="rId7" Type="http://schemas.openxmlformats.org/officeDocument/2006/relationships/tags" Target="../tags/tag368.xml"/><Relationship Id="rId2" Type="http://schemas.openxmlformats.org/officeDocument/2006/relationships/tags" Target="../tags/tag363.xml"/><Relationship Id="rId1" Type="http://schemas.openxmlformats.org/officeDocument/2006/relationships/tags" Target="../tags/tag362.xml"/><Relationship Id="rId6" Type="http://schemas.openxmlformats.org/officeDocument/2006/relationships/tags" Target="../tags/tag367.xml"/><Relationship Id="rId5" Type="http://schemas.openxmlformats.org/officeDocument/2006/relationships/tags" Target="../tags/tag366.xml"/><Relationship Id="rId4" Type="http://schemas.openxmlformats.org/officeDocument/2006/relationships/tags" Target="../tags/tag365.xml"/><Relationship Id="rId9" Type="http://schemas.openxmlformats.org/officeDocument/2006/relationships/slideLayout" Target="../slideLayouts/slideLayout17.xml"/></Relationships>
</file>

<file path=ppt/slides/_rels/slide28.xml.rels><?xml version="1.0" encoding="UTF-8" standalone="yes"?>
<Relationships xmlns="http://schemas.openxmlformats.org/package/2006/relationships"><Relationship Id="rId8" Type="http://schemas.openxmlformats.org/officeDocument/2006/relationships/tags" Target="../tags/tag377.xml"/><Relationship Id="rId3" Type="http://schemas.openxmlformats.org/officeDocument/2006/relationships/tags" Target="../tags/tag372.xml"/><Relationship Id="rId7" Type="http://schemas.openxmlformats.org/officeDocument/2006/relationships/tags" Target="../tags/tag376.xml"/><Relationship Id="rId2" Type="http://schemas.openxmlformats.org/officeDocument/2006/relationships/tags" Target="../tags/tag371.xml"/><Relationship Id="rId1" Type="http://schemas.openxmlformats.org/officeDocument/2006/relationships/tags" Target="../tags/tag370.xml"/><Relationship Id="rId6" Type="http://schemas.openxmlformats.org/officeDocument/2006/relationships/tags" Target="../tags/tag375.xml"/><Relationship Id="rId5" Type="http://schemas.openxmlformats.org/officeDocument/2006/relationships/tags" Target="../tags/tag374.xml"/><Relationship Id="rId4" Type="http://schemas.openxmlformats.org/officeDocument/2006/relationships/tags" Target="../tags/tag373.xml"/><Relationship Id="rId9" Type="http://schemas.openxmlformats.org/officeDocument/2006/relationships/slideLayout" Target="../slideLayouts/slideLayout17.xml"/></Relationships>
</file>

<file path=ppt/slides/_rels/slide29.xml.rels><?xml version="1.0" encoding="UTF-8" standalone="yes"?>
<Relationships xmlns="http://schemas.openxmlformats.org/package/2006/relationships"><Relationship Id="rId8" Type="http://schemas.openxmlformats.org/officeDocument/2006/relationships/tags" Target="../tags/tag385.xml"/><Relationship Id="rId3" Type="http://schemas.openxmlformats.org/officeDocument/2006/relationships/tags" Target="../tags/tag380.xml"/><Relationship Id="rId7" Type="http://schemas.openxmlformats.org/officeDocument/2006/relationships/tags" Target="../tags/tag384.xml"/><Relationship Id="rId2" Type="http://schemas.openxmlformats.org/officeDocument/2006/relationships/tags" Target="../tags/tag379.xml"/><Relationship Id="rId1" Type="http://schemas.openxmlformats.org/officeDocument/2006/relationships/tags" Target="../tags/tag378.xml"/><Relationship Id="rId6" Type="http://schemas.openxmlformats.org/officeDocument/2006/relationships/tags" Target="../tags/tag383.xml"/><Relationship Id="rId5" Type="http://schemas.openxmlformats.org/officeDocument/2006/relationships/tags" Target="../tags/tag382.xml"/><Relationship Id="rId4" Type="http://schemas.openxmlformats.org/officeDocument/2006/relationships/tags" Target="../tags/tag381.xml"/><Relationship Id="rId9" Type="http://schemas.openxmlformats.org/officeDocument/2006/relationships/slideLayout" Target="../slideLayouts/slideLayout17.xml"/></Relationships>
</file>

<file path=ppt/slides/_rels/slide3.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172.xml"/><Relationship Id="rId7" Type="http://schemas.openxmlformats.org/officeDocument/2006/relationships/tags" Target="../tags/tag176.xml"/><Relationship Id="rId2" Type="http://schemas.openxmlformats.org/officeDocument/2006/relationships/tags" Target="../tags/tag171.xml"/><Relationship Id="rId1" Type="http://schemas.openxmlformats.org/officeDocument/2006/relationships/tags" Target="../tags/tag170.xml"/><Relationship Id="rId6" Type="http://schemas.openxmlformats.org/officeDocument/2006/relationships/tags" Target="../tags/tag175.xml"/><Relationship Id="rId5" Type="http://schemas.openxmlformats.org/officeDocument/2006/relationships/tags" Target="../tags/tag174.xml"/><Relationship Id="rId4" Type="http://schemas.openxmlformats.org/officeDocument/2006/relationships/tags" Target="../tags/tag173.xml"/></Relationships>
</file>

<file path=ppt/slides/_rels/slide30.xml.rels><?xml version="1.0" encoding="UTF-8" standalone="yes"?>
<Relationships xmlns="http://schemas.openxmlformats.org/package/2006/relationships"><Relationship Id="rId13" Type="http://schemas.openxmlformats.org/officeDocument/2006/relationships/tags" Target="../tags/tag398.xml"/><Relationship Id="rId18" Type="http://schemas.openxmlformats.org/officeDocument/2006/relationships/tags" Target="../tags/tag403.xml"/><Relationship Id="rId26" Type="http://schemas.openxmlformats.org/officeDocument/2006/relationships/tags" Target="../tags/tag411.xml"/><Relationship Id="rId39" Type="http://schemas.openxmlformats.org/officeDocument/2006/relationships/tags" Target="../tags/tag424.xml"/><Relationship Id="rId21" Type="http://schemas.openxmlformats.org/officeDocument/2006/relationships/tags" Target="../tags/tag406.xml"/><Relationship Id="rId34" Type="http://schemas.openxmlformats.org/officeDocument/2006/relationships/tags" Target="../tags/tag419.xml"/><Relationship Id="rId42" Type="http://schemas.openxmlformats.org/officeDocument/2006/relationships/tags" Target="../tags/tag427.xml"/><Relationship Id="rId47" Type="http://schemas.openxmlformats.org/officeDocument/2006/relationships/tags" Target="../tags/tag432.xml"/><Relationship Id="rId50" Type="http://schemas.openxmlformats.org/officeDocument/2006/relationships/tags" Target="../tags/tag435.xml"/><Relationship Id="rId55" Type="http://schemas.openxmlformats.org/officeDocument/2006/relationships/tags" Target="../tags/tag440.xml"/><Relationship Id="rId63" Type="http://schemas.openxmlformats.org/officeDocument/2006/relationships/tags" Target="../tags/tag448.xml"/><Relationship Id="rId68" Type="http://schemas.openxmlformats.org/officeDocument/2006/relationships/tags" Target="../tags/tag453.xml"/><Relationship Id="rId76" Type="http://schemas.openxmlformats.org/officeDocument/2006/relationships/tags" Target="../tags/tag461.xml"/><Relationship Id="rId84" Type="http://schemas.openxmlformats.org/officeDocument/2006/relationships/tags" Target="../tags/tag469.xml"/><Relationship Id="rId89" Type="http://schemas.openxmlformats.org/officeDocument/2006/relationships/slideLayout" Target="../slideLayouts/slideLayout17.xml"/><Relationship Id="rId7" Type="http://schemas.openxmlformats.org/officeDocument/2006/relationships/tags" Target="../tags/tag392.xml"/><Relationship Id="rId71" Type="http://schemas.openxmlformats.org/officeDocument/2006/relationships/tags" Target="../tags/tag456.xml"/><Relationship Id="rId2" Type="http://schemas.openxmlformats.org/officeDocument/2006/relationships/tags" Target="../tags/tag387.xml"/><Relationship Id="rId16" Type="http://schemas.openxmlformats.org/officeDocument/2006/relationships/tags" Target="../tags/tag401.xml"/><Relationship Id="rId29" Type="http://schemas.openxmlformats.org/officeDocument/2006/relationships/tags" Target="../tags/tag414.xml"/><Relationship Id="rId11" Type="http://schemas.openxmlformats.org/officeDocument/2006/relationships/tags" Target="../tags/tag396.xml"/><Relationship Id="rId24" Type="http://schemas.openxmlformats.org/officeDocument/2006/relationships/tags" Target="../tags/tag409.xml"/><Relationship Id="rId32" Type="http://schemas.openxmlformats.org/officeDocument/2006/relationships/tags" Target="../tags/tag417.xml"/><Relationship Id="rId37" Type="http://schemas.openxmlformats.org/officeDocument/2006/relationships/tags" Target="../tags/tag422.xml"/><Relationship Id="rId40" Type="http://schemas.openxmlformats.org/officeDocument/2006/relationships/tags" Target="../tags/tag425.xml"/><Relationship Id="rId45" Type="http://schemas.openxmlformats.org/officeDocument/2006/relationships/tags" Target="../tags/tag430.xml"/><Relationship Id="rId53" Type="http://schemas.openxmlformats.org/officeDocument/2006/relationships/tags" Target="../tags/tag438.xml"/><Relationship Id="rId58" Type="http://schemas.openxmlformats.org/officeDocument/2006/relationships/tags" Target="../tags/tag443.xml"/><Relationship Id="rId66" Type="http://schemas.openxmlformats.org/officeDocument/2006/relationships/tags" Target="../tags/tag451.xml"/><Relationship Id="rId74" Type="http://schemas.openxmlformats.org/officeDocument/2006/relationships/tags" Target="../tags/tag459.xml"/><Relationship Id="rId79" Type="http://schemas.openxmlformats.org/officeDocument/2006/relationships/tags" Target="../tags/tag464.xml"/><Relationship Id="rId87" Type="http://schemas.openxmlformats.org/officeDocument/2006/relationships/tags" Target="../tags/tag472.xml"/><Relationship Id="rId5" Type="http://schemas.openxmlformats.org/officeDocument/2006/relationships/tags" Target="../tags/tag390.xml"/><Relationship Id="rId61" Type="http://schemas.openxmlformats.org/officeDocument/2006/relationships/tags" Target="../tags/tag446.xml"/><Relationship Id="rId82" Type="http://schemas.openxmlformats.org/officeDocument/2006/relationships/tags" Target="../tags/tag467.xml"/><Relationship Id="rId19" Type="http://schemas.openxmlformats.org/officeDocument/2006/relationships/tags" Target="../tags/tag404.xml"/><Relationship Id="rId4" Type="http://schemas.openxmlformats.org/officeDocument/2006/relationships/tags" Target="../tags/tag389.xml"/><Relationship Id="rId9" Type="http://schemas.openxmlformats.org/officeDocument/2006/relationships/tags" Target="../tags/tag394.xml"/><Relationship Id="rId14" Type="http://schemas.openxmlformats.org/officeDocument/2006/relationships/tags" Target="../tags/tag399.xml"/><Relationship Id="rId22" Type="http://schemas.openxmlformats.org/officeDocument/2006/relationships/tags" Target="../tags/tag407.xml"/><Relationship Id="rId27" Type="http://schemas.openxmlformats.org/officeDocument/2006/relationships/tags" Target="../tags/tag412.xml"/><Relationship Id="rId30" Type="http://schemas.openxmlformats.org/officeDocument/2006/relationships/tags" Target="../tags/tag415.xml"/><Relationship Id="rId35" Type="http://schemas.openxmlformats.org/officeDocument/2006/relationships/tags" Target="../tags/tag420.xml"/><Relationship Id="rId43" Type="http://schemas.openxmlformats.org/officeDocument/2006/relationships/tags" Target="../tags/tag428.xml"/><Relationship Id="rId48" Type="http://schemas.openxmlformats.org/officeDocument/2006/relationships/tags" Target="../tags/tag433.xml"/><Relationship Id="rId56" Type="http://schemas.openxmlformats.org/officeDocument/2006/relationships/tags" Target="../tags/tag441.xml"/><Relationship Id="rId64" Type="http://schemas.openxmlformats.org/officeDocument/2006/relationships/tags" Target="../tags/tag449.xml"/><Relationship Id="rId69" Type="http://schemas.openxmlformats.org/officeDocument/2006/relationships/tags" Target="../tags/tag454.xml"/><Relationship Id="rId77" Type="http://schemas.openxmlformats.org/officeDocument/2006/relationships/tags" Target="../tags/tag462.xml"/><Relationship Id="rId8" Type="http://schemas.openxmlformats.org/officeDocument/2006/relationships/tags" Target="../tags/tag393.xml"/><Relationship Id="rId51" Type="http://schemas.openxmlformats.org/officeDocument/2006/relationships/tags" Target="../tags/tag436.xml"/><Relationship Id="rId72" Type="http://schemas.openxmlformats.org/officeDocument/2006/relationships/tags" Target="../tags/tag457.xml"/><Relationship Id="rId80" Type="http://schemas.openxmlformats.org/officeDocument/2006/relationships/tags" Target="../tags/tag465.xml"/><Relationship Id="rId85" Type="http://schemas.openxmlformats.org/officeDocument/2006/relationships/tags" Target="../tags/tag470.xml"/><Relationship Id="rId3" Type="http://schemas.openxmlformats.org/officeDocument/2006/relationships/tags" Target="../tags/tag388.xml"/><Relationship Id="rId12" Type="http://schemas.openxmlformats.org/officeDocument/2006/relationships/tags" Target="../tags/tag397.xml"/><Relationship Id="rId17" Type="http://schemas.openxmlformats.org/officeDocument/2006/relationships/tags" Target="../tags/tag402.xml"/><Relationship Id="rId25" Type="http://schemas.openxmlformats.org/officeDocument/2006/relationships/tags" Target="../tags/tag410.xml"/><Relationship Id="rId33" Type="http://schemas.openxmlformats.org/officeDocument/2006/relationships/tags" Target="../tags/tag418.xml"/><Relationship Id="rId38" Type="http://schemas.openxmlformats.org/officeDocument/2006/relationships/tags" Target="../tags/tag423.xml"/><Relationship Id="rId46" Type="http://schemas.openxmlformats.org/officeDocument/2006/relationships/tags" Target="../tags/tag431.xml"/><Relationship Id="rId59" Type="http://schemas.openxmlformats.org/officeDocument/2006/relationships/tags" Target="../tags/tag444.xml"/><Relationship Id="rId67" Type="http://schemas.openxmlformats.org/officeDocument/2006/relationships/tags" Target="../tags/tag452.xml"/><Relationship Id="rId20" Type="http://schemas.openxmlformats.org/officeDocument/2006/relationships/tags" Target="../tags/tag405.xml"/><Relationship Id="rId41" Type="http://schemas.openxmlformats.org/officeDocument/2006/relationships/tags" Target="../tags/tag426.xml"/><Relationship Id="rId54" Type="http://schemas.openxmlformats.org/officeDocument/2006/relationships/tags" Target="../tags/tag439.xml"/><Relationship Id="rId62" Type="http://schemas.openxmlformats.org/officeDocument/2006/relationships/tags" Target="../tags/tag447.xml"/><Relationship Id="rId70" Type="http://schemas.openxmlformats.org/officeDocument/2006/relationships/tags" Target="../tags/tag455.xml"/><Relationship Id="rId75" Type="http://schemas.openxmlformats.org/officeDocument/2006/relationships/tags" Target="../tags/tag460.xml"/><Relationship Id="rId83" Type="http://schemas.openxmlformats.org/officeDocument/2006/relationships/tags" Target="../tags/tag468.xml"/><Relationship Id="rId88" Type="http://schemas.openxmlformats.org/officeDocument/2006/relationships/tags" Target="../tags/tag473.xml"/><Relationship Id="rId1" Type="http://schemas.openxmlformats.org/officeDocument/2006/relationships/tags" Target="../tags/tag386.xml"/><Relationship Id="rId6" Type="http://schemas.openxmlformats.org/officeDocument/2006/relationships/tags" Target="../tags/tag391.xml"/><Relationship Id="rId15" Type="http://schemas.openxmlformats.org/officeDocument/2006/relationships/tags" Target="../tags/tag400.xml"/><Relationship Id="rId23" Type="http://schemas.openxmlformats.org/officeDocument/2006/relationships/tags" Target="../tags/tag408.xml"/><Relationship Id="rId28" Type="http://schemas.openxmlformats.org/officeDocument/2006/relationships/tags" Target="../tags/tag413.xml"/><Relationship Id="rId36" Type="http://schemas.openxmlformats.org/officeDocument/2006/relationships/tags" Target="../tags/tag421.xml"/><Relationship Id="rId49" Type="http://schemas.openxmlformats.org/officeDocument/2006/relationships/tags" Target="../tags/tag434.xml"/><Relationship Id="rId57" Type="http://schemas.openxmlformats.org/officeDocument/2006/relationships/tags" Target="../tags/tag442.xml"/><Relationship Id="rId10" Type="http://schemas.openxmlformats.org/officeDocument/2006/relationships/tags" Target="../tags/tag395.xml"/><Relationship Id="rId31" Type="http://schemas.openxmlformats.org/officeDocument/2006/relationships/tags" Target="../tags/tag416.xml"/><Relationship Id="rId44" Type="http://schemas.openxmlformats.org/officeDocument/2006/relationships/tags" Target="../tags/tag429.xml"/><Relationship Id="rId52" Type="http://schemas.openxmlformats.org/officeDocument/2006/relationships/tags" Target="../tags/tag437.xml"/><Relationship Id="rId60" Type="http://schemas.openxmlformats.org/officeDocument/2006/relationships/tags" Target="../tags/tag445.xml"/><Relationship Id="rId65" Type="http://schemas.openxmlformats.org/officeDocument/2006/relationships/tags" Target="../tags/tag450.xml"/><Relationship Id="rId73" Type="http://schemas.openxmlformats.org/officeDocument/2006/relationships/tags" Target="../tags/tag458.xml"/><Relationship Id="rId78" Type="http://schemas.openxmlformats.org/officeDocument/2006/relationships/tags" Target="../tags/tag463.xml"/><Relationship Id="rId81" Type="http://schemas.openxmlformats.org/officeDocument/2006/relationships/tags" Target="../tags/tag466.xml"/><Relationship Id="rId86" Type="http://schemas.openxmlformats.org/officeDocument/2006/relationships/tags" Target="../tags/tag471.xml"/></Relationships>
</file>

<file path=ppt/slides/_rels/slide31.xml.rels><?xml version="1.0" encoding="UTF-8" standalone="yes"?>
<Relationships xmlns="http://schemas.openxmlformats.org/package/2006/relationships"><Relationship Id="rId8" Type="http://schemas.openxmlformats.org/officeDocument/2006/relationships/tags" Target="../tags/tag481.xml"/><Relationship Id="rId13" Type="http://schemas.openxmlformats.org/officeDocument/2006/relationships/tags" Target="../tags/tag486.xml"/><Relationship Id="rId3" Type="http://schemas.openxmlformats.org/officeDocument/2006/relationships/tags" Target="../tags/tag476.xml"/><Relationship Id="rId7" Type="http://schemas.openxmlformats.org/officeDocument/2006/relationships/tags" Target="../tags/tag480.xml"/><Relationship Id="rId12" Type="http://schemas.openxmlformats.org/officeDocument/2006/relationships/tags" Target="../tags/tag485.xml"/><Relationship Id="rId2" Type="http://schemas.openxmlformats.org/officeDocument/2006/relationships/tags" Target="../tags/tag475.xml"/><Relationship Id="rId1" Type="http://schemas.openxmlformats.org/officeDocument/2006/relationships/tags" Target="../tags/tag474.xml"/><Relationship Id="rId6" Type="http://schemas.openxmlformats.org/officeDocument/2006/relationships/tags" Target="../tags/tag479.xml"/><Relationship Id="rId11" Type="http://schemas.openxmlformats.org/officeDocument/2006/relationships/tags" Target="../tags/tag484.xml"/><Relationship Id="rId5" Type="http://schemas.openxmlformats.org/officeDocument/2006/relationships/tags" Target="../tags/tag478.xml"/><Relationship Id="rId10" Type="http://schemas.openxmlformats.org/officeDocument/2006/relationships/tags" Target="../tags/tag483.xml"/><Relationship Id="rId4" Type="http://schemas.openxmlformats.org/officeDocument/2006/relationships/tags" Target="../tags/tag477.xml"/><Relationship Id="rId9" Type="http://schemas.openxmlformats.org/officeDocument/2006/relationships/tags" Target="../tags/tag482.xml"/><Relationship Id="rId14" Type="http://schemas.openxmlformats.org/officeDocument/2006/relationships/slideLayout" Target="../slideLayouts/slideLayout17.xml"/></Relationships>
</file>

<file path=ppt/slides/_rels/slide32.xml.rels><?xml version="1.0" encoding="UTF-8" standalone="yes"?>
<Relationships xmlns="http://schemas.openxmlformats.org/package/2006/relationships"><Relationship Id="rId8" Type="http://schemas.openxmlformats.org/officeDocument/2006/relationships/tags" Target="../tags/tag494.xml"/><Relationship Id="rId3" Type="http://schemas.openxmlformats.org/officeDocument/2006/relationships/tags" Target="../tags/tag489.xml"/><Relationship Id="rId7" Type="http://schemas.openxmlformats.org/officeDocument/2006/relationships/tags" Target="../tags/tag493.xml"/><Relationship Id="rId2" Type="http://schemas.openxmlformats.org/officeDocument/2006/relationships/tags" Target="../tags/tag488.xml"/><Relationship Id="rId1" Type="http://schemas.openxmlformats.org/officeDocument/2006/relationships/tags" Target="../tags/tag487.xml"/><Relationship Id="rId6" Type="http://schemas.openxmlformats.org/officeDocument/2006/relationships/tags" Target="../tags/tag492.xml"/><Relationship Id="rId5" Type="http://schemas.openxmlformats.org/officeDocument/2006/relationships/tags" Target="../tags/tag491.xml"/><Relationship Id="rId4" Type="http://schemas.openxmlformats.org/officeDocument/2006/relationships/tags" Target="../tags/tag490.xml"/><Relationship Id="rId9" Type="http://schemas.openxmlformats.org/officeDocument/2006/relationships/slideLayout" Target="../slideLayouts/slideLayout17.xml"/></Relationships>
</file>

<file path=ppt/slides/_rels/slide33.xml.rels><?xml version="1.0" encoding="UTF-8" standalone="yes"?>
<Relationships xmlns="http://schemas.openxmlformats.org/package/2006/relationships"><Relationship Id="rId8" Type="http://schemas.openxmlformats.org/officeDocument/2006/relationships/tags" Target="../tags/tag502.xml"/><Relationship Id="rId13" Type="http://schemas.openxmlformats.org/officeDocument/2006/relationships/tags" Target="../tags/tag507.xml"/><Relationship Id="rId3" Type="http://schemas.openxmlformats.org/officeDocument/2006/relationships/tags" Target="../tags/tag497.xml"/><Relationship Id="rId7" Type="http://schemas.openxmlformats.org/officeDocument/2006/relationships/tags" Target="../tags/tag501.xml"/><Relationship Id="rId12" Type="http://schemas.openxmlformats.org/officeDocument/2006/relationships/tags" Target="../tags/tag506.xml"/><Relationship Id="rId2" Type="http://schemas.openxmlformats.org/officeDocument/2006/relationships/tags" Target="../tags/tag496.xml"/><Relationship Id="rId1" Type="http://schemas.openxmlformats.org/officeDocument/2006/relationships/tags" Target="../tags/tag495.xml"/><Relationship Id="rId6" Type="http://schemas.openxmlformats.org/officeDocument/2006/relationships/tags" Target="../tags/tag500.xml"/><Relationship Id="rId11" Type="http://schemas.openxmlformats.org/officeDocument/2006/relationships/tags" Target="../tags/tag505.xml"/><Relationship Id="rId5" Type="http://schemas.openxmlformats.org/officeDocument/2006/relationships/tags" Target="../tags/tag499.xml"/><Relationship Id="rId10" Type="http://schemas.openxmlformats.org/officeDocument/2006/relationships/tags" Target="../tags/tag504.xml"/><Relationship Id="rId4" Type="http://schemas.openxmlformats.org/officeDocument/2006/relationships/tags" Target="../tags/tag498.xml"/><Relationship Id="rId9" Type="http://schemas.openxmlformats.org/officeDocument/2006/relationships/tags" Target="../tags/tag503.xml"/><Relationship Id="rId14" Type="http://schemas.openxmlformats.org/officeDocument/2006/relationships/slideLayout" Target="../slideLayouts/slideLayout17.xml"/></Relationships>
</file>

<file path=ppt/slides/_rels/slide34.xml.rels><?xml version="1.0" encoding="UTF-8" standalone="yes"?>
<Relationships xmlns="http://schemas.openxmlformats.org/package/2006/relationships"><Relationship Id="rId8" Type="http://schemas.openxmlformats.org/officeDocument/2006/relationships/tags" Target="../tags/tag515.xml"/><Relationship Id="rId13" Type="http://schemas.openxmlformats.org/officeDocument/2006/relationships/tags" Target="../tags/tag520.xml"/><Relationship Id="rId3" Type="http://schemas.openxmlformats.org/officeDocument/2006/relationships/tags" Target="../tags/tag510.xml"/><Relationship Id="rId7" Type="http://schemas.openxmlformats.org/officeDocument/2006/relationships/tags" Target="../tags/tag514.xml"/><Relationship Id="rId12" Type="http://schemas.openxmlformats.org/officeDocument/2006/relationships/tags" Target="../tags/tag519.xml"/><Relationship Id="rId2" Type="http://schemas.openxmlformats.org/officeDocument/2006/relationships/tags" Target="../tags/tag509.xml"/><Relationship Id="rId1" Type="http://schemas.openxmlformats.org/officeDocument/2006/relationships/tags" Target="../tags/tag508.xml"/><Relationship Id="rId6" Type="http://schemas.openxmlformats.org/officeDocument/2006/relationships/tags" Target="../tags/tag513.xml"/><Relationship Id="rId11" Type="http://schemas.openxmlformats.org/officeDocument/2006/relationships/tags" Target="../tags/tag518.xml"/><Relationship Id="rId5" Type="http://schemas.openxmlformats.org/officeDocument/2006/relationships/tags" Target="../tags/tag512.xml"/><Relationship Id="rId10" Type="http://schemas.openxmlformats.org/officeDocument/2006/relationships/tags" Target="../tags/tag517.xml"/><Relationship Id="rId4" Type="http://schemas.openxmlformats.org/officeDocument/2006/relationships/tags" Target="../tags/tag511.xml"/><Relationship Id="rId9" Type="http://schemas.openxmlformats.org/officeDocument/2006/relationships/tags" Target="../tags/tag516.xml"/><Relationship Id="rId14" Type="http://schemas.openxmlformats.org/officeDocument/2006/relationships/slideLayout" Target="../slideLayouts/slideLayout17.xml"/></Relationships>
</file>

<file path=ppt/slides/_rels/slide35.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522.xml"/><Relationship Id="rId1" Type="http://schemas.openxmlformats.org/officeDocument/2006/relationships/tags" Target="../tags/tag521.xml"/></Relationships>
</file>

<file path=ppt/slides/_rels/slide36.xml.rels><?xml version="1.0" encoding="UTF-8" standalone="yes"?>
<Relationships xmlns="http://schemas.openxmlformats.org/package/2006/relationships"><Relationship Id="rId8" Type="http://schemas.openxmlformats.org/officeDocument/2006/relationships/tags" Target="../tags/tag530.xml"/><Relationship Id="rId3" Type="http://schemas.openxmlformats.org/officeDocument/2006/relationships/tags" Target="../tags/tag525.xml"/><Relationship Id="rId7" Type="http://schemas.openxmlformats.org/officeDocument/2006/relationships/tags" Target="../tags/tag529.xml"/><Relationship Id="rId2" Type="http://schemas.openxmlformats.org/officeDocument/2006/relationships/tags" Target="../tags/tag524.xml"/><Relationship Id="rId1" Type="http://schemas.openxmlformats.org/officeDocument/2006/relationships/tags" Target="../tags/tag523.xml"/><Relationship Id="rId6" Type="http://schemas.openxmlformats.org/officeDocument/2006/relationships/tags" Target="../tags/tag528.xml"/><Relationship Id="rId5" Type="http://schemas.openxmlformats.org/officeDocument/2006/relationships/tags" Target="../tags/tag527.xml"/><Relationship Id="rId10" Type="http://schemas.openxmlformats.org/officeDocument/2006/relationships/slideLayout" Target="../slideLayouts/slideLayout17.xml"/><Relationship Id="rId4" Type="http://schemas.openxmlformats.org/officeDocument/2006/relationships/tags" Target="../tags/tag526.xml"/><Relationship Id="rId9" Type="http://schemas.openxmlformats.org/officeDocument/2006/relationships/tags" Target="../tags/tag531.xml"/></Relationships>
</file>

<file path=ppt/slides/_rels/slide37.xml.rels><?xml version="1.0" encoding="UTF-8" standalone="yes"?>
<Relationships xmlns="http://schemas.openxmlformats.org/package/2006/relationships"><Relationship Id="rId3" Type="http://schemas.openxmlformats.org/officeDocument/2006/relationships/tags" Target="../tags/tag534.xml"/><Relationship Id="rId7" Type="http://schemas.openxmlformats.org/officeDocument/2006/relationships/slideLayout" Target="../slideLayouts/slideLayout17.xml"/><Relationship Id="rId2" Type="http://schemas.openxmlformats.org/officeDocument/2006/relationships/tags" Target="../tags/tag533.xml"/><Relationship Id="rId1" Type="http://schemas.openxmlformats.org/officeDocument/2006/relationships/tags" Target="../tags/tag532.xml"/><Relationship Id="rId6" Type="http://schemas.openxmlformats.org/officeDocument/2006/relationships/tags" Target="../tags/tag537.xml"/><Relationship Id="rId5" Type="http://schemas.openxmlformats.org/officeDocument/2006/relationships/tags" Target="../tags/tag536.xml"/><Relationship Id="rId4" Type="http://schemas.openxmlformats.org/officeDocument/2006/relationships/tags" Target="../tags/tag535.xml"/></Relationships>
</file>

<file path=ppt/slides/_rels/slide38.xml.rels><?xml version="1.0" encoding="UTF-8" standalone="yes"?>
<Relationships xmlns="http://schemas.openxmlformats.org/package/2006/relationships"><Relationship Id="rId8" Type="http://schemas.openxmlformats.org/officeDocument/2006/relationships/tags" Target="../tags/tag545.xml"/><Relationship Id="rId13" Type="http://schemas.openxmlformats.org/officeDocument/2006/relationships/tags" Target="../tags/tag550.xml"/><Relationship Id="rId3" Type="http://schemas.openxmlformats.org/officeDocument/2006/relationships/tags" Target="../tags/tag540.xml"/><Relationship Id="rId7" Type="http://schemas.openxmlformats.org/officeDocument/2006/relationships/tags" Target="../tags/tag544.xml"/><Relationship Id="rId12" Type="http://schemas.openxmlformats.org/officeDocument/2006/relationships/tags" Target="../tags/tag549.xml"/><Relationship Id="rId2" Type="http://schemas.openxmlformats.org/officeDocument/2006/relationships/tags" Target="../tags/tag539.xml"/><Relationship Id="rId1" Type="http://schemas.openxmlformats.org/officeDocument/2006/relationships/tags" Target="../tags/tag538.xml"/><Relationship Id="rId6" Type="http://schemas.openxmlformats.org/officeDocument/2006/relationships/tags" Target="../tags/tag543.xml"/><Relationship Id="rId11" Type="http://schemas.openxmlformats.org/officeDocument/2006/relationships/tags" Target="../tags/tag548.xml"/><Relationship Id="rId5" Type="http://schemas.openxmlformats.org/officeDocument/2006/relationships/tags" Target="../tags/tag542.xml"/><Relationship Id="rId10" Type="http://schemas.openxmlformats.org/officeDocument/2006/relationships/tags" Target="../tags/tag547.xml"/><Relationship Id="rId4" Type="http://schemas.openxmlformats.org/officeDocument/2006/relationships/tags" Target="../tags/tag541.xml"/><Relationship Id="rId9" Type="http://schemas.openxmlformats.org/officeDocument/2006/relationships/tags" Target="../tags/tag546.xml"/><Relationship Id="rId14" Type="http://schemas.openxmlformats.org/officeDocument/2006/relationships/slideLayout" Target="../slideLayouts/slideLayout17.xml"/></Relationships>
</file>

<file path=ppt/slides/_rels/slide39.xml.rels><?xml version="1.0" encoding="UTF-8" standalone="yes"?>
<Relationships xmlns="http://schemas.openxmlformats.org/package/2006/relationships"><Relationship Id="rId8" Type="http://schemas.openxmlformats.org/officeDocument/2006/relationships/tags" Target="../tags/tag558.xml"/><Relationship Id="rId3" Type="http://schemas.openxmlformats.org/officeDocument/2006/relationships/tags" Target="../tags/tag553.xml"/><Relationship Id="rId7" Type="http://schemas.openxmlformats.org/officeDocument/2006/relationships/tags" Target="../tags/tag557.xml"/><Relationship Id="rId2" Type="http://schemas.openxmlformats.org/officeDocument/2006/relationships/tags" Target="../tags/tag552.xml"/><Relationship Id="rId1" Type="http://schemas.openxmlformats.org/officeDocument/2006/relationships/tags" Target="../tags/tag551.xml"/><Relationship Id="rId6" Type="http://schemas.openxmlformats.org/officeDocument/2006/relationships/tags" Target="../tags/tag556.xml"/><Relationship Id="rId5" Type="http://schemas.openxmlformats.org/officeDocument/2006/relationships/tags" Target="../tags/tag555.xml"/><Relationship Id="rId4" Type="http://schemas.openxmlformats.org/officeDocument/2006/relationships/tags" Target="../tags/tag554.xml"/><Relationship Id="rId9" Type="http://schemas.openxmlformats.org/officeDocument/2006/relationships/slideLayout" Target="../slideLayouts/slideLayout17.xml"/></Relationships>
</file>

<file path=ppt/slides/_rels/slide4.xml.rels><?xml version="1.0" encoding="UTF-8" standalone="yes"?>
<Relationships xmlns="http://schemas.openxmlformats.org/package/2006/relationships"><Relationship Id="rId8" Type="http://schemas.openxmlformats.org/officeDocument/2006/relationships/tags" Target="../tags/tag184.xml"/><Relationship Id="rId3" Type="http://schemas.openxmlformats.org/officeDocument/2006/relationships/tags" Target="../tags/tag179.xml"/><Relationship Id="rId7" Type="http://schemas.openxmlformats.org/officeDocument/2006/relationships/tags" Target="../tags/tag183.xml"/><Relationship Id="rId2" Type="http://schemas.openxmlformats.org/officeDocument/2006/relationships/tags" Target="../tags/tag178.xml"/><Relationship Id="rId1" Type="http://schemas.openxmlformats.org/officeDocument/2006/relationships/tags" Target="../tags/tag177.xml"/><Relationship Id="rId6" Type="http://schemas.openxmlformats.org/officeDocument/2006/relationships/tags" Target="../tags/tag182.xml"/><Relationship Id="rId5" Type="http://schemas.openxmlformats.org/officeDocument/2006/relationships/tags" Target="../tags/tag181.xml"/><Relationship Id="rId4" Type="http://schemas.openxmlformats.org/officeDocument/2006/relationships/tags" Target="../tags/tag180.xml"/><Relationship Id="rId9" Type="http://schemas.openxmlformats.org/officeDocument/2006/relationships/slideLayout" Target="../slideLayouts/slideLayout17.xml"/></Relationships>
</file>

<file path=ppt/slides/_rels/slide40.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560.xml"/><Relationship Id="rId1" Type="http://schemas.openxmlformats.org/officeDocument/2006/relationships/tags" Target="../tags/tag559.xml"/></Relationships>
</file>

<file path=ppt/slides/_rels/slide41.xml.rels><?xml version="1.0" encoding="UTF-8" standalone="yes"?>
<Relationships xmlns="http://schemas.openxmlformats.org/package/2006/relationships"><Relationship Id="rId8" Type="http://schemas.openxmlformats.org/officeDocument/2006/relationships/tags" Target="../tags/tag568.xml"/><Relationship Id="rId3" Type="http://schemas.openxmlformats.org/officeDocument/2006/relationships/tags" Target="../tags/tag563.xml"/><Relationship Id="rId7" Type="http://schemas.openxmlformats.org/officeDocument/2006/relationships/tags" Target="../tags/tag567.xml"/><Relationship Id="rId2" Type="http://schemas.openxmlformats.org/officeDocument/2006/relationships/tags" Target="../tags/tag562.xml"/><Relationship Id="rId1" Type="http://schemas.openxmlformats.org/officeDocument/2006/relationships/tags" Target="../tags/tag561.xml"/><Relationship Id="rId6" Type="http://schemas.openxmlformats.org/officeDocument/2006/relationships/tags" Target="../tags/tag566.xml"/><Relationship Id="rId5" Type="http://schemas.openxmlformats.org/officeDocument/2006/relationships/tags" Target="../tags/tag565.xml"/><Relationship Id="rId4" Type="http://schemas.openxmlformats.org/officeDocument/2006/relationships/tags" Target="../tags/tag564.xml"/><Relationship Id="rId9" Type="http://schemas.openxmlformats.org/officeDocument/2006/relationships/slideLayout" Target="../slideLayouts/slideLayout17.xml"/></Relationships>
</file>

<file path=ppt/slides/_rels/slide42.xml.rels><?xml version="1.0" encoding="UTF-8" standalone="yes"?>
<Relationships xmlns="http://schemas.openxmlformats.org/package/2006/relationships"><Relationship Id="rId8" Type="http://schemas.openxmlformats.org/officeDocument/2006/relationships/tags" Target="../tags/tag576.xml"/><Relationship Id="rId3" Type="http://schemas.openxmlformats.org/officeDocument/2006/relationships/tags" Target="../tags/tag571.xml"/><Relationship Id="rId7" Type="http://schemas.openxmlformats.org/officeDocument/2006/relationships/tags" Target="../tags/tag575.xml"/><Relationship Id="rId2" Type="http://schemas.openxmlformats.org/officeDocument/2006/relationships/tags" Target="../tags/tag570.xml"/><Relationship Id="rId1" Type="http://schemas.openxmlformats.org/officeDocument/2006/relationships/tags" Target="../tags/tag569.xml"/><Relationship Id="rId6" Type="http://schemas.openxmlformats.org/officeDocument/2006/relationships/tags" Target="../tags/tag574.xml"/><Relationship Id="rId5" Type="http://schemas.openxmlformats.org/officeDocument/2006/relationships/tags" Target="../tags/tag573.xml"/><Relationship Id="rId10" Type="http://schemas.openxmlformats.org/officeDocument/2006/relationships/slideLayout" Target="../slideLayouts/slideLayout17.xml"/><Relationship Id="rId4" Type="http://schemas.openxmlformats.org/officeDocument/2006/relationships/tags" Target="../tags/tag572.xml"/><Relationship Id="rId9" Type="http://schemas.openxmlformats.org/officeDocument/2006/relationships/tags" Target="../tags/tag577.xml"/></Relationships>
</file>

<file path=ppt/slides/_rels/slide43.xml.rels><?xml version="1.0" encoding="UTF-8" standalone="yes"?>
<Relationships xmlns="http://schemas.openxmlformats.org/package/2006/relationships"><Relationship Id="rId8" Type="http://schemas.openxmlformats.org/officeDocument/2006/relationships/tags" Target="../tags/tag585.xml"/><Relationship Id="rId3" Type="http://schemas.openxmlformats.org/officeDocument/2006/relationships/tags" Target="../tags/tag580.xml"/><Relationship Id="rId7" Type="http://schemas.openxmlformats.org/officeDocument/2006/relationships/tags" Target="../tags/tag584.xml"/><Relationship Id="rId2" Type="http://schemas.openxmlformats.org/officeDocument/2006/relationships/tags" Target="../tags/tag579.xml"/><Relationship Id="rId1" Type="http://schemas.openxmlformats.org/officeDocument/2006/relationships/tags" Target="../tags/tag578.xml"/><Relationship Id="rId6" Type="http://schemas.openxmlformats.org/officeDocument/2006/relationships/tags" Target="../tags/tag583.xml"/><Relationship Id="rId5" Type="http://schemas.openxmlformats.org/officeDocument/2006/relationships/tags" Target="../tags/tag582.xml"/><Relationship Id="rId4" Type="http://schemas.openxmlformats.org/officeDocument/2006/relationships/tags" Target="../tags/tag581.xml"/><Relationship Id="rId9" Type="http://schemas.openxmlformats.org/officeDocument/2006/relationships/slideLayout" Target="../slideLayouts/slideLayout17.xml"/></Relationships>
</file>

<file path=ppt/slides/_rels/slide44.xml.rels><?xml version="1.0" encoding="UTF-8" standalone="yes"?>
<Relationships xmlns="http://schemas.openxmlformats.org/package/2006/relationships"><Relationship Id="rId8" Type="http://schemas.openxmlformats.org/officeDocument/2006/relationships/tags" Target="../tags/tag593.xml"/><Relationship Id="rId3" Type="http://schemas.openxmlformats.org/officeDocument/2006/relationships/tags" Target="../tags/tag588.xml"/><Relationship Id="rId7" Type="http://schemas.openxmlformats.org/officeDocument/2006/relationships/tags" Target="../tags/tag592.xml"/><Relationship Id="rId2" Type="http://schemas.openxmlformats.org/officeDocument/2006/relationships/tags" Target="../tags/tag587.xml"/><Relationship Id="rId1" Type="http://schemas.openxmlformats.org/officeDocument/2006/relationships/tags" Target="../tags/tag586.xml"/><Relationship Id="rId6" Type="http://schemas.openxmlformats.org/officeDocument/2006/relationships/tags" Target="../tags/tag591.xml"/><Relationship Id="rId5" Type="http://schemas.openxmlformats.org/officeDocument/2006/relationships/tags" Target="../tags/tag590.xml"/><Relationship Id="rId4" Type="http://schemas.openxmlformats.org/officeDocument/2006/relationships/tags" Target="../tags/tag589.xml"/><Relationship Id="rId9" Type="http://schemas.openxmlformats.org/officeDocument/2006/relationships/slideLayout" Target="../slideLayouts/slideLayout17.xml"/></Relationships>
</file>

<file path=ppt/slides/_rels/slide45.xml.rels><?xml version="1.0" encoding="UTF-8" standalone="yes"?>
<Relationships xmlns="http://schemas.openxmlformats.org/package/2006/relationships"><Relationship Id="rId8" Type="http://schemas.openxmlformats.org/officeDocument/2006/relationships/tags" Target="../tags/tag601.xml"/><Relationship Id="rId3" Type="http://schemas.openxmlformats.org/officeDocument/2006/relationships/tags" Target="../tags/tag596.xml"/><Relationship Id="rId7" Type="http://schemas.openxmlformats.org/officeDocument/2006/relationships/tags" Target="../tags/tag600.xml"/><Relationship Id="rId2" Type="http://schemas.openxmlformats.org/officeDocument/2006/relationships/tags" Target="../tags/tag595.xml"/><Relationship Id="rId1" Type="http://schemas.openxmlformats.org/officeDocument/2006/relationships/tags" Target="../tags/tag594.xml"/><Relationship Id="rId6" Type="http://schemas.openxmlformats.org/officeDocument/2006/relationships/tags" Target="../tags/tag599.xml"/><Relationship Id="rId5" Type="http://schemas.openxmlformats.org/officeDocument/2006/relationships/tags" Target="../tags/tag598.xml"/><Relationship Id="rId4" Type="http://schemas.openxmlformats.org/officeDocument/2006/relationships/tags" Target="../tags/tag597.xml"/><Relationship Id="rId9" Type="http://schemas.openxmlformats.org/officeDocument/2006/relationships/slideLayout" Target="../slideLayouts/slideLayout17.xml"/></Relationships>
</file>

<file path=ppt/slides/_rels/slide46.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603.xml"/><Relationship Id="rId1" Type="http://schemas.openxmlformats.org/officeDocument/2006/relationships/tags" Target="../tags/tag602.xml"/></Relationships>
</file>

<file path=ppt/slides/_rels/slide47.xml.rels><?xml version="1.0" encoding="UTF-8" standalone="yes"?>
<Relationships xmlns="http://schemas.openxmlformats.org/package/2006/relationships"><Relationship Id="rId8" Type="http://schemas.openxmlformats.org/officeDocument/2006/relationships/tags" Target="../tags/tag611.xml"/><Relationship Id="rId13" Type="http://schemas.openxmlformats.org/officeDocument/2006/relationships/tags" Target="../tags/tag616.xml"/><Relationship Id="rId3" Type="http://schemas.openxmlformats.org/officeDocument/2006/relationships/tags" Target="../tags/tag606.xml"/><Relationship Id="rId7" Type="http://schemas.openxmlformats.org/officeDocument/2006/relationships/tags" Target="../tags/tag610.xml"/><Relationship Id="rId12" Type="http://schemas.openxmlformats.org/officeDocument/2006/relationships/tags" Target="../tags/tag615.xml"/><Relationship Id="rId2" Type="http://schemas.openxmlformats.org/officeDocument/2006/relationships/tags" Target="../tags/tag605.xml"/><Relationship Id="rId1" Type="http://schemas.openxmlformats.org/officeDocument/2006/relationships/tags" Target="../tags/tag604.xml"/><Relationship Id="rId6" Type="http://schemas.openxmlformats.org/officeDocument/2006/relationships/tags" Target="../tags/tag609.xml"/><Relationship Id="rId11" Type="http://schemas.openxmlformats.org/officeDocument/2006/relationships/tags" Target="../tags/tag614.xml"/><Relationship Id="rId5" Type="http://schemas.openxmlformats.org/officeDocument/2006/relationships/tags" Target="../tags/tag608.xml"/><Relationship Id="rId10" Type="http://schemas.openxmlformats.org/officeDocument/2006/relationships/tags" Target="../tags/tag613.xml"/><Relationship Id="rId4" Type="http://schemas.openxmlformats.org/officeDocument/2006/relationships/tags" Target="../tags/tag607.xml"/><Relationship Id="rId9" Type="http://schemas.openxmlformats.org/officeDocument/2006/relationships/tags" Target="../tags/tag612.xml"/><Relationship Id="rId14" Type="http://schemas.openxmlformats.org/officeDocument/2006/relationships/slideLayout" Target="../slideLayouts/slideLayout17.xml"/></Relationships>
</file>

<file path=ppt/slides/_rels/slide48.xml.rels><?xml version="1.0" encoding="UTF-8" standalone="yes"?>
<Relationships xmlns="http://schemas.openxmlformats.org/package/2006/relationships"><Relationship Id="rId8" Type="http://schemas.openxmlformats.org/officeDocument/2006/relationships/tags" Target="../tags/tag624.xml"/><Relationship Id="rId3" Type="http://schemas.openxmlformats.org/officeDocument/2006/relationships/tags" Target="../tags/tag619.xml"/><Relationship Id="rId7" Type="http://schemas.openxmlformats.org/officeDocument/2006/relationships/tags" Target="../tags/tag623.xml"/><Relationship Id="rId2" Type="http://schemas.openxmlformats.org/officeDocument/2006/relationships/tags" Target="../tags/tag618.xml"/><Relationship Id="rId1" Type="http://schemas.openxmlformats.org/officeDocument/2006/relationships/tags" Target="../tags/tag617.xml"/><Relationship Id="rId6" Type="http://schemas.openxmlformats.org/officeDocument/2006/relationships/tags" Target="../tags/tag622.xml"/><Relationship Id="rId5" Type="http://schemas.openxmlformats.org/officeDocument/2006/relationships/tags" Target="../tags/tag621.xml"/><Relationship Id="rId10" Type="http://schemas.openxmlformats.org/officeDocument/2006/relationships/slideLayout" Target="../slideLayouts/slideLayout17.xml"/><Relationship Id="rId4" Type="http://schemas.openxmlformats.org/officeDocument/2006/relationships/tags" Target="../tags/tag620.xml"/><Relationship Id="rId9" Type="http://schemas.openxmlformats.org/officeDocument/2006/relationships/tags" Target="../tags/tag625.xml"/></Relationships>
</file>

<file path=ppt/slides/_rels/slide49.xml.rels><?xml version="1.0" encoding="UTF-8" standalone="yes"?>
<Relationships xmlns="http://schemas.openxmlformats.org/package/2006/relationships"><Relationship Id="rId3" Type="http://schemas.openxmlformats.org/officeDocument/2006/relationships/tags" Target="../tags/tag628.xml"/><Relationship Id="rId2" Type="http://schemas.openxmlformats.org/officeDocument/2006/relationships/tags" Target="../tags/tag627.xml"/><Relationship Id="rId1" Type="http://schemas.openxmlformats.org/officeDocument/2006/relationships/tags" Target="../tags/tag626.xml"/><Relationship Id="rId4" Type="http://schemas.openxmlformats.org/officeDocument/2006/relationships/slideLayout" Target="../slideLayouts/slideLayout17.xml"/></Relationships>
</file>

<file path=ppt/slides/_rels/slide5.xml.rels><?xml version="1.0" encoding="UTF-8" standalone="yes"?>
<Relationships xmlns="http://schemas.openxmlformats.org/package/2006/relationships"><Relationship Id="rId8" Type="http://schemas.openxmlformats.org/officeDocument/2006/relationships/tags" Target="../tags/tag192.xml"/><Relationship Id="rId3" Type="http://schemas.openxmlformats.org/officeDocument/2006/relationships/tags" Target="../tags/tag187.xml"/><Relationship Id="rId7" Type="http://schemas.openxmlformats.org/officeDocument/2006/relationships/tags" Target="../tags/tag191.xml"/><Relationship Id="rId2" Type="http://schemas.openxmlformats.org/officeDocument/2006/relationships/tags" Target="../tags/tag186.xml"/><Relationship Id="rId1" Type="http://schemas.openxmlformats.org/officeDocument/2006/relationships/tags" Target="../tags/tag185.xml"/><Relationship Id="rId6" Type="http://schemas.openxmlformats.org/officeDocument/2006/relationships/tags" Target="../tags/tag190.xml"/><Relationship Id="rId5" Type="http://schemas.openxmlformats.org/officeDocument/2006/relationships/tags" Target="../tags/tag189.xml"/><Relationship Id="rId4" Type="http://schemas.openxmlformats.org/officeDocument/2006/relationships/tags" Target="../tags/tag188.xml"/><Relationship Id="rId9" Type="http://schemas.openxmlformats.org/officeDocument/2006/relationships/slideLayout" Target="../slideLayouts/slideLayout17.xml"/></Relationships>
</file>

<file path=ppt/slides/_rels/slide50.xml.rels><?xml version="1.0" encoding="UTF-8" standalone="yes"?>
<Relationships xmlns="http://schemas.openxmlformats.org/package/2006/relationships"><Relationship Id="rId8" Type="http://schemas.openxmlformats.org/officeDocument/2006/relationships/tags" Target="../tags/tag636.xml"/><Relationship Id="rId3" Type="http://schemas.openxmlformats.org/officeDocument/2006/relationships/tags" Target="../tags/tag631.xml"/><Relationship Id="rId7" Type="http://schemas.openxmlformats.org/officeDocument/2006/relationships/tags" Target="../tags/tag635.xml"/><Relationship Id="rId2" Type="http://schemas.openxmlformats.org/officeDocument/2006/relationships/tags" Target="../tags/tag630.xml"/><Relationship Id="rId1" Type="http://schemas.openxmlformats.org/officeDocument/2006/relationships/tags" Target="../tags/tag629.xml"/><Relationship Id="rId6" Type="http://schemas.openxmlformats.org/officeDocument/2006/relationships/tags" Target="../tags/tag634.xml"/><Relationship Id="rId5" Type="http://schemas.openxmlformats.org/officeDocument/2006/relationships/tags" Target="../tags/tag633.xml"/><Relationship Id="rId4" Type="http://schemas.openxmlformats.org/officeDocument/2006/relationships/tags" Target="../tags/tag632.xml"/><Relationship Id="rId9" Type="http://schemas.openxmlformats.org/officeDocument/2006/relationships/slideLayout" Target="../slideLayouts/slideLayout17.xml"/></Relationships>
</file>

<file path=ppt/slides/_rels/slide51.xml.rels><?xml version="1.0" encoding="UTF-8" standalone="yes"?>
<Relationships xmlns="http://schemas.openxmlformats.org/package/2006/relationships"><Relationship Id="rId8" Type="http://schemas.openxmlformats.org/officeDocument/2006/relationships/tags" Target="../tags/tag644.xml"/><Relationship Id="rId3" Type="http://schemas.openxmlformats.org/officeDocument/2006/relationships/tags" Target="../tags/tag639.xml"/><Relationship Id="rId7" Type="http://schemas.openxmlformats.org/officeDocument/2006/relationships/tags" Target="../tags/tag643.xml"/><Relationship Id="rId2" Type="http://schemas.openxmlformats.org/officeDocument/2006/relationships/tags" Target="../tags/tag638.xml"/><Relationship Id="rId1" Type="http://schemas.openxmlformats.org/officeDocument/2006/relationships/tags" Target="../tags/tag637.xml"/><Relationship Id="rId6" Type="http://schemas.openxmlformats.org/officeDocument/2006/relationships/tags" Target="../tags/tag642.xml"/><Relationship Id="rId5" Type="http://schemas.openxmlformats.org/officeDocument/2006/relationships/tags" Target="../tags/tag641.xml"/><Relationship Id="rId4" Type="http://schemas.openxmlformats.org/officeDocument/2006/relationships/tags" Target="../tags/tag640.xml"/><Relationship Id="rId9" Type="http://schemas.openxmlformats.org/officeDocument/2006/relationships/slideLayout" Target="../slideLayouts/slideLayout17.xml"/></Relationships>
</file>

<file path=ppt/slides/_rels/slide52.xml.rels><?xml version="1.0" encoding="UTF-8" standalone="yes"?>
<Relationships xmlns="http://schemas.openxmlformats.org/package/2006/relationships"><Relationship Id="rId8" Type="http://schemas.openxmlformats.org/officeDocument/2006/relationships/tags" Target="../tags/tag652.xml"/><Relationship Id="rId3" Type="http://schemas.openxmlformats.org/officeDocument/2006/relationships/tags" Target="../tags/tag647.xml"/><Relationship Id="rId7" Type="http://schemas.openxmlformats.org/officeDocument/2006/relationships/tags" Target="../tags/tag651.xml"/><Relationship Id="rId2" Type="http://schemas.openxmlformats.org/officeDocument/2006/relationships/tags" Target="../tags/tag646.xml"/><Relationship Id="rId1" Type="http://schemas.openxmlformats.org/officeDocument/2006/relationships/tags" Target="../tags/tag645.xml"/><Relationship Id="rId6" Type="http://schemas.openxmlformats.org/officeDocument/2006/relationships/tags" Target="../tags/tag650.xml"/><Relationship Id="rId5" Type="http://schemas.openxmlformats.org/officeDocument/2006/relationships/tags" Target="../tags/tag649.xml"/><Relationship Id="rId10" Type="http://schemas.openxmlformats.org/officeDocument/2006/relationships/slideLayout" Target="../slideLayouts/slideLayout17.xml"/><Relationship Id="rId4" Type="http://schemas.openxmlformats.org/officeDocument/2006/relationships/tags" Target="../tags/tag648.xml"/><Relationship Id="rId9" Type="http://schemas.openxmlformats.org/officeDocument/2006/relationships/tags" Target="../tags/tag653.xml"/></Relationships>
</file>

<file path=ppt/slides/_rels/slide53.xml.rels><?xml version="1.0" encoding="UTF-8" standalone="yes"?>
<Relationships xmlns="http://schemas.openxmlformats.org/package/2006/relationships"><Relationship Id="rId8" Type="http://schemas.openxmlformats.org/officeDocument/2006/relationships/tags" Target="../tags/tag661.xml"/><Relationship Id="rId13" Type="http://schemas.openxmlformats.org/officeDocument/2006/relationships/tags" Target="../tags/tag666.xml"/><Relationship Id="rId18" Type="http://schemas.openxmlformats.org/officeDocument/2006/relationships/tags" Target="../tags/tag671.xml"/><Relationship Id="rId26" Type="http://schemas.openxmlformats.org/officeDocument/2006/relationships/tags" Target="../tags/tag679.xml"/><Relationship Id="rId39" Type="http://schemas.openxmlformats.org/officeDocument/2006/relationships/tags" Target="../tags/tag692.xml"/><Relationship Id="rId3" Type="http://schemas.openxmlformats.org/officeDocument/2006/relationships/tags" Target="../tags/tag656.xml"/><Relationship Id="rId21" Type="http://schemas.openxmlformats.org/officeDocument/2006/relationships/tags" Target="../tags/tag674.xml"/><Relationship Id="rId34" Type="http://schemas.openxmlformats.org/officeDocument/2006/relationships/tags" Target="../tags/tag687.xml"/><Relationship Id="rId42" Type="http://schemas.openxmlformats.org/officeDocument/2006/relationships/tags" Target="../tags/tag695.xml"/><Relationship Id="rId47" Type="http://schemas.openxmlformats.org/officeDocument/2006/relationships/slideLayout" Target="../slideLayouts/slideLayout17.xml"/><Relationship Id="rId7" Type="http://schemas.openxmlformats.org/officeDocument/2006/relationships/tags" Target="../tags/tag660.xml"/><Relationship Id="rId12" Type="http://schemas.openxmlformats.org/officeDocument/2006/relationships/tags" Target="../tags/tag665.xml"/><Relationship Id="rId17" Type="http://schemas.openxmlformats.org/officeDocument/2006/relationships/tags" Target="../tags/tag670.xml"/><Relationship Id="rId25" Type="http://schemas.openxmlformats.org/officeDocument/2006/relationships/tags" Target="../tags/tag678.xml"/><Relationship Id="rId33" Type="http://schemas.openxmlformats.org/officeDocument/2006/relationships/tags" Target="../tags/tag686.xml"/><Relationship Id="rId38" Type="http://schemas.openxmlformats.org/officeDocument/2006/relationships/tags" Target="../tags/tag691.xml"/><Relationship Id="rId46" Type="http://schemas.openxmlformats.org/officeDocument/2006/relationships/tags" Target="../tags/tag699.xml"/><Relationship Id="rId2" Type="http://schemas.openxmlformats.org/officeDocument/2006/relationships/tags" Target="../tags/tag655.xml"/><Relationship Id="rId16" Type="http://schemas.openxmlformats.org/officeDocument/2006/relationships/tags" Target="../tags/tag669.xml"/><Relationship Id="rId20" Type="http://schemas.openxmlformats.org/officeDocument/2006/relationships/tags" Target="../tags/tag673.xml"/><Relationship Id="rId29" Type="http://schemas.openxmlformats.org/officeDocument/2006/relationships/tags" Target="../tags/tag682.xml"/><Relationship Id="rId41" Type="http://schemas.openxmlformats.org/officeDocument/2006/relationships/tags" Target="../tags/tag694.xml"/><Relationship Id="rId1" Type="http://schemas.openxmlformats.org/officeDocument/2006/relationships/tags" Target="../tags/tag654.xml"/><Relationship Id="rId6" Type="http://schemas.openxmlformats.org/officeDocument/2006/relationships/tags" Target="../tags/tag659.xml"/><Relationship Id="rId11" Type="http://schemas.openxmlformats.org/officeDocument/2006/relationships/tags" Target="../tags/tag664.xml"/><Relationship Id="rId24" Type="http://schemas.openxmlformats.org/officeDocument/2006/relationships/tags" Target="../tags/tag677.xml"/><Relationship Id="rId32" Type="http://schemas.openxmlformats.org/officeDocument/2006/relationships/tags" Target="../tags/tag685.xml"/><Relationship Id="rId37" Type="http://schemas.openxmlformats.org/officeDocument/2006/relationships/tags" Target="../tags/tag690.xml"/><Relationship Id="rId40" Type="http://schemas.openxmlformats.org/officeDocument/2006/relationships/tags" Target="../tags/tag693.xml"/><Relationship Id="rId45" Type="http://schemas.openxmlformats.org/officeDocument/2006/relationships/tags" Target="../tags/tag698.xml"/><Relationship Id="rId5" Type="http://schemas.openxmlformats.org/officeDocument/2006/relationships/tags" Target="../tags/tag658.xml"/><Relationship Id="rId15" Type="http://schemas.openxmlformats.org/officeDocument/2006/relationships/tags" Target="../tags/tag668.xml"/><Relationship Id="rId23" Type="http://schemas.openxmlformats.org/officeDocument/2006/relationships/tags" Target="../tags/tag676.xml"/><Relationship Id="rId28" Type="http://schemas.openxmlformats.org/officeDocument/2006/relationships/tags" Target="../tags/tag681.xml"/><Relationship Id="rId36" Type="http://schemas.openxmlformats.org/officeDocument/2006/relationships/tags" Target="../tags/tag689.xml"/><Relationship Id="rId10" Type="http://schemas.openxmlformats.org/officeDocument/2006/relationships/tags" Target="../tags/tag663.xml"/><Relationship Id="rId19" Type="http://schemas.openxmlformats.org/officeDocument/2006/relationships/tags" Target="../tags/tag672.xml"/><Relationship Id="rId31" Type="http://schemas.openxmlformats.org/officeDocument/2006/relationships/tags" Target="../tags/tag684.xml"/><Relationship Id="rId44" Type="http://schemas.openxmlformats.org/officeDocument/2006/relationships/tags" Target="../tags/tag697.xml"/><Relationship Id="rId4" Type="http://schemas.openxmlformats.org/officeDocument/2006/relationships/tags" Target="../tags/tag657.xml"/><Relationship Id="rId9" Type="http://schemas.openxmlformats.org/officeDocument/2006/relationships/tags" Target="../tags/tag662.xml"/><Relationship Id="rId14" Type="http://schemas.openxmlformats.org/officeDocument/2006/relationships/tags" Target="../tags/tag667.xml"/><Relationship Id="rId22" Type="http://schemas.openxmlformats.org/officeDocument/2006/relationships/tags" Target="../tags/tag675.xml"/><Relationship Id="rId27" Type="http://schemas.openxmlformats.org/officeDocument/2006/relationships/tags" Target="../tags/tag680.xml"/><Relationship Id="rId30" Type="http://schemas.openxmlformats.org/officeDocument/2006/relationships/tags" Target="../tags/tag683.xml"/><Relationship Id="rId35" Type="http://schemas.openxmlformats.org/officeDocument/2006/relationships/tags" Target="../tags/tag688.xml"/><Relationship Id="rId43" Type="http://schemas.openxmlformats.org/officeDocument/2006/relationships/tags" Target="../tags/tag696.xml"/></Relationships>
</file>

<file path=ppt/slides/_rels/slide54.xml.rels><?xml version="1.0" encoding="UTF-8" standalone="yes"?>
<Relationships xmlns="http://schemas.openxmlformats.org/package/2006/relationships"><Relationship Id="rId8" Type="http://schemas.openxmlformats.org/officeDocument/2006/relationships/tags" Target="../tags/tag707.xml"/><Relationship Id="rId13" Type="http://schemas.openxmlformats.org/officeDocument/2006/relationships/tags" Target="../tags/tag712.xml"/><Relationship Id="rId18" Type="http://schemas.openxmlformats.org/officeDocument/2006/relationships/tags" Target="../tags/tag717.xml"/><Relationship Id="rId26" Type="http://schemas.openxmlformats.org/officeDocument/2006/relationships/tags" Target="../tags/tag725.xml"/><Relationship Id="rId3" Type="http://schemas.openxmlformats.org/officeDocument/2006/relationships/tags" Target="../tags/tag702.xml"/><Relationship Id="rId21" Type="http://schemas.openxmlformats.org/officeDocument/2006/relationships/tags" Target="../tags/tag720.xml"/><Relationship Id="rId7" Type="http://schemas.openxmlformats.org/officeDocument/2006/relationships/tags" Target="../tags/tag706.xml"/><Relationship Id="rId12" Type="http://schemas.openxmlformats.org/officeDocument/2006/relationships/tags" Target="../tags/tag711.xml"/><Relationship Id="rId17" Type="http://schemas.openxmlformats.org/officeDocument/2006/relationships/tags" Target="../tags/tag716.xml"/><Relationship Id="rId25" Type="http://schemas.openxmlformats.org/officeDocument/2006/relationships/tags" Target="../tags/tag724.xml"/><Relationship Id="rId2" Type="http://schemas.openxmlformats.org/officeDocument/2006/relationships/tags" Target="../tags/tag701.xml"/><Relationship Id="rId16" Type="http://schemas.openxmlformats.org/officeDocument/2006/relationships/tags" Target="../tags/tag715.xml"/><Relationship Id="rId20" Type="http://schemas.openxmlformats.org/officeDocument/2006/relationships/tags" Target="../tags/tag719.xml"/><Relationship Id="rId1" Type="http://schemas.openxmlformats.org/officeDocument/2006/relationships/tags" Target="../tags/tag700.xml"/><Relationship Id="rId6" Type="http://schemas.openxmlformats.org/officeDocument/2006/relationships/tags" Target="../tags/tag705.xml"/><Relationship Id="rId11" Type="http://schemas.openxmlformats.org/officeDocument/2006/relationships/tags" Target="../tags/tag710.xml"/><Relationship Id="rId24" Type="http://schemas.openxmlformats.org/officeDocument/2006/relationships/tags" Target="../tags/tag723.xml"/><Relationship Id="rId5" Type="http://schemas.openxmlformats.org/officeDocument/2006/relationships/tags" Target="../tags/tag704.xml"/><Relationship Id="rId15" Type="http://schemas.openxmlformats.org/officeDocument/2006/relationships/tags" Target="../tags/tag714.xml"/><Relationship Id="rId23" Type="http://schemas.openxmlformats.org/officeDocument/2006/relationships/tags" Target="../tags/tag722.xml"/><Relationship Id="rId28" Type="http://schemas.openxmlformats.org/officeDocument/2006/relationships/slideLayout" Target="../slideLayouts/slideLayout17.xml"/><Relationship Id="rId10" Type="http://schemas.openxmlformats.org/officeDocument/2006/relationships/tags" Target="../tags/tag709.xml"/><Relationship Id="rId19" Type="http://schemas.openxmlformats.org/officeDocument/2006/relationships/tags" Target="../tags/tag718.xml"/><Relationship Id="rId4" Type="http://schemas.openxmlformats.org/officeDocument/2006/relationships/tags" Target="../tags/tag703.xml"/><Relationship Id="rId9" Type="http://schemas.openxmlformats.org/officeDocument/2006/relationships/tags" Target="../tags/tag708.xml"/><Relationship Id="rId14" Type="http://schemas.openxmlformats.org/officeDocument/2006/relationships/tags" Target="../tags/tag713.xml"/><Relationship Id="rId22" Type="http://schemas.openxmlformats.org/officeDocument/2006/relationships/tags" Target="../tags/tag721.xml"/><Relationship Id="rId27" Type="http://schemas.openxmlformats.org/officeDocument/2006/relationships/tags" Target="../tags/tag726.xml"/></Relationships>
</file>

<file path=ppt/slides/_rels/slide55.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tags" Target="../tags/tag729.xml"/><Relationship Id="rId7" Type="http://schemas.openxmlformats.org/officeDocument/2006/relationships/tags" Target="../tags/tag733.xml"/><Relationship Id="rId2" Type="http://schemas.openxmlformats.org/officeDocument/2006/relationships/tags" Target="../tags/tag728.xml"/><Relationship Id="rId1" Type="http://schemas.openxmlformats.org/officeDocument/2006/relationships/tags" Target="../tags/tag727.xml"/><Relationship Id="rId6" Type="http://schemas.openxmlformats.org/officeDocument/2006/relationships/tags" Target="../tags/tag732.xml"/><Relationship Id="rId5" Type="http://schemas.openxmlformats.org/officeDocument/2006/relationships/tags" Target="../tags/tag731.xml"/><Relationship Id="rId4" Type="http://schemas.openxmlformats.org/officeDocument/2006/relationships/tags" Target="../tags/tag730.xml"/></Relationships>
</file>

<file path=ppt/slides/_rels/slide56.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735.xml"/><Relationship Id="rId1" Type="http://schemas.openxmlformats.org/officeDocument/2006/relationships/tags" Target="../tags/tag734.xml"/></Relationships>
</file>

<file path=ppt/slides/_rels/slide6.xml.rels><?xml version="1.0" encoding="UTF-8" standalone="yes"?>
<Relationships xmlns="http://schemas.openxmlformats.org/package/2006/relationships"><Relationship Id="rId8" Type="http://schemas.openxmlformats.org/officeDocument/2006/relationships/tags" Target="../tags/tag200.xml"/><Relationship Id="rId3" Type="http://schemas.openxmlformats.org/officeDocument/2006/relationships/tags" Target="../tags/tag195.xml"/><Relationship Id="rId7" Type="http://schemas.openxmlformats.org/officeDocument/2006/relationships/tags" Target="../tags/tag199.xml"/><Relationship Id="rId2" Type="http://schemas.openxmlformats.org/officeDocument/2006/relationships/tags" Target="../tags/tag194.xml"/><Relationship Id="rId1" Type="http://schemas.openxmlformats.org/officeDocument/2006/relationships/tags" Target="../tags/tag193.xml"/><Relationship Id="rId6" Type="http://schemas.openxmlformats.org/officeDocument/2006/relationships/tags" Target="../tags/tag198.xml"/><Relationship Id="rId5" Type="http://schemas.openxmlformats.org/officeDocument/2006/relationships/tags" Target="../tags/tag197.xml"/><Relationship Id="rId10" Type="http://schemas.openxmlformats.org/officeDocument/2006/relationships/slideLayout" Target="../slideLayouts/slideLayout17.xml"/><Relationship Id="rId4" Type="http://schemas.openxmlformats.org/officeDocument/2006/relationships/tags" Target="../tags/tag196.xml"/><Relationship Id="rId9" Type="http://schemas.openxmlformats.org/officeDocument/2006/relationships/tags" Target="../tags/tag201.xml"/></Relationships>
</file>

<file path=ppt/slides/_rels/slide7.xml.rels><?xml version="1.0" encoding="UTF-8" standalone="yes"?>
<Relationships xmlns="http://schemas.openxmlformats.org/package/2006/relationships"><Relationship Id="rId8" Type="http://schemas.openxmlformats.org/officeDocument/2006/relationships/tags" Target="../tags/tag209.xml"/><Relationship Id="rId3" Type="http://schemas.openxmlformats.org/officeDocument/2006/relationships/tags" Target="../tags/tag204.xml"/><Relationship Id="rId7" Type="http://schemas.openxmlformats.org/officeDocument/2006/relationships/tags" Target="../tags/tag208.xml"/><Relationship Id="rId2" Type="http://schemas.openxmlformats.org/officeDocument/2006/relationships/tags" Target="../tags/tag203.xml"/><Relationship Id="rId1" Type="http://schemas.openxmlformats.org/officeDocument/2006/relationships/tags" Target="../tags/tag202.xml"/><Relationship Id="rId6" Type="http://schemas.openxmlformats.org/officeDocument/2006/relationships/tags" Target="../tags/tag207.xml"/><Relationship Id="rId5" Type="http://schemas.openxmlformats.org/officeDocument/2006/relationships/tags" Target="../tags/tag206.xml"/><Relationship Id="rId4" Type="http://schemas.openxmlformats.org/officeDocument/2006/relationships/tags" Target="../tags/tag205.xml"/><Relationship Id="rId9" Type="http://schemas.openxmlformats.org/officeDocument/2006/relationships/slideLayout" Target="../slideLayouts/slideLayout17.xml"/></Relationships>
</file>

<file path=ppt/slides/_rels/slide8.xml.rels><?xml version="1.0" encoding="UTF-8" standalone="yes"?>
<Relationships xmlns="http://schemas.openxmlformats.org/package/2006/relationships"><Relationship Id="rId8" Type="http://schemas.openxmlformats.org/officeDocument/2006/relationships/tags" Target="../tags/tag217.xml"/><Relationship Id="rId3" Type="http://schemas.openxmlformats.org/officeDocument/2006/relationships/tags" Target="../tags/tag212.xml"/><Relationship Id="rId7" Type="http://schemas.openxmlformats.org/officeDocument/2006/relationships/tags" Target="../tags/tag216.xml"/><Relationship Id="rId2" Type="http://schemas.openxmlformats.org/officeDocument/2006/relationships/tags" Target="../tags/tag211.xml"/><Relationship Id="rId1" Type="http://schemas.openxmlformats.org/officeDocument/2006/relationships/tags" Target="../tags/tag210.xml"/><Relationship Id="rId6" Type="http://schemas.openxmlformats.org/officeDocument/2006/relationships/tags" Target="../tags/tag215.xml"/><Relationship Id="rId5" Type="http://schemas.openxmlformats.org/officeDocument/2006/relationships/tags" Target="../tags/tag214.xml"/><Relationship Id="rId4" Type="http://schemas.openxmlformats.org/officeDocument/2006/relationships/tags" Target="../tags/tag213.xml"/><Relationship Id="rId9" Type="http://schemas.openxmlformats.org/officeDocument/2006/relationships/slideLayout" Target="../slideLayouts/slideLayout17.xml"/></Relationships>
</file>

<file path=ppt/slides/_rels/slide9.xml.rels><?xml version="1.0" encoding="UTF-8" standalone="yes"?>
<Relationships xmlns="http://schemas.openxmlformats.org/package/2006/relationships"><Relationship Id="rId8" Type="http://schemas.openxmlformats.org/officeDocument/2006/relationships/tags" Target="../tags/tag225.xml"/><Relationship Id="rId3" Type="http://schemas.openxmlformats.org/officeDocument/2006/relationships/tags" Target="../tags/tag220.xml"/><Relationship Id="rId7" Type="http://schemas.openxmlformats.org/officeDocument/2006/relationships/tags" Target="../tags/tag224.xml"/><Relationship Id="rId2" Type="http://schemas.openxmlformats.org/officeDocument/2006/relationships/tags" Target="../tags/tag219.xml"/><Relationship Id="rId1" Type="http://schemas.openxmlformats.org/officeDocument/2006/relationships/tags" Target="../tags/tag218.xml"/><Relationship Id="rId6" Type="http://schemas.openxmlformats.org/officeDocument/2006/relationships/tags" Target="../tags/tag223.xml"/><Relationship Id="rId5" Type="http://schemas.openxmlformats.org/officeDocument/2006/relationships/tags" Target="../tags/tag222.xml"/><Relationship Id="rId10" Type="http://schemas.openxmlformats.org/officeDocument/2006/relationships/slideLayout" Target="../slideLayouts/slideLayout17.xml"/><Relationship Id="rId4" Type="http://schemas.openxmlformats.org/officeDocument/2006/relationships/tags" Target="../tags/tag221.xml"/><Relationship Id="rId9" Type="http://schemas.openxmlformats.org/officeDocument/2006/relationships/tags" Target="../tags/tag22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2"/>
            </p:custDataLst>
          </p:nvPr>
        </p:nvSpPr>
        <p:spPr>
          <a:xfrm>
            <a:off x="953770" y="2670810"/>
            <a:ext cx="10965180" cy="1180465"/>
          </a:xfrm>
        </p:spPr>
        <p:txBody>
          <a:bodyPr>
            <a:normAutofit/>
          </a:bodyPr>
          <a:lstStyle/>
          <a:p>
            <a:r>
              <a:rPr lang="zh-CN" altLang="en-US" sz="4445" dirty="0">
                <a:solidFill>
                  <a:schemeClr val="dk1">
                    <a:lumMod val="85000"/>
                    <a:lumOff val="15000"/>
                  </a:schemeClr>
                </a:solidFill>
                <a:sym typeface="+mn-lt"/>
              </a:rPr>
              <a:t>第七章 财政总会计的收入和费用</a:t>
            </a:r>
          </a:p>
        </p:txBody>
      </p:sp>
    </p:spTree>
    <p:custDataLst>
      <p:tags r:id="rId1"/>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与其他收入</a:t>
            </a:r>
          </a:p>
        </p:txBody>
      </p:sp>
      <p:sp>
        <p:nvSpPr>
          <p:cNvPr id="4" name="Title 6"/>
          <p:cNvSpPr txBox="1"/>
          <p:nvPr>
            <p:custDataLst>
              <p:tags r:id="rId6"/>
            </p:custDataLst>
          </p:nvPr>
        </p:nvSpPr>
        <p:spPr>
          <a:xfrm>
            <a:off x="822325" y="1704340"/>
            <a:ext cx="10769600" cy="43408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（一）投资收益</a:t>
            </a: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“投资收益”科目核算政府股权投资所实现的收益或发生的损失。本科目可根据管理需要，按照被投资主体进行明细核算。
投资收益的主要账务处理如下：</a:t>
            </a: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采用权益法核算</a:t>
            </a: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）股权投资持有期间，被投资主体实现净损益的，根据股权管理部门提供的资料，按照应享有或应分担的被投资主体实现净损益的份额，借记或贷记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股权投资（损益调整）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科目，贷记或借记本科目。</a:t>
            </a:r>
          </a:p>
        </p:txBody>
      </p:sp>
    </p:spTree>
    <p:custDataLst>
      <p:tags r:id="rId1"/>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4" name="Title 6"/>
          <p:cNvSpPr txBox="1"/>
          <p:nvPr>
            <p:custDataLst>
              <p:tags r:id="rId5"/>
            </p:custDataLst>
          </p:nvPr>
        </p:nvSpPr>
        <p:spPr>
          <a:xfrm>
            <a:off x="364490" y="898525"/>
            <a:ext cx="11370310" cy="569214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【例7-3】某市财政拥有D政府投资基金60%的股份，该政府投资基金 2024年全年实现净利润2 000 000元。根据股权管理部门提供的资料，该市财政应享有60%的净利润份额。该笔投资采用权益法核算。该市财政总会计相关账务处理如下：</a:t>
            </a: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处置股权投资时，根据股权管理部门提供的资料，按照处置收回的金额，借记“国库存款”科目，按照已宣告尚未领取的现金股利或利润，贷记“应收股利”科目，按照被处置股权投资的账面余额，贷记“股权投资（投资成本、损益调整）”科目，按照借贷方差额，贷记或借记本科目；同时，按照被处置股权投资对应的“权益法调整”科目账面余额，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股权投资（其他权益变动）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p>
        </p:txBody>
      </p:sp>
      <p:graphicFrame>
        <p:nvGraphicFramePr>
          <p:cNvPr id="5" name="表格 4"/>
          <p:cNvGraphicFramePr/>
          <p:nvPr>
            <p:custDataLst>
              <p:tags r:id="rId6"/>
            </p:custDataLst>
          </p:nvPr>
        </p:nvGraphicFramePr>
        <p:xfrm>
          <a:off x="1993900" y="2565400"/>
          <a:ext cx="7454900" cy="2070100"/>
        </p:xfrm>
        <a:graphic>
          <a:graphicData uri="http://schemas.openxmlformats.org/drawingml/2006/table">
            <a:tbl>
              <a:tblPr/>
              <a:tblGrid>
                <a:gridCol w="5436870"/>
                <a:gridCol w="2018030"/>
              </a:tblGrid>
              <a:tr h="920115">
                <a:tc>
                  <a:txBody>
                    <a:bodyPr/>
                    <a:lstStyle/>
                    <a:p>
                      <a:pPr marL="85725"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85725"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49985">
                <a:tc>
                  <a:txBody>
                    <a:bodyPr/>
                    <a:lstStyle/>
                    <a:p>
                      <a:pPr marL="85725"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借：股权投资-损益调整1 200 000</a:t>
                      </a:r>
                    </a:p>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贷：投资收益         1 200 000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85725" indent="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5"/>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6"/>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sp>
        <p:nvSpPr>
          <p:cNvPr id="4" name="Title 6"/>
          <p:cNvSpPr txBox="1"/>
          <p:nvPr>
            <p:custDataLst>
              <p:tags r:id="rId3"/>
            </p:custDataLst>
          </p:nvPr>
        </p:nvSpPr>
        <p:spPr>
          <a:xfrm>
            <a:off x="331470" y="95250"/>
            <a:ext cx="11142345" cy="204406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-4】接【例7-3】2025年1月15日D政府投资基金宣告将发放股利800 000元（其中属于该市财政的为480 000元，按规定全部应上缴财政）。2025年2月1日该市财政转让D政府投资基金的股份，共收回80 000 000元缴入国有资本经营预算，2025年1月15日宣告的股利尚未真正发放；2025年2月1日该笔股权投资的相关明细余额如下：投资成本30 000 000元，损益调整20 000 000元，其他权益变动500 000元。财政总会计根据股权管理部门提供的资料相关账务处理如下：
</a:t>
            </a:r>
          </a:p>
        </p:txBody>
      </p:sp>
      <p:graphicFrame>
        <p:nvGraphicFramePr>
          <p:cNvPr id="5" name="表格 4"/>
          <p:cNvGraphicFramePr/>
          <p:nvPr>
            <p:custDataLst>
              <p:tags r:id="rId4"/>
            </p:custDataLst>
          </p:nvPr>
        </p:nvGraphicFramePr>
        <p:xfrm>
          <a:off x="626110" y="1968500"/>
          <a:ext cx="11024870" cy="4768215"/>
        </p:xfrm>
        <a:graphic>
          <a:graphicData uri="http://schemas.openxmlformats.org/drawingml/2006/table">
            <a:tbl>
              <a:tblPr/>
              <a:tblGrid>
                <a:gridCol w="6819265"/>
                <a:gridCol w="4205605"/>
              </a:tblGrid>
              <a:tr h="572770">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128395">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1月15日：</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借：应收股利480 000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贷：股权投资-政府投资基金股权投资-损益调整  480 000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11430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067050">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借：股权投资</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政府投资基金股权投资</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其他权益变动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贷：权益法调整</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80 000 000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贷：股权投资</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政府投资基金股权投资</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投资成本</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30 000 000</a:t>
                      </a:r>
                    </a:p>
                    <a:p>
                      <a:pPr marL="0" indent="4572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股权投资</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政府投资基金股权投资</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损益调整</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20 000 000    </a:t>
                      </a:r>
                    </a:p>
                    <a:p>
                      <a:pPr marL="0" indent="4572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应收股利</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480 000     </a:t>
                      </a:r>
                    </a:p>
                    <a:p>
                      <a:pPr marL="0" indent="4572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投资收益</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29 520 000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80 000 000 </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贷：国有资本经营预算收入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80 000 000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4" name="Title 6"/>
          <p:cNvSpPr txBox="1"/>
          <p:nvPr>
            <p:custDataLst>
              <p:tags r:id="rId5"/>
            </p:custDataLst>
          </p:nvPr>
        </p:nvSpPr>
        <p:spPr>
          <a:xfrm>
            <a:off x="457155" y="114806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（3）企业破产清算时，按照缴入国库清算收入的金额，借记“国库存款”科目，按照破产清算股权投资的账面余额， 贷记“股权投资（投资成本、损益调整）”科目，按照其差 额，借记或贷记本科目；同时，按照破产清算企业股权投资 对应的“权益法调整”科目账面余额，借记或贷记“权益法 调整”科目，贷记或借记“股权投资（其他权益变动）”科目。</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采用成本法核算</a:t>
            </a:r>
          </a:p>
          <a:p>
            <a:pPr indent="0" algn="l" fontAlgn="auto">
              <a:lnSpc>
                <a:spcPct val="15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（1）股权投资持有期间，被投资主体宣告发放现金股利或利润的，根据股权管理部门提供的资料，按照应上缴政府财政的部分，借记“应收股利”科目，贷记本科目。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采用成本法核算</a:t>
            </a:r>
          </a:p>
        </p:txBody>
      </p:sp>
      <p:sp>
        <p:nvSpPr>
          <p:cNvPr id="4" name="Title 6"/>
          <p:cNvSpPr txBox="1"/>
          <p:nvPr>
            <p:custDataLst>
              <p:tags r:id="rId6"/>
            </p:custDataLst>
          </p:nvPr>
        </p:nvSpPr>
        <p:spPr>
          <a:xfrm>
            <a:off x="827405" y="1464310"/>
            <a:ext cx="10841990" cy="1625600"/>
          </a:xfrm>
          <a:prstGeom prst="rect">
            <a:avLst/>
          </a:prstGeom>
          <a:noFill/>
          <a:ln w="3175">
            <a:noFill/>
            <a:prstDash val="dash"/>
          </a:ln>
        </p:spPr>
        <p:txBody>
          <a:bodyPr wrap="square" lIns="63500" tIns="25400" rIns="63500" bIns="25400" anchor="ctr" anchorCtr="0">
            <a:normAutofit fontScale="92500"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7-5】2024年12月15日E政府投资基金宣告将发放股利100 000元（其中属于某市财政的为30 000元，按规定全部应上缴国有资本经营预算）。财政对E政府投资基金的投资核算采用成本法。该市财政总会计相关账务处理如下：
</a:t>
            </a:r>
          </a:p>
        </p:txBody>
      </p:sp>
      <p:graphicFrame>
        <p:nvGraphicFramePr>
          <p:cNvPr id="5" name="表格 4"/>
          <p:cNvGraphicFramePr/>
          <p:nvPr>
            <p:custDataLst>
              <p:tags r:id="rId7"/>
            </p:custDataLst>
          </p:nvPr>
        </p:nvGraphicFramePr>
        <p:xfrm>
          <a:off x="2108200" y="3098800"/>
          <a:ext cx="8242300" cy="1803400"/>
        </p:xfrm>
        <a:graphic>
          <a:graphicData uri="http://schemas.openxmlformats.org/drawingml/2006/table">
            <a:tbl>
              <a:tblPr/>
              <a:tblGrid>
                <a:gridCol w="4780915"/>
                <a:gridCol w="3461385"/>
              </a:tblGrid>
              <a:tr h="600075">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03325">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借：应收股利30 000</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贷：投资收益30 000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11430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采用成本法核算</a:t>
            </a:r>
          </a:p>
        </p:txBody>
      </p:sp>
      <p:sp>
        <p:nvSpPr>
          <p:cNvPr id="4" name="Title 6"/>
          <p:cNvSpPr txBox="1"/>
          <p:nvPr>
            <p:custDataLst>
              <p:tags r:id="rId6"/>
            </p:custDataLst>
          </p:nvPr>
        </p:nvSpPr>
        <p:spPr>
          <a:xfrm>
            <a:off x="457200" y="1009650"/>
            <a:ext cx="11359515" cy="20720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（2）收到现金股利或利润时，按照实际收到的金额，借记 “国库存款”科目，贷记“应收股利”科目；按照实际收到金额中未宣告发放的现金股利或利润，借记“应收股利”科目，贷记本科目。
【例7-6】接【例7-5】2024年12月30日市财政收到E政府投资基金宣告发放的股利30 000元。该市财政总会计相关账务处理如下：</a:t>
            </a:r>
          </a:p>
        </p:txBody>
      </p:sp>
      <p:graphicFrame>
        <p:nvGraphicFramePr>
          <p:cNvPr id="5" name="表格 4"/>
          <p:cNvGraphicFramePr/>
          <p:nvPr>
            <p:custDataLst>
              <p:tags r:id="rId7"/>
            </p:custDataLst>
          </p:nvPr>
        </p:nvGraphicFramePr>
        <p:xfrm>
          <a:off x="1087755" y="3081655"/>
          <a:ext cx="9046845" cy="2417445"/>
        </p:xfrm>
        <a:graphic>
          <a:graphicData uri="http://schemas.openxmlformats.org/drawingml/2006/table">
            <a:tbl>
              <a:tblPr/>
              <a:tblGrid>
                <a:gridCol w="3520440"/>
                <a:gridCol w="5526405"/>
              </a:tblGrid>
              <a:tr h="869950">
                <a:tc>
                  <a:txBody>
                    <a:bodyPr/>
                    <a:lstStyle/>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547495">
                <a:tc>
                  <a:txBody>
                    <a:bodyPr/>
                    <a:lstStyle/>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借：国库存款30 000</a:t>
                      </a:r>
                    </a:p>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    贷：应收股利30 000</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a:t>
                      </a:r>
                      <a:r>
                        <a:rPr lang="zh-CN" sz="1800" spc="13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30 000 </a:t>
                      </a: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贷：国有资本经营预算收入</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30 000</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采用成本法核算</a:t>
            </a:r>
          </a:p>
        </p:txBody>
      </p:sp>
      <p:sp>
        <p:nvSpPr>
          <p:cNvPr id="4" name="Title 6"/>
          <p:cNvSpPr txBox="1"/>
          <p:nvPr>
            <p:custDataLst>
              <p:tags r:id="rId6"/>
            </p:custDataLst>
          </p:nvPr>
        </p:nvSpPr>
        <p:spPr>
          <a:xfrm>
            <a:off x="457200" y="1574800"/>
            <a:ext cx="11233150" cy="42805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）处置股权投资时，按照收回的金额，借记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科目，按照已宣告尚未领取的现金股利或利润，贷记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应收股利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科目，按照股权投资账面余额，贷记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股权投资（投资成本）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科目，按照借贷方差额，贷记或借记本科目。</a:t>
            </a: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）企业破产清算时，根据股权管理部门提供的资料，按照缴入国库清算收入的金额，借记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科目，按照破产清算股权投资的账面余额，贷记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股权投资（投资成本）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科目，按照其差额，借记或贷记本科目。</a:t>
            </a: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、年终转账时，本科目余额转入本期盈余，借记或贷记本科目，贷记或借记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预算管理资金本期盈余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科目。期末结转后，本科目应无余额。</a:t>
            </a:r>
          </a:p>
        </p:txBody>
      </p:sp>
    </p:spTree>
    <p:custDataLst>
      <p:tags r:id="rId1"/>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其他收入</a:t>
            </a:r>
          </a:p>
        </p:txBody>
      </p:sp>
      <p:sp>
        <p:nvSpPr>
          <p:cNvPr id="4" name="Title 6"/>
          <p:cNvSpPr txBox="1"/>
          <p:nvPr>
            <p:custDataLst>
              <p:tags r:id="rId6"/>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科目核算政府财政除税收收入、非税收入、投资收益、补助收入、上解收入、地区间援助收入、财政专户管理资金收入、专用基金收入以外的各项收入，包括从其他渠道调入资金、豁免主权外债偿还责任以及无偿取得股权投资等产生的收入。本科目可根据管理需要，按照其他收入类别等进行明细核算。本科目平时贷方余额反映本级政府财政其他收入的累计数。期末结转后，本科目应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其他收入的主要账务处理如下：
1.从其他渠道调入资金时，按照调入的金额，借记“国库存款”科目，贷记本科目。
2.债权人豁免政府财政承担的主权外债时，政府财政按照减少的债务金额，借记“借入款项”等科目，贷记本科目。
</a:t>
            </a:r>
          </a:p>
        </p:txBody>
      </p:sp>
    </p:spTree>
    <p:custDataLst>
      <p:tags r:id="rId1"/>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其他收入</a:t>
            </a:r>
          </a:p>
        </p:txBody>
      </p:sp>
      <p:sp>
        <p:nvSpPr>
          <p:cNvPr id="4" name="Title 6"/>
          <p:cNvSpPr txBox="1"/>
          <p:nvPr>
            <p:custDataLst>
              <p:tags r:id="rId6"/>
            </p:custDataLst>
          </p:nvPr>
        </p:nvSpPr>
        <p:spPr>
          <a:xfrm>
            <a:off x="541020" y="1119505"/>
            <a:ext cx="11056620" cy="1263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【例7-7】某省财政借入的某国际金融机构的借款7 000 000元被该金融机构豁免。该省财政总会计相关账务处理如下：</a:t>
            </a:r>
          </a:p>
        </p:txBody>
      </p:sp>
      <p:graphicFrame>
        <p:nvGraphicFramePr>
          <p:cNvPr id="5" name="表格 4"/>
          <p:cNvGraphicFramePr/>
          <p:nvPr>
            <p:custDataLst>
              <p:tags r:id="rId7"/>
            </p:custDataLst>
          </p:nvPr>
        </p:nvGraphicFramePr>
        <p:xfrm>
          <a:off x="1930400" y="2438400"/>
          <a:ext cx="7835900" cy="1244600"/>
        </p:xfrm>
        <a:graphic>
          <a:graphicData uri="http://schemas.openxmlformats.org/drawingml/2006/table">
            <a:tbl>
              <a:tblPr/>
              <a:tblGrid>
                <a:gridCol w="5377815"/>
                <a:gridCol w="2458085"/>
              </a:tblGrid>
              <a:tr h="349250">
                <a:tc>
                  <a:txBody>
                    <a:bodyPr/>
                    <a:lstStyle/>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p>
                  </a:txBody>
                  <a:tcPr marL="177800" marR="177800" marT="6350" marB="6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p>
                  </a:txBody>
                  <a:tcPr marL="177800" marR="177800" marT="6350" marB="6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895350">
                <a:tc>
                  <a:txBody>
                    <a:bodyPr/>
                    <a:lstStyle/>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借：借入款项7 000 000</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    贷：其他收入7 000 000</a:t>
                      </a:r>
                    </a:p>
                  </a:txBody>
                  <a:tcPr marL="177800" marR="177800" marT="6350" marB="6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rPr>
                        <a:t>------</a:t>
                      </a:r>
                    </a:p>
                  </a:txBody>
                  <a:tcPr marL="177800" marR="177800" marT="6350" marB="6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6" name="文本框 5"/>
          <p:cNvSpPr txBox="1"/>
          <p:nvPr/>
        </p:nvSpPr>
        <p:spPr>
          <a:xfrm>
            <a:off x="706120" y="4076700"/>
            <a:ext cx="10654665" cy="1967865"/>
          </a:xfrm>
          <a:prstGeom prst="rect">
            <a:avLst/>
          </a:prstGeom>
        </p:spPr>
        <p:txBody>
          <a:bodyPr>
            <a:noAutofit/>
          </a:bodyPr>
          <a:lstStyle/>
          <a:p>
            <a:pPr indent="266700" algn="l" defTabSz="266700" fontAlgn="auto">
              <a:lnSpc>
                <a:spcPct val="150000"/>
              </a:lnSpc>
              <a:spcBef>
                <a:spcPct val="0"/>
              </a:spcBef>
              <a:spcAft>
                <a:spcPct val="0"/>
              </a:spcAft>
            </a:pPr>
            <a:r>
              <a:rPr lang="zh-CN" altLang="en-US"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3.无偿划入股权投资时，账务处理参照“股权投资” 科目使用说明中权益法和成本法下对应业务的账务处理。</a:t>
            </a:r>
          </a:p>
          <a:p>
            <a:pPr indent="266700" algn="l" defTabSz="266700" fontAlgn="auto">
              <a:lnSpc>
                <a:spcPct val="150000"/>
              </a:lnSpc>
              <a:spcBef>
                <a:spcPct val="0"/>
              </a:spcBef>
              <a:spcAft>
                <a:spcPct val="0"/>
              </a:spcAft>
            </a:pPr>
            <a:r>
              <a:rPr lang="zh-CN" altLang="en-US"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4.年终转账时，本科目贷方余额转入本期盈余。借记本科目，贷记“本期盈余――预算管理资金本期盈余”科目。</a:t>
            </a:r>
          </a:p>
        </p:txBody>
      </p:sp>
    </p:spTree>
    <p:custDataLst>
      <p:tags r:id="rId1"/>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财政专户管理资金收入和专用基金收入</a:t>
            </a:r>
          </a:p>
        </p:txBody>
      </p:sp>
      <p:sp>
        <p:nvSpPr>
          <p:cNvPr id="4" name="Title 6"/>
          <p:cNvSpPr txBox="1"/>
          <p:nvPr>
            <p:custDataLst>
              <p:tags r:id="rId6"/>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（一）“财政专户管理资金收入”“ 专用基金收入”核算内容及明细设置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科目核算政府财政纳入财政专户管理的教育收费等资金收入。本科目可根据管理需要，按照预算单位等进行明细核算。本科目平时贷方余额反映财政专户管理资金收入的累计数。期末结转后，本科目应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科目核算政府财政按照法律法规和国务院、财政部规定设置或取得的粮食风险基金等专用基金收入。本科目可根据管理需要，按照专用基金的种类进行明细核算。本科目平时贷方余额反映本级政府财政专用基金收入的累计数。期末结转后，本科目应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财政总会计的财务会计中的“财政专户管理资金收入”“ 专用基金收入”与预算会计中的“财政专户管理资金收入”“ 专用基金收入”相对应，核算内容相同，只是核算基础不同，前者是权责发生制，后者是收付实现制。</a:t>
            </a:r>
          </a:p>
        </p:txBody>
      </p:sp>
    </p:spTree>
    <p:custDataLst>
      <p:tags r:id="rId1"/>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2"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11" name="Title 6"/>
          <p:cNvSpPr txBox="1"/>
          <p:nvPr>
            <p:custDataLst>
              <p:tags r:id="rId5"/>
            </p:custDataLst>
          </p:nvPr>
        </p:nvSpPr>
        <p:spPr>
          <a:xfrm>
            <a:off x="174625" y="1171575"/>
            <a:ext cx="11560175" cy="55232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收入是指报告期内导致政府财政净资产增加的、含有服务潜力或者经济利益的经济资源的流入。包括税收收入、非税收入、投资收益、转移性收入、其他收入、财政专户管理资金收入和专用基金收入等。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税收收入是指政府财政筹集的纳入本级财政管理的税收收入。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非税收入是指政府财政筹集的纳入本级财政管理的非税收入。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投资收益是指政府持有股权投资所实现的收益或发生的损失。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移性收入是指在各级政府财政之间进行资金调拨所形成的收入，包括补助收入、上解收入和地区间援助收入等。其中，补助收入是指上级政府财政按照财政体制规定或专项需要补助给本级政府财政的款项。上解收入是指按照财政体制规定或专项需要由下级政府财政上交给本级政府财政的款项。地区间援助收入是指受援方政府财政收到援助方政府财政转来的可统筹使用的各类援助、捐赠等资金收入。</a:t>
            </a: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“财政专户管理资金收入”“ 专用基金收入”的账务处理</a:t>
            </a:r>
          </a:p>
        </p:txBody>
      </p:sp>
      <p:sp>
        <p:nvSpPr>
          <p:cNvPr id="4" name="Title 6"/>
          <p:cNvSpPr txBox="1"/>
          <p:nvPr>
            <p:custDataLst>
              <p:tags r:id="rId6"/>
            </p:custDataLst>
          </p:nvPr>
        </p:nvSpPr>
        <p:spPr>
          <a:xfrm>
            <a:off x="457155" y="110678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收到财政专户管理资金时，借记“其他财政存款” 科目，贷记“财政专户管理资金收入”科目。
2. 取得专用基金收入转入财政专户时，借记“其他财政存款”科目，贷记“专用基金收入”科目。退回取得的专用基金收入时，借记“专用基金收入”科目，或“以前年度盈余调整—专用基金以前年度盈余调整”科目，贷记“其他财政存款”科目。
3. 通过费用安排取得专用基金收入仍留存国库的，借记有关费用科目，贷记“专用基金收入”科目。
</a:t>
            </a:r>
          </a:p>
        </p:txBody>
      </p:sp>
    </p:spTree>
    <p:custDataLst>
      <p:tags r:id="rId1"/>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“财政专户管理资金收入”“ 专用基金收入”的账务处理</a:t>
            </a:r>
          </a:p>
        </p:txBody>
      </p:sp>
      <p:sp>
        <p:nvSpPr>
          <p:cNvPr id="4" name="Title 6"/>
          <p:cNvSpPr txBox="1"/>
          <p:nvPr>
            <p:custDataLst>
              <p:tags r:id="rId6"/>
            </p:custDataLst>
          </p:nvPr>
        </p:nvSpPr>
        <p:spPr>
          <a:xfrm>
            <a:off x="393065" y="1219200"/>
            <a:ext cx="11278235" cy="13411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【例7-8】某市财政收到教育收费30 000元存入财政专户；一般公共预算通过对个人和家庭补助拨款费用建立F专用基金700 000元（该专用基金仍存在国库）。该市财政总会计相关账务处理如下：</a:t>
            </a:r>
          </a:p>
        </p:txBody>
      </p:sp>
      <p:graphicFrame>
        <p:nvGraphicFramePr>
          <p:cNvPr id="5" name="表格 4"/>
          <p:cNvGraphicFramePr/>
          <p:nvPr>
            <p:custDataLst>
              <p:tags r:id="rId7"/>
            </p:custDataLst>
          </p:nvPr>
        </p:nvGraphicFramePr>
        <p:xfrm>
          <a:off x="1955800" y="2895600"/>
          <a:ext cx="8724265" cy="3007360"/>
        </p:xfrm>
        <a:graphic>
          <a:graphicData uri="http://schemas.openxmlformats.org/drawingml/2006/table">
            <a:tbl>
              <a:tblPr/>
              <a:tblGrid>
                <a:gridCol w="4408170"/>
                <a:gridCol w="4316095"/>
              </a:tblGrid>
              <a:tr h="672465">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987425">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借：其他财政存款30 000</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贷：财政专户管理资金收入30 000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贷：财政专户管理资金收入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47470">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借：对个人和家庭补助拨款费用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贷：专用基金收入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借：一般公共预算支出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贷：专用基金收入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“财政专户管理资金收入”“ 专用基金收入”的账务处理</a:t>
            </a:r>
          </a:p>
        </p:txBody>
      </p:sp>
      <p:sp>
        <p:nvSpPr>
          <p:cNvPr id="4" name="Title 6"/>
          <p:cNvSpPr txBox="1"/>
          <p:nvPr>
            <p:custDataLst>
              <p:tags r:id="rId6"/>
            </p:custDataLst>
          </p:nvPr>
        </p:nvSpPr>
        <p:spPr>
          <a:xfrm>
            <a:off x="461010" y="1219200"/>
            <a:ext cx="11273790" cy="17976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年终转账时：“财政专户管理资金收入”科目贷方余额转入本期盈余，借记“财政专户管理资金收入”科目，贷记“本期盈余――财政专户管理资金本期盈余”科目；“专用基金收入”科目贷方余额转入本期盈余，借记“专用基金收入”科目，贷记“本期盈余――专用基金本期盈余”科目。期末结转后，这两科目都应无余额。</a:t>
            </a:r>
          </a:p>
        </p:txBody>
      </p:sp>
      <p:graphicFrame>
        <p:nvGraphicFramePr>
          <p:cNvPr id="5" name="表格 4"/>
          <p:cNvGraphicFramePr/>
          <p:nvPr>
            <p:custDataLst>
              <p:tags r:id="rId7"/>
            </p:custDataLst>
          </p:nvPr>
        </p:nvGraphicFramePr>
        <p:xfrm>
          <a:off x="1158240" y="3016885"/>
          <a:ext cx="9128760" cy="3168015"/>
        </p:xfrm>
        <a:graphic>
          <a:graphicData uri="http://schemas.openxmlformats.org/drawingml/2006/table">
            <a:tbl>
              <a:tblPr/>
              <a:tblGrid>
                <a:gridCol w="5193665"/>
                <a:gridCol w="3935095"/>
              </a:tblGrid>
              <a:tr h="720725">
                <a:tc>
                  <a:txBody>
                    <a:bodyPr/>
                    <a:lstStyle/>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p>
                  </a:txBody>
                  <a:tcPr marL="215900" marR="215900" marT="133350" marB="133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p>
                  </a:txBody>
                  <a:tcPr marL="215900" marR="215900" marT="133350" marB="133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405890">
                <a:tc>
                  <a:txBody>
                    <a:bodyPr/>
                    <a:lstStyle/>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借：财政专户管理资金收入</a:t>
                      </a: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贷：本期盈余――财政专户管理资金本期盈余</a:t>
                      </a:r>
                    </a:p>
                  </a:txBody>
                  <a:tcPr marL="215900" marR="215900" marT="133350" marB="133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借：财政专户管理资金收入</a:t>
                      </a: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贷：财政专户管理资金结余</a:t>
                      </a:r>
                    </a:p>
                  </a:txBody>
                  <a:tcPr marL="215900" marR="215900" marT="133350" marB="133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41400">
                <a:tc>
                  <a:txBody>
                    <a:bodyPr/>
                    <a:lstStyle/>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借：专用基金收入</a:t>
                      </a:r>
                    </a:p>
                    <a:p>
                      <a:pPr marL="0" indent="0" algn="l">
                        <a:lnSpc>
                          <a:spcPct val="120000"/>
                        </a:lnSpc>
                        <a:spcBef>
                          <a:spcPts val="0"/>
                        </a:spcBef>
                        <a:spcAft>
                          <a:spcPts val="0"/>
                        </a:spcAft>
                      </a:pP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贷：本期盈余</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专用基金本期盈余</a:t>
                      </a:r>
                    </a:p>
                  </a:txBody>
                  <a:tcPr marL="215900" marR="215900" marT="133350" marB="133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借：专用基金收入</a:t>
                      </a: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贷：专用基金结余</a:t>
                      </a:r>
                    </a:p>
                  </a:txBody>
                  <a:tcPr marL="215900" marR="215900" marT="133350" marB="1333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2"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11" name="Title 6"/>
          <p:cNvSpPr txBox="1"/>
          <p:nvPr>
            <p:custDataLst>
              <p:tags r:id="rId5"/>
            </p:custDataLst>
          </p:nvPr>
        </p:nvSpPr>
        <p:spPr>
          <a:xfrm>
            <a:off x="671195" y="1102360"/>
            <a:ext cx="10902950" cy="50419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费用是指报告期内导致政府财政净资产减少的、含有服务潜力或者经济利益的经济资源的流出。包括政府机关商品和服务拨款费用、政府机关工资福利拨款费用、对事业单位补助拨款费用、对企业补助拨款费用、对个人和家庭补助拨款费用、对社会保障基金补助拨款费用、资本性拨款费用、其他拨款费用、财务费用、转移性费用、其他费用、财政专户管理资金支出、专用基金支出等。</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商品和服务拨款费用是指本级政府财政拨付给机关和参照公务员法管理的事业单位（以下简称参公事业单位）购买商品和服务的各类费用，不包括用于购置固定资产、战略性和应急性物资储备等资本性拨款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政府机关工资福利拨款费用是指本级政府财政拨付给机关和参公事业单位在职职工和编制外长期聘用人员的各类劳动报酬及为上述人员缴纳的各项社会保险费等费用。</a:t>
            </a:r>
          </a:p>
        </p:txBody>
      </p:sp>
    </p:spTree>
    <p:custDataLst>
      <p:tags r:id="rId1"/>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2"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11" name="Title 6"/>
          <p:cNvSpPr txBox="1"/>
          <p:nvPr>
            <p:custDataLst>
              <p:tags r:id="rId5"/>
            </p:custDataLst>
          </p:nvPr>
        </p:nvSpPr>
        <p:spPr>
          <a:xfrm>
            <a:off x="671195" y="1102360"/>
            <a:ext cx="10902950" cy="504190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对事业单位补助拨款费用是指本级政府财政拨付的对事业单位（不含参公事业单位）的经常性补助费用，不包括对事业单位的资本性拨款费用。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对企业补助拨款费用是指本级政府财政拨付的对各类企业的补助费用，不包括对企业的资本金注入和资本性拨费用。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对个人和家庭补助拨款费用是指本级政府财政拨付的对个人和家庭的补助费用。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对社会保障基金补助拨款费用是指本级政府财政拨付的对社会保险基金的补助，以及补充全国社会保障基金的费用。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资本性拨款费用是指本级政府财政拨付给行政事业单位和企业的资本性费用，不包括对企业的资本金注入。</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其他拨款费用是指本级政府财政拨付的经常性赠与、国家赔偿费用、对民间非营利组织和群众性自治组织补贴等费用。</a:t>
            </a:r>
          </a:p>
        </p:txBody>
      </p:sp>
    </p:spTree>
    <p:custDataLst>
      <p:tags r:id="rId1"/>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2"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11" name="Title 6"/>
          <p:cNvSpPr txBox="1"/>
          <p:nvPr>
            <p:custDataLst>
              <p:tags r:id="rId5"/>
            </p:custDataLst>
          </p:nvPr>
        </p:nvSpPr>
        <p:spPr>
          <a:xfrm>
            <a:off x="671195" y="1102360"/>
            <a:ext cx="10902950" cy="5041900"/>
          </a:xfrm>
          <a:prstGeom prst="rect">
            <a:avLst/>
          </a:prstGeom>
          <a:noFill/>
          <a:ln w="3175">
            <a:noFill/>
            <a:prstDash val="dash"/>
          </a:ln>
        </p:spPr>
        <p:txBody>
          <a:bodyPr wrap="square" lIns="63500" tIns="25400" rIns="63500" bIns="25400" anchor="ctr" anchorCtr="0">
            <a:normAutofit fontScale="925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财务费用是指本级政府财政用于偿还政府债务的利息费用，政府债务发行、兑付、登记费用，以外币计算的政府资产及债务由于汇率变化产生的汇兑损益等。</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移性费用是指在各级政府财政之间进行资金调拨形成的费用，包括补助费用、上解费用、地区间援助费用等。其中，补助费用是指本级政府财政按照财政体制规定或专项需要补助给下级政府财政的费用。上解费用是指本级政府财政按照财政体制规定或专项需要上交给上级政府财政的费用。地区间援助费用是指援助方政府财政安排用于受援方政府财政统筹使用的各类援助、补偿、捐赠等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其他费用是指政府财政无偿划出股权投资以及确认其他负债等产生的费用。</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财政专户管理资金支出是指政府财政用纳入财政专户管理的教育收费等资金安排的支出。</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专用基金支出是指政府财政用专用基金收入安排的支出。</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对于收回本年度已列费用的款项，应冲减当期费用；对于收回以前年度已列费用的款项，通常记入以前年度盈余调整。</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总会计核算的费用，应当按照承担支付义务金额或实际发生金额进行计量。</a:t>
            </a:r>
          </a:p>
        </p:txBody>
      </p:sp>
    </p:spTree>
    <p:custDataLst>
      <p:tags r:id="rId1"/>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一、政府机关商品和服务拨款费用</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6"/>
            </p:custDataLst>
          </p:nvPr>
        </p:nvSpPr>
        <p:spPr>
          <a:xfrm>
            <a:off x="457200" y="1368425"/>
            <a:ext cx="11158220" cy="4780280"/>
          </a:xfrm>
          <a:prstGeom prst="rect">
            <a:avLst/>
          </a:prstGeom>
          <a:noFill/>
          <a:ln w="3175">
            <a:noFill/>
            <a:prstDash val="dash"/>
          </a:ln>
        </p:spPr>
        <p:txBody>
          <a:bodyPr wrap="square" lIns="63500" tIns="25400" rIns="63500" bIns="25400" anchor="ctr" anchorCtr="0">
            <a:normAutofit fontScale="92500"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政府机关商品和服务拨款费用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商品和服务拨款费用”科目核算本级政府财政拨付给机关和参公事业单位购买商品和服务的各类费用，不包括用于购置固定资产、战略性和应急性物资储备等资本性拨款费用。本科目可根据管理需要，参照《政府收支分类科目》中支出经济分类科目，按照预算单位和项目等进行明细核算。本科目平时借方余额反映本级政府机关商品和服务拨款费用的累计数。期末结转后，本科目应无余额。</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政府机关商品和服务拨款费用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的账务处理</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实际发生政府机关商品和服务拨款费用时，借记本科目，贷记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当年政府机关商品和服务拨款费用发生退回时，按照实际收到的退回金额，借记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科目，贷记本科目。</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年终转账时，本科目借方余额转入本期盈余，借记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预算管理资金本期盈余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科目，贷记本科目。</a:t>
            </a:r>
          </a:p>
        </p:txBody>
      </p:sp>
    </p:spTree>
    <p:custDataLst>
      <p:tags r:id="rId1"/>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5" name="Title 6"/>
          <p:cNvSpPr txBox="1"/>
          <p:nvPr>
            <p:custDataLst>
              <p:tags r:id="rId5"/>
            </p:custDataLst>
          </p:nvPr>
        </p:nvSpPr>
        <p:spPr>
          <a:xfrm>
            <a:off x="457200" y="1368425"/>
            <a:ext cx="11158220" cy="11734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】某市财政通过国库集中收付系统用一般公共预算资金支付政府机关商品和服务拨款费用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元。该市财政总会计相关账务处理如下：</a:t>
            </a:r>
          </a:p>
        </p:txBody>
      </p:sp>
      <p:graphicFrame>
        <p:nvGraphicFramePr>
          <p:cNvPr id="4" name="表格 3"/>
          <p:cNvGraphicFramePr/>
          <p:nvPr>
            <p:custDataLst>
              <p:tags r:id="rId6"/>
            </p:custDataLst>
          </p:nvPr>
        </p:nvGraphicFramePr>
        <p:xfrm>
          <a:off x="892175" y="2625090"/>
          <a:ext cx="9653905" cy="2726690"/>
        </p:xfrm>
        <a:graphic>
          <a:graphicData uri="http://schemas.openxmlformats.org/drawingml/2006/table">
            <a:tbl>
              <a:tblPr/>
              <a:tblGrid>
                <a:gridCol w="4749800"/>
                <a:gridCol w="4904105"/>
              </a:tblGrid>
              <a:tr h="779780">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946910">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借：政府机关商品和服务拨款费用600 000</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贷：国库存款                   600 000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借：一般公共预算支出</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二、政府机关工资福利拨款费用</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6"/>
            </p:custDataLst>
          </p:nvPr>
        </p:nvSpPr>
        <p:spPr>
          <a:xfrm>
            <a:off x="457835" y="1371600"/>
            <a:ext cx="11276330" cy="493204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政府机关工资福利拨款费用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工资福利拨款费用”科目核算本级政府财政拨付给机关和参公事业单位在职职工和编制外长期聘用人员的各类劳动报酬及为上述人员缴纳的各项社会保险费等费用。本科目可根据管理需要，参照《政府收支分类科目》中支出经济分类科目，按照预算单位和项目等进行明细核算。本科目平时借方余额反映本级政府机关工资福利拨款费用的累计数。期末结转后，本科目应无余额。</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政府机关工资福利拨款费用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的账务处理</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实际发生政府机关工资福利拨款费用时，借记本科目，贷记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当年政府机关工资福利拨款费用发生退回时，按照实际收到的退回金额，借记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科目，贷记本科目。</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年终转账时，本科目借方余额转入本期盈余，借记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预算管理资金本期盈余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科目，贷记本科目。</a:t>
            </a:r>
          </a:p>
        </p:txBody>
      </p:sp>
    </p:spTree>
    <p:custDataLst>
      <p:tags r:id="rId1"/>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4" name="Title 6"/>
          <p:cNvSpPr txBox="1"/>
          <p:nvPr>
            <p:custDataLst>
              <p:tags r:id="rId5"/>
            </p:custDataLst>
          </p:nvPr>
        </p:nvSpPr>
        <p:spPr>
          <a:xfrm>
            <a:off x="690245" y="1106805"/>
            <a:ext cx="10568305" cy="16389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-10】某市财政收回当年多支付的政府机关工资福利拨款费用40 000元，收回以前年度多支付的政府机关工资福利拨款费用30 000元。这两笔费用之前都是用一般公共预算资金支付。该市财政总会计相关账务处理如下：</a:t>
            </a:r>
          </a:p>
        </p:txBody>
      </p:sp>
      <p:graphicFrame>
        <p:nvGraphicFramePr>
          <p:cNvPr id="5" name="表格 4"/>
          <p:cNvGraphicFramePr/>
          <p:nvPr>
            <p:custDataLst>
              <p:tags r:id="rId6"/>
            </p:custDataLst>
          </p:nvPr>
        </p:nvGraphicFramePr>
        <p:xfrm>
          <a:off x="1199515" y="2745740"/>
          <a:ext cx="9378315" cy="2307590"/>
        </p:xfrm>
        <a:graphic>
          <a:graphicData uri="http://schemas.openxmlformats.org/drawingml/2006/table">
            <a:tbl>
              <a:tblPr/>
              <a:tblGrid>
                <a:gridCol w="5353050"/>
                <a:gridCol w="4025265"/>
              </a:tblGrid>
              <a:tr h="520700">
                <a:tc>
                  <a:txBody>
                    <a:bodyPr/>
                    <a:lstStyle/>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786890">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借：国库存款70 000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贷：政府机关商品和服务拨款费用40 000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以前年度盈余调整           30 000</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贷：一般公共预算支出</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700 000</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2"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11" name="Title 6"/>
          <p:cNvSpPr txBox="1"/>
          <p:nvPr>
            <p:custDataLst>
              <p:tags r:id="rId5"/>
            </p:custDataLst>
          </p:nvPr>
        </p:nvSpPr>
        <p:spPr>
          <a:xfrm>
            <a:off x="174625" y="1171575"/>
            <a:ext cx="11560175" cy="55232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其他收入是指政府财政从其他渠道调入资金、豁免主权外债偿还责任，以及无偿取得股权投资等产生的收入。</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财政专户管理资金收入是指政府财政纳入财政专户管理的教育收费等资金收入。</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专用基金收入是指政府财政根据法律法规等规定设立的各项专用基金（包括粮食风险基金等）取得的资金收入。</a:t>
            </a: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总会计核算的收入，应当按照开具票据金额或实际取得金额进行计量。财务会计中的收入类科目不是按照三大预算分别设置，但预算会计中的预算收入类科目是按照三大预算分别设置的。</a:t>
            </a: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7" name="组合 86"/>
          <p:cNvGrpSpPr/>
          <p:nvPr userDrawn="1">
            <p:custDataLst>
              <p:tags r:id="rId2"/>
            </p:custDataLst>
          </p:nvPr>
        </p:nvGrpSpPr>
        <p:grpSpPr>
          <a:xfrm>
            <a:off x="4001597" y="6045200"/>
            <a:ext cx="8190403" cy="812800"/>
            <a:chOff x="4001597" y="5613400"/>
            <a:chExt cx="8190403" cy="1244600"/>
          </a:xfrm>
        </p:grpSpPr>
        <p:sp>
          <p:nvSpPr>
            <p:cNvPr id="88" name="任意多边形: 形状 8"/>
            <p:cNvSpPr/>
            <p:nvPr>
              <p:custDataLst>
                <p:tags r:id="rId8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89" name="等腰三角形 88"/>
            <p:cNvSpPr/>
            <p:nvPr>
              <p:custDataLst>
                <p:tags r:id="rId8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552454" y="13843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各类补助拨款费用科目的核算内容及明细设置</a:t>
            </a:r>
          </a:p>
        </p:txBody>
      </p:sp>
      <p:sp>
        <p:nvSpPr>
          <p:cNvPr id="4" name="文本框 16"/>
          <p:cNvSpPr txBox="1"/>
          <p:nvPr>
            <p:custDataLst>
              <p:tags r:id="rId6"/>
            </p:custDataLst>
          </p:nvPr>
        </p:nvSpPr>
        <p:spPr>
          <a:xfrm>
            <a:off x="2421694" y="2042272"/>
            <a:ext cx="3510161" cy="1837886"/>
          </a:xfrm>
          <a:prstGeom prst="rect">
            <a:avLst/>
          </a:prstGeom>
          <a:noFill/>
        </p:spPr>
        <p:txBody>
          <a:bodyPr wrap="square" rtlCol="0" anchor="t" anchorCtr="0">
            <a:normAutofit fontScale="90000" lnSpcReduction="20000"/>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0" indent="0" fontAlgn="auto">
              <a:lnSpc>
                <a:spcPct val="130000"/>
              </a:lnSpc>
              <a:buNone/>
            </a:pPr>
            <a:r>
              <a:rPr lang="zh-CN" altLang="en-US" sz="16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对事业单位补助拨款费用”科目核算本级政府财政拨付的对事业单位（不含参公事业单位）的经常性补助费用，不包括对事业单位的资本性拨款费用。本科目平时借方余额反映本级政府财政对事业单位补助拨款费用的累计数。</a:t>
            </a:r>
          </a:p>
        </p:txBody>
      </p:sp>
      <p:sp>
        <p:nvSpPr>
          <p:cNvPr id="7" name="文本框 6"/>
          <p:cNvSpPr txBox="1"/>
          <p:nvPr>
            <p:custDataLst>
              <p:tags r:id="rId7"/>
            </p:custDataLst>
          </p:nvPr>
        </p:nvSpPr>
        <p:spPr>
          <a:xfrm>
            <a:off x="1730512" y="2042272"/>
            <a:ext cx="535861" cy="405401"/>
          </a:xfrm>
          <a:prstGeom prst="rect">
            <a:avLst/>
          </a:prstGeom>
          <a:noFill/>
        </p:spPr>
        <p:txBody>
          <a:bodyPr wrap="square" rtlCol="0">
            <a:normAutofit fontScale="87500" lnSpcReduction="10000"/>
          </a:bodyPr>
          <a:lstStyle/>
          <a:p>
            <a:r>
              <a:rPr lang="en-US" altLang="zh-CN" sz="2400" b="1" dirty="0">
                <a:solidFill>
                  <a:schemeClr val="accent1">
                    <a:lumMod val="75000"/>
                  </a:schemeClr>
                </a:solidFill>
                <a:latin typeface="微软雅黑" panose="020B0503020204020204" charset="-122"/>
                <a:ea typeface="微软雅黑" panose="020B0503020204020204" charset="-122"/>
                <a:cs typeface="Arial" panose="020B0604020202020204" pitchFamily="34" charset="0"/>
              </a:rPr>
              <a:t>01</a:t>
            </a:r>
          </a:p>
        </p:txBody>
      </p:sp>
      <p:sp>
        <p:nvSpPr>
          <p:cNvPr id="16" name="Freeform 54"/>
          <p:cNvSpPr/>
          <p:nvPr>
            <p:custDataLst>
              <p:tags r:id="rId8"/>
            </p:custDataLst>
          </p:nvPr>
        </p:nvSpPr>
        <p:spPr bwMode="auto">
          <a:xfrm>
            <a:off x="1894687" y="2405757"/>
            <a:ext cx="131689" cy="158672"/>
          </a:xfrm>
          <a:custGeom>
            <a:avLst/>
            <a:gdLst>
              <a:gd name="T0" fmla="*/ 146 w 163"/>
              <a:gd name="T1" fmla="*/ 0 h 227"/>
              <a:gd name="T2" fmla="*/ 152 w 163"/>
              <a:gd name="T3" fmla="*/ 1 h 227"/>
              <a:gd name="T4" fmla="*/ 157 w 163"/>
              <a:gd name="T5" fmla="*/ 10 h 227"/>
              <a:gd name="T6" fmla="*/ 150 w 163"/>
              <a:gd name="T7" fmla="*/ 24 h 227"/>
              <a:gd name="T8" fmla="*/ 129 w 163"/>
              <a:gd name="T9" fmla="*/ 49 h 227"/>
              <a:gd name="T10" fmla="*/ 116 w 163"/>
              <a:gd name="T11" fmla="*/ 61 h 227"/>
              <a:gd name="T12" fmla="*/ 92 w 163"/>
              <a:gd name="T13" fmla="*/ 84 h 227"/>
              <a:gd name="T14" fmla="*/ 81 w 163"/>
              <a:gd name="T15" fmla="*/ 93 h 227"/>
              <a:gd name="T16" fmla="*/ 30 w 163"/>
              <a:gd name="T17" fmla="*/ 131 h 227"/>
              <a:gd name="T18" fmla="*/ 30 w 163"/>
              <a:gd name="T19" fmla="*/ 131 h 227"/>
              <a:gd name="T20" fmla="*/ 28 w 163"/>
              <a:gd name="T21" fmla="*/ 133 h 227"/>
              <a:gd name="T22" fmla="*/ 30 w 163"/>
              <a:gd name="T23" fmla="*/ 133 h 227"/>
              <a:gd name="T24" fmla="*/ 63 w 163"/>
              <a:gd name="T25" fmla="*/ 148 h 227"/>
              <a:gd name="T26" fmla="*/ 96 w 163"/>
              <a:gd name="T27" fmla="*/ 169 h 227"/>
              <a:gd name="T28" fmla="*/ 117 w 163"/>
              <a:gd name="T29" fmla="*/ 178 h 227"/>
              <a:gd name="T30" fmla="*/ 155 w 163"/>
              <a:gd name="T31" fmla="*/ 204 h 227"/>
              <a:gd name="T32" fmla="*/ 160 w 163"/>
              <a:gd name="T33" fmla="*/ 213 h 227"/>
              <a:gd name="T34" fmla="*/ 156 w 163"/>
              <a:gd name="T35" fmla="*/ 225 h 227"/>
              <a:gd name="T36" fmla="*/ 144 w 163"/>
              <a:gd name="T37" fmla="*/ 226 h 227"/>
              <a:gd name="T38" fmla="*/ 104 w 163"/>
              <a:gd name="T39" fmla="*/ 214 h 227"/>
              <a:gd name="T40" fmla="*/ 59 w 163"/>
              <a:gd name="T41" fmla="*/ 190 h 227"/>
              <a:gd name="T42" fmla="*/ 30 w 163"/>
              <a:gd name="T43" fmla="*/ 165 h 227"/>
              <a:gd name="T44" fmla="*/ 10 w 163"/>
              <a:gd name="T45" fmla="*/ 145 h 227"/>
              <a:gd name="T46" fmla="*/ 4 w 163"/>
              <a:gd name="T47" fmla="*/ 140 h 227"/>
              <a:gd name="T48" fmla="*/ 2 w 163"/>
              <a:gd name="T49" fmla="*/ 139 h 227"/>
              <a:gd name="T50" fmla="*/ 2 w 163"/>
              <a:gd name="T51" fmla="*/ 134 h 227"/>
              <a:gd name="T52" fmla="*/ 5 w 163"/>
              <a:gd name="T53" fmla="*/ 131 h 227"/>
              <a:gd name="T54" fmla="*/ 16 w 163"/>
              <a:gd name="T55" fmla="*/ 121 h 227"/>
              <a:gd name="T56" fmla="*/ 20 w 163"/>
              <a:gd name="T57" fmla="*/ 115 h 227"/>
              <a:gd name="T58" fmla="*/ 38 w 163"/>
              <a:gd name="T59" fmla="*/ 84 h 227"/>
              <a:gd name="T60" fmla="*/ 58 w 163"/>
              <a:gd name="T61" fmla="*/ 58 h 227"/>
              <a:gd name="T62" fmla="*/ 72 w 163"/>
              <a:gd name="T63" fmla="*/ 44 h 227"/>
              <a:gd name="T64" fmla="*/ 115 w 163"/>
              <a:gd name="T65" fmla="*/ 10 h 227"/>
              <a:gd name="T66" fmla="*/ 140 w 163"/>
              <a:gd name="T67" fmla="*/ 0 h 227"/>
              <a:gd name="T68" fmla="*/ 146 w 163"/>
              <a:gd name="T69" fmla="*/ 0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3" h="227">
                <a:moveTo>
                  <a:pt x="146" y="0"/>
                </a:moveTo>
                <a:cubicBezTo>
                  <a:pt x="148" y="0"/>
                  <a:pt x="150" y="0"/>
                  <a:pt x="152" y="1"/>
                </a:cubicBezTo>
                <a:cubicBezTo>
                  <a:pt x="157" y="2"/>
                  <a:pt x="158" y="5"/>
                  <a:pt x="157" y="10"/>
                </a:cubicBezTo>
                <a:cubicBezTo>
                  <a:pt x="156" y="15"/>
                  <a:pt x="153" y="20"/>
                  <a:pt x="150" y="24"/>
                </a:cubicBezTo>
                <a:cubicBezTo>
                  <a:pt x="144" y="33"/>
                  <a:pt x="137" y="41"/>
                  <a:pt x="129" y="49"/>
                </a:cubicBezTo>
                <a:cubicBezTo>
                  <a:pt x="125" y="53"/>
                  <a:pt x="121" y="57"/>
                  <a:pt x="116" y="61"/>
                </a:cubicBezTo>
                <a:cubicBezTo>
                  <a:pt x="108" y="69"/>
                  <a:pt x="100" y="76"/>
                  <a:pt x="92" y="84"/>
                </a:cubicBezTo>
                <a:cubicBezTo>
                  <a:pt x="88" y="87"/>
                  <a:pt x="85" y="90"/>
                  <a:pt x="81" y="93"/>
                </a:cubicBezTo>
                <a:cubicBezTo>
                  <a:pt x="66" y="108"/>
                  <a:pt x="49" y="121"/>
                  <a:pt x="30" y="131"/>
                </a:cubicBezTo>
                <a:cubicBezTo>
                  <a:pt x="30" y="131"/>
                  <a:pt x="30" y="131"/>
                  <a:pt x="30" y="131"/>
                </a:cubicBezTo>
                <a:cubicBezTo>
                  <a:pt x="29" y="132"/>
                  <a:pt x="29" y="132"/>
                  <a:pt x="28" y="133"/>
                </a:cubicBezTo>
                <a:cubicBezTo>
                  <a:pt x="29" y="133"/>
                  <a:pt x="29" y="133"/>
                  <a:pt x="30" y="133"/>
                </a:cubicBezTo>
                <a:cubicBezTo>
                  <a:pt x="42" y="135"/>
                  <a:pt x="53" y="141"/>
                  <a:pt x="63" y="148"/>
                </a:cubicBezTo>
                <a:cubicBezTo>
                  <a:pt x="73" y="156"/>
                  <a:pt x="84" y="163"/>
                  <a:pt x="96" y="169"/>
                </a:cubicBezTo>
                <a:cubicBezTo>
                  <a:pt x="103" y="172"/>
                  <a:pt x="110" y="175"/>
                  <a:pt x="117" y="178"/>
                </a:cubicBezTo>
                <a:cubicBezTo>
                  <a:pt x="131" y="185"/>
                  <a:pt x="144" y="193"/>
                  <a:pt x="155" y="204"/>
                </a:cubicBezTo>
                <a:cubicBezTo>
                  <a:pt x="157" y="207"/>
                  <a:pt x="159" y="210"/>
                  <a:pt x="160" y="213"/>
                </a:cubicBezTo>
                <a:cubicBezTo>
                  <a:pt x="163" y="218"/>
                  <a:pt x="161" y="223"/>
                  <a:pt x="156" y="225"/>
                </a:cubicBezTo>
                <a:cubicBezTo>
                  <a:pt x="152" y="226"/>
                  <a:pt x="148" y="227"/>
                  <a:pt x="144" y="226"/>
                </a:cubicBezTo>
                <a:cubicBezTo>
                  <a:pt x="130" y="225"/>
                  <a:pt x="116" y="220"/>
                  <a:pt x="104" y="214"/>
                </a:cubicBezTo>
                <a:cubicBezTo>
                  <a:pt x="89" y="206"/>
                  <a:pt x="74" y="198"/>
                  <a:pt x="59" y="190"/>
                </a:cubicBezTo>
                <a:cubicBezTo>
                  <a:pt x="47" y="184"/>
                  <a:pt x="38" y="175"/>
                  <a:pt x="30" y="165"/>
                </a:cubicBezTo>
                <a:cubicBezTo>
                  <a:pt x="23" y="158"/>
                  <a:pt x="17" y="151"/>
                  <a:pt x="10" y="145"/>
                </a:cubicBezTo>
                <a:cubicBezTo>
                  <a:pt x="9" y="143"/>
                  <a:pt x="6" y="142"/>
                  <a:pt x="4" y="140"/>
                </a:cubicBezTo>
                <a:cubicBezTo>
                  <a:pt x="3" y="140"/>
                  <a:pt x="2" y="139"/>
                  <a:pt x="2" y="139"/>
                </a:cubicBezTo>
                <a:cubicBezTo>
                  <a:pt x="0" y="137"/>
                  <a:pt x="0" y="136"/>
                  <a:pt x="2" y="134"/>
                </a:cubicBezTo>
                <a:cubicBezTo>
                  <a:pt x="3" y="133"/>
                  <a:pt x="4" y="132"/>
                  <a:pt x="5" y="131"/>
                </a:cubicBezTo>
                <a:cubicBezTo>
                  <a:pt x="9" y="128"/>
                  <a:pt x="13" y="125"/>
                  <a:pt x="16" y="121"/>
                </a:cubicBezTo>
                <a:cubicBezTo>
                  <a:pt x="18" y="120"/>
                  <a:pt x="19" y="118"/>
                  <a:pt x="20" y="115"/>
                </a:cubicBezTo>
                <a:cubicBezTo>
                  <a:pt x="26" y="105"/>
                  <a:pt x="31" y="94"/>
                  <a:pt x="38" y="84"/>
                </a:cubicBezTo>
                <a:cubicBezTo>
                  <a:pt x="44" y="74"/>
                  <a:pt x="50" y="65"/>
                  <a:pt x="58" y="58"/>
                </a:cubicBezTo>
                <a:cubicBezTo>
                  <a:pt x="63" y="53"/>
                  <a:pt x="67" y="48"/>
                  <a:pt x="72" y="44"/>
                </a:cubicBezTo>
                <a:cubicBezTo>
                  <a:pt x="85" y="31"/>
                  <a:pt x="99" y="19"/>
                  <a:pt x="115" y="10"/>
                </a:cubicBezTo>
                <a:cubicBezTo>
                  <a:pt x="123" y="6"/>
                  <a:pt x="131" y="2"/>
                  <a:pt x="140" y="0"/>
                </a:cubicBezTo>
                <a:cubicBezTo>
                  <a:pt x="142" y="0"/>
                  <a:pt x="144" y="0"/>
                  <a:pt x="14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7" name="Freeform 55"/>
          <p:cNvSpPr/>
          <p:nvPr>
            <p:custDataLst>
              <p:tags r:id="rId9"/>
            </p:custDataLst>
          </p:nvPr>
        </p:nvSpPr>
        <p:spPr bwMode="auto">
          <a:xfrm>
            <a:off x="1824611" y="2410735"/>
            <a:ext cx="113070" cy="171846"/>
          </a:xfrm>
          <a:custGeom>
            <a:avLst/>
            <a:gdLst>
              <a:gd name="T0" fmla="*/ 126 w 140"/>
              <a:gd name="T1" fmla="*/ 0 h 246"/>
              <a:gd name="T2" fmla="*/ 138 w 140"/>
              <a:gd name="T3" fmla="*/ 14 h 246"/>
              <a:gd name="T4" fmla="*/ 129 w 140"/>
              <a:gd name="T5" fmla="*/ 30 h 246"/>
              <a:gd name="T6" fmla="*/ 99 w 140"/>
              <a:gd name="T7" fmla="*/ 62 h 246"/>
              <a:gd name="T8" fmla="*/ 77 w 140"/>
              <a:gd name="T9" fmla="*/ 81 h 246"/>
              <a:gd name="T10" fmla="*/ 42 w 140"/>
              <a:gd name="T11" fmla="*/ 105 h 246"/>
              <a:gd name="T12" fmla="*/ 19 w 140"/>
              <a:gd name="T13" fmla="*/ 117 h 246"/>
              <a:gd name="T14" fmla="*/ 18 w 140"/>
              <a:gd name="T15" fmla="*/ 118 h 246"/>
              <a:gd name="T16" fmla="*/ 19 w 140"/>
              <a:gd name="T17" fmla="*/ 119 h 246"/>
              <a:gd name="T18" fmla="*/ 43 w 140"/>
              <a:gd name="T19" fmla="*/ 133 h 246"/>
              <a:gd name="T20" fmla="*/ 56 w 140"/>
              <a:gd name="T21" fmla="*/ 146 h 246"/>
              <a:gd name="T22" fmla="*/ 90 w 140"/>
              <a:gd name="T23" fmla="*/ 179 h 246"/>
              <a:gd name="T24" fmla="*/ 111 w 140"/>
              <a:gd name="T25" fmla="*/ 198 h 246"/>
              <a:gd name="T26" fmla="*/ 132 w 140"/>
              <a:gd name="T27" fmla="*/ 226 h 246"/>
              <a:gd name="T28" fmla="*/ 135 w 140"/>
              <a:gd name="T29" fmla="*/ 236 h 246"/>
              <a:gd name="T30" fmla="*/ 126 w 140"/>
              <a:gd name="T31" fmla="*/ 245 h 246"/>
              <a:gd name="T32" fmla="*/ 111 w 140"/>
              <a:gd name="T33" fmla="*/ 241 h 246"/>
              <a:gd name="T34" fmla="*/ 79 w 140"/>
              <a:gd name="T35" fmla="*/ 222 h 246"/>
              <a:gd name="T36" fmla="*/ 61 w 140"/>
              <a:gd name="T37" fmla="*/ 205 h 246"/>
              <a:gd name="T38" fmla="*/ 44 w 140"/>
              <a:gd name="T39" fmla="*/ 186 h 246"/>
              <a:gd name="T40" fmla="*/ 23 w 140"/>
              <a:gd name="T41" fmla="*/ 159 h 246"/>
              <a:gd name="T42" fmla="*/ 11 w 140"/>
              <a:gd name="T43" fmla="*/ 139 h 246"/>
              <a:gd name="T44" fmla="*/ 2 w 140"/>
              <a:gd name="T45" fmla="*/ 124 h 246"/>
              <a:gd name="T46" fmla="*/ 4 w 140"/>
              <a:gd name="T47" fmla="*/ 115 h 246"/>
              <a:gd name="T48" fmla="*/ 16 w 140"/>
              <a:gd name="T49" fmla="*/ 104 h 246"/>
              <a:gd name="T50" fmla="*/ 58 w 140"/>
              <a:gd name="T51" fmla="*/ 54 h 246"/>
              <a:gd name="T52" fmla="*/ 89 w 140"/>
              <a:gd name="T53" fmla="*/ 21 h 246"/>
              <a:gd name="T54" fmla="*/ 101 w 140"/>
              <a:gd name="T55" fmla="*/ 11 h 246"/>
              <a:gd name="T56" fmla="*/ 123 w 140"/>
              <a:gd name="T57" fmla="*/ 0 h 246"/>
              <a:gd name="T58" fmla="*/ 126 w 140"/>
              <a:gd name="T59" fmla="*/ 0 h 2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40" h="246">
                <a:moveTo>
                  <a:pt x="126" y="0"/>
                </a:moveTo>
                <a:cubicBezTo>
                  <a:pt x="134" y="0"/>
                  <a:pt x="140" y="6"/>
                  <a:pt x="138" y="14"/>
                </a:cubicBezTo>
                <a:cubicBezTo>
                  <a:pt x="136" y="20"/>
                  <a:pt x="133" y="26"/>
                  <a:pt x="129" y="30"/>
                </a:cubicBezTo>
                <a:cubicBezTo>
                  <a:pt x="121" y="42"/>
                  <a:pt x="110" y="53"/>
                  <a:pt x="99" y="62"/>
                </a:cubicBezTo>
                <a:cubicBezTo>
                  <a:pt x="92" y="69"/>
                  <a:pt x="85" y="75"/>
                  <a:pt x="77" y="81"/>
                </a:cubicBezTo>
                <a:cubicBezTo>
                  <a:pt x="65" y="90"/>
                  <a:pt x="54" y="97"/>
                  <a:pt x="42" y="105"/>
                </a:cubicBezTo>
                <a:cubicBezTo>
                  <a:pt x="35" y="110"/>
                  <a:pt x="27" y="113"/>
                  <a:pt x="19" y="117"/>
                </a:cubicBezTo>
                <a:cubicBezTo>
                  <a:pt x="18" y="117"/>
                  <a:pt x="18" y="117"/>
                  <a:pt x="18" y="118"/>
                </a:cubicBezTo>
                <a:cubicBezTo>
                  <a:pt x="18" y="118"/>
                  <a:pt x="18" y="119"/>
                  <a:pt x="19" y="119"/>
                </a:cubicBezTo>
                <a:cubicBezTo>
                  <a:pt x="27" y="123"/>
                  <a:pt x="35" y="127"/>
                  <a:pt x="43" y="133"/>
                </a:cubicBezTo>
                <a:cubicBezTo>
                  <a:pt x="47" y="137"/>
                  <a:pt x="52" y="141"/>
                  <a:pt x="56" y="146"/>
                </a:cubicBezTo>
                <a:cubicBezTo>
                  <a:pt x="67" y="158"/>
                  <a:pt x="78" y="169"/>
                  <a:pt x="90" y="179"/>
                </a:cubicBezTo>
                <a:cubicBezTo>
                  <a:pt x="98" y="185"/>
                  <a:pt x="105" y="191"/>
                  <a:pt x="111" y="198"/>
                </a:cubicBezTo>
                <a:cubicBezTo>
                  <a:pt x="120" y="206"/>
                  <a:pt x="127" y="215"/>
                  <a:pt x="132" y="226"/>
                </a:cubicBezTo>
                <a:cubicBezTo>
                  <a:pt x="133" y="229"/>
                  <a:pt x="134" y="232"/>
                  <a:pt x="135" y="236"/>
                </a:cubicBezTo>
                <a:cubicBezTo>
                  <a:pt x="136" y="241"/>
                  <a:pt x="132" y="246"/>
                  <a:pt x="126" y="245"/>
                </a:cubicBezTo>
                <a:cubicBezTo>
                  <a:pt x="121" y="244"/>
                  <a:pt x="116" y="243"/>
                  <a:pt x="111" y="241"/>
                </a:cubicBezTo>
                <a:cubicBezTo>
                  <a:pt x="99" y="237"/>
                  <a:pt x="89" y="230"/>
                  <a:pt x="79" y="222"/>
                </a:cubicBezTo>
                <a:cubicBezTo>
                  <a:pt x="73" y="217"/>
                  <a:pt x="66" y="211"/>
                  <a:pt x="61" y="205"/>
                </a:cubicBezTo>
                <a:cubicBezTo>
                  <a:pt x="55" y="199"/>
                  <a:pt x="49" y="193"/>
                  <a:pt x="44" y="186"/>
                </a:cubicBezTo>
                <a:cubicBezTo>
                  <a:pt x="37" y="177"/>
                  <a:pt x="30" y="168"/>
                  <a:pt x="23" y="159"/>
                </a:cubicBezTo>
                <a:cubicBezTo>
                  <a:pt x="18" y="153"/>
                  <a:pt x="15" y="146"/>
                  <a:pt x="11" y="139"/>
                </a:cubicBezTo>
                <a:cubicBezTo>
                  <a:pt x="8" y="134"/>
                  <a:pt x="5" y="129"/>
                  <a:pt x="2" y="124"/>
                </a:cubicBezTo>
                <a:cubicBezTo>
                  <a:pt x="0" y="120"/>
                  <a:pt x="0" y="118"/>
                  <a:pt x="4" y="115"/>
                </a:cubicBezTo>
                <a:cubicBezTo>
                  <a:pt x="8" y="111"/>
                  <a:pt x="12" y="107"/>
                  <a:pt x="16" y="104"/>
                </a:cubicBezTo>
                <a:cubicBezTo>
                  <a:pt x="31" y="89"/>
                  <a:pt x="45" y="72"/>
                  <a:pt x="58" y="54"/>
                </a:cubicBezTo>
                <a:cubicBezTo>
                  <a:pt x="67" y="42"/>
                  <a:pt x="77" y="31"/>
                  <a:pt x="89" y="21"/>
                </a:cubicBezTo>
                <a:cubicBezTo>
                  <a:pt x="93" y="18"/>
                  <a:pt x="96" y="14"/>
                  <a:pt x="101" y="11"/>
                </a:cubicBezTo>
                <a:cubicBezTo>
                  <a:pt x="107" y="6"/>
                  <a:pt x="114" y="1"/>
                  <a:pt x="123" y="0"/>
                </a:cubicBezTo>
                <a:cubicBezTo>
                  <a:pt x="124" y="0"/>
                  <a:pt x="125" y="0"/>
                  <a:pt x="12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8" name="Freeform 56"/>
          <p:cNvSpPr/>
          <p:nvPr>
            <p:custDataLst>
              <p:tags r:id="rId10"/>
            </p:custDataLst>
          </p:nvPr>
        </p:nvSpPr>
        <p:spPr bwMode="auto">
          <a:xfrm>
            <a:off x="1992524" y="2395218"/>
            <a:ext cx="123227" cy="151061"/>
          </a:xfrm>
          <a:custGeom>
            <a:avLst/>
            <a:gdLst>
              <a:gd name="T0" fmla="*/ 20 w 153"/>
              <a:gd name="T1" fmla="*/ 139 h 216"/>
              <a:gd name="T2" fmla="*/ 29 w 153"/>
              <a:gd name="T3" fmla="*/ 140 h 216"/>
              <a:gd name="T4" fmla="*/ 62 w 153"/>
              <a:gd name="T5" fmla="*/ 149 h 216"/>
              <a:gd name="T6" fmla="*/ 97 w 153"/>
              <a:gd name="T7" fmla="*/ 163 h 216"/>
              <a:gd name="T8" fmla="*/ 130 w 153"/>
              <a:gd name="T9" fmla="*/ 180 h 216"/>
              <a:gd name="T10" fmla="*/ 150 w 153"/>
              <a:gd name="T11" fmla="*/ 203 h 216"/>
              <a:gd name="T12" fmla="*/ 143 w 153"/>
              <a:gd name="T13" fmla="*/ 215 h 216"/>
              <a:gd name="T14" fmla="*/ 134 w 153"/>
              <a:gd name="T15" fmla="*/ 215 h 216"/>
              <a:gd name="T16" fmla="*/ 95 w 153"/>
              <a:gd name="T17" fmla="*/ 205 h 216"/>
              <a:gd name="T18" fmla="*/ 32 w 153"/>
              <a:gd name="T19" fmla="*/ 169 h 216"/>
              <a:gd name="T20" fmla="*/ 24 w 153"/>
              <a:gd name="T21" fmla="*/ 162 h 216"/>
              <a:gd name="T22" fmla="*/ 9 w 153"/>
              <a:gd name="T23" fmla="*/ 149 h 216"/>
              <a:gd name="T24" fmla="*/ 3 w 153"/>
              <a:gd name="T25" fmla="*/ 144 h 216"/>
              <a:gd name="T26" fmla="*/ 3 w 153"/>
              <a:gd name="T27" fmla="*/ 137 h 216"/>
              <a:gd name="T28" fmla="*/ 14 w 153"/>
              <a:gd name="T29" fmla="*/ 124 h 216"/>
              <a:gd name="T30" fmla="*/ 41 w 153"/>
              <a:gd name="T31" fmla="*/ 74 h 216"/>
              <a:gd name="T32" fmla="*/ 57 w 153"/>
              <a:gd name="T33" fmla="*/ 54 h 216"/>
              <a:gd name="T34" fmla="*/ 88 w 153"/>
              <a:gd name="T35" fmla="*/ 22 h 216"/>
              <a:gd name="T36" fmla="*/ 110 w 153"/>
              <a:gd name="T37" fmla="*/ 5 h 216"/>
              <a:gd name="T38" fmla="*/ 116 w 153"/>
              <a:gd name="T39" fmla="*/ 2 h 216"/>
              <a:gd name="T40" fmla="*/ 123 w 153"/>
              <a:gd name="T41" fmla="*/ 6 h 216"/>
              <a:gd name="T42" fmla="*/ 123 w 153"/>
              <a:gd name="T43" fmla="*/ 14 h 216"/>
              <a:gd name="T44" fmla="*/ 115 w 153"/>
              <a:gd name="T45" fmla="*/ 38 h 216"/>
              <a:gd name="T46" fmla="*/ 96 w 153"/>
              <a:gd name="T47" fmla="*/ 69 h 216"/>
              <a:gd name="T48" fmla="*/ 68 w 153"/>
              <a:gd name="T49" fmla="*/ 101 h 216"/>
              <a:gd name="T50" fmla="*/ 54 w 153"/>
              <a:gd name="T51" fmla="*/ 115 h 216"/>
              <a:gd name="T52" fmla="*/ 22 w 153"/>
              <a:gd name="T53" fmla="*/ 137 h 216"/>
              <a:gd name="T54" fmla="*/ 21 w 153"/>
              <a:gd name="T55" fmla="*/ 138 h 216"/>
              <a:gd name="T56" fmla="*/ 20 w 153"/>
              <a:gd name="T57" fmla="*/ 139 h 2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53" h="216">
                <a:moveTo>
                  <a:pt x="20" y="139"/>
                </a:moveTo>
                <a:cubicBezTo>
                  <a:pt x="23" y="140"/>
                  <a:pt x="26" y="140"/>
                  <a:pt x="29" y="140"/>
                </a:cubicBezTo>
                <a:cubicBezTo>
                  <a:pt x="40" y="142"/>
                  <a:pt x="51" y="145"/>
                  <a:pt x="62" y="149"/>
                </a:cubicBezTo>
                <a:cubicBezTo>
                  <a:pt x="74" y="154"/>
                  <a:pt x="85" y="158"/>
                  <a:pt x="97" y="163"/>
                </a:cubicBezTo>
                <a:cubicBezTo>
                  <a:pt x="109" y="167"/>
                  <a:pt x="120" y="172"/>
                  <a:pt x="130" y="180"/>
                </a:cubicBezTo>
                <a:cubicBezTo>
                  <a:pt x="138" y="187"/>
                  <a:pt x="145" y="194"/>
                  <a:pt x="150" y="203"/>
                </a:cubicBezTo>
                <a:cubicBezTo>
                  <a:pt x="153" y="210"/>
                  <a:pt x="151" y="214"/>
                  <a:pt x="143" y="215"/>
                </a:cubicBezTo>
                <a:cubicBezTo>
                  <a:pt x="140" y="216"/>
                  <a:pt x="137" y="216"/>
                  <a:pt x="134" y="215"/>
                </a:cubicBezTo>
                <a:cubicBezTo>
                  <a:pt x="120" y="214"/>
                  <a:pt x="107" y="210"/>
                  <a:pt x="95" y="205"/>
                </a:cubicBezTo>
                <a:cubicBezTo>
                  <a:pt x="72" y="196"/>
                  <a:pt x="51" y="184"/>
                  <a:pt x="32" y="169"/>
                </a:cubicBezTo>
                <a:cubicBezTo>
                  <a:pt x="29" y="167"/>
                  <a:pt x="27" y="164"/>
                  <a:pt x="24" y="162"/>
                </a:cubicBezTo>
                <a:cubicBezTo>
                  <a:pt x="19" y="158"/>
                  <a:pt x="14" y="153"/>
                  <a:pt x="9" y="149"/>
                </a:cubicBezTo>
                <a:cubicBezTo>
                  <a:pt x="7" y="147"/>
                  <a:pt x="5" y="145"/>
                  <a:pt x="3" y="144"/>
                </a:cubicBezTo>
                <a:cubicBezTo>
                  <a:pt x="0" y="143"/>
                  <a:pt x="0" y="139"/>
                  <a:pt x="3" y="137"/>
                </a:cubicBezTo>
                <a:cubicBezTo>
                  <a:pt x="9" y="135"/>
                  <a:pt x="12" y="130"/>
                  <a:pt x="14" y="124"/>
                </a:cubicBezTo>
                <a:cubicBezTo>
                  <a:pt x="20" y="106"/>
                  <a:pt x="29" y="89"/>
                  <a:pt x="41" y="74"/>
                </a:cubicBezTo>
                <a:cubicBezTo>
                  <a:pt x="47" y="67"/>
                  <a:pt x="51" y="60"/>
                  <a:pt x="57" y="54"/>
                </a:cubicBezTo>
                <a:cubicBezTo>
                  <a:pt x="66" y="43"/>
                  <a:pt x="76" y="32"/>
                  <a:pt x="88" y="22"/>
                </a:cubicBezTo>
                <a:cubicBezTo>
                  <a:pt x="95" y="16"/>
                  <a:pt x="102" y="10"/>
                  <a:pt x="110" y="5"/>
                </a:cubicBezTo>
                <a:cubicBezTo>
                  <a:pt x="112" y="4"/>
                  <a:pt x="114" y="3"/>
                  <a:pt x="116" y="2"/>
                </a:cubicBezTo>
                <a:cubicBezTo>
                  <a:pt x="120" y="0"/>
                  <a:pt x="123" y="2"/>
                  <a:pt x="123" y="6"/>
                </a:cubicBezTo>
                <a:cubicBezTo>
                  <a:pt x="124" y="9"/>
                  <a:pt x="123" y="12"/>
                  <a:pt x="123" y="14"/>
                </a:cubicBezTo>
                <a:cubicBezTo>
                  <a:pt x="121" y="22"/>
                  <a:pt x="118" y="30"/>
                  <a:pt x="115" y="38"/>
                </a:cubicBezTo>
                <a:cubicBezTo>
                  <a:pt x="109" y="49"/>
                  <a:pt x="104" y="59"/>
                  <a:pt x="96" y="69"/>
                </a:cubicBezTo>
                <a:cubicBezTo>
                  <a:pt x="87" y="80"/>
                  <a:pt x="78" y="91"/>
                  <a:pt x="68" y="101"/>
                </a:cubicBezTo>
                <a:cubicBezTo>
                  <a:pt x="63" y="106"/>
                  <a:pt x="59" y="110"/>
                  <a:pt x="54" y="115"/>
                </a:cubicBezTo>
                <a:cubicBezTo>
                  <a:pt x="45" y="124"/>
                  <a:pt x="34" y="131"/>
                  <a:pt x="22" y="137"/>
                </a:cubicBezTo>
                <a:cubicBezTo>
                  <a:pt x="22" y="138"/>
                  <a:pt x="21" y="138"/>
                  <a:pt x="21" y="138"/>
                </a:cubicBezTo>
                <a:cubicBezTo>
                  <a:pt x="21" y="138"/>
                  <a:pt x="21" y="139"/>
                  <a:pt x="20" y="139"/>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9" name="Freeform 57"/>
          <p:cNvSpPr/>
          <p:nvPr>
            <p:custDataLst>
              <p:tags r:id="rId11"/>
            </p:custDataLst>
          </p:nvPr>
        </p:nvSpPr>
        <p:spPr bwMode="auto">
          <a:xfrm>
            <a:off x="2077834" y="2389070"/>
            <a:ext cx="128981" cy="128518"/>
          </a:xfrm>
          <a:custGeom>
            <a:avLst/>
            <a:gdLst>
              <a:gd name="T0" fmla="*/ 25 w 160"/>
              <a:gd name="T1" fmla="*/ 123 h 184"/>
              <a:gd name="T2" fmla="*/ 28 w 160"/>
              <a:gd name="T3" fmla="*/ 123 h 184"/>
              <a:gd name="T4" fmla="*/ 61 w 160"/>
              <a:gd name="T5" fmla="*/ 123 h 184"/>
              <a:gd name="T6" fmla="*/ 99 w 160"/>
              <a:gd name="T7" fmla="*/ 131 h 184"/>
              <a:gd name="T8" fmla="*/ 145 w 160"/>
              <a:gd name="T9" fmla="*/ 159 h 184"/>
              <a:gd name="T10" fmla="*/ 156 w 160"/>
              <a:gd name="T11" fmla="*/ 169 h 184"/>
              <a:gd name="T12" fmla="*/ 154 w 160"/>
              <a:gd name="T13" fmla="*/ 179 h 184"/>
              <a:gd name="T14" fmla="*/ 151 w 160"/>
              <a:gd name="T15" fmla="*/ 180 h 184"/>
              <a:gd name="T16" fmla="*/ 120 w 160"/>
              <a:gd name="T17" fmla="*/ 182 h 184"/>
              <a:gd name="T18" fmla="*/ 92 w 160"/>
              <a:gd name="T19" fmla="*/ 173 h 184"/>
              <a:gd name="T20" fmla="*/ 53 w 160"/>
              <a:gd name="T21" fmla="*/ 154 h 184"/>
              <a:gd name="T22" fmla="*/ 38 w 160"/>
              <a:gd name="T23" fmla="*/ 145 h 184"/>
              <a:gd name="T24" fmla="*/ 9 w 160"/>
              <a:gd name="T25" fmla="*/ 133 h 184"/>
              <a:gd name="T26" fmla="*/ 4 w 160"/>
              <a:gd name="T27" fmla="*/ 132 h 184"/>
              <a:gd name="T28" fmla="*/ 2 w 160"/>
              <a:gd name="T29" fmla="*/ 126 h 184"/>
              <a:gd name="T30" fmla="*/ 7 w 160"/>
              <a:gd name="T31" fmla="*/ 118 h 184"/>
              <a:gd name="T32" fmla="*/ 16 w 160"/>
              <a:gd name="T33" fmla="*/ 105 h 184"/>
              <a:gd name="T34" fmla="*/ 36 w 160"/>
              <a:gd name="T35" fmla="*/ 60 h 184"/>
              <a:gd name="T36" fmla="*/ 51 w 160"/>
              <a:gd name="T37" fmla="*/ 33 h 184"/>
              <a:gd name="T38" fmla="*/ 85 w 160"/>
              <a:gd name="T39" fmla="*/ 4 h 184"/>
              <a:gd name="T40" fmla="*/ 94 w 160"/>
              <a:gd name="T41" fmla="*/ 1 h 184"/>
              <a:gd name="T42" fmla="*/ 102 w 160"/>
              <a:gd name="T43" fmla="*/ 8 h 184"/>
              <a:gd name="T44" fmla="*/ 98 w 160"/>
              <a:gd name="T45" fmla="*/ 20 h 184"/>
              <a:gd name="T46" fmla="*/ 83 w 160"/>
              <a:gd name="T47" fmla="*/ 49 h 184"/>
              <a:gd name="T48" fmla="*/ 73 w 160"/>
              <a:gd name="T49" fmla="*/ 66 h 184"/>
              <a:gd name="T50" fmla="*/ 51 w 160"/>
              <a:gd name="T51" fmla="*/ 95 h 184"/>
              <a:gd name="T52" fmla="*/ 38 w 160"/>
              <a:gd name="T53" fmla="*/ 111 h 184"/>
              <a:gd name="T54" fmla="*/ 28 w 160"/>
              <a:gd name="T55" fmla="*/ 119 h 184"/>
              <a:gd name="T56" fmla="*/ 24 w 160"/>
              <a:gd name="T57" fmla="*/ 122 h 184"/>
              <a:gd name="T58" fmla="*/ 25 w 160"/>
              <a:gd name="T59" fmla="*/ 123 h 1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60" h="184">
                <a:moveTo>
                  <a:pt x="25" y="123"/>
                </a:moveTo>
                <a:cubicBezTo>
                  <a:pt x="26" y="123"/>
                  <a:pt x="27" y="123"/>
                  <a:pt x="28" y="123"/>
                </a:cubicBezTo>
                <a:cubicBezTo>
                  <a:pt x="39" y="123"/>
                  <a:pt x="50" y="122"/>
                  <a:pt x="61" y="123"/>
                </a:cubicBezTo>
                <a:cubicBezTo>
                  <a:pt x="74" y="123"/>
                  <a:pt x="87" y="126"/>
                  <a:pt x="99" y="131"/>
                </a:cubicBezTo>
                <a:cubicBezTo>
                  <a:pt x="116" y="137"/>
                  <a:pt x="131" y="147"/>
                  <a:pt x="145" y="159"/>
                </a:cubicBezTo>
                <a:cubicBezTo>
                  <a:pt x="148" y="162"/>
                  <a:pt x="152" y="165"/>
                  <a:pt x="156" y="169"/>
                </a:cubicBezTo>
                <a:cubicBezTo>
                  <a:pt x="160" y="172"/>
                  <a:pt x="159" y="176"/>
                  <a:pt x="154" y="179"/>
                </a:cubicBezTo>
                <a:cubicBezTo>
                  <a:pt x="153" y="179"/>
                  <a:pt x="152" y="179"/>
                  <a:pt x="151" y="180"/>
                </a:cubicBezTo>
                <a:cubicBezTo>
                  <a:pt x="141" y="183"/>
                  <a:pt x="131" y="184"/>
                  <a:pt x="120" y="182"/>
                </a:cubicBezTo>
                <a:cubicBezTo>
                  <a:pt x="110" y="180"/>
                  <a:pt x="101" y="177"/>
                  <a:pt x="92" y="173"/>
                </a:cubicBezTo>
                <a:cubicBezTo>
                  <a:pt x="79" y="166"/>
                  <a:pt x="66" y="160"/>
                  <a:pt x="53" y="154"/>
                </a:cubicBezTo>
                <a:cubicBezTo>
                  <a:pt x="48" y="151"/>
                  <a:pt x="43" y="148"/>
                  <a:pt x="38" y="145"/>
                </a:cubicBezTo>
                <a:cubicBezTo>
                  <a:pt x="29" y="139"/>
                  <a:pt x="19" y="136"/>
                  <a:pt x="9" y="133"/>
                </a:cubicBezTo>
                <a:cubicBezTo>
                  <a:pt x="7" y="133"/>
                  <a:pt x="6" y="132"/>
                  <a:pt x="4" y="132"/>
                </a:cubicBezTo>
                <a:cubicBezTo>
                  <a:pt x="1" y="131"/>
                  <a:pt x="0" y="129"/>
                  <a:pt x="2" y="126"/>
                </a:cubicBezTo>
                <a:cubicBezTo>
                  <a:pt x="3" y="123"/>
                  <a:pt x="5" y="121"/>
                  <a:pt x="7" y="118"/>
                </a:cubicBezTo>
                <a:cubicBezTo>
                  <a:pt x="10" y="114"/>
                  <a:pt x="14" y="110"/>
                  <a:pt x="16" y="105"/>
                </a:cubicBezTo>
                <a:cubicBezTo>
                  <a:pt x="23" y="90"/>
                  <a:pt x="30" y="75"/>
                  <a:pt x="36" y="60"/>
                </a:cubicBezTo>
                <a:cubicBezTo>
                  <a:pt x="40" y="50"/>
                  <a:pt x="44" y="41"/>
                  <a:pt x="51" y="33"/>
                </a:cubicBezTo>
                <a:cubicBezTo>
                  <a:pt x="60" y="21"/>
                  <a:pt x="72" y="11"/>
                  <a:pt x="85" y="4"/>
                </a:cubicBezTo>
                <a:cubicBezTo>
                  <a:pt x="88" y="3"/>
                  <a:pt x="91" y="2"/>
                  <a:pt x="94" y="1"/>
                </a:cubicBezTo>
                <a:cubicBezTo>
                  <a:pt x="99" y="0"/>
                  <a:pt x="102" y="2"/>
                  <a:pt x="102" y="8"/>
                </a:cubicBezTo>
                <a:cubicBezTo>
                  <a:pt x="102" y="12"/>
                  <a:pt x="101" y="16"/>
                  <a:pt x="98" y="20"/>
                </a:cubicBezTo>
                <a:cubicBezTo>
                  <a:pt x="93" y="30"/>
                  <a:pt x="88" y="39"/>
                  <a:pt x="83" y="49"/>
                </a:cubicBezTo>
                <a:cubicBezTo>
                  <a:pt x="79" y="55"/>
                  <a:pt x="76" y="60"/>
                  <a:pt x="73" y="66"/>
                </a:cubicBezTo>
                <a:cubicBezTo>
                  <a:pt x="67" y="77"/>
                  <a:pt x="59" y="86"/>
                  <a:pt x="51" y="95"/>
                </a:cubicBezTo>
                <a:cubicBezTo>
                  <a:pt x="47" y="100"/>
                  <a:pt x="43" y="106"/>
                  <a:pt x="38" y="111"/>
                </a:cubicBezTo>
                <a:cubicBezTo>
                  <a:pt x="35" y="114"/>
                  <a:pt x="32" y="116"/>
                  <a:pt x="28" y="119"/>
                </a:cubicBezTo>
                <a:cubicBezTo>
                  <a:pt x="27" y="120"/>
                  <a:pt x="26" y="121"/>
                  <a:pt x="24" y="122"/>
                </a:cubicBezTo>
                <a:cubicBezTo>
                  <a:pt x="25" y="122"/>
                  <a:pt x="25" y="123"/>
                  <a:pt x="25" y="123"/>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0" name="Freeform 58"/>
          <p:cNvSpPr/>
          <p:nvPr>
            <p:custDataLst>
              <p:tags r:id="rId12"/>
            </p:custDataLst>
          </p:nvPr>
        </p:nvSpPr>
        <p:spPr bwMode="auto">
          <a:xfrm>
            <a:off x="2145542" y="2392584"/>
            <a:ext cx="96821" cy="64113"/>
          </a:xfrm>
          <a:custGeom>
            <a:avLst/>
            <a:gdLst>
              <a:gd name="T0" fmla="*/ 120 w 120"/>
              <a:gd name="T1" fmla="*/ 11 h 92"/>
              <a:gd name="T2" fmla="*/ 117 w 120"/>
              <a:gd name="T3" fmla="*/ 18 h 92"/>
              <a:gd name="T4" fmla="*/ 91 w 120"/>
              <a:gd name="T5" fmla="*/ 46 h 92"/>
              <a:gd name="T6" fmla="*/ 65 w 120"/>
              <a:gd name="T7" fmla="*/ 65 h 92"/>
              <a:gd name="T8" fmla="*/ 30 w 120"/>
              <a:gd name="T9" fmla="*/ 84 h 92"/>
              <a:gd name="T10" fmla="*/ 8 w 120"/>
              <a:gd name="T11" fmla="*/ 92 h 92"/>
              <a:gd name="T12" fmla="*/ 3 w 120"/>
              <a:gd name="T13" fmla="*/ 92 h 92"/>
              <a:gd name="T14" fmla="*/ 2 w 120"/>
              <a:gd name="T15" fmla="*/ 88 h 92"/>
              <a:gd name="T16" fmla="*/ 13 w 120"/>
              <a:gd name="T17" fmla="*/ 70 h 92"/>
              <a:gd name="T18" fmla="*/ 33 w 120"/>
              <a:gd name="T19" fmla="*/ 46 h 92"/>
              <a:gd name="T20" fmla="*/ 49 w 120"/>
              <a:gd name="T21" fmla="*/ 33 h 92"/>
              <a:gd name="T22" fmla="*/ 105 w 120"/>
              <a:gd name="T23" fmla="*/ 2 h 92"/>
              <a:gd name="T24" fmla="*/ 114 w 120"/>
              <a:gd name="T25" fmla="*/ 1 h 92"/>
              <a:gd name="T26" fmla="*/ 120 w 120"/>
              <a:gd name="T27" fmla="*/ 11 h 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20" h="92">
                <a:moveTo>
                  <a:pt x="120" y="11"/>
                </a:moveTo>
                <a:cubicBezTo>
                  <a:pt x="119" y="12"/>
                  <a:pt x="119" y="16"/>
                  <a:pt x="117" y="18"/>
                </a:cubicBezTo>
                <a:cubicBezTo>
                  <a:pt x="110" y="29"/>
                  <a:pt x="101" y="39"/>
                  <a:pt x="91" y="46"/>
                </a:cubicBezTo>
                <a:cubicBezTo>
                  <a:pt x="82" y="53"/>
                  <a:pt x="74" y="59"/>
                  <a:pt x="65" y="65"/>
                </a:cubicBezTo>
                <a:cubicBezTo>
                  <a:pt x="54" y="73"/>
                  <a:pt x="43" y="79"/>
                  <a:pt x="30" y="84"/>
                </a:cubicBezTo>
                <a:cubicBezTo>
                  <a:pt x="23" y="87"/>
                  <a:pt x="15" y="89"/>
                  <a:pt x="8" y="92"/>
                </a:cubicBezTo>
                <a:cubicBezTo>
                  <a:pt x="6" y="92"/>
                  <a:pt x="5" y="92"/>
                  <a:pt x="3" y="92"/>
                </a:cubicBezTo>
                <a:cubicBezTo>
                  <a:pt x="1" y="92"/>
                  <a:pt x="0" y="90"/>
                  <a:pt x="2" y="88"/>
                </a:cubicBezTo>
                <a:cubicBezTo>
                  <a:pt x="6" y="82"/>
                  <a:pt x="9" y="75"/>
                  <a:pt x="13" y="70"/>
                </a:cubicBezTo>
                <a:cubicBezTo>
                  <a:pt x="19" y="61"/>
                  <a:pt x="25" y="53"/>
                  <a:pt x="33" y="46"/>
                </a:cubicBezTo>
                <a:cubicBezTo>
                  <a:pt x="38" y="41"/>
                  <a:pt x="44" y="37"/>
                  <a:pt x="49" y="33"/>
                </a:cubicBezTo>
                <a:cubicBezTo>
                  <a:pt x="66" y="19"/>
                  <a:pt x="85" y="9"/>
                  <a:pt x="105" y="2"/>
                </a:cubicBezTo>
                <a:cubicBezTo>
                  <a:pt x="108" y="1"/>
                  <a:pt x="111" y="0"/>
                  <a:pt x="114" y="1"/>
                </a:cubicBezTo>
                <a:cubicBezTo>
                  <a:pt x="118" y="2"/>
                  <a:pt x="120" y="5"/>
                  <a:pt x="120" y="11"/>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1" name="Freeform 59"/>
          <p:cNvSpPr/>
          <p:nvPr>
            <p:custDataLst>
              <p:tags r:id="rId13"/>
            </p:custDataLst>
          </p:nvPr>
        </p:nvSpPr>
        <p:spPr bwMode="auto">
          <a:xfrm>
            <a:off x="1802945" y="2443523"/>
            <a:ext cx="32161" cy="30153"/>
          </a:xfrm>
          <a:custGeom>
            <a:avLst/>
            <a:gdLst>
              <a:gd name="T0" fmla="*/ 0 w 40"/>
              <a:gd name="T1" fmla="*/ 19 h 43"/>
              <a:gd name="T2" fmla="*/ 5 w 40"/>
              <a:gd name="T3" fmla="*/ 10 h 43"/>
              <a:gd name="T4" fmla="*/ 12 w 40"/>
              <a:gd name="T5" fmla="*/ 4 h 43"/>
              <a:gd name="T6" fmla="*/ 31 w 40"/>
              <a:gd name="T7" fmla="*/ 7 h 43"/>
              <a:gd name="T8" fmla="*/ 35 w 40"/>
              <a:gd name="T9" fmla="*/ 30 h 43"/>
              <a:gd name="T10" fmla="*/ 6 w 40"/>
              <a:gd name="T11" fmla="*/ 35 h 43"/>
              <a:gd name="T12" fmla="*/ 1 w 40"/>
              <a:gd name="T13" fmla="*/ 29 h 43"/>
              <a:gd name="T14" fmla="*/ 0 w 40"/>
              <a:gd name="T15" fmla="*/ 26 h 43"/>
              <a:gd name="T16" fmla="*/ 0 w 40"/>
              <a:gd name="T17" fmla="*/ 19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0" h="43">
                <a:moveTo>
                  <a:pt x="0" y="19"/>
                </a:moveTo>
                <a:cubicBezTo>
                  <a:pt x="1" y="16"/>
                  <a:pt x="3" y="13"/>
                  <a:pt x="5" y="10"/>
                </a:cubicBezTo>
                <a:cubicBezTo>
                  <a:pt x="7" y="8"/>
                  <a:pt x="10" y="6"/>
                  <a:pt x="12" y="4"/>
                </a:cubicBezTo>
                <a:cubicBezTo>
                  <a:pt x="19" y="0"/>
                  <a:pt x="26" y="2"/>
                  <a:pt x="31" y="7"/>
                </a:cubicBezTo>
                <a:cubicBezTo>
                  <a:pt x="37" y="13"/>
                  <a:pt x="40" y="22"/>
                  <a:pt x="35" y="30"/>
                </a:cubicBezTo>
                <a:cubicBezTo>
                  <a:pt x="29" y="40"/>
                  <a:pt x="15" y="43"/>
                  <a:pt x="6" y="35"/>
                </a:cubicBezTo>
                <a:cubicBezTo>
                  <a:pt x="4" y="34"/>
                  <a:pt x="3" y="31"/>
                  <a:pt x="1" y="29"/>
                </a:cubicBezTo>
                <a:cubicBezTo>
                  <a:pt x="1" y="28"/>
                  <a:pt x="0" y="27"/>
                  <a:pt x="0" y="26"/>
                </a:cubicBezTo>
                <a:cubicBezTo>
                  <a:pt x="0" y="24"/>
                  <a:pt x="0" y="21"/>
                  <a:pt x="0" y="19"/>
                </a:cubicBezTo>
                <a:close/>
              </a:path>
            </a:pathLst>
          </a:custGeom>
          <a:solidFill>
            <a:schemeClr val="accent1">
              <a:lumMod val="60000"/>
              <a:lumOff val="40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2" name="Freeform 60"/>
          <p:cNvSpPr/>
          <p:nvPr>
            <p:custDataLst>
              <p:tags r:id="rId14"/>
            </p:custDataLst>
          </p:nvPr>
        </p:nvSpPr>
        <p:spPr bwMode="auto">
          <a:xfrm>
            <a:off x="1960024" y="2567943"/>
            <a:ext cx="16927" cy="15516"/>
          </a:xfrm>
          <a:custGeom>
            <a:avLst/>
            <a:gdLst>
              <a:gd name="T0" fmla="*/ 7 w 21"/>
              <a:gd name="T1" fmla="*/ 22 h 22"/>
              <a:gd name="T2" fmla="*/ 7 w 21"/>
              <a:gd name="T3" fmla="*/ 22 h 22"/>
              <a:gd name="T4" fmla="*/ 1 w 21"/>
              <a:gd name="T5" fmla="*/ 12 h 22"/>
              <a:gd name="T6" fmla="*/ 8 w 21"/>
              <a:gd name="T7" fmla="*/ 2 h 22"/>
              <a:gd name="T8" fmla="*/ 20 w 21"/>
              <a:gd name="T9" fmla="*/ 4 h 22"/>
              <a:gd name="T10" fmla="*/ 21 w 21"/>
              <a:gd name="T11" fmla="*/ 7 h 22"/>
              <a:gd name="T12" fmla="*/ 20 w 21"/>
              <a:gd name="T13" fmla="*/ 17 h 22"/>
              <a:gd name="T14" fmla="*/ 16 w 21"/>
              <a:gd name="T15" fmla="*/ 20 h 22"/>
              <a:gd name="T16" fmla="*/ 13 w 21"/>
              <a:gd name="T17" fmla="*/ 22 h 22"/>
              <a:gd name="T18" fmla="*/ 7 w 21"/>
              <a:gd name="T1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1" h="22">
                <a:moveTo>
                  <a:pt x="7" y="22"/>
                </a:moveTo>
                <a:cubicBezTo>
                  <a:pt x="7" y="22"/>
                  <a:pt x="7" y="22"/>
                  <a:pt x="7" y="22"/>
                </a:cubicBezTo>
                <a:cubicBezTo>
                  <a:pt x="3" y="20"/>
                  <a:pt x="0" y="16"/>
                  <a:pt x="1" y="12"/>
                </a:cubicBezTo>
                <a:cubicBezTo>
                  <a:pt x="1" y="7"/>
                  <a:pt x="4" y="4"/>
                  <a:pt x="8" y="2"/>
                </a:cubicBezTo>
                <a:cubicBezTo>
                  <a:pt x="12" y="0"/>
                  <a:pt x="17" y="0"/>
                  <a:pt x="20" y="4"/>
                </a:cubicBezTo>
                <a:cubicBezTo>
                  <a:pt x="20" y="5"/>
                  <a:pt x="21" y="6"/>
                  <a:pt x="21" y="7"/>
                </a:cubicBezTo>
                <a:cubicBezTo>
                  <a:pt x="21" y="10"/>
                  <a:pt x="21" y="14"/>
                  <a:pt x="20" y="17"/>
                </a:cubicBezTo>
                <a:cubicBezTo>
                  <a:pt x="19" y="18"/>
                  <a:pt x="18" y="19"/>
                  <a:pt x="16" y="20"/>
                </a:cubicBezTo>
                <a:cubicBezTo>
                  <a:pt x="15" y="21"/>
                  <a:pt x="14" y="22"/>
                  <a:pt x="13" y="22"/>
                </a:cubicBezTo>
                <a:cubicBezTo>
                  <a:pt x="11" y="22"/>
                  <a:pt x="9" y="22"/>
                  <a:pt x="7" y="22"/>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3" name="Freeform 61"/>
          <p:cNvSpPr/>
          <p:nvPr>
            <p:custDataLst>
              <p:tags r:id="rId15"/>
            </p:custDataLst>
          </p:nvPr>
        </p:nvSpPr>
        <p:spPr bwMode="auto">
          <a:xfrm>
            <a:off x="2196321" y="2456111"/>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4" name="Freeform 62"/>
          <p:cNvSpPr/>
          <p:nvPr>
            <p:custDataLst>
              <p:tags r:id="rId16"/>
            </p:custDataLst>
          </p:nvPr>
        </p:nvSpPr>
        <p:spPr bwMode="auto">
          <a:xfrm>
            <a:off x="2131999" y="2526665"/>
            <a:ext cx="33854" cy="26641"/>
          </a:xfrm>
          <a:custGeom>
            <a:avLst/>
            <a:gdLst>
              <a:gd name="T0" fmla="*/ 42 w 42"/>
              <a:gd name="T1" fmla="*/ 16 h 38"/>
              <a:gd name="T2" fmla="*/ 20 w 42"/>
              <a:gd name="T3" fmla="*/ 37 h 38"/>
              <a:gd name="T4" fmla="*/ 3 w 42"/>
              <a:gd name="T5" fmla="*/ 13 h 38"/>
              <a:gd name="T6" fmla="*/ 10 w 42"/>
              <a:gd name="T7" fmla="*/ 5 h 38"/>
              <a:gd name="T8" fmla="*/ 28 w 42"/>
              <a:gd name="T9" fmla="*/ 1 h 38"/>
              <a:gd name="T10" fmla="*/ 41 w 42"/>
              <a:gd name="T11" fmla="*/ 10 h 38"/>
              <a:gd name="T12" fmla="*/ 42 w 42"/>
              <a:gd name="T13" fmla="*/ 16 h 38"/>
            </a:gdLst>
            <a:ahLst/>
            <a:cxnLst>
              <a:cxn ang="0">
                <a:pos x="T0" y="T1"/>
              </a:cxn>
              <a:cxn ang="0">
                <a:pos x="T2" y="T3"/>
              </a:cxn>
              <a:cxn ang="0">
                <a:pos x="T4" y="T5"/>
              </a:cxn>
              <a:cxn ang="0">
                <a:pos x="T6" y="T7"/>
              </a:cxn>
              <a:cxn ang="0">
                <a:pos x="T8" y="T9"/>
              </a:cxn>
              <a:cxn ang="0">
                <a:pos x="T10" y="T11"/>
              </a:cxn>
              <a:cxn ang="0">
                <a:pos x="T12" y="T13"/>
              </a:cxn>
            </a:cxnLst>
            <a:rect l="0" t="0" r="r" b="b"/>
            <a:pathLst>
              <a:path w="42" h="38">
                <a:moveTo>
                  <a:pt x="42" y="16"/>
                </a:moveTo>
                <a:cubicBezTo>
                  <a:pt x="42" y="25"/>
                  <a:pt x="32" y="38"/>
                  <a:pt x="20" y="37"/>
                </a:cubicBezTo>
                <a:cubicBezTo>
                  <a:pt x="9" y="36"/>
                  <a:pt x="0" y="25"/>
                  <a:pt x="3" y="13"/>
                </a:cubicBezTo>
                <a:cubicBezTo>
                  <a:pt x="4" y="10"/>
                  <a:pt x="7" y="7"/>
                  <a:pt x="10" y="5"/>
                </a:cubicBezTo>
                <a:cubicBezTo>
                  <a:pt x="15" y="2"/>
                  <a:pt x="21" y="0"/>
                  <a:pt x="28" y="1"/>
                </a:cubicBezTo>
                <a:cubicBezTo>
                  <a:pt x="33" y="1"/>
                  <a:pt x="38" y="4"/>
                  <a:pt x="41" y="10"/>
                </a:cubicBezTo>
                <a:cubicBezTo>
                  <a:pt x="41" y="11"/>
                  <a:pt x="42" y="14"/>
                  <a:pt x="42" y="16"/>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5" name="Freeform 63"/>
          <p:cNvSpPr/>
          <p:nvPr>
            <p:custDataLst>
              <p:tags r:id="rId17"/>
            </p:custDataLst>
          </p:nvPr>
        </p:nvSpPr>
        <p:spPr bwMode="auto">
          <a:xfrm>
            <a:off x="2033486" y="2375604"/>
            <a:ext cx="28098" cy="24591"/>
          </a:xfrm>
          <a:custGeom>
            <a:avLst/>
            <a:gdLst>
              <a:gd name="T0" fmla="*/ 16 w 35"/>
              <a:gd name="T1" fmla="*/ 34 h 35"/>
              <a:gd name="T2" fmla="*/ 1 w 35"/>
              <a:gd name="T3" fmla="*/ 21 h 35"/>
              <a:gd name="T4" fmla="*/ 1 w 35"/>
              <a:gd name="T5" fmla="*/ 19 h 35"/>
              <a:gd name="T6" fmla="*/ 16 w 35"/>
              <a:gd name="T7" fmla="*/ 2 h 35"/>
              <a:gd name="T8" fmla="*/ 34 w 35"/>
              <a:gd name="T9" fmla="*/ 16 h 35"/>
              <a:gd name="T10" fmla="*/ 16 w 35"/>
              <a:gd name="T11" fmla="*/ 34 h 35"/>
            </a:gdLst>
            <a:ahLst/>
            <a:cxnLst>
              <a:cxn ang="0">
                <a:pos x="T0" y="T1"/>
              </a:cxn>
              <a:cxn ang="0">
                <a:pos x="T2" y="T3"/>
              </a:cxn>
              <a:cxn ang="0">
                <a:pos x="T4" y="T5"/>
              </a:cxn>
              <a:cxn ang="0">
                <a:pos x="T6" y="T7"/>
              </a:cxn>
              <a:cxn ang="0">
                <a:pos x="T8" y="T9"/>
              </a:cxn>
              <a:cxn ang="0">
                <a:pos x="T10" y="T11"/>
              </a:cxn>
            </a:cxnLst>
            <a:rect l="0" t="0" r="r" b="b"/>
            <a:pathLst>
              <a:path w="35" h="35">
                <a:moveTo>
                  <a:pt x="16" y="34"/>
                </a:moveTo>
                <a:cubicBezTo>
                  <a:pt x="7" y="35"/>
                  <a:pt x="2" y="29"/>
                  <a:pt x="1" y="21"/>
                </a:cubicBezTo>
                <a:cubicBezTo>
                  <a:pt x="1" y="21"/>
                  <a:pt x="0" y="20"/>
                  <a:pt x="1" y="19"/>
                </a:cubicBezTo>
                <a:cubicBezTo>
                  <a:pt x="1" y="11"/>
                  <a:pt x="8" y="3"/>
                  <a:pt x="16" y="2"/>
                </a:cubicBezTo>
                <a:cubicBezTo>
                  <a:pt x="24" y="0"/>
                  <a:pt x="33" y="7"/>
                  <a:pt x="34" y="16"/>
                </a:cubicBezTo>
                <a:cubicBezTo>
                  <a:pt x="35" y="26"/>
                  <a:pt x="26" y="34"/>
                  <a:pt x="16" y="34"/>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6" name="Freeform 64"/>
          <p:cNvSpPr/>
          <p:nvPr>
            <p:custDataLst>
              <p:tags r:id="rId18"/>
            </p:custDataLst>
          </p:nvPr>
        </p:nvSpPr>
        <p:spPr bwMode="auto">
          <a:xfrm>
            <a:off x="2171270" y="2375019"/>
            <a:ext cx="17942" cy="13174"/>
          </a:xfrm>
          <a:custGeom>
            <a:avLst/>
            <a:gdLst>
              <a:gd name="T0" fmla="*/ 10 w 22"/>
              <a:gd name="T1" fmla="*/ 18 h 19"/>
              <a:gd name="T2" fmla="*/ 2 w 22"/>
              <a:gd name="T3" fmla="*/ 7 h 19"/>
              <a:gd name="T4" fmla="*/ 11 w 22"/>
              <a:gd name="T5" fmla="*/ 0 h 19"/>
              <a:gd name="T6" fmla="*/ 21 w 22"/>
              <a:gd name="T7" fmla="*/ 5 h 19"/>
              <a:gd name="T8" fmla="*/ 21 w 22"/>
              <a:gd name="T9" fmla="*/ 12 h 19"/>
              <a:gd name="T10" fmla="*/ 10 w 22"/>
              <a:gd name="T11" fmla="*/ 18 h 19"/>
            </a:gdLst>
            <a:ahLst/>
            <a:cxnLst>
              <a:cxn ang="0">
                <a:pos x="T0" y="T1"/>
              </a:cxn>
              <a:cxn ang="0">
                <a:pos x="T2" y="T3"/>
              </a:cxn>
              <a:cxn ang="0">
                <a:pos x="T4" y="T5"/>
              </a:cxn>
              <a:cxn ang="0">
                <a:pos x="T6" y="T7"/>
              </a:cxn>
              <a:cxn ang="0">
                <a:pos x="T8" y="T9"/>
              </a:cxn>
              <a:cxn ang="0">
                <a:pos x="T10" y="T11"/>
              </a:cxn>
            </a:cxnLst>
            <a:rect l="0" t="0" r="r" b="b"/>
            <a:pathLst>
              <a:path w="22" h="19">
                <a:moveTo>
                  <a:pt x="10" y="18"/>
                </a:moveTo>
                <a:cubicBezTo>
                  <a:pt x="3" y="19"/>
                  <a:pt x="0" y="11"/>
                  <a:pt x="2" y="7"/>
                </a:cubicBezTo>
                <a:cubicBezTo>
                  <a:pt x="3" y="3"/>
                  <a:pt x="7" y="0"/>
                  <a:pt x="11" y="0"/>
                </a:cubicBezTo>
                <a:cubicBezTo>
                  <a:pt x="15" y="0"/>
                  <a:pt x="19" y="1"/>
                  <a:pt x="21" y="5"/>
                </a:cubicBezTo>
                <a:cubicBezTo>
                  <a:pt x="22" y="7"/>
                  <a:pt x="22" y="10"/>
                  <a:pt x="21" y="12"/>
                </a:cubicBezTo>
                <a:cubicBezTo>
                  <a:pt x="19" y="16"/>
                  <a:pt x="15" y="19"/>
                  <a:pt x="10" y="1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7" name="Freeform 65"/>
          <p:cNvSpPr/>
          <p:nvPr>
            <p:custDataLst>
              <p:tags r:id="rId19"/>
            </p:custDataLst>
          </p:nvPr>
        </p:nvSpPr>
        <p:spPr bwMode="auto">
          <a:xfrm>
            <a:off x="1797190" y="2450549"/>
            <a:ext cx="359861" cy="50354"/>
          </a:xfrm>
          <a:custGeom>
            <a:avLst/>
            <a:gdLst>
              <a:gd name="T0" fmla="*/ 120 w 446"/>
              <a:gd name="T1" fmla="*/ 72 h 72"/>
              <a:gd name="T2" fmla="*/ 79 w 446"/>
              <a:gd name="T3" fmla="*/ 70 h 72"/>
              <a:gd name="T4" fmla="*/ 43 w 446"/>
              <a:gd name="T5" fmla="*/ 65 h 72"/>
              <a:gd name="T6" fmla="*/ 12 w 446"/>
              <a:gd name="T7" fmla="*/ 57 h 72"/>
              <a:gd name="T8" fmla="*/ 4 w 446"/>
              <a:gd name="T9" fmla="*/ 54 h 72"/>
              <a:gd name="T10" fmla="*/ 2 w 446"/>
              <a:gd name="T11" fmla="*/ 52 h 72"/>
              <a:gd name="T12" fmla="*/ 2 w 446"/>
              <a:gd name="T13" fmla="*/ 47 h 72"/>
              <a:gd name="T14" fmla="*/ 5 w 446"/>
              <a:gd name="T15" fmla="*/ 46 h 72"/>
              <a:gd name="T16" fmla="*/ 6 w 446"/>
              <a:gd name="T17" fmla="*/ 46 h 72"/>
              <a:gd name="T18" fmla="*/ 53 w 446"/>
              <a:gd name="T19" fmla="*/ 59 h 72"/>
              <a:gd name="T20" fmla="*/ 81 w 446"/>
              <a:gd name="T21" fmla="*/ 62 h 72"/>
              <a:gd name="T22" fmla="*/ 122 w 446"/>
              <a:gd name="T23" fmla="*/ 64 h 72"/>
              <a:gd name="T24" fmla="*/ 152 w 446"/>
              <a:gd name="T25" fmla="*/ 62 h 72"/>
              <a:gd name="T26" fmla="*/ 177 w 446"/>
              <a:gd name="T27" fmla="*/ 61 h 72"/>
              <a:gd name="T28" fmla="*/ 206 w 446"/>
              <a:gd name="T29" fmla="*/ 59 h 72"/>
              <a:gd name="T30" fmla="*/ 222 w 446"/>
              <a:gd name="T31" fmla="*/ 58 h 72"/>
              <a:gd name="T32" fmla="*/ 237 w 446"/>
              <a:gd name="T33" fmla="*/ 57 h 72"/>
              <a:gd name="T34" fmla="*/ 263 w 446"/>
              <a:gd name="T35" fmla="*/ 54 h 72"/>
              <a:gd name="T36" fmla="*/ 283 w 446"/>
              <a:gd name="T37" fmla="*/ 51 h 72"/>
              <a:gd name="T38" fmla="*/ 324 w 446"/>
              <a:gd name="T39" fmla="*/ 43 h 72"/>
              <a:gd name="T40" fmla="*/ 363 w 446"/>
              <a:gd name="T41" fmla="*/ 32 h 72"/>
              <a:gd name="T42" fmla="*/ 422 w 446"/>
              <a:gd name="T43" fmla="*/ 9 h 72"/>
              <a:gd name="T44" fmla="*/ 440 w 446"/>
              <a:gd name="T45" fmla="*/ 1 h 72"/>
              <a:gd name="T46" fmla="*/ 445 w 446"/>
              <a:gd name="T47" fmla="*/ 2 h 72"/>
              <a:gd name="T48" fmla="*/ 444 w 446"/>
              <a:gd name="T49" fmla="*/ 7 h 72"/>
              <a:gd name="T50" fmla="*/ 438 w 446"/>
              <a:gd name="T51" fmla="*/ 10 h 72"/>
              <a:gd name="T52" fmla="*/ 381 w 446"/>
              <a:gd name="T53" fmla="*/ 35 h 72"/>
              <a:gd name="T54" fmla="*/ 307 w 446"/>
              <a:gd name="T55" fmla="*/ 55 h 72"/>
              <a:gd name="T56" fmla="*/ 266 w 446"/>
              <a:gd name="T57" fmla="*/ 62 h 72"/>
              <a:gd name="T58" fmla="*/ 239 w 446"/>
              <a:gd name="T59" fmla="*/ 65 h 72"/>
              <a:gd name="T60" fmla="*/ 207 w 446"/>
              <a:gd name="T61" fmla="*/ 67 h 72"/>
              <a:gd name="T62" fmla="*/ 192 w 446"/>
              <a:gd name="T63" fmla="*/ 68 h 72"/>
              <a:gd name="T64" fmla="*/ 161 w 446"/>
              <a:gd name="T65" fmla="*/ 70 h 72"/>
              <a:gd name="T66" fmla="*/ 149 w 446"/>
              <a:gd name="T67" fmla="*/ 71 h 72"/>
              <a:gd name="T68" fmla="*/ 120 w 446"/>
              <a:gd name="T69" fmla="*/ 72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46" h="72">
                <a:moveTo>
                  <a:pt x="120" y="72"/>
                </a:moveTo>
                <a:cubicBezTo>
                  <a:pt x="109" y="72"/>
                  <a:pt x="94" y="72"/>
                  <a:pt x="79" y="70"/>
                </a:cubicBezTo>
                <a:cubicBezTo>
                  <a:pt x="67" y="69"/>
                  <a:pt x="55" y="68"/>
                  <a:pt x="43" y="65"/>
                </a:cubicBezTo>
                <a:cubicBezTo>
                  <a:pt x="33" y="63"/>
                  <a:pt x="22" y="60"/>
                  <a:pt x="12" y="57"/>
                </a:cubicBezTo>
                <a:cubicBezTo>
                  <a:pt x="9" y="56"/>
                  <a:pt x="7" y="55"/>
                  <a:pt x="4" y="54"/>
                </a:cubicBezTo>
                <a:cubicBezTo>
                  <a:pt x="3" y="53"/>
                  <a:pt x="2" y="53"/>
                  <a:pt x="2" y="52"/>
                </a:cubicBezTo>
                <a:cubicBezTo>
                  <a:pt x="1" y="50"/>
                  <a:pt x="0" y="49"/>
                  <a:pt x="2" y="47"/>
                </a:cubicBezTo>
                <a:cubicBezTo>
                  <a:pt x="3" y="46"/>
                  <a:pt x="4" y="46"/>
                  <a:pt x="5" y="46"/>
                </a:cubicBezTo>
                <a:cubicBezTo>
                  <a:pt x="6" y="46"/>
                  <a:pt x="6" y="46"/>
                  <a:pt x="6" y="46"/>
                </a:cubicBezTo>
                <a:cubicBezTo>
                  <a:pt x="21" y="53"/>
                  <a:pt x="37" y="56"/>
                  <a:pt x="53" y="59"/>
                </a:cubicBezTo>
                <a:cubicBezTo>
                  <a:pt x="62" y="61"/>
                  <a:pt x="71" y="61"/>
                  <a:pt x="81" y="62"/>
                </a:cubicBezTo>
                <a:cubicBezTo>
                  <a:pt x="94" y="64"/>
                  <a:pt x="108" y="64"/>
                  <a:pt x="122" y="64"/>
                </a:cubicBezTo>
                <a:cubicBezTo>
                  <a:pt x="132" y="64"/>
                  <a:pt x="142" y="63"/>
                  <a:pt x="152" y="62"/>
                </a:cubicBezTo>
                <a:cubicBezTo>
                  <a:pt x="160" y="62"/>
                  <a:pt x="169" y="61"/>
                  <a:pt x="177" y="61"/>
                </a:cubicBezTo>
                <a:cubicBezTo>
                  <a:pt x="187" y="60"/>
                  <a:pt x="196" y="59"/>
                  <a:pt x="206" y="59"/>
                </a:cubicBezTo>
                <a:cubicBezTo>
                  <a:pt x="211" y="58"/>
                  <a:pt x="217" y="58"/>
                  <a:pt x="222" y="58"/>
                </a:cubicBezTo>
                <a:cubicBezTo>
                  <a:pt x="227" y="58"/>
                  <a:pt x="232" y="57"/>
                  <a:pt x="237" y="57"/>
                </a:cubicBezTo>
                <a:cubicBezTo>
                  <a:pt x="246" y="56"/>
                  <a:pt x="255" y="55"/>
                  <a:pt x="263" y="54"/>
                </a:cubicBezTo>
                <a:cubicBezTo>
                  <a:pt x="270" y="53"/>
                  <a:pt x="277" y="52"/>
                  <a:pt x="283" y="51"/>
                </a:cubicBezTo>
                <a:cubicBezTo>
                  <a:pt x="297" y="48"/>
                  <a:pt x="311" y="46"/>
                  <a:pt x="324" y="43"/>
                </a:cubicBezTo>
                <a:cubicBezTo>
                  <a:pt x="337" y="40"/>
                  <a:pt x="350" y="36"/>
                  <a:pt x="363" y="32"/>
                </a:cubicBezTo>
                <a:cubicBezTo>
                  <a:pt x="383" y="26"/>
                  <a:pt x="403" y="19"/>
                  <a:pt x="422" y="9"/>
                </a:cubicBezTo>
                <a:cubicBezTo>
                  <a:pt x="428" y="7"/>
                  <a:pt x="434" y="4"/>
                  <a:pt x="440" y="1"/>
                </a:cubicBezTo>
                <a:cubicBezTo>
                  <a:pt x="442" y="0"/>
                  <a:pt x="444" y="1"/>
                  <a:pt x="445" y="2"/>
                </a:cubicBezTo>
                <a:cubicBezTo>
                  <a:pt x="446" y="4"/>
                  <a:pt x="446" y="5"/>
                  <a:pt x="444" y="7"/>
                </a:cubicBezTo>
                <a:cubicBezTo>
                  <a:pt x="442" y="8"/>
                  <a:pt x="440" y="10"/>
                  <a:pt x="438" y="10"/>
                </a:cubicBezTo>
                <a:cubicBezTo>
                  <a:pt x="420" y="20"/>
                  <a:pt x="401" y="28"/>
                  <a:pt x="381" y="35"/>
                </a:cubicBezTo>
                <a:cubicBezTo>
                  <a:pt x="357" y="43"/>
                  <a:pt x="332" y="50"/>
                  <a:pt x="307" y="55"/>
                </a:cubicBezTo>
                <a:cubicBezTo>
                  <a:pt x="293" y="58"/>
                  <a:pt x="280" y="60"/>
                  <a:pt x="266" y="62"/>
                </a:cubicBezTo>
                <a:cubicBezTo>
                  <a:pt x="257" y="63"/>
                  <a:pt x="248" y="64"/>
                  <a:pt x="239" y="65"/>
                </a:cubicBezTo>
                <a:cubicBezTo>
                  <a:pt x="228" y="66"/>
                  <a:pt x="218" y="66"/>
                  <a:pt x="207" y="67"/>
                </a:cubicBezTo>
                <a:cubicBezTo>
                  <a:pt x="202" y="68"/>
                  <a:pt x="197" y="68"/>
                  <a:pt x="192" y="68"/>
                </a:cubicBezTo>
                <a:cubicBezTo>
                  <a:pt x="182" y="69"/>
                  <a:pt x="172" y="70"/>
                  <a:pt x="161" y="70"/>
                </a:cubicBezTo>
                <a:cubicBezTo>
                  <a:pt x="157" y="71"/>
                  <a:pt x="153" y="71"/>
                  <a:pt x="149" y="71"/>
                </a:cubicBezTo>
                <a:cubicBezTo>
                  <a:pt x="141" y="71"/>
                  <a:pt x="132" y="72"/>
                  <a:pt x="120" y="72"/>
                </a:cubicBezTo>
                <a:close/>
              </a:path>
            </a:pathLst>
          </a:custGeom>
          <a:solidFill>
            <a:srgbClr val="3F251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0" name="Freeform 61"/>
          <p:cNvSpPr/>
          <p:nvPr>
            <p:custDataLst>
              <p:tags r:id="rId20"/>
            </p:custDataLst>
          </p:nvPr>
        </p:nvSpPr>
        <p:spPr bwMode="auto">
          <a:xfrm>
            <a:off x="2241454" y="2253268"/>
            <a:ext cx="2491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 name="Freeform 61"/>
          <p:cNvSpPr/>
          <p:nvPr>
            <p:custDataLst>
              <p:tags r:id="rId21"/>
            </p:custDataLst>
          </p:nvPr>
        </p:nvSpPr>
        <p:spPr bwMode="auto">
          <a:xfrm>
            <a:off x="1729726" y="2296083"/>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60000"/>
              <a:lumOff val="40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2" name="Freeform 61"/>
          <p:cNvSpPr/>
          <p:nvPr>
            <p:custDataLst>
              <p:tags r:id="rId22"/>
            </p:custDataLst>
          </p:nvPr>
        </p:nvSpPr>
        <p:spPr bwMode="auto">
          <a:xfrm>
            <a:off x="2210459" y="2178058"/>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3" name="Freeform 61"/>
          <p:cNvSpPr/>
          <p:nvPr>
            <p:custDataLst>
              <p:tags r:id="rId23"/>
            </p:custDataLst>
          </p:nvPr>
        </p:nvSpPr>
        <p:spPr bwMode="auto">
          <a:xfrm>
            <a:off x="2209262" y="2316419"/>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4" name="Freeform 61"/>
          <p:cNvSpPr/>
          <p:nvPr>
            <p:custDataLst>
              <p:tags r:id="rId24"/>
            </p:custDataLst>
          </p:nvPr>
        </p:nvSpPr>
        <p:spPr bwMode="auto">
          <a:xfrm>
            <a:off x="1779178" y="2360708"/>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15" name="Freeform 61"/>
          <p:cNvSpPr/>
          <p:nvPr>
            <p:custDataLst>
              <p:tags r:id="rId25"/>
            </p:custDataLst>
          </p:nvPr>
        </p:nvSpPr>
        <p:spPr bwMode="auto">
          <a:xfrm>
            <a:off x="1730098" y="2222451"/>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 name="文本框 16"/>
          <p:cNvSpPr txBox="1"/>
          <p:nvPr>
            <p:custDataLst>
              <p:tags r:id="rId26"/>
            </p:custDataLst>
          </p:nvPr>
        </p:nvSpPr>
        <p:spPr>
          <a:xfrm>
            <a:off x="6952666" y="2042272"/>
            <a:ext cx="3510161" cy="1837886"/>
          </a:xfrm>
          <a:prstGeom prst="rect">
            <a:avLst/>
          </a:prstGeom>
          <a:noFill/>
        </p:spPr>
        <p:txBody>
          <a:bodyPr wrap="square" rtlCol="0" anchor="t" anchorCtr="0">
            <a:normAutofit fontScale="90000"/>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0" indent="0" fontAlgn="auto">
              <a:lnSpc>
                <a:spcPct val="130000"/>
              </a:lnSpc>
              <a:buNone/>
            </a:pPr>
            <a:r>
              <a:rPr lang="zh-CN" altLang="en-US" sz="16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“对企业补助拨款费用” 科目核算本级政府财政拨付的对各类企业的补助费用，不包括对企业的资本金注入和资本性拨款费用。本科目平时借方余额反映本级政府财政对企业补助拨款费用的累计数。</a:t>
            </a:r>
          </a:p>
        </p:txBody>
      </p:sp>
      <p:sp>
        <p:nvSpPr>
          <p:cNvPr id="8" name="文本框 7"/>
          <p:cNvSpPr txBox="1"/>
          <p:nvPr>
            <p:custDataLst>
              <p:tags r:id="rId27"/>
            </p:custDataLst>
          </p:nvPr>
        </p:nvSpPr>
        <p:spPr>
          <a:xfrm>
            <a:off x="6261483" y="2042272"/>
            <a:ext cx="535861" cy="405401"/>
          </a:xfrm>
          <a:prstGeom prst="rect">
            <a:avLst/>
          </a:prstGeom>
          <a:noFill/>
        </p:spPr>
        <p:txBody>
          <a:bodyPr wrap="square" rtlCol="0">
            <a:normAutofit fontScale="87500" lnSpcReduction="10000"/>
          </a:bodyPr>
          <a:lstStyle/>
          <a:p>
            <a:r>
              <a:rPr lang="en-US" altLang="zh-CN" sz="2400" b="1" dirty="0">
                <a:solidFill>
                  <a:schemeClr val="accent1">
                    <a:lumMod val="75000"/>
                  </a:schemeClr>
                </a:solidFill>
                <a:latin typeface="微软雅黑" panose="020B0503020204020204" charset="-122"/>
                <a:ea typeface="微软雅黑" panose="020B0503020204020204" charset="-122"/>
                <a:cs typeface="Arial" panose="020B0604020202020204" pitchFamily="34" charset="0"/>
              </a:rPr>
              <a:t>02</a:t>
            </a:r>
          </a:p>
        </p:txBody>
      </p:sp>
      <p:sp>
        <p:nvSpPr>
          <p:cNvPr id="9" name="Freeform 54"/>
          <p:cNvSpPr/>
          <p:nvPr>
            <p:custDataLst>
              <p:tags r:id="rId28"/>
            </p:custDataLst>
          </p:nvPr>
        </p:nvSpPr>
        <p:spPr bwMode="auto">
          <a:xfrm>
            <a:off x="6425659" y="2405757"/>
            <a:ext cx="131689" cy="158672"/>
          </a:xfrm>
          <a:custGeom>
            <a:avLst/>
            <a:gdLst>
              <a:gd name="T0" fmla="*/ 146 w 163"/>
              <a:gd name="T1" fmla="*/ 0 h 227"/>
              <a:gd name="T2" fmla="*/ 152 w 163"/>
              <a:gd name="T3" fmla="*/ 1 h 227"/>
              <a:gd name="T4" fmla="*/ 157 w 163"/>
              <a:gd name="T5" fmla="*/ 10 h 227"/>
              <a:gd name="T6" fmla="*/ 150 w 163"/>
              <a:gd name="T7" fmla="*/ 24 h 227"/>
              <a:gd name="T8" fmla="*/ 129 w 163"/>
              <a:gd name="T9" fmla="*/ 49 h 227"/>
              <a:gd name="T10" fmla="*/ 116 w 163"/>
              <a:gd name="T11" fmla="*/ 61 h 227"/>
              <a:gd name="T12" fmla="*/ 92 w 163"/>
              <a:gd name="T13" fmla="*/ 84 h 227"/>
              <a:gd name="T14" fmla="*/ 81 w 163"/>
              <a:gd name="T15" fmla="*/ 93 h 227"/>
              <a:gd name="T16" fmla="*/ 30 w 163"/>
              <a:gd name="T17" fmla="*/ 131 h 227"/>
              <a:gd name="T18" fmla="*/ 30 w 163"/>
              <a:gd name="T19" fmla="*/ 131 h 227"/>
              <a:gd name="T20" fmla="*/ 28 w 163"/>
              <a:gd name="T21" fmla="*/ 133 h 227"/>
              <a:gd name="T22" fmla="*/ 30 w 163"/>
              <a:gd name="T23" fmla="*/ 133 h 227"/>
              <a:gd name="T24" fmla="*/ 63 w 163"/>
              <a:gd name="T25" fmla="*/ 148 h 227"/>
              <a:gd name="T26" fmla="*/ 96 w 163"/>
              <a:gd name="T27" fmla="*/ 169 h 227"/>
              <a:gd name="T28" fmla="*/ 117 w 163"/>
              <a:gd name="T29" fmla="*/ 178 h 227"/>
              <a:gd name="T30" fmla="*/ 155 w 163"/>
              <a:gd name="T31" fmla="*/ 204 h 227"/>
              <a:gd name="T32" fmla="*/ 160 w 163"/>
              <a:gd name="T33" fmla="*/ 213 h 227"/>
              <a:gd name="T34" fmla="*/ 156 w 163"/>
              <a:gd name="T35" fmla="*/ 225 h 227"/>
              <a:gd name="T36" fmla="*/ 144 w 163"/>
              <a:gd name="T37" fmla="*/ 226 h 227"/>
              <a:gd name="T38" fmla="*/ 104 w 163"/>
              <a:gd name="T39" fmla="*/ 214 h 227"/>
              <a:gd name="T40" fmla="*/ 59 w 163"/>
              <a:gd name="T41" fmla="*/ 190 h 227"/>
              <a:gd name="T42" fmla="*/ 30 w 163"/>
              <a:gd name="T43" fmla="*/ 165 h 227"/>
              <a:gd name="T44" fmla="*/ 10 w 163"/>
              <a:gd name="T45" fmla="*/ 145 h 227"/>
              <a:gd name="T46" fmla="*/ 4 w 163"/>
              <a:gd name="T47" fmla="*/ 140 h 227"/>
              <a:gd name="T48" fmla="*/ 2 w 163"/>
              <a:gd name="T49" fmla="*/ 139 h 227"/>
              <a:gd name="T50" fmla="*/ 2 w 163"/>
              <a:gd name="T51" fmla="*/ 134 h 227"/>
              <a:gd name="T52" fmla="*/ 5 w 163"/>
              <a:gd name="T53" fmla="*/ 131 h 227"/>
              <a:gd name="T54" fmla="*/ 16 w 163"/>
              <a:gd name="T55" fmla="*/ 121 h 227"/>
              <a:gd name="T56" fmla="*/ 20 w 163"/>
              <a:gd name="T57" fmla="*/ 115 h 227"/>
              <a:gd name="T58" fmla="*/ 38 w 163"/>
              <a:gd name="T59" fmla="*/ 84 h 227"/>
              <a:gd name="T60" fmla="*/ 58 w 163"/>
              <a:gd name="T61" fmla="*/ 58 h 227"/>
              <a:gd name="T62" fmla="*/ 72 w 163"/>
              <a:gd name="T63" fmla="*/ 44 h 227"/>
              <a:gd name="T64" fmla="*/ 115 w 163"/>
              <a:gd name="T65" fmla="*/ 10 h 227"/>
              <a:gd name="T66" fmla="*/ 140 w 163"/>
              <a:gd name="T67" fmla="*/ 0 h 227"/>
              <a:gd name="T68" fmla="*/ 146 w 163"/>
              <a:gd name="T69" fmla="*/ 0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3" h="227">
                <a:moveTo>
                  <a:pt x="146" y="0"/>
                </a:moveTo>
                <a:cubicBezTo>
                  <a:pt x="148" y="0"/>
                  <a:pt x="150" y="0"/>
                  <a:pt x="152" y="1"/>
                </a:cubicBezTo>
                <a:cubicBezTo>
                  <a:pt x="157" y="2"/>
                  <a:pt x="158" y="5"/>
                  <a:pt x="157" y="10"/>
                </a:cubicBezTo>
                <a:cubicBezTo>
                  <a:pt x="156" y="15"/>
                  <a:pt x="153" y="20"/>
                  <a:pt x="150" y="24"/>
                </a:cubicBezTo>
                <a:cubicBezTo>
                  <a:pt x="144" y="33"/>
                  <a:pt x="137" y="41"/>
                  <a:pt x="129" y="49"/>
                </a:cubicBezTo>
                <a:cubicBezTo>
                  <a:pt x="125" y="53"/>
                  <a:pt x="121" y="57"/>
                  <a:pt x="116" y="61"/>
                </a:cubicBezTo>
                <a:cubicBezTo>
                  <a:pt x="108" y="69"/>
                  <a:pt x="100" y="76"/>
                  <a:pt x="92" y="84"/>
                </a:cubicBezTo>
                <a:cubicBezTo>
                  <a:pt x="88" y="87"/>
                  <a:pt x="85" y="90"/>
                  <a:pt x="81" y="93"/>
                </a:cubicBezTo>
                <a:cubicBezTo>
                  <a:pt x="66" y="108"/>
                  <a:pt x="49" y="121"/>
                  <a:pt x="30" y="131"/>
                </a:cubicBezTo>
                <a:cubicBezTo>
                  <a:pt x="30" y="131"/>
                  <a:pt x="30" y="131"/>
                  <a:pt x="30" y="131"/>
                </a:cubicBezTo>
                <a:cubicBezTo>
                  <a:pt x="29" y="132"/>
                  <a:pt x="29" y="132"/>
                  <a:pt x="28" y="133"/>
                </a:cubicBezTo>
                <a:cubicBezTo>
                  <a:pt x="29" y="133"/>
                  <a:pt x="29" y="133"/>
                  <a:pt x="30" y="133"/>
                </a:cubicBezTo>
                <a:cubicBezTo>
                  <a:pt x="42" y="135"/>
                  <a:pt x="53" y="141"/>
                  <a:pt x="63" y="148"/>
                </a:cubicBezTo>
                <a:cubicBezTo>
                  <a:pt x="73" y="156"/>
                  <a:pt x="84" y="163"/>
                  <a:pt x="96" y="169"/>
                </a:cubicBezTo>
                <a:cubicBezTo>
                  <a:pt x="103" y="172"/>
                  <a:pt x="110" y="175"/>
                  <a:pt x="117" y="178"/>
                </a:cubicBezTo>
                <a:cubicBezTo>
                  <a:pt x="131" y="185"/>
                  <a:pt x="144" y="193"/>
                  <a:pt x="155" y="204"/>
                </a:cubicBezTo>
                <a:cubicBezTo>
                  <a:pt x="157" y="207"/>
                  <a:pt x="159" y="210"/>
                  <a:pt x="160" y="213"/>
                </a:cubicBezTo>
                <a:cubicBezTo>
                  <a:pt x="163" y="218"/>
                  <a:pt x="161" y="223"/>
                  <a:pt x="156" y="225"/>
                </a:cubicBezTo>
                <a:cubicBezTo>
                  <a:pt x="152" y="226"/>
                  <a:pt x="148" y="227"/>
                  <a:pt x="144" y="226"/>
                </a:cubicBezTo>
                <a:cubicBezTo>
                  <a:pt x="130" y="225"/>
                  <a:pt x="116" y="220"/>
                  <a:pt x="104" y="214"/>
                </a:cubicBezTo>
                <a:cubicBezTo>
                  <a:pt x="89" y="206"/>
                  <a:pt x="74" y="198"/>
                  <a:pt x="59" y="190"/>
                </a:cubicBezTo>
                <a:cubicBezTo>
                  <a:pt x="47" y="184"/>
                  <a:pt x="38" y="175"/>
                  <a:pt x="30" y="165"/>
                </a:cubicBezTo>
                <a:cubicBezTo>
                  <a:pt x="23" y="158"/>
                  <a:pt x="17" y="151"/>
                  <a:pt x="10" y="145"/>
                </a:cubicBezTo>
                <a:cubicBezTo>
                  <a:pt x="9" y="143"/>
                  <a:pt x="6" y="142"/>
                  <a:pt x="4" y="140"/>
                </a:cubicBezTo>
                <a:cubicBezTo>
                  <a:pt x="3" y="140"/>
                  <a:pt x="2" y="139"/>
                  <a:pt x="2" y="139"/>
                </a:cubicBezTo>
                <a:cubicBezTo>
                  <a:pt x="0" y="137"/>
                  <a:pt x="0" y="136"/>
                  <a:pt x="2" y="134"/>
                </a:cubicBezTo>
                <a:cubicBezTo>
                  <a:pt x="3" y="133"/>
                  <a:pt x="4" y="132"/>
                  <a:pt x="5" y="131"/>
                </a:cubicBezTo>
                <a:cubicBezTo>
                  <a:pt x="9" y="128"/>
                  <a:pt x="13" y="125"/>
                  <a:pt x="16" y="121"/>
                </a:cubicBezTo>
                <a:cubicBezTo>
                  <a:pt x="18" y="120"/>
                  <a:pt x="19" y="118"/>
                  <a:pt x="20" y="115"/>
                </a:cubicBezTo>
                <a:cubicBezTo>
                  <a:pt x="26" y="105"/>
                  <a:pt x="31" y="94"/>
                  <a:pt x="38" y="84"/>
                </a:cubicBezTo>
                <a:cubicBezTo>
                  <a:pt x="44" y="74"/>
                  <a:pt x="50" y="65"/>
                  <a:pt x="58" y="58"/>
                </a:cubicBezTo>
                <a:cubicBezTo>
                  <a:pt x="63" y="53"/>
                  <a:pt x="67" y="48"/>
                  <a:pt x="72" y="44"/>
                </a:cubicBezTo>
                <a:cubicBezTo>
                  <a:pt x="85" y="31"/>
                  <a:pt x="99" y="19"/>
                  <a:pt x="115" y="10"/>
                </a:cubicBezTo>
                <a:cubicBezTo>
                  <a:pt x="123" y="6"/>
                  <a:pt x="131" y="2"/>
                  <a:pt x="140" y="0"/>
                </a:cubicBezTo>
                <a:cubicBezTo>
                  <a:pt x="142" y="0"/>
                  <a:pt x="144" y="0"/>
                  <a:pt x="14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8" name="Freeform 55"/>
          <p:cNvSpPr/>
          <p:nvPr>
            <p:custDataLst>
              <p:tags r:id="rId29"/>
            </p:custDataLst>
          </p:nvPr>
        </p:nvSpPr>
        <p:spPr bwMode="auto">
          <a:xfrm>
            <a:off x="6355583" y="2410735"/>
            <a:ext cx="113070" cy="171846"/>
          </a:xfrm>
          <a:custGeom>
            <a:avLst/>
            <a:gdLst>
              <a:gd name="T0" fmla="*/ 126 w 140"/>
              <a:gd name="T1" fmla="*/ 0 h 246"/>
              <a:gd name="T2" fmla="*/ 138 w 140"/>
              <a:gd name="T3" fmla="*/ 14 h 246"/>
              <a:gd name="T4" fmla="*/ 129 w 140"/>
              <a:gd name="T5" fmla="*/ 30 h 246"/>
              <a:gd name="T6" fmla="*/ 99 w 140"/>
              <a:gd name="T7" fmla="*/ 62 h 246"/>
              <a:gd name="T8" fmla="*/ 77 w 140"/>
              <a:gd name="T9" fmla="*/ 81 h 246"/>
              <a:gd name="T10" fmla="*/ 42 w 140"/>
              <a:gd name="T11" fmla="*/ 105 h 246"/>
              <a:gd name="T12" fmla="*/ 19 w 140"/>
              <a:gd name="T13" fmla="*/ 117 h 246"/>
              <a:gd name="T14" fmla="*/ 18 w 140"/>
              <a:gd name="T15" fmla="*/ 118 h 246"/>
              <a:gd name="T16" fmla="*/ 19 w 140"/>
              <a:gd name="T17" fmla="*/ 119 h 246"/>
              <a:gd name="T18" fmla="*/ 43 w 140"/>
              <a:gd name="T19" fmla="*/ 133 h 246"/>
              <a:gd name="T20" fmla="*/ 56 w 140"/>
              <a:gd name="T21" fmla="*/ 146 h 246"/>
              <a:gd name="T22" fmla="*/ 90 w 140"/>
              <a:gd name="T23" fmla="*/ 179 h 246"/>
              <a:gd name="T24" fmla="*/ 111 w 140"/>
              <a:gd name="T25" fmla="*/ 198 h 246"/>
              <a:gd name="T26" fmla="*/ 132 w 140"/>
              <a:gd name="T27" fmla="*/ 226 h 246"/>
              <a:gd name="T28" fmla="*/ 135 w 140"/>
              <a:gd name="T29" fmla="*/ 236 h 246"/>
              <a:gd name="T30" fmla="*/ 126 w 140"/>
              <a:gd name="T31" fmla="*/ 245 h 246"/>
              <a:gd name="T32" fmla="*/ 111 w 140"/>
              <a:gd name="T33" fmla="*/ 241 h 246"/>
              <a:gd name="T34" fmla="*/ 79 w 140"/>
              <a:gd name="T35" fmla="*/ 222 h 246"/>
              <a:gd name="T36" fmla="*/ 61 w 140"/>
              <a:gd name="T37" fmla="*/ 205 h 246"/>
              <a:gd name="T38" fmla="*/ 44 w 140"/>
              <a:gd name="T39" fmla="*/ 186 h 246"/>
              <a:gd name="T40" fmla="*/ 23 w 140"/>
              <a:gd name="T41" fmla="*/ 159 h 246"/>
              <a:gd name="T42" fmla="*/ 11 w 140"/>
              <a:gd name="T43" fmla="*/ 139 h 246"/>
              <a:gd name="T44" fmla="*/ 2 w 140"/>
              <a:gd name="T45" fmla="*/ 124 h 246"/>
              <a:gd name="T46" fmla="*/ 4 w 140"/>
              <a:gd name="T47" fmla="*/ 115 h 246"/>
              <a:gd name="T48" fmla="*/ 16 w 140"/>
              <a:gd name="T49" fmla="*/ 104 h 246"/>
              <a:gd name="T50" fmla="*/ 58 w 140"/>
              <a:gd name="T51" fmla="*/ 54 h 246"/>
              <a:gd name="T52" fmla="*/ 89 w 140"/>
              <a:gd name="T53" fmla="*/ 21 h 246"/>
              <a:gd name="T54" fmla="*/ 101 w 140"/>
              <a:gd name="T55" fmla="*/ 11 h 246"/>
              <a:gd name="T56" fmla="*/ 123 w 140"/>
              <a:gd name="T57" fmla="*/ 0 h 246"/>
              <a:gd name="T58" fmla="*/ 126 w 140"/>
              <a:gd name="T59" fmla="*/ 0 h 2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40" h="246">
                <a:moveTo>
                  <a:pt x="126" y="0"/>
                </a:moveTo>
                <a:cubicBezTo>
                  <a:pt x="134" y="0"/>
                  <a:pt x="140" y="6"/>
                  <a:pt x="138" y="14"/>
                </a:cubicBezTo>
                <a:cubicBezTo>
                  <a:pt x="136" y="20"/>
                  <a:pt x="133" y="26"/>
                  <a:pt x="129" y="30"/>
                </a:cubicBezTo>
                <a:cubicBezTo>
                  <a:pt x="121" y="42"/>
                  <a:pt x="110" y="53"/>
                  <a:pt x="99" y="62"/>
                </a:cubicBezTo>
                <a:cubicBezTo>
                  <a:pt x="92" y="69"/>
                  <a:pt x="85" y="75"/>
                  <a:pt x="77" y="81"/>
                </a:cubicBezTo>
                <a:cubicBezTo>
                  <a:pt x="65" y="90"/>
                  <a:pt x="54" y="97"/>
                  <a:pt x="42" y="105"/>
                </a:cubicBezTo>
                <a:cubicBezTo>
                  <a:pt x="35" y="110"/>
                  <a:pt x="27" y="113"/>
                  <a:pt x="19" y="117"/>
                </a:cubicBezTo>
                <a:cubicBezTo>
                  <a:pt x="18" y="117"/>
                  <a:pt x="18" y="117"/>
                  <a:pt x="18" y="118"/>
                </a:cubicBezTo>
                <a:cubicBezTo>
                  <a:pt x="18" y="118"/>
                  <a:pt x="18" y="119"/>
                  <a:pt x="19" y="119"/>
                </a:cubicBezTo>
                <a:cubicBezTo>
                  <a:pt x="27" y="123"/>
                  <a:pt x="35" y="127"/>
                  <a:pt x="43" y="133"/>
                </a:cubicBezTo>
                <a:cubicBezTo>
                  <a:pt x="47" y="137"/>
                  <a:pt x="52" y="141"/>
                  <a:pt x="56" y="146"/>
                </a:cubicBezTo>
                <a:cubicBezTo>
                  <a:pt x="67" y="158"/>
                  <a:pt x="78" y="169"/>
                  <a:pt x="90" y="179"/>
                </a:cubicBezTo>
                <a:cubicBezTo>
                  <a:pt x="98" y="185"/>
                  <a:pt x="105" y="191"/>
                  <a:pt x="111" y="198"/>
                </a:cubicBezTo>
                <a:cubicBezTo>
                  <a:pt x="120" y="206"/>
                  <a:pt x="127" y="215"/>
                  <a:pt x="132" y="226"/>
                </a:cubicBezTo>
                <a:cubicBezTo>
                  <a:pt x="133" y="229"/>
                  <a:pt x="134" y="232"/>
                  <a:pt x="135" y="236"/>
                </a:cubicBezTo>
                <a:cubicBezTo>
                  <a:pt x="136" y="241"/>
                  <a:pt x="132" y="246"/>
                  <a:pt x="126" y="245"/>
                </a:cubicBezTo>
                <a:cubicBezTo>
                  <a:pt x="121" y="244"/>
                  <a:pt x="116" y="243"/>
                  <a:pt x="111" y="241"/>
                </a:cubicBezTo>
                <a:cubicBezTo>
                  <a:pt x="99" y="237"/>
                  <a:pt x="89" y="230"/>
                  <a:pt x="79" y="222"/>
                </a:cubicBezTo>
                <a:cubicBezTo>
                  <a:pt x="73" y="217"/>
                  <a:pt x="66" y="211"/>
                  <a:pt x="61" y="205"/>
                </a:cubicBezTo>
                <a:cubicBezTo>
                  <a:pt x="55" y="199"/>
                  <a:pt x="49" y="193"/>
                  <a:pt x="44" y="186"/>
                </a:cubicBezTo>
                <a:cubicBezTo>
                  <a:pt x="37" y="177"/>
                  <a:pt x="30" y="168"/>
                  <a:pt x="23" y="159"/>
                </a:cubicBezTo>
                <a:cubicBezTo>
                  <a:pt x="18" y="153"/>
                  <a:pt x="15" y="146"/>
                  <a:pt x="11" y="139"/>
                </a:cubicBezTo>
                <a:cubicBezTo>
                  <a:pt x="8" y="134"/>
                  <a:pt x="5" y="129"/>
                  <a:pt x="2" y="124"/>
                </a:cubicBezTo>
                <a:cubicBezTo>
                  <a:pt x="0" y="120"/>
                  <a:pt x="0" y="118"/>
                  <a:pt x="4" y="115"/>
                </a:cubicBezTo>
                <a:cubicBezTo>
                  <a:pt x="8" y="111"/>
                  <a:pt x="12" y="107"/>
                  <a:pt x="16" y="104"/>
                </a:cubicBezTo>
                <a:cubicBezTo>
                  <a:pt x="31" y="89"/>
                  <a:pt x="45" y="72"/>
                  <a:pt x="58" y="54"/>
                </a:cubicBezTo>
                <a:cubicBezTo>
                  <a:pt x="67" y="42"/>
                  <a:pt x="77" y="31"/>
                  <a:pt x="89" y="21"/>
                </a:cubicBezTo>
                <a:cubicBezTo>
                  <a:pt x="93" y="18"/>
                  <a:pt x="96" y="14"/>
                  <a:pt x="101" y="11"/>
                </a:cubicBezTo>
                <a:cubicBezTo>
                  <a:pt x="107" y="6"/>
                  <a:pt x="114" y="1"/>
                  <a:pt x="123" y="0"/>
                </a:cubicBezTo>
                <a:cubicBezTo>
                  <a:pt x="124" y="0"/>
                  <a:pt x="125" y="0"/>
                  <a:pt x="12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29" name="Freeform 56"/>
          <p:cNvSpPr/>
          <p:nvPr>
            <p:custDataLst>
              <p:tags r:id="rId30"/>
            </p:custDataLst>
          </p:nvPr>
        </p:nvSpPr>
        <p:spPr bwMode="auto">
          <a:xfrm>
            <a:off x="6523496" y="2395218"/>
            <a:ext cx="123227" cy="151061"/>
          </a:xfrm>
          <a:custGeom>
            <a:avLst/>
            <a:gdLst>
              <a:gd name="T0" fmla="*/ 20 w 153"/>
              <a:gd name="T1" fmla="*/ 139 h 216"/>
              <a:gd name="T2" fmla="*/ 29 w 153"/>
              <a:gd name="T3" fmla="*/ 140 h 216"/>
              <a:gd name="T4" fmla="*/ 62 w 153"/>
              <a:gd name="T5" fmla="*/ 149 h 216"/>
              <a:gd name="T6" fmla="*/ 97 w 153"/>
              <a:gd name="T7" fmla="*/ 163 h 216"/>
              <a:gd name="T8" fmla="*/ 130 w 153"/>
              <a:gd name="T9" fmla="*/ 180 h 216"/>
              <a:gd name="T10" fmla="*/ 150 w 153"/>
              <a:gd name="T11" fmla="*/ 203 h 216"/>
              <a:gd name="T12" fmla="*/ 143 w 153"/>
              <a:gd name="T13" fmla="*/ 215 h 216"/>
              <a:gd name="T14" fmla="*/ 134 w 153"/>
              <a:gd name="T15" fmla="*/ 215 h 216"/>
              <a:gd name="T16" fmla="*/ 95 w 153"/>
              <a:gd name="T17" fmla="*/ 205 h 216"/>
              <a:gd name="T18" fmla="*/ 32 w 153"/>
              <a:gd name="T19" fmla="*/ 169 h 216"/>
              <a:gd name="T20" fmla="*/ 24 w 153"/>
              <a:gd name="T21" fmla="*/ 162 h 216"/>
              <a:gd name="T22" fmla="*/ 9 w 153"/>
              <a:gd name="T23" fmla="*/ 149 h 216"/>
              <a:gd name="T24" fmla="*/ 3 w 153"/>
              <a:gd name="T25" fmla="*/ 144 h 216"/>
              <a:gd name="T26" fmla="*/ 3 w 153"/>
              <a:gd name="T27" fmla="*/ 137 h 216"/>
              <a:gd name="T28" fmla="*/ 14 w 153"/>
              <a:gd name="T29" fmla="*/ 124 h 216"/>
              <a:gd name="T30" fmla="*/ 41 w 153"/>
              <a:gd name="T31" fmla="*/ 74 h 216"/>
              <a:gd name="T32" fmla="*/ 57 w 153"/>
              <a:gd name="T33" fmla="*/ 54 h 216"/>
              <a:gd name="T34" fmla="*/ 88 w 153"/>
              <a:gd name="T35" fmla="*/ 22 h 216"/>
              <a:gd name="T36" fmla="*/ 110 w 153"/>
              <a:gd name="T37" fmla="*/ 5 h 216"/>
              <a:gd name="T38" fmla="*/ 116 w 153"/>
              <a:gd name="T39" fmla="*/ 2 h 216"/>
              <a:gd name="T40" fmla="*/ 123 w 153"/>
              <a:gd name="T41" fmla="*/ 6 h 216"/>
              <a:gd name="T42" fmla="*/ 123 w 153"/>
              <a:gd name="T43" fmla="*/ 14 h 216"/>
              <a:gd name="T44" fmla="*/ 115 w 153"/>
              <a:gd name="T45" fmla="*/ 38 h 216"/>
              <a:gd name="T46" fmla="*/ 96 w 153"/>
              <a:gd name="T47" fmla="*/ 69 h 216"/>
              <a:gd name="T48" fmla="*/ 68 w 153"/>
              <a:gd name="T49" fmla="*/ 101 h 216"/>
              <a:gd name="T50" fmla="*/ 54 w 153"/>
              <a:gd name="T51" fmla="*/ 115 h 216"/>
              <a:gd name="T52" fmla="*/ 22 w 153"/>
              <a:gd name="T53" fmla="*/ 137 h 216"/>
              <a:gd name="T54" fmla="*/ 21 w 153"/>
              <a:gd name="T55" fmla="*/ 138 h 216"/>
              <a:gd name="T56" fmla="*/ 20 w 153"/>
              <a:gd name="T57" fmla="*/ 139 h 2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53" h="216">
                <a:moveTo>
                  <a:pt x="20" y="139"/>
                </a:moveTo>
                <a:cubicBezTo>
                  <a:pt x="23" y="140"/>
                  <a:pt x="26" y="140"/>
                  <a:pt x="29" y="140"/>
                </a:cubicBezTo>
                <a:cubicBezTo>
                  <a:pt x="40" y="142"/>
                  <a:pt x="51" y="145"/>
                  <a:pt x="62" y="149"/>
                </a:cubicBezTo>
                <a:cubicBezTo>
                  <a:pt x="74" y="154"/>
                  <a:pt x="85" y="158"/>
                  <a:pt x="97" y="163"/>
                </a:cubicBezTo>
                <a:cubicBezTo>
                  <a:pt x="109" y="167"/>
                  <a:pt x="120" y="172"/>
                  <a:pt x="130" y="180"/>
                </a:cubicBezTo>
                <a:cubicBezTo>
                  <a:pt x="138" y="187"/>
                  <a:pt x="145" y="194"/>
                  <a:pt x="150" y="203"/>
                </a:cubicBezTo>
                <a:cubicBezTo>
                  <a:pt x="153" y="210"/>
                  <a:pt x="151" y="214"/>
                  <a:pt x="143" y="215"/>
                </a:cubicBezTo>
                <a:cubicBezTo>
                  <a:pt x="140" y="216"/>
                  <a:pt x="137" y="216"/>
                  <a:pt x="134" y="215"/>
                </a:cubicBezTo>
                <a:cubicBezTo>
                  <a:pt x="120" y="214"/>
                  <a:pt x="107" y="210"/>
                  <a:pt x="95" y="205"/>
                </a:cubicBezTo>
                <a:cubicBezTo>
                  <a:pt x="72" y="196"/>
                  <a:pt x="51" y="184"/>
                  <a:pt x="32" y="169"/>
                </a:cubicBezTo>
                <a:cubicBezTo>
                  <a:pt x="29" y="167"/>
                  <a:pt x="27" y="164"/>
                  <a:pt x="24" y="162"/>
                </a:cubicBezTo>
                <a:cubicBezTo>
                  <a:pt x="19" y="158"/>
                  <a:pt x="14" y="153"/>
                  <a:pt x="9" y="149"/>
                </a:cubicBezTo>
                <a:cubicBezTo>
                  <a:pt x="7" y="147"/>
                  <a:pt x="5" y="145"/>
                  <a:pt x="3" y="144"/>
                </a:cubicBezTo>
                <a:cubicBezTo>
                  <a:pt x="0" y="143"/>
                  <a:pt x="0" y="139"/>
                  <a:pt x="3" y="137"/>
                </a:cubicBezTo>
                <a:cubicBezTo>
                  <a:pt x="9" y="135"/>
                  <a:pt x="12" y="130"/>
                  <a:pt x="14" y="124"/>
                </a:cubicBezTo>
                <a:cubicBezTo>
                  <a:pt x="20" y="106"/>
                  <a:pt x="29" y="89"/>
                  <a:pt x="41" y="74"/>
                </a:cubicBezTo>
                <a:cubicBezTo>
                  <a:pt x="47" y="67"/>
                  <a:pt x="51" y="60"/>
                  <a:pt x="57" y="54"/>
                </a:cubicBezTo>
                <a:cubicBezTo>
                  <a:pt x="66" y="43"/>
                  <a:pt x="76" y="32"/>
                  <a:pt x="88" y="22"/>
                </a:cubicBezTo>
                <a:cubicBezTo>
                  <a:pt x="95" y="16"/>
                  <a:pt x="102" y="10"/>
                  <a:pt x="110" y="5"/>
                </a:cubicBezTo>
                <a:cubicBezTo>
                  <a:pt x="112" y="4"/>
                  <a:pt x="114" y="3"/>
                  <a:pt x="116" y="2"/>
                </a:cubicBezTo>
                <a:cubicBezTo>
                  <a:pt x="120" y="0"/>
                  <a:pt x="123" y="2"/>
                  <a:pt x="123" y="6"/>
                </a:cubicBezTo>
                <a:cubicBezTo>
                  <a:pt x="124" y="9"/>
                  <a:pt x="123" y="12"/>
                  <a:pt x="123" y="14"/>
                </a:cubicBezTo>
                <a:cubicBezTo>
                  <a:pt x="121" y="22"/>
                  <a:pt x="118" y="30"/>
                  <a:pt x="115" y="38"/>
                </a:cubicBezTo>
                <a:cubicBezTo>
                  <a:pt x="109" y="49"/>
                  <a:pt x="104" y="59"/>
                  <a:pt x="96" y="69"/>
                </a:cubicBezTo>
                <a:cubicBezTo>
                  <a:pt x="87" y="80"/>
                  <a:pt x="78" y="91"/>
                  <a:pt x="68" y="101"/>
                </a:cubicBezTo>
                <a:cubicBezTo>
                  <a:pt x="63" y="106"/>
                  <a:pt x="59" y="110"/>
                  <a:pt x="54" y="115"/>
                </a:cubicBezTo>
                <a:cubicBezTo>
                  <a:pt x="45" y="124"/>
                  <a:pt x="34" y="131"/>
                  <a:pt x="22" y="137"/>
                </a:cubicBezTo>
                <a:cubicBezTo>
                  <a:pt x="22" y="138"/>
                  <a:pt x="21" y="138"/>
                  <a:pt x="21" y="138"/>
                </a:cubicBezTo>
                <a:cubicBezTo>
                  <a:pt x="21" y="138"/>
                  <a:pt x="21" y="139"/>
                  <a:pt x="20" y="139"/>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0" name="Freeform 57"/>
          <p:cNvSpPr/>
          <p:nvPr>
            <p:custDataLst>
              <p:tags r:id="rId31"/>
            </p:custDataLst>
          </p:nvPr>
        </p:nvSpPr>
        <p:spPr bwMode="auto">
          <a:xfrm>
            <a:off x="6608806" y="2389070"/>
            <a:ext cx="128981" cy="128518"/>
          </a:xfrm>
          <a:custGeom>
            <a:avLst/>
            <a:gdLst>
              <a:gd name="T0" fmla="*/ 25 w 160"/>
              <a:gd name="T1" fmla="*/ 123 h 184"/>
              <a:gd name="T2" fmla="*/ 28 w 160"/>
              <a:gd name="T3" fmla="*/ 123 h 184"/>
              <a:gd name="T4" fmla="*/ 61 w 160"/>
              <a:gd name="T5" fmla="*/ 123 h 184"/>
              <a:gd name="T6" fmla="*/ 99 w 160"/>
              <a:gd name="T7" fmla="*/ 131 h 184"/>
              <a:gd name="T8" fmla="*/ 145 w 160"/>
              <a:gd name="T9" fmla="*/ 159 h 184"/>
              <a:gd name="T10" fmla="*/ 156 w 160"/>
              <a:gd name="T11" fmla="*/ 169 h 184"/>
              <a:gd name="T12" fmla="*/ 154 w 160"/>
              <a:gd name="T13" fmla="*/ 179 h 184"/>
              <a:gd name="T14" fmla="*/ 151 w 160"/>
              <a:gd name="T15" fmla="*/ 180 h 184"/>
              <a:gd name="T16" fmla="*/ 120 w 160"/>
              <a:gd name="T17" fmla="*/ 182 h 184"/>
              <a:gd name="T18" fmla="*/ 92 w 160"/>
              <a:gd name="T19" fmla="*/ 173 h 184"/>
              <a:gd name="T20" fmla="*/ 53 w 160"/>
              <a:gd name="T21" fmla="*/ 154 h 184"/>
              <a:gd name="T22" fmla="*/ 38 w 160"/>
              <a:gd name="T23" fmla="*/ 145 h 184"/>
              <a:gd name="T24" fmla="*/ 9 w 160"/>
              <a:gd name="T25" fmla="*/ 133 h 184"/>
              <a:gd name="T26" fmla="*/ 4 w 160"/>
              <a:gd name="T27" fmla="*/ 132 h 184"/>
              <a:gd name="T28" fmla="*/ 2 w 160"/>
              <a:gd name="T29" fmla="*/ 126 h 184"/>
              <a:gd name="T30" fmla="*/ 7 w 160"/>
              <a:gd name="T31" fmla="*/ 118 h 184"/>
              <a:gd name="T32" fmla="*/ 16 w 160"/>
              <a:gd name="T33" fmla="*/ 105 h 184"/>
              <a:gd name="T34" fmla="*/ 36 w 160"/>
              <a:gd name="T35" fmla="*/ 60 h 184"/>
              <a:gd name="T36" fmla="*/ 51 w 160"/>
              <a:gd name="T37" fmla="*/ 33 h 184"/>
              <a:gd name="T38" fmla="*/ 85 w 160"/>
              <a:gd name="T39" fmla="*/ 4 h 184"/>
              <a:gd name="T40" fmla="*/ 94 w 160"/>
              <a:gd name="T41" fmla="*/ 1 h 184"/>
              <a:gd name="T42" fmla="*/ 102 w 160"/>
              <a:gd name="T43" fmla="*/ 8 h 184"/>
              <a:gd name="T44" fmla="*/ 98 w 160"/>
              <a:gd name="T45" fmla="*/ 20 h 184"/>
              <a:gd name="T46" fmla="*/ 83 w 160"/>
              <a:gd name="T47" fmla="*/ 49 h 184"/>
              <a:gd name="T48" fmla="*/ 73 w 160"/>
              <a:gd name="T49" fmla="*/ 66 h 184"/>
              <a:gd name="T50" fmla="*/ 51 w 160"/>
              <a:gd name="T51" fmla="*/ 95 h 184"/>
              <a:gd name="T52" fmla="*/ 38 w 160"/>
              <a:gd name="T53" fmla="*/ 111 h 184"/>
              <a:gd name="T54" fmla="*/ 28 w 160"/>
              <a:gd name="T55" fmla="*/ 119 h 184"/>
              <a:gd name="T56" fmla="*/ 24 w 160"/>
              <a:gd name="T57" fmla="*/ 122 h 184"/>
              <a:gd name="T58" fmla="*/ 25 w 160"/>
              <a:gd name="T59" fmla="*/ 123 h 1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60" h="184">
                <a:moveTo>
                  <a:pt x="25" y="123"/>
                </a:moveTo>
                <a:cubicBezTo>
                  <a:pt x="26" y="123"/>
                  <a:pt x="27" y="123"/>
                  <a:pt x="28" y="123"/>
                </a:cubicBezTo>
                <a:cubicBezTo>
                  <a:pt x="39" y="123"/>
                  <a:pt x="50" y="122"/>
                  <a:pt x="61" y="123"/>
                </a:cubicBezTo>
                <a:cubicBezTo>
                  <a:pt x="74" y="123"/>
                  <a:pt x="87" y="126"/>
                  <a:pt x="99" y="131"/>
                </a:cubicBezTo>
                <a:cubicBezTo>
                  <a:pt x="116" y="137"/>
                  <a:pt x="131" y="147"/>
                  <a:pt x="145" y="159"/>
                </a:cubicBezTo>
                <a:cubicBezTo>
                  <a:pt x="148" y="162"/>
                  <a:pt x="152" y="165"/>
                  <a:pt x="156" y="169"/>
                </a:cubicBezTo>
                <a:cubicBezTo>
                  <a:pt x="160" y="172"/>
                  <a:pt x="159" y="176"/>
                  <a:pt x="154" y="179"/>
                </a:cubicBezTo>
                <a:cubicBezTo>
                  <a:pt x="153" y="179"/>
                  <a:pt x="152" y="179"/>
                  <a:pt x="151" y="180"/>
                </a:cubicBezTo>
                <a:cubicBezTo>
                  <a:pt x="141" y="183"/>
                  <a:pt x="131" y="184"/>
                  <a:pt x="120" y="182"/>
                </a:cubicBezTo>
                <a:cubicBezTo>
                  <a:pt x="110" y="180"/>
                  <a:pt x="101" y="177"/>
                  <a:pt x="92" y="173"/>
                </a:cubicBezTo>
                <a:cubicBezTo>
                  <a:pt x="79" y="166"/>
                  <a:pt x="66" y="160"/>
                  <a:pt x="53" y="154"/>
                </a:cubicBezTo>
                <a:cubicBezTo>
                  <a:pt x="48" y="151"/>
                  <a:pt x="43" y="148"/>
                  <a:pt x="38" y="145"/>
                </a:cubicBezTo>
                <a:cubicBezTo>
                  <a:pt x="29" y="139"/>
                  <a:pt x="19" y="136"/>
                  <a:pt x="9" y="133"/>
                </a:cubicBezTo>
                <a:cubicBezTo>
                  <a:pt x="7" y="133"/>
                  <a:pt x="6" y="132"/>
                  <a:pt x="4" y="132"/>
                </a:cubicBezTo>
                <a:cubicBezTo>
                  <a:pt x="1" y="131"/>
                  <a:pt x="0" y="129"/>
                  <a:pt x="2" y="126"/>
                </a:cubicBezTo>
                <a:cubicBezTo>
                  <a:pt x="3" y="123"/>
                  <a:pt x="5" y="121"/>
                  <a:pt x="7" y="118"/>
                </a:cubicBezTo>
                <a:cubicBezTo>
                  <a:pt x="10" y="114"/>
                  <a:pt x="14" y="110"/>
                  <a:pt x="16" y="105"/>
                </a:cubicBezTo>
                <a:cubicBezTo>
                  <a:pt x="23" y="90"/>
                  <a:pt x="30" y="75"/>
                  <a:pt x="36" y="60"/>
                </a:cubicBezTo>
                <a:cubicBezTo>
                  <a:pt x="40" y="50"/>
                  <a:pt x="44" y="41"/>
                  <a:pt x="51" y="33"/>
                </a:cubicBezTo>
                <a:cubicBezTo>
                  <a:pt x="60" y="21"/>
                  <a:pt x="72" y="11"/>
                  <a:pt x="85" y="4"/>
                </a:cubicBezTo>
                <a:cubicBezTo>
                  <a:pt x="88" y="3"/>
                  <a:pt x="91" y="2"/>
                  <a:pt x="94" y="1"/>
                </a:cubicBezTo>
                <a:cubicBezTo>
                  <a:pt x="99" y="0"/>
                  <a:pt x="102" y="2"/>
                  <a:pt x="102" y="8"/>
                </a:cubicBezTo>
                <a:cubicBezTo>
                  <a:pt x="102" y="12"/>
                  <a:pt x="101" y="16"/>
                  <a:pt x="98" y="20"/>
                </a:cubicBezTo>
                <a:cubicBezTo>
                  <a:pt x="93" y="30"/>
                  <a:pt x="88" y="39"/>
                  <a:pt x="83" y="49"/>
                </a:cubicBezTo>
                <a:cubicBezTo>
                  <a:pt x="79" y="55"/>
                  <a:pt x="76" y="60"/>
                  <a:pt x="73" y="66"/>
                </a:cubicBezTo>
                <a:cubicBezTo>
                  <a:pt x="67" y="77"/>
                  <a:pt x="59" y="86"/>
                  <a:pt x="51" y="95"/>
                </a:cubicBezTo>
                <a:cubicBezTo>
                  <a:pt x="47" y="100"/>
                  <a:pt x="43" y="106"/>
                  <a:pt x="38" y="111"/>
                </a:cubicBezTo>
                <a:cubicBezTo>
                  <a:pt x="35" y="114"/>
                  <a:pt x="32" y="116"/>
                  <a:pt x="28" y="119"/>
                </a:cubicBezTo>
                <a:cubicBezTo>
                  <a:pt x="27" y="120"/>
                  <a:pt x="26" y="121"/>
                  <a:pt x="24" y="122"/>
                </a:cubicBezTo>
                <a:cubicBezTo>
                  <a:pt x="25" y="122"/>
                  <a:pt x="25" y="123"/>
                  <a:pt x="25" y="123"/>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1" name="Freeform 58"/>
          <p:cNvSpPr/>
          <p:nvPr>
            <p:custDataLst>
              <p:tags r:id="rId32"/>
            </p:custDataLst>
          </p:nvPr>
        </p:nvSpPr>
        <p:spPr bwMode="auto">
          <a:xfrm>
            <a:off x="6676514" y="2392584"/>
            <a:ext cx="96821" cy="64113"/>
          </a:xfrm>
          <a:custGeom>
            <a:avLst/>
            <a:gdLst>
              <a:gd name="T0" fmla="*/ 120 w 120"/>
              <a:gd name="T1" fmla="*/ 11 h 92"/>
              <a:gd name="T2" fmla="*/ 117 w 120"/>
              <a:gd name="T3" fmla="*/ 18 h 92"/>
              <a:gd name="T4" fmla="*/ 91 w 120"/>
              <a:gd name="T5" fmla="*/ 46 h 92"/>
              <a:gd name="T6" fmla="*/ 65 w 120"/>
              <a:gd name="T7" fmla="*/ 65 h 92"/>
              <a:gd name="T8" fmla="*/ 30 w 120"/>
              <a:gd name="T9" fmla="*/ 84 h 92"/>
              <a:gd name="T10" fmla="*/ 8 w 120"/>
              <a:gd name="T11" fmla="*/ 92 h 92"/>
              <a:gd name="T12" fmla="*/ 3 w 120"/>
              <a:gd name="T13" fmla="*/ 92 h 92"/>
              <a:gd name="T14" fmla="*/ 2 w 120"/>
              <a:gd name="T15" fmla="*/ 88 h 92"/>
              <a:gd name="T16" fmla="*/ 13 w 120"/>
              <a:gd name="T17" fmla="*/ 70 h 92"/>
              <a:gd name="T18" fmla="*/ 33 w 120"/>
              <a:gd name="T19" fmla="*/ 46 h 92"/>
              <a:gd name="T20" fmla="*/ 49 w 120"/>
              <a:gd name="T21" fmla="*/ 33 h 92"/>
              <a:gd name="T22" fmla="*/ 105 w 120"/>
              <a:gd name="T23" fmla="*/ 2 h 92"/>
              <a:gd name="T24" fmla="*/ 114 w 120"/>
              <a:gd name="T25" fmla="*/ 1 h 92"/>
              <a:gd name="T26" fmla="*/ 120 w 120"/>
              <a:gd name="T27" fmla="*/ 11 h 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20" h="92">
                <a:moveTo>
                  <a:pt x="120" y="11"/>
                </a:moveTo>
                <a:cubicBezTo>
                  <a:pt x="119" y="12"/>
                  <a:pt x="119" y="16"/>
                  <a:pt x="117" y="18"/>
                </a:cubicBezTo>
                <a:cubicBezTo>
                  <a:pt x="110" y="29"/>
                  <a:pt x="101" y="39"/>
                  <a:pt x="91" y="46"/>
                </a:cubicBezTo>
                <a:cubicBezTo>
                  <a:pt x="82" y="53"/>
                  <a:pt x="74" y="59"/>
                  <a:pt x="65" y="65"/>
                </a:cubicBezTo>
                <a:cubicBezTo>
                  <a:pt x="54" y="73"/>
                  <a:pt x="43" y="79"/>
                  <a:pt x="30" y="84"/>
                </a:cubicBezTo>
                <a:cubicBezTo>
                  <a:pt x="23" y="87"/>
                  <a:pt x="15" y="89"/>
                  <a:pt x="8" y="92"/>
                </a:cubicBezTo>
                <a:cubicBezTo>
                  <a:pt x="6" y="92"/>
                  <a:pt x="5" y="92"/>
                  <a:pt x="3" y="92"/>
                </a:cubicBezTo>
                <a:cubicBezTo>
                  <a:pt x="1" y="92"/>
                  <a:pt x="0" y="90"/>
                  <a:pt x="2" y="88"/>
                </a:cubicBezTo>
                <a:cubicBezTo>
                  <a:pt x="6" y="82"/>
                  <a:pt x="9" y="75"/>
                  <a:pt x="13" y="70"/>
                </a:cubicBezTo>
                <a:cubicBezTo>
                  <a:pt x="19" y="61"/>
                  <a:pt x="25" y="53"/>
                  <a:pt x="33" y="46"/>
                </a:cubicBezTo>
                <a:cubicBezTo>
                  <a:pt x="38" y="41"/>
                  <a:pt x="44" y="37"/>
                  <a:pt x="49" y="33"/>
                </a:cubicBezTo>
                <a:cubicBezTo>
                  <a:pt x="66" y="19"/>
                  <a:pt x="85" y="9"/>
                  <a:pt x="105" y="2"/>
                </a:cubicBezTo>
                <a:cubicBezTo>
                  <a:pt x="108" y="1"/>
                  <a:pt x="111" y="0"/>
                  <a:pt x="114" y="1"/>
                </a:cubicBezTo>
                <a:cubicBezTo>
                  <a:pt x="118" y="2"/>
                  <a:pt x="120" y="5"/>
                  <a:pt x="120" y="11"/>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2" name="Freeform 59"/>
          <p:cNvSpPr/>
          <p:nvPr>
            <p:custDataLst>
              <p:tags r:id="rId33"/>
            </p:custDataLst>
          </p:nvPr>
        </p:nvSpPr>
        <p:spPr bwMode="auto">
          <a:xfrm>
            <a:off x="6333917" y="2443523"/>
            <a:ext cx="32161" cy="30153"/>
          </a:xfrm>
          <a:custGeom>
            <a:avLst/>
            <a:gdLst>
              <a:gd name="T0" fmla="*/ 0 w 40"/>
              <a:gd name="T1" fmla="*/ 19 h 43"/>
              <a:gd name="T2" fmla="*/ 5 w 40"/>
              <a:gd name="T3" fmla="*/ 10 h 43"/>
              <a:gd name="T4" fmla="*/ 12 w 40"/>
              <a:gd name="T5" fmla="*/ 4 h 43"/>
              <a:gd name="T6" fmla="*/ 31 w 40"/>
              <a:gd name="T7" fmla="*/ 7 h 43"/>
              <a:gd name="T8" fmla="*/ 35 w 40"/>
              <a:gd name="T9" fmla="*/ 30 h 43"/>
              <a:gd name="T10" fmla="*/ 6 w 40"/>
              <a:gd name="T11" fmla="*/ 35 h 43"/>
              <a:gd name="T12" fmla="*/ 1 w 40"/>
              <a:gd name="T13" fmla="*/ 29 h 43"/>
              <a:gd name="T14" fmla="*/ 0 w 40"/>
              <a:gd name="T15" fmla="*/ 26 h 43"/>
              <a:gd name="T16" fmla="*/ 0 w 40"/>
              <a:gd name="T17" fmla="*/ 19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0" h="43">
                <a:moveTo>
                  <a:pt x="0" y="19"/>
                </a:moveTo>
                <a:cubicBezTo>
                  <a:pt x="1" y="16"/>
                  <a:pt x="3" y="13"/>
                  <a:pt x="5" y="10"/>
                </a:cubicBezTo>
                <a:cubicBezTo>
                  <a:pt x="7" y="8"/>
                  <a:pt x="10" y="6"/>
                  <a:pt x="12" y="4"/>
                </a:cubicBezTo>
                <a:cubicBezTo>
                  <a:pt x="19" y="0"/>
                  <a:pt x="26" y="2"/>
                  <a:pt x="31" y="7"/>
                </a:cubicBezTo>
                <a:cubicBezTo>
                  <a:pt x="37" y="13"/>
                  <a:pt x="40" y="22"/>
                  <a:pt x="35" y="30"/>
                </a:cubicBezTo>
                <a:cubicBezTo>
                  <a:pt x="29" y="40"/>
                  <a:pt x="15" y="43"/>
                  <a:pt x="6" y="35"/>
                </a:cubicBezTo>
                <a:cubicBezTo>
                  <a:pt x="4" y="34"/>
                  <a:pt x="3" y="31"/>
                  <a:pt x="1" y="29"/>
                </a:cubicBezTo>
                <a:cubicBezTo>
                  <a:pt x="1" y="28"/>
                  <a:pt x="0" y="27"/>
                  <a:pt x="0" y="26"/>
                </a:cubicBezTo>
                <a:cubicBezTo>
                  <a:pt x="0" y="24"/>
                  <a:pt x="0" y="21"/>
                  <a:pt x="0" y="19"/>
                </a:cubicBezTo>
                <a:close/>
              </a:path>
            </a:pathLst>
          </a:custGeom>
          <a:solidFill>
            <a:schemeClr val="accent1">
              <a:lumMod val="60000"/>
              <a:lumOff val="40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3" name="Freeform 60"/>
          <p:cNvSpPr/>
          <p:nvPr>
            <p:custDataLst>
              <p:tags r:id="rId34"/>
            </p:custDataLst>
          </p:nvPr>
        </p:nvSpPr>
        <p:spPr bwMode="auto">
          <a:xfrm>
            <a:off x="6490996" y="2567943"/>
            <a:ext cx="16927" cy="15516"/>
          </a:xfrm>
          <a:custGeom>
            <a:avLst/>
            <a:gdLst>
              <a:gd name="T0" fmla="*/ 7 w 21"/>
              <a:gd name="T1" fmla="*/ 22 h 22"/>
              <a:gd name="T2" fmla="*/ 7 w 21"/>
              <a:gd name="T3" fmla="*/ 22 h 22"/>
              <a:gd name="T4" fmla="*/ 1 w 21"/>
              <a:gd name="T5" fmla="*/ 12 h 22"/>
              <a:gd name="T6" fmla="*/ 8 w 21"/>
              <a:gd name="T7" fmla="*/ 2 h 22"/>
              <a:gd name="T8" fmla="*/ 20 w 21"/>
              <a:gd name="T9" fmla="*/ 4 h 22"/>
              <a:gd name="T10" fmla="*/ 21 w 21"/>
              <a:gd name="T11" fmla="*/ 7 h 22"/>
              <a:gd name="T12" fmla="*/ 20 w 21"/>
              <a:gd name="T13" fmla="*/ 17 h 22"/>
              <a:gd name="T14" fmla="*/ 16 w 21"/>
              <a:gd name="T15" fmla="*/ 20 h 22"/>
              <a:gd name="T16" fmla="*/ 13 w 21"/>
              <a:gd name="T17" fmla="*/ 22 h 22"/>
              <a:gd name="T18" fmla="*/ 7 w 21"/>
              <a:gd name="T1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1" h="22">
                <a:moveTo>
                  <a:pt x="7" y="22"/>
                </a:moveTo>
                <a:cubicBezTo>
                  <a:pt x="7" y="22"/>
                  <a:pt x="7" y="22"/>
                  <a:pt x="7" y="22"/>
                </a:cubicBezTo>
                <a:cubicBezTo>
                  <a:pt x="3" y="20"/>
                  <a:pt x="0" y="16"/>
                  <a:pt x="1" y="12"/>
                </a:cubicBezTo>
                <a:cubicBezTo>
                  <a:pt x="1" y="7"/>
                  <a:pt x="4" y="4"/>
                  <a:pt x="8" y="2"/>
                </a:cubicBezTo>
                <a:cubicBezTo>
                  <a:pt x="12" y="0"/>
                  <a:pt x="17" y="0"/>
                  <a:pt x="20" y="4"/>
                </a:cubicBezTo>
                <a:cubicBezTo>
                  <a:pt x="20" y="5"/>
                  <a:pt x="21" y="6"/>
                  <a:pt x="21" y="7"/>
                </a:cubicBezTo>
                <a:cubicBezTo>
                  <a:pt x="21" y="10"/>
                  <a:pt x="21" y="14"/>
                  <a:pt x="20" y="17"/>
                </a:cubicBezTo>
                <a:cubicBezTo>
                  <a:pt x="19" y="18"/>
                  <a:pt x="18" y="19"/>
                  <a:pt x="16" y="20"/>
                </a:cubicBezTo>
                <a:cubicBezTo>
                  <a:pt x="15" y="21"/>
                  <a:pt x="14" y="22"/>
                  <a:pt x="13" y="22"/>
                </a:cubicBezTo>
                <a:cubicBezTo>
                  <a:pt x="11" y="22"/>
                  <a:pt x="9" y="22"/>
                  <a:pt x="7" y="22"/>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4" name="Freeform 61"/>
          <p:cNvSpPr/>
          <p:nvPr>
            <p:custDataLst>
              <p:tags r:id="rId35"/>
            </p:custDataLst>
          </p:nvPr>
        </p:nvSpPr>
        <p:spPr bwMode="auto">
          <a:xfrm>
            <a:off x="6727293" y="2456111"/>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5" name="Freeform 62"/>
          <p:cNvSpPr/>
          <p:nvPr>
            <p:custDataLst>
              <p:tags r:id="rId36"/>
            </p:custDataLst>
          </p:nvPr>
        </p:nvSpPr>
        <p:spPr bwMode="auto">
          <a:xfrm>
            <a:off x="6662971" y="2526665"/>
            <a:ext cx="33854" cy="26641"/>
          </a:xfrm>
          <a:custGeom>
            <a:avLst/>
            <a:gdLst>
              <a:gd name="T0" fmla="*/ 42 w 42"/>
              <a:gd name="T1" fmla="*/ 16 h 38"/>
              <a:gd name="T2" fmla="*/ 20 w 42"/>
              <a:gd name="T3" fmla="*/ 37 h 38"/>
              <a:gd name="T4" fmla="*/ 3 w 42"/>
              <a:gd name="T5" fmla="*/ 13 h 38"/>
              <a:gd name="T6" fmla="*/ 10 w 42"/>
              <a:gd name="T7" fmla="*/ 5 h 38"/>
              <a:gd name="T8" fmla="*/ 28 w 42"/>
              <a:gd name="T9" fmla="*/ 1 h 38"/>
              <a:gd name="T10" fmla="*/ 41 w 42"/>
              <a:gd name="T11" fmla="*/ 10 h 38"/>
              <a:gd name="T12" fmla="*/ 42 w 42"/>
              <a:gd name="T13" fmla="*/ 16 h 38"/>
            </a:gdLst>
            <a:ahLst/>
            <a:cxnLst>
              <a:cxn ang="0">
                <a:pos x="T0" y="T1"/>
              </a:cxn>
              <a:cxn ang="0">
                <a:pos x="T2" y="T3"/>
              </a:cxn>
              <a:cxn ang="0">
                <a:pos x="T4" y="T5"/>
              </a:cxn>
              <a:cxn ang="0">
                <a:pos x="T6" y="T7"/>
              </a:cxn>
              <a:cxn ang="0">
                <a:pos x="T8" y="T9"/>
              </a:cxn>
              <a:cxn ang="0">
                <a:pos x="T10" y="T11"/>
              </a:cxn>
              <a:cxn ang="0">
                <a:pos x="T12" y="T13"/>
              </a:cxn>
            </a:cxnLst>
            <a:rect l="0" t="0" r="r" b="b"/>
            <a:pathLst>
              <a:path w="42" h="38">
                <a:moveTo>
                  <a:pt x="42" y="16"/>
                </a:moveTo>
                <a:cubicBezTo>
                  <a:pt x="42" y="25"/>
                  <a:pt x="32" y="38"/>
                  <a:pt x="20" y="37"/>
                </a:cubicBezTo>
                <a:cubicBezTo>
                  <a:pt x="9" y="36"/>
                  <a:pt x="0" y="25"/>
                  <a:pt x="3" y="13"/>
                </a:cubicBezTo>
                <a:cubicBezTo>
                  <a:pt x="4" y="10"/>
                  <a:pt x="7" y="7"/>
                  <a:pt x="10" y="5"/>
                </a:cubicBezTo>
                <a:cubicBezTo>
                  <a:pt x="15" y="2"/>
                  <a:pt x="21" y="0"/>
                  <a:pt x="28" y="1"/>
                </a:cubicBezTo>
                <a:cubicBezTo>
                  <a:pt x="33" y="1"/>
                  <a:pt x="38" y="4"/>
                  <a:pt x="41" y="10"/>
                </a:cubicBezTo>
                <a:cubicBezTo>
                  <a:pt x="41" y="11"/>
                  <a:pt x="42" y="14"/>
                  <a:pt x="42" y="16"/>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6" name="Freeform 63"/>
          <p:cNvSpPr/>
          <p:nvPr>
            <p:custDataLst>
              <p:tags r:id="rId37"/>
            </p:custDataLst>
          </p:nvPr>
        </p:nvSpPr>
        <p:spPr bwMode="auto">
          <a:xfrm>
            <a:off x="6564458" y="2375604"/>
            <a:ext cx="28098" cy="24591"/>
          </a:xfrm>
          <a:custGeom>
            <a:avLst/>
            <a:gdLst>
              <a:gd name="T0" fmla="*/ 16 w 35"/>
              <a:gd name="T1" fmla="*/ 34 h 35"/>
              <a:gd name="T2" fmla="*/ 1 w 35"/>
              <a:gd name="T3" fmla="*/ 21 h 35"/>
              <a:gd name="T4" fmla="*/ 1 w 35"/>
              <a:gd name="T5" fmla="*/ 19 h 35"/>
              <a:gd name="T6" fmla="*/ 16 w 35"/>
              <a:gd name="T7" fmla="*/ 2 h 35"/>
              <a:gd name="T8" fmla="*/ 34 w 35"/>
              <a:gd name="T9" fmla="*/ 16 h 35"/>
              <a:gd name="T10" fmla="*/ 16 w 35"/>
              <a:gd name="T11" fmla="*/ 34 h 35"/>
            </a:gdLst>
            <a:ahLst/>
            <a:cxnLst>
              <a:cxn ang="0">
                <a:pos x="T0" y="T1"/>
              </a:cxn>
              <a:cxn ang="0">
                <a:pos x="T2" y="T3"/>
              </a:cxn>
              <a:cxn ang="0">
                <a:pos x="T4" y="T5"/>
              </a:cxn>
              <a:cxn ang="0">
                <a:pos x="T6" y="T7"/>
              </a:cxn>
              <a:cxn ang="0">
                <a:pos x="T8" y="T9"/>
              </a:cxn>
              <a:cxn ang="0">
                <a:pos x="T10" y="T11"/>
              </a:cxn>
            </a:cxnLst>
            <a:rect l="0" t="0" r="r" b="b"/>
            <a:pathLst>
              <a:path w="35" h="35">
                <a:moveTo>
                  <a:pt x="16" y="34"/>
                </a:moveTo>
                <a:cubicBezTo>
                  <a:pt x="7" y="35"/>
                  <a:pt x="2" y="29"/>
                  <a:pt x="1" y="21"/>
                </a:cubicBezTo>
                <a:cubicBezTo>
                  <a:pt x="1" y="21"/>
                  <a:pt x="0" y="20"/>
                  <a:pt x="1" y="19"/>
                </a:cubicBezTo>
                <a:cubicBezTo>
                  <a:pt x="1" y="11"/>
                  <a:pt x="8" y="3"/>
                  <a:pt x="16" y="2"/>
                </a:cubicBezTo>
                <a:cubicBezTo>
                  <a:pt x="24" y="0"/>
                  <a:pt x="33" y="7"/>
                  <a:pt x="34" y="16"/>
                </a:cubicBezTo>
                <a:cubicBezTo>
                  <a:pt x="35" y="26"/>
                  <a:pt x="26" y="34"/>
                  <a:pt x="16" y="34"/>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7" name="Freeform 64"/>
          <p:cNvSpPr/>
          <p:nvPr>
            <p:custDataLst>
              <p:tags r:id="rId38"/>
            </p:custDataLst>
          </p:nvPr>
        </p:nvSpPr>
        <p:spPr bwMode="auto">
          <a:xfrm>
            <a:off x="6702242" y="2375019"/>
            <a:ext cx="17942" cy="13174"/>
          </a:xfrm>
          <a:custGeom>
            <a:avLst/>
            <a:gdLst>
              <a:gd name="T0" fmla="*/ 10 w 22"/>
              <a:gd name="T1" fmla="*/ 18 h 19"/>
              <a:gd name="T2" fmla="*/ 2 w 22"/>
              <a:gd name="T3" fmla="*/ 7 h 19"/>
              <a:gd name="T4" fmla="*/ 11 w 22"/>
              <a:gd name="T5" fmla="*/ 0 h 19"/>
              <a:gd name="T6" fmla="*/ 21 w 22"/>
              <a:gd name="T7" fmla="*/ 5 h 19"/>
              <a:gd name="T8" fmla="*/ 21 w 22"/>
              <a:gd name="T9" fmla="*/ 12 h 19"/>
              <a:gd name="T10" fmla="*/ 10 w 22"/>
              <a:gd name="T11" fmla="*/ 18 h 19"/>
            </a:gdLst>
            <a:ahLst/>
            <a:cxnLst>
              <a:cxn ang="0">
                <a:pos x="T0" y="T1"/>
              </a:cxn>
              <a:cxn ang="0">
                <a:pos x="T2" y="T3"/>
              </a:cxn>
              <a:cxn ang="0">
                <a:pos x="T4" y="T5"/>
              </a:cxn>
              <a:cxn ang="0">
                <a:pos x="T6" y="T7"/>
              </a:cxn>
              <a:cxn ang="0">
                <a:pos x="T8" y="T9"/>
              </a:cxn>
              <a:cxn ang="0">
                <a:pos x="T10" y="T11"/>
              </a:cxn>
            </a:cxnLst>
            <a:rect l="0" t="0" r="r" b="b"/>
            <a:pathLst>
              <a:path w="22" h="19">
                <a:moveTo>
                  <a:pt x="10" y="18"/>
                </a:moveTo>
                <a:cubicBezTo>
                  <a:pt x="3" y="19"/>
                  <a:pt x="0" y="11"/>
                  <a:pt x="2" y="7"/>
                </a:cubicBezTo>
                <a:cubicBezTo>
                  <a:pt x="3" y="3"/>
                  <a:pt x="7" y="0"/>
                  <a:pt x="11" y="0"/>
                </a:cubicBezTo>
                <a:cubicBezTo>
                  <a:pt x="15" y="0"/>
                  <a:pt x="19" y="1"/>
                  <a:pt x="21" y="5"/>
                </a:cubicBezTo>
                <a:cubicBezTo>
                  <a:pt x="22" y="7"/>
                  <a:pt x="22" y="10"/>
                  <a:pt x="21" y="12"/>
                </a:cubicBezTo>
                <a:cubicBezTo>
                  <a:pt x="19" y="16"/>
                  <a:pt x="15" y="19"/>
                  <a:pt x="10" y="1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8" name="Freeform 65"/>
          <p:cNvSpPr/>
          <p:nvPr>
            <p:custDataLst>
              <p:tags r:id="rId39"/>
            </p:custDataLst>
          </p:nvPr>
        </p:nvSpPr>
        <p:spPr bwMode="auto">
          <a:xfrm>
            <a:off x="6328162" y="2450549"/>
            <a:ext cx="359861" cy="50354"/>
          </a:xfrm>
          <a:custGeom>
            <a:avLst/>
            <a:gdLst>
              <a:gd name="T0" fmla="*/ 120 w 446"/>
              <a:gd name="T1" fmla="*/ 72 h 72"/>
              <a:gd name="T2" fmla="*/ 79 w 446"/>
              <a:gd name="T3" fmla="*/ 70 h 72"/>
              <a:gd name="T4" fmla="*/ 43 w 446"/>
              <a:gd name="T5" fmla="*/ 65 h 72"/>
              <a:gd name="T6" fmla="*/ 12 w 446"/>
              <a:gd name="T7" fmla="*/ 57 h 72"/>
              <a:gd name="T8" fmla="*/ 4 w 446"/>
              <a:gd name="T9" fmla="*/ 54 h 72"/>
              <a:gd name="T10" fmla="*/ 2 w 446"/>
              <a:gd name="T11" fmla="*/ 52 h 72"/>
              <a:gd name="T12" fmla="*/ 2 w 446"/>
              <a:gd name="T13" fmla="*/ 47 h 72"/>
              <a:gd name="T14" fmla="*/ 5 w 446"/>
              <a:gd name="T15" fmla="*/ 46 h 72"/>
              <a:gd name="T16" fmla="*/ 6 w 446"/>
              <a:gd name="T17" fmla="*/ 46 h 72"/>
              <a:gd name="T18" fmla="*/ 53 w 446"/>
              <a:gd name="T19" fmla="*/ 59 h 72"/>
              <a:gd name="T20" fmla="*/ 81 w 446"/>
              <a:gd name="T21" fmla="*/ 62 h 72"/>
              <a:gd name="T22" fmla="*/ 122 w 446"/>
              <a:gd name="T23" fmla="*/ 64 h 72"/>
              <a:gd name="T24" fmla="*/ 152 w 446"/>
              <a:gd name="T25" fmla="*/ 62 h 72"/>
              <a:gd name="T26" fmla="*/ 177 w 446"/>
              <a:gd name="T27" fmla="*/ 61 h 72"/>
              <a:gd name="T28" fmla="*/ 206 w 446"/>
              <a:gd name="T29" fmla="*/ 59 h 72"/>
              <a:gd name="T30" fmla="*/ 222 w 446"/>
              <a:gd name="T31" fmla="*/ 58 h 72"/>
              <a:gd name="T32" fmla="*/ 237 w 446"/>
              <a:gd name="T33" fmla="*/ 57 h 72"/>
              <a:gd name="T34" fmla="*/ 263 w 446"/>
              <a:gd name="T35" fmla="*/ 54 h 72"/>
              <a:gd name="T36" fmla="*/ 283 w 446"/>
              <a:gd name="T37" fmla="*/ 51 h 72"/>
              <a:gd name="T38" fmla="*/ 324 w 446"/>
              <a:gd name="T39" fmla="*/ 43 h 72"/>
              <a:gd name="T40" fmla="*/ 363 w 446"/>
              <a:gd name="T41" fmla="*/ 32 h 72"/>
              <a:gd name="T42" fmla="*/ 422 w 446"/>
              <a:gd name="T43" fmla="*/ 9 h 72"/>
              <a:gd name="T44" fmla="*/ 440 w 446"/>
              <a:gd name="T45" fmla="*/ 1 h 72"/>
              <a:gd name="T46" fmla="*/ 445 w 446"/>
              <a:gd name="T47" fmla="*/ 2 h 72"/>
              <a:gd name="T48" fmla="*/ 444 w 446"/>
              <a:gd name="T49" fmla="*/ 7 h 72"/>
              <a:gd name="T50" fmla="*/ 438 w 446"/>
              <a:gd name="T51" fmla="*/ 10 h 72"/>
              <a:gd name="T52" fmla="*/ 381 w 446"/>
              <a:gd name="T53" fmla="*/ 35 h 72"/>
              <a:gd name="T54" fmla="*/ 307 w 446"/>
              <a:gd name="T55" fmla="*/ 55 h 72"/>
              <a:gd name="T56" fmla="*/ 266 w 446"/>
              <a:gd name="T57" fmla="*/ 62 h 72"/>
              <a:gd name="T58" fmla="*/ 239 w 446"/>
              <a:gd name="T59" fmla="*/ 65 h 72"/>
              <a:gd name="T60" fmla="*/ 207 w 446"/>
              <a:gd name="T61" fmla="*/ 67 h 72"/>
              <a:gd name="T62" fmla="*/ 192 w 446"/>
              <a:gd name="T63" fmla="*/ 68 h 72"/>
              <a:gd name="T64" fmla="*/ 161 w 446"/>
              <a:gd name="T65" fmla="*/ 70 h 72"/>
              <a:gd name="T66" fmla="*/ 149 w 446"/>
              <a:gd name="T67" fmla="*/ 71 h 72"/>
              <a:gd name="T68" fmla="*/ 120 w 446"/>
              <a:gd name="T69" fmla="*/ 72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46" h="72">
                <a:moveTo>
                  <a:pt x="120" y="72"/>
                </a:moveTo>
                <a:cubicBezTo>
                  <a:pt x="109" y="72"/>
                  <a:pt x="94" y="72"/>
                  <a:pt x="79" y="70"/>
                </a:cubicBezTo>
                <a:cubicBezTo>
                  <a:pt x="67" y="69"/>
                  <a:pt x="55" y="68"/>
                  <a:pt x="43" y="65"/>
                </a:cubicBezTo>
                <a:cubicBezTo>
                  <a:pt x="33" y="63"/>
                  <a:pt x="22" y="60"/>
                  <a:pt x="12" y="57"/>
                </a:cubicBezTo>
                <a:cubicBezTo>
                  <a:pt x="9" y="56"/>
                  <a:pt x="7" y="55"/>
                  <a:pt x="4" y="54"/>
                </a:cubicBezTo>
                <a:cubicBezTo>
                  <a:pt x="3" y="53"/>
                  <a:pt x="2" y="53"/>
                  <a:pt x="2" y="52"/>
                </a:cubicBezTo>
                <a:cubicBezTo>
                  <a:pt x="1" y="50"/>
                  <a:pt x="0" y="49"/>
                  <a:pt x="2" y="47"/>
                </a:cubicBezTo>
                <a:cubicBezTo>
                  <a:pt x="3" y="46"/>
                  <a:pt x="4" y="46"/>
                  <a:pt x="5" y="46"/>
                </a:cubicBezTo>
                <a:cubicBezTo>
                  <a:pt x="6" y="46"/>
                  <a:pt x="6" y="46"/>
                  <a:pt x="6" y="46"/>
                </a:cubicBezTo>
                <a:cubicBezTo>
                  <a:pt x="21" y="53"/>
                  <a:pt x="37" y="56"/>
                  <a:pt x="53" y="59"/>
                </a:cubicBezTo>
                <a:cubicBezTo>
                  <a:pt x="62" y="61"/>
                  <a:pt x="71" y="61"/>
                  <a:pt x="81" y="62"/>
                </a:cubicBezTo>
                <a:cubicBezTo>
                  <a:pt x="94" y="64"/>
                  <a:pt x="108" y="64"/>
                  <a:pt x="122" y="64"/>
                </a:cubicBezTo>
                <a:cubicBezTo>
                  <a:pt x="132" y="64"/>
                  <a:pt x="142" y="63"/>
                  <a:pt x="152" y="62"/>
                </a:cubicBezTo>
                <a:cubicBezTo>
                  <a:pt x="160" y="62"/>
                  <a:pt x="169" y="61"/>
                  <a:pt x="177" y="61"/>
                </a:cubicBezTo>
                <a:cubicBezTo>
                  <a:pt x="187" y="60"/>
                  <a:pt x="196" y="59"/>
                  <a:pt x="206" y="59"/>
                </a:cubicBezTo>
                <a:cubicBezTo>
                  <a:pt x="211" y="58"/>
                  <a:pt x="217" y="58"/>
                  <a:pt x="222" y="58"/>
                </a:cubicBezTo>
                <a:cubicBezTo>
                  <a:pt x="227" y="58"/>
                  <a:pt x="232" y="57"/>
                  <a:pt x="237" y="57"/>
                </a:cubicBezTo>
                <a:cubicBezTo>
                  <a:pt x="246" y="56"/>
                  <a:pt x="255" y="55"/>
                  <a:pt x="263" y="54"/>
                </a:cubicBezTo>
                <a:cubicBezTo>
                  <a:pt x="270" y="53"/>
                  <a:pt x="277" y="52"/>
                  <a:pt x="283" y="51"/>
                </a:cubicBezTo>
                <a:cubicBezTo>
                  <a:pt x="297" y="48"/>
                  <a:pt x="311" y="46"/>
                  <a:pt x="324" y="43"/>
                </a:cubicBezTo>
                <a:cubicBezTo>
                  <a:pt x="337" y="40"/>
                  <a:pt x="350" y="36"/>
                  <a:pt x="363" y="32"/>
                </a:cubicBezTo>
                <a:cubicBezTo>
                  <a:pt x="383" y="26"/>
                  <a:pt x="403" y="19"/>
                  <a:pt x="422" y="9"/>
                </a:cubicBezTo>
                <a:cubicBezTo>
                  <a:pt x="428" y="7"/>
                  <a:pt x="434" y="4"/>
                  <a:pt x="440" y="1"/>
                </a:cubicBezTo>
                <a:cubicBezTo>
                  <a:pt x="442" y="0"/>
                  <a:pt x="444" y="1"/>
                  <a:pt x="445" y="2"/>
                </a:cubicBezTo>
                <a:cubicBezTo>
                  <a:pt x="446" y="4"/>
                  <a:pt x="446" y="5"/>
                  <a:pt x="444" y="7"/>
                </a:cubicBezTo>
                <a:cubicBezTo>
                  <a:pt x="442" y="8"/>
                  <a:pt x="440" y="10"/>
                  <a:pt x="438" y="10"/>
                </a:cubicBezTo>
                <a:cubicBezTo>
                  <a:pt x="420" y="20"/>
                  <a:pt x="401" y="28"/>
                  <a:pt x="381" y="35"/>
                </a:cubicBezTo>
                <a:cubicBezTo>
                  <a:pt x="357" y="43"/>
                  <a:pt x="332" y="50"/>
                  <a:pt x="307" y="55"/>
                </a:cubicBezTo>
                <a:cubicBezTo>
                  <a:pt x="293" y="58"/>
                  <a:pt x="280" y="60"/>
                  <a:pt x="266" y="62"/>
                </a:cubicBezTo>
                <a:cubicBezTo>
                  <a:pt x="257" y="63"/>
                  <a:pt x="248" y="64"/>
                  <a:pt x="239" y="65"/>
                </a:cubicBezTo>
                <a:cubicBezTo>
                  <a:pt x="228" y="66"/>
                  <a:pt x="218" y="66"/>
                  <a:pt x="207" y="67"/>
                </a:cubicBezTo>
                <a:cubicBezTo>
                  <a:pt x="202" y="68"/>
                  <a:pt x="197" y="68"/>
                  <a:pt x="192" y="68"/>
                </a:cubicBezTo>
                <a:cubicBezTo>
                  <a:pt x="182" y="69"/>
                  <a:pt x="172" y="70"/>
                  <a:pt x="161" y="70"/>
                </a:cubicBezTo>
                <a:cubicBezTo>
                  <a:pt x="157" y="71"/>
                  <a:pt x="153" y="71"/>
                  <a:pt x="149" y="71"/>
                </a:cubicBezTo>
                <a:cubicBezTo>
                  <a:pt x="141" y="71"/>
                  <a:pt x="132" y="72"/>
                  <a:pt x="120" y="72"/>
                </a:cubicBezTo>
                <a:close/>
              </a:path>
            </a:pathLst>
          </a:custGeom>
          <a:solidFill>
            <a:srgbClr val="3F251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39" name="Freeform 61"/>
          <p:cNvSpPr/>
          <p:nvPr>
            <p:custDataLst>
              <p:tags r:id="rId40"/>
            </p:custDataLst>
          </p:nvPr>
        </p:nvSpPr>
        <p:spPr bwMode="auto">
          <a:xfrm>
            <a:off x="6772426" y="2253268"/>
            <a:ext cx="2491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0" name="Freeform 61"/>
          <p:cNvSpPr/>
          <p:nvPr>
            <p:custDataLst>
              <p:tags r:id="rId41"/>
            </p:custDataLst>
          </p:nvPr>
        </p:nvSpPr>
        <p:spPr bwMode="auto">
          <a:xfrm>
            <a:off x="6260698" y="2296083"/>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60000"/>
              <a:lumOff val="40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1" name="Freeform 61"/>
          <p:cNvSpPr/>
          <p:nvPr>
            <p:custDataLst>
              <p:tags r:id="rId42"/>
            </p:custDataLst>
          </p:nvPr>
        </p:nvSpPr>
        <p:spPr bwMode="auto">
          <a:xfrm>
            <a:off x="6741431" y="2178058"/>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2" name="Freeform 61"/>
          <p:cNvSpPr/>
          <p:nvPr>
            <p:custDataLst>
              <p:tags r:id="rId43"/>
            </p:custDataLst>
          </p:nvPr>
        </p:nvSpPr>
        <p:spPr bwMode="auto">
          <a:xfrm>
            <a:off x="6740234" y="2316419"/>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3" name="Freeform 61"/>
          <p:cNvSpPr/>
          <p:nvPr>
            <p:custDataLst>
              <p:tags r:id="rId44"/>
            </p:custDataLst>
          </p:nvPr>
        </p:nvSpPr>
        <p:spPr bwMode="auto">
          <a:xfrm>
            <a:off x="6310150" y="2360708"/>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4" name="Freeform 61"/>
          <p:cNvSpPr/>
          <p:nvPr>
            <p:custDataLst>
              <p:tags r:id="rId45"/>
            </p:custDataLst>
          </p:nvPr>
        </p:nvSpPr>
        <p:spPr bwMode="auto">
          <a:xfrm>
            <a:off x="6261070" y="2222451"/>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5" name="文本框 16"/>
          <p:cNvSpPr txBox="1"/>
          <p:nvPr>
            <p:custDataLst>
              <p:tags r:id="rId46"/>
            </p:custDataLst>
          </p:nvPr>
        </p:nvSpPr>
        <p:spPr>
          <a:xfrm>
            <a:off x="2421694" y="4349443"/>
            <a:ext cx="3510161" cy="1837886"/>
          </a:xfrm>
          <a:prstGeom prst="rect">
            <a:avLst/>
          </a:prstGeom>
          <a:noFill/>
        </p:spPr>
        <p:txBody>
          <a:bodyPr wrap="square"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0" indent="0" fontAlgn="auto">
              <a:lnSpc>
                <a:spcPct val="130000"/>
              </a:lnSpc>
              <a:buNone/>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“对个人和家庭补助拨款费用”科目核算本级政府财政拨付的对个人和家庭的补助费用。本科目平时借方余额反映本级政府财政对个人和家庭补助拨款费用的累计数。</a:t>
            </a:r>
          </a:p>
        </p:txBody>
      </p:sp>
      <p:sp>
        <p:nvSpPr>
          <p:cNvPr id="46" name="文本框 45"/>
          <p:cNvSpPr txBox="1"/>
          <p:nvPr>
            <p:custDataLst>
              <p:tags r:id="rId47"/>
            </p:custDataLst>
          </p:nvPr>
        </p:nvSpPr>
        <p:spPr>
          <a:xfrm>
            <a:off x="1730512" y="4349443"/>
            <a:ext cx="535861" cy="405401"/>
          </a:xfrm>
          <a:prstGeom prst="rect">
            <a:avLst/>
          </a:prstGeom>
          <a:noFill/>
        </p:spPr>
        <p:txBody>
          <a:bodyPr wrap="square" rtlCol="0">
            <a:normAutofit fontScale="87500" lnSpcReduction="10000"/>
          </a:bodyPr>
          <a:lstStyle/>
          <a:p>
            <a:r>
              <a:rPr lang="en-US" altLang="zh-CN" sz="2400" b="1" dirty="0">
                <a:solidFill>
                  <a:schemeClr val="accent1">
                    <a:lumMod val="75000"/>
                  </a:schemeClr>
                </a:solidFill>
                <a:latin typeface="微软雅黑" panose="020B0503020204020204" charset="-122"/>
                <a:ea typeface="微软雅黑" panose="020B0503020204020204" charset="-122"/>
                <a:cs typeface="Arial" panose="020B0604020202020204" pitchFamily="34" charset="0"/>
              </a:rPr>
              <a:t>03</a:t>
            </a:r>
          </a:p>
        </p:txBody>
      </p:sp>
      <p:sp>
        <p:nvSpPr>
          <p:cNvPr id="47" name="Freeform 54"/>
          <p:cNvSpPr/>
          <p:nvPr>
            <p:custDataLst>
              <p:tags r:id="rId48"/>
            </p:custDataLst>
          </p:nvPr>
        </p:nvSpPr>
        <p:spPr bwMode="auto">
          <a:xfrm>
            <a:off x="1894687" y="4712929"/>
            <a:ext cx="131689" cy="158672"/>
          </a:xfrm>
          <a:custGeom>
            <a:avLst/>
            <a:gdLst>
              <a:gd name="T0" fmla="*/ 146 w 163"/>
              <a:gd name="T1" fmla="*/ 0 h 227"/>
              <a:gd name="T2" fmla="*/ 152 w 163"/>
              <a:gd name="T3" fmla="*/ 1 h 227"/>
              <a:gd name="T4" fmla="*/ 157 w 163"/>
              <a:gd name="T5" fmla="*/ 10 h 227"/>
              <a:gd name="T6" fmla="*/ 150 w 163"/>
              <a:gd name="T7" fmla="*/ 24 h 227"/>
              <a:gd name="T8" fmla="*/ 129 w 163"/>
              <a:gd name="T9" fmla="*/ 49 h 227"/>
              <a:gd name="T10" fmla="*/ 116 w 163"/>
              <a:gd name="T11" fmla="*/ 61 h 227"/>
              <a:gd name="T12" fmla="*/ 92 w 163"/>
              <a:gd name="T13" fmla="*/ 84 h 227"/>
              <a:gd name="T14" fmla="*/ 81 w 163"/>
              <a:gd name="T15" fmla="*/ 93 h 227"/>
              <a:gd name="T16" fmla="*/ 30 w 163"/>
              <a:gd name="T17" fmla="*/ 131 h 227"/>
              <a:gd name="T18" fmla="*/ 30 w 163"/>
              <a:gd name="T19" fmla="*/ 131 h 227"/>
              <a:gd name="T20" fmla="*/ 28 w 163"/>
              <a:gd name="T21" fmla="*/ 133 h 227"/>
              <a:gd name="T22" fmla="*/ 30 w 163"/>
              <a:gd name="T23" fmla="*/ 133 h 227"/>
              <a:gd name="T24" fmla="*/ 63 w 163"/>
              <a:gd name="T25" fmla="*/ 148 h 227"/>
              <a:gd name="T26" fmla="*/ 96 w 163"/>
              <a:gd name="T27" fmla="*/ 169 h 227"/>
              <a:gd name="T28" fmla="*/ 117 w 163"/>
              <a:gd name="T29" fmla="*/ 178 h 227"/>
              <a:gd name="T30" fmla="*/ 155 w 163"/>
              <a:gd name="T31" fmla="*/ 204 h 227"/>
              <a:gd name="T32" fmla="*/ 160 w 163"/>
              <a:gd name="T33" fmla="*/ 213 h 227"/>
              <a:gd name="T34" fmla="*/ 156 w 163"/>
              <a:gd name="T35" fmla="*/ 225 h 227"/>
              <a:gd name="T36" fmla="*/ 144 w 163"/>
              <a:gd name="T37" fmla="*/ 226 h 227"/>
              <a:gd name="T38" fmla="*/ 104 w 163"/>
              <a:gd name="T39" fmla="*/ 214 h 227"/>
              <a:gd name="T40" fmla="*/ 59 w 163"/>
              <a:gd name="T41" fmla="*/ 190 h 227"/>
              <a:gd name="T42" fmla="*/ 30 w 163"/>
              <a:gd name="T43" fmla="*/ 165 h 227"/>
              <a:gd name="T44" fmla="*/ 10 w 163"/>
              <a:gd name="T45" fmla="*/ 145 h 227"/>
              <a:gd name="T46" fmla="*/ 4 w 163"/>
              <a:gd name="T47" fmla="*/ 140 h 227"/>
              <a:gd name="T48" fmla="*/ 2 w 163"/>
              <a:gd name="T49" fmla="*/ 139 h 227"/>
              <a:gd name="T50" fmla="*/ 2 w 163"/>
              <a:gd name="T51" fmla="*/ 134 h 227"/>
              <a:gd name="T52" fmla="*/ 5 w 163"/>
              <a:gd name="T53" fmla="*/ 131 h 227"/>
              <a:gd name="T54" fmla="*/ 16 w 163"/>
              <a:gd name="T55" fmla="*/ 121 h 227"/>
              <a:gd name="T56" fmla="*/ 20 w 163"/>
              <a:gd name="T57" fmla="*/ 115 h 227"/>
              <a:gd name="T58" fmla="*/ 38 w 163"/>
              <a:gd name="T59" fmla="*/ 84 h 227"/>
              <a:gd name="T60" fmla="*/ 58 w 163"/>
              <a:gd name="T61" fmla="*/ 58 h 227"/>
              <a:gd name="T62" fmla="*/ 72 w 163"/>
              <a:gd name="T63" fmla="*/ 44 h 227"/>
              <a:gd name="T64" fmla="*/ 115 w 163"/>
              <a:gd name="T65" fmla="*/ 10 h 227"/>
              <a:gd name="T66" fmla="*/ 140 w 163"/>
              <a:gd name="T67" fmla="*/ 0 h 227"/>
              <a:gd name="T68" fmla="*/ 146 w 163"/>
              <a:gd name="T69" fmla="*/ 0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3" h="227">
                <a:moveTo>
                  <a:pt x="146" y="0"/>
                </a:moveTo>
                <a:cubicBezTo>
                  <a:pt x="148" y="0"/>
                  <a:pt x="150" y="0"/>
                  <a:pt x="152" y="1"/>
                </a:cubicBezTo>
                <a:cubicBezTo>
                  <a:pt x="157" y="2"/>
                  <a:pt x="158" y="5"/>
                  <a:pt x="157" y="10"/>
                </a:cubicBezTo>
                <a:cubicBezTo>
                  <a:pt x="156" y="15"/>
                  <a:pt x="153" y="20"/>
                  <a:pt x="150" y="24"/>
                </a:cubicBezTo>
                <a:cubicBezTo>
                  <a:pt x="144" y="33"/>
                  <a:pt x="137" y="41"/>
                  <a:pt x="129" y="49"/>
                </a:cubicBezTo>
                <a:cubicBezTo>
                  <a:pt x="125" y="53"/>
                  <a:pt x="121" y="57"/>
                  <a:pt x="116" y="61"/>
                </a:cubicBezTo>
                <a:cubicBezTo>
                  <a:pt x="108" y="69"/>
                  <a:pt x="100" y="76"/>
                  <a:pt x="92" y="84"/>
                </a:cubicBezTo>
                <a:cubicBezTo>
                  <a:pt x="88" y="87"/>
                  <a:pt x="85" y="90"/>
                  <a:pt x="81" y="93"/>
                </a:cubicBezTo>
                <a:cubicBezTo>
                  <a:pt x="66" y="108"/>
                  <a:pt x="49" y="121"/>
                  <a:pt x="30" y="131"/>
                </a:cubicBezTo>
                <a:cubicBezTo>
                  <a:pt x="30" y="131"/>
                  <a:pt x="30" y="131"/>
                  <a:pt x="30" y="131"/>
                </a:cubicBezTo>
                <a:cubicBezTo>
                  <a:pt x="29" y="132"/>
                  <a:pt x="29" y="132"/>
                  <a:pt x="28" y="133"/>
                </a:cubicBezTo>
                <a:cubicBezTo>
                  <a:pt x="29" y="133"/>
                  <a:pt x="29" y="133"/>
                  <a:pt x="30" y="133"/>
                </a:cubicBezTo>
                <a:cubicBezTo>
                  <a:pt x="42" y="135"/>
                  <a:pt x="53" y="141"/>
                  <a:pt x="63" y="148"/>
                </a:cubicBezTo>
                <a:cubicBezTo>
                  <a:pt x="73" y="156"/>
                  <a:pt x="84" y="163"/>
                  <a:pt x="96" y="169"/>
                </a:cubicBezTo>
                <a:cubicBezTo>
                  <a:pt x="103" y="172"/>
                  <a:pt x="110" y="175"/>
                  <a:pt x="117" y="178"/>
                </a:cubicBezTo>
                <a:cubicBezTo>
                  <a:pt x="131" y="185"/>
                  <a:pt x="144" y="193"/>
                  <a:pt x="155" y="204"/>
                </a:cubicBezTo>
                <a:cubicBezTo>
                  <a:pt x="157" y="207"/>
                  <a:pt x="159" y="210"/>
                  <a:pt x="160" y="213"/>
                </a:cubicBezTo>
                <a:cubicBezTo>
                  <a:pt x="163" y="218"/>
                  <a:pt x="161" y="223"/>
                  <a:pt x="156" y="225"/>
                </a:cubicBezTo>
                <a:cubicBezTo>
                  <a:pt x="152" y="226"/>
                  <a:pt x="148" y="227"/>
                  <a:pt x="144" y="226"/>
                </a:cubicBezTo>
                <a:cubicBezTo>
                  <a:pt x="130" y="225"/>
                  <a:pt x="116" y="220"/>
                  <a:pt x="104" y="214"/>
                </a:cubicBezTo>
                <a:cubicBezTo>
                  <a:pt x="89" y="206"/>
                  <a:pt x="74" y="198"/>
                  <a:pt x="59" y="190"/>
                </a:cubicBezTo>
                <a:cubicBezTo>
                  <a:pt x="47" y="184"/>
                  <a:pt x="38" y="175"/>
                  <a:pt x="30" y="165"/>
                </a:cubicBezTo>
                <a:cubicBezTo>
                  <a:pt x="23" y="158"/>
                  <a:pt x="17" y="151"/>
                  <a:pt x="10" y="145"/>
                </a:cubicBezTo>
                <a:cubicBezTo>
                  <a:pt x="9" y="143"/>
                  <a:pt x="6" y="142"/>
                  <a:pt x="4" y="140"/>
                </a:cubicBezTo>
                <a:cubicBezTo>
                  <a:pt x="3" y="140"/>
                  <a:pt x="2" y="139"/>
                  <a:pt x="2" y="139"/>
                </a:cubicBezTo>
                <a:cubicBezTo>
                  <a:pt x="0" y="137"/>
                  <a:pt x="0" y="136"/>
                  <a:pt x="2" y="134"/>
                </a:cubicBezTo>
                <a:cubicBezTo>
                  <a:pt x="3" y="133"/>
                  <a:pt x="4" y="132"/>
                  <a:pt x="5" y="131"/>
                </a:cubicBezTo>
                <a:cubicBezTo>
                  <a:pt x="9" y="128"/>
                  <a:pt x="13" y="125"/>
                  <a:pt x="16" y="121"/>
                </a:cubicBezTo>
                <a:cubicBezTo>
                  <a:pt x="18" y="120"/>
                  <a:pt x="19" y="118"/>
                  <a:pt x="20" y="115"/>
                </a:cubicBezTo>
                <a:cubicBezTo>
                  <a:pt x="26" y="105"/>
                  <a:pt x="31" y="94"/>
                  <a:pt x="38" y="84"/>
                </a:cubicBezTo>
                <a:cubicBezTo>
                  <a:pt x="44" y="74"/>
                  <a:pt x="50" y="65"/>
                  <a:pt x="58" y="58"/>
                </a:cubicBezTo>
                <a:cubicBezTo>
                  <a:pt x="63" y="53"/>
                  <a:pt x="67" y="48"/>
                  <a:pt x="72" y="44"/>
                </a:cubicBezTo>
                <a:cubicBezTo>
                  <a:pt x="85" y="31"/>
                  <a:pt x="99" y="19"/>
                  <a:pt x="115" y="10"/>
                </a:cubicBezTo>
                <a:cubicBezTo>
                  <a:pt x="123" y="6"/>
                  <a:pt x="131" y="2"/>
                  <a:pt x="140" y="0"/>
                </a:cubicBezTo>
                <a:cubicBezTo>
                  <a:pt x="142" y="0"/>
                  <a:pt x="144" y="0"/>
                  <a:pt x="14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8" name="Freeform 55"/>
          <p:cNvSpPr/>
          <p:nvPr>
            <p:custDataLst>
              <p:tags r:id="rId49"/>
            </p:custDataLst>
          </p:nvPr>
        </p:nvSpPr>
        <p:spPr bwMode="auto">
          <a:xfrm>
            <a:off x="1824611" y="4717906"/>
            <a:ext cx="113070" cy="171846"/>
          </a:xfrm>
          <a:custGeom>
            <a:avLst/>
            <a:gdLst>
              <a:gd name="T0" fmla="*/ 126 w 140"/>
              <a:gd name="T1" fmla="*/ 0 h 246"/>
              <a:gd name="T2" fmla="*/ 138 w 140"/>
              <a:gd name="T3" fmla="*/ 14 h 246"/>
              <a:gd name="T4" fmla="*/ 129 w 140"/>
              <a:gd name="T5" fmla="*/ 30 h 246"/>
              <a:gd name="T6" fmla="*/ 99 w 140"/>
              <a:gd name="T7" fmla="*/ 62 h 246"/>
              <a:gd name="T8" fmla="*/ 77 w 140"/>
              <a:gd name="T9" fmla="*/ 81 h 246"/>
              <a:gd name="T10" fmla="*/ 42 w 140"/>
              <a:gd name="T11" fmla="*/ 105 h 246"/>
              <a:gd name="T12" fmla="*/ 19 w 140"/>
              <a:gd name="T13" fmla="*/ 117 h 246"/>
              <a:gd name="T14" fmla="*/ 18 w 140"/>
              <a:gd name="T15" fmla="*/ 118 h 246"/>
              <a:gd name="T16" fmla="*/ 19 w 140"/>
              <a:gd name="T17" fmla="*/ 119 h 246"/>
              <a:gd name="T18" fmla="*/ 43 w 140"/>
              <a:gd name="T19" fmla="*/ 133 h 246"/>
              <a:gd name="T20" fmla="*/ 56 w 140"/>
              <a:gd name="T21" fmla="*/ 146 h 246"/>
              <a:gd name="T22" fmla="*/ 90 w 140"/>
              <a:gd name="T23" fmla="*/ 179 h 246"/>
              <a:gd name="T24" fmla="*/ 111 w 140"/>
              <a:gd name="T25" fmla="*/ 198 h 246"/>
              <a:gd name="T26" fmla="*/ 132 w 140"/>
              <a:gd name="T27" fmla="*/ 226 h 246"/>
              <a:gd name="T28" fmla="*/ 135 w 140"/>
              <a:gd name="T29" fmla="*/ 236 h 246"/>
              <a:gd name="T30" fmla="*/ 126 w 140"/>
              <a:gd name="T31" fmla="*/ 245 h 246"/>
              <a:gd name="T32" fmla="*/ 111 w 140"/>
              <a:gd name="T33" fmla="*/ 241 h 246"/>
              <a:gd name="T34" fmla="*/ 79 w 140"/>
              <a:gd name="T35" fmla="*/ 222 h 246"/>
              <a:gd name="T36" fmla="*/ 61 w 140"/>
              <a:gd name="T37" fmla="*/ 205 h 246"/>
              <a:gd name="T38" fmla="*/ 44 w 140"/>
              <a:gd name="T39" fmla="*/ 186 h 246"/>
              <a:gd name="T40" fmla="*/ 23 w 140"/>
              <a:gd name="T41" fmla="*/ 159 h 246"/>
              <a:gd name="T42" fmla="*/ 11 w 140"/>
              <a:gd name="T43" fmla="*/ 139 h 246"/>
              <a:gd name="T44" fmla="*/ 2 w 140"/>
              <a:gd name="T45" fmla="*/ 124 h 246"/>
              <a:gd name="T46" fmla="*/ 4 w 140"/>
              <a:gd name="T47" fmla="*/ 115 h 246"/>
              <a:gd name="T48" fmla="*/ 16 w 140"/>
              <a:gd name="T49" fmla="*/ 104 h 246"/>
              <a:gd name="T50" fmla="*/ 58 w 140"/>
              <a:gd name="T51" fmla="*/ 54 h 246"/>
              <a:gd name="T52" fmla="*/ 89 w 140"/>
              <a:gd name="T53" fmla="*/ 21 h 246"/>
              <a:gd name="T54" fmla="*/ 101 w 140"/>
              <a:gd name="T55" fmla="*/ 11 h 246"/>
              <a:gd name="T56" fmla="*/ 123 w 140"/>
              <a:gd name="T57" fmla="*/ 0 h 246"/>
              <a:gd name="T58" fmla="*/ 126 w 140"/>
              <a:gd name="T59" fmla="*/ 0 h 2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40" h="246">
                <a:moveTo>
                  <a:pt x="126" y="0"/>
                </a:moveTo>
                <a:cubicBezTo>
                  <a:pt x="134" y="0"/>
                  <a:pt x="140" y="6"/>
                  <a:pt x="138" y="14"/>
                </a:cubicBezTo>
                <a:cubicBezTo>
                  <a:pt x="136" y="20"/>
                  <a:pt x="133" y="26"/>
                  <a:pt x="129" y="30"/>
                </a:cubicBezTo>
                <a:cubicBezTo>
                  <a:pt x="121" y="42"/>
                  <a:pt x="110" y="53"/>
                  <a:pt x="99" y="62"/>
                </a:cubicBezTo>
                <a:cubicBezTo>
                  <a:pt x="92" y="69"/>
                  <a:pt x="85" y="75"/>
                  <a:pt x="77" y="81"/>
                </a:cubicBezTo>
                <a:cubicBezTo>
                  <a:pt x="65" y="90"/>
                  <a:pt x="54" y="97"/>
                  <a:pt x="42" y="105"/>
                </a:cubicBezTo>
                <a:cubicBezTo>
                  <a:pt x="35" y="110"/>
                  <a:pt x="27" y="113"/>
                  <a:pt x="19" y="117"/>
                </a:cubicBezTo>
                <a:cubicBezTo>
                  <a:pt x="18" y="117"/>
                  <a:pt x="18" y="117"/>
                  <a:pt x="18" y="118"/>
                </a:cubicBezTo>
                <a:cubicBezTo>
                  <a:pt x="18" y="118"/>
                  <a:pt x="18" y="119"/>
                  <a:pt x="19" y="119"/>
                </a:cubicBezTo>
                <a:cubicBezTo>
                  <a:pt x="27" y="123"/>
                  <a:pt x="35" y="127"/>
                  <a:pt x="43" y="133"/>
                </a:cubicBezTo>
                <a:cubicBezTo>
                  <a:pt x="47" y="137"/>
                  <a:pt x="52" y="141"/>
                  <a:pt x="56" y="146"/>
                </a:cubicBezTo>
                <a:cubicBezTo>
                  <a:pt x="67" y="158"/>
                  <a:pt x="78" y="169"/>
                  <a:pt x="90" y="179"/>
                </a:cubicBezTo>
                <a:cubicBezTo>
                  <a:pt x="98" y="185"/>
                  <a:pt x="105" y="191"/>
                  <a:pt x="111" y="198"/>
                </a:cubicBezTo>
                <a:cubicBezTo>
                  <a:pt x="120" y="206"/>
                  <a:pt x="127" y="215"/>
                  <a:pt x="132" y="226"/>
                </a:cubicBezTo>
                <a:cubicBezTo>
                  <a:pt x="133" y="229"/>
                  <a:pt x="134" y="232"/>
                  <a:pt x="135" y="236"/>
                </a:cubicBezTo>
                <a:cubicBezTo>
                  <a:pt x="136" y="241"/>
                  <a:pt x="132" y="246"/>
                  <a:pt x="126" y="245"/>
                </a:cubicBezTo>
                <a:cubicBezTo>
                  <a:pt x="121" y="244"/>
                  <a:pt x="116" y="243"/>
                  <a:pt x="111" y="241"/>
                </a:cubicBezTo>
                <a:cubicBezTo>
                  <a:pt x="99" y="237"/>
                  <a:pt x="89" y="230"/>
                  <a:pt x="79" y="222"/>
                </a:cubicBezTo>
                <a:cubicBezTo>
                  <a:pt x="73" y="217"/>
                  <a:pt x="66" y="211"/>
                  <a:pt x="61" y="205"/>
                </a:cubicBezTo>
                <a:cubicBezTo>
                  <a:pt x="55" y="199"/>
                  <a:pt x="49" y="193"/>
                  <a:pt x="44" y="186"/>
                </a:cubicBezTo>
                <a:cubicBezTo>
                  <a:pt x="37" y="177"/>
                  <a:pt x="30" y="168"/>
                  <a:pt x="23" y="159"/>
                </a:cubicBezTo>
                <a:cubicBezTo>
                  <a:pt x="18" y="153"/>
                  <a:pt x="15" y="146"/>
                  <a:pt x="11" y="139"/>
                </a:cubicBezTo>
                <a:cubicBezTo>
                  <a:pt x="8" y="134"/>
                  <a:pt x="5" y="129"/>
                  <a:pt x="2" y="124"/>
                </a:cubicBezTo>
                <a:cubicBezTo>
                  <a:pt x="0" y="120"/>
                  <a:pt x="0" y="118"/>
                  <a:pt x="4" y="115"/>
                </a:cubicBezTo>
                <a:cubicBezTo>
                  <a:pt x="8" y="111"/>
                  <a:pt x="12" y="107"/>
                  <a:pt x="16" y="104"/>
                </a:cubicBezTo>
                <a:cubicBezTo>
                  <a:pt x="31" y="89"/>
                  <a:pt x="45" y="72"/>
                  <a:pt x="58" y="54"/>
                </a:cubicBezTo>
                <a:cubicBezTo>
                  <a:pt x="67" y="42"/>
                  <a:pt x="77" y="31"/>
                  <a:pt x="89" y="21"/>
                </a:cubicBezTo>
                <a:cubicBezTo>
                  <a:pt x="93" y="18"/>
                  <a:pt x="96" y="14"/>
                  <a:pt x="101" y="11"/>
                </a:cubicBezTo>
                <a:cubicBezTo>
                  <a:pt x="107" y="6"/>
                  <a:pt x="114" y="1"/>
                  <a:pt x="123" y="0"/>
                </a:cubicBezTo>
                <a:cubicBezTo>
                  <a:pt x="124" y="0"/>
                  <a:pt x="125" y="0"/>
                  <a:pt x="12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49" name="Freeform 56"/>
          <p:cNvSpPr/>
          <p:nvPr>
            <p:custDataLst>
              <p:tags r:id="rId50"/>
            </p:custDataLst>
          </p:nvPr>
        </p:nvSpPr>
        <p:spPr bwMode="auto">
          <a:xfrm>
            <a:off x="1992524" y="4702389"/>
            <a:ext cx="123227" cy="151061"/>
          </a:xfrm>
          <a:custGeom>
            <a:avLst/>
            <a:gdLst>
              <a:gd name="T0" fmla="*/ 20 w 153"/>
              <a:gd name="T1" fmla="*/ 139 h 216"/>
              <a:gd name="T2" fmla="*/ 29 w 153"/>
              <a:gd name="T3" fmla="*/ 140 h 216"/>
              <a:gd name="T4" fmla="*/ 62 w 153"/>
              <a:gd name="T5" fmla="*/ 149 h 216"/>
              <a:gd name="T6" fmla="*/ 97 w 153"/>
              <a:gd name="T7" fmla="*/ 163 h 216"/>
              <a:gd name="T8" fmla="*/ 130 w 153"/>
              <a:gd name="T9" fmla="*/ 180 h 216"/>
              <a:gd name="T10" fmla="*/ 150 w 153"/>
              <a:gd name="T11" fmla="*/ 203 h 216"/>
              <a:gd name="T12" fmla="*/ 143 w 153"/>
              <a:gd name="T13" fmla="*/ 215 h 216"/>
              <a:gd name="T14" fmla="*/ 134 w 153"/>
              <a:gd name="T15" fmla="*/ 215 h 216"/>
              <a:gd name="T16" fmla="*/ 95 w 153"/>
              <a:gd name="T17" fmla="*/ 205 h 216"/>
              <a:gd name="T18" fmla="*/ 32 w 153"/>
              <a:gd name="T19" fmla="*/ 169 h 216"/>
              <a:gd name="T20" fmla="*/ 24 w 153"/>
              <a:gd name="T21" fmla="*/ 162 h 216"/>
              <a:gd name="T22" fmla="*/ 9 w 153"/>
              <a:gd name="T23" fmla="*/ 149 h 216"/>
              <a:gd name="T24" fmla="*/ 3 w 153"/>
              <a:gd name="T25" fmla="*/ 144 h 216"/>
              <a:gd name="T26" fmla="*/ 3 w 153"/>
              <a:gd name="T27" fmla="*/ 137 h 216"/>
              <a:gd name="T28" fmla="*/ 14 w 153"/>
              <a:gd name="T29" fmla="*/ 124 h 216"/>
              <a:gd name="T30" fmla="*/ 41 w 153"/>
              <a:gd name="T31" fmla="*/ 74 h 216"/>
              <a:gd name="T32" fmla="*/ 57 w 153"/>
              <a:gd name="T33" fmla="*/ 54 h 216"/>
              <a:gd name="T34" fmla="*/ 88 w 153"/>
              <a:gd name="T35" fmla="*/ 22 h 216"/>
              <a:gd name="T36" fmla="*/ 110 w 153"/>
              <a:gd name="T37" fmla="*/ 5 h 216"/>
              <a:gd name="T38" fmla="*/ 116 w 153"/>
              <a:gd name="T39" fmla="*/ 2 h 216"/>
              <a:gd name="T40" fmla="*/ 123 w 153"/>
              <a:gd name="T41" fmla="*/ 6 h 216"/>
              <a:gd name="T42" fmla="*/ 123 w 153"/>
              <a:gd name="T43" fmla="*/ 14 h 216"/>
              <a:gd name="T44" fmla="*/ 115 w 153"/>
              <a:gd name="T45" fmla="*/ 38 h 216"/>
              <a:gd name="T46" fmla="*/ 96 w 153"/>
              <a:gd name="T47" fmla="*/ 69 h 216"/>
              <a:gd name="T48" fmla="*/ 68 w 153"/>
              <a:gd name="T49" fmla="*/ 101 h 216"/>
              <a:gd name="T50" fmla="*/ 54 w 153"/>
              <a:gd name="T51" fmla="*/ 115 h 216"/>
              <a:gd name="T52" fmla="*/ 22 w 153"/>
              <a:gd name="T53" fmla="*/ 137 h 216"/>
              <a:gd name="T54" fmla="*/ 21 w 153"/>
              <a:gd name="T55" fmla="*/ 138 h 216"/>
              <a:gd name="T56" fmla="*/ 20 w 153"/>
              <a:gd name="T57" fmla="*/ 139 h 2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53" h="216">
                <a:moveTo>
                  <a:pt x="20" y="139"/>
                </a:moveTo>
                <a:cubicBezTo>
                  <a:pt x="23" y="140"/>
                  <a:pt x="26" y="140"/>
                  <a:pt x="29" y="140"/>
                </a:cubicBezTo>
                <a:cubicBezTo>
                  <a:pt x="40" y="142"/>
                  <a:pt x="51" y="145"/>
                  <a:pt x="62" y="149"/>
                </a:cubicBezTo>
                <a:cubicBezTo>
                  <a:pt x="74" y="154"/>
                  <a:pt x="85" y="158"/>
                  <a:pt x="97" y="163"/>
                </a:cubicBezTo>
                <a:cubicBezTo>
                  <a:pt x="109" y="167"/>
                  <a:pt x="120" y="172"/>
                  <a:pt x="130" y="180"/>
                </a:cubicBezTo>
                <a:cubicBezTo>
                  <a:pt x="138" y="187"/>
                  <a:pt x="145" y="194"/>
                  <a:pt x="150" y="203"/>
                </a:cubicBezTo>
                <a:cubicBezTo>
                  <a:pt x="153" y="210"/>
                  <a:pt x="151" y="214"/>
                  <a:pt x="143" y="215"/>
                </a:cubicBezTo>
                <a:cubicBezTo>
                  <a:pt x="140" y="216"/>
                  <a:pt x="137" y="216"/>
                  <a:pt x="134" y="215"/>
                </a:cubicBezTo>
                <a:cubicBezTo>
                  <a:pt x="120" y="214"/>
                  <a:pt x="107" y="210"/>
                  <a:pt x="95" y="205"/>
                </a:cubicBezTo>
                <a:cubicBezTo>
                  <a:pt x="72" y="196"/>
                  <a:pt x="51" y="184"/>
                  <a:pt x="32" y="169"/>
                </a:cubicBezTo>
                <a:cubicBezTo>
                  <a:pt x="29" y="167"/>
                  <a:pt x="27" y="164"/>
                  <a:pt x="24" y="162"/>
                </a:cubicBezTo>
                <a:cubicBezTo>
                  <a:pt x="19" y="158"/>
                  <a:pt x="14" y="153"/>
                  <a:pt x="9" y="149"/>
                </a:cubicBezTo>
                <a:cubicBezTo>
                  <a:pt x="7" y="147"/>
                  <a:pt x="5" y="145"/>
                  <a:pt x="3" y="144"/>
                </a:cubicBezTo>
                <a:cubicBezTo>
                  <a:pt x="0" y="143"/>
                  <a:pt x="0" y="139"/>
                  <a:pt x="3" y="137"/>
                </a:cubicBezTo>
                <a:cubicBezTo>
                  <a:pt x="9" y="135"/>
                  <a:pt x="12" y="130"/>
                  <a:pt x="14" y="124"/>
                </a:cubicBezTo>
                <a:cubicBezTo>
                  <a:pt x="20" y="106"/>
                  <a:pt x="29" y="89"/>
                  <a:pt x="41" y="74"/>
                </a:cubicBezTo>
                <a:cubicBezTo>
                  <a:pt x="47" y="67"/>
                  <a:pt x="51" y="60"/>
                  <a:pt x="57" y="54"/>
                </a:cubicBezTo>
                <a:cubicBezTo>
                  <a:pt x="66" y="43"/>
                  <a:pt x="76" y="32"/>
                  <a:pt x="88" y="22"/>
                </a:cubicBezTo>
                <a:cubicBezTo>
                  <a:pt x="95" y="16"/>
                  <a:pt x="102" y="10"/>
                  <a:pt x="110" y="5"/>
                </a:cubicBezTo>
                <a:cubicBezTo>
                  <a:pt x="112" y="4"/>
                  <a:pt x="114" y="3"/>
                  <a:pt x="116" y="2"/>
                </a:cubicBezTo>
                <a:cubicBezTo>
                  <a:pt x="120" y="0"/>
                  <a:pt x="123" y="2"/>
                  <a:pt x="123" y="6"/>
                </a:cubicBezTo>
                <a:cubicBezTo>
                  <a:pt x="124" y="9"/>
                  <a:pt x="123" y="12"/>
                  <a:pt x="123" y="14"/>
                </a:cubicBezTo>
                <a:cubicBezTo>
                  <a:pt x="121" y="22"/>
                  <a:pt x="118" y="30"/>
                  <a:pt x="115" y="38"/>
                </a:cubicBezTo>
                <a:cubicBezTo>
                  <a:pt x="109" y="49"/>
                  <a:pt x="104" y="59"/>
                  <a:pt x="96" y="69"/>
                </a:cubicBezTo>
                <a:cubicBezTo>
                  <a:pt x="87" y="80"/>
                  <a:pt x="78" y="91"/>
                  <a:pt x="68" y="101"/>
                </a:cubicBezTo>
                <a:cubicBezTo>
                  <a:pt x="63" y="106"/>
                  <a:pt x="59" y="110"/>
                  <a:pt x="54" y="115"/>
                </a:cubicBezTo>
                <a:cubicBezTo>
                  <a:pt x="45" y="124"/>
                  <a:pt x="34" y="131"/>
                  <a:pt x="22" y="137"/>
                </a:cubicBezTo>
                <a:cubicBezTo>
                  <a:pt x="22" y="138"/>
                  <a:pt x="21" y="138"/>
                  <a:pt x="21" y="138"/>
                </a:cubicBezTo>
                <a:cubicBezTo>
                  <a:pt x="21" y="138"/>
                  <a:pt x="21" y="139"/>
                  <a:pt x="20" y="139"/>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0" name="Freeform 57"/>
          <p:cNvSpPr/>
          <p:nvPr>
            <p:custDataLst>
              <p:tags r:id="rId51"/>
            </p:custDataLst>
          </p:nvPr>
        </p:nvSpPr>
        <p:spPr bwMode="auto">
          <a:xfrm>
            <a:off x="2077834" y="4696242"/>
            <a:ext cx="128981" cy="128518"/>
          </a:xfrm>
          <a:custGeom>
            <a:avLst/>
            <a:gdLst>
              <a:gd name="T0" fmla="*/ 25 w 160"/>
              <a:gd name="T1" fmla="*/ 123 h 184"/>
              <a:gd name="T2" fmla="*/ 28 w 160"/>
              <a:gd name="T3" fmla="*/ 123 h 184"/>
              <a:gd name="T4" fmla="*/ 61 w 160"/>
              <a:gd name="T5" fmla="*/ 123 h 184"/>
              <a:gd name="T6" fmla="*/ 99 w 160"/>
              <a:gd name="T7" fmla="*/ 131 h 184"/>
              <a:gd name="T8" fmla="*/ 145 w 160"/>
              <a:gd name="T9" fmla="*/ 159 h 184"/>
              <a:gd name="T10" fmla="*/ 156 w 160"/>
              <a:gd name="T11" fmla="*/ 169 h 184"/>
              <a:gd name="T12" fmla="*/ 154 w 160"/>
              <a:gd name="T13" fmla="*/ 179 h 184"/>
              <a:gd name="T14" fmla="*/ 151 w 160"/>
              <a:gd name="T15" fmla="*/ 180 h 184"/>
              <a:gd name="T16" fmla="*/ 120 w 160"/>
              <a:gd name="T17" fmla="*/ 182 h 184"/>
              <a:gd name="T18" fmla="*/ 92 w 160"/>
              <a:gd name="T19" fmla="*/ 173 h 184"/>
              <a:gd name="T20" fmla="*/ 53 w 160"/>
              <a:gd name="T21" fmla="*/ 154 h 184"/>
              <a:gd name="T22" fmla="*/ 38 w 160"/>
              <a:gd name="T23" fmla="*/ 145 h 184"/>
              <a:gd name="T24" fmla="*/ 9 w 160"/>
              <a:gd name="T25" fmla="*/ 133 h 184"/>
              <a:gd name="T26" fmla="*/ 4 w 160"/>
              <a:gd name="T27" fmla="*/ 132 h 184"/>
              <a:gd name="T28" fmla="*/ 2 w 160"/>
              <a:gd name="T29" fmla="*/ 126 h 184"/>
              <a:gd name="T30" fmla="*/ 7 w 160"/>
              <a:gd name="T31" fmla="*/ 118 h 184"/>
              <a:gd name="T32" fmla="*/ 16 w 160"/>
              <a:gd name="T33" fmla="*/ 105 h 184"/>
              <a:gd name="T34" fmla="*/ 36 w 160"/>
              <a:gd name="T35" fmla="*/ 60 h 184"/>
              <a:gd name="T36" fmla="*/ 51 w 160"/>
              <a:gd name="T37" fmla="*/ 33 h 184"/>
              <a:gd name="T38" fmla="*/ 85 w 160"/>
              <a:gd name="T39" fmla="*/ 4 h 184"/>
              <a:gd name="T40" fmla="*/ 94 w 160"/>
              <a:gd name="T41" fmla="*/ 1 h 184"/>
              <a:gd name="T42" fmla="*/ 102 w 160"/>
              <a:gd name="T43" fmla="*/ 8 h 184"/>
              <a:gd name="T44" fmla="*/ 98 w 160"/>
              <a:gd name="T45" fmla="*/ 20 h 184"/>
              <a:gd name="T46" fmla="*/ 83 w 160"/>
              <a:gd name="T47" fmla="*/ 49 h 184"/>
              <a:gd name="T48" fmla="*/ 73 w 160"/>
              <a:gd name="T49" fmla="*/ 66 h 184"/>
              <a:gd name="T50" fmla="*/ 51 w 160"/>
              <a:gd name="T51" fmla="*/ 95 h 184"/>
              <a:gd name="T52" fmla="*/ 38 w 160"/>
              <a:gd name="T53" fmla="*/ 111 h 184"/>
              <a:gd name="T54" fmla="*/ 28 w 160"/>
              <a:gd name="T55" fmla="*/ 119 h 184"/>
              <a:gd name="T56" fmla="*/ 24 w 160"/>
              <a:gd name="T57" fmla="*/ 122 h 184"/>
              <a:gd name="T58" fmla="*/ 25 w 160"/>
              <a:gd name="T59" fmla="*/ 123 h 1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60" h="184">
                <a:moveTo>
                  <a:pt x="25" y="123"/>
                </a:moveTo>
                <a:cubicBezTo>
                  <a:pt x="26" y="123"/>
                  <a:pt x="27" y="123"/>
                  <a:pt x="28" y="123"/>
                </a:cubicBezTo>
                <a:cubicBezTo>
                  <a:pt x="39" y="123"/>
                  <a:pt x="50" y="122"/>
                  <a:pt x="61" y="123"/>
                </a:cubicBezTo>
                <a:cubicBezTo>
                  <a:pt x="74" y="123"/>
                  <a:pt x="87" y="126"/>
                  <a:pt x="99" y="131"/>
                </a:cubicBezTo>
                <a:cubicBezTo>
                  <a:pt x="116" y="137"/>
                  <a:pt x="131" y="147"/>
                  <a:pt x="145" y="159"/>
                </a:cubicBezTo>
                <a:cubicBezTo>
                  <a:pt x="148" y="162"/>
                  <a:pt x="152" y="165"/>
                  <a:pt x="156" y="169"/>
                </a:cubicBezTo>
                <a:cubicBezTo>
                  <a:pt x="160" y="172"/>
                  <a:pt x="159" y="176"/>
                  <a:pt x="154" y="179"/>
                </a:cubicBezTo>
                <a:cubicBezTo>
                  <a:pt x="153" y="179"/>
                  <a:pt x="152" y="179"/>
                  <a:pt x="151" y="180"/>
                </a:cubicBezTo>
                <a:cubicBezTo>
                  <a:pt x="141" y="183"/>
                  <a:pt x="131" y="184"/>
                  <a:pt x="120" y="182"/>
                </a:cubicBezTo>
                <a:cubicBezTo>
                  <a:pt x="110" y="180"/>
                  <a:pt x="101" y="177"/>
                  <a:pt x="92" y="173"/>
                </a:cubicBezTo>
                <a:cubicBezTo>
                  <a:pt x="79" y="166"/>
                  <a:pt x="66" y="160"/>
                  <a:pt x="53" y="154"/>
                </a:cubicBezTo>
                <a:cubicBezTo>
                  <a:pt x="48" y="151"/>
                  <a:pt x="43" y="148"/>
                  <a:pt x="38" y="145"/>
                </a:cubicBezTo>
                <a:cubicBezTo>
                  <a:pt x="29" y="139"/>
                  <a:pt x="19" y="136"/>
                  <a:pt x="9" y="133"/>
                </a:cubicBezTo>
                <a:cubicBezTo>
                  <a:pt x="7" y="133"/>
                  <a:pt x="6" y="132"/>
                  <a:pt x="4" y="132"/>
                </a:cubicBezTo>
                <a:cubicBezTo>
                  <a:pt x="1" y="131"/>
                  <a:pt x="0" y="129"/>
                  <a:pt x="2" y="126"/>
                </a:cubicBezTo>
                <a:cubicBezTo>
                  <a:pt x="3" y="123"/>
                  <a:pt x="5" y="121"/>
                  <a:pt x="7" y="118"/>
                </a:cubicBezTo>
                <a:cubicBezTo>
                  <a:pt x="10" y="114"/>
                  <a:pt x="14" y="110"/>
                  <a:pt x="16" y="105"/>
                </a:cubicBezTo>
                <a:cubicBezTo>
                  <a:pt x="23" y="90"/>
                  <a:pt x="30" y="75"/>
                  <a:pt x="36" y="60"/>
                </a:cubicBezTo>
                <a:cubicBezTo>
                  <a:pt x="40" y="50"/>
                  <a:pt x="44" y="41"/>
                  <a:pt x="51" y="33"/>
                </a:cubicBezTo>
                <a:cubicBezTo>
                  <a:pt x="60" y="21"/>
                  <a:pt x="72" y="11"/>
                  <a:pt x="85" y="4"/>
                </a:cubicBezTo>
                <a:cubicBezTo>
                  <a:pt x="88" y="3"/>
                  <a:pt x="91" y="2"/>
                  <a:pt x="94" y="1"/>
                </a:cubicBezTo>
                <a:cubicBezTo>
                  <a:pt x="99" y="0"/>
                  <a:pt x="102" y="2"/>
                  <a:pt x="102" y="8"/>
                </a:cubicBezTo>
                <a:cubicBezTo>
                  <a:pt x="102" y="12"/>
                  <a:pt x="101" y="16"/>
                  <a:pt x="98" y="20"/>
                </a:cubicBezTo>
                <a:cubicBezTo>
                  <a:pt x="93" y="30"/>
                  <a:pt x="88" y="39"/>
                  <a:pt x="83" y="49"/>
                </a:cubicBezTo>
                <a:cubicBezTo>
                  <a:pt x="79" y="55"/>
                  <a:pt x="76" y="60"/>
                  <a:pt x="73" y="66"/>
                </a:cubicBezTo>
                <a:cubicBezTo>
                  <a:pt x="67" y="77"/>
                  <a:pt x="59" y="86"/>
                  <a:pt x="51" y="95"/>
                </a:cubicBezTo>
                <a:cubicBezTo>
                  <a:pt x="47" y="100"/>
                  <a:pt x="43" y="106"/>
                  <a:pt x="38" y="111"/>
                </a:cubicBezTo>
                <a:cubicBezTo>
                  <a:pt x="35" y="114"/>
                  <a:pt x="32" y="116"/>
                  <a:pt x="28" y="119"/>
                </a:cubicBezTo>
                <a:cubicBezTo>
                  <a:pt x="27" y="120"/>
                  <a:pt x="26" y="121"/>
                  <a:pt x="24" y="122"/>
                </a:cubicBezTo>
                <a:cubicBezTo>
                  <a:pt x="25" y="122"/>
                  <a:pt x="25" y="123"/>
                  <a:pt x="25" y="123"/>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1" name="Freeform 58"/>
          <p:cNvSpPr/>
          <p:nvPr>
            <p:custDataLst>
              <p:tags r:id="rId52"/>
            </p:custDataLst>
          </p:nvPr>
        </p:nvSpPr>
        <p:spPr bwMode="auto">
          <a:xfrm>
            <a:off x="2145542" y="4699755"/>
            <a:ext cx="96821" cy="64113"/>
          </a:xfrm>
          <a:custGeom>
            <a:avLst/>
            <a:gdLst>
              <a:gd name="T0" fmla="*/ 120 w 120"/>
              <a:gd name="T1" fmla="*/ 11 h 92"/>
              <a:gd name="T2" fmla="*/ 117 w 120"/>
              <a:gd name="T3" fmla="*/ 18 h 92"/>
              <a:gd name="T4" fmla="*/ 91 w 120"/>
              <a:gd name="T5" fmla="*/ 46 h 92"/>
              <a:gd name="T6" fmla="*/ 65 w 120"/>
              <a:gd name="T7" fmla="*/ 65 h 92"/>
              <a:gd name="T8" fmla="*/ 30 w 120"/>
              <a:gd name="T9" fmla="*/ 84 h 92"/>
              <a:gd name="T10" fmla="*/ 8 w 120"/>
              <a:gd name="T11" fmla="*/ 92 h 92"/>
              <a:gd name="T12" fmla="*/ 3 w 120"/>
              <a:gd name="T13" fmla="*/ 92 h 92"/>
              <a:gd name="T14" fmla="*/ 2 w 120"/>
              <a:gd name="T15" fmla="*/ 88 h 92"/>
              <a:gd name="T16" fmla="*/ 13 w 120"/>
              <a:gd name="T17" fmla="*/ 70 h 92"/>
              <a:gd name="T18" fmla="*/ 33 w 120"/>
              <a:gd name="T19" fmla="*/ 46 h 92"/>
              <a:gd name="T20" fmla="*/ 49 w 120"/>
              <a:gd name="T21" fmla="*/ 33 h 92"/>
              <a:gd name="T22" fmla="*/ 105 w 120"/>
              <a:gd name="T23" fmla="*/ 2 h 92"/>
              <a:gd name="T24" fmla="*/ 114 w 120"/>
              <a:gd name="T25" fmla="*/ 1 h 92"/>
              <a:gd name="T26" fmla="*/ 120 w 120"/>
              <a:gd name="T27" fmla="*/ 11 h 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20" h="92">
                <a:moveTo>
                  <a:pt x="120" y="11"/>
                </a:moveTo>
                <a:cubicBezTo>
                  <a:pt x="119" y="12"/>
                  <a:pt x="119" y="16"/>
                  <a:pt x="117" y="18"/>
                </a:cubicBezTo>
                <a:cubicBezTo>
                  <a:pt x="110" y="29"/>
                  <a:pt x="101" y="39"/>
                  <a:pt x="91" y="46"/>
                </a:cubicBezTo>
                <a:cubicBezTo>
                  <a:pt x="82" y="53"/>
                  <a:pt x="74" y="59"/>
                  <a:pt x="65" y="65"/>
                </a:cubicBezTo>
                <a:cubicBezTo>
                  <a:pt x="54" y="73"/>
                  <a:pt x="43" y="79"/>
                  <a:pt x="30" y="84"/>
                </a:cubicBezTo>
                <a:cubicBezTo>
                  <a:pt x="23" y="87"/>
                  <a:pt x="15" y="89"/>
                  <a:pt x="8" y="92"/>
                </a:cubicBezTo>
                <a:cubicBezTo>
                  <a:pt x="6" y="92"/>
                  <a:pt x="5" y="92"/>
                  <a:pt x="3" y="92"/>
                </a:cubicBezTo>
                <a:cubicBezTo>
                  <a:pt x="1" y="92"/>
                  <a:pt x="0" y="90"/>
                  <a:pt x="2" y="88"/>
                </a:cubicBezTo>
                <a:cubicBezTo>
                  <a:pt x="6" y="82"/>
                  <a:pt x="9" y="75"/>
                  <a:pt x="13" y="70"/>
                </a:cubicBezTo>
                <a:cubicBezTo>
                  <a:pt x="19" y="61"/>
                  <a:pt x="25" y="53"/>
                  <a:pt x="33" y="46"/>
                </a:cubicBezTo>
                <a:cubicBezTo>
                  <a:pt x="38" y="41"/>
                  <a:pt x="44" y="37"/>
                  <a:pt x="49" y="33"/>
                </a:cubicBezTo>
                <a:cubicBezTo>
                  <a:pt x="66" y="19"/>
                  <a:pt x="85" y="9"/>
                  <a:pt x="105" y="2"/>
                </a:cubicBezTo>
                <a:cubicBezTo>
                  <a:pt x="108" y="1"/>
                  <a:pt x="111" y="0"/>
                  <a:pt x="114" y="1"/>
                </a:cubicBezTo>
                <a:cubicBezTo>
                  <a:pt x="118" y="2"/>
                  <a:pt x="120" y="5"/>
                  <a:pt x="120" y="11"/>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2" name="Freeform 59"/>
          <p:cNvSpPr/>
          <p:nvPr>
            <p:custDataLst>
              <p:tags r:id="rId53"/>
            </p:custDataLst>
          </p:nvPr>
        </p:nvSpPr>
        <p:spPr bwMode="auto">
          <a:xfrm>
            <a:off x="1802945" y="4750694"/>
            <a:ext cx="32161" cy="30153"/>
          </a:xfrm>
          <a:custGeom>
            <a:avLst/>
            <a:gdLst>
              <a:gd name="T0" fmla="*/ 0 w 40"/>
              <a:gd name="T1" fmla="*/ 19 h 43"/>
              <a:gd name="T2" fmla="*/ 5 w 40"/>
              <a:gd name="T3" fmla="*/ 10 h 43"/>
              <a:gd name="T4" fmla="*/ 12 w 40"/>
              <a:gd name="T5" fmla="*/ 4 h 43"/>
              <a:gd name="T6" fmla="*/ 31 w 40"/>
              <a:gd name="T7" fmla="*/ 7 h 43"/>
              <a:gd name="T8" fmla="*/ 35 w 40"/>
              <a:gd name="T9" fmla="*/ 30 h 43"/>
              <a:gd name="T10" fmla="*/ 6 w 40"/>
              <a:gd name="T11" fmla="*/ 35 h 43"/>
              <a:gd name="T12" fmla="*/ 1 w 40"/>
              <a:gd name="T13" fmla="*/ 29 h 43"/>
              <a:gd name="T14" fmla="*/ 0 w 40"/>
              <a:gd name="T15" fmla="*/ 26 h 43"/>
              <a:gd name="T16" fmla="*/ 0 w 40"/>
              <a:gd name="T17" fmla="*/ 19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0" h="43">
                <a:moveTo>
                  <a:pt x="0" y="19"/>
                </a:moveTo>
                <a:cubicBezTo>
                  <a:pt x="1" y="16"/>
                  <a:pt x="3" y="13"/>
                  <a:pt x="5" y="10"/>
                </a:cubicBezTo>
                <a:cubicBezTo>
                  <a:pt x="7" y="8"/>
                  <a:pt x="10" y="6"/>
                  <a:pt x="12" y="4"/>
                </a:cubicBezTo>
                <a:cubicBezTo>
                  <a:pt x="19" y="0"/>
                  <a:pt x="26" y="2"/>
                  <a:pt x="31" y="7"/>
                </a:cubicBezTo>
                <a:cubicBezTo>
                  <a:pt x="37" y="13"/>
                  <a:pt x="40" y="22"/>
                  <a:pt x="35" y="30"/>
                </a:cubicBezTo>
                <a:cubicBezTo>
                  <a:pt x="29" y="40"/>
                  <a:pt x="15" y="43"/>
                  <a:pt x="6" y="35"/>
                </a:cubicBezTo>
                <a:cubicBezTo>
                  <a:pt x="4" y="34"/>
                  <a:pt x="3" y="31"/>
                  <a:pt x="1" y="29"/>
                </a:cubicBezTo>
                <a:cubicBezTo>
                  <a:pt x="1" y="28"/>
                  <a:pt x="0" y="27"/>
                  <a:pt x="0" y="26"/>
                </a:cubicBezTo>
                <a:cubicBezTo>
                  <a:pt x="0" y="24"/>
                  <a:pt x="0" y="21"/>
                  <a:pt x="0" y="19"/>
                </a:cubicBezTo>
                <a:close/>
              </a:path>
            </a:pathLst>
          </a:custGeom>
          <a:solidFill>
            <a:schemeClr val="accent1">
              <a:lumMod val="60000"/>
              <a:lumOff val="40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3" name="Freeform 60"/>
          <p:cNvSpPr/>
          <p:nvPr>
            <p:custDataLst>
              <p:tags r:id="rId54"/>
            </p:custDataLst>
          </p:nvPr>
        </p:nvSpPr>
        <p:spPr bwMode="auto">
          <a:xfrm>
            <a:off x="1960024" y="4875114"/>
            <a:ext cx="16927" cy="15516"/>
          </a:xfrm>
          <a:custGeom>
            <a:avLst/>
            <a:gdLst>
              <a:gd name="T0" fmla="*/ 7 w 21"/>
              <a:gd name="T1" fmla="*/ 22 h 22"/>
              <a:gd name="T2" fmla="*/ 7 w 21"/>
              <a:gd name="T3" fmla="*/ 22 h 22"/>
              <a:gd name="T4" fmla="*/ 1 w 21"/>
              <a:gd name="T5" fmla="*/ 12 h 22"/>
              <a:gd name="T6" fmla="*/ 8 w 21"/>
              <a:gd name="T7" fmla="*/ 2 h 22"/>
              <a:gd name="T8" fmla="*/ 20 w 21"/>
              <a:gd name="T9" fmla="*/ 4 h 22"/>
              <a:gd name="T10" fmla="*/ 21 w 21"/>
              <a:gd name="T11" fmla="*/ 7 h 22"/>
              <a:gd name="T12" fmla="*/ 20 w 21"/>
              <a:gd name="T13" fmla="*/ 17 h 22"/>
              <a:gd name="T14" fmla="*/ 16 w 21"/>
              <a:gd name="T15" fmla="*/ 20 h 22"/>
              <a:gd name="T16" fmla="*/ 13 w 21"/>
              <a:gd name="T17" fmla="*/ 22 h 22"/>
              <a:gd name="T18" fmla="*/ 7 w 21"/>
              <a:gd name="T1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1" h="22">
                <a:moveTo>
                  <a:pt x="7" y="22"/>
                </a:moveTo>
                <a:cubicBezTo>
                  <a:pt x="7" y="22"/>
                  <a:pt x="7" y="22"/>
                  <a:pt x="7" y="22"/>
                </a:cubicBezTo>
                <a:cubicBezTo>
                  <a:pt x="3" y="20"/>
                  <a:pt x="0" y="16"/>
                  <a:pt x="1" y="12"/>
                </a:cubicBezTo>
                <a:cubicBezTo>
                  <a:pt x="1" y="7"/>
                  <a:pt x="4" y="4"/>
                  <a:pt x="8" y="2"/>
                </a:cubicBezTo>
                <a:cubicBezTo>
                  <a:pt x="12" y="0"/>
                  <a:pt x="17" y="0"/>
                  <a:pt x="20" y="4"/>
                </a:cubicBezTo>
                <a:cubicBezTo>
                  <a:pt x="20" y="5"/>
                  <a:pt x="21" y="6"/>
                  <a:pt x="21" y="7"/>
                </a:cubicBezTo>
                <a:cubicBezTo>
                  <a:pt x="21" y="10"/>
                  <a:pt x="21" y="14"/>
                  <a:pt x="20" y="17"/>
                </a:cubicBezTo>
                <a:cubicBezTo>
                  <a:pt x="19" y="18"/>
                  <a:pt x="18" y="19"/>
                  <a:pt x="16" y="20"/>
                </a:cubicBezTo>
                <a:cubicBezTo>
                  <a:pt x="15" y="21"/>
                  <a:pt x="14" y="22"/>
                  <a:pt x="13" y="22"/>
                </a:cubicBezTo>
                <a:cubicBezTo>
                  <a:pt x="11" y="22"/>
                  <a:pt x="9" y="22"/>
                  <a:pt x="7" y="22"/>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4" name="Freeform 61"/>
          <p:cNvSpPr/>
          <p:nvPr>
            <p:custDataLst>
              <p:tags r:id="rId55"/>
            </p:custDataLst>
          </p:nvPr>
        </p:nvSpPr>
        <p:spPr bwMode="auto">
          <a:xfrm>
            <a:off x="2196321" y="4763282"/>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5" name="Freeform 62"/>
          <p:cNvSpPr/>
          <p:nvPr>
            <p:custDataLst>
              <p:tags r:id="rId56"/>
            </p:custDataLst>
          </p:nvPr>
        </p:nvSpPr>
        <p:spPr bwMode="auto">
          <a:xfrm>
            <a:off x="2131999" y="4833836"/>
            <a:ext cx="33854" cy="26641"/>
          </a:xfrm>
          <a:custGeom>
            <a:avLst/>
            <a:gdLst>
              <a:gd name="T0" fmla="*/ 42 w 42"/>
              <a:gd name="T1" fmla="*/ 16 h 38"/>
              <a:gd name="T2" fmla="*/ 20 w 42"/>
              <a:gd name="T3" fmla="*/ 37 h 38"/>
              <a:gd name="T4" fmla="*/ 3 w 42"/>
              <a:gd name="T5" fmla="*/ 13 h 38"/>
              <a:gd name="T6" fmla="*/ 10 w 42"/>
              <a:gd name="T7" fmla="*/ 5 h 38"/>
              <a:gd name="T8" fmla="*/ 28 w 42"/>
              <a:gd name="T9" fmla="*/ 1 h 38"/>
              <a:gd name="T10" fmla="*/ 41 w 42"/>
              <a:gd name="T11" fmla="*/ 10 h 38"/>
              <a:gd name="T12" fmla="*/ 42 w 42"/>
              <a:gd name="T13" fmla="*/ 16 h 38"/>
            </a:gdLst>
            <a:ahLst/>
            <a:cxnLst>
              <a:cxn ang="0">
                <a:pos x="T0" y="T1"/>
              </a:cxn>
              <a:cxn ang="0">
                <a:pos x="T2" y="T3"/>
              </a:cxn>
              <a:cxn ang="0">
                <a:pos x="T4" y="T5"/>
              </a:cxn>
              <a:cxn ang="0">
                <a:pos x="T6" y="T7"/>
              </a:cxn>
              <a:cxn ang="0">
                <a:pos x="T8" y="T9"/>
              </a:cxn>
              <a:cxn ang="0">
                <a:pos x="T10" y="T11"/>
              </a:cxn>
              <a:cxn ang="0">
                <a:pos x="T12" y="T13"/>
              </a:cxn>
            </a:cxnLst>
            <a:rect l="0" t="0" r="r" b="b"/>
            <a:pathLst>
              <a:path w="42" h="38">
                <a:moveTo>
                  <a:pt x="42" y="16"/>
                </a:moveTo>
                <a:cubicBezTo>
                  <a:pt x="42" y="25"/>
                  <a:pt x="32" y="38"/>
                  <a:pt x="20" y="37"/>
                </a:cubicBezTo>
                <a:cubicBezTo>
                  <a:pt x="9" y="36"/>
                  <a:pt x="0" y="25"/>
                  <a:pt x="3" y="13"/>
                </a:cubicBezTo>
                <a:cubicBezTo>
                  <a:pt x="4" y="10"/>
                  <a:pt x="7" y="7"/>
                  <a:pt x="10" y="5"/>
                </a:cubicBezTo>
                <a:cubicBezTo>
                  <a:pt x="15" y="2"/>
                  <a:pt x="21" y="0"/>
                  <a:pt x="28" y="1"/>
                </a:cubicBezTo>
                <a:cubicBezTo>
                  <a:pt x="33" y="1"/>
                  <a:pt x="38" y="4"/>
                  <a:pt x="41" y="10"/>
                </a:cubicBezTo>
                <a:cubicBezTo>
                  <a:pt x="41" y="11"/>
                  <a:pt x="42" y="14"/>
                  <a:pt x="42" y="16"/>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6" name="Freeform 63"/>
          <p:cNvSpPr/>
          <p:nvPr>
            <p:custDataLst>
              <p:tags r:id="rId57"/>
            </p:custDataLst>
          </p:nvPr>
        </p:nvSpPr>
        <p:spPr bwMode="auto">
          <a:xfrm>
            <a:off x="2033486" y="4682776"/>
            <a:ext cx="28098" cy="24591"/>
          </a:xfrm>
          <a:custGeom>
            <a:avLst/>
            <a:gdLst>
              <a:gd name="T0" fmla="*/ 16 w 35"/>
              <a:gd name="T1" fmla="*/ 34 h 35"/>
              <a:gd name="T2" fmla="*/ 1 w 35"/>
              <a:gd name="T3" fmla="*/ 21 h 35"/>
              <a:gd name="T4" fmla="*/ 1 w 35"/>
              <a:gd name="T5" fmla="*/ 19 h 35"/>
              <a:gd name="T6" fmla="*/ 16 w 35"/>
              <a:gd name="T7" fmla="*/ 2 h 35"/>
              <a:gd name="T8" fmla="*/ 34 w 35"/>
              <a:gd name="T9" fmla="*/ 16 h 35"/>
              <a:gd name="T10" fmla="*/ 16 w 35"/>
              <a:gd name="T11" fmla="*/ 34 h 35"/>
            </a:gdLst>
            <a:ahLst/>
            <a:cxnLst>
              <a:cxn ang="0">
                <a:pos x="T0" y="T1"/>
              </a:cxn>
              <a:cxn ang="0">
                <a:pos x="T2" y="T3"/>
              </a:cxn>
              <a:cxn ang="0">
                <a:pos x="T4" y="T5"/>
              </a:cxn>
              <a:cxn ang="0">
                <a:pos x="T6" y="T7"/>
              </a:cxn>
              <a:cxn ang="0">
                <a:pos x="T8" y="T9"/>
              </a:cxn>
              <a:cxn ang="0">
                <a:pos x="T10" y="T11"/>
              </a:cxn>
            </a:cxnLst>
            <a:rect l="0" t="0" r="r" b="b"/>
            <a:pathLst>
              <a:path w="35" h="35">
                <a:moveTo>
                  <a:pt x="16" y="34"/>
                </a:moveTo>
                <a:cubicBezTo>
                  <a:pt x="7" y="35"/>
                  <a:pt x="2" y="29"/>
                  <a:pt x="1" y="21"/>
                </a:cubicBezTo>
                <a:cubicBezTo>
                  <a:pt x="1" y="21"/>
                  <a:pt x="0" y="20"/>
                  <a:pt x="1" y="19"/>
                </a:cubicBezTo>
                <a:cubicBezTo>
                  <a:pt x="1" y="11"/>
                  <a:pt x="8" y="3"/>
                  <a:pt x="16" y="2"/>
                </a:cubicBezTo>
                <a:cubicBezTo>
                  <a:pt x="24" y="0"/>
                  <a:pt x="33" y="7"/>
                  <a:pt x="34" y="16"/>
                </a:cubicBezTo>
                <a:cubicBezTo>
                  <a:pt x="35" y="26"/>
                  <a:pt x="26" y="34"/>
                  <a:pt x="16" y="34"/>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7" name="Freeform 64"/>
          <p:cNvSpPr/>
          <p:nvPr>
            <p:custDataLst>
              <p:tags r:id="rId58"/>
            </p:custDataLst>
          </p:nvPr>
        </p:nvSpPr>
        <p:spPr bwMode="auto">
          <a:xfrm>
            <a:off x="2171270" y="4682190"/>
            <a:ext cx="17942" cy="13174"/>
          </a:xfrm>
          <a:custGeom>
            <a:avLst/>
            <a:gdLst>
              <a:gd name="T0" fmla="*/ 10 w 22"/>
              <a:gd name="T1" fmla="*/ 18 h 19"/>
              <a:gd name="T2" fmla="*/ 2 w 22"/>
              <a:gd name="T3" fmla="*/ 7 h 19"/>
              <a:gd name="T4" fmla="*/ 11 w 22"/>
              <a:gd name="T5" fmla="*/ 0 h 19"/>
              <a:gd name="T6" fmla="*/ 21 w 22"/>
              <a:gd name="T7" fmla="*/ 5 h 19"/>
              <a:gd name="T8" fmla="*/ 21 w 22"/>
              <a:gd name="T9" fmla="*/ 12 h 19"/>
              <a:gd name="T10" fmla="*/ 10 w 22"/>
              <a:gd name="T11" fmla="*/ 18 h 19"/>
            </a:gdLst>
            <a:ahLst/>
            <a:cxnLst>
              <a:cxn ang="0">
                <a:pos x="T0" y="T1"/>
              </a:cxn>
              <a:cxn ang="0">
                <a:pos x="T2" y="T3"/>
              </a:cxn>
              <a:cxn ang="0">
                <a:pos x="T4" y="T5"/>
              </a:cxn>
              <a:cxn ang="0">
                <a:pos x="T6" y="T7"/>
              </a:cxn>
              <a:cxn ang="0">
                <a:pos x="T8" y="T9"/>
              </a:cxn>
              <a:cxn ang="0">
                <a:pos x="T10" y="T11"/>
              </a:cxn>
            </a:cxnLst>
            <a:rect l="0" t="0" r="r" b="b"/>
            <a:pathLst>
              <a:path w="22" h="19">
                <a:moveTo>
                  <a:pt x="10" y="18"/>
                </a:moveTo>
                <a:cubicBezTo>
                  <a:pt x="3" y="19"/>
                  <a:pt x="0" y="11"/>
                  <a:pt x="2" y="7"/>
                </a:cubicBezTo>
                <a:cubicBezTo>
                  <a:pt x="3" y="3"/>
                  <a:pt x="7" y="0"/>
                  <a:pt x="11" y="0"/>
                </a:cubicBezTo>
                <a:cubicBezTo>
                  <a:pt x="15" y="0"/>
                  <a:pt x="19" y="1"/>
                  <a:pt x="21" y="5"/>
                </a:cubicBezTo>
                <a:cubicBezTo>
                  <a:pt x="22" y="7"/>
                  <a:pt x="22" y="10"/>
                  <a:pt x="21" y="12"/>
                </a:cubicBezTo>
                <a:cubicBezTo>
                  <a:pt x="19" y="16"/>
                  <a:pt x="15" y="19"/>
                  <a:pt x="10" y="1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8" name="Freeform 65"/>
          <p:cNvSpPr/>
          <p:nvPr>
            <p:custDataLst>
              <p:tags r:id="rId59"/>
            </p:custDataLst>
          </p:nvPr>
        </p:nvSpPr>
        <p:spPr bwMode="auto">
          <a:xfrm>
            <a:off x="1797190" y="4757720"/>
            <a:ext cx="359861" cy="50354"/>
          </a:xfrm>
          <a:custGeom>
            <a:avLst/>
            <a:gdLst>
              <a:gd name="T0" fmla="*/ 120 w 446"/>
              <a:gd name="T1" fmla="*/ 72 h 72"/>
              <a:gd name="T2" fmla="*/ 79 w 446"/>
              <a:gd name="T3" fmla="*/ 70 h 72"/>
              <a:gd name="T4" fmla="*/ 43 w 446"/>
              <a:gd name="T5" fmla="*/ 65 h 72"/>
              <a:gd name="T6" fmla="*/ 12 w 446"/>
              <a:gd name="T7" fmla="*/ 57 h 72"/>
              <a:gd name="T8" fmla="*/ 4 w 446"/>
              <a:gd name="T9" fmla="*/ 54 h 72"/>
              <a:gd name="T10" fmla="*/ 2 w 446"/>
              <a:gd name="T11" fmla="*/ 52 h 72"/>
              <a:gd name="T12" fmla="*/ 2 w 446"/>
              <a:gd name="T13" fmla="*/ 47 h 72"/>
              <a:gd name="T14" fmla="*/ 5 w 446"/>
              <a:gd name="T15" fmla="*/ 46 h 72"/>
              <a:gd name="T16" fmla="*/ 6 w 446"/>
              <a:gd name="T17" fmla="*/ 46 h 72"/>
              <a:gd name="T18" fmla="*/ 53 w 446"/>
              <a:gd name="T19" fmla="*/ 59 h 72"/>
              <a:gd name="T20" fmla="*/ 81 w 446"/>
              <a:gd name="T21" fmla="*/ 62 h 72"/>
              <a:gd name="T22" fmla="*/ 122 w 446"/>
              <a:gd name="T23" fmla="*/ 64 h 72"/>
              <a:gd name="T24" fmla="*/ 152 w 446"/>
              <a:gd name="T25" fmla="*/ 62 h 72"/>
              <a:gd name="T26" fmla="*/ 177 w 446"/>
              <a:gd name="T27" fmla="*/ 61 h 72"/>
              <a:gd name="T28" fmla="*/ 206 w 446"/>
              <a:gd name="T29" fmla="*/ 59 h 72"/>
              <a:gd name="T30" fmla="*/ 222 w 446"/>
              <a:gd name="T31" fmla="*/ 58 h 72"/>
              <a:gd name="T32" fmla="*/ 237 w 446"/>
              <a:gd name="T33" fmla="*/ 57 h 72"/>
              <a:gd name="T34" fmla="*/ 263 w 446"/>
              <a:gd name="T35" fmla="*/ 54 h 72"/>
              <a:gd name="T36" fmla="*/ 283 w 446"/>
              <a:gd name="T37" fmla="*/ 51 h 72"/>
              <a:gd name="T38" fmla="*/ 324 w 446"/>
              <a:gd name="T39" fmla="*/ 43 h 72"/>
              <a:gd name="T40" fmla="*/ 363 w 446"/>
              <a:gd name="T41" fmla="*/ 32 h 72"/>
              <a:gd name="T42" fmla="*/ 422 w 446"/>
              <a:gd name="T43" fmla="*/ 9 h 72"/>
              <a:gd name="T44" fmla="*/ 440 w 446"/>
              <a:gd name="T45" fmla="*/ 1 h 72"/>
              <a:gd name="T46" fmla="*/ 445 w 446"/>
              <a:gd name="T47" fmla="*/ 2 h 72"/>
              <a:gd name="T48" fmla="*/ 444 w 446"/>
              <a:gd name="T49" fmla="*/ 7 h 72"/>
              <a:gd name="T50" fmla="*/ 438 w 446"/>
              <a:gd name="T51" fmla="*/ 10 h 72"/>
              <a:gd name="T52" fmla="*/ 381 w 446"/>
              <a:gd name="T53" fmla="*/ 35 h 72"/>
              <a:gd name="T54" fmla="*/ 307 w 446"/>
              <a:gd name="T55" fmla="*/ 55 h 72"/>
              <a:gd name="T56" fmla="*/ 266 w 446"/>
              <a:gd name="T57" fmla="*/ 62 h 72"/>
              <a:gd name="T58" fmla="*/ 239 w 446"/>
              <a:gd name="T59" fmla="*/ 65 h 72"/>
              <a:gd name="T60" fmla="*/ 207 w 446"/>
              <a:gd name="T61" fmla="*/ 67 h 72"/>
              <a:gd name="T62" fmla="*/ 192 w 446"/>
              <a:gd name="T63" fmla="*/ 68 h 72"/>
              <a:gd name="T64" fmla="*/ 161 w 446"/>
              <a:gd name="T65" fmla="*/ 70 h 72"/>
              <a:gd name="T66" fmla="*/ 149 w 446"/>
              <a:gd name="T67" fmla="*/ 71 h 72"/>
              <a:gd name="T68" fmla="*/ 120 w 446"/>
              <a:gd name="T69" fmla="*/ 72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46" h="72">
                <a:moveTo>
                  <a:pt x="120" y="72"/>
                </a:moveTo>
                <a:cubicBezTo>
                  <a:pt x="109" y="72"/>
                  <a:pt x="94" y="72"/>
                  <a:pt x="79" y="70"/>
                </a:cubicBezTo>
                <a:cubicBezTo>
                  <a:pt x="67" y="69"/>
                  <a:pt x="55" y="68"/>
                  <a:pt x="43" y="65"/>
                </a:cubicBezTo>
                <a:cubicBezTo>
                  <a:pt x="33" y="63"/>
                  <a:pt x="22" y="60"/>
                  <a:pt x="12" y="57"/>
                </a:cubicBezTo>
                <a:cubicBezTo>
                  <a:pt x="9" y="56"/>
                  <a:pt x="7" y="55"/>
                  <a:pt x="4" y="54"/>
                </a:cubicBezTo>
                <a:cubicBezTo>
                  <a:pt x="3" y="53"/>
                  <a:pt x="2" y="53"/>
                  <a:pt x="2" y="52"/>
                </a:cubicBezTo>
                <a:cubicBezTo>
                  <a:pt x="1" y="50"/>
                  <a:pt x="0" y="49"/>
                  <a:pt x="2" y="47"/>
                </a:cubicBezTo>
                <a:cubicBezTo>
                  <a:pt x="3" y="46"/>
                  <a:pt x="4" y="46"/>
                  <a:pt x="5" y="46"/>
                </a:cubicBezTo>
                <a:cubicBezTo>
                  <a:pt x="6" y="46"/>
                  <a:pt x="6" y="46"/>
                  <a:pt x="6" y="46"/>
                </a:cubicBezTo>
                <a:cubicBezTo>
                  <a:pt x="21" y="53"/>
                  <a:pt x="37" y="56"/>
                  <a:pt x="53" y="59"/>
                </a:cubicBezTo>
                <a:cubicBezTo>
                  <a:pt x="62" y="61"/>
                  <a:pt x="71" y="61"/>
                  <a:pt x="81" y="62"/>
                </a:cubicBezTo>
                <a:cubicBezTo>
                  <a:pt x="94" y="64"/>
                  <a:pt x="108" y="64"/>
                  <a:pt x="122" y="64"/>
                </a:cubicBezTo>
                <a:cubicBezTo>
                  <a:pt x="132" y="64"/>
                  <a:pt x="142" y="63"/>
                  <a:pt x="152" y="62"/>
                </a:cubicBezTo>
                <a:cubicBezTo>
                  <a:pt x="160" y="62"/>
                  <a:pt x="169" y="61"/>
                  <a:pt x="177" y="61"/>
                </a:cubicBezTo>
                <a:cubicBezTo>
                  <a:pt x="187" y="60"/>
                  <a:pt x="196" y="59"/>
                  <a:pt x="206" y="59"/>
                </a:cubicBezTo>
                <a:cubicBezTo>
                  <a:pt x="211" y="58"/>
                  <a:pt x="217" y="58"/>
                  <a:pt x="222" y="58"/>
                </a:cubicBezTo>
                <a:cubicBezTo>
                  <a:pt x="227" y="58"/>
                  <a:pt x="232" y="57"/>
                  <a:pt x="237" y="57"/>
                </a:cubicBezTo>
                <a:cubicBezTo>
                  <a:pt x="246" y="56"/>
                  <a:pt x="255" y="55"/>
                  <a:pt x="263" y="54"/>
                </a:cubicBezTo>
                <a:cubicBezTo>
                  <a:pt x="270" y="53"/>
                  <a:pt x="277" y="52"/>
                  <a:pt x="283" y="51"/>
                </a:cubicBezTo>
                <a:cubicBezTo>
                  <a:pt x="297" y="48"/>
                  <a:pt x="311" y="46"/>
                  <a:pt x="324" y="43"/>
                </a:cubicBezTo>
                <a:cubicBezTo>
                  <a:pt x="337" y="40"/>
                  <a:pt x="350" y="36"/>
                  <a:pt x="363" y="32"/>
                </a:cubicBezTo>
                <a:cubicBezTo>
                  <a:pt x="383" y="26"/>
                  <a:pt x="403" y="19"/>
                  <a:pt x="422" y="9"/>
                </a:cubicBezTo>
                <a:cubicBezTo>
                  <a:pt x="428" y="7"/>
                  <a:pt x="434" y="4"/>
                  <a:pt x="440" y="1"/>
                </a:cubicBezTo>
                <a:cubicBezTo>
                  <a:pt x="442" y="0"/>
                  <a:pt x="444" y="1"/>
                  <a:pt x="445" y="2"/>
                </a:cubicBezTo>
                <a:cubicBezTo>
                  <a:pt x="446" y="4"/>
                  <a:pt x="446" y="5"/>
                  <a:pt x="444" y="7"/>
                </a:cubicBezTo>
                <a:cubicBezTo>
                  <a:pt x="442" y="8"/>
                  <a:pt x="440" y="10"/>
                  <a:pt x="438" y="10"/>
                </a:cubicBezTo>
                <a:cubicBezTo>
                  <a:pt x="420" y="20"/>
                  <a:pt x="401" y="28"/>
                  <a:pt x="381" y="35"/>
                </a:cubicBezTo>
                <a:cubicBezTo>
                  <a:pt x="357" y="43"/>
                  <a:pt x="332" y="50"/>
                  <a:pt x="307" y="55"/>
                </a:cubicBezTo>
                <a:cubicBezTo>
                  <a:pt x="293" y="58"/>
                  <a:pt x="280" y="60"/>
                  <a:pt x="266" y="62"/>
                </a:cubicBezTo>
                <a:cubicBezTo>
                  <a:pt x="257" y="63"/>
                  <a:pt x="248" y="64"/>
                  <a:pt x="239" y="65"/>
                </a:cubicBezTo>
                <a:cubicBezTo>
                  <a:pt x="228" y="66"/>
                  <a:pt x="218" y="66"/>
                  <a:pt x="207" y="67"/>
                </a:cubicBezTo>
                <a:cubicBezTo>
                  <a:pt x="202" y="68"/>
                  <a:pt x="197" y="68"/>
                  <a:pt x="192" y="68"/>
                </a:cubicBezTo>
                <a:cubicBezTo>
                  <a:pt x="182" y="69"/>
                  <a:pt x="172" y="70"/>
                  <a:pt x="161" y="70"/>
                </a:cubicBezTo>
                <a:cubicBezTo>
                  <a:pt x="157" y="71"/>
                  <a:pt x="153" y="71"/>
                  <a:pt x="149" y="71"/>
                </a:cubicBezTo>
                <a:cubicBezTo>
                  <a:pt x="141" y="71"/>
                  <a:pt x="132" y="72"/>
                  <a:pt x="120" y="72"/>
                </a:cubicBezTo>
                <a:close/>
              </a:path>
            </a:pathLst>
          </a:custGeom>
          <a:solidFill>
            <a:srgbClr val="3F251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59" name="Freeform 61"/>
          <p:cNvSpPr/>
          <p:nvPr>
            <p:custDataLst>
              <p:tags r:id="rId60"/>
            </p:custDataLst>
          </p:nvPr>
        </p:nvSpPr>
        <p:spPr bwMode="auto">
          <a:xfrm>
            <a:off x="2241454" y="4560439"/>
            <a:ext cx="2491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0" name="Freeform 61"/>
          <p:cNvSpPr/>
          <p:nvPr>
            <p:custDataLst>
              <p:tags r:id="rId61"/>
            </p:custDataLst>
          </p:nvPr>
        </p:nvSpPr>
        <p:spPr bwMode="auto">
          <a:xfrm>
            <a:off x="1729726" y="4603254"/>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60000"/>
              <a:lumOff val="40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1" name="Freeform 61"/>
          <p:cNvSpPr/>
          <p:nvPr>
            <p:custDataLst>
              <p:tags r:id="rId62"/>
            </p:custDataLst>
          </p:nvPr>
        </p:nvSpPr>
        <p:spPr bwMode="auto">
          <a:xfrm>
            <a:off x="2210459" y="4485229"/>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2" name="Freeform 61"/>
          <p:cNvSpPr/>
          <p:nvPr>
            <p:custDataLst>
              <p:tags r:id="rId63"/>
            </p:custDataLst>
          </p:nvPr>
        </p:nvSpPr>
        <p:spPr bwMode="auto">
          <a:xfrm>
            <a:off x="2209262" y="4623590"/>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3" name="Freeform 61"/>
          <p:cNvSpPr/>
          <p:nvPr>
            <p:custDataLst>
              <p:tags r:id="rId64"/>
            </p:custDataLst>
          </p:nvPr>
        </p:nvSpPr>
        <p:spPr bwMode="auto">
          <a:xfrm>
            <a:off x="1779178" y="4667879"/>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4" name="Freeform 61"/>
          <p:cNvSpPr/>
          <p:nvPr>
            <p:custDataLst>
              <p:tags r:id="rId65"/>
            </p:custDataLst>
          </p:nvPr>
        </p:nvSpPr>
        <p:spPr bwMode="auto">
          <a:xfrm>
            <a:off x="1730098" y="4529622"/>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5" name="文本框 16"/>
          <p:cNvSpPr txBox="1"/>
          <p:nvPr>
            <p:custDataLst>
              <p:tags r:id="rId66"/>
            </p:custDataLst>
          </p:nvPr>
        </p:nvSpPr>
        <p:spPr>
          <a:xfrm>
            <a:off x="6952666" y="4349443"/>
            <a:ext cx="3510161" cy="1837886"/>
          </a:xfrm>
          <a:prstGeom prst="rect">
            <a:avLst/>
          </a:prstGeom>
          <a:noFill/>
        </p:spPr>
        <p:txBody>
          <a:bodyPr wrap="square" rtlCol="0" anchor="t" anchorCtr="0">
            <a:normAutofit fontScale="90000"/>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0" indent="0" fontAlgn="auto">
              <a:lnSpc>
                <a:spcPct val="130000"/>
              </a:lnSpc>
              <a:buNone/>
            </a:pPr>
            <a:r>
              <a:rPr lang="zh-CN" altLang="en-US" sz="16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“对社会保障基金补助拨款费用”科目核算本级政府财政拨付的对社会保险基金的补助费用，以及补充全国社会保障基金的费用。本科目平时借方余额反映本级政府财政对社会保障基金补助拨款费用的累计数。</a:t>
            </a:r>
          </a:p>
        </p:txBody>
      </p:sp>
      <p:sp>
        <p:nvSpPr>
          <p:cNvPr id="66" name="文本框 65"/>
          <p:cNvSpPr txBox="1"/>
          <p:nvPr>
            <p:custDataLst>
              <p:tags r:id="rId67"/>
            </p:custDataLst>
          </p:nvPr>
        </p:nvSpPr>
        <p:spPr>
          <a:xfrm>
            <a:off x="6261483" y="4349443"/>
            <a:ext cx="535861" cy="405401"/>
          </a:xfrm>
          <a:prstGeom prst="rect">
            <a:avLst/>
          </a:prstGeom>
          <a:noFill/>
        </p:spPr>
        <p:txBody>
          <a:bodyPr wrap="square" rtlCol="0">
            <a:normAutofit fontScale="87500" lnSpcReduction="10000"/>
          </a:bodyPr>
          <a:lstStyle/>
          <a:p>
            <a:r>
              <a:rPr lang="en-US" altLang="zh-CN" sz="2400" b="1" dirty="0">
                <a:solidFill>
                  <a:schemeClr val="accent1">
                    <a:lumMod val="75000"/>
                  </a:schemeClr>
                </a:solidFill>
                <a:latin typeface="微软雅黑" panose="020B0503020204020204" charset="-122"/>
                <a:ea typeface="微软雅黑" panose="020B0503020204020204" charset="-122"/>
                <a:cs typeface="Arial" panose="020B0604020202020204" pitchFamily="34" charset="0"/>
              </a:rPr>
              <a:t>04</a:t>
            </a:r>
          </a:p>
        </p:txBody>
      </p:sp>
      <p:sp>
        <p:nvSpPr>
          <p:cNvPr id="67" name="Freeform 54"/>
          <p:cNvSpPr/>
          <p:nvPr>
            <p:custDataLst>
              <p:tags r:id="rId68"/>
            </p:custDataLst>
          </p:nvPr>
        </p:nvSpPr>
        <p:spPr bwMode="auto">
          <a:xfrm>
            <a:off x="6425659" y="4712929"/>
            <a:ext cx="131689" cy="158672"/>
          </a:xfrm>
          <a:custGeom>
            <a:avLst/>
            <a:gdLst>
              <a:gd name="T0" fmla="*/ 146 w 163"/>
              <a:gd name="T1" fmla="*/ 0 h 227"/>
              <a:gd name="T2" fmla="*/ 152 w 163"/>
              <a:gd name="T3" fmla="*/ 1 h 227"/>
              <a:gd name="T4" fmla="*/ 157 w 163"/>
              <a:gd name="T5" fmla="*/ 10 h 227"/>
              <a:gd name="T6" fmla="*/ 150 w 163"/>
              <a:gd name="T7" fmla="*/ 24 h 227"/>
              <a:gd name="T8" fmla="*/ 129 w 163"/>
              <a:gd name="T9" fmla="*/ 49 h 227"/>
              <a:gd name="T10" fmla="*/ 116 w 163"/>
              <a:gd name="T11" fmla="*/ 61 h 227"/>
              <a:gd name="T12" fmla="*/ 92 w 163"/>
              <a:gd name="T13" fmla="*/ 84 h 227"/>
              <a:gd name="T14" fmla="*/ 81 w 163"/>
              <a:gd name="T15" fmla="*/ 93 h 227"/>
              <a:gd name="T16" fmla="*/ 30 w 163"/>
              <a:gd name="T17" fmla="*/ 131 h 227"/>
              <a:gd name="T18" fmla="*/ 30 w 163"/>
              <a:gd name="T19" fmla="*/ 131 h 227"/>
              <a:gd name="T20" fmla="*/ 28 w 163"/>
              <a:gd name="T21" fmla="*/ 133 h 227"/>
              <a:gd name="T22" fmla="*/ 30 w 163"/>
              <a:gd name="T23" fmla="*/ 133 h 227"/>
              <a:gd name="T24" fmla="*/ 63 w 163"/>
              <a:gd name="T25" fmla="*/ 148 h 227"/>
              <a:gd name="T26" fmla="*/ 96 w 163"/>
              <a:gd name="T27" fmla="*/ 169 h 227"/>
              <a:gd name="T28" fmla="*/ 117 w 163"/>
              <a:gd name="T29" fmla="*/ 178 h 227"/>
              <a:gd name="T30" fmla="*/ 155 w 163"/>
              <a:gd name="T31" fmla="*/ 204 h 227"/>
              <a:gd name="T32" fmla="*/ 160 w 163"/>
              <a:gd name="T33" fmla="*/ 213 h 227"/>
              <a:gd name="T34" fmla="*/ 156 w 163"/>
              <a:gd name="T35" fmla="*/ 225 h 227"/>
              <a:gd name="T36" fmla="*/ 144 w 163"/>
              <a:gd name="T37" fmla="*/ 226 h 227"/>
              <a:gd name="T38" fmla="*/ 104 w 163"/>
              <a:gd name="T39" fmla="*/ 214 h 227"/>
              <a:gd name="T40" fmla="*/ 59 w 163"/>
              <a:gd name="T41" fmla="*/ 190 h 227"/>
              <a:gd name="T42" fmla="*/ 30 w 163"/>
              <a:gd name="T43" fmla="*/ 165 h 227"/>
              <a:gd name="T44" fmla="*/ 10 w 163"/>
              <a:gd name="T45" fmla="*/ 145 h 227"/>
              <a:gd name="T46" fmla="*/ 4 w 163"/>
              <a:gd name="T47" fmla="*/ 140 h 227"/>
              <a:gd name="T48" fmla="*/ 2 w 163"/>
              <a:gd name="T49" fmla="*/ 139 h 227"/>
              <a:gd name="T50" fmla="*/ 2 w 163"/>
              <a:gd name="T51" fmla="*/ 134 h 227"/>
              <a:gd name="T52" fmla="*/ 5 w 163"/>
              <a:gd name="T53" fmla="*/ 131 h 227"/>
              <a:gd name="T54" fmla="*/ 16 w 163"/>
              <a:gd name="T55" fmla="*/ 121 h 227"/>
              <a:gd name="T56" fmla="*/ 20 w 163"/>
              <a:gd name="T57" fmla="*/ 115 h 227"/>
              <a:gd name="T58" fmla="*/ 38 w 163"/>
              <a:gd name="T59" fmla="*/ 84 h 227"/>
              <a:gd name="T60" fmla="*/ 58 w 163"/>
              <a:gd name="T61" fmla="*/ 58 h 227"/>
              <a:gd name="T62" fmla="*/ 72 w 163"/>
              <a:gd name="T63" fmla="*/ 44 h 227"/>
              <a:gd name="T64" fmla="*/ 115 w 163"/>
              <a:gd name="T65" fmla="*/ 10 h 227"/>
              <a:gd name="T66" fmla="*/ 140 w 163"/>
              <a:gd name="T67" fmla="*/ 0 h 227"/>
              <a:gd name="T68" fmla="*/ 146 w 163"/>
              <a:gd name="T69" fmla="*/ 0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3" h="227">
                <a:moveTo>
                  <a:pt x="146" y="0"/>
                </a:moveTo>
                <a:cubicBezTo>
                  <a:pt x="148" y="0"/>
                  <a:pt x="150" y="0"/>
                  <a:pt x="152" y="1"/>
                </a:cubicBezTo>
                <a:cubicBezTo>
                  <a:pt x="157" y="2"/>
                  <a:pt x="158" y="5"/>
                  <a:pt x="157" y="10"/>
                </a:cubicBezTo>
                <a:cubicBezTo>
                  <a:pt x="156" y="15"/>
                  <a:pt x="153" y="20"/>
                  <a:pt x="150" y="24"/>
                </a:cubicBezTo>
                <a:cubicBezTo>
                  <a:pt x="144" y="33"/>
                  <a:pt x="137" y="41"/>
                  <a:pt x="129" y="49"/>
                </a:cubicBezTo>
                <a:cubicBezTo>
                  <a:pt x="125" y="53"/>
                  <a:pt x="121" y="57"/>
                  <a:pt x="116" y="61"/>
                </a:cubicBezTo>
                <a:cubicBezTo>
                  <a:pt x="108" y="69"/>
                  <a:pt x="100" y="76"/>
                  <a:pt x="92" y="84"/>
                </a:cubicBezTo>
                <a:cubicBezTo>
                  <a:pt x="88" y="87"/>
                  <a:pt x="85" y="90"/>
                  <a:pt x="81" y="93"/>
                </a:cubicBezTo>
                <a:cubicBezTo>
                  <a:pt x="66" y="108"/>
                  <a:pt x="49" y="121"/>
                  <a:pt x="30" y="131"/>
                </a:cubicBezTo>
                <a:cubicBezTo>
                  <a:pt x="30" y="131"/>
                  <a:pt x="30" y="131"/>
                  <a:pt x="30" y="131"/>
                </a:cubicBezTo>
                <a:cubicBezTo>
                  <a:pt x="29" y="132"/>
                  <a:pt x="29" y="132"/>
                  <a:pt x="28" y="133"/>
                </a:cubicBezTo>
                <a:cubicBezTo>
                  <a:pt x="29" y="133"/>
                  <a:pt x="29" y="133"/>
                  <a:pt x="30" y="133"/>
                </a:cubicBezTo>
                <a:cubicBezTo>
                  <a:pt x="42" y="135"/>
                  <a:pt x="53" y="141"/>
                  <a:pt x="63" y="148"/>
                </a:cubicBezTo>
                <a:cubicBezTo>
                  <a:pt x="73" y="156"/>
                  <a:pt x="84" y="163"/>
                  <a:pt x="96" y="169"/>
                </a:cubicBezTo>
                <a:cubicBezTo>
                  <a:pt x="103" y="172"/>
                  <a:pt x="110" y="175"/>
                  <a:pt x="117" y="178"/>
                </a:cubicBezTo>
                <a:cubicBezTo>
                  <a:pt x="131" y="185"/>
                  <a:pt x="144" y="193"/>
                  <a:pt x="155" y="204"/>
                </a:cubicBezTo>
                <a:cubicBezTo>
                  <a:pt x="157" y="207"/>
                  <a:pt x="159" y="210"/>
                  <a:pt x="160" y="213"/>
                </a:cubicBezTo>
                <a:cubicBezTo>
                  <a:pt x="163" y="218"/>
                  <a:pt x="161" y="223"/>
                  <a:pt x="156" y="225"/>
                </a:cubicBezTo>
                <a:cubicBezTo>
                  <a:pt x="152" y="226"/>
                  <a:pt x="148" y="227"/>
                  <a:pt x="144" y="226"/>
                </a:cubicBezTo>
                <a:cubicBezTo>
                  <a:pt x="130" y="225"/>
                  <a:pt x="116" y="220"/>
                  <a:pt x="104" y="214"/>
                </a:cubicBezTo>
                <a:cubicBezTo>
                  <a:pt x="89" y="206"/>
                  <a:pt x="74" y="198"/>
                  <a:pt x="59" y="190"/>
                </a:cubicBezTo>
                <a:cubicBezTo>
                  <a:pt x="47" y="184"/>
                  <a:pt x="38" y="175"/>
                  <a:pt x="30" y="165"/>
                </a:cubicBezTo>
                <a:cubicBezTo>
                  <a:pt x="23" y="158"/>
                  <a:pt x="17" y="151"/>
                  <a:pt x="10" y="145"/>
                </a:cubicBezTo>
                <a:cubicBezTo>
                  <a:pt x="9" y="143"/>
                  <a:pt x="6" y="142"/>
                  <a:pt x="4" y="140"/>
                </a:cubicBezTo>
                <a:cubicBezTo>
                  <a:pt x="3" y="140"/>
                  <a:pt x="2" y="139"/>
                  <a:pt x="2" y="139"/>
                </a:cubicBezTo>
                <a:cubicBezTo>
                  <a:pt x="0" y="137"/>
                  <a:pt x="0" y="136"/>
                  <a:pt x="2" y="134"/>
                </a:cubicBezTo>
                <a:cubicBezTo>
                  <a:pt x="3" y="133"/>
                  <a:pt x="4" y="132"/>
                  <a:pt x="5" y="131"/>
                </a:cubicBezTo>
                <a:cubicBezTo>
                  <a:pt x="9" y="128"/>
                  <a:pt x="13" y="125"/>
                  <a:pt x="16" y="121"/>
                </a:cubicBezTo>
                <a:cubicBezTo>
                  <a:pt x="18" y="120"/>
                  <a:pt x="19" y="118"/>
                  <a:pt x="20" y="115"/>
                </a:cubicBezTo>
                <a:cubicBezTo>
                  <a:pt x="26" y="105"/>
                  <a:pt x="31" y="94"/>
                  <a:pt x="38" y="84"/>
                </a:cubicBezTo>
                <a:cubicBezTo>
                  <a:pt x="44" y="74"/>
                  <a:pt x="50" y="65"/>
                  <a:pt x="58" y="58"/>
                </a:cubicBezTo>
                <a:cubicBezTo>
                  <a:pt x="63" y="53"/>
                  <a:pt x="67" y="48"/>
                  <a:pt x="72" y="44"/>
                </a:cubicBezTo>
                <a:cubicBezTo>
                  <a:pt x="85" y="31"/>
                  <a:pt x="99" y="19"/>
                  <a:pt x="115" y="10"/>
                </a:cubicBezTo>
                <a:cubicBezTo>
                  <a:pt x="123" y="6"/>
                  <a:pt x="131" y="2"/>
                  <a:pt x="140" y="0"/>
                </a:cubicBezTo>
                <a:cubicBezTo>
                  <a:pt x="142" y="0"/>
                  <a:pt x="144" y="0"/>
                  <a:pt x="14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8" name="Freeform 55"/>
          <p:cNvSpPr/>
          <p:nvPr>
            <p:custDataLst>
              <p:tags r:id="rId69"/>
            </p:custDataLst>
          </p:nvPr>
        </p:nvSpPr>
        <p:spPr bwMode="auto">
          <a:xfrm>
            <a:off x="6355583" y="4717906"/>
            <a:ext cx="113070" cy="171846"/>
          </a:xfrm>
          <a:custGeom>
            <a:avLst/>
            <a:gdLst>
              <a:gd name="T0" fmla="*/ 126 w 140"/>
              <a:gd name="T1" fmla="*/ 0 h 246"/>
              <a:gd name="T2" fmla="*/ 138 w 140"/>
              <a:gd name="T3" fmla="*/ 14 h 246"/>
              <a:gd name="T4" fmla="*/ 129 w 140"/>
              <a:gd name="T5" fmla="*/ 30 h 246"/>
              <a:gd name="T6" fmla="*/ 99 w 140"/>
              <a:gd name="T7" fmla="*/ 62 h 246"/>
              <a:gd name="T8" fmla="*/ 77 w 140"/>
              <a:gd name="T9" fmla="*/ 81 h 246"/>
              <a:gd name="T10" fmla="*/ 42 w 140"/>
              <a:gd name="T11" fmla="*/ 105 h 246"/>
              <a:gd name="T12" fmla="*/ 19 w 140"/>
              <a:gd name="T13" fmla="*/ 117 h 246"/>
              <a:gd name="T14" fmla="*/ 18 w 140"/>
              <a:gd name="T15" fmla="*/ 118 h 246"/>
              <a:gd name="T16" fmla="*/ 19 w 140"/>
              <a:gd name="T17" fmla="*/ 119 h 246"/>
              <a:gd name="T18" fmla="*/ 43 w 140"/>
              <a:gd name="T19" fmla="*/ 133 h 246"/>
              <a:gd name="T20" fmla="*/ 56 w 140"/>
              <a:gd name="T21" fmla="*/ 146 h 246"/>
              <a:gd name="T22" fmla="*/ 90 w 140"/>
              <a:gd name="T23" fmla="*/ 179 h 246"/>
              <a:gd name="T24" fmla="*/ 111 w 140"/>
              <a:gd name="T25" fmla="*/ 198 h 246"/>
              <a:gd name="T26" fmla="*/ 132 w 140"/>
              <a:gd name="T27" fmla="*/ 226 h 246"/>
              <a:gd name="T28" fmla="*/ 135 w 140"/>
              <a:gd name="T29" fmla="*/ 236 h 246"/>
              <a:gd name="T30" fmla="*/ 126 w 140"/>
              <a:gd name="T31" fmla="*/ 245 h 246"/>
              <a:gd name="T32" fmla="*/ 111 w 140"/>
              <a:gd name="T33" fmla="*/ 241 h 246"/>
              <a:gd name="T34" fmla="*/ 79 w 140"/>
              <a:gd name="T35" fmla="*/ 222 h 246"/>
              <a:gd name="T36" fmla="*/ 61 w 140"/>
              <a:gd name="T37" fmla="*/ 205 h 246"/>
              <a:gd name="T38" fmla="*/ 44 w 140"/>
              <a:gd name="T39" fmla="*/ 186 h 246"/>
              <a:gd name="T40" fmla="*/ 23 w 140"/>
              <a:gd name="T41" fmla="*/ 159 h 246"/>
              <a:gd name="T42" fmla="*/ 11 w 140"/>
              <a:gd name="T43" fmla="*/ 139 h 246"/>
              <a:gd name="T44" fmla="*/ 2 w 140"/>
              <a:gd name="T45" fmla="*/ 124 h 246"/>
              <a:gd name="T46" fmla="*/ 4 w 140"/>
              <a:gd name="T47" fmla="*/ 115 h 246"/>
              <a:gd name="T48" fmla="*/ 16 w 140"/>
              <a:gd name="T49" fmla="*/ 104 h 246"/>
              <a:gd name="T50" fmla="*/ 58 w 140"/>
              <a:gd name="T51" fmla="*/ 54 h 246"/>
              <a:gd name="T52" fmla="*/ 89 w 140"/>
              <a:gd name="T53" fmla="*/ 21 h 246"/>
              <a:gd name="T54" fmla="*/ 101 w 140"/>
              <a:gd name="T55" fmla="*/ 11 h 246"/>
              <a:gd name="T56" fmla="*/ 123 w 140"/>
              <a:gd name="T57" fmla="*/ 0 h 246"/>
              <a:gd name="T58" fmla="*/ 126 w 140"/>
              <a:gd name="T59" fmla="*/ 0 h 2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40" h="246">
                <a:moveTo>
                  <a:pt x="126" y="0"/>
                </a:moveTo>
                <a:cubicBezTo>
                  <a:pt x="134" y="0"/>
                  <a:pt x="140" y="6"/>
                  <a:pt x="138" y="14"/>
                </a:cubicBezTo>
                <a:cubicBezTo>
                  <a:pt x="136" y="20"/>
                  <a:pt x="133" y="26"/>
                  <a:pt x="129" y="30"/>
                </a:cubicBezTo>
                <a:cubicBezTo>
                  <a:pt x="121" y="42"/>
                  <a:pt x="110" y="53"/>
                  <a:pt x="99" y="62"/>
                </a:cubicBezTo>
                <a:cubicBezTo>
                  <a:pt x="92" y="69"/>
                  <a:pt x="85" y="75"/>
                  <a:pt x="77" y="81"/>
                </a:cubicBezTo>
                <a:cubicBezTo>
                  <a:pt x="65" y="90"/>
                  <a:pt x="54" y="97"/>
                  <a:pt x="42" y="105"/>
                </a:cubicBezTo>
                <a:cubicBezTo>
                  <a:pt x="35" y="110"/>
                  <a:pt x="27" y="113"/>
                  <a:pt x="19" y="117"/>
                </a:cubicBezTo>
                <a:cubicBezTo>
                  <a:pt x="18" y="117"/>
                  <a:pt x="18" y="117"/>
                  <a:pt x="18" y="118"/>
                </a:cubicBezTo>
                <a:cubicBezTo>
                  <a:pt x="18" y="118"/>
                  <a:pt x="18" y="119"/>
                  <a:pt x="19" y="119"/>
                </a:cubicBezTo>
                <a:cubicBezTo>
                  <a:pt x="27" y="123"/>
                  <a:pt x="35" y="127"/>
                  <a:pt x="43" y="133"/>
                </a:cubicBezTo>
                <a:cubicBezTo>
                  <a:pt x="47" y="137"/>
                  <a:pt x="52" y="141"/>
                  <a:pt x="56" y="146"/>
                </a:cubicBezTo>
                <a:cubicBezTo>
                  <a:pt x="67" y="158"/>
                  <a:pt x="78" y="169"/>
                  <a:pt x="90" y="179"/>
                </a:cubicBezTo>
                <a:cubicBezTo>
                  <a:pt x="98" y="185"/>
                  <a:pt x="105" y="191"/>
                  <a:pt x="111" y="198"/>
                </a:cubicBezTo>
                <a:cubicBezTo>
                  <a:pt x="120" y="206"/>
                  <a:pt x="127" y="215"/>
                  <a:pt x="132" y="226"/>
                </a:cubicBezTo>
                <a:cubicBezTo>
                  <a:pt x="133" y="229"/>
                  <a:pt x="134" y="232"/>
                  <a:pt x="135" y="236"/>
                </a:cubicBezTo>
                <a:cubicBezTo>
                  <a:pt x="136" y="241"/>
                  <a:pt x="132" y="246"/>
                  <a:pt x="126" y="245"/>
                </a:cubicBezTo>
                <a:cubicBezTo>
                  <a:pt x="121" y="244"/>
                  <a:pt x="116" y="243"/>
                  <a:pt x="111" y="241"/>
                </a:cubicBezTo>
                <a:cubicBezTo>
                  <a:pt x="99" y="237"/>
                  <a:pt x="89" y="230"/>
                  <a:pt x="79" y="222"/>
                </a:cubicBezTo>
                <a:cubicBezTo>
                  <a:pt x="73" y="217"/>
                  <a:pt x="66" y="211"/>
                  <a:pt x="61" y="205"/>
                </a:cubicBezTo>
                <a:cubicBezTo>
                  <a:pt x="55" y="199"/>
                  <a:pt x="49" y="193"/>
                  <a:pt x="44" y="186"/>
                </a:cubicBezTo>
                <a:cubicBezTo>
                  <a:pt x="37" y="177"/>
                  <a:pt x="30" y="168"/>
                  <a:pt x="23" y="159"/>
                </a:cubicBezTo>
                <a:cubicBezTo>
                  <a:pt x="18" y="153"/>
                  <a:pt x="15" y="146"/>
                  <a:pt x="11" y="139"/>
                </a:cubicBezTo>
                <a:cubicBezTo>
                  <a:pt x="8" y="134"/>
                  <a:pt x="5" y="129"/>
                  <a:pt x="2" y="124"/>
                </a:cubicBezTo>
                <a:cubicBezTo>
                  <a:pt x="0" y="120"/>
                  <a:pt x="0" y="118"/>
                  <a:pt x="4" y="115"/>
                </a:cubicBezTo>
                <a:cubicBezTo>
                  <a:pt x="8" y="111"/>
                  <a:pt x="12" y="107"/>
                  <a:pt x="16" y="104"/>
                </a:cubicBezTo>
                <a:cubicBezTo>
                  <a:pt x="31" y="89"/>
                  <a:pt x="45" y="72"/>
                  <a:pt x="58" y="54"/>
                </a:cubicBezTo>
                <a:cubicBezTo>
                  <a:pt x="67" y="42"/>
                  <a:pt x="77" y="31"/>
                  <a:pt x="89" y="21"/>
                </a:cubicBezTo>
                <a:cubicBezTo>
                  <a:pt x="93" y="18"/>
                  <a:pt x="96" y="14"/>
                  <a:pt x="101" y="11"/>
                </a:cubicBezTo>
                <a:cubicBezTo>
                  <a:pt x="107" y="6"/>
                  <a:pt x="114" y="1"/>
                  <a:pt x="123" y="0"/>
                </a:cubicBezTo>
                <a:cubicBezTo>
                  <a:pt x="124" y="0"/>
                  <a:pt x="125" y="0"/>
                  <a:pt x="126" y="0"/>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69" name="Freeform 56"/>
          <p:cNvSpPr/>
          <p:nvPr>
            <p:custDataLst>
              <p:tags r:id="rId70"/>
            </p:custDataLst>
          </p:nvPr>
        </p:nvSpPr>
        <p:spPr bwMode="auto">
          <a:xfrm>
            <a:off x="6523496" y="4702389"/>
            <a:ext cx="123227" cy="151061"/>
          </a:xfrm>
          <a:custGeom>
            <a:avLst/>
            <a:gdLst>
              <a:gd name="T0" fmla="*/ 20 w 153"/>
              <a:gd name="T1" fmla="*/ 139 h 216"/>
              <a:gd name="T2" fmla="*/ 29 w 153"/>
              <a:gd name="T3" fmla="*/ 140 h 216"/>
              <a:gd name="T4" fmla="*/ 62 w 153"/>
              <a:gd name="T5" fmla="*/ 149 h 216"/>
              <a:gd name="T6" fmla="*/ 97 w 153"/>
              <a:gd name="T7" fmla="*/ 163 h 216"/>
              <a:gd name="T8" fmla="*/ 130 w 153"/>
              <a:gd name="T9" fmla="*/ 180 h 216"/>
              <a:gd name="T10" fmla="*/ 150 w 153"/>
              <a:gd name="T11" fmla="*/ 203 h 216"/>
              <a:gd name="T12" fmla="*/ 143 w 153"/>
              <a:gd name="T13" fmla="*/ 215 h 216"/>
              <a:gd name="T14" fmla="*/ 134 w 153"/>
              <a:gd name="T15" fmla="*/ 215 h 216"/>
              <a:gd name="T16" fmla="*/ 95 w 153"/>
              <a:gd name="T17" fmla="*/ 205 h 216"/>
              <a:gd name="T18" fmla="*/ 32 w 153"/>
              <a:gd name="T19" fmla="*/ 169 h 216"/>
              <a:gd name="T20" fmla="*/ 24 w 153"/>
              <a:gd name="T21" fmla="*/ 162 h 216"/>
              <a:gd name="T22" fmla="*/ 9 w 153"/>
              <a:gd name="T23" fmla="*/ 149 h 216"/>
              <a:gd name="T24" fmla="*/ 3 w 153"/>
              <a:gd name="T25" fmla="*/ 144 h 216"/>
              <a:gd name="T26" fmla="*/ 3 w 153"/>
              <a:gd name="T27" fmla="*/ 137 h 216"/>
              <a:gd name="T28" fmla="*/ 14 w 153"/>
              <a:gd name="T29" fmla="*/ 124 h 216"/>
              <a:gd name="T30" fmla="*/ 41 w 153"/>
              <a:gd name="T31" fmla="*/ 74 h 216"/>
              <a:gd name="T32" fmla="*/ 57 w 153"/>
              <a:gd name="T33" fmla="*/ 54 h 216"/>
              <a:gd name="T34" fmla="*/ 88 w 153"/>
              <a:gd name="T35" fmla="*/ 22 h 216"/>
              <a:gd name="T36" fmla="*/ 110 w 153"/>
              <a:gd name="T37" fmla="*/ 5 h 216"/>
              <a:gd name="T38" fmla="*/ 116 w 153"/>
              <a:gd name="T39" fmla="*/ 2 h 216"/>
              <a:gd name="T40" fmla="*/ 123 w 153"/>
              <a:gd name="T41" fmla="*/ 6 h 216"/>
              <a:gd name="T42" fmla="*/ 123 w 153"/>
              <a:gd name="T43" fmla="*/ 14 h 216"/>
              <a:gd name="T44" fmla="*/ 115 w 153"/>
              <a:gd name="T45" fmla="*/ 38 h 216"/>
              <a:gd name="T46" fmla="*/ 96 w 153"/>
              <a:gd name="T47" fmla="*/ 69 h 216"/>
              <a:gd name="T48" fmla="*/ 68 w 153"/>
              <a:gd name="T49" fmla="*/ 101 h 216"/>
              <a:gd name="T50" fmla="*/ 54 w 153"/>
              <a:gd name="T51" fmla="*/ 115 h 216"/>
              <a:gd name="T52" fmla="*/ 22 w 153"/>
              <a:gd name="T53" fmla="*/ 137 h 216"/>
              <a:gd name="T54" fmla="*/ 21 w 153"/>
              <a:gd name="T55" fmla="*/ 138 h 216"/>
              <a:gd name="T56" fmla="*/ 20 w 153"/>
              <a:gd name="T57" fmla="*/ 139 h 2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53" h="216">
                <a:moveTo>
                  <a:pt x="20" y="139"/>
                </a:moveTo>
                <a:cubicBezTo>
                  <a:pt x="23" y="140"/>
                  <a:pt x="26" y="140"/>
                  <a:pt x="29" y="140"/>
                </a:cubicBezTo>
                <a:cubicBezTo>
                  <a:pt x="40" y="142"/>
                  <a:pt x="51" y="145"/>
                  <a:pt x="62" y="149"/>
                </a:cubicBezTo>
                <a:cubicBezTo>
                  <a:pt x="74" y="154"/>
                  <a:pt x="85" y="158"/>
                  <a:pt x="97" y="163"/>
                </a:cubicBezTo>
                <a:cubicBezTo>
                  <a:pt x="109" y="167"/>
                  <a:pt x="120" y="172"/>
                  <a:pt x="130" y="180"/>
                </a:cubicBezTo>
                <a:cubicBezTo>
                  <a:pt x="138" y="187"/>
                  <a:pt x="145" y="194"/>
                  <a:pt x="150" y="203"/>
                </a:cubicBezTo>
                <a:cubicBezTo>
                  <a:pt x="153" y="210"/>
                  <a:pt x="151" y="214"/>
                  <a:pt x="143" y="215"/>
                </a:cubicBezTo>
                <a:cubicBezTo>
                  <a:pt x="140" y="216"/>
                  <a:pt x="137" y="216"/>
                  <a:pt x="134" y="215"/>
                </a:cubicBezTo>
                <a:cubicBezTo>
                  <a:pt x="120" y="214"/>
                  <a:pt x="107" y="210"/>
                  <a:pt x="95" y="205"/>
                </a:cubicBezTo>
                <a:cubicBezTo>
                  <a:pt x="72" y="196"/>
                  <a:pt x="51" y="184"/>
                  <a:pt x="32" y="169"/>
                </a:cubicBezTo>
                <a:cubicBezTo>
                  <a:pt x="29" y="167"/>
                  <a:pt x="27" y="164"/>
                  <a:pt x="24" y="162"/>
                </a:cubicBezTo>
                <a:cubicBezTo>
                  <a:pt x="19" y="158"/>
                  <a:pt x="14" y="153"/>
                  <a:pt x="9" y="149"/>
                </a:cubicBezTo>
                <a:cubicBezTo>
                  <a:pt x="7" y="147"/>
                  <a:pt x="5" y="145"/>
                  <a:pt x="3" y="144"/>
                </a:cubicBezTo>
                <a:cubicBezTo>
                  <a:pt x="0" y="143"/>
                  <a:pt x="0" y="139"/>
                  <a:pt x="3" y="137"/>
                </a:cubicBezTo>
                <a:cubicBezTo>
                  <a:pt x="9" y="135"/>
                  <a:pt x="12" y="130"/>
                  <a:pt x="14" y="124"/>
                </a:cubicBezTo>
                <a:cubicBezTo>
                  <a:pt x="20" y="106"/>
                  <a:pt x="29" y="89"/>
                  <a:pt x="41" y="74"/>
                </a:cubicBezTo>
                <a:cubicBezTo>
                  <a:pt x="47" y="67"/>
                  <a:pt x="51" y="60"/>
                  <a:pt x="57" y="54"/>
                </a:cubicBezTo>
                <a:cubicBezTo>
                  <a:pt x="66" y="43"/>
                  <a:pt x="76" y="32"/>
                  <a:pt x="88" y="22"/>
                </a:cubicBezTo>
                <a:cubicBezTo>
                  <a:pt x="95" y="16"/>
                  <a:pt x="102" y="10"/>
                  <a:pt x="110" y="5"/>
                </a:cubicBezTo>
                <a:cubicBezTo>
                  <a:pt x="112" y="4"/>
                  <a:pt x="114" y="3"/>
                  <a:pt x="116" y="2"/>
                </a:cubicBezTo>
                <a:cubicBezTo>
                  <a:pt x="120" y="0"/>
                  <a:pt x="123" y="2"/>
                  <a:pt x="123" y="6"/>
                </a:cubicBezTo>
                <a:cubicBezTo>
                  <a:pt x="124" y="9"/>
                  <a:pt x="123" y="12"/>
                  <a:pt x="123" y="14"/>
                </a:cubicBezTo>
                <a:cubicBezTo>
                  <a:pt x="121" y="22"/>
                  <a:pt x="118" y="30"/>
                  <a:pt x="115" y="38"/>
                </a:cubicBezTo>
                <a:cubicBezTo>
                  <a:pt x="109" y="49"/>
                  <a:pt x="104" y="59"/>
                  <a:pt x="96" y="69"/>
                </a:cubicBezTo>
                <a:cubicBezTo>
                  <a:pt x="87" y="80"/>
                  <a:pt x="78" y="91"/>
                  <a:pt x="68" y="101"/>
                </a:cubicBezTo>
                <a:cubicBezTo>
                  <a:pt x="63" y="106"/>
                  <a:pt x="59" y="110"/>
                  <a:pt x="54" y="115"/>
                </a:cubicBezTo>
                <a:cubicBezTo>
                  <a:pt x="45" y="124"/>
                  <a:pt x="34" y="131"/>
                  <a:pt x="22" y="137"/>
                </a:cubicBezTo>
                <a:cubicBezTo>
                  <a:pt x="22" y="138"/>
                  <a:pt x="21" y="138"/>
                  <a:pt x="21" y="138"/>
                </a:cubicBezTo>
                <a:cubicBezTo>
                  <a:pt x="21" y="138"/>
                  <a:pt x="21" y="139"/>
                  <a:pt x="20" y="139"/>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0" name="Freeform 57"/>
          <p:cNvSpPr/>
          <p:nvPr>
            <p:custDataLst>
              <p:tags r:id="rId71"/>
            </p:custDataLst>
          </p:nvPr>
        </p:nvSpPr>
        <p:spPr bwMode="auto">
          <a:xfrm>
            <a:off x="6608806" y="4696242"/>
            <a:ext cx="128981" cy="128518"/>
          </a:xfrm>
          <a:custGeom>
            <a:avLst/>
            <a:gdLst>
              <a:gd name="T0" fmla="*/ 25 w 160"/>
              <a:gd name="T1" fmla="*/ 123 h 184"/>
              <a:gd name="T2" fmla="*/ 28 w 160"/>
              <a:gd name="T3" fmla="*/ 123 h 184"/>
              <a:gd name="T4" fmla="*/ 61 w 160"/>
              <a:gd name="T5" fmla="*/ 123 h 184"/>
              <a:gd name="T6" fmla="*/ 99 w 160"/>
              <a:gd name="T7" fmla="*/ 131 h 184"/>
              <a:gd name="T8" fmla="*/ 145 w 160"/>
              <a:gd name="T9" fmla="*/ 159 h 184"/>
              <a:gd name="T10" fmla="*/ 156 w 160"/>
              <a:gd name="T11" fmla="*/ 169 h 184"/>
              <a:gd name="T12" fmla="*/ 154 w 160"/>
              <a:gd name="T13" fmla="*/ 179 h 184"/>
              <a:gd name="T14" fmla="*/ 151 w 160"/>
              <a:gd name="T15" fmla="*/ 180 h 184"/>
              <a:gd name="T16" fmla="*/ 120 w 160"/>
              <a:gd name="T17" fmla="*/ 182 h 184"/>
              <a:gd name="T18" fmla="*/ 92 w 160"/>
              <a:gd name="T19" fmla="*/ 173 h 184"/>
              <a:gd name="T20" fmla="*/ 53 w 160"/>
              <a:gd name="T21" fmla="*/ 154 h 184"/>
              <a:gd name="T22" fmla="*/ 38 w 160"/>
              <a:gd name="T23" fmla="*/ 145 h 184"/>
              <a:gd name="T24" fmla="*/ 9 w 160"/>
              <a:gd name="T25" fmla="*/ 133 h 184"/>
              <a:gd name="T26" fmla="*/ 4 w 160"/>
              <a:gd name="T27" fmla="*/ 132 h 184"/>
              <a:gd name="T28" fmla="*/ 2 w 160"/>
              <a:gd name="T29" fmla="*/ 126 h 184"/>
              <a:gd name="T30" fmla="*/ 7 w 160"/>
              <a:gd name="T31" fmla="*/ 118 h 184"/>
              <a:gd name="T32" fmla="*/ 16 w 160"/>
              <a:gd name="T33" fmla="*/ 105 h 184"/>
              <a:gd name="T34" fmla="*/ 36 w 160"/>
              <a:gd name="T35" fmla="*/ 60 h 184"/>
              <a:gd name="T36" fmla="*/ 51 w 160"/>
              <a:gd name="T37" fmla="*/ 33 h 184"/>
              <a:gd name="T38" fmla="*/ 85 w 160"/>
              <a:gd name="T39" fmla="*/ 4 h 184"/>
              <a:gd name="T40" fmla="*/ 94 w 160"/>
              <a:gd name="T41" fmla="*/ 1 h 184"/>
              <a:gd name="T42" fmla="*/ 102 w 160"/>
              <a:gd name="T43" fmla="*/ 8 h 184"/>
              <a:gd name="T44" fmla="*/ 98 w 160"/>
              <a:gd name="T45" fmla="*/ 20 h 184"/>
              <a:gd name="T46" fmla="*/ 83 w 160"/>
              <a:gd name="T47" fmla="*/ 49 h 184"/>
              <a:gd name="T48" fmla="*/ 73 w 160"/>
              <a:gd name="T49" fmla="*/ 66 h 184"/>
              <a:gd name="T50" fmla="*/ 51 w 160"/>
              <a:gd name="T51" fmla="*/ 95 h 184"/>
              <a:gd name="T52" fmla="*/ 38 w 160"/>
              <a:gd name="T53" fmla="*/ 111 h 184"/>
              <a:gd name="T54" fmla="*/ 28 w 160"/>
              <a:gd name="T55" fmla="*/ 119 h 184"/>
              <a:gd name="T56" fmla="*/ 24 w 160"/>
              <a:gd name="T57" fmla="*/ 122 h 184"/>
              <a:gd name="T58" fmla="*/ 25 w 160"/>
              <a:gd name="T59" fmla="*/ 123 h 1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60" h="184">
                <a:moveTo>
                  <a:pt x="25" y="123"/>
                </a:moveTo>
                <a:cubicBezTo>
                  <a:pt x="26" y="123"/>
                  <a:pt x="27" y="123"/>
                  <a:pt x="28" y="123"/>
                </a:cubicBezTo>
                <a:cubicBezTo>
                  <a:pt x="39" y="123"/>
                  <a:pt x="50" y="122"/>
                  <a:pt x="61" y="123"/>
                </a:cubicBezTo>
                <a:cubicBezTo>
                  <a:pt x="74" y="123"/>
                  <a:pt x="87" y="126"/>
                  <a:pt x="99" y="131"/>
                </a:cubicBezTo>
                <a:cubicBezTo>
                  <a:pt x="116" y="137"/>
                  <a:pt x="131" y="147"/>
                  <a:pt x="145" y="159"/>
                </a:cubicBezTo>
                <a:cubicBezTo>
                  <a:pt x="148" y="162"/>
                  <a:pt x="152" y="165"/>
                  <a:pt x="156" y="169"/>
                </a:cubicBezTo>
                <a:cubicBezTo>
                  <a:pt x="160" y="172"/>
                  <a:pt x="159" y="176"/>
                  <a:pt x="154" y="179"/>
                </a:cubicBezTo>
                <a:cubicBezTo>
                  <a:pt x="153" y="179"/>
                  <a:pt x="152" y="179"/>
                  <a:pt x="151" y="180"/>
                </a:cubicBezTo>
                <a:cubicBezTo>
                  <a:pt x="141" y="183"/>
                  <a:pt x="131" y="184"/>
                  <a:pt x="120" y="182"/>
                </a:cubicBezTo>
                <a:cubicBezTo>
                  <a:pt x="110" y="180"/>
                  <a:pt x="101" y="177"/>
                  <a:pt x="92" y="173"/>
                </a:cubicBezTo>
                <a:cubicBezTo>
                  <a:pt x="79" y="166"/>
                  <a:pt x="66" y="160"/>
                  <a:pt x="53" y="154"/>
                </a:cubicBezTo>
                <a:cubicBezTo>
                  <a:pt x="48" y="151"/>
                  <a:pt x="43" y="148"/>
                  <a:pt x="38" y="145"/>
                </a:cubicBezTo>
                <a:cubicBezTo>
                  <a:pt x="29" y="139"/>
                  <a:pt x="19" y="136"/>
                  <a:pt x="9" y="133"/>
                </a:cubicBezTo>
                <a:cubicBezTo>
                  <a:pt x="7" y="133"/>
                  <a:pt x="6" y="132"/>
                  <a:pt x="4" y="132"/>
                </a:cubicBezTo>
                <a:cubicBezTo>
                  <a:pt x="1" y="131"/>
                  <a:pt x="0" y="129"/>
                  <a:pt x="2" y="126"/>
                </a:cubicBezTo>
                <a:cubicBezTo>
                  <a:pt x="3" y="123"/>
                  <a:pt x="5" y="121"/>
                  <a:pt x="7" y="118"/>
                </a:cubicBezTo>
                <a:cubicBezTo>
                  <a:pt x="10" y="114"/>
                  <a:pt x="14" y="110"/>
                  <a:pt x="16" y="105"/>
                </a:cubicBezTo>
                <a:cubicBezTo>
                  <a:pt x="23" y="90"/>
                  <a:pt x="30" y="75"/>
                  <a:pt x="36" y="60"/>
                </a:cubicBezTo>
                <a:cubicBezTo>
                  <a:pt x="40" y="50"/>
                  <a:pt x="44" y="41"/>
                  <a:pt x="51" y="33"/>
                </a:cubicBezTo>
                <a:cubicBezTo>
                  <a:pt x="60" y="21"/>
                  <a:pt x="72" y="11"/>
                  <a:pt x="85" y="4"/>
                </a:cubicBezTo>
                <a:cubicBezTo>
                  <a:pt x="88" y="3"/>
                  <a:pt x="91" y="2"/>
                  <a:pt x="94" y="1"/>
                </a:cubicBezTo>
                <a:cubicBezTo>
                  <a:pt x="99" y="0"/>
                  <a:pt x="102" y="2"/>
                  <a:pt x="102" y="8"/>
                </a:cubicBezTo>
                <a:cubicBezTo>
                  <a:pt x="102" y="12"/>
                  <a:pt x="101" y="16"/>
                  <a:pt x="98" y="20"/>
                </a:cubicBezTo>
                <a:cubicBezTo>
                  <a:pt x="93" y="30"/>
                  <a:pt x="88" y="39"/>
                  <a:pt x="83" y="49"/>
                </a:cubicBezTo>
                <a:cubicBezTo>
                  <a:pt x="79" y="55"/>
                  <a:pt x="76" y="60"/>
                  <a:pt x="73" y="66"/>
                </a:cubicBezTo>
                <a:cubicBezTo>
                  <a:pt x="67" y="77"/>
                  <a:pt x="59" y="86"/>
                  <a:pt x="51" y="95"/>
                </a:cubicBezTo>
                <a:cubicBezTo>
                  <a:pt x="47" y="100"/>
                  <a:pt x="43" y="106"/>
                  <a:pt x="38" y="111"/>
                </a:cubicBezTo>
                <a:cubicBezTo>
                  <a:pt x="35" y="114"/>
                  <a:pt x="32" y="116"/>
                  <a:pt x="28" y="119"/>
                </a:cubicBezTo>
                <a:cubicBezTo>
                  <a:pt x="27" y="120"/>
                  <a:pt x="26" y="121"/>
                  <a:pt x="24" y="122"/>
                </a:cubicBezTo>
                <a:cubicBezTo>
                  <a:pt x="25" y="122"/>
                  <a:pt x="25" y="123"/>
                  <a:pt x="25" y="123"/>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1" name="Freeform 58"/>
          <p:cNvSpPr/>
          <p:nvPr>
            <p:custDataLst>
              <p:tags r:id="rId72"/>
            </p:custDataLst>
          </p:nvPr>
        </p:nvSpPr>
        <p:spPr bwMode="auto">
          <a:xfrm>
            <a:off x="6676514" y="4699755"/>
            <a:ext cx="96821" cy="64113"/>
          </a:xfrm>
          <a:custGeom>
            <a:avLst/>
            <a:gdLst>
              <a:gd name="T0" fmla="*/ 120 w 120"/>
              <a:gd name="T1" fmla="*/ 11 h 92"/>
              <a:gd name="T2" fmla="*/ 117 w 120"/>
              <a:gd name="T3" fmla="*/ 18 h 92"/>
              <a:gd name="T4" fmla="*/ 91 w 120"/>
              <a:gd name="T5" fmla="*/ 46 h 92"/>
              <a:gd name="T6" fmla="*/ 65 w 120"/>
              <a:gd name="T7" fmla="*/ 65 h 92"/>
              <a:gd name="T8" fmla="*/ 30 w 120"/>
              <a:gd name="T9" fmla="*/ 84 h 92"/>
              <a:gd name="T10" fmla="*/ 8 w 120"/>
              <a:gd name="T11" fmla="*/ 92 h 92"/>
              <a:gd name="T12" fmla="*/ 3 w 120"/>
              <a:gd name="T13" fmla="*/ 92 h 92"/>
              <a:gd name="T14" fmla="*/ 2 w 120"/>
              <a:gd name="T15" fmla="*/ 88 h 92"/>
              <a:gd name="T16" fmla="*/ 13 w 120"/>
              <a:gd name="T17" fmla="*/ 70 h 92"/>
              <a:gd name="T18" fmla="*/ 33 w 120"/>
              <a:gd name="T19" fmla="*/ 46 h 92"/>
              <a:gd name="T20" fmla="*/ 49 w 120"/>
              <a:gd name="T21" fmla="*/ 33 h 92"/>
              <a:gd name="T22" fmla="*/ 105 w 120"/>
              <a:gd name="T23" fmla="*/ 2 h 92"/>
              <a:gd name="T24" fmla="*/ 114 w 120"/>
              <a:gd name="T25" fmla="*/ 1 h 92"/>
              <a:gd name="T26" fmla="*/ 120 w 120"/>
              <a:gd name="T27" fmla="*/ 11 h 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20" h="92">
                <a:moveTo>
                  <a:pt x="120" y="11"/>
                </a:moveTo>
                <a:cubicBezTo>
                  <a:pt x="119" y="12"/>
                  <a:pt x="119" y="16"/>
                  <a:pt x="117" y="18"/>
                </a:cubicBezTo>
                <a:cubicBezTo>
                  <a:pt x="110" y="29"/>
                  <a:pt x="101" y="39"/>
                  <a:pt x="91" y="46"/>
                </a:cubicBezTo>
                <a:cubicBezTo>
                  <a:pt x="82" y="53"/>
                  <a:pt x="74" y="59"/>
                  <a:pt x="65" y="65"/>
                </a:cubicBezTo>
                <a:cubicBezTo>
                  <a:pt x="54" y="73"/>
                  <a:pt x="43" y="79"/>
                  <a:pt x="30" y="84"/>
                </a:cubicBezTo>
                <a:cubicBezTo>
                  <a:pt x="23" y="87"/>
                  <a:pt x="15" y="89"/>
                  <a:pt x="8" y="92"/>
                </a:cubicBezTo>
                <a:cubicBezTo>
                  <a:pt x="6" y="92"/>
                  <a:pt x="5" y="92"/>
                  <a:pt x="3" y="92"/>
                </a:cubicBezTo>
                <a:cubicBezTo>
                  <a:pt x="1" y="92"/>
                  <a:pt x="0" y="90"/>
                  <a:pt x="2" y="88"/>
                </a:cubicBezTo>
                <a:cubicBezTo>
                  <a:pt x="6" y="82"/>
                  <a:pt x="9" y="75"/>
                  <a:pt x="13" y="70"/>
                </a:cubicBezTo>
                <a:cubicBezTo>
                  <a:pt x="19" y="61"/>
                  <a:pt x="25" y="53"/>
                  <a:pt x="33" y="46"/>
                </a:cubicBezTo>
                <a:cubicBezTo>
                  <a:pt x="38" y="41"/>
                  <a:pt x="44" y="37"/>
                  <a:pt x="49" y="33"/>
                </a:cubicBezTo>
                <a:cubicBezTo>
                  <a:pt x="66" y="19"/>
                  <a:pt x="85" y="9"/>
                  <a:pt x="105" y="2"/>
                </a:cubicBezTo>
                <a:cubicBezTo>
                  <a:pt x="108" y="1"/>
                  <a:pt x="111" y="0"/>
                  <a:pt x="114" y="1"/>
                </a:cubicBezTo>
                <a:cubicBezTo>
                  <a:pt x="118" y="2"/>
                  <a:pt x="120" y="5"/>
                  <a:pt x="120" y="11"/>
                </a:cubicBezTo>
                <a:close/>
              </a:path>
            </a:pathLst>
          </a:custGeom>
          <a:solidFill>
            <a:srgbClr val="63AA9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2" name="Freeform 59"/>
          <p:cNvSpPr/>
          <p:nvPr>
            <p:custDataLst>
              <p:tags r:id="rId73"/>
            </p:custDataLst>
          </p:nvPr>
        </p:nvSpPr>
        <p:spPr bwMode="auto">
          <a:xfrm>
            <a:off x="6333917" y="4750694"/>
            <a:ext cx="32161" cy="30153"/>
          </a:xfrm>
          <a:custGeom>
            <a:avLst/>
            <a:gdLst>
              <a:gd name="T0" fmla="*/ 0 w 40"/>
              <a:gd name="T1" fmla="*/ 19 h 43"/>
              <a:gd name="T2" fmla="*/ 5 w 40"/>
              <a:gd name="T3" fmla="*/ 10 h 43"/>
              <a:gd name="T4" fmla="*/ 12 w 40"/>
              <a:gd name="T5" fmla="*/ 4 h 43"/>
              <a:gd name="T6" fmla="*/ 31 w 40"/>
              <a:gd name="T7" fmla="*/ 7 h 43"/>
              <a:gd name="T8" fmla="*/ 35 w 40"/>
              <a:gd name="T9" fmla="*/ 30 h 43"/>
              <a:gd name="T10" fmla="*/ 6 w 40"/>
              <a:gd name="T11" fmla="*/ 35 h 43"/>
              <a:gd name="T12" fmla="*/ 1 w 40"/>
              <a:gd name="T13" fmla="*/ 29 h 43"/>
              <a:gd name="T14" fmla="*/ 0 w 40"/>
              <a:gd name="T15" fmla="*/ 26 h 43"/>
              <a:gd name="T16" fmla="*/ 0 w 40"/>
              <a:gd name="T17" fmla="*/ 19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0" h="43">
                <a:moveTo>
                  <a:pt x="0" y="19"/>
                </a:moveTo>
                <a:cubicBezTo>
                  <a:pt x="1" y="16"/>
                  <a:pt x="3" y="13"/>
                  <a:pt x="5" y="10"/>
                </a:cubicBezTo>
                <a:cubicBezTo>
                  <a:pt x="7" y="8"/>
                  <a:pt x="10" y="6"/>
                  <a:pt x="12" y="4"/>
                </a:cubicBezTo>
                <a:cubicBezTo>
                  <a:pt x="19" y="0"/>
                  <a:pt x="26" y="2"/>
                  <a:pt x="31" y="7"/>
                </a:cubicBezTo>
                <a:cubicBezTo>
                  <a:pt x="37" y="13"/>
                  <a:pt x="40" y="22"/>
                  <a:pt x="35" y="30"/>
                </a:cubicBezTo>
                <a:cubicBezTo>
                  <a:pt x="29" y="40"/>
                  <a:pt x="15" y="43"/>
                  <a:pt x="6" y="35"/>
                </a:cubicBezTo>
                <a:cubicBezTo>
                  <a:pt x="4" y="34"/>
                  <a:pt x="3" y="31"/>
                  <a:pt x="1" y="29"/>
                </a:cubicBezTo>
                <a:cubicBezTo>
                  <a:pt x="1" y="28"/>
                  <a:pt x="0" y="27"/>
                  <a:pt x="0" y="26"/>
                </a:cubicBezTo>
                <a:cubicBezTo>
                  <a:pt x="0" y="24"/>
                  <a:pt x="0" y="21"/>
                  <a:pt x="0" y="19"/>
                </a:cubicBezTo>
                <a:close/>
              </a:path>
            </a:pathLst>
          </a:custGeom>
          <a:solidFill>
            <a:schemeClr val="accent1">
              <a:lumMod val="60000"/>
              <a:lumOff val="40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3" name="Freeform 60"/>
          <p:cNvSpPr/>
          <p:nvPr>
            <p:custDataLst>
              <p:tags r:id="rId74"/>
            </p:custDataLst>
          </p:nvPr>
        </p:nvSpPr>
        <p:spPr bwMode="auto">
          <a:xfrm>
            <a:off x="6490996" y="4875114"/>
            <a:ext cx="16927" cy="15516"/>
          </a:xfrm>
          <a:custGeom>
            <a:avLst/>
            <a:gdLst>
              <a:gd name="T0" fmla="*/ 7 w 21"/>
              <a:gd name="T1" fmla="*/ 22 h 22"/>
              <a:gd name="T2" fmla="*/ 7 w 21"/>
              <a:gd name="T3" fmla="*/ 22 h 22"/>
              <a:gd name="T4" fmla="*/ 1 w 21"/>
              <a:gd name="T5" fmla="*/ 12 h 22"/>
              <a:gd name="T6" fmla="*/ 8 w 21"/>
              <a:gd name="T7" fmla="*/ 2 h 22"/>
              <a:gd name="T8" fmla="*/ 20 w 21"/>
              <a:gd name="T9" fmla="*/ 4 h 22"/>
              <a:gd name="T10" fmla="*/ 21 w 21"/>
              <a:gd name="T11" fmla="*/ 7 h 22"/>
              <a:gd name="T12" fmla="*/ 20 w 21"/>
              <a:gd name="T13" fmla="*/ 17 h 22"/>
              <a:gd name="T14" fmla="*/ 16 w 21"/>
              <a:gd name="T15" fmla="*/ 20 h 22"/>
              <a:gd name="T16" fmla="*/ 13 w 21"/>
              <a:gd name="T17" fmla="*/ 22 h 22"/>
              <a:gd name="T18" fmla="*/ 7 w 21"/>
              <a:gd name="T1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1" h="22">
                <a:moveTo>
                  <a:pt x="7" y="22"/>
                </a:moveTo>
                <a:cubicBezTo>
                  <a:pt x="7" y="22"/>
                  <a:pt x="7" y="22"/>
                  <a:pt x="7" y="22"/>
                </a:cubicBezTo>
                <a:cubicBezTo>
                  <a:pt x="3" y="20"/>
                  <a:pt x="0" y="16"/>
                  <a:pt x="1" y="12"/>
                </a:cubicBezTo>
                <a:cubicBezTo>
                  <a:pt x="1" y="7"/>
                  <a:pt x="4" y="4"/>
                  <a:pt x="8" y="2"/>
                </a:cubicBezTo>
                <a:cubicBezTo>
                  <a:pt x="12" y="0"/>
                  <a:pt x="17" y="0"/>
                  <a:pt x="20" y="4"/>
                </a:cubicBezTo>
                <a:cubicBezTo>
                  <a:pt x="20" y="5"/>
                  <a:pt x="21" y="6"/>
                  <a:pt x="21" y="7"/>
                </a:cubicBezTo>
                <a:cubicBezTo>
                  <a:pt x="21" y="10"/>
                  <a:pt x="21" y="14"/>
                  <a:pt x="20" y="17"/>
                </a:cubicBezTo>
                <a:cubicBezTo>
                  <a:pt x="19" y="18"/>
                  <a:pt x="18" y="19"/>
                  <a:pt x="16" y="20"/>
                </a:cubicBezTo>
                <a:cubicBezTo>
                  <a:pt x="15" y="21"/>
                  <a:pt x="14" y="22"/>
                  <a:pt x="13" y="22"/>
                </a:cubicBezTo>
                <a:cubicBezTo>
                  <a:pt x="11" y="22"/>
                  <a:pt x="9" y="22"/>
                  <a:pt x="7" y="22"/>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4" name="Freeform 61"/>
          <p:cNvSpPr/>
          <p:nvPr>
            <p:custDataLst>
              <p:tags r:id="rId75"/>
            </p:custDataLst>
          </p:nvPr>
        </p:nvSpPr>
        <p:spPr bwMode="auto">
          <a:xfrm>
            <a:off x="6727293" y="4763282"/>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5" name="Freeform 62"/>
          <p:cNvSpPr/>
          <p:nvPr>
            <p:custDataLst>
              <p:tags r:id="rId76"/>
            </p:custDataLst>
          </p:nvPr>
        </p:nvSpPr>
        <p:spPr bwMode="auto">
          <a:xfrm>
            <a:off x="6662971" y="4833836"/>
            <a:ext cx="33854" cy="26641"/>
          </a:xfrm>
          <a:custGeom>
            <a:avLst/>
            <a:gdLst>
              <a:gd name="T0" fmla="*/ 42 w 42"/>
              <a:gd name="T1" fmla="*/ 16 h 38"/>
              <a:gd name="T2" fmla="*/ 20 w 42"/>
              <a:gd name="T3" fmla="*/ 37 h 38"/>
              <a:gd name="T4" fmla="*/ 3 w 42"/>
              <a:gd name="T5" fmla="*/ 13 h 38"/>
              <a:gd name="T6" fmla="*/ 10 w 42"/>
              <a:gd name="T7" fmla="*/ 5 h 38"/>
              <a:gd name="T8" fmla="*/ 28 w 42"/>
              <a:gd name="T9" fmla="*/ 1 h 38"/>
              <a:gd name="T10" fmla="*/ 41 w 42"/>
              <a:gd name="T11" fmla="*/ 10 h 38"/>
              <a:gd name="T12" fmla="*/ 42 w 42"/>
              <a:gd name="T13" fmla="*/ 16 h 38"/>
            </a:gdLst>
            <a:ahLst/>
            <a:cxnLst>
              <a:cxn ang="0">
                <a:pos x="T0" y="T1"/>
              </a:cxn>
              <a:cxn ang="0">
                <a:pos x="T2" y="T3"/>
              </a:cxn>
              <a:cxn ang="0">
                <a:pos x="T4" y="T5"/>
              </a:cxn>
              <a:cxn ang="0">
                <a:pos x="T6" y="T7"/>
              </a:cxn>
              <a:cxn ang="0">
                <a:pos x="T8" y="T9"/>
              </a:cxn>
              <a:cxn ang="0">
                <a:pos x="T10" y="T11"/>
              </a:cxn>
              <a:cxn ang="0">
                <a:pos x="T12" y="T13"/>
              </a:cxn>
            </a:cxnLst>
            <a:rect l="0" t="0" r="r" b="b"/>
            <a:pathLst>
              <a:path w="42" h="38">
                <a:moveTo>
                  <a:pt x="42" y="16"/>
                </a:moveTo>
                <a:cubicBezTo>
                  <a:pt x="42" y="25"/>
                  <a:pt x="32" y="38"/>
                  <a:pt x="20" y="37"/>
                </a:cubicBezTo>
                <a:cubicBezTo>
                  <a:pt x="9" y="36"/>
                  <a:pt x="0" y="25"/>
                  <a:pt x="3" y="13"/>
                </a:cubicBezTo>
                <a:cubicBezTo>
                  <a:pt x="4" y="10"/>
                  <a:pt x="7" y="7"/>
                  <a:pt x="10" y="5"/>
                </a:cubicBezTo>
                <a:cubicBezTo>
                  <a:pt x="15" y="2"/>
                  <a:pt x="21" y="0"/>
                  <a:pt x="28" y="1"/>
                </a:cubicBezTo>
                <a:cubicBezTo>
                  <a:pt x="33" y="1"/>
                  <a:pt x="38" y="4"/>
                  <a:pt x="41" y="10"/>
                </a:cubicBezTo>
                <a:cubicBezTo>
                  <a:pt x="41" y="11"/>
                  <a:pt x="42" y="14"/>
                  <a:pt x="42" y="16"/>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6" name="Freeform 63"/>
          <p:cNvSpPr/>
          <p:nvPr>
            <p:custDataLst>
              <p:tags r:id="rId77"/>
            </p:custDataLst>
          </p:nvPr>
        </p:nvSpPr>
        <p:spPr bwMode="auto">
          <a:xfrm>
            <a:off x="6564458" y="4682776"/>
            <a:ext cx="28098" cy="24591"/>
          </a:xfrm>
          <a:custGeom>
            <a:avLst/>
            <a:gdLst>
              <a:gd name="T0" fmla="*/ 16 w 35"/>
              <a:gd name="T1" fmla="*/ 34 h 35"/>
              <a:gd name="T2" fmla="*/ 1 w 35"/>
              <a:gd name="T3" fmla="*/ 21 h 35"/>
              <a:gd name="T4" fmla="*/ 1 w 35"/>
              <a:gd name="T5" fmla="*/ 19 h 35"/>
              <a:gd name="T6" fmla="*/ 16 w 35"/>
              <a:gd name="T7" fmla="*/ 2 h 35"/>
              <a:gd name="T8" fmla="*/ 34 w 35"/>
              <a:gd name="T9" fmla="*/ 16 h 35"/>
              <a:gd name="T10" fmla="*/ 16 w 35"/>
              <a:gd name="T11" fmla="*/ 34 h 35"/>
            </a:gdLst>
            <a:ahLst/>
            <a:cxnLst>
              <a:cxn ang="0">
                <a:pos x="T0" y="T1"/>
              </a:cxn>
              <a:cxn ang="0">
                <a:pos x="T2" y="T3"/>
              </a:cxn>
              <a:cxn ang="0">
                <a:pos x="T4" y="T5"/>
              </a:cxn>
              <a:cxn ang="0">
                <a:pos x="T6" y="T7"/>
              </a:cxn>
              <a:cxn ang="0">
                <a:pos x="T8" y="T9"/>
              </a:cxn>
              <a:cxn ang="0">
                <a:pos x="T10" y="T11"/>
              </a:cxn>
            </a:cxnLst>
            <a:rect l="0" t="0" r="r" b="b"/>
            <a:pathLst>
              <a:path w="35" h="35">
                <a:moveTo>
                  <a:pt x="16" y="34"/>
                </a:moveTo>
                <a:cubicBezTo>
                  <a:pt x="7" y="35"/>
                  <a:pt x="2" y="29"/>
                  <a:pt x="1" y="21"/>
                </a:cubicBezTo>
                <a:cubicBezTo>
                  <a:pt x="1" y="21"/>
                  <a:pt x="0" y="20"/>
                  <a:pt x="1" y="19"/>
                </a:cubicBezTo>
                <a:cubicBezTo>
                  <a:pt x="1" y="11"/>
                  <a:pt x="8" y="3"/>
                  <a:pt x="16" y="2"/>
                </a:cubicBezTo>
                <a:cubicBezTo>
                  <a:pt x="24" y="0"/>
                  <a:pt x="33" y="7"/>
                  <a:pt x="34" y="16"/>
                </a:cubicBezTo>
                <a:cubicBezTo>
                  <a:pt x="35" y="26"/>
                  <a:pt x="26" y="34"/>
                  <a:pt x="16" y="34"/>
                </a:cubicBez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7" name="Freeform 64"/>
          <p:cNvSpPr/>
          <p:nvPr>
            <p:custDataLst>
              <p:tags r:id="rId78"/>
            </p:custDataLst>
          </p:nvPr>
        </p:nvSpPr>
        <p:spPr bwMode="auto">
          <a:xfrm>
            <a:off x="6702242" y="4682190"/>
            <a:ext cx="17942" cy="13174"/>
          </a:xfrm>
          <a:custGeom>
            <a:avLst/>
            <a:gdLst>
              <a:gd name="T0" fmla="*/ 10 w 22"/>
              <a:gd name="T1" fmla="*/ 18 h 19"/>
              <a:gd name="T2" fmla="*/ 2 w 22"/>
              <a:gd name="T3" fmla="*/ 7 h 19"/>
              <a:gd name="T4" fmla="*/ 11 w 22"/>
              <a:gd name="T5" fmla="*/ 0 h 19"/>
              <a:gd name="T6" fmla="*/ 21 w 22"/>
              <a:gd name="T7" fmla="*/ 5 h 19"/>
              <a:gd name="T8" fmla="*/ 21 w 22"/>
              <a:gd name="T9" fmla="*/ 12 h 19"/>
              <a:gd name="T10" fmla="*/ 10 w 22"/>
              <a:gd name="T11" fmla="*/ 18 h 19"/>
            </a:gdLst>
            <a:ahLst/>
            <a:cxnLst>
              <a:cxn ang="0">
                <a:pos x="T0" y="T1"/>
              </a:cxn>
              <a:cxn ang="0">
                <a:pos x="T2" y="T3"/>
              </a:cxn>
              <a:cxn ang="0">
                <a:pos x="T4" y="T5"/>
              </a:cxn>
              <a:cxn ang="0">
                <a:pos x="T6" y="T7"/>
              </a:cxn>
              <a:cxn ang="0">
                <a:pos x="T8" y="T9"/>
              </a:cxn>
              <a:cxn ang="0">
                <a:pos x="T10" y="T11"/>
              </a:cxn>
            </a:cxnLst>
            <a:rect l="0" t="0" r="r" b="b"/>
            <a:pathLst>
              <a:path w="22" h="19">
                <a:moveTo>
                  <a:pt x="10" y="18"/>
                </a:moveTo>
                <a:cubicBezTo>
                  <a:pt x="3" y="19"/>
                  <a:pt x="0" y="11"/>
                  <a:pt x="2" y="7"/>
                </a:cubicBezTo>
                <a:cubicBezTo>
                  <a:pt x="3" y="3"/>
                  <a:pt x="7" y="0"/>
                  <a:pt x="11" y="0"/>
                </a:cubicBezTo>
                <a:cubicBezTo>
                  <a:pt x="15" y="0"/>
                  <a:pt x="19" y="1"/>
                  <a:pt x="21" y="5"/>
                </a:cubicBezTo>
                <a:cubicBezTo>
                  <a:pt x="22" y="7"/>
                  <a:pt x="22" y="10"/>
                  <a:pt x="21" y="12"/>
                </a:cubicBezTo>
                <a:cubicBezTo>
                  <a:pt x="19" y="16"/>
                  <a:pt x="15" y="19"/>
                  <a:pt x="10" y="1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8" name="Freeform 65"/>
          <p:cNvSpPr/>
          <p:nvPr>
            <p:custDataLst>
              <p:tags r:id="rId79"/>
            </p:custDataLst>
          </p:nvPr>
        </p:nvSpPr>
        <p:spPr bwMode="auto">
          <a:xfrm>
            <a:off x="6328162" y="4757720"/>
            <a:ext cx="359861" cy="50354"/>
          </a:xfrm>
          <a:custGeom>
            <a:avLst/>
            <a:gdLst>
              <a:gd name="T0" fmla="*/ 120 w 446"/>
              <a:gd name="T1" fmla="*/ 72 h 72"/>
              <a:gd name="T2" fmla="*/ 79 w 446"/>
              <a:gd name="T3" fmla="*/ 70 h 72"/>
              <a:gd name="T4" fmla="*/ 43 w 446"/>
              <a:gd name="T5" fmla="*/ 65 h 72"/>
              <a:gd name="T6" fmla="*/ 12 w 446"/>
              <a:gd name="T7" fmla="*/ 57 h 72"/>
              <a:gd name="T8" fmla="*/ 4 w 446"/>
              <a:gd name="T9" fmla="*/ 54 h 72"/>
              <a:gd name="T10" fmla="*/ 2 w 446"/>
              <a:gd name="T11" fmla="*/ 52 h 72"/>
              <a:gd name="T12" fmla="*/ 2 w 446"/>
              <a:gd name="T13" fmla="*/ 47 h 72"/>
              <a:gd name="T14" fmla="*/ 5 w 446"/>
              <a:gd name="T15" fmla="*/ 46 h 72"/>
              <a:gd name="T16" fmla="*/ 6 w 446"/>
              <a:gd name="T17" fmla="*/ 46 h 72"/>
              <a:gd name="T18" fmla="*/ 53 w 446"/>
              <a:gd name="T19" fmla="*/ 59 h 72"/>
              <a:gd name="T20" fmla="*/ 81 w 446"/>
              <a:gd name="T21" fmla="*/ 62 h 72"/>
              <a:gd name="T22" fmla="*/ 122 w 446"/>
              <a:gd name="T23" fmla="*/ 64 h 72"/>
              <a:gd name="T24" fmla="*/ 152 w 446"/>
              <a:gd name="T25" fmla="*/ 62 h 72"/>
              <a:gd name="T26" fmla="*/ 177 w 446"/>
              <a:gd name="T27" fmla="*/ 61 h 72"/>
              <a:gd name="T28" fmla="*/ 206 w 446"/>
              <a:gd name="T29" fmla="*/ 59 h 72"/>
              <a:gd name="T30" fmla="*/ 222 w 446"/>
              <a:gd name="T31" fmla="*/ 58 h 72"/>
              <a:gd name="T32" fmla="*/ 237 w 446"/>
              <a:gd name="T33" fmla="*/ 57 h 72"/>
              <a:gd name="T34" fmla="*/ 263 w 446"/>
              <a:gd name="T35" fmla="*/ 54 h 72"/>
              <a:gd name="T36" fmla="*/ 283 w 446"/>
              <a:gd name="T37" fmla="*/ 51 h 72"/>
              <a:gd name="T38" fmla="*/ 324 w 446"/>
              <a:gd name="T39" fmla="*/ 43 h 72"/>
              <a:gd name="T40" fmla="*/ 363 w 446"/>
              <a:gd name="T41" fmla="*/ 32 h 72"/>
              <a:gd name="T42" fmla="*/ 422 w 446"/>
              <a:gd name="T43" fmla="*/ 9 h 72"/>
              <a:gd name="T44" fmla="*/ 440 w 446"/>
              <a:gd name="T45" fmla="*/ 1 h 72"/>
              <a:gd name="T46" fmla="*/ 445 w 446"/>
              <a:gd name="T47" fmla="*/ 2 h 72"/>
              <a:gd name="T48" fmla="*/ 444 w 446"/>
              <a:gd name="T49" fmla="*/ 7 h 72"/>
              <a:gd name="T50" fmla="*/ 438 w 446"/>
              <a:gd name="T51" fmla="*/ 10 h 72"/>
              <a:gd name="T52" fmla="*/ 381 w 446"/>
              <a:gd name="T53" fmla="*/ 35 h 72"/>
              <a:gd name="T54" fmla="*/ 307 w 446"/>
              <a:gd name="T55" fmla="*/ 55 h 72"/>
              <a:gd name="T56" fmla="*/ 266 w 446"/>
              <a:gd name="T57" fmla="*/ 62 h 72"/>
              <a:gd name="T58" fmla="*/ 239 w 446"/>
              <a:gd name="T59" fmla="*/ 65 h 72"/>
              <a:gd name="T60" fmla="*/ 207 w 446"/>
              <a:gd name="T61" fmla="*/ 67 h 72"/>
              <a:gd name="T62" fmla="*/ 192 w 446"/>
              <a:gd name="T63" fmla="*/ 68 h 72"/>
              <a:gd name="T64" fmla="*/ 161 w 446"/>
              <a:gd name="T65" fmla="*/ 70 h 72"/>
              <a:gd name="T66" fmla="*/ 149 w 446"/>
              <a:gd name="T67" fmla="*/ 71 h 72"/>
              <a:gd name="T68" fmla="*/ 120 w 446"/>
              <a:gd name="T69" fmla="*/ 72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46" h="72">
                <a:moveTo>
                  <a:pt x="120" y="72"/>
                </a:moveTo>
                <a:cubicBezTo>
                  <a:pt x="109" y="72"/>
                  <a:pt x="94" y="72"/>
                  <a:pt x="79" y="70"/>
                </a:cubicBezTo>
                <a:cubicBezTo>
                  <a:pt x="67" y="69"/>
                  <a:pt x="55" y="68"/>
                  <a:pt x="43" y="65"/>
                </a:cubicBezTo>
                <a:cubicBezTo>
                  <a:pt x="33" y="63"/>
                  <a:pt x="22" y="60"/>
                  <a:pt x="12" y="57"/>
                </a:cubicBezTo>
                <a:cubicBezTo>
                  <a:pt x="9" y="56"/>
                  <a:pt x="7" y="55"/>
                  <a:pt x="4" y="54"/>
                </a:cubicBezTo>
                <a:cubicBezTo>
                  <a:pt x="3" y="53"/>
                  <a:pt x="2" y="53"/>
                  <a:pt x="2" y="52"/>
                </a:cubicBezTo>
                <a:cubicBezTo>
                  <a:pt x="1" y="50"/>
                  <a:pt x="0" y="49"/>
                  <a:pt x="2" y="47"/>
                </a:cubicBezTo>
                <a:cubicBezTo>
                  <a:pt x="3" y="46"/>
                  <a:pt x="4" y="46"/>
                  <a:pt x="5" y="46"/>
                </a:cubicBezTo>
                <a:cubicBezTo>
                  <a:pt x="6" y="46"/>
                  <a:pt x="6" y="46"/>
                  <a:pt x="6" y="46"/>
                </a:cubicBezTo>
                <a:cubicBezTo>
                  <a:pt x="21" y="53"/>
                  <a:pt x="37" y="56"/>
                  <a:pt x="53" y="59"/>
                </a:cubicBezTo>
                <a:cubicBezTo>
                  <a:pt x="62" y="61"/>
                  <a:pt x="71" y="61"/>
                  <a:pt x="81" y="62"/>
                </a:cubicBezTo>
                <a:cubicBezTo>
                  <a:pt x="94" y="64"/>
                  <a:pt x="108" y="64"/>
                  <a:pt x="122" y="64"/>
                </a:cubicBezTo>
                <a:cubicBezTo>
                  <a:pt x="132" y="64"/>
                  <a:pt x="142" y="63"/>
                  <a:pt x="152" y="62"/>
                </a:cubicBezTo>
                <a:cubicBezTo>
                  <a:pt x="160" y="62"/>
                  <a:pt x="169" y="61"/>
                  <a:pt x="177" y="61"/>
                </a:cubicBezTo>
                <a:cubicBezTo>
                  <a:pt x="187" y="60"/>
                  <a:pt x="196" y="59"/>
                  <a:pt x="206" y="59"/>
                </a:cubicBezTo>
                <a:cubicBezTo>
                  <a:pt x="211" y="58"/>
                  <a:pt x="217" y="58"/>
                  <a:pt x="222" y="58"/>
                </a:cubicBezTo>
                <a:cubicBezTo>
                  <a:pt x="227" y="58"/>
                  <a:pt x="232" y="57"/>
                  <a:pt x="237" y="57"/>
                </a:cubicBezTo>
                <a:cubicBezTo>
                  <a:pt x="246" y="56"/>
                  <a:pt x="255" y="55"/>
                  <a:pt x="263" y="54"/>
                </a:cubicBezTo>
                <a:cubicBezTo>
                  <a:pt x="270" y="53"/>
                  <a:pt x="277" y="52"/>
                  <a:pt x="283" y="51"/>
                </a:cubicBezTo>
                <a:cubicBezTo>
                  <a:pt x="297" y="48"/>
                  <a:pt x="311" y="46"/>
                  <a:pt x="324" y="43"/>
                </a:cubicBezTo>
                <a:cubicBezTo>
                  <a:pt x="337" y="40"/>
                  <a:pt x="350" y="36"/>
                  <a:pt x="363" y="32"/>
                </a:cubicBezTo>
                <a:cubicBezTo>
                  <a:pt x="383" y="26"/>
                  <a:pt x="403" y="19"/>
                  <a:pt x="422" y="9"/>
                </a:cubicBezTo>
                <a:cubicBezTo>
                  <a:pt x="428" y="7"/>
                  <a:pt x="434" y="4"/>
                  <a:pt x="440" y="1"/>
                </a:cubicBezTo>
                <a:cubicBezTo>
                  <a:pt x="442" y="0"/>
                  <a:pt x="444" y="1"/>
                  <a:pt x="445" y="2"/>
                </a:cubicBezTo>
                <a:cubicBezTo>
                  <a:pt x="446" y="4"/>
                  <a:pt x="446" y="5"/>
                  <a:pt x="444" y="7"/>
                </a:cubicBezTo>
                <a:cubicBezTo>
                  <a:pt x="442" y="8"/>
                  <a:pt x="440" y="10"/>
                  <a:pt x="438" y="10"/>
                </a:cubicBezTo>
                <a:cubicBezTo>
                  <a:pt x="420" y="20"/>
                  <a:pt x="401" y="28"/>
                  <a:pt x="381" y="35"/>
                </a:cubicBezTo>
                <a:cubicBezTo>
                  <a:pt x="357" y="43"/>
                  <a:pt x="332" y="50"/>
                  <a:pt x="307" y="55"/>
                </a:cubicBezTo>
                <a:cubicBezTo>
                  <a:pt x="293" y="58"/>
                  <a:pt x="280" y="60"/>
                  <a:pt x="266" y="62"/>
                </a:cubicBezTo>
                <a:cubicBezTo>
                  <a:pt x="257" y="63"/>
                  <a:pt x="248" y="64"/>
                  <a:pt x="239" y="65"/>
                </a:cubicBezTo>
                <a:cubicBezTo>
                  <a:pt x="228" y="66"/>
                  <a:pt x="218" y="66"/>
                  <a:pt x="207" y="67"/>
                </a:cubicBezTo>
                <a:cubicBezTo>
                  <a:pt x="202" y="68"/>
                  <a:pt x="197" y="68"/>
                  <a:pt x="192" y="68"/>
                </a:cubicBezTo>
                <a:cubicBezTo>
                  <a:pt x="182" y="69"/>
                  <a:pt x="172" y="70"/>
                  <a:pt x="161" y="70"/>
                </a:cubicBezTo>
                <a:cubicBezTo>
                  <a:pt x="157" y="71"/>
                  <a:pt x="153" y="71"/>
                  <a:pt x="149" y="71"/>
                </a:cubicBezTo>
                <a:cubicBezTo>
                  <a:pt x="141" y="71"/>
                  <a:pt x="132" y="72"/>
                  <a:pt x="120" y="72"/>
                </a:cubicBezTo>
                <a:close/>
              </a:path>
            </a:pathLst>
          </a:custGeom>
          <a:solidFill>
            <a:srgbClr val="3F251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79" name="Freeform 61"/>
          <p:cNvSpPr/>
          <p:nvPr>
            <p:custDataLst>
              <p:tags r:id="rId80"/>
            </p:custDataLst>
          </p:nvPr>
        </p:nvSpPr>
        <p:spPr bwMode="auto">
          <a:xfrm>
            <a:off x="6772426" y="4560439"/>
            <a:ext cx="2491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80" name="Freeform 61"/>
          <p:cNvSpPr/>
          <p:nvPr>
            <p:custDataLst>
              <p:tags r:id="rId81"/>
            </p:custDataLst>
          </p:nvPr>
        </p:nvSpPr>
        <p:spPr bwMode="auto">
          <a:xfrm>
            <a:off x="6260698" y="4603254"/>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60000"/>
              <a:lumOff val="40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81" name="Freeform 61"/>
          <p:cNvSpPr/>
          <p:nvPr>
            <p:custDataLst>
              <p:tags r:id="rId82"/>
            </p:custDataLst>
          </p:nvPr>
        </p:nvSpPr>
        <p:spPr bwMode="auto">
          <a:xfrm>
            <a:off x="6741431" y="4485229"/>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82" name="Freeform 61"/>
          <p:cNvSpPr/>
          <p:nvPr>
            <p:custDataLst>
              <p:tags r:id="rId83"/>
            </p:custDataLst>
          </p:nvPr>
        </p:nvSpPr>
        <p:spPr bwMode="auto">
          <a:xfrm>
            <a:off x="6740234" y="4623590"/>
            <a:ext cx="33177" cy="26641"/>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83" name="Freeform 61"/>
          <p:cNvSpPr/>
          <p:nvPr>
            <p:custDataLst>
              <p:tags r:id="rId84"/>
            </p:custDataLst>
          </p:nvPr>
        </p:nvSpPr>
        <p:spPr bwMode="auto">
          <a:xfrm>
            <a:off x="6310150" y="4667879"/>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84" name="Freeform 61"/>
          <p:cNvSpPr/>
          <p:nvPr>
            <p:custDataLst>
              <p:tags r:id="rId85"/>
            </p:custDataLst>
          </p:nvPr>
        </p:nvSpPr>
        <p:spPr bwMode="auto">
          <a:xfrm>
            <a:off x="6261070" y="4529622"/>
            <a:ext cx="23138" cy="20009"/>
          </a:xfrm>
          <a:custGeom>
            <a:avLst/>
            <a:gdLst>
              <a:gd name="T0" fmla="*/ 18 w 41"/>
              <a:gd name="T1" fmla="*/ 38 h 38"/>
              <a:gd name="T2" fmla="*/ 0 w 41"/>
              <a:gd name="T3" fmla="*/ 20 h 38"/>
              <a:gd name="T4" fmla="*/ 7 w 41"/>
              <a:gd name="T5" fmla="*/ 5 h 38"/>
              <a:gd name="T6" fmla="*/ 31 w 41"/>
              <a:gd name="T7" fmla="*/ 3 h 38"/>
              <a:gd name="T8" fmla="*/ 39 w 41"/>
              <a:gd name="T9" fmla="*/ 20 h 38"/>
              <a:gd name="T10" fmla="*/ 26 w 41"/>
              <a:gd name="T11" fmla="*/ 36 h 38"/>
              <a:gd name="T12" fmla="*/ 18 w 41"/>
              <a:gd name="T13" fmla="*/ 38 h 38"/>
            </a:gdLst>
            <a:ahLst/>
            <a:cxnLst>
              <a:cxn ang="0">
                <a:pos x="T0" y="T1"/>
              </a:cxn>
              <a:cxn ang="0">
                <a:pos x="T2" y="T3"/>
              </a:cxn>
              <a:cxn ang="0">
                <a:pos x="T4" y="T5"/>
              </a:cxn>
              <a:cxn ang="0">
                <a:pos x="T6" y="T7"/>
              </a:cxn>
              <a:cxn ang="0">
                <a:pos x="T8" y="T9"/>
              </a:cxn>
              <a:cxn ang="0">
                <a:pos x="T10" y="T11"/>
              </a:cxn>
              <a:cxn ang="0">
                <a:pos x="T12" y="T13"/>
              </a:cxn>
            </a:cxnLst>
            <a:rect l="0" t="0" r="r" b="b"/>
            <a:pathLst>
              <a:path w="41" h="38">
                <a:moveTo>
                  <a:pt x="18" y="38"/>
                </a:moveTo>
                <a:cubicBezTo>
                  <a:pt x="8" y="38"/>
                  <a:pt x="0" y="30"/>
                  <a:pt x="0" y="20"/>
                </a:cubicBezTo>
                <a:cubicBezTo>
                  <a:pt x="0" y="14"/>
                  <a:pt x="2" y="9"/>
                  <a:pt x="7" y="5"/>
                </a:cubicBezTo>
                <a:cubicBezTo>
                  <a:pt x="15" y="0"/>
                  <a:pt x="22" y="0"/>
                  <a:pt x="31" y="3"/>
                </a:cubicBezTo>
                <a:cubicBezTo>
                  <a:pt x="37" y="5"/>
                  <a:pt x="41" y="14"/>
                  <a:pt x="39" y="20"/>
                </a:cubicBezTo>
                <a:cubicBezTo>
                  <a:pt x="37" y="27"/>
                  <a:pt x="33" y="33"/>
                  <a:pt x="26" y="36"/>
                </a:cubicBezTo>
                <a:cubicBezTo>
                  <a:pt x="24" y="37"/>
                  <a:pt x="21" y="37"/>
                  <a:pt x="18" y="38"/>
                </a:cubicBezTo>
                <a:close/>
              </a:path>
            </a:pathLst>
          </a:custGeom>
          <a:solidFill>
            <a:schemeClr val="accent1">
              <a:lumMod val="75000"/>
            </a:schemeClr>
          </a:solidFill>
          <a:ln>
            <a:noFill/>
          </a:ln>
        </p:spPr>
        <p:txBody>
          <a:bodyPr vert="horz" wrap="square" lIns="91440" tIns="45720" rIns="91440" bIns="45720" numCol="1" anchor="t" anchorCtr="0" compatLnSpc="1"/>
          <a:lstStyle/>
          <a:p>
            <a:endParaRPr lang="zh-CN" altLang="en-US">
              <a:solidFill>
                <a:schemeClr val="dk1"/>
              </a:solidFill>
              <a:latin typeface="微软雅黑" panose="020B0503020204020204" charset="-122"/>
              <a:ea typeface="微软雅黑" panose="020B0503020204020204" charset="-122"/>
            </a:endParaRPr>
          </a:p>
        </p:txBody>
      </p:sp>
      <p:sp>
        <p:nvSpPr>
          <p:cNvPr id="85" name="副标题"/>
          <p:cNvSpPr txBox="1"/>
          <p:nvPr>
            <p:custDataLst>
              <p:tags r:id="rId8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各类补助拨款费用</a:t>
            </a:r>
          </a:p>
        </p:txBody>
      </p:sp>
    </p:spTree>
    <p:custDataLst>
      <p:tags r:id="rId1"/>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1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1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各类补助拨款费用科目的核算内容及明细设置</a:t>
            </a:r>
          </a:p>
        </p:txBody>
      </p:sp>
      <p:sp>
        <p:nvSpPr>
          <p:cNvPr id="9" name="矩形 8"/>
          <p:cNvSpPr/>
          <p:nvPr>
            <p:custDataLst>
              <p:tags r:id="rId6"/>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8"/>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1"/>
            </p:custDataLst>
          </p:nvPr>
        </p:nvSpPr>
        <p:spPr>
          <a:xfrm>
            <a:off x="2482851" y="2369675"/>
            <a:ext cx="7204793" cy="348981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事业单位补助拨款费用”“对企业补助拨款费用”“对个人和家庭补助拨款费用”“对社会保障基金补助拨款费用”科目可根据管理需要，参照《政府收支分类科目》中支出经济分类科目，按照预算单位和项目等进行明细核算。期末结转后，这四个科目都应无余额。</a:t>
            </a:r>
          </a:p>
        </p:txBody>
      </p:sp>
    </p:spTree>
    <p:custDataLst>
      <p:tags r:id="rId1"/>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各类补助拨款费用科目的账务处理</a:t>
            </a:r>
          </a:p>
        </p:txBody>
      </p:sp>
      <p:sp>
        <p:nvSpPr>
          <p:cNvPr id="4" name="Title 6"/>
          <p:cNvSpPr txBox="1"/>
          <p:nvPr>
            <p:custDataLst>
              <p:tags r:id="rId6"/>
            </p:custDataLst>
          </p:nvPr>
        </p:nvSpPr>
        <p:spPr>
          <a:xfrm>
            <a:off x="457155" y="137158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1.实际发生费用时，借记“对事业单位补助拨款费用”“对企业补助拨款费用”“对个人和家庭补助拨款费用”“对社会保障基金补助拨款费用”科目，贷记“国库存款”科目。具体账务处理参考【例7-9】。
2.当年发生费用退回时，按照实际收到的退回金额，借记“国库存款”科目，贷记“对事业单位补助拨款费用”“对企业补助拨款费用”“对个人和家庭补助拨款费用”“对社会保障基金补助拨款费用”科目。对于收回以前年度已列费用的款项，借记“国库存款”科目，贷记“以前年度盈余调整”。具体账务处理参考【例7-10】。
3.年终转账时，本科目借方余额转入本期盈余，借记“本期盈余——预算管理资金本期盈余”科目，贷记“对事业单位补助拨款费用”“对企业补助拨款费用”“对个人和家庭补助拨款费用”“对社会保障基金补助拨款费用”科目。案例见【6-1】</a:t>
            </a:r>
          </a:p>
        </p:txBody>
      </p:sp>
    </p:spTree>
    <p:custDataLst>
      <p:tags r:id="rId1"/>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1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1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转移性费用</a:t>
            </a:r>
          </a:p>
        </p:txBody>
      </p:sp>
      <p:sp>
        <p:nvSpPr>
          <p:cNvPr id="9" name="矩形 8"/>
          <p:cNvSpPr/>
          <p:nvPr>
            <p:custDataLst>
              <p:tags r:id="rId6"/>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8"/>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1"/>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移性费用是指在各级政府财政之间进行资金调拨形成的费用，包括补助费用、上解费用、地区间援助费用等。补助和上解一般都发生在上下级财政之间，上级财政对下级财政进行补助时，上级财政就是“补助费用”，而下级财政就是“补助收入”；下级财政上解上级财政时，下级财政就是“上解费用”，上级财政就是“上解收入”。而地区间援助费用发生在不同政府之间，往往是发达地区对相对欠发达地区的援助，是一种横向政府之间的调拨，调入政府为“地区间援助收入”，调出政府为“地区间援助费用”。与转移性费用科目对应的预算会计支出类科目是补助预算支出、上解预算支出和地区间援助预算支出。转移性支出的管理要点将在第八章第六节详细介绍，这里不再重复。</a:t>
            </a:r>
          </a:p>
        </p:txBody>
      </p:sp>
    </p:spTree>
    <p:custDataLst>
      <p:tags r:id="rId1"/>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1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1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补助费用</a:t>
            </a:r>
          </a:p>
        </p:txBody>
      </p:sp>
      <p:sp>
        <p:nvSpPr>
          <p:cNvPr id="9" name="矩形 8"/>
          <p:cNvSpPr/>
          <p:nvPr>
            <p:custDataLst>
              <p:tags r:id="rId6"/>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8"/>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1"/>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费用”科目核算本级政府财政按财政体制规定或专项需要补助给下级政府财政的款项，包括对下级的税收返还、一般性转移支付和专项转移支付等。本科目可根据管理需要，按照补助地区进行明细核算。本科目平时借方余额反映本级政府财政对下级补助费用的累计数。期末结转后，本科目应无余额。
补助费用的主要账务处理如下：
1.年终与下级政府财政结算时，按照结算确认的应当补助下级政府的费用数，借记科目，贷记“与下级往来”科目。退还或核减补助费用时，借记“与下级往来”科目，贷记本科目。</a:t>
            </a:r>
          </a:p>
        </p:txBody>
      </p:sp>
    </p:spTree>
    <p:custDataLst>
      <p:tags r:id="rId1"/>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格 1"/>
          <p:cNvGraphicFramePr/>
          <p:nvPr>
            <p:custDataLst>
              <p:tags r:id="rId2"/>
            </p:custDataLst>
          </p:nvPr>
        </p:nvGraphicFramePr>
        <p:xfrm>
          <a:off x="1527810" y="1439545"/>
          <a:ext cx="8416290" cy="4211955"/>
        </p:xfrm>
        <a:graphic>
          <a:graphicData uri="http://schemas.openxmlformats.org/drawingml/2006/table">
            <a:tbl>
              <a:tblPr/>
              <a:tblGrid>
                <a:gridCol w="2882265"/>
                <a:gridCol w="5534025"/>
              </a:tblGrid>
              <a:tr h="692150">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760220">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确认对下级政府的补助</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借：补助费用</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    </a:t>
                      </a:r>
                      <a:r>
                        <a:rPr lang="zh-CN" sz="1600" spc="120">
                          <a:solidFill>
                            <a:schemeClr val="tx1"/>
                          </a:solidFill>
                          <a:latin typeface="微软雅黑" panose="020B0503020204020204" charset="-122"/>
                          <a:ea typeface="微软雅黑" panose="020B0503020204020204" charset="-122"/>
                        </a:rPr>
                        <a:t>贷：下级往来</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政府性基金预算补助支出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国有资本经营预算补助支出</a:t>
                      </a:r>
                    </a:p>
                    <a:p>
                      <a:pPr marL="0" indent="3429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759585">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退还或核减补助费用</a:t>
                      </a: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借：与下级往来</a:t>
                      </a: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贷：补助费用</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政府性基金预算补助支出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国有资本经营预算补助支出</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补助费用</a:t>
            </a:r>
          </a:p>
        </p:txBody>
      </p:sp>
      <p:sp>
        <p:nvSpPr>
          <p:cNvPr id="4" name="Title 6"/>
          <p:cNvSpPr txBox="1"/>
          <p:nvPr>
            <p:custDataLst>
              <p:tags r:id="rId6"/>
            </p:custDataLst>
          </p:nvPr>
        </p:nvSpPr>
        <p:spPr>
          <a:xfrm>
            <a:off x="457835" y="1513205"/>
            <a:ext cx="11276330" cy="21812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专项转移支付资金实行特设专户管理的，根据有关支出管理部门下达的预算文件和拨款依据确认费用，借记本科目或“与下级往来”科目；资金由本级政府财政拨付给下级的，贷记“其他财政存款”等科目；资金由上级政府财政直接拨给下级的，贷记“与上级往来”或“补助收入”科目。
【例7-11】2024年5月5日省级财政拨给某市财政专项转移支付资金6 000 000元，</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月7日该市财政再将这6 000 000元拨付给下级C县财政。该专项转移支付资金实行特殊专户管理，纳入市级财政预算管理。该市财政总会计相关账务处理如下：</a:t>
            </a:r>
          </a:p>
        </p:txBody>
      </p:sp>
      <p:graphicFrame>
        <p:nvGraphicFramePr>
          <p:cNvPr id="5" name="表格 4"/>
          <p:cNvGraphicFramePr/>
          <p:nvPr>
            <p:custDataLst>
              <p:tags r:id="rId7"/>
            </p:custDataLst>
          </p:nvPr>
        </p:nvGraphicFramePr>
        <p:xfrm>
          <a:off x="1271270" y="3694430"/>
          <a:ext cx="9597390" cy="2971165"/>
        </p:xfrm>
        <a:graphic>
          <a:graphicData uri="http://schemas.openxmlformats.org/drawingml/2006/table">
            <a:tbl>
              <a:tblPr/>
              <a:tblGrid>
                <a:gridCol w="4190365"/>
                <a:gridCol w="5407025"/>
              </a:tblGrid>
              <a:tr h="497840">
                <a:tc>
                  <a:txBody>
                    <a:bodyPr/>
                    <a:lstStyle/>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80135">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5月5日：</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借：其他财政存款6 000 000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贷：补助收入6 000 000</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93190">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贷：其他财政存款</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txBody>
                  <a:tcPr marL="177800" marR="177800" marT="57150" marB="571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5"/>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6"/>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sp>
        <p:nvSpPr>
          <p:cNvPr id="4" name="Title 6"/>
          <p:cNvSpPr txBox="1"/>
          <p:nvPr>
            <p:custDataLst>
              <p:tags r:id="rId3"/>
            </p:custDataLst>
          </p:nvPr>
        </p:nvSpPr>
        <p:spPr>
          <a:xfrm>
            <a:off x="429260" y="173990"/>
            <a:ext cx="11396980" cy="13830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-12】2024年5月5日省级财政确认应拨付某市财政专项转移支付资金6 000 000元（该转移支付属于一般公共预算），实际当天并没有拨付；5月7日省级财政直接将这笔专项转移支付资金拨付给某市的下级C财政。该专项转移支付资金实行特殊专户管理，纳入市级财政预算管理。该市财政总会计相关账务处理如下：</a:t>
            </a:r>
          </a:p>
        </p:txBody>
      </p:sp>
      <p:sp>
        <p:nvSpPr>
          <p:cNvPr id="5" name="文本框 4"/>
          <p:cNvSpPr txBox="1"/>
          <p:nvPr/>
        </p:nvSpPr>
        <p:spPr>
          <a:xfrm>
            <a:off x="702310" y="5635625"/>
            <a:ext cx="10659745" cy="958215"/>
          </a:xfrm>
          <a:prstGeom prst="rect">
            <a:avLst/>
          </a:prstGeom>
          <a:noFill/>
        </p:spPr>
        <p:txBody>
          <a:bodyPr wrap="square" rtlCol="0" anchor="t">
            <a:noAutofit/>
          </a:bodyPr>
          <a:lstStyle/>
          <a:p>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3.年终转账时，本科目借方余额转入本期盈余，借记“本期盈余——预算管理资金本期盈余”科目，贷记本科目。</a:t>
            </a:r>
          </a:p>
        </p:txBody>
      </p:sp>
      <p:graphicFrame>
        <p:nvGraphicFramePr>
          <p:cNvPr id="6" name="表格 5"/>
          <p:cNvGraphicFramePr/>
          <p:nvPr>
            <p:custDataLst>
              <p:tags r:id="rId4"/>
            </p:custDataLst>
          </p:nvPr>
        </p:nvGraphicFramePr>
        <p:xfrm>
          <a:off x="1422400" y="1689100"/>
          <a:ext cx="9727565" cy="3815080"/>
        </p:xfrm>
        <a:graphic>
          <a:graphicData uri="http://schemas.openxmlformats.org/drawingml/2006/table">
            <a:tbl>
              <a:tblPr/>
              <a:tblGrid>
                <a:gridCol w="3904615"/>
                <a:gridCol w="5822950"/>
              </a:tblGrid>
              <a:tr h="516255">
                <a:tc>
                  <a:txBody>
                    <a:bodyPr/>
                    <a:lstStyle/>
                    <a:p>
                      <a:pPr marL="85725"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85725"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259205">
                <a:tc>
                  <a:txBody>
                    <a:bodyPr/>
                    <a:lstStyle/>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5月5日：</a:t>
                      </a:r>
                    </a:p>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借：与上级往来6 000 000</a:t>
                      </a:r>
                    </a:p>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贷：补助收入6 000 000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85725" indent="1143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85725" indent="1143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039620">
                <a:tc>
                  <a:txBody>
                    <a:bodyPr/>
                    <a:lstStyle/>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85725"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借：补助费用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贷：与上级往来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85725" indent="0" algn="l">
                        <a:lnSpc>
                          <a:spcPct val="120000"/>
                        </a:lnSpc>
                        <a:spcBef>
                          <a:spcPts val="0"/>
                        </a:spcBef>
                        <a:spcAft>
                          <a:spcPts val="0"/>
                        </a:spcAft>
                      </a:pP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7</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85725"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--C</a:t>
                      </a:r>
                      <a:r>
                        <a:rPr lang="zh-CN" sz="1600" spc="120">
                          <a:solidFill>
                            <a:schemeClr val="tx1"/>
                          </a:solidFill>
                          <a:latin typeface="微软雅黑" panose="020B0503020204020204" charset="-122"/>
                          <a:ea typeface="微软雅黑" panose="020B0503020204020204" charset="-122"/>
                          <a:cs typeface="微软雅黑" panose="020B0503020204020204" charset="-122"/>
                        </a:rPr>
                        <a:t>财政</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p>
                      <a:pPr marL="85725"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6 000 000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1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1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上解费用</a:t>
            </a:r>
          </a:p>
        </p:txBody>
      </p:sp>
      <p:sp>
        <p:nvSpPr>
          <p:cNvPr id="9" name="矩形 8"/>
          <p:cNvSpPr/>
          <p:nvPr>
            <p:custDataLst>
              <p:tags r:id="rId6"/>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8"/>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1"/>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解费用”科目核算本级政府财政按照财政体制规定或专项需要上解给上级政府财政的款项。本科目可根据管理需要按照项目等进行明细核算。本科目平时借方余额反映本级政府财政上解费用的累计数。期末结转后，本科目应无余额。
上解费用的主要账务处理如下：
1.年终与上级政府财政结算时，按照结算确认的应当上解费用数，借记本科目，贷记“与上级往来”科目。退还或核减上解费用时，借记“与上级往来”等科目，贷记本科目。
2.年终转账时，本科目借方余额转入本期盈余，借记“本期盈余——预算管理资金本期盈余”科目，贷记本科目。</a:t>
            </a:r>
          </a:p>
        </p:txBody>
      </p:sp>
    </p:spTree>
    <p:custDataLst>
      <p:tags r:id="rId1"/>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地区间援助费用</a:t>
            </a:r>
          </a:p>
        </p:txBody>
      </p:sp>
      <p:sp>
        <p:nvSpPr>
          <p:cNvPr id="4" name="Title 6"/>
          <p:cNvSpPr txBox="1"/>
          <p:nvPr>
            <p:custDataLst>
              <p:tags r:id="rId6"/>
            </p:custDataLst>
          </p:nvPr>
        </p:nvSpPr>
        <p:spPr>
          <a:xfrm>
            <a:off x="384810" y="1600835"/>
            <a:ext cx="11349990" cy="479742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地区间援助费用”科目核算援助方政府财政安排用于受援方政府财政统筹使用的各类援助、补偿、捐赠等。本科目可根据管理需要，按照受援地区等进行明细核算。本科目平时借方余额反映地区间援助费用的累计数。期末结转后，本科目应无余额。
地区间援助费用的主要账务处理如下：
1.发生地区间援助费用时，借记本科目，贷记“国库存款”科目。
2.年终转账时，本科目借方余额转入本期盈余，借记“本期盈余——预算管理资金本期盈余”科目，贷记本科目。
【例7-13】2024年12月25日某市财政进行财政体制结算后，确认需上解上级财政一般公共预算资金500 000元，需补助下级财政一般公共预算资金450 000元。2024年12月31该市财政实际上解500 000给上级财政，补助450 000给下级财政；同时对兄弟省份进行地区间援助，拨付了850 000援助款。该市财政总会计相关账务处理如下：</a:t>
            </a:r>
          </a:p>
        </p:txBody>
      </p:sp>
    </p:spTree>
    <p:custDataLst>
      <p:tags r:id="rId1"/>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税收收入和非税收入</a:t>
            </a:r>
          </a:p>
        </p:txBody>
      </p:sp>
      <p:sp>
        <p:nvSpPr>
          <p:cNvPr id="4" name="Title 6"/>
          <p:cNvSpPr txBox="1"/>
          <p:nvPr>
            <p:custDataLst>
              <p:tags r:id="rId6"/>
            </p:custDataLst>
          </p:nvPr>
        </p:nvSpPr>
        <p:spPr>
          <a:xfrm>
            <a:off x="635000" y="1746885"/>
            <a:ext cx="11306810" cy="43395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归属于一般公共预算收入，但非税收入既有可能是一般公共预算收入，也可能是政府性基金预算收入和国有资本经营预算收入，所以可以将财务会计中的税收收入与预算会计中的一般公共预算收入对应起来，但不能将非税收入与一般公共预算收入对应起来，要看具体的非税种类。</a:t>
            </a: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非税收入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科目核算政府财政筹集的纳入本级财政管理的税收收入。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科目应参照《政府收支分类科目》中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税收收入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科目进行明细核算。本科目平时贷方余额反映本级政府财政税收收入的累计数。期末结转后，本科目应无余额。</a:t>
            </a: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非税收入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科目核算政府财政筹集的纳入本级财政管理的非税收入。本科目应参照《政府收支分类科目》中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非税收入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科目进行明细核算。本科目平时贷方余额反映本级政府财政非税收入的累计数。期末结转后，本科目应无余额。</a:t>
            </a: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格 1"/>
          <p:cNvGraphicFramePr/>
          <p:nvPr>
            <p:custDataLst>
              <p:tags r:id="rId2"/>
            </p:custDataLst>
          </p:nvPr>
        </p:nvGraphicFramePr>
        <p:xfrm>
          <a:off x="1608455" y="720725"/>
          <a:ext cx="8975090" cy="5261610"/>
        </p:xfrm>
        <a:graphic>
          <a:graphicData uri="http://schemas.openxmlformats.org/drawingml/2006/table">
            <a:tbl>
              <a:tblPr/>
              <a:tblGrid>
                <a:gridCol w="3450590"/>
                <a:gridCol w="5524500"/>
              </a:tblGrid>
              <a:tr h="579120">
                <a:tc>
                  <a:txBody>
                    <a:bodyPr/>
                    <a:lstStyle/>
                    <a:p>
                      <a:pPr marL="0" indent="0" algn="ctr">
                        <a:lnSpc>
                          <a:spcPct val="120000"/>
                        </a:lnSpc>
                        <a:spcBef>
                          <a:spcPts val="0"/>
                        </a:spcBef>
                        <a:spcAft>
                          <a:spcPts val="0"/>
                        </a:spcAft>
                      </a:pPr>
                      <a:r>
                        <a:rPr lang="zh-CN" sz="16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6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352040">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12月25日：</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借：上解费用500 000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贷：与上级往来500 000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借：补助费用450 000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贷：与下级往来450 000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25</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借：上解预算支出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一般公共预算补助支出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450 000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450 000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330450">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31</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借：与上级往来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2286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与下级往来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450 000</a:t>
                      </a:r>
                    </a:p>
                    <a:p>
                      <a:pPr marL="0" indent="2286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地区间援助费用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850 000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贷：国库存款</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1 800 000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12</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31</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借：补助预算收入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上级调拨</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2286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补助预算支出</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450 000</a:t>
                      </a:r>
                    </a:p>
                    <a:p>
                      <a:pPr marL="0" indent="22860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地区间援助预算支出</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850 000</a:t>
                      </a: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 </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1 800 000</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财政专户管理资金支出和专用基金支出</a:t>
            </a:r>
          </a:p>
        </p:txBody>
      </p:sp>
      <p:sp>
        <p:nvSpPr>
          <p:cNvPr id="4" name="Title 6"/>
          <p:cNvSpPr txBox="1"/>
          <p:nvPr>
            <p:custDataLst>
              <p:tags r:id="rId6"/>
            </p:custDataLst>
          </p:nvPr>
        </p:nvSpPr>
        <p:spPr>
          <a:xfrm>
            <a:off x="828040" y="1486535"/>
            <a:ext cx="11146155" cy="46716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（一）“财政专户管理资金支出”“专用基金支出”核算内容及明细设置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支出”科目核算本级政府财政用纳入财政专户管理的教育收费等资金安排的支出。本科目可根据管理需要，按照预算单位等进行明细核算。本科目平时借方余额反映财政专户管理资金支出的累计数。期末结转后，本科目应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本科目核算本级政府财政用专用基金收入安排的支出。本科目可根据管理需要，按照专用基金种类、预算单位等进行明细核算。本科目平时借方余额反映专用基金支出的累计数。期末结转后，本科目应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财政总会计的财务会计中的“财政专户管理资金支出”“ 专用基金支出”与预算会计中的“财政专户管理资金支出”“ 专用基金支出”相对应，核算内容相同，只是核算基础不同，前者是权责发生制，后者是收付实现制。</a:t>
            </a:r>
          </a:p>
        </p:txBody>
      </p:sp>
    </p:spTree>
    <p:custDataLst>
      <p:tags r:id="rId1"/>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4" name="Title 6"/>
          <p:cNvSpPr txBox="1"/>
          <p:nvPr>
            <p:custDataLst>
              <p:tags r:id="rId5"/>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1.发生支出时，借记“财政专户管理资金支出” “专用基金支出”科目，贷记“其他财政存款”等科目。
2.当年发生支出退回时，按照实际退回的金额，借记“其他财政存款”科目，贷记“财政专户管理资金支出” “专用基金支出”。 以前年度支出发生退回时，按照实际退回的金额，借记“其他财政存款”等科目，贷记“以前年度盈余调整”科目。
3.年终转账时，将两个科目借方余额转入本期盈余，借记“本期盈余”科目，贷记“财政专户管理资金支出” “专用基金支出”科目。
具体核算与前面费用类科目基本一致。</a:t>
            </a: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副标题"/>
          <p:cNvSpPr txBox="1"/>
          <p:nvPr>
            <p:custDataLst>
              <p:tags r:id="rId6"/>
            </p:custDataLst>
          </p:nvPr>
        </p:nvSpPr>
        <p:spPr>
          <a:xfrm>
            <a:off x="457200" y="1613535"/>
            <a:ext cx="11372215" cy="457200"/>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“财政专户管理资金支出”“ 专用基金支出”的账务处理</a:t>
            </a:r>
          </a:p>
        </p:txBody>
      </p:sp>
      <p:sp>
        <p:nvSpPr>
          <p:cNvPr id="6" name="副标题"/>
          <p:cNvSpPr txBox="1"/>
          <p:nvPr>
            <p:custDataLst>
              <p:tags r:id="rId7"/>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财政专户管理资金支出和专用基金支出</a:t>
            </a:r>
          </a:p>
        </p:txBody>
      </p:sp>
    </p:spTree>
    <p:custDataLst>
      <p:tags r:id="rId1"/>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其他费用类科目</a:t>
            </a:r>
          </a:p>
        </p:txBody>
      </p:sp>
      <p:sp>
        <p:nvSpPr>
          <p:cNvPr id="4" name="Title 6"/>
          <p:cNvSpPr txBox="1"/>
          <p:nvPr>
            <p:custDataLst>
              <p:tags r:id="rId6"/>
            </p:custDataLst>
          </p:nvPr>
        </p:nvSpPr>
        <p:spPr>
          <a:xfrm>
            <a:off x="457155" y="162748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这部分介绍前面没有介绍过的费用类科目，具体包括资本性拨款费用、其他拨款费用、财务费用、其他费用等。</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（一）资本性拨款费用和其他拨款费用</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资本性拨款费用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科目核算政府财政拨付给行政事业单位和企业的资本性拨款费用，不包括对企业的资本金注入。本科目平时借方余额反映本级政府财政资本性拨款费用的累计数。</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科目核算本级政府财政拨付的经常性赠与、国家赔偿费用、对民间非营利组织和群众性自治组织补贴等拨款费用。本科目平时借方余额反映本级政府财政其他拨款费用的累计数。</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两者都可根据管理需要，参照《政府收支分类科目》中支出经济分类科目，按照预算单位和项目等进行明细核算。期末结转后，这两个科目都应无余额。</a:t>
            </a:r>
          </a:p>
        </p:txBody>
      </p:sp>
    </p:spTree>
    <p:custDataLst>
      <p:tags r:id="rId1"/>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资本性拨款费用和其他拨款费用</a:t>
            </a:r>
          </a:p>
        </p:txBody>
      </p:sp>
      <p:sp>
        <p:nvSpPr>
          <p:cNvPr id="5" name="Title 6"/>
          <p:cNvSpPr txBox="1"/>
          <p:nvPr>
            <p:custDataLst>
              <p:tags r:id="rId6"/>
            </p:custDataLst>
          </p:nvPr>
        </p:nvSpPr>
        <p:spPr>
          <a:xfrm>
            <a:off x="1105535" y="1838325"/>
            <a:ext cx="10914380" cy="42729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资本性拨款费用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其他拨款费用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科目主要账务处理如下：</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1.实际发生费用时，借记“资本性拨款费用”“其他拨款费用”科目，贷记“国库存款”科目。
2.当年费用发生退回时，按照实际退回的金额，借记“国库存款”科目，贷记“资本性拨款费用”“其他拨款费用”科目。对于收回以前年度已列费用的款项，通常记入以前年度盈余调整。
3.当年终转账时，本科目借方余额转入本期盈余，借记“本期盈余——预算管理资金本期盈余”科目，贷记“资本性拨款费用”“其他拨款费用”科目。
具体核算与前面费用类科目基本一致。</a:t>
            </a:r>
          </a:p>
        </p:txBody>
      </p:sp>
    </p:spTree>
    <p:custDataLst>
      <p:tags r:id="rId1"/>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财务费用</a:t>
            </a:r>
          </a:p>
        </p:txBody>
      </p:sp>
      <p:sp>
        <p:nvSpPr>
          <p:cNvPr id="5" name="Title 6"/>
          <p:cNvSpPr txBox="1"/>
          <p:nvPr>
            <p:custDataLst>
              <p:tags r:id="rId6"/>
            </p:custDataLst>
          </p:nvPr>
        </p:nvSpPr>
        <p:spPr>
          <a:xfrm>
            <a:off x="549910" y="1370965"/>
            <a:ext cx="11522710" cy="5025390"/>
          </a:xfrm>
          <a:prstGeom prst="rect">
            <a:avLst/>
          </a:prstGeom>
          <a:noFill/>
          <a:ln w="3175">
            <a:noFill/>
            <a:prstDash val="dash"/>
          </a:ln>
        </p:spPr>
        <p:txBody>
          <a:bodyPr wrap="square" lIns="63500" tIns="25400" rIns="63500" bIns="25400" anchor="ctr" anchorCtr="0">
            <a:normAutofit fontScale="925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费用”科目核算本级政府财政用于偿还政府债务利息费用，政府债务发行、兑付、登记费用，以外币计算的政府资产及债务由于汇率变化产生的汇兑损益等。本科目应设置“利息费用”“债务发行兑付费用”“汇兑损益”明细科目。本科目平时借方余额反映本级政府财政财务费用的累计数。期末结转后，本科目应无余额
财务费用的主要账务处理如下：</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利息费用的主要账务处理</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）按期计提利息费用时，根据债务管理部门计算确定的本期应支付利息金额，借记本科目，贷记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应付地方政府债券转贷款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应付主权外债转贷款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）提前赎回已发行的政府债券、债权人豁免政府财政承担的主权外债应付利息时，按照减少的当年已计提应付利息金额，借记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应付地方政府债券转贷款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应付主权外债转贷款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等科目，贷记本科目。</a:t>
            </a:r>
          </a:p>
        </p:txBody>
      </p:sp>
    </p:spTree>
    <p:custDataLst>
      <p:tags r:id="rId1"/>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本框 1"/>
          <p:cNvSpPr txBox="1"/>
          <p:nvPr/>
        </p:nvSpPr>
        <p:spPr>
          <a:xfrm>
            <a:off x="805815" y="590550"/>
            <a:ext cx="10580370" cy="1291590"/>
          </a:xfrm>
          <a:prstGeom prst="rect">
            <a:avLst/>
          </a:prstGeom>
        </p:spPr>
        <p:txBody>
          <a:bodyPr>
            <a:noAutofit/>
          </a:bodyPr>
          <a:lstStyle/>
          <a:p>
            <a:pPr indent="266700" algn="just" defTabSz="266700" fontAlgn="auto">
              <a:lnSpc>
                <a:spcPct val="15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【例</a:t>
            </a:r>
            <a:r>
              <a:rPr lang="zh-CN" altLang="en-US"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7-14】2024年7月1日某省财政提前赎回2020年发行的5年期的政府长期专项债券，发行面值为8 000 000元（一次性还本付息），年利率4%，利息已经计提4年，省财政支付了赎回金额9 120 000元。该省财政总会计账务处理如下</a:t>
            </a: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a:t>
            </a:r>
          </a:p>
        </p:txBody>
      </p:sp>
      <p:graphicFrame>
        <p:nvGraphicFramePr>
          <p:cNvPr id="3" name="表格 2"/>
          <p:cNvGraphicFramePr/>
          <p:nvPr>
            <p:custDataLst>
              <p:tags r:id="rId2"/>
            </p:custDataLst>
          </p:nvPr>
        </p:nvGraphicFramePr>
        <p:xfrm>
          <a:off x="1043940" y="2260600"/>
          <a:ext cx="10514330" cy="3562350"/>
        </p:xfrm>
        <a:graphic>
          <a:graphicData uri="http://schemas.openxmlformats.org/drawingml/2006/table">
            <a:tbl>
              <a:tblPr/>
              <a:tblGrid>
                <a:gridCol w="5190490"/>
                <a:gridCol w="5323840"/>
              </a:tblGrid>
              <a:tr h="887095">
                <a:tc>
                  <a:txBody>
                    <a:bodyPr/>
                    <a:lstStyle/>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财务会计</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2000" spc="130">
                          <a:solidFill>
                            <a:schemeClr val="tx1"/>
                          </a:solidFill>
                          <a:latin typeface="微软雅黑" panose="020B0503020204020204" charset="-122"/>
                          <a:ea typeface="微软雅黑" panose="020B0503020204020204" charset="-122"/>
                        </a:rPr>
                        <a:t>预算会计</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2675255">
                <a:tc>
                  <a:txBody>
                    <a:bodyPr/>
                    <a:lstStyle/>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借：应付长期政府债券8 000 000</a:t>
                      </a: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应付利息 1 280 000</a:t>
                      </a: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贷：财务费用160 000</a:t>
                      </a:r>
                    </a:p>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   国库存款 9 120 000</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l">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cs typeface="微软雅黑" panose="020B0503020204020204" charset="-122"/>
                        </a:rPr>
                        <a:t>借：债务还本预算支出</a:t>
                      </a:r>
                      <a:r>
                        <a:rPr lang="zh-CN" altLang="en-US" sz="1800" spc="13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8 000 000</a:t>
                      </a: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政府性基金预算支出</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1 120 000</a:t>
                      </a:r>
                    </a:p>
                    <a:p>
                      <a:pPr marL="0" indent="0" algn="l">
                        <a:lnSpc>
                          <a:spcPct val="120000"/>
                        </a:lnSpc>
                        <a:spcBef>
                          <a:spcPts val="0"/>
                        </a:spcBef>
                        <a:spcAft>
                          <a:spcPts val="0"/>
                        </a:spcAft>
                      </a:pP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    </a:t>
                      </a:r>
                      <a:r>
                        <a:rPr lang="zh-CN" sz="1800" spc="13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a:t>
                      </a:r>
                      <a:r>
                        <a:rPr lang="zh-CN" sz="1800" spc="13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800" spc="130">
                          <a:solidFill>
                            <a:schemeClr val="tx1"/>
                          </a:solidFill>
                          <a:latin typeface="微软雅黑" panose="020B0503020204020204" charset="-122"/>
                          <a:ea typeface="微软雅黑" panose="020B0503020204020204" charset="-122"/>
                          <a:cs typeface="微软雅黑" panose="020B0503020204020204" charset="-122"/>
                        </a:rPr>
                        <a:t>9 120 000</a:t>
                      </a:r>
                    </a:p>
                  </a:txBody>
                  <a:tcPr marL="317500" marR="317500" marT="215900" marB="21590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1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1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债务发行兑付费用的主要账务处理</a:t>
            </a:r>
          </a:p>
        </p:txBody>
      </p:sp>
      <p:sp>
        <p:nvSpPr>
          <p:cNvPr id="9" name="矩形 8"/>
          <p:cNvSpPr/>
          <p:nvPr>
            <p:custDataLst>
              <p:tags r:id="rId6"/>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8"/>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1"/>
            </p:custDataLst>
          </p:nvPr>
        </p:nvSpPr>
        <p:spPr>
          <a:xfrm>
            <a:off x="2253150" y="2369659"/>
            <a:ext cx="7664123" cy="348981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（1）支付政府债务发行、兑付、登记款项时，按照实际支付的金额，借记本科目，贷记“国库存款”科目。
（2）收到或扣缴下级政府财政应承担的政府债务发行、兑付、登记款项时，按照实际收到或扣缴的金额，借记“国库存款”“其他财政存款”“与下级往来”等科目，贷记本科目。</a:t>
            </a:r>
          </a:p>
        </p:txBody>
      </p:sp>
    </p:spTree>
    <p:custDataLst>
      <p:tags r:id="rId1"/>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4001597" y="6045200"/>
            <a:ext cx="8190403" cy="812800"/>
            <a:chOff x="4001597" y="5613400"/>
            <a:chExt cx="8190403" cy="1244600"/>
          </a:xfrm>
        </p:grpSpPr>
        <p:sp>
          <p:nvSpPr>
            <p:cNvPr id="10"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2" name="等腰三角形 11"/>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汇兑损益的主要账务处理</a:t>
            </a:r>
          </a:p>
        </p:txBody>
      </p:sp>
      <p:sp>
        <p:nvSpPr>
          <p:cNvPr id="13" name="文本框 12"/>
          <p:cNvSpPr txBox="1"/>
          <p:nvPr/>
        </p:nvSpPr>
        <p:spPr>
          <a:xfrm>
            <a:off x="724535" y="1537335"/>
            <a:ext cx="11184890" cy="858520"/>
          </a:xfrm>
          <a:prstGeom prst="rect">
            <a:avLst/>
          </a:prstGeom>
          <a:noFill/>
        </p:spPr>
        <p:txBody>
          <a:bodyPr wrap="square" rtlCol="0" anchor="t">
            <a:noAutofit/>
          </a:bodyPr>
          <a:lstStyle/>
          <a:p>
            <a:pPr indent="0" fontAlgn="auto">
              <a:lnSpc>
                <a:spcPct val="150000"/>
              </a:lnSpc>
            </a:pPr>
            <a:r>
              <a:rPr lang="zh-CN" altLang="en-US"/>
              <a:t>（</a:t>
            </a:r>
            <a:r>
              <a:rPr lang="en-US" altLang="zh-CN"/>
              <a:t>1</a:t>
            </a:r>
            <a:r>
              <a:rPr lang="zh-CN" altLang="en-US"/>
              <a:t>）期末，将所有以外币计算的政府资产按期末汇率折算为人民币金额，</a:t>
            </a:r>
          </a:p>
          <a:p>
            <a:pPr indent="0" fontAlgn="auto">
              <a:lnSpc>
                <a:spcPct val="150000"/>
              </a:lnSpc>
            </a:pPr>
            <a:r>
              <a:rPr lang="en-US" altLang="en-US"/>
              <a:t>①</a:t>
            </a:r>
            <a:r>
              <a:rPr lang="zh-CN" altLang="en-US"/>
              <a:t>折算后的金额小于账面余额时</a:t>
            </a:r>
            <a:r>
              <a:rPr lang="en-US" altLang="zh-CN"/>
              <a:t>:</a:t>
            </a:r>
            <a:endParaRPr lang="zh-CN" altLang="en-US"/>
          </a:p>
        </p:txBody>
      </p:sp>
      <p:graphicFrame>
        <p:nvGraphicFramePr>
          <p:cNvPr id="14" name="表格 13"/>
          <p:cNvGraphicFramePr/>
          <p:nvPr>
            <p:custDataLst>
              <p:tags r:id="rId6"/>
            </p:custDataLst>
          </p:nvPr>
        </p:nvGraphicFramePr>
        <p:xfrm>
          <a:off x="1206500" y="2540000"/>
          <a:ext cx="7924800" cy="1308100"/>
        </p:xfrm>
        <a:graphic>
          <a:graphicData uri="http://schemas.openxmlformats.org/drawingml/2006/table">
            <a:tbl>
              <a:tblPr/>
              <a:tblGrid>
                <a:gridCol w="6338570"/>
                <a:gridCol w="1586230"/>
              </a:tblGrid>
              <a:tr h="533400">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774700">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借：财务费用(折算差额)</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贷：其他财政存款/应收主权外债转贷款等(折算差额)</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en-US" altLang="zh-CN" sz="1500" spc="120">
                          <a:solidFill>
                            <a:schemeClr val="tx1"/>
                          </a:solidFill>
                          <a:latin typeface="微软雅黑" panose="020B0503020204020204" charset="-122"/>
                          <a:ea typeface="微软雅黑" panose="020B0503020204020204" charset="-122"/>
                        </a:rPr>
                        <a:t>------</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15" name="文本框 14"/>
          <p:cNvSpPr txBox="1"/>
          <p:nvPr/>
        </p:nvSpPr>
        <p:spPr>
          <a:xfrm>
            <a:off x="457200" y="4017010"/>
            <a:ext cx="6105525" cy="513080"/>
          </a:xfrm>
          <a:prstGeom prst="rect">
            <a:avLst/>
          </a:prstGeom>
        </p:spPr>
        <p:txBody>
          <a:bodyPr wrap="square">
            <a:noAutofit/>
          </a:bodyPr>
          <a:lstStyle/>
          <a:p>
            <a:pPr marL="0" indent="266700" algn="just" defTabSz="266700">
              <a:spcBef>
                <a:spcPct val="0"/>
              </a:spcBef>
              <a:spcAft>
                <a:spcPct val="0"/>
              </a:spcAft>
            </a:pPr>
            <a:r>
              <a:rPr lang="en-US" altLang="en-US">
                <a:solidFill>
                  <a:schemeClr val="tx1"/>
                </a:solidFill>
              </a:rPr>
              <a:t>②折算后的金额大于账面余额时:</a:t>
            </a:r>
          </a:p>
        </p:txBody>
      </p:sp>
      <p:graphicFrame>
        <p:nvGraphicFramePr>
          <p:cNvPr id="16" name="表格 15"/>
          <p:cNvGraphicFramePr/>
          <p:nvPr>
            <p:custDataLst>
              <p:tags r:id="rId7"/>
            </p:custDataLst>
          </p:nvPr>
        </p:nvGraphicFramePr>
        <p:xfrm>
          <a:off x="1874520" y="4684395"/>
          <a:ext cx="6938645" cy="1494790"/>
        </p:xfrm>
        <a:graphic>
          <a:graphicData uri="http://schemas.openxmlformats.org/drawingml/2006/table">
            <a:tbl>
              <a:tblPr/>
              <a:tblGrid>
                <a:gridCol w="5408930"/>
                <a:gridCol w="1529715"/>
              </a:tblGrid>
              <a:tr h="472440">
                <a:tc>
                  <a:txBody>
                    <a:bodyPr/>
                    <a:lstStyle/>
                    <a:p>
                      <a:pPr marL="0" algn="ctr">
                        <a:lnSpc>
                          <a:spcPct val="120000"/>
                        </a:lnSpc>
                        <a:spcBef>
                          <a:spcPts val="0"/>
                        </a:spcBef>
                        <a:spcAft>
                          <a:spcPts val="0"/>
                        </a:spcAft>
                        <a:buClrTx/>
                        <a:buSzTx/>
                        <a:buFontTx/>
                      </a:pPr>
                      <a:r>
                        <a:rPr lang="zh-CN" sz="1600" spc="120">
                          <a:solidFill>
                            <a:schemeClr val="tx1"/>
                          </a:solidFill>
                          <a:latin typeface="微软雅黑" panose="020B0503020204020204" charset="-122"/>
                          <a:ea typeface="微软雅黑" panose="020B0503020204020204" charset="-122"/>
                          <a:cs typeface="微软雅黑" panose="020B0503020204020204" charset="-122"/>
                        </a:rPr>
                        <a:t>财务会计</a:t>
                      </a:r>
                    </a:p>
                  </a:txBody>
                  <a:tcPr marL="68580" marR="68580" marT="0" marB="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ts val="1550"/>
                        </a:lnSpc>
                        <a:spcBef>
                          <a:spcPct val="0"/>
                        </a:spcBef>
                        <a:spcAft>
                          <a:spcPct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预算会计</a:t>
                      </a:r>
                    </a:p>
                  </a:txBody>
                  <a:tcPr marL="68580" marR="68580" marT="0" marB="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22350">
                <a:tc>
                  <a:txBody>
                    <a:bodyPr/>
                    <a:lstStyle/>
                    <a:p>
                      <a:pPr marL="0" algn="l">
                        <a:lnSpc>
                          <a:spcPct val="120000"/>
                        </a:lnSpc>
                        <a:spcBef>
                          <a:spcPts val="0"/>
                        </a:spcBef>
                        <a:spcAft>
                          <a:spcPts val="0"/>
                        </a:spcAft>
                        <a:buClrTx/>
                        <a:buSzTx/>
                        <a:buNone/>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借：其他财政存款/应收主权外债转贷款等(折算差额)</a:t>
                      </a:r>
                    </a:p>
                    <a:p>
                      <a:pPr marL="0" algn="l">
                        <a:lnSpc>
                          <a:spcPct val="120000"/>
                        </a:lnSpc>
                        <a:spcBef>
                          <a:spcPts val="0"/>
                        </a:spcBef>
                        <a:spcAft>
                          <a:spcPts val="0"/>
                        </a:spcAft>
                        <a:buClrTx/>
                        <a:buSzTx/>
                        <a:buNone/>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贷：财务费用(折算差额)</a:t>
                      </a:r>
                    </a:p>
                  </a:txBody>
                  <a:tcPr marL="68580" marR="68580" marT="0" marB="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ts val="1550"/>
                        </a:lnSpc>
                        <a:spcBef>
                          <a:spcPct val="0"/>
                        </a:spcBef>
                        <a:spcAft>
                          <a:spcPct val="0"/>
                        </a:spcAft>
                      </a:pPr>
                      <a:r>
                        <a:rPr lang="en-US" altLang="zh-CN" sz="900">
                          <a:solidFill>
                            <a:schemeClr val="tx1"/>
                          </a:solidFill>
                          <a:latin typeface="NEU-BZ-S92"/>
                          <a:ea typeface="NEU-BZ-S92"/>
                        </a:rPr>
                        <a:t>-</a:t>
                      </a:r>
                      <a:r>
                        <a:rPr lang="en-US" altLang="zh-CN" sz="900">
                          <a:solidFill>
                            <a:schemeClr val="tx1"/>
                          </a:solidFill>
                          <a:latin typeface="NEU-BZ-S92"/>
                          <a:ea typeface="方正仿宋_GBK" panose="03000509000000000000" charset="-122"/>
                        </a:rPr>
                        <a:t>-----</a:t>
                      </a:r>
                    </a:p>
                  </a:txBody>
                  <a:tcPr marL="68580" marR="68580" marT="0" marB="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文本框 1"/>
          <p:cNvSpPr txBox="1"/>
          <p:nvPr/>
        </p:nvSpPr>
        <p:spPr>
          <a:xfrm>
            <a:off x="1400175" y="342265"/>
            <a:ext cx="9570720" cy="923925"/>
          </a:xfrm>
          <a:prstGeom prst="rect">
            <a:avLst/>
          </a:prstGeom>
        </p:spPr>
        <p:txBody>
          <a:bodyPr>
            <a:noAutofit/>
          </a:bodyPr>
          <a:lstStyle/>
          <a:p>
            <a:pPr indent="266700" algn="just" defTabSz="266700" fontAlgn="auto">
              <a:lnSpc>
                <a:spcPct val="150000"/>
              </a:lnSpc>
              <a:spcBef>
                <a:spcPct val="0"/>
              </a:spcBef>
              <a:spcAft>
                <a:spcPct val="0"/>
              </a:spcAft>
            </a:pPr>
            <a:r>
              <a:rPr lang="zh-CN" altLang="en-US">
                <a:solidFill>
                  <a:schemeClr val="tx1"/>
                </a:solidFill>
              </a:rPr>
              <a:t>（2）期末，将所有以外币计算的政府负债按期末汇率折算为人民币金额</a:t>
            </a:r>
          </a:p>
          <a:p>
            <a:pPr indent="266700" algn="just" defTabSz="266700" fontAlgn="auto">
              <a:lnSpc>
                <a:spcPct val="150000"/>
              </a:lnSpc>
              <a:spcBef>
                <a:spcPct val="0"/>
              </a:spcBef>
              <a:spcAft>
                <a:spcPct val="0"/>
              </a:spcAft>
            </a:pPr>
            <a:r>
              <a:rPr lang="zh-CN" altLang="en-US">
                <a:solidFill>
                  <a:schemeClr val="tx1"/>
                </a:solidFill>
              </a:rPr>
              <a:t>①折算后的金额小于账面余额时:</a:t>
            </a:r>
          </a:p>
        </p:txBody>
      </p:sp>
      <p:graphicFrame>
        <p:nvGraphicFramePr>
          <p:cNvPr id="3" name="表格 2"/>
          <p:cNvGraphicFramePr/>
          <p:nvPr>
            <p:custDataLst>
              <p:tags r:id="rId2"/>
            </p:custDataLst>
          </p:nvPr>
        </p:nvGraphicFramePr>
        <p:xfrm>
          <a:off x="1651000" y="1460500"/>
          <a:ext cx="7632700" cy="1638300"/>
        </p:xfrm>
        <a:graphic>
          <a:graphicData uri="http://schemas.openxmlformats.org/drawingml/2006/table">
            <a:tbl>
              <a:tblPr/>
              <a:tblGrid>
                <a:gridCol w="6296660"/>
                <a:gridCol w="1336040"/>
              </a:tblGrid>
              <a:tr h="545465">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92835">
                <a:tc>
                  <a:txBody>
                    <a:bodyPr/>
                    <a:lstStyle/>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借：借入款项/应付长期政府债券/应付主权外债转贷款/应付利息(折算差额)</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贷：财务费用(折算差额)</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4" name="文本框 3"/>
          <p:cNvSpPr txBox="1"/>
          <p:nvPr/>
        </p:nvSpPr>
        <p:spPr>
          <a:xfrm>
            <a:off x="1651000" y="3244850"/>
            <a:ext cx="7493000" cy="368300"/>
          </a:xfrm>
          <a:prstGeom prst="rect">
            <a:avLst/>
          </a:prstGeom>
          <a:noFill/>
        </p:spPr>
        <p:txBody>
          <a:bodyPr wrap="square" rtlCol="0" anchor="t">
            <a:spAutoFit/>
          </a:bodyPr>
          <a:lstStyle/>
          <a:p>
            <a:r>
              <a:rPr lang="en-US" altLang="en-US"/>
              <a:t>②</a:t>
            </a:r>
            <a:r>
              <a:rPr lang="zh-CN" altLang="en-US"/>
              <a:t>折算后的金额大于账面余额时</a:t>
            </a:r>
            <a:r>
              <a:rPr lang="en-US" altLang="zh-CN"/>
              <a:t>:</a:t>
            </a:r>
            <a:endParaRPr lang="zh-CN" altLang="en-US"/>
          </a:p>
        </p:txBody>
      </p:sp>
      <p:graphicFrame>
        <p:nvGraphicFramePr>
          <p:cNvPr id="5" name="表格 4"/>
          <p:cNvGraphicFramePr/>
          <p:nvPr>
            <p:custDataLst>
              <p:tags r:id="rId3"/>
            </p:custDataLst>
          </p:nvPr>
        </p:nvGraphicFramePr>
        <p:xfrm>
          <a:off x="2108200" y="3759200"/>
          <a:ext cx="7391400" cy="1574800"/>
        </p:xfrm>
        <a:graphic>
          <a:graphicData uri="http://schemas.openxmlformats.org/drawingml/2006/table">
            <a:tbl>
              <a:tblPr/>
              <a:tblGrid>
                <a:gridCol w="6106160"/>
                <a:gridCol w="1285240"/>
              </a:tblGrid>
              <a:tr h="529590">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045210">
                <a:tc>
                  <a:txBody>
                    <a:bodyPr/>
                    <a:lstStyle/>
                    <a:p>
                      <a:pPr marL="0" indent="0" algn="l">
                        <a:lnSpc>
                          <a:spcPct val="120000"/>
                        </a:lnSpc>
                        <a:spcBef>
                          <a:spcPts val="0"/>
                        </a:spcBef>
                        <a:spcAft>
                          <a:spcPts val="0"/>
                        </a:spcAft>
                      </a:pPr>
                      <a:r>
                        <a:rPr lang="zh-CN" sz="1500" spc="120">
                          <a:solidFill>
                            <a:schemeClr val="tx1"/>
                          </a:solidFill>
                          <a:latin typeface="微软雅黑" panose="020B0503020204020204" charset="-122"/>
                          <a:ea typeface="微软雅黑" panose="020B0503020204020204" charset="-122"/>
                          <a:cs typeface="微软雅黑" panose="020B0503020204020204" charset="-122"/>
                        </a:rPr>
                        <a:t>借：财务费用(折算差额)</a:t>
                      </a:r>
                    </a:p>
                    <a:p>
                      <a:pPr marL="0" indent="0" algn="l">
                        <a:lnSpc>
                          <a:spcPct val="120000"/>
                        </a:lnSpc>
                        <a:spcBef>
                          <a:spcPts val="0"/>
                        </a:spcBef>
                        <a:spcAft>
                          <a:spcPts val="0"/>
                        </a:spcAft>
                      </a:pPr>
                      <a:r>
                        <a:rPr lang="en-US" altLang="zh-CN" sz="1500" spc="120">
                          <a:solidFill>
                            <a:schemeClr val="tx1"/>
                          </a:solidFill>
                          <a:latin typeface="微软雅黑" panose="020B0503020204020204" charset="-122"/>
                          <a:ea typeface="微软雅黑" panose="020B0503020204020204" charset="-122"/>
                          <a:cs typeface="微软雅黑" panose="020B0503020204020204" charset="-122"/>
                        </a:rPr>
                        <a:t>       </a:t>
                      </a:r>
                      <a:r>
                        <a:rPr lang="zh-CN" sz="1500" spc="120">
                          <a:solidFill>
                            <a:schemeClr val="tx1"/>
                          </a:solidFill>
                          <a:latin typeface="微软雅黑" panose="020B0503020204020204" charset="-122"/>
                          <a:ea typeface="微软雅黑" panose="020B0503020204020204" charset="-122"/>
                          <a:cs typeface="微软雅黑" panose="020B0503020204020204" charset="-122"/>
                        </a:rPr>
                        <a:t>贷：借入款项/应付长期政府债券/应付主权外债转贷款/应付利息(折算差额)</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en-US" altLang="zh-CN" sz="1500" spc="120">
                          <a:solidFill>
                            <a:schemeClr val="tx1"/>
                          </a:solidFill>
                          <a:latin typeface="微软雅黑" panose="020B0503020204020204" charset="-122"/>
                          <a:ea typeface="微软雅黑" panose="020B0503020204020204" charset="-122"/>
                        </a:rPr>
                        <a:t>------</a:t>
                      </a:r>
                    </a:p>
                  </a:txBody>
                  <a:tcPr marL="177800" marR="177800" marT="107950" marB="107950" anchor="ctr">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
        <p:nvSpPr>
          <p:cNvPr id="6" name="文本框 5"/>
          <p:cNvSpPr txBox="1"/>
          <p:nvPr/>
        </p:nvSpPr>
        <p:spPr>
          <a:xfrm>
            <a:off x="944245" y="5591810"/>
            <a:ext cx="9777095" cy="1017270"/>
          </a:xfrm>
          <a:prstGeom prst="rect">
            <a:avLst/>
          </a:prstGeom>
          <a:noFill/>
        </p:spPr>
        <p:txBody>
          <a:bodyPr wrap="square" rtlCol="0" anchor="t">
            <a:noAutofit/>
          </a:bodyPr>
          <a:lstStyle/>
          <a:p>
            <a:pPr indent="0" fontAlgn="auto">
              <a:lnSpc>
                <a:spcPct val="150000"/>
              </a:lnSpc>
            </a:pPr>
            <a:r>
              <a:rPr lang="en-US" altLang="zh-CN"/>
              <a:t>4.</a:t>
            </a:r>
            <a:r>
              <a:rPr lang="zh-CN" altLang="en-US"/>
              <a:t>年终转账时，本科目借方或贷方余额转入本期盈余，借记或贷记</a:t>
            </a:r>
            <a:r>
              <a:rPr lang="en-US" altLang="zh-CN"/>
              <a:t>“</a:t>
            </a:r>
            <a:r>
              <a:rPr lang="zh-CN" altLang="en-US"/>
              <a:t>本期盈余</a:t>
            </a:r>
            <a:r>
              <a:rPr lang="en-US" altLang="zh-CN"/>
              <a:t>——</a:t>
            </a:r>
            <a:r>
              <a:rPr lang="zh-CN" altLang="en-US"/>
              <a:t>预算管理资金本期盈余</a:t>
            </a:r>
            <a:r>
              <a:rPr lang="en-US" altLang="zh-CN"/>
              <a:t>”</a:t>
            </a:r>
            <a:r>
              <a:rPr lang="zh-CN" altLang="en-US"/>
              <a:t>科目，贷记或借记本科目。</a:t>
            </a:r>
          </a:p>
        </p:txBody>
      </p:sp>
    </p:spTree>
    <p:custDataLst>
      <p:tags r:id="rId1"/>
    </p:custData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“税收收入”和“非税收入”的账务处理</a:t>
            </a:r>
          </a:p>
        </p:txBody>
      </p:sp>
      <p:sp>
        <p:nvSpPr>
          <p:cNvPr id="4" name="Title 6"/>
          <p:cNvSpPr txBox="1"/>
          <p:nvPr>
            <p:custDataLst>
              <p:tags r:id="rId6"/>
            </p:custDataLst>
          </p:nvPr>
        </p:nvSpPr>
        <p:spPr>
          <a:xfrm>
            <a:off x="859155" y="1491615"/>
            <a:ext cx="11104245" cy="46945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收到税收收入时，根据当日收入日报表所列本级税收收入数，借记“国库存款”科目，贷记“税收收入”科目；收到非税收入时，按照实际收到的非税收入金额，借记“国库存款”科目，贷记“非税收入”科目。
2.全部实行非税收入电子化管理，非税收入管理部门具备条件提供已开具缴款票据、尚未缴入本级国库的非税收入数据的地区，按照本级应收的非税收入金额，借记“应收非税收入”科目，贷记“非税收入”科目。
3.期末，非税收入管理部门应提供已列应收非税收入中确认不能缴库的金额，借记“非税收入”科目，贷记“应收非税收入”科目。
4.年终转账时，“税收收入”“非税收入”科目贷方余额转入本期盈余，借记“税收收入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非税收入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预算管理资金本期盈余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其他费用</a:t>
            </a:r>
          </a:p>
        </p:txBody>
      </p:sp>
      <p:sp>
        <p:nvSpPr>
          <p:cNvPr id="4" name="Title 6"/>
          <p:cNvSpPr txBox="1"/>
          <p:nvPr>
            <p:custDataLst>
              <p:tags r:id="rId6"/>
            </p:custDataLst>
          </p:nvPr>
        </p:nvSpPr>
        <p:spPr>
          <a:xfrm>
            <a:off x="648970" y="1677670"/>
            <a:ext cx="9958070" cy="44862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科目核算本级政府财政无偿划出股权投资时产生的投资损失、政府财政承担支出责任的其他负债等。本科目可根据管理需要，按照类别进行明细核算。本科目平时借方余额反映本级政府财政其他费用的累计数。期末结转后，本科目应无余额。
其他费用的主要账务处理如下：
1.政府财政无偿划出股权投资时，根据股权管理部门提供的资料，按照被划出股权投资对应的“权益法调整”科目账面余额，借记或贷记“权益法调整”科目，贷记或借记“股权投资（其他权益变动）”科目；按照被划出股权投资的账面余额，借记本科目，贷记“股权投资（投资成本、损益调整）”科目。
</a:t>
            </a:r>
          </a:p>
        </p:txBody>
      </p:sp>
    </p:spTree>
    <p:custDataLst>
      <p:tags r:id="rId1"/>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其他费用</a:t>
            </a:r>
          </a:p>
        </p:txBody>
      </p:sp>
      <p:sp>
        <p:nvSpPr>
          <p:cNvPr id="5" name="Title 6"/>
          <p:cNvSpPr txBox="1"/>
          <p:nvPr>
            <p:custDataLst>
              <p:tags r:id="rId6"/>
            </p:custDataLst>
          </p:nvPr>
        </p:nvSpPr>
        <p:spPr>
          <a:xfrm>
            <a:off x="959485" y="1649730"/>
            <a:ext cx="10775315" cy="46970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2.政府财政承担支出责任的其他负债，按照确定应承担的负债金额，借记本科目，贷记“其他负债”科目。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3.无偿划出股权投资时，账务处理参照“股权投资”科目使用说明中权益法和成本法下对应业务的账务处理。
4.年终转账时，本科目借方余额转入本期盈余，借记“本期盈余——预算管理资金本期盈余”科目，贷记本科目。
</a:t>
            </a:r>
          </a:p>
        </p:txBody>
      </p:sp>
    </p:spTree>
    <p:custDataLst>
      <p:tags r:id="rId1"/>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14"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fontScale="975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sym typeface="微软雅黑" panose="020B0503020204020204" charset="-122"/>
              </a:rPr>
              <a:t>其他费用</a:t>
            </a:r>
          </a:p>
        </p:txBody>
      </p:sp>
      <p:sp>
        <p:nvSpPr>
          <p:cNvPr id="5" name="Title 6"/>
          <p:cNvSpPr txBox="1"/>
          <p:nvPr>
            <p:custDataLst>
              <p:tags r:id="rId6"/>
            </p:custDataLst>
          </p:nvPr>
        </p:nvSpPr>
        <p:spPr>
          <a:xfrm>
            <a:off x="650875" y="1219200"/>
            <a:ext cx="10890250" cy="16370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【例7-15】 2023年11月1日,某市财政无偿划出一笔股权投资，该股权投资明细科目余额如下：投资成本3 800 000元，损益调整400 000元，其他权益调整200 000元。此笔投资的“权益法调整”账目余额也为200 000元。该市财政总会计账务处理如下：</a:t>
            </a:r>
          </a:p>
        </p:txBody>
      </p:sp>
      <p:graphicFrame>
        <p:nvGraphicFramePr>
          <p:cNvPr id="6" name="表格 5"/>
          <p:cNvGraphicFramePr/>
          <p:nvPr>
            <p:custDataLst>
              <p:tags r:id="rId7"/>
            </p:custDataLst>
          </p:nvPr>
        </p:nvGraphicFramePr>
        <p:xfrm>
          <a:off x="2413000" y="2819400"/>
          <a:ext cx="7518400" cy="2743200"/>
        </p:xfrm>
        <a:graphic>
          <a:graphicData uri="http://schemas.openxmlformats.org/drawingml/2006/table">
            <a:tbl>
              <a:tblPr/>
              <a:tblGrid>
                <a:gridCol w="5725160"/>
                <a:gridCol w="1793240"/>
              </a:tblGrid>
              <a:tr h="692150">
                <a:tc>
                  <a:txBody>
                    <a:bodyPr/>
                    <a:lstStyle/>
                    <a:p>
                      <a:pPr marL="0" indent="68580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p>
                  </a:txBody>
                  <a:tcPr marL="215900" marR="215900" marT="133350" marB="13335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p>
                  </a:txBody>
                  <a:tcPr marL="215900" marR="215900" marT="133350" marB="13335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r h="2051050">
                <a:tc>
                  <a:txBody>
                    <a:bodyPr/>
                    <a:lstStyle/>
                    <a:p>
                      <a:pPr marL="22860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借：权益法调整200 000</a:t>
                      </a:r>
                    </a:p>
                    <a:p>
                      <a:pPr marL="22860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 股权投资-其他权益变动200 000</a:t>
                      </a:r>
                    </a:p>
                    <a:p>
                      <a:pPr marL="22860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借：其他费用4 200 000</a:t>
                      </a:r>
                    </a:p>
                    <a:p>
                      <a:pPr marL="22860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贷：股权投资-投资成本3 800 000</a:t>
                      </a:r>
                    </a:p>
                    <a:p>
                      <a:pPr marL="228600" indent="-22860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股权投资-损益调整400 000</a:t>
                      </a:r>
                    </a:p>
                  </a:txBody>
                  <a:tcPr marL="215900" marR="215900" marT="133350" marB="13335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c>
                  <a:txBody>
                    <a:bodyPr/>
                    <a:lstStyle/>
                    <a:p>
                      <a:pPr marL="228600" indent="-228600" algn="ctr">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rPr>
                        <a:t>-----</a:t>
                      </a:r>
                    </a:p>
                  </a:txBody>
                  <a:tcPr marL="215900" marR="215900" marT="133350" marB="13335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45"/>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46"/>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财政总会计的费用</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p>
        </p:txBody>
      </p:sp>
      <p:sp>
        <p:nvSpPr>
          <p:cNvPr id="134" name="Oval 133"/>
          <p:cNvSpPr/>
          <p:nvPr>
            <p:custDataLst>
              <p:tags r:id="rId6"/>
            </p:custDataLst>
          </p:nvPr>
        </p:nvSpPr>
        <p:spPr>
          <a:xfrm>
            <a:off x="7740784" y="2883918"/>
            <a:ext cx="539999" cy="532868"/>
          </a:xfrm>
          <a:prstGeom prst="ellipse">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defTabSz="457200">
              <a:lnSpc>
                <a:spcPct val="120000"/>
              </a:lnSpc>
            </a:pPr>
            <a:r>
              <a:rPr lang="en-US" sz="1000" dirty="0">
                <a:solidFill>
                  <a:srgbClr val="FFFFFF"/>
                </a:solidFill>
                <a:latin typeface="微软雅黑" panose="020B0503020204020204" charset="-122"/>
                <a:ea typeface="微软雅黑" panose="020B0503020204020204" charset="-122"/>
                <a:cs typeface="Open Sans Semibold" charset="0"/>
                <a:sym typeface="Arial" panose="020B0604020202020204" pitchFamily="34" charset="0"/>
              </a:rPr>
              <a:t>2</a:t>
            </a:r>
          </a:p>
        </p:txBody>
      </p:sp>
      <p:grpSp>
        <p:nvGrpSpPr>
          <p:cNvPr id="4" name="组合 3"/>
          <p:cNvGrpSpPr/>
          <p:nvPr>
            <p:custDataLst>
              <p:tags r:id="rId7"/>
            </p:custDataLst>
          </p:nvPr>
        </p:nvGrpSpPr>
        <p:grpSpPr>
          <a:xfrm>
            <a:off x="4165615" y="2786967"/>
            <a:ext cx="3406246" cy="3400473"/>
            <a:chOff x="4239885" y="2085792"/>
            <a:chExt cx="3746501" cy="3740151"/>
          </a:xfrm>
        </p:grpSpPr>
        <p:sp>
          <p:nvSpPr>
            <p:cNvPr id="49" name="Freeform 51"/>
            <p:cNvSpPr>
              <a:spLocks noEditPoints="1"/>
            </p:cNvSpPr>
            <p:nvPr>
              <p:custDataLst>
                <p:tags r:id="rId21"/>
              </p:custDataLst>
            </p:nvPr>
          </p:nvSpPr>
          <p:spPr bwMode="auto">
            <a:xfrm>
              <a:off x="4274810" y="2136592"/>
              <a:ext cx="3670300" cy="3648075"/>
            </a:xfrm>
            <a:custGeom>
              <a:avLst/>
              <a:gdLst>
                <a:gd name="T0" fmla="*/ 2311 w 2312"/>
                <a:gd name="T1" fmla="*/ 1217 h 2298"/>
                <a:gd name="T2" fmla="*/ 2176 w 2312"/>
                <a:gd name="T3" fmla="*/ 665 h 2298"/>
                <a:gd name="T4" fmla="*/ 2077 w 2312"/>
                <a:gd name="T5" fmla="*/ 502 h 2298"/>
                <a:gd name="T6" fmla="*/ 1763 w 2312"/>
                <a:gd name="T7" fmla="*/ 187 h 2298"/>
                <a:gd name="T8" fmla="*/ 1386 w 2312"/>
                <a:gd name="T9" fmla="*/ 42 h 2298"/>
                <a:gd name="T10" fmla="*/ 1378 w 2312"/>
                <a:gd name="T11" fmla="*/ 41 h 2298"/>
                <a:gd name="T12" fmla="*/ 645 w 2312"/>
                <a:gd name="T13" fmla="*/ 93 h 2298"/>
                <a:gd name="T14" fmla="*/ 124 w 2312"/>
                <a:gd name="T15" fmla="*/ 696 h 2298"/>
                <a:gd name="T16" fmla="*/ 4 w 2312"/>
                <a:gd name="T17" fmla="*/ 1189 h 2298"/>
                <a:gd name="T18" fmla="*/ 168 w 2312"/>
                <a:gd name="T19" fmla="*/ 1703 h 2298"/>
                <a:gd name="T20" fmla="*/ 306 w 2312"/>
                <a:gd name="T21" fmla="*/ 1876 h 2298"/>
                <a:gd name="T22" fmla="*/ 947 w 2312"/>
                <a:gd name="T23" fmla="*/ 2269 h 2298"/>
                <a:gd name="T24" fmla="*/ 958 w 2312"/>
                <a:gd name="T25" fmla="*/ 2272 h 2298"/>
                <a:gd name="T26" fmla="*/ 1149 w 2312"/>
                <a:gd name="T27" fmla="*/ 2298 h 2298"/>
                <a:gd name="T28" fmla="*/ 1652 w 2312"/>
                <a:gd name="T29" fmla="*/ 2210 h 2298"/>
                <a:gd name="T30" fmla="*/ 2078 w 2312"/>
                <a:gd name="T31" fmla="*/ 1797 h 2298"/>
                <a:gd name="T32" fmla="*/ 1149 w 2312"/>
                <a:gd name="T33" fmla="*/ 2288 h 2298"/>
                <a:gd name="T34" fmla="*/ 346 w 2312"/>
                <a:gd name="T35" fmla="*/ 1898 h 2298"/>
                <a:gd name="T36" fmla="*/ 2157 w 2312"/>
                <a:gd name="T37" fmla="*/ 654 h 2298"/>
                <a:gd name="T38" fmla="*/ 2010 w 2312"/>
                <a:gd name="T39" fmla="*/ 1213 h 2298"/>
                <a:gd name="T40" fmla="*/ 1637 w 2312"/>
                <a:gd name="T41" fmla="*/ 2205 h 2298"/>
                <a:gd name="T42" fmla="*/ 1637 w 2312"/>
                <a:gd name="T43" fmla="*/ 2205 h 2298"/>
                <a:gd name="T44" fmla="*/ 961 w 2312"/>
                <a:gd name="T45" fmla="*/ 2258 h 2298"/>
                <a:gd name="T46" fmla="*/ 961 w 2312"/>
                <a:gd name="T47" fmla="*/ 2258 h 2298"/>
                <a:gd name="T48" fmla="*/ 1153 w 2312"/>
                <a:gd name="T49" fmla="*/ 474 h 2298"/>
                <a:gd name="T50" fmla="*/ 1175 w 2312"/>
                <a:gd name="T51" fmla="*/ 1202 h 2298"/>
                <a:gd name="T52" fmla="*/ 1481 w 2312"/>
                <a:gd name="T53" fmla="*/ 693 h 2298"/>
                <a:gd name="T54" fmla="*/ 796 w 2312"/>
                <a:gd name="T55" fmla="*/ 1839 h 2298"/>
                <a:gd name="T56" fmla="*/ 523 w 2312"/>
                <a:gd name="T57" fmla="*/ 1200 h 2298"/>
                <a:gd name="T58" fmla="*/ 523 w 2312"/>
                <a:gd name="T59" fmla="*/ 1200 h 2298"/>
                <a:gd name="T60" fmla="*/ 1090 w 2312"/>
                <a:gd name="T61" fmla="*/ 478 h 2298"/>
                <a:gd name="T62" fmla="*/ 631 w 2312"/>
                <a:gd name="T63" fmla="*/ 756 h 2298"/>
                <a:gd name="T64" fmla="*/ 1585 w 2312"/>
                <a:gd name="T65" fmla="*/ 533 h 2298"/>
                <a:gd name="T66" fmla="*/ 1396 w 2312"/>
                <a:gd name="T67" fmla="*/ 66 h 2298"/>
                <a:gd name="T68" fmla="*/ 370 w 2312"/>
                <a:gd name="T69" fmla="*/ 1181 h 2298"/>
                <a:gd name="T70" fmla="*/ 360 w 2312"/>
                <a:gd name="T71" fmla="*/ 1200 h 2298"/>
                <a:gd name="T72" fmla="*/ 360 w 2312"/>
                <a:gd name="T73" fmla="*/ 1200 h 2298"/>
                <a:gd name="T74" fmla="*/ 2009 w 2312"/>
                <a:gd name="T75" fmla="*/ 1203 h 2298"/>
                <a:gd name="T76" fmla="*/ 2009 w 2312"/>
                <a:gd name="T77" fmla="*/ 1203 h 2298"/>
                <a:gd name="T78" fmla="*/ 809 w 2312"/>
                <a:gd name="T79" fmla="*/ 430 h 2298"/>
                <a:gd name="T80" fmla="*/ 643 w 2312"/>
                <a:gd name="T81" fmla="*/ 111 h 2298"/>
                <a:gd name="T82" fmla="*/ 545 w 2312"/>
                <a:gd name="T83" fmla="*/ 225 h 2298"/>
                <a:gd name="T84" fmla="*/ 91 w 2312"/>
                <a:gd name="T85" fmla="*/ 971 h 2298"/>
                <a:gd name="T86" fmla="*/ 1930 w 2312"/>
                <a:gd name="T87" fmla="*/ 526 h 2298"/>
                <a:gd name="T88" fmla="*/ 1962 w 2312"/>
                <a:gd name="T89" fmla="*/ 563 h 2298"/>
                <a:gd name="T90" fmla="*/ 1957 w 2312"/>
                <a:gd name="T91" fmla="*/ 543 h 2298"/>
                <a:gd name="T92" fmla="*/ 534 w 2312"/>
                <a:gd name="T93" fmla="*/ 223 h 2298"/>
                <a:gd name="T94" fmla="*/ 206 w 2312"/>
                <a:gd name="T95" fmla="*/ 606 h 2298"/>
                <a:gd name="T96" fmla="*/ 199 w 2312"/>
                <a:gd name="T97" fmla="*/ 630 h 2298"/>
                <a:gd name="T98" fmla="*/ 288 w 2312"/>
                <a:gd name="T99" fmla="*/ 1836 h 2298"/>
                <a:gd name="T100" fmla="*/ 1522 w 2312"/>
                <a:gd name="T101" fmla="*/ 1955 h 2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312" h="2298">
                  <a:moveTo>
                    <a:pt x="2079" y="1794"/>
                  </a:moveTo>
                  <a:lnTo>
                    <a:pt x="2309" y="1221"/>
                  </a:lnTo>
                  <a:lnTo>
                    <a:pt x="2312" y="1221"/>
                  </a:lnTo>
                  <a:lnTo>
                    <a:pt x="2311" y="1220"/>
                  </a:lnTo>
                  <a:lnTo>
                    <a:pt x="2311" y="1217"/>
                  </a:lnTo>
                  <a:lnTo>
                    <a:pt x="2311" y="1217"/>
                  </a:lnTo>
                  <a:lnTo>
                    <a:pt x="2310" y="1215"/>
                  </a:lnTo>
                  <a:lnTo>
                    <a:pt x="2179" y="677"/>
                  </a:lnTo>
                  <a:lnTo>
                    <a:pt x="2186" y="680"/>
                  </a:lnTo>
                  <a:lnTo>
                    <a:pt x="2176" y="665"/>
                  </a:lnTo>
                  <a:lnTo>
                    <a:pt x="2176" y="663"/>
                  </a:lnTo>
                  <a:lnTo>
                    <a:pt x="2175" y="663"/>
                  </a:lnTo>
                  <a:lnTo>
                    <a:pt x="2081" y="508"/>
                  </a:lnTo>
                  <a:lnTo>
                    <a:pt x="2082" y="507"/>
                  </a:lnTo>
                  <a:lnTo>
                    <a:pt x="2077" y="502"/>
                  </a:lnTo>
                  <a:lnTo>
                    <a:pt x="2075" y="499"/>
                  </a:lnTo>
                  <a:lnTo>
                    <a:pt x="2074" y="499"/>
                  </a:lnTo>
                  <a:lnTo>
                    <a:pt x="1764" y="188"/>
                  </a:lnTo>
                  <a:lnTo>
                    <a:pt x="1763" y="187"/>
                  </a:lnTo>
                  <a:lnTo>
                    <a:pt x="1763" y="187"/>
                  </a:lnTo>
                  <a:lnTo>
                    <a:pt x="1758" y="182"/>
                  </a:lnTo>
                  <a:lnTo>
                    <a:pt x="1755" y="184"/>
                  </a:lnTo>
                  <a:lnTo>
                    <a:pt x="1394" y="46"/>
                  </a:lnTo>
                  <a:lnTo>
                    <a:pt x="1401" y="41"/>
                  </a:lnTo>
                  <a:lnTo>
                    <a:pt x="1386" y="42"/>
                  </a:lnTo>
                  <a:lnTo>
                    <a:pt x="1385" y="40"/>
                  </a:lnTo>
                  <a:lnTo>
                    <a:pt x="1383" y="41"/>
                  </a:lnTo>
                  <a:lnTo>
                    <a:pt x="1382" y="41"/>
                  </a:lnTo>
                  <a:lnTo>
                    <a:pt x="1381" y="42"/>
                  </a:lnTo>
                  <a:lnTo>
                    <a:pt x="1378" y="41"/>
                  </a:lnTo>
                  <a:lnTo>
                    <a:pt x="1378" y="42"/>
                  </a:lnTo>
                  <a:lnTo>
                    <a:pt x="1150" y="0"/>
                  </a:lnTo>
                  <a:lnTo>
                    <a:pt x="1149" y="0"/>
                  </a:lnTo>
                  <a:lnTo>
                    <a:pt x="647" y="96"/>
                  </a:lnTo>
                  <a:lnTo>
                    <a:pt x="645" y="93"/>
                  </a:lnTo>
                  <a:lnTo>
                    <a:pt x="641" y="97"/>
                  </a:lnTo>
                  <a:lnTo>
                    <a:pt x="636" y="97"/>
                  </a:lnTo>
                  <a:lnTo>
                    <a:pt x="638" y="101"/>
                  </a:lnTo>
                  <a:lnTo>
                    <a:pt x="184" y="569"/>
                  </a:lnTo>
                  <a:lnTo>
                    <a:pt x="124" y="696"/>
                  </a:lnTo>
                  <a:lnTo>
                    <a:pt x="124" y="697"/>
                  </a:lnTo>
                  <a:lnTo>
                    <a:pt x="124" y="697"/>
                  </a:lnTo>
                  <a:lnTo>
                    <a:pt x="120" y="704"/>
                  </a:lnTo>
                  <a:lnTo>
                    <a:pt x="122" y="705"/>
                  </a:lnTo>
                  <a:lnTo>
                    <a:pt x="4" y="1189"/>
                  </a:lnTo>
                  <a:lnTo>
                    <a:pt x="0" y="1189"/>
                  </a:lnTo>
                  <a:lnTo>
                    <a:pt x="3" y="1195"/>
                  </a:lnTo>
                  <a:lnTo>
                    <a:pt x="1" y="1200"/>
                  </a:lnTo>
                  <a:lnTo>
                    <a:pt x="5" y="1200"/>
                  </a:lnTo>
                  <a:lnTo>
                    <a:pt x="168" y="1703"/>
                  </a:lnTo>
                  <a:lnTo>
                    <a:pt x="299" y="1866"/>
                  </a:lnTo>
                  <a:lnTo>
                    <a:pt x="293" y="1866"/>
                  </a:lnTo>
                  <a:lnTo>
                    <a:pt x="304" y="1873"/>
                  </a:lnTo>
                  <a:lnTo>
                    <a:pt x="304" y="1876"/>
                  </a:lnTo>
                  <a:lnTo>
                    <a:pt x="306" y="1876"/>
                  </a:lnTo>
                  <a:lnTo>
                    <a:pt x="313" y="1890"/>
                  </a:lnTo>
                  <a:lnTo>
                    <a:pt x="314" y="1881"/>
                  </a:lnTo>
                  <a:lnTo>
                    <a:pt x="598" y="2157"/>
                  </a:lnTo>
                  <a:lnTo>
                    <a:pt x="947" y="2268"/>
                  </a:lnTo>
                  <a:lnTo>
                    <a:pt x="947" y="2269"/>
                  </a:lnTo>
                  <a:lnTo>
                    <a:pt x="953" y="2270"/>
                  </a:lnTo>
                  <a:lnTo>
                    <a:pt x="954" y="2271"/>
                  </a:lnTo>
                  <a:lnTo>
                    <a:pt x="955" y="2271"/>
                  </a:lnTo>
                  <a:lnTo>
                    <a:pt x="956" y="2273"/>
                  </a:lnTo>
                  <a:lnTo>
                    <a:pt x="958" y="2272"/>
                  </a:lnTo>
                  <a:lnTo>
                    <a:pt x="969" y="2278"/>
                  </a:lnTo>
                  <a:lnTo>
                    <a:pt x="967" y="2272"/>
                  </a:lnTo>
                  <a:lnTo>
                    <a:pt x="967" y="2272"/>
                  </a:lnTo>
                  <a:lnTo>
                    <a:pt x="1148" y="2298"/>
                  </a:lnTo>
                  <a:lnTo>
                    <a:pt x="1149" y="2298"/>
                  </a:lnTo>
                  <a:lnTo>
                    <a:pt x="1642" y="2215"/>
                  </a:lnTo>
                  <a:lnTo>
                    <a:pt x="1644" y="2218"/>
                  </a:lnTo>
                  <a:lnTo>
                    <a:pt x="1648" y="2214"/>
                  </a:lnTo>
                  <a:lnTo>
                    <a:pt x="1653" y="2214"/>
                  </a:lnTo>
                  <a:lnTo>
                    <a:pt x="1652" y="2210"/>
                  </a:lnTo>
                  <a:lnTo>
                    <a:pt x="2074" y="1801"/>
                  </a:lnTo>
                  <a:lnTo>
                    <a:pt x="2076" y="1801"/>
                  </a:lnTo>
                  <a:lnTo>
                    <a:pt x="2077" y="1799"/>
                  </a:lnTo>
                  <a:lnTo>
                    <a:pt x="2079" y="1799"/>
                  </a:lnTo>
                  <a:lnTo>
                    <a:pt x="2078" y="1797"/>
                  </a:lnTo>
                  <a:lnTo>
                    <a:pt x="2080" y="1795"/>
                  </a:lnTo>
                  <a:lnTo>
                    <a:pt x="2079" y="1794"/>
                  </a:lnTo>
                  <a:close/>
                  <a:moveTo>
                    <a:pt x="1421" y="2233"/>
                  </a:moveTo>
                  <a:lnTo>
                    <a:pt x="1524" y="2225"/>
                  </a:lnTo>
                  <a:lnTo>
                    <a:pt x="1149" y="2288"/>
                  </a:lnTo>
                  <a:lnTo>
                    <a:pt x="1005" y="2267"/>
                  </a:lnTo>
                  <a:lnTo>
                    <a:pt x="1421" y="2233"/>
                  </a:lnTo>
                  <a:close/>
                  <a:moveTo>
                    <a:pt x="920" y="2248"/>
                  </a:moveTo>
                  <a:lnTo>
                    <a:pt x="604" y="2148"/>
                  </a:lnTo>
                  <a:lnTo>
                    <a:pt x="346" y="1898"/>
                  </a:lnTo>
                  <a:lnTo>
                    <a:pt x="920" y="2248"/>
                  </a:lnTo>
                  <a:close/>
                  <a:moveTo>
                    <a:pt x="2082" y="614"/>
                  </a:moveTo>
                  <a:lnTo>
                    <a:pt x="1962" y="552"/>
                  </a:lnTo>
                  <a:lnTo>
                    <a:pt x="2071" y="512"/>
                  </a:lnTo>
                  <a:lnTo>
                    <a:pt x="2157" y="654"/>
                  </a:lnTo>
                  <a:lnTo>
                    <a:pt x="2082" y="614"/>
                  </a:lnTo>
                  <a:close/>
                  <a:moveTo>
                    <a:pt x="2298" y="1221"/>
                  </a:moveTo>
                  <a:lnTo>
                    <a:pt x="2076" y="1774"/>
                  </a:lnTo>
                  <a:lnTo>
                    <a:pt x="2076" y="1772"/>
                  </a:lnTo>
                  <a:lnTo>
                    <a:pt x="2010" y="1213"/>
                  </a:lnTo>
                  <a:lnTo>
                    <a:pt x="2014" y="1214"/>
                  </a:lnTo>
                  <a:lnTo>
                    <a:pt x="2014" y="1213"/>
                  </a:lnTo>
                  <a:lnTo>
                    <a:pt x="2172" y="1218"/>
                  </a:lnTo>
                  <a:lnTo>
                    <a:pt x="2298" y="1221"/>
                  </a:lnTo>
                  <a:close/>
                  <a:moveTo>
                    <a:pt x="1637" y="2205"/>
                  </a:moveTo>
                  <a:lnTo>
                    <a:pt x="982" y="2259"/>
                  </a:lnTo>
                  <a:lnTo>
                    <a:pt x="1470" y="1982"/>
                  </a:lnTo>
                  <a:lnTo>
                    <a:pt x="1512" y="1958"/>
                  </a:lnTo>
                  <a:lnTo>
                    <a:pt x="1631" y="2193"/>
                  </a:lnTo>
                  <a:lnTo>
                    <a:pt x="1637" y="2205"/>
                  </a:lnTo>
                  <a:close/>
                  <a:moveTo>
                    <a:pt x="2001" y="1225"/>
                  </a:moveTo>
                  <a:lnTo>
                    <a:pt x="2067" y="1791"/>
                  </a:lnTo>
                  <a:lnTo>
                    <a:pt x="1526" y="1942"/>
                  </a:lnTo>
                  <a:lnTo>
                    <a:pt x="2001" y="1225"/>
                  </a:lnTo>
                  <a:close/>
                  <a:moveTo>
                    <a:pt x="961" y="2258"/>
                  </a:moveTo>
                  <a:lnTo>
                    <a:pt x="867" y="2025"/>
                  </a:lnTo>
                  <a:lnTo>
                    <a:pt x="795" y="1850"/>
                  </a:lnTo>
                  <a:lnTo>
                    <a:pt x="1499" y="1954"/>
                  </a:lnTo>
                  <a:lnTo>
                    <a:pt x="1256" y="2091"/>
                  </a:lnTo>
                  <a:lnTo>
                    <a:pt x="961" y="2258"/>
                  </a:lnTo>
                  <a:close/>
                  <a:moveTo>
                    <a:pt x="839" y="427"/>
                  </a:moveTo>
                  <a:lnTo>
                    <a:pt x="1380" y="56"/>
                  </a:lnTo>
                  <a:lnTo>
                    <a:pt x="1452" y="234"/>
                  </a:lnTo>
                  <a:lnTo>
                    <a:pt x="1567" y="521"/>
                  </a:lnTo>
                  <a:lnTo>
                    <a:pt x="1153" y="474"/>
                  </a:lnTo>
                  <a:lnTo>
                    <a:pt x="823" y="437"/>
                  </a:lnTo>
                  <a:lnTo>
                    <a:pt x="839" y="427"/>
                  </a:lnTo>
                  <a:close/>
                  <a:moveTo>
                    <a:pt x="1995" y="1213"/>
                  </a:moveTo>
                  <a:lnTo>
                    <a:pt x="1515" y="1940"/>
                  </a:lnTo>
                  <a:lnTo>
                    <a:pt x="1175" y="1202"/>
                  </a:lnTo>
                  <a:lnTo>
                    <a:pt x="1995" y="1213"/>
                  </a:lnTo>
                  <a:close/>
                  <a:moveTo>
                    <a:pt x="1993" y="1202"/>
                  </a:moveTo>
                  <a:lnTo>
                    <a:pt x="1468" y="1196"/>
                  </a:lnTo>
                  <a:lnTo>
                    <a:pt x="1177" y="1192"/>
                  </a:lnTo>
                  <a:lnTo>
                    <a:pt x="1481" y="693"/>
                  </a:lnTo>
                  <a:lnTo>
                    <a:pt x="1575" y="537"/>
                  </a:lnTo>
                  <a:lnTo>
                    <a:pt x="1576" y="537"/>
                  </a:lnTo>
                  <a:lnTo>
                    <a:pt x="1993" y="1202"/>
                  </a:lnTo>
                  <a:close/>
                  <a:moveTo>
                    <a:pt x="1506" y="1944"/>
                  </a:moveTo>
                  <a:lnTo>
                    <a:pt x="796" y="1839"/>
                  </a:lnTo>
                  <a:lnTo>
                    <a:pt x="945" y="1586"/>
                  </a:lnTo>
                  <a:lnTo>
                    <a:pt x="1167" y="1209"/>
                  </a:lnTo>
                  <a:lnTo>
                    <a:pt x="1498" y="1928"/>
                  </a:lnTo>
                  <a:lnTo>
                    <a:pt x="1506" y="1944"/>
                  </a:lnTo>
                  <a:close/>
                  <a:moveTo>
                    <a:pt x="523" y="1200"/>
                  </a:moveTo>
                  <a:lnTo>
                    <a:pt x="1158" y="1203"/>
                  </a:lnTo>
                  <a:lnTo>
                    <a:pt x="1028" y="1424"/>
                  </a:lnTo>
                  <a:lnTo>
                    <a:pt x="788" y="1833"/>
                  </a:lnTo>
                  <a:lnTo>
                    <a:pt x="378" y="1200"/>
                  </a:lnTo>
                  <a:lnTo>
                    <a:pt x="523" y="1200"/>
                  </a:lnTo>
                  <a:close/>
                  <a:moveTo>
                    <a:pt x="1567" y="531"/>
                  </a:moveTo>
                  <a:lnTo>
                    <a:pt x="1282" y="999"/>
                  </a:lnTo>
                  <a:lnTo>
                    <a:pt x="1168" y="1186"/>
                  </a:lnTo>
                  <a:lnTo>
                    <a:pt x="817" y="447"/>
                  </a:lnTo>
                  <a:lnTo>
                    <a:pt x="1090" y="478"/>
                  </a:lnTo>
                  <a:lnTo>
                    <a:pt x="1567" y="531"/>
                  </a:lnTo>
                  <a:close/>
                  <a:moveTo>
                    <a:pt x="808" y="452"/>
                  </a:moveTo>
                  <a:lnTo>
                    <a:pt x="1159" y="1192"/>
                  </a:lnTo>
                  <a:lnTo>
                    <a:pt x="378" y="1189"/>
                  </a:lnTo>
                  <a:lnTo>
                    <a:pt x="631" y="756"/>
                  </a:lnTo>
                  <a:lnTo>
                    <a:pt x="808" y="452"/>
                  </a:lnTo>
                  <a:close/>
                  <a:moveTo>
                    <a:pt x="1585" y="533"/>
                  </a:moveTo>
                  <a:lnTo>
                    <a:pt x="1945" y="556"/>
                  </a:lnTo>
                  <a:lnTo>
                    <a:pt x="1997" y="1187"/>
                  </a:lnTo>
                  <a:lnTo>
                    <a:pt x="1585" y="533"/>
                  </a:lnTo>
                  <a:close/>
                  <a:moveTo>
                    <a:pt x="779" y="1839"/>
                  </a:moveTo>
                  <a:lnTo>
                    <a:pt x="315" y="1865"/>
                  </a:lnTo>
                  <a:lnTo>
                    <a:pt x="373" y="1210"/>
                  </a:lnTo>
                  <a:lnTo>
                    <a:pt x="779" y="1839"/>
                  </a:lnTo>
                  <a:close/>
                  <a:moveTo>
                    <a:pt x="1396" y="66"/>
                  </a:moveTo>
                  <a:lnTo>
                    <a:pt x="1934" y="545"/>
                  </a:lnTo>
                  <a:lnTo>
                    <a:pt x="1579" y="522"/>
                  </a:lnTo>
                  <a:lnTo>
                    <a:pt x="1396" y="66"/>
                  </a:lnTo>
                  <a:close/>
                  <a:moveTo>
                    <a:pt x="798" y="449"/>
                  </a:moveTo>
                  <a:lnTo>
                    <a:pt x="370" y="1181"/>
                  </a:lnTo>
                  <a:lnTo>
                    <a:pt x="246" y="713"/>
                  </a:lnTo>
                  <a:lnTo>
                    <a:pt x="218" y="611"/>
                  </a:lnTo>
                  <a:lnTo>
                    <a:pt x="334" y="579"/>
                  </a:lnTo>
                  <a:lnTo>
                    <a:pt x="798" y="449"/>
                  </a:lnTo>
                  <a:close/>
                  <a:moveTo>
                    <a:pt x="360" y="1200"/>
                  </a:moveTo>
                  <a:lnTo>
                    <a:pt x="360" y="1200"/>
                  </a:lnTo>
                  <a:lnTo>
                    <a:pt x="363" y="1200"/>
                  </a:lnTo>
                  <a:lnTo>
                    <a:pt x="306" y="1850"/>
                  </a:lnTo>
                  <a:lnTo>
                    <a:pt x="16" y="1200"/>
                  </a:lnTo>
                  <a:lnTo>
                    <a:pt x="360" y="1200"/>
                  </a:lnTo>
                  <a:close/>
                  <a:moveTo>
                    <a:pt x="785" y="1849"/>
                  </a:moveTo>
                  <a:lnTo>
                    <a:pt x="948" y="2253"/>
                  </a:lnTo>
                  <a:lnTo>
                    <a:pt x="326" y="1874"/>
                  </a:lnTo>
                  <a:lnTo>
                    <a:pt x="785" y="1849"/>
                  </a:lnTo>
                  <a:close/>
                  <a:moveTo>
                    <a:pt x="2009" y="1203"/>
                  </a:moveTo>
                  <a:lnTo>
                    <a:pt x="1960" y="612"/>
                  </a:lnTo>
                  <a:lnTo>
                    <a:pt x="1956" y="576"/>
                  </a:lnTo>
                  <a:lnTo>
                    <a:pt x="2296" y="1211"/>
                  </a:lnTo>
                  <a:lnTo>
                    <a:pt x="2140" y="1206"/>
                  </a:lnTo>
                  <a:lnTo>
                    <a:pt x="2009" y="1203"/>
                  </a:lnTo>
                  <a:close/>
                  <a:moveTo>
                    <a:pt x="1364" y="54"/>
                  </a:moveTo>
                  <a:lnTo>
                    <a:pt x="1319" y="85"/>
                  </a:lnTo>
                  <a:lnTo>
                    <a:pt x="811" y="433"/>
                  </a:lnTo>
                  <a:lnTo>
                    <a:pt x="809" y="430"/>
                  </a:lnTo>
                  <a:lnTo>
                    <a:pt x="809" y="430"/>
                  </a:lnTo>
                  <a:lnTo>
                    <a:pt x="752" y="312"/>
                  </a:lnTo>
                  <a:lnTo>
                    <a:pt x="652" y="107"/>
                  </a:lnTo>
                  <a:lnTo>
                    <a:pt x="870" y="91"/>
                  </a:lnTo>
                  <a:lnTo>
                    <a:pt x="1364" y="54"/>
                  </a:lnTo>
                  <a:close/>
                  <a:moveTo>
                    <a:pt x="643" y="111"/>
                  </a:moveTo>
                  <a:lnTo>
                    <a:pt x="776" y="384"/>
                  </a:lnTo>
                  <a:lnTo>
                    <a:pt x="801" y="437"/>
                  </a:lnTo>
                  <a:lnTo>
                    <a:pt x="301" y="577"/>
                  </a:lnTo>
                  <a:lnTo>
                    <a:pt x="227" y="598"/>
                  </a:lnTo>
                  <a:lnTo>
                    <a:pt x="545" y="225"/>
                  </a:lnTo>
                  <a:lnTo>
                    <a:pt x="643" y="111"/>
                  </a:lnTo>
                  <a:close/>
                  <a:moveTo>
                    <a:pt x="211" y="625"/>
                  </a:moveTo>
                  <a:lnTo>
                    <a:pt x="362" y="1189"/>
                  </a:lnTo>
                  <a:lnTo>
                    <a:pt x="16" y="1189"/>
                  </a:lnTo>
                  <a:lnTo>
                    <a:pt x="91" y="971"/>
                  </a:lnTo>
                  <a:lnTo>
                    <a:pt x="211" y="625"/>
                  </a:lnTo>
                  <a:close/>
                  <a:moveTo>
                    <a:pt x="1930" y="526"/>
                  </a:moveTo>
                  <a:lnTo>
                    <a:pt x="1407" y="63"/>
                  </a:lnTo>
                  <a:lnTo>
                    <a:pt x="1756" y="195"/>
                  </a:lnTo>
                  <a:lnTo>
                    <a:pt x="1930" y="526"/>
                  </a:lnTo>
                  <a:close/>
                  <a:moveTo>
                    <a:pt x="1962" y="563"/>
                  </a:moveTo>
                  <a:lnTo>
                    <a:pt x="2035" y="602"/>
                  </a:lnTo>
                  <a:lnTo>
                    <a:pt x="2167" y="670"/>
                  </a:lnTo>
                  <a:lnTo>
                    <a:pt x="2291" y="1178"/>
                  </a:lnTo>
                  <a:lnTo>
                    <a:pt x="1962" y="563"/>
                  </a:lnTo>
                  <a:close/>
                  <a:moveTo>
                    <a:pt x="1957" y="543"/>
                  </a:moveTo>
                  <a:lnTo>
                    <a:pt x="1953" y="545"/>
                  </a:lnTo>
                  <a:lnTo>
                    <a:pt x="1780" y="219"/>
                  </a:lnTo>
                  <a:lnTo>
                    <a:pt x="2064" y="503"/>
                  </a:lnTo>
                  <a:lnTo>
                    <a:pt x="1957" y="543"/>
                  </a:lnTo>
                  <a:close/>
                  <a:moveTo>
                    <a:pt x="731" y="90"/>
                  </a:moveTo>
                  <a:lnTo>
                    <a:pt x="1149" y="10"/>
                  </a:lnTo>
                  <a:lnTo>
                    <a:pt x="1342" y="46"/>
                  </a:lnTo>
                  <a:lnTo>
                    <a:pt x="731" y="90"/>
                  </a:lnTo>
                  <a:close/>
                  <a:moveTo>
                    <a:pt x="534" y="223"/>
                  </a:moveTo>
                  <a:lnTo>
                    <a:pt x="214" y="597"/>
                  </a:lnTo>
                  <a:lnTo>
                    <a:pt x="212" y="590"/>
                  </a:lnTo>
                  <a:lnTo>
                    <a:pt x="208" y="603"/>
                  </a:lnTo>
                  <a:lnTo>
                    <a:pt x="205" y="604"/>
                  </a:lnTo>
                  <a:lnTo>
                    <a:pt x="206" y="606"/>
                  </a:lnTo>
                  <a:lnTo>
                    <a:pt x="189" y="625"/>
                  </a:lnTo>
                  <a:lnTo>
                    <a:pt x="147" y="671"/>
                  </a:lnTo>
                  <a:lnTo>
                    <a:pt x="192" y="575"/>
                  </a:lnTo>
                  <a:lnTo>
                    <a:pt x="534" y="223"/>
                  </a:lnTo>
                  <a:close/>
                  <a:moveTo>
                    <a:pt x="199" y="630"/>
                  </a:moveTo>
                  <a:lnTo>
                    <a:pt x="38" y="1092"/>
                  </a:lnTo>
                  <a:lnTo>
                    <a:pt x="133" y="702"/>
                  </a:lnTo>
                  <a:lnTo>
                    <a:pt x="199" y="630"/>
                  </a:lnTo>
                  <a:close/>
                  <a:moveTo>
                    <a:pt x="235" y="1715"/>
                  </a:moveTo>
                  <a:lnTo>
                    <a:pt x="288" y="1836"/>
                  </a:lnTo>
                  <a:lnTo>
                    <a:pt x="178" y="1698"/>
                  </a:lnTo>
                  <a:lnTo>
                    <a:pt x="43" y="1287"/>
                  </a:lnTo>
                  <a:lnTo>
                    <a:pt x="235" y="1715"/>
                  </a:lnTo>
                  <a:close/>
                  <a:moveTo>
                    <a:pt x="1647" y="2201"/>
                  </a:moveTo>
                  <a:lnTo>
                    <a:pt x="1522" y="1955"/>
                  </a:lnTo>
                  <a:lnTo>
                    <a:pt x="2055" y="1805"/>
                  </a:lnTo>
                  <a:lnTo>
                    <a:pt x="1647" y="2201"/>
                  </a:lnTo>
                  <a:close/>
                </a:path>
              </a:pathLst>
            </a:custGeom>
            <a:solidFill>
              <a:schemeClr val="lt1">
                <a:lumMod val="65000"/>
                <a:alpha val="25000"/>
              </a:schemeClr>
            </a:solidFill>
            <a:ln>
              <a:noFill/>
            </a:ln>
          </p:spPr>
          <p:txBody>
            <a:bodyPr vert="horz" wrap="square" lIns="91440" tIns="45720" rIns="91440" bIns="45720" numCol="1" anchor="t" anchorCtr="0" compatLnSpc="1"/>
            <a:lstStyle/>
            <a:p>
              <a:pPr defTabSz="457200">
                <a:lnSpc>
                  <a:spcPct val="120000"/>
                </a:lnSpc>
              </a:pPr>
              <a:endParaRPr lang="en-US" dirty="0">
                <a:solidFill>
                  <a:srgbClr val="222222"/>
                </a:solidFill>
                <a:latin typeface="微软雅黑" panose="020B0503020204020204" charset="-122"/>
                <a:ea typeface="微软雅黑" panose="020B0503020204020204" charset="-122"/>
                <a:sym typeface="Arial" panose="020B0604020202020204" pitchFamily="34" charset="0"/>
              </a:endParaRPr>
            </a:p>
          </p:txBody>
        </p:sp>
        <p:grpSp>
          <p:nvGrpSpPr>
            <p:cNvPr id="50" name="Group 49"/>
            <p:cNvGrpSpPr/>
            <p:nvPr/>
          </p:nvGrpSpPr>
          <p:grpSpPr>
            <a:xfrm>
              <a:off x="4239885" y="2085792"/>
              <a:ext cx="3746501" cy="3740151"/>
              <a:chOff x="2144713" y="1752600"/>
              <a:chExt cx="3746501" cy="3740151"/>
            </a:xfrm>
            <a:solidFill>
              <a:schemeClr val="tx1">
                <a:lumMod val="75000"/>
                <a:lumOff val="25000"/>
              </a:schemeClr>
            </a:solidFill>
          </p:grpSpPr>
          <p:sp>
            <p:nvSpPr>
              <p:cNvPr id="51" name="Oval 52"/>
              <p:cNvSpPr>
                <a:spLocks noChangeArrowheads="1"/>
              </p:cNvSpPr>
              <p:nvPr>
                <p:custDataLst>
                  <p:tags r:id="rId22"/>
                </p:custDataLst>
              </p:nvPr>
            </p:nvSpPr>
            <p:spPr bwMode="auto">
              <a:xfrm>
                <a:off x="5778501" y="3678238"/>
                <a:ext cx="112713" cy="112713"/>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2" name="Oval 53"/>
              <p:cNvSpPr>
                <a:spLocks noChangeArrowheads="1"/>
              </p:cNvSpPr>
              <p:nvPr>
                <p:custDataLst>
                  <p:tags r:id="rId23"/>
                </p:custDataLst>
              </p:nvPr>
            </p:nvSpPr>
            <p:spPr bwMode="auto">
              <a:xfrm>
                <a:off x="5297488" y="3657600"/>
                <a:ext cx="123825"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3" name="Oval 54"/>
              <p:cNvSpPr>
                <a:spLocks noChangeArrowheads="1"/>
              </p:cNvSpPr>
              <p:nvPr>
                <p:custDataLst>
                  <p:tags r:id="rId24"/>
                </p:custDataLst>
              </p:nvPr>
            </p:nvSpPr>
            <p:spPr bwMode="auto">
              <a:xfrm>
                <a:off x="4518026" y="4841875"/>
                <a:ext cx="122238"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4" name="Oval 55"/>
              <p:cNvSpPr>
                <a:spLocks noChangeArrowheads="1"/>
              </p:cNvSpPr>
              <p:nvPr>
                <p:custDataLst>
                  <p:tags r:id="rId25"/>
                </p:custDataLst>
              </p:nvPr>
            </p:nvSpPr>
            <p:spPr bwMode="auto">
              <a:xfrm>
                <a:off x="5410201" y="4583113"/>
                <a:ext cx="122238"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5" name="Oval 56"/>
              <p:cNvSpPr>
                <a:spLocks noChangeArrowheads="1"/>
              </p:cNvSpPr>
              <p:nvPr>
                <p:custDataLst>
                  <p:tags r:id="rId26"/>
                </p:custDataLst>
              </p:nvPr>
            </p:nvSpPr>
            <p:spPr bwMode="auto">
              <a:xfrm>
                <a:off x="4738688" y="5259388"/>
                <a:ext cx="106363" cy="107950"/>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6" name="Oval 57"/>
              <p:cNvSpPr>
                <a:spLocks noChangeArrowheads="1"/>
              </p:cNvSpPr>
              <p:nvPr>
                <p:custDataLst>
                  <p:tags r:id="rId27"/>
                </p:custDataLst>
              </p:nvPr>
            </p:nvSpPr>
            <p:spPr bwMode="auto">
              <a:xfrm>
                <a:off x="3951288" y="5395913"/>
                <a:ext cx="96838" cy="968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7" name="Oval 58"/>
              <p:cNvSpPr>
                <a:spLocks noChangeArrowheads="1"/>
              </p:cNvSpPr>
              <p:nvPr>
                <p:custDataLst>
                  <p:tags r:id="rId28"/>
                </p:custDataLst>
              </p:nvPr>
            </p:nvSpPr>
            <p:spPr bwMode="auto">
              <a:xfrm>
                <a:off x="3635376" y="5341938"/>
                <a:ext cx="122238" cy="1222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8" name="Oval 59"/>
              <p:cNvSpPr>
                <a:spLocks noChangeArrowheads="1"/>
              </p:cNvSpPr>
              <p:nvPr>
                <p:custDataLst>
                  <p:tags r:id="rId29"/>
                </p:custDataLst>
              </p:nvPr>
            </p:nvSpPr>
            <p:spPr bwMode="auto">
              <a:xfrm>
                <a:off x="3074988" y="5172075"/>
                <a:ext cx="101600" cy="101600"/>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59" name="Oval 60"/>
              <p:cNvSpPr>
                <a:spLocks noChangeArrowheads="1"/>
              </p:cNvSpPr>
              <p:nvPr>
                <p:custDataLst>
                  <p:tags r:id="rId30"/>
                </p:custDataLst>
              </p:nvPr>
            </p:nvSpPr>
            <p:spPr bwMode="auto">
              <a:xfrm>
                <a:off x="3367088" y="4672013"/>
                <a:ext cx="120650" cy="1222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60" name="Oval 61"/>
              <p:cNvSpPr>
                <a:spLocks noChangeArrowheads="1"/>
              </p:cNvSpPr>
              <p:nvPr>
                <p:custDataLst>
                  <p:tags r:id="rId31"/>
                </p:custDataLst>
              </p:nvPr>
            </p:nvSpPr>
            <p:spPr bwMode="auto">
              <a:xfrm>
                <a:off x="2606676" y="4711700"/>
                <a:ext cx="122238"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61" name="Oval 62"/>
              <p:cNvSpPr>
                <a:spLocks noChangeArrowheads="1"/>
              </p:cNvSpPr>
              <p:nvPr>
                <p:custDataLst>
                  <p:tags r:id="rId32"/>
                </p:custDataLst>
              </p:nvPr>
            </p:nvSpPr>
            <p:spPr bwMode="auto">
              <a:xfrm>
                <a:off x="3973513" y="3640138"/>
                <a:ext cx="122238"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62" name="Oval 63"/>
              <p:cNvSpPr>
                <a:spLocks noChangeArrowheads="1"/>
              </p:cNvSpPr>
              <p:nvPr>
                <p:custDataLst>
                  <p:tags r:id="rId33"/>
                </p:custDataLst>
              </p:nvPr>
            </p:nvSpPr>
            <p:spPr bwMode="auto">
              <a:xfrm>
                <a:off x="2705101" y="3643313"/>
                <a:ext cx="122238"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85" name="Oval 64"/>
              <p:cNvSpPr>
                <a:spLocks noChangeArrowheads="1"/>
              </p:cNvSpPr>
              <p:nvPr>
                <p:custDataLst>
                  <p:tags r:id="rId34"/>
                </p:custDataLst>
              </p:nvPr>
            </p:nvSpPr>
            <p:spPr bwMode="auto">
              <a:xfrm>
                <a:off x="2144713" y="3649663"/>
                <a:ext cx="98425" cy="984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86" name="Freeform 65"/>
              <p:cNvSpPr/>
              <p:nvPr>
                <p:custDataLst>
                  <p:tags r:id="rId35"/>
                </p:custDataLst>
              </p:nvPr>
            </p:nvSpPr>
            <p:spPr bwMode="auto">
              <a:xfrm>
                <a:off x="2425701" y="2651125"/>
                <a:ext cx="155575" cy="182563"/>
              </a:xfrm>
              <a:custGeom>
                <a:avLst/>
                <a:gdLst>
                  <a:gd name="T0" fmla="*/ 66 w 98"/>
                  <a:gd name="T1" fmla="*/ 38 h 115"/>
                  <a:gd name="T2" fmla="*/ 66 w 98"/>
                  <a:gd name="T3" fmla="*/ 33 h 115"/>
                  <a:gd name="T4" fmla="*/ 33 w 98"/>
                  <a:gd name="T5" fmla="*/ 0 h 115"/>
                  <a:gd name="T6" fmla="*/ 0 w 98"/>
                  <a:gd name="T7" fmla="*/ 33 h 115"/>
                  <a:gd name="T8" fmla="*/ 22 w 98"/>
                  <a:gd name="T9" fmla="*/ 64 h 115"/>
                  <a:gd name="T10" fmla="*/ 20 w 98"/>
                  <a:gd name="T11" fmla="*/ 76 h 115"/>
                  <a:gd name="T12" fmla="*/ 59 w 98"/>
                  <a:gd name="T13" fmla="*/ 115 h 115"/>
                  <a:gd name="T14" fmla="*/ 98 w 98"/>
                  <a:gd name="T15" fmla="*/ 76 h 115"/>
                  <a:gd name="T16" fmla="*/ 66 w 98"/>
                  <a:gd name="T17" fmla="*/ 38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98" h="115">
                    <a:moveTo>
                      <a:pt x="66" y="38"/>
                    </a:moveTo>
                    <a:cubicBezTo>
                      <a:pt x="66" y="36"/>
                      <a:pt x="66" y="35"/>
                      <a:pt x="66" y="33"/>
                    </a:cubicBezTo>
                    <a:cubicBezTo>
                      <a:pt x="66" y="15"/>
                      <a:pt x="51" y="0"/>
                      <a:pt x="33" y="0"/>
                    </a:cubicBezTo>
                    <a:cubicBezTo>
                      <a:pt x="15" y="0"/>
                      <a:pt x="0" y="15"/>
                      <a:pt x="0" y="33"/>
                    </a:cubicBezTo>
                    <a:cubicBezTo>
                      <a:pt x="0" y="48"/>
                      <a:pt x="9" y="60"/>
                      <a:pt x="22" y="64"/>
                    </a:cubicBezTo>
                    <a:cubicBezTo>
                      <a:pt x="20" y="68"/>
                      <a:pt x="20" y="72"/>
                      <a:pt x="20" y="76"/>
                    </a:cubicBezTo>
                    <a:cubicBezTo>
                      <a:pt x="20" y="97"/>
                      <a:pt x="37" y="115"/>
                      <a:pt x="59" y="115"/>
                    </a:cubicBezTo>
                    <a:cubicBezTo>
                      <a:pt x="80" y="115"/>
                      <a:pt x="98" y="97"/>
                      <a:pt x="98" y="76"/>
                    </a:cubicBezTo>
                    <a:cubicBezTo>
                      <a:pt x="98" y="57"/>
                      <a:pt x="84" y="41"/>
                      <a:pt x="66" y="38"/>
                    </a:cubicBezTo>
                  </a:path>
                </a:pathLst>
              </a:cu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87" name="Oval 66"/>
              <p:cNvSpPr>
                <a:spLocks noChangeArrowheads="1"/>
              </p:cNvSpPr>
              <p:nvPr>
                <p:custDataLst>
                  <p:tags r:id="rId36"/>
                </p:custDataLst>
              </p:nvPr>
            </p:nvSpPr>
            <p:spPr bwMode="auto">
              <a:xfrm>
                <a:off x="3406776" y="2444750"/>
                <a:ext cx="120650" cy="1222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88" name="Oval 67"/>
              <p:cNvSpPr>
                <a:spLocks noChangeArrowheads="1"/>
              </p:cNvSpPr>
              <p:nvPr>
                <p:custDataLst>
                  <p:tags r:id="rId37"/>
                </p:custDataLst>
              </p:nvPr>
            </p:nvSpPr>
            <p:spPr bwMode="auto">
              <a:xfrm>
                <a:off x="3141663" y="1908175"/>
                <a:ext cx="122238" cy="1222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89" name="Oval 68"/>
              <p:cNvSpPr>
                <a:spLocks noChangeArrowheads="1"/>
              </p:cNvSpPr>
              <p:nvPr>
                <p:custDataLst>
                  <p:tags r:id="rId38"/>
                </p:custDataLst>
              </p:nvPr>
            </p:nvSpPr>
            <p:spPr bwMode="auto">
              <a:xfrm>
                <a:off x="3956051" y="1752600"/>
                <a:ext cx="104775" cy="106363"/>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90" name="Oval 69"/>
              <p:cNvSpPr>
                <a:spLocks noChangeArrowheads="1"/>
              </p:cNvSpPr>
              <p:nvPr>
                <p:custDataLst>
                  <p:tags r:id="rId39"/>
                </p:custDataLst>
              </p:nvPr>
            </p:nvSpPr>
            <p:spPr bwMode="auto">
              <a:xfrm>
                <a:off x="4314826" y="1824038"/>
                <a:ext cx="123825" cy="12382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91" name="Oval 70"/>
              <p:cNvSpPr>
                <a:spLocks noChangeArrowheads="1"/>
              </p:cNvSpPr>
              <p:nvPr>
                <p:custDataLst>
                  <p:tags r:id="rId40"/>
                </p:custDataLst>
              </p:nvPr>
            </p:nvSpPr>
            <p:spPr bwMode="auto">
              <a:xfrm>
                <a:off x="4908551" y="2039938"/>
                <a:ext cx="114300" cy="114300"/>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92" name="Oval 71"/>
              <p:cNvSpPr>
                <a:spLocks noChangeArrowheads="1"/>
              </p:cNvSpPr>
              <p:nvPr>
                <p:custDataLst>
                  <p:tags r:id="rId41"/>
                </p:custDataLst>
              </p:nvPr>
            </p:nvSpPr>
            <p:spPr bwMode="auto">
              <a:xfrm>
                <a:off x="5211763" y="2619375"/>
                <a:ext cx="122238" cy="1222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93" name="Oval 72"/>
              <p:cNvSpPr>
                <a:spLocks noChangeArrowheads="1"/>
              </p:cNvSpPr>
              <p:nvPr>
                <p:custDataLst>
                  <p:tags r:id="rId42"/>
                </p:custDataLst>
              </p:nvPr>
            </p:nvSpPr>
            <p:spPr bwMode="auto">
              <a:xfrm>
                <a:off x="5421313" y="2554288"/>
                <a:ext cx="103188" cy="104775"/>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97" name="Oval 73"/>
              <p:cNvSpPr>
                <a:spLocks noChangeArrowheads="1"/>
              </p:cNvSpPr>
              <p:nvPr>
                <p:custDataLst>
                  <p:tags r:id="rId43"/>
                </p:custDataLst>
              </p:nvPr>
            </p:nvSpPr>
            <p:spPr bwMode="auto">
              <a:xfrm>
                <a:off x="5570538" y="2800350"/>
                <a:ext cx="122238" cy="122238"/>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98" name="Oval 74"/>
              <p:cNvSpPr>
                <a:spLocks noChangeArrowheads="1"/>
              </p:cNvSpPr>
              <p:nvPr>
                <p:custDataLst>
                  <p:tags r:id="rId44"/>
                </p:custDataLst>
              </p:nvPr>
            </p:nvSpPr>
            <p:spPr bwMode="auto">
              <a:xfrm>
                <a:off x="2327276" y="2867025"/>
                <a:ext cx="96838" cy="100013"/>
              </a:xfrm>
              <a:prstGeom prst="ellipse">
                <a:avLst/>
              </a:prstGeom>
              <a:solidFill>
                <a:schemeClr val="dk1">
                  <a:lumMod val="75000"/>
                  <a:lumOff val="25000"/>
                </a:schemeClr>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grpSp>
      </p:grpSp>
      <p:sp>
        <p:nvSpPr>
          <p:cNvPr id="99" name="Oval 75"/>
          <p:cNvSpPr>
            <a:spLocks noChangeArrowheads="1"/>
          </p:cNvSpPr>
          <p:nvPr>
            <p:custDataLst>
              <p:tags r:id="rId8"/>
            </p:custDataLst>
          </p:nvPr>
        </p:nvSpPr>
        <p:spPr bwMode="auto">
          <a:xfrm>
            <a:off x="7003768" y="4494131"/>
            <a:ext cx="163384" cy="163384"/>
          </a:xfrm>
          <a:prstGeom prst="ellipse">
            <a:avLst/>
          </a:prstGeom>
          <a:solidFill>
            <a:schemeClr val="accent1"/>
          </a:solidFill>
          <a:ln>
            <a:noFill/>
          </a:ln>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104" name="Freeform 76"/>
          <p:cNvSpPr/>
          <p:nvPr>
            <p:custDataLst>
              <p:tags r:id="rId9"/>
            </p:custDataLst>
          </p:nvPr>
        </p:nvSpPr>
        <p:spPr bwMode="auto">
          <a:xfrm>
            <a:off x="6782729" y="3076368"/>
            <a:ext cx="923728" cy="450894"/>
          </a:xfrm>
          <a:custGeom>
            <a:avLst/>
            <a:gdLst>
              <a:gd name="T0" fmla="*/ 0 w 889"/>
              <a:gd name="T1" fmla="*/ 434 h 434"/>
              <a:gd name="T2" fmla="*/ 430 w 889"/>
              <a:gd name="T3" fmla="*/ 0 h 434"/>
              <a:gd name="T4" fmla="*/ 889 w 889"/>
              <a:gd name="T5" fmla="*/ 0 h 434"/>
            </a:gdLst>
            <a:ahLst/>
            <a:cxnLst>
              <a:cxn ang="0">
                <a:pos x="T0" y="T1"/>
              </a:cxn>
              <a:cxn ang="0">
                <a:pos x="T2" y="T3"/>
              </a:cxn>
              <a:cxn ang="0">
                <a:pos x="T4" y="T5"/>
              </a:cxn>
            </a:cxnLst>
            <a:rect l="0" t="0" r="r" b="b"/>
            <a:pathLst>
              <a:path w="889" h="434">
                <a:moveTo>
                  <a:pt x="0" y="434"/>
                </a:moveTo>
                <a:lnTo>
                  <a:pt x="430" y="0"/>
                </a:lnTo>
                <a:lnTo>
                  <a:pt x="889" y="0"/>
                </a:lnTo>
              </a:path>
            </a:pathLst>
          </a:custGeom>
          <a:noFill/>
          <a:ln w="25400" cap="flat">
            <a:solidFill>
              <a:schemeClr val="accent1"/>
            </a:solidFill>
            <a:prstDash val="solid"/>
            <a:miter lim="800000"/>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111" name="Oval 78"/>
          <p:cNvSpPr>
            <a:spLocks noChangeArrowheads="1"/>
          </p:cNvSpPr>
          <p:nvPr>
            <p:custDataLst>
              <p:tags r:id="rId10"/>
            </p:custDataLst>
          </p:nvPr>
        </p:nvSpPr>
        <p:spPr bwMode="auto">
          <a:xfrm>
            <a:off x="4394237" y="5217526"/>
            <a:ext cx="146064" cy="148951"/>
          </a:xfrm>
          <a:prstGeom prst="ellipse">
            <a:avLst/>
          </a:prstGeom>
          <a:solidFill>
            <a:schemeClr val="accent1"/>
          </a:solidFill>
          <a:ln>
            <a:noFill/>
          </a:ln>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112" name="Freeform 79"/>
          <p:cNvSpPr/>
          <p:nvPr>
            <p:custDataLst>
              <p:tags r:id="rId11"/>
            </p:custDataLst>
          </p:nvPr>
        </p:nvSpPr>
        <p:spPr bwMode="auto">
          <a:xfrm flipV="1">
            <a:off x="3924291" y="5096286"/>
            <a:ext cx="529989" cy="187632"/>
          </a:xfrm>
          <a:custGeom>
            <a:avLst/>
            <a:gdLst>
              <a:gd name="T0" fmla="*/ 367 w 367"/>
              <a:gd name="T1" fmla="*/ 0 h 187"/>
              <a:gd name="T2" fmla="*/ 181 w 367"/>
              <a:gd name="T3" fmla="*/ 187 h 187"/>
              <a:gd name="T4" fmla="*/ 0 w 367"/>
              <a:gd name="T5" fmla="*/ 187 h 187"/>
            </a:gdLst>
            <a:ahLst/>
            <a:cxnLst>
              <a:cxn ang="0">
                <a:pos x="T0" y="T1"/>
              </a:cxn>
              <a:cxn ang="0">
                <a:pos x="T2" y="T3"/>
              </a:cxn>
              <a:cxn ang="0">
                <a:pos x="T4" y="T5"/>
              </a:cxn>
            </a:cxnLst>
            <a:rect l="0" t="0" r="r" b="b"/>
            <a:pathLst>
              <a:path w="367" h="187">
                <a:moveTo>
                  <a:pt x="367" y="0"/>
                </a:moveTo>
                <a:lnTo>
                  <a:pt x="181" y="187"/>
                </a:lnTo>
                <a:lnTo>
                  <a:pt x="0" y="187"/>
                </a:lnTo>
              </a:path>
            </a:pathLst>
          </a:custGeom>
          <a:noFill/>
          <a:ln w="25400" cap="flat">
            <a:solidFill>
              <a:schemeClr val="accent1"/>
            </a:solidFill>
            <a:prstDash val="solid"/>
            <a:miter lim="800000"/>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126" name="Oval 81"/>
          <p:cNvSpPr>
            <a:spLocks noChangeArrowheads="1"/>
          </p:cNvSpPr>
          <p:nvPr>
            <p:custDataLst>
              <p:tags r:id="rId12"/>
            </p:custDataLst>
          </p:nvPr>
        </p:nvSpPr>
        <p:spPr bwMode="auto">
          <a:xfrm>
            <a:off x="5058167" y="2899547"/>
            <a:ext cx="169158" cy="169158"/>
          </a:xfrm>
          <a:prstGeom prst="ellipse">
            <a:avLst/>
          </a:prstGeom>
          <a:solidFill>
            <a:schemeClr val="accent1"/>
          </a:solidFill>
          <a:ln>
            <a:noFill/>
          </a:ln>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127" name="Freeform 82"/>
          <p:cNvSpPr/>
          <p:nvPr>
            <p:custDataLst>
              <p:tags r:id="rId13"/>
            </p:custDataLst>
          </p:nvPr>
        </p:nvSpPr>
        <p:spPr bwMode="auto">
          <a:xfrm>
            <a:off x="4196214" y="2433642"/>
            <a:ext cx="925460" cy="510936"/>
          </a:xfrm>
          <a:custGeom>
            <a:avLst/>
            <a:gdLst>
              <a:gd name="T0" fmla="*/ 641 w 641"/>
              <a:gd name="T1" fmla="*/ 354 h 354"/>
              <a:gd name="T2" fmla="*/ 290 w 641"/>
              <a:gd name="T3" fmla="*/ 0 h 354"/>
              <a:gd name="T4" fmla="*/ 0 w 641"/>
              <a:gd name="T5" fmla="*/ 0 h 354"/>
            </a:gdLst>
            <a:ahLst/>
            <a:cxnLst>
              <a:cxn ang="0">
                <a:pos x="T0" y="T1"/>
              </a:cxn>
              <a:cxn ang="0">
                <a:pos x="T2" y="T3"/>
              </a:cxn>
              <a:cxn ang="0">
                <a:pos x="T4" y="T5"/>
              </a:cxn>
            </a:cxnLst>
            <a:rect l="0" t="0" r="r" b="b"/>
            <a:pathLst>
              <a:path w="641" h="354">
                <a:moveTo>
                  <a:pt x="641" y="354"/>
                </a:moveTo>
                <a:lnTo>
                  <a:pt x="290" y="0"/>
                </a:lnTo>
                <a:lnTo>
                  <a:pt x="0" y="0"/>
                </a:lnTo>
              </a:path>
            </a:pathLst>
          </a:custGeom>
          <a:noFill/>
          <a:ln w="25400" cap="flat">
            <a:solidFill>
              <a:schemeClr val="accent1"/>
            </a:solidFill>
            <a:prstDash val="solid"/>
            <a:miter lim="800000"/>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137" name="Oval 136"/>
          <p:cNvSpPr/>
          <p:nvPr>
            <p:custDataLst>
              <p:tags r:id="rId14"/>
            </p:custDataLst>
          </p:nvPr>
        </p:nvSpPr>
        <p:spPr>
          <a:xfrm>
            <a:off x="3901801" y="2307617"/>
            <a:ext cx="492676" cy="478414"/>
          </a:xfrm>
          <a:prstGeom prst="ellipse">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defTabSz="457200">
              <a:lnSpc>
                <a:spcPct val="120000"/>
              </a:lnSpc>
            </a:pPr>
            <a:r>
              <a:rPr lang="en-US" sz="1000" dirty="0">
                <a:solidFill>
                  <a:srgbClr val="FFFFFF"/>
                </a:solidFill>
                <a:latin typeface="微软雅黑" panose="020B0503020204020204" charset="-122"/>
                <a:ea typeface="微软雅黑" panose="020B0503020204020204" charset="-122"/>
                <a:cs typeface="Open Sans Semibold" charset="0"/>
                <a:sym typeface="Arial" panose="020B0604020202020204" pitchFamily="34" charset="0"/>
              </a:rPr>
              <a:t>1</a:t>
            </a:r>
          </a:p>
        </p:txBody>
      </p:sp>
      <p:sp>
        <p:nvSpPr>
          <p:cNvPr id="140" name="Oval 139"/>
          <p:cNvSpPr/>
          <p:nvPr>
            <p:custDataLst>
              <p:tags r:id="rId15"/>
            </p:custDataLst>
          </p:nvPr>
        </p:nvSpPr>
        <p:spPr>
          <a:xfrm>
            <a:off x="3612030" y="4735343"/>
            <a:ext cx="553612" cy="548426"/>
          </a:xfrm>
          <a:prstGeom prst="ellipse">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defTabSz="457200">
              <a:lnSpc>
                <a:spcPct val="120000"/>
              </a:lnSpc>
            </a:pPr>
            <a:r>
              <a:rPr lang="en-US" sz="1000" dirty="0">
                <a:solidFill>
                  <a:srgbClr val="FFFFFF"/>
                </a:solidFill>
                <a:latin typeface="微软雅黑" panose="020B0503020204020204" charset="-122"/>
                <a:ea typeface="微软雅黑" panose="020B0503020204020204" charset="-122"/>
                <a:cs typeface="Open Sans Semibold" charset="0"/>
                <a:sym typeface="Arial" panose="020B0604020202020204" pitchFamily="34" charset="0"/>
              </a:rPr>
              <a:t>3</a:t>
            </a:r>
          </a:p>
        </p:txBody>
      </p:sp>
      <p:sp>
        <p:nvSpPr>
          <p:cNvPr id="100" name="文本框 99"/>
          <p:cNvSpPr txBox="1"/>
          <p:nvPr>
            <p:custDataLst>
              <p:tags r:id="rId16"/>
            </p:custDataLst>
          </p:nvPr>
        </p:nvSpPr>
        <p:spPr>
          <a:xfrm>
            <a:off x="1255613" y="1955613"/>
            <a:ext cx="2589790" cy="989241"/>
          </a:xfrm>
          <a:prstGeom prst="rect">
            <a:avLst/>
          </a:prstGeom>
          <a:noFill/>
        </p:spPr>
        <p:txBody>
          <a:bodyPr wrap="square" rtlCol="0" anchor="ctr">
            <a:noAutofit/>
          </a:bodyPr>
          <a:lstStyle/>
          <a:p>
            <a:pPr algn="l">
              <a:lnSpc>
                <a:spcPct val="120000"/>
              </a:lnSpc>
            </a:pPr>
            <a:r>
              <a:rPr lang="zh-CN" altLang="en-US" spc="150" dirty="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1.转移性收入和转移性支出有什么关系？</a:t>
            </a:r>
          </a:p>
        </p:txBody>
      </p:sp>
      <p:sp>
        <p:nvSpPr>
          <p:cNvPr id="48" name="文本框 47"/>
          <p:cNvSpPr txBox="1"/>
          <p:nvPr>
            <p:custDataLst>
              <p:tags r:id="rId17"/>
            </p:custDataLst>
          </p:nvPr>
        </p:nvSpPr>
        <p:spPr>
          <a:xfrm>
            <a:off x="8280783" y="2601926"/>
            <a:ext cx="2713607" cy="1084535"/>
          </a:xfrm>
          <a:prstGeom prst="rect">
            <a:avLst/>
          </a:prstGeom>
          <a:noFill/>
        </p:spPr>
        <p:txBody>
          <a:bodyPr wrap="square" rtlCol="0" anchor="ctr">
            <a:noAutofit/>
          </a:bodyPr>
          <a:lstStyle/>
          <a:p>
            <a:pPr algn="l">
              <a:lnSpc>
                <a:spcPct val="120000"/>
              </a:lnSpc>
            </a:pPr>
            <a:r>
              <a:rPr lang="zh-CN" altLang="en-US" spc="150" dirty="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2.财政专户管理资金收入和专用基金收入有什么不同？</a:t>
            </a:r>
          </a:p>
        </p:txBody>
      </p:sp>
      <p:sp>
        <p:nvSpPr>
          <p:cNvPr id="63" name="文本框 62"/>
          <p:cNvSpPr txBox="1"/>
          <p:nvPr>
            <p:custDataLst>
              <p:tags r:id="rId18"/>
            </p:custDataLst>
          </p:nvPr>
        </p:nvSpPr>
        <p:spPr>
          <a:xfrm>
            <a:off x="810260" y="4493260"/>
            <a:ext cx="2801620" cy="1402715"/>
          </a:xfrm>
          <a:prstGeom prst="rect">
            <a:avLst/>
          </a:prstGeom>
          <a:noFill/>
        </p:spPr>
        <p:txBody>
          <a:bodyPr wrap="square" rtlCol="0" anchor="ctr">
            <a:noAutofit/>
          </a:bodyPr>
          <a:lstStyle/>
          <a:p>
            <a:pPr algn="l">
              <a:lnSpc>
                <a:spcPct val="120000"/>
              </a:lnSpc>
            </a:pPr>
            <a:r>
              <a:rPr lang="zh-CN" altLang="en-US" spc="150" dirty="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3.什么是政府机关商品和服务拨款费用？什么是政府机关工资福利拨款费用？两者有什么不同？</a:t>
            </a:r>
          </a:p>
        </p:txBody>
      </p:sp>
      <p:sp>
        <p:nvSpPr>
          <p:cNvPr id="5" name="Freeform 76"/>
          <p:cNvSpPr/>
          <p:nvPr>
            <p:custDataLst>
              <p:tags r:id="rId19"/>
            </p:custDataLst>
          </p:nvPr>
        </p:nvSpPr>
        <p:spPr bwMode="auto">
          <a:xfrm>
            <a:off x="7223193" y="5237399"/>
            <a:ext cx="904836" cy="441673"/>
          </a:xfrm>
          <a:custGeom>
            <a:avLst/>
            <a:gdLst>
              <a:gd name="T0" fmla="*/ 0 w 889"/>
              <a:gd name="T1" fmla="*/ 434 h 434"/>
              <a:gd name="T2" fmla="*/ 430 w 889"/>
              <a:gd name="T3" fmla="*/ 0 h 434"/>
              <a:gd name="T4" fmla="*/ 889 w 889"/>
              <a:gd name="T5" fmla="*/ 0 h 434"/>
            </a:gdLst>
            <a:ahLst/>
            <a:cxnLst>
              <a:cxn ang="0">
                <a:pos x="T0" y="T1"/>
              </a:cxn>
              <a:cxn ang="0">
                <a:pos x="T2" y="T3"/>
              </a:cxn>
              <a:cxn ang="0">
                <a:pos x="T4" y="T5"/>
              </a:cxn>
            </a:cxnLst>
            <a:rect l="0" t="0" r="r" b="b"/>
            <a:pathLst>
              <a:path w="889" h="434">
                <a:moveTo>
                  <a:pt x="0" y="434"/>
                </a:moveTo>
                <a:lnTo>
                  <a:pt x="430" y="0"/>
                </a:lnTo>
                <a:lnTo>
                  <a:pt x="889" y="0"/>
                </a:lnTo>
              </a:path>
            </a:pathLst>
          </a:custGeom>
          <a:noFill/>
          <a:ln w="25400" cap="flat">
            <a:solidFill>
              <a:schemeClr val="accent1"/>
            </a:solidFill>
            <a:prstDash val="solid"/>
            <a:miter lim="800000"/>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lstStyle/>
          <a:p>
            <a:pPr defTabSz="457200">
              <a:lnSpc>
                <a:spcPct val="120000"/>
              </a:lnSpc>
            </a:pPr>
            <a:endParaRPr lang="en-US">
              <a:solidFill>
                <a:srgbClr val="222222"/>
              </a:solidFill>
              <a:latin typeface="微软雅黑" panose="020B0503020204020204" charset="-122"/>
              <a:ea typeface="微软雅黑" panose="020B0503020204020204" charset="-122"/>
              <a:sym typeface="Arial" panose="020B0604020202020204" pitchFamily="34" charset="0"/>
            </a:endParaRPr>
          </a:p>
        </p:txBody>
      </p:sp>
      <p:sp>
        <p:nvSpPr>
          <p:cNvPr id="6" name="Oval 133"/>
          <p:cNvSpPr/>
          <p:nvPr>
            <p:custDataLst>
              <p:tags r:id="rId20"/>
            </p:custDataLst>
          </p:nvPr>
        </p:nvSpPr>
        <p:spPr>
          <a:xfrm>
            <a:off x="8030210" y="4954270"/>
            <a:ext cx="560705" cy="610870"/>
          </a:xfrm>
          <a:prstGeom prst="ellipse">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defTabSz="457200">
              <a:lnSpc>
                <a:spcPct val="120000"/>
              </a:lnSpc>
            </a:pPr>
            <a:r>
              <a:rPr lang="en-US" sz="1000" dirty="0">
                <a:solidFill>
                  <a:srgbClr val="FFFFFF"/>
                </a:solidFill>
                <a:latin typeface="微软雅黑" panose="020B0503020204020204" charset="-122"/>
                <a:ea typeface="微软雅黑" panose="020B0503020204020204" charset="-122"/>
                <a:cs typeface="Open Sans Semibold" charset="0"/>
                <a:sym typeface="Arial" panose="020B0604020202020204" pitchFamily="34" charset="0"/>
              </a:rPr>
              <a:t>4</a:t>
            </a:r>
          </a:p>
        </p:txBody>
      </p:sp>
      <p:sp>
        <p:nvSpPr>
          <p:cNvPr id="12" name="文本框 11"/>
          <p:cNvSpPr txBox="1"/>
          <p:nvPr/>
        </p:nvSpPr>
        <p:spPr>
          <a:xfrm>
            <a:off x="8761095" y="5053965"/>
            <a:ext cx="2973070" cy="847725"/>
          </a:xfrm>
          <a:prstGeom prst="rect">
            <a:avLst/>
          </a:prstGeom>
          <a:noFill/>
        </p:spPr>
        <p:txBody>
          <a:bodyPr wrap="square" rtlCol="0" anchor="t">
            <a:noAutofit/>
          </a:bodyPr>
          <a:lstStyle/>
          <a:p>
            <a:pPr algn="l"/>
            <a:r>
              <a:rPr lang="en-US" altLang="zh-CN"/>
              <a:t>4</a:t>
            </a:r>
            <a:r>
              <a:rPr lang="zh-CN" altLang="en-US"/>
              <a:t>、其他费用和其他拨款费用有什么不同？</a:t>
            </a:r>
          </a:p>
        </p:txBody>
      </p:sp>
    </p:spTree>
    <p:custDataLst>
      <p:tags r:id="rId1"/>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5" name="任意多边形: 形状 8"/>
            <p:cNvSpPr/>
            <p:nvPr>
              <p:custDataLst>
                <p:tags r:id="rId2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2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75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p>
        </p:txBody>
      </p:sp>
      <p:sp>
        <p:nvSpPr>
          <p:cNvPr id="2" name="矩形 1"/>
          <p:cNvSpPr/>
          <p:nvPr>
            <p:custDataLst>
              <p:tags r:id="rId5"/>
            </p:custDataLst>
          </p:nvPr>
        </p:nvSpPr>
        <p:spPr>
          <a:xfrm>
            <a:off x="1328767" y="2337283"/>
            <a:ext cx="2984550" cy="3278062"/>
          </a:xfrm>
          <a:prstGeom prst="rect">
            <a:avLst/>
          </a:prstGeom>
          <a:solidFill>
            <a:schemeClr val="lt1">
              <a:lumMod val="95000"/>
              <a:alpha val="50000"/>
            </a:schemeClr>
          </a:solidFill>
          <a:ln>
            <a:solidFill>
              <a:schemeClr val="lt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4" name="文本框 3"/>
          <p:cNvSpPr txBox="1"/>
          <p:nvPr>
            <p:custDataLst>
              <p:tags r:id="rId6"/>
            </p:custDataLst>
          </p:nvPr>
        </p:nvSpPr>
        <p:spPr>
          <a:xfrm>
            <a:off x="1453087" y="2579816"/>
            <a:ext cx="2736423" cy="2930482"/>
          </a:xfrm>
          <a:prstGeom prst="rect">
            <a:avLst/>
          </a:prstGeom>
          <a:noFill/>
        </p:spPr>
        <p:txBody>
          <a:bodyPr wrap="square" rtlCol="0" anchor="t" anchorCtr="0">
            <a:normAutofit/>
          </a:bodyPr>
          <a:lstStyle/>
          <a:p>
            <a:pPr>
              <a:lnSpc>
                <a:spcPct val="130000"/>
              </a:lnSpc>
            </a:pP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某市财政非税收入实行电子化管理，2024年5月5日该市罚款管理部门对缴款部门开具缴款票据，但缴款部门尚未将这笔款项缴入本级国库，该笔缴款款项为8 000元；2024年5月8日缴款部门将8 000元罚款缴入国库。该市财政总会计的相关账务应该如何处理?</a:t>
            </a:r>
          </a:p>
        </p:txBody>
      </p:sp>
      <p:sp>
        <p:nvSpPr>
          <p:cNvPr id="19" name="圆角矩形 18"/>
          <p:cNvSpPr/>
          <p:nvPr>
            <p:custDataLst>
              <p:tags r:id="rId7"/>
            </p:custDataLst>
          </p:nvPr>
        </p:nvSpPr>
        <p:spPr>
          <a:xfrm>
            <a:off x="1907036" y="2128734"/>
            <a:ext cx="1828011" cy="424304"/>
          </a:xfrm>
          <a:prstGeom prst="roundRect">
            <a:avLst>
              <a:gd name="adj"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67500" lnSpcReduction="10000"/>
          </a:bodyPr>
          <a:lstStyle/>
          <a:p>
            <a:pPr algn="ctr"/>
            <a:r>
              <a:rPr lang="en-US" altLang="zh-CN" sz="2000" b="1">
                <a:solidFill>
                  <a:schemeClr val="lt1"/>
                </a:solidFill>
                <a:latin typeface="微软雅黑" panose="020B0503020204020204" charset="-122"/>
                <a:ea typeface="微软雅黑" panose="020B0503020204020204" charset="-122"/>
              </a:rPr>
              <a:t>01</a:t>
            </a:r>
          </a:p>
        </p:txBody>
      </p:sp>
      <p:sp>
        <p:nvSpPr>
          <p:cNvPr id="21" name="L 形 20"/>
          <p:cNvSpPr/>
          <p:nvPr>
            <p:custDataLst>
              <p:tags r:id="rId8"/>
            </p:custDataLst>
          </p:nvPr>
        </p:nvSpPr>
        <p:spPr>
          <a:xfrm rot="5400000">
            <a:off x="1303020" y="2311536"/>
            <a:ext cx="194129" cy="194129"/>
          </a:xfrm>
          <a:prstGeom prst="corner">
            <a:avLst>
              <a:gd name="adj1" fmla="val 28116"/>
              <a:gd name="adj2" fmla="val 2732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2" name="L 形 21"/>
          <p:cNvSpPr/>
          <p:nvPr>
            <p:custDataLst>
              <p:tags r:id="rId9"/>
            </p:custDataLst>
          </p:nvPr>
        </p:nvSpPr>
        <p:spPr>
          <a:xfrm rot="16200000" flipH="1">
            <a:off x="4145449" y="2311536"/>
            <a:ext cx="194129" cy="194129"/>
          </a:xfrm>
          <a:prstGeom prst="corner">
            <a:avLst>
              <a:gd name="adj1" fmla="val 28116"/>
              <a:gd name="adj2" fmla="val 2732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4" name="L 形 23"/>
          <p:cNvSpPr/>
          <p:nvPr>
            <p:custDataLst>
              <p:tags r:id="rId10"/>
            </p:custDataLst>
          </p:nvPr>
        </p:nvSpPr>
        <p:spPr>
          <a:xfrm rot="16200000" flipV="1">
            <a:off x="1303020" y="5449536"/>
            <a:ext cx="194129" cy="194129"/>
          </a:xfrm>
          <a:prstGeom prst="corner">
            <a:avLst>
              <a:gd name="adj1" fmla="val 28116"/>
              <a:gd name="adj2" fmla="val 2732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5" name="L 形 24"/>
          <p:cNvSpPr/>
          <p:nvPr>
            <p:custDataLst>
              <p:tags r:id="rId11"/>
            </p:custDataLst>
          </p:nvPr>
        </p:nvSpPr>
        <p:spPr>
          <a:xfrm rot="5400000" flipH="1" flipV="1">
            <a:off x="4145449" y="5449536"/>
            <a:ext cx="194129" cy="194129"/>
          </a:xfrm>
          <a:prstGeom prst="corner">
            <a:avLst>
              <a:gd name="adj1" fmla="val 28116"/>
              <a:gd name="adj2" fmla="val 2732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7" name="矩形 26"/>
          <p:cNvSpPr/>
          <p:nvPr>
            <p:custDataLst>
              <p:tags r:id="rId12"/>
            </p:custDataLst>
          </p:nvPr>
        </p:nvSpPr>
        <p:spPr>
          <a:xfrm>
            <a:off x="4686128" y="2337283"/>
            <a:ext cx="2984550" cy="3278062"/>
          </a:xfrm>
          <a:prstGeom prst="rect">
            <a:avLst/>
          </a:prstGeom>
          <a:solidFill>
            <a:schemeClr val="lt1">
              <a:lumMod val="95000"/>
              <a:alpha val="50000"/>
            </a:schemeClr>
          </a:solidFill>
          <a:ln>
            <a:solidFill>
              <a:schemeClr val="lt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8" name="文本框 27"/>
          <p:cNvSpPr txBox="1"/>
          <p:nvPr>
            <p:custDataLst>
              <p:tags r:id="rId13"/>
            </p:custDataLst>
          </p:nvPr>
        </p:nvSpPr>
        <p:spPr>
          <a:xfrm>
            <a:off x="4810450" y="2579816"/>
            <a:ext cx="2736423" cy="2930482"/>
          </a:xfrm>
          <a:prstGeom prst="rect">
            <a:avLst/>
          </a:prstGeom>
          <a:noFill/>
        </p:spPr>
        <p:txBody>
          <a:bodyPr wrap="square" rtlCol="0" anchor="t" anchorCtr="0">
            <a:normAutofit/>
          </a:bodyPr>
          <a:lstStyle/>
          <a:p>
            <a:pPr>
              <a:lnSpc>
                <a:spcPct val="130000"/>
              </a:lnSpc>
            </a:pP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2.某市财政2024年12月25日进行体制结算后，计算出应收省级财政拨入的补助收入80 000 000元；应补助下级财政50 000 000元；12月31日实际收到省级财政的补助收入80 000 000元，并对下级拨付了补助款50 000 000元。该市财政总会计的相关账务应该如何处理?</a:t>
            </a:r>
          </a:p>
        </p:txBody>
      </p:sp>
      <p:sp>
        <p:nvSpPr>
          <p:cNvPr id="30" name="圆角矩形 29"/>
          <p:cNvSpPr/>
          <p:nvPr>
            <p:custDataLst>
              <p:tags r:id="rId14"/>
            </p:custDataLst>
          </p:nvPr>
        </p:nvSpPr>
        <p:spPr>
          <a:xfrm>
            <a:off x="5264398" y="2128734"/>
            <a:ext cx="1828011" cy="424304"/>
          </a:xfrm>
          <a:prstGeom prst="roundRect">
            <a:avLst>
              <a:gd name="adj" fmla="val 5000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67500" lnSpcReduction="10000"/>
          </a:bodyPr>
          <a:lstStyle/>
          <a:p>
            <a:pPr algn="ctr"/>
            <a:r>
              <a:rPr lang="en-US" altLang="zh-CN" sz="2000" b="1">
                <a:solidFill>
                  <a:schemeClr val="lt1"/>
                </a:solidFill>
                <a:latin typeface="微软雅黑" panose="020B0503020204020204" charset="-122"/>
                <a:ea typeface="微软雅黑" panose="020B0503020204020204" charset="-122"/>
              </a:rPr>
              <a:t>02</a:t>
            </a:r>
          </a:p>
        </p:txBody>
      </p:sp>
      <p:sp>
        <p:nvSpPr>
          <p:cNvPr id="32" name="L 形 31"/>
          <p:cNvSpPr/>
          <p:nvPr>
            <p:custDataLst>
              <p:tags r:id="rId15"/>
            </p:custDataLst>
          </p:nvPr>
        </p:nvSpPr>
        <p:spPr>
          <a:xfrm rot="5400000">
            <a:off x="4660381" y="2311536"/>
            <a:ext cx="194129" cy="194129"/>
          </a:xfrm>
          <a:prstGeom prst="corner">
            <a:avLst>
              <a:gd name="adj1" fmla="val 28116"/>
              <a:gd name="adj2" fmla="val 2732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33" name="L 形 32"/>
          <p:cNvSpPr/>
          <p:nvPr>
            <p:custDataLst>
              <p:tags r:id="rId16"/>
            </p:custDataLst>
          </p:nvPr>
        </p:nvSpPr>
        <p:spPr>
          <a:xfrm rot="16200000" flipH="1">
            <a:off x="7502810" y="2311536"/>
            <a:ext cx="194129" cy="194129"/>
          </a:xfrm>
          <a:prstGeom prst="corner">
            <a:avLst>
              <a:gd name="adj1" fmla="val 28116"/>
              <a:gd name="adj2" fmla="val 2732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35" name="L 形 34"/>
          <p:cNvSpPr/>
          <p:nvPr>
            <p:custDataLst>
              <p:tags r:id="rId17"/>
            </p:custDataLst>
          </p:nvPr>
        </p:nvSpPr>
        <p:spPr>
          <a:xfrm rot="16200000" flipV="1">
            <a:off x="4660381" y="5449536"/>
            <a:ext cx="194129" cy="194129"/>
          </a:xfrm>
          <a:prstGeom prst="corner">
            <a:avLst>
              <a:gd name="adj1" fmla="val 28116"/>
              <a:gd name="adj2" fmla="val 2732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36" name="L 形 35"/>
          <p:cNvSpPr/>
          <p:nvPr>
            <p:custDataLst>
              <p:tags r:id="rId18"/>
            </p:custDataLst>
          </p:nvPr>
        </p:nvSpPr>
        <p:spPr>
          <a:xfrm rot="5400000" flipH="1" flipV="1">
            <a:off x="7502810" y="5449536"/>
            <a:ext cx="194129" cy="194129"/>
          </a:xfrm>
          <a:prstGeom prst="corner">
            <a:avLst>
              <a:gd name="adj1" fmla="val 28116"/>
              <a:gd name="adj2" fmla="val 2732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6" name="矩形 25"/>
          <p:cNvSpPr/>
          <p:nvPr>
            <p:custDataLst>
              <p:tags r:id="rId19"/>
            </p:custDataLst>
          </p:nvPr>
        </p:nvSpPr>
        <p:spPr>
          <a:xfrm>
            <a:off x="7878684" y="2337283"/>
            <a:ext cx="2984550" cy="3278062"/>
          </a:xfrm>
          <a:prstGeom prst="rect">
            <a:avLst/>
          </a:prstGeom>
          <a:solidFill>
            <a:schemeClr val="lt1">
              <a:lumMod val="95000"/>
              <a:alpha val="50000"/>
            </a:schemeClr>
          </a:solidFill>
          <a:ln>
            <a:solidFill>
              <a:schemeClr val="lt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29" name="文本框 28"/>
          <p:cNvSpPr txBox="1"/>
          <p:nvPr>
            <p:custDataLst>
              <p:tags r:id="rId20"/>
            </p:custDataLst>
          </p:nvPr>
        </p:nvSpPr>
        <p:spPr>
          <a:xfrm>
            <a:off x="8003006" y="2579816"/>
            <a:ext cx="2736423" cy="2930482"/>
          </a:xfrm>
          <a:prstGeom prst="rect">
            <a:avLst/>
          </a:prstGeom>
          <a:noFill/>
        </p:spPr>
        <p:txBody>
          <a:bodyPr wrap="square" rtlCol="0" anchor="t" anchorCtr="0">
            <a:normAutofit/>
          </a:bodyPr>
          <a:lstStyle/>
          <a:p>
            <a:pPr>
              <a:lnSpc>
                <a:spcPct val="130000"/>
              </a:lnSpc>
            </a:pP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3.某市财政拥有M政府投资基金40%的股份，该政府投资基金 2024年全年实现净利润7 800 000元。根据股权管理部门提供的资料，该市财政应享有40%的净利润份额。该笔投资采用权益法核算。该市财政总会计的相关账务应该如何处理?</a:t>
            </a:r>
          </a:p>
        </p:txBody>
      </p:sp>
      <p:sp>
        <p:nvSpPr>
          <p:cNvPr id="37" name="圆角矩形 29"/>
          <p:cNvSpPr/>
          <p:nvPr>
            <p:custDataLst>
              <p:tags r:id="rId21"/>
            </p:custDataLst>
          </p:nvPr>
        </p:nvSpPr>
        <p:spPr>
          <a:xfrm>
            <a:off x="8456954" y="2128734"/>
            <a:ext cx="1828011" cy="424304"/>
          </a:xfrm>
          <a:prstGeom prst="roundRect">
            <a:avLst>
              <a:gd name="adj" fmla="val 5000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67500" lnSpcReduction="10000"/>
          </a:bodyPr>
          <a:lstStyle/>
          <a:p>
            <a:pPr algn="ctr"/>
            <a:r>
              <a:rPr lang="en-US" altLang="zh-CN" sz="2000" b="1">
                <a:solidFill>
                  <a:schemeClr val="lt1"/>
                </a:solidFill>
                <a:latin typeface="微软雅黑" panose="020B0503020204020204" charset="-122"/>
                <a:ea typeface="微软雅黑" panose="020B0503020204020204" charset="-122"/>
              </a:rPr>
              <a:t>03</a:t>
            </a:r>
          </a:p>
        </p:txBody>
      </p:sp>
      <p:sp>
        <p:nvSpPr>
          <p:cNvPr id="39" name="L 形 38"/>
          <p:cNvSpPr/>
          <p:nvPr>
            <p:custDataLst>
              <p:tags r:id="rId22"/>
            </p:custDataLst>
          </p:nvPr>
        </p:nvSpPr>
        <p:spPr>
          <a:xfrm rot="5400000">
            <a:off x="7852938" y="2311536"/>
            <a:ext cx="194129" cy="194129"/>
          </a:xfrm>
          <a:prstGeom prst="corner">
            <a:avLst>
              <a:gd name="adj1" fmla="val 28116"/>
              <a:gd name="adj2" fmla="val 2732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40" name="L 形 39"/>
          <p:cNvSpPr/>
          <p:nvPr>
            <p:custDataLst>
              <p:tags r:id="rId23"/>
            </p:custDataLst>
          </p:nvPr>
        </p:nvSpPr>
        <p:spPr>
          <a:xfrm rot="16200000" flipH="1">
            <a:off x="10695367" y="2311536"/>
            <a:ext cx="194129" cy="194129"/>
          </a:xfrm>
          <a:prstGeom prst="corner">
            <a:avLst>
              <a:gd name="adj1" fmla="val 28116"/>
              <a:gd name="adj2" fmla="val 2732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42" name="L 形 41"/>
          <p:cNvSpPr/>
          <p:nvPr>
            <p:custDataLst>
              <p:tags r:id="rId24"/>
            </p:custDataLst>
          </p:nvPr>
        </p:nvSpPr>
        <p:spPr>
          <a:xfrm rot="16200000" flipV="1">
            <a:off x="7852938" y="5449536"/>
            <a:ext cx="194129" cy="194129"/>
          </a:xfrm>
          <a:prstGeom prst="corner">
            <a:avLst>
              <a:gd name="adj1" fmla="val 28116"/>
              <a:gd name="adj2" fmla="val 2732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43" name="L 形 42"/>
          <p:cNvSpPr/>
          <p:nvPr>
            <p:custDataLst>
              <p:tags r:id="rId25"/>
            </p:custDataLst>
          </p:nvPr>
        </p:nvSpPr>
        <p:spPr>
          <a:xfrm rot="5400000" flipH="1" flipV="1">
            <a:off x="10695367" y="5449536"/>
            <a:ext cx="194129" cy="194129"/>
          </a:xfrm>
          <a:prstGeom prst="corner">
            <a:avLst>
              <a:gd name="adj1" fmla="val 28116"/>
              <a:gd name="adj2" fmla="val 2732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Tree>
    <p:custDataLst>
      <p:tags r:id="rId1"/>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2" name="任意多边形: 形状 8"/>
            <p:cNvSpPr/>
            <p:nvPr>
              <p:custDataLst>
                <p:tags r:id="rId6"/>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7"/>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3"/>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75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p>
        </p:txBody>
      </p:sp>
      <p:sp>
        <p:nvSpPr>
          <p:cNvPr id="11" name="Title 6"/>
          <p:cNvSpPr txBox="1"/>
          <p:nvPr>
            <p:custDataLst>
              <p:tags r:id="rId5"/>
            </p:custDataLst>
          </p:nvPr>
        </p:nvSpPr>
        <p:spPr>
          <a:xfrm>
            <a:off x="520065" y="1186815"/>
            <a:ext cx="11214735" cy="48139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 2025年3月15日M政府投资基金宣告将发放股利500 000元（其中属于该市财政的为200 000元，按规定全部应上缴财政）。3月20日M政府投资基金发放200 000元到市财政的账上。成本法和权益法分别如何核算？
5.某省财政借入的某国际金融机构的借款本金7 000 000元和利息300 000被该金融机构豁免。该省财政总会计的相关账务应该如何处理?
6.某市财政收到教育收费10 000元存入财政专户。该市财政总会计相关账务如何处理？
7.某市财政通过国库集中收付系统用一般公共预算资金支付政府机关商品和服务拨款费用200 000元，对事业单位补助拨款费用120 000元。该市财政总会计的相关账务应该如何处理?</a:t>
            </a: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8.2025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日某省财政提前赎回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年发行的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年期的政府长期专项债券，发行面值为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元（一次性还本付息），年利率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，利息已经计提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年，省财政支付了赎回金额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元。该省财政总会计账务如何处理？</a:t>
            </a: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2"/>
            </p:custDataLst>
          </p:nvPr>
        </p:nvSpPr>
        <p:spPr/>
        <p:txBody>
          <a:bodyPr/>
          <a:lstStyle/>
          <a:p>
            <a:r>
              <a:rPr lang="en-US" altLang="zh-CN" noProof="0" dirty="0">
                <a:solidFill>
                  <a:schemeClr val="dk1">
                    <a:lumMod val="85000"/>
                    <a:lumOff val="15000"/>
                  </a:schemeClr>
                </a:solidFill>
                <a:sym typeface="+mn-lt"/>
              </a:rPr>
              <a:t>谢谢</a:t>
            </a:r>
          </a:p>
        </p:txBody>
      </p:sp>
    </p:spTree>
    <p:custDataLst>
      <p:tags r:id="rId1"/>
    </p:custData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“税收收入”和“非税收入”的账务处理</a:t>
            </a:r>
          </a:p>
        </p:txBody>
      </p:sp>
      <p:sp>
        <p:nvSpPr>
          <p:cNvPr id="4" name="Title 6"/>
          <p:cNvSpPr txBox="1"/>
          <p:nvPr>
            <p:custDataLst>
              <p:tags r:id="rId6"/>
            </p:custDataLst>
          </p:nvPr>
        </p:nvSpPr>
        <p:spPr>
          <a:xfrm>
            <a:off x="457200" y="1536700"/>
            <a:ext cx="10864215" cy="16002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-1】某市财政非税收入实行电子化管理，2024年8月5日该市非税收入管理部门对缴款部门开具缴款票据，但缴款部门尚未将这笔款项缴入本级国库，该笔缴款款项为230 000元；2024年8月31日非税收入管理部门确认该笔款项中30 000元暂时不能缴库，200 000元当天缴入国库（属于一般公共预算收入）。该市财政总会计相关账务处理如下：</a:t>
            </a:r>
          </a:p>
        </p:txBody>
      </p:sp>
      <p:graphicFrame>
        <p:nvGraphicFramePr>
          <p:cNvPr id="6" name="表格 5"/>
          <p:cNvGraphicFramePr/>
          <p:nvPr>
            <p:custDataLst>
              <p:tags r:id="rId7"/>
            </p:custDataLst>
          </p:nvPr>
        </p:nvGraphicFramePr>
        <p:xfrm>
          <a:off x="1981200" y="3136900"/>
          <a:ext cx="8364220" cy="3232150"/>
        </p:xfrm>
        <a:graphic>
          <a:graphicData uri="http://schemas.openxmlformats.org/drawingml/2006/table">
            <a:tbl>
              <a:tblPr/>
              <a:tblGrid>
                <a:gridCol w="3747135"/>
                <a:gridCol w="4617085"/>
              </a:tblGrid>
              <a:tr h="539750">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财务会计</a:t>
                      </a:r>
                    </a:p>
                  </a:txBody>
                  <a:tcPr marL="177800" marR="177800" marT="107950" marB="1079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rPr>
                        <a:t>预算会计</a:t>
                      </a:r>
                    </a:p>
                  </a:txBody>
                  <a:tcPr marL="177800" marR="177800" marT="107950" marB="1079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64895">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8月5日：</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借：应收非税收入230 000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贷：非税收入      230 000</a:t>
                      </a:r>
                    </a:p>
                  </a:txBody>
                  <a:tcPr marL="177800" marR="177800" marT="107950" marB="1079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rPr>
                        <a:t>------</a:t>
                      </a:r>
                    </a:p>
                  </a:txBody>
                  <a:tcPr marL="177800" marR="177800" marT="107950" marB="1079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27505">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31</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非税收入</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30 000</a:t>
                      </a: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贷：应收非税收入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230 000</a:t>
                      </a:r>
                    </a:p>
                  </a:txBody>
                  <a:tcPr marL="177800" marR="177800" marT="107950" marB="1079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8</a:t>
                      </a:r>
                      <a:r>
                        <a:rPr lang="zh-CN" sz="16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31</a:t>
                      </a:r>
                      <a:r>
                        <a:rPr lang="zh-CN" sz="16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a:t>
                      </a: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贷：一般公共预算收入</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200 000</a:t>
                      </a:r>
                    </a:p>
                  </a:txBody>
                  <a:tcPr marL="177800" marR="177800" marT="107950" marB="1079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转移性收入</a:t>
            </a:r>
          </a:p>
        </p:txBody>
      </p:sp>
      <p:sp>
        <p:nvSpPr>
          <p:cNvPr id="4" name="Title 6"/>
          <p:cNvSpPr txBox="1"/>
          <p:nvPr>
            <p:custDataLst>
              <p:tags r:id="rId6"/>
            </p:custDataLst>
          </p:nvPr>
        </p:nvSpPr>
        <p:spPr>
          <a:xfrm>
            <a:off x="456565" y="1384300"/>
            <a:ext cx="11530330" cy="5318760"/>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移性收入是指在各级政府财政之间进行资金调拨所形成的收入，包括补助收入、上解收入和地区间援助收入等；前两者是纵向财政之间的调拨，地区间援助收入是横向财政之间的调拨。与之对应的预算会计收入类科目是补助预算收入、上解预算收入和地区间援助预算收入。</a:t>
            </a:r>
          </a:p>
          <a:p>
            <a:pPr indent="0" algn="l" fontAlgn="auto">
              <a:lnSpc>
                <a:spcPct val="15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（一）“补助收入”“上解收入”和“地区间援助收入”的核算内容及明细设置
“补助收入”科目核算上级政府财政按照财政体制规定或专项需要补助给本级政府财政的款项，包括税收返还、转移支付等。本科目平时贷方余额反映本级政府财政取得补助收入的累计数。期末结转后，本科目应无余额。
“上解收入”科目核算按照财政体制规定或专项需要由下级政府财政上交给本级政府财政的款项。本科目可根据管理需要，按照上解地区进行明细核算。本科目平时贷方余额反映上解收入的累计数。期末结转后，本科目应无余额。</a:t>
            </a:r>
          </a:p>
          <a:p>
            <a:pPr indent="0" algn="l" fontAlgn="auto">
              <a:lnSpc>
                <a:spcPct val="150000"/>
              </a:lnSpc>
              <a:spcAft>
                <a:spcPts val="800"/>
              </a:spcAft>
            </a:pPr>
            <a:r>
              <a:rPr lang="zh-CN" altLang="en-US" sz="17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地区间援助收入”科目核算受援方政府财政收到援助方政府财政转来的可统筹使用的各类援助、捐赠等资金收入。援助方政府已列“地区间援助费用”科目的援助、捐赠等资金，受援方通过本科目核算。本科目可根据管理需要，按照援助地区等进行明细核算。本科目平时贷方余额反映地区间援助收入的累计数。期末结转后，本科目应无余额。</a:t>
            </a:r>
            <a:endParaRPr lang="zh-CN" altLang="en-US" sz="15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endParaRPr>
          </a:p>
        </p:txBody>
      </p:sp>
    </p:spTree>
    <p:custDataLst>
      <p:tags r:id="rId1"/>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8"/>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“补助收入”“上解收入”和“地区间援助收入”的账务处理</a:t>
            </a:r>
          </a:p>
        </p:txBody>
      </p:sp>
      <p:sp>
        <p:nvSpPr>
          <p:cNvPr id="4" name="Title 6"/>
          <p:cNvSpPr txBox="1"/>
          <p:nvPr>
            <p:custDataLst>
              <p:tags r:id="rId6"/>
            </p:custDataLst>
          </p:nvPr>
        </p:nvSpPr>
        <p:spPr>
          <a:xfrm>
            <a:off x="373380" y="1536700"/>
            <a:ext cx="11277600"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年终与上级政府财政结算时，按照结算确认的应当由上级政府补助的收入数，借记“与上级往来”科目，贷记“补助收入”科目。退还或核减补助收入时，借记“补助收入”科目，贷记“与上级往来”科目。
2. 年终与下级政府财政结算时，按照结算确认的应上解金额，借记“与下级往来”科目，贷“上解收入”本科目。退还或核减上解收入时，借“上解收入”本科目，贷记“与下级往来”科目。
3. 收到援助方政府财政转来的资金时，借记“国库存款”科目，贷记“地区间援助收入”科目。
4.年终转账时，将“补助收入”“上解收入”“地区间援助收入”贷方余额转入本期盈余，借记“补助收入”“上解收入”“地区间援助收入”科目，贷记“本期盈余――预算管理资金本期盈余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p>
          <a:p>
            <a:pPr indent="0" algn="l" fontAlgn="auto">
              <a:lnSpc>
                <a:spcPct val="15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8"/>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9"/>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3"/>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4"/>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财政总会计的收入</a:t>
            </a:r>
          </a:p>
        </p:txBody>
      </p:sp>
      <p:sp>
        <p:nvSpPr>
          <p:cNvPr id="3" name="副标题"/>
          <p:cNvSpPr txBox="1"/>
          <p:nvPr>
            <p:custDataLst>
              <p:tags r:id="rId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“补助收入”“上解收入”和“地区间援助收入”的账务处理</a:t>
            </a:r>
          </a:p>
        </p:txBody>
      </p:sp>
      <p:sp>
        <p:nvSpPr>
          <p:cNvPr id="4" name="Title 6"/>
          <p:cNvSpPr txBox="1"/>
          <p:nvPr>
            <p:custDataLst>
              <p:tags r:id="rId6"/>
            </p:custDataLst>
          </p:nvPr>
        </p:nvSpPr>
        <p:spPr>
          <a:xfrm>
            <a:off x="457200" y="1331595"/>
            <a:ext cx="11331575" cy="12731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【例7-2】某市财政2024年11月1日收到省级财政拨入的补助收入760 000元； 11月30日确认下级B县财政应上解预算资金500 000元；12月3日收到B县上解的资金500 000元；12月5日收到其他省份援助的资金1 000 000元。该市财政总会计相关账务处理如下：</a:t>
            </a:r>
          </a:p>
        </p:txBody>
      </p:sp>
      <p:graphicFrame>
        <p:nvGraphicFramePr>
          <p:cNvPr id="5" name="表格 4"/>
          <p:cNvGraphicFramePr/>
          <p:nvPr>
            <p:custDataLst>
              <p:tags r:id="rId7"/>
            </p:custDataLst>
          </p:nvPr>
        </p:nvGraphicFramePr>
        <p:xfrm>
          <a:off x="2025650" y="2528570"/>
          <a:ext cx="7596505" cy="4100830"/>
        </p:xfrm>
        <a:graphic>
          <a:graphicData uri="http://schemas.openxmlformats.org/drawingml/2006/table">
            <a:tbl>
              <a:tblPr/>
              <a:tblGrid>
                <a:gridCol w="3360420"/>
                <a:gridCol w="4236085"/>
              </a:tblGrid>
              <a:tr h="288290">
                <a:tc>
                  <a:txBody>
                    <a:bodyPr/>
                    <a:lstStyle/>
                    <a:p>
                      <a:pPr marL="0" indent="0" algn="ctr">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rPr>
                        <a:t>财务会计</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ctr">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rPr>
                        <a:t>预算会计</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718185">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11月1日：</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借：国库存款760 000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贷：补助收入   760 000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11</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a:t>
                      </a:r>
                      <a:r>
                        <a:rPr lang="zh-CN" sz="14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760 000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贷：补助预算收入</a:t>
                      </a:r>
                      <a:r>
                        <a:rPr lang="zh-CN" altLang="en-US" sz="14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760 000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87450">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11</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30</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借：与下级往来</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贷：上解收入</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11</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30</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借：补助预算支出</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a:t>
                      </a:r>
                      <a:r>
                        <a:rPr lang="zh-CN" sz="14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—B</a:t>
                      </a:r>
                      <a:r>
                        <a:rPr lang="zh-CN" sz="1400" spc="120">
                          <a:solidFill>
                            <a:schemeClr val="tx1"/>
                          </a:solidFill>
                          <a:latin typeface="微软雅黑" panose="020B0503020204020204" charset="-122"/>
                          <a:ea typeface="微软雅黑" panose="020B0503020204020204" charset="-122"/>
                          <a:cs typeface="微软雅黑" panose="020B0503020204020204" charset="-122"/>
                        </a:rPr>
                        <a:t>县</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贷：上解预算收入</a:t>
                      </a:r>
                      <a:r>
                        <a:rPr lang="zh-CN" altLang="en-US" sz="14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53770">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12</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3</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借：国库存款</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贷：与下级往来</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12</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3</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a:t>
                      </a:r>
                      <a:r>
                        <a:rPr lang="zh-CN" sz="14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 </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贷：补助预算支出</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a:t>
                      </a:r>
                      <a:r>
                        <a:rPr lang="zh-CN" sz="1400" spc="120">
                          <a:solidFill>
                            <a:schemeClr val="tx1"/>
                          </a:solidFill>
                          <a:latin typeface="微软雅黑" panose="020B0503020204020204" charset="-122"/>
                          <a:ea typeface="微软雅黑" panose="020B0503020204020204" charset="-122"/>
                          <a:cs typeface="微软雅黑" panose="020B0503020204020204" charset="-122"/>
                        </a:rPr>
                        <a:t>调拨下级</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—B</a:t>
                      </a:r>
                      <a:r>
                        <a:rPr lang="zh-CN" sz="1400" spc="120">
                          <a:solidFill>
                            <a:schemeClr val="tx1"/>
                          </a:solidFill>
                          <a:latin typeface="微软雅黑" panose="020B0503020204020204" charset="-122"/>
                          <a:ea typeface="微软雅黑" panose="020B0503020204020204" charset="-122"/>
                          <a:cs typeface="微软雅黑" panose="020B0503020204020204" charset="-122"/>
                        </a:rPr>
                        <a:t>县 </a:t>
                      </a:r>
                      <a:r>
                        <a:rPr lang="zh-CN" altLang="en-US" sz="14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500 000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53135">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12</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借：国库存款</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1 000 000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贷：地区间援助收入</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1 000 000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lstStyle/>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12</a:t>
                      </a:r>
                      <a:r>
                        <a:rPr lang="zh-CN" sz="1400" spc="120">
                          <a:solidFill>
                            <a:schemeClr val="tx1"/>
                          </a:solidFill>
                          <a:latin typeface="微软雅黑" panose="020B0503020204020204" charset="-122"/>
                          <a:ea typeface="微软雅黑" panose="020B0503020204020204" charset="-122"/>
                          <a:cs typeface="微软雅黑" panose="020B0503020204020204" charset="-122"/>
                        </a:rPr>
                        <a:t>月</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5</a:t>
                      </a:r>
                      <a:r>
                        <a:rPr lang="zh-CN" sz="1400" spc="120">
                          <a:solidFill>
                            <a:schemeClr val="tx1"/>
                          </a:solidFill>
                          <a:latin typeface="微软雅黑" panose="020B0503020204020204" charset="-122"/>
                          <a:ea typeface="微软雅黑" panose="020B0503020204020204" charset="-122"/>
                          <a:cs typeface="微软雅黑" panose="020B0503020204020204" charset="-122"/>
                        </a:rPr>
                        <a:t>日：</a:t>
                      </a:r>
                    </a:p>
                    <a:p>
                      <a:pPr marL="0" indent="0" algn="l">
                        <a:lnSpc>
                          <a:spcPct val="120000"/>
                        </a:lnSpc>
                        <a:spcBef>
                          <a:spcPts val="0"/>
                        </a:spcBef>
                        <a:spcAft>
                          <a:spcPts val="0"/>
                        </a:spcAft>
                      </a:pPr>
                      <a:r>
                        <a:rPr lang="zh-CN" sz="14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a:t>
                      </a:r>
                      <a:r>
                        <a:rPr lang="zh-CN" sz="14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1 000 000</a:t>
                      </a:r>
                    </a:p>
                    <a:p>
                      <a:pPr marL="0" indent="0" algn="l">
                        <a:lnSpc>
                          <a:spcPct val="120000"/>
                        </a:lnSpc>
                        <a:spcBef>
                          <a:spcPts val="0"/>
                        </a:spcBef>
                        <a:spcAft>
                          <a:spcPts val="0"/>
                        </a:spcAft>
                      </a:pP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    </a:t>
                      </a:r>
                      <a:r>
                        <a:rPr lang="zh-CN" sz="1400" spc="120">
                          <a:solidFill>
                            <a:schemeClr val="tx1"/>
                          </a:solidFill>
                          <a:latin typeface="微软雅黑" panose="020B0503020204020204" charset="-122"/>
                          <a:ea typeface="微软雅黑" panose="020B0503020204020204" charset="-122"/>
                          <a:cs typeface="微软雅黑" panose="020B0503020204020204" charset="-122"/>
                        </a:rPr>
                        <a:t>贷：地区间援助预算收入</a:t>
                      </a:r>
                      <a:r>
                        <a:rPr lang="zh-CN" altLang="en-US" sz="14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400" spc="120">
                          <a:solidFill>
                            <a:schemeClr val="tx1"/>
                          </a:solidFill>
                          <a:latin typeface="微软雅黑" panose="020B0503020204020204" charset="-122"/>
                          <a:ea typeface="微软雅黑" panose="020B0503020204020204" charset="-122"/>
                          <a:cs typeface="微软雅黑" panose="020B0503020204020204" charset="-122"/>
                        </a:rPr>
                        <a:t>1 000 000</a:t>
                      </a:r>
                    </a:p>
                  </a:txBody>
                  <a:tcPr marL="177800" marR="177800" marT="6350" marB="6350" anchor="ctr">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1"/>
    </p:custDataLst>
  </p:cSld>
  <p:clrMapOvr>
    <a:masterClrMapping/>
  </p:clrMapOvr>
  <p:transition spd="med"/>
</p:sld>
</file>

<file path=ppt/tags/tag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0.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2.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3.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4.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5.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6.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7.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8.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2.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3.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4.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5.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6.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7.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8.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2.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3.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4.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5.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6.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7.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8.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9.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2.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3.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4.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5.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36.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37.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8.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9.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40.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4.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5.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6.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7.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48.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49.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5.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5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5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52.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6.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7.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58.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9.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6.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60.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61.xml><?xml version="1.0" encoding="utf-8"?>
<p:tagLst xmlns:a="http://schemas.openxmlformats.org/drawingml/2006/main" xmlns:r="http://schemas.openxmlformats.org/officeDocument/2006/relationships"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2.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3.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20},&quot;minSize&quot;:{&quot;size1&quot;:11.2},&quot;normalSize&quot;:{&quot;size1&quot;:11.2},&quot;subLayout&quot;:[{&quot;id&quot;:&quot;2025-07-20T23:23:00&quot;,&quot;margin&quot;:{&quot;bottom&quot;:0.025999998673796654,&quot;left&quot;:1.2699999809265137,&quot;right&quot;:1.2699999809265137,&quot;top&quot;:0.4230000376701355},&quot;type&quot;:0},{&quot;id&quot;:&quot;2025-07-20T23:23:00&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6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6.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7.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16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70.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20},&quot;minSize&quot;:{&quot;size1&quot;:11.2},&quot;normalSize&quot;:{&quot;size1&quot;:11.2},&quot;subLayout&quot;:[{&quot;id&quot;:&quot;2025-07-20T23:23:00&quot;,&quot;margin&quot;:{&quot;bottom&quot;:0.025999998673796654,&quot;left&quot;:1.2699999809265137,&quot;right&quot;:1.2699999809265137,&quot;top&quot;:0.4230000376701355},&quot;type&quot;:0},{&quot;id&quot;:&quot;2025-07-20T23:23:00&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3.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17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7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2.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5.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90.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9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3.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8.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99.xml><?xml version="1.0" encoding="utf-8"?>
<p:tagLst xmlns:a="http://schemas.openxmlformats.org/drawingml/2006/main" xmlns:r="http://schemas.openxmlformats.org/officeDocument/2006/relationships" xmlns:p="http://schemas.openxmlformats.org/presentationml/2006/main">
  <p:tag name="TABLE_ENDDRAG_ORIGIN_RECT" val="609*252"/>
  <p:tag name="TABLE_ENDDRAG_RECT" val="156*247*609*252"/>
  <p:tag name="TABLE_AUTOADJUST_FLAG" val="1"/>
</p:tagLst>
</file>

<file path=ppt/tags/tag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20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2.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7.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0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210.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5.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8.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2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3.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24.xml><?xml version="1.0" encoding="utf-8"?>
<p:tagLst xmlns:a="http://schemas.openxmlformats.org/drawingml/2006/main" xmlns:r="http://schemas.openxmlformats.org/officeDocument/2006/relationships" xmlns:p="http://schemas.openxmlformats.org/presentationml/2006/main">
  <p:tag name="TABLE_ENDDRAG_ORIGIN_RECT" val="512*308"/>
  <p:tag name="TABLE_ENDDRAG_RECT" val="210*214*512*308"/>
  <p:tag name="TABLE_AUTOADJUST_FLAG" val="1"/>
</p:tagLst>
</file>

<file path=ppt/tags/tag22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7.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23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2.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3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5.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9.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240.xml><?xml version="1.0" encoding="utf-8"?>
<p:tagLst xmlns:a="http://schemas.openxmlformats.org/drawingml/2006/main" xmlns:r="http://schemas.openxmlformats.org/officeDocument/2006/relationships" xmlns:p="http://schemas.openxmlformats.org/presentationml/2006/main">
  <p:tag name="TABLE_ENDDRAG_ORIGIN_RECT" val="587*163"/>
  <p:tag name="TABLE_ENDDRAG_RECT" val="157*202*587*163"/>
  <p:tag name="TABLE_AUTOADJUST_FLAG" val="1"/>
</p:tagLst>
</file>

<file path=ppt/tags/tag24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3.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5.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46.xml><?xml version="1.0" encoding="utf-8"?>
<p:tagLst xmlns:a="http://schemas.openxmlformats.org/drawingml/2006/main" xmlns:r="http://schemas.openxmlformats.org/officeDocument/2006/relationships" xmlns:p="http://schemas.openxmlformats.org/presentationml/2006/main">
  <p:tag name="TABLE_ENDDRAG_ORIGIN_RECT" val="737*375"/>
  <p:tag name="TABLE_ENDDRAG_RECT" val="109*155*737*375"/>
  <p:tag name="TABLE_AUTOADJUST_FLAG" val="1"/>
</p:tagLst>
</file>

<file path=ppt/tags/tag24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9.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3.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5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6.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1.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2.xml><?xml version="1.0" encoding="utf-8"?>
<p:tagLst xmlns:a="http://schemas.openxmlformats.org/drawingml/2006/main" xmlns:r="http://schemas.openxmlformats.org/officeDocument/2006/relationships" xmlns:p="http://schemas.openxmlformats.org/presentationml/2006/main">
  <p:tag name="TABLE_ENDDRAG_ORIGIN_RECT" val="649*142"/>
  <p:tag name="TABLE_ENDDRAG_RECT" val="166*244*649*142"/>
  <p:tag name="TABLE_AUTOADJUST_FLAG" val="1"/>
</p:tagLst>
</file>

<file path=ppt/tags/tag26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5.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71.xml><?xml version="1.0" encoding="utf-8"?>
<p:tagLst xmlns:a="http://schemas.openxmlformats.org/drawingml/2006/main" xmlns:r="http://schemas.openxmlformats.org/officeDocument/2006/relationships" xmlns:p="http://schemas.openxmlformats.org/presentationml/2006/main">
  <p:tag name="TABLE_ENDDRAG_ORIGIN_RECT" val="712*190"/>
  <p:tag name="TABLE_ENDDRAG_RECT" val="85*242*712*190"/>
  <p:tag name="TABLE_AUTOADJUST_FLAG" val="1"/>
</p:tagLst>
</file>

<file path=ppt/tags/tag27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9.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2.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7.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8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5.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96.xml><?xml version="1.0" encoding="utf-8"?>
<p:tagLst xmlns:a="http://schemas.openxmlformats.org/drawingml/2006/main" xmlns:r="http://schemas.openxmlformats.org/officeDocument/2006/relationships" xmlns:p="http://schemas.openxmlformats.org/presentationml/2006/main">
  <p:tag name="TABLE_ENDDRAG_ORIGIN_RECT" val="617*98"/>
  <p:tag name="TABLE_ENDDRAG_RECT" val="152*192*617*98"/>
  <p:tag name="TABLE_AUTOADJUST_FLAG" val="1"/>
</p:tagLst>
</file>

<file path=ppt/tags/tag29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9.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0&quot;,&quot;maxSize&quot;:{&quot;size1&quot;:31.1},&quot;minSize&quot;:{&quot;size1&quot;:17.8},&quot;normalSize&quot;:{&quot;size1&quot;:17.8},&quot;subLayout&quot;:[{&quot;id&quot;:&quot;2025-07-20T23:23:00&quot;,&quot;maxSize&quot;:{&quot;size1&quot;:100},&quot;minSize&quot;:{&quot;size1&quot;:61.7},&quot;normalSize&quot;:{&quot;size1&quot;:61.7},&quot;subLayout&quot;:[{&quot;id&quot;:&quot;2025-07-20T23:23:00&quot;,&quot;margin&quot;:{&quot;bottom&quot;:0,&quot;left&quot;:1.2699999809265137,&quot;right&quot;:1.2699999809265137,&quot;top&quot;:0.4230000376701355},&quot;type&quot;:0},{&quot;id&quot;:&quot;2025-07-20T23:23:00&quot;,&quot;margin&quot;:{&quot;bottom&quot;:0.025999998673796654,&quot;left&quot;:1.2699999809265137,&quot;right&quot;:1.2699999809265137,&quot;top&quot;:0.025999998673796654},&quot;type&quot;:0}],&quot;type&quot;:0},{&quot;id&quot;:&quot;2025-07-20T23:2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3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0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7.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2.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1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5.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21.xml><?xml version="1.0" encoding="utf-8"?>
<p:tagLst xmlns:a="http://schemas.openxmlformats.org/drawingml/2006/main" xmlns:r="http://schemas.openxmlformats.org/officeDocument/2006/relationships" xmlns:p="http://schemas.openxmlformats.org/presentationml/2006/main">
  <p:tag name="TABLE_ENDDRAG_ORIGIN_RECT" val="686*236"/>
  <p:tag name="TABLE_ENDDRAG_RECT" val="154*228*686*236"/>
  <p:tag name="TABLE_AUTOADJUST_FLAG" val="1"/>
</p:tagLst>
</file>

<file path=ppt/tags/tag32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9.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30.xml><?xml version="1.0" encoding="utf-8"?>
<p:tagLst xmlns:a="http://schemas.openxmlformats.org/drawingml/2006/main" xmlns:r="http://schemas.openxmlformats.org/officeDocument/2006/relationships" xmlns:p="http://schemas.openxmlformats.org/presentationml/2006/main">
  <p:tag name="TABLE_ENDDRAG_ORIGIN_RECT" val="718*249"/>
  <p:tag name="TABLE_ENDDRAG_RECT" val="91*237*718*249"/>
  <p:tag name="TABLE_AUTOADJUST_FLAG" val="1"/>
</p:tagLst>
</file>

<file path=ppt/tags/tag33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3.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20},&quot;minSize&quot;:{&quot;size1&quot;:11.2},&quot;normalSize&quot;:{&quot;size1&quot;:11.2},&quot;subLayout&quot;:[{&quot;id&quot;:&quot;2025-07-20T23:23:01&quot;,&quot;margin&quot;:{&quot;bottom&quot;:0.025999998673796654,&quot;left&quot;:1.2699999809265137,&quot;right&quot;:1.2699999809265137,&quot;top&quot;:0.4230000376701355},&quot;type&quot;:0},{&quot;id&quot;:&quot;2025-07-20T23:23:0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3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6.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7.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3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40.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20},&quot;minSize&quot;:{&quot;size1&quot;:11.2},&quot;normalSize&quot;:{&quot;size1&quot;:11.2},&quot;subLayout&quot;:[{&quot;id&quot;:&quot;2025-07-20T23:23:01&quot;,&quot;margin&quot;:{&quot;bottom&quot;:0.025999998673796654,&quot;left&quot;:1.2699999809265137,&quot;right&quot;:1.2699999809265137,&quot;top&quot;:0.4230000376701355},&quot;type&quot;:0},{&quot;id&quot;:&quot;2025-07-20T23:23:0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4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3.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4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7.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20},&quot;minSize&quot;:{&quot;size1&quot;:11.2},&quot;normalSize&quot;:{&quot;size1&quot;:11.2},&quot;subLayout&quot;:[{&quot;id&quot;:&quot;2025-07-20T23:23:01&quot;,&quot;margin&quot;:{&quot;bottom&quot;:0.025999998673796654,&quot;left&quot;:1.2699999809265137,&quot;right&quot;:1.2699999809265137,&quot;top&quot;:0.4230000376701355},&quot;type&quot;:0},{&quot;id&quot;:&quot;2025-07-20T23:23:0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4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50.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1.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5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9.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6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2.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6.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67.xml><?xml version="1.0" encoding="utf-8"?>
<p:tagLst xmlns:a="http://schemas.openxmlformats.org/drawingml/2006/main" xmlns:r="http://schemas.openxmlformats.org/officeDocument/2006/relationships" xmlns:p="http://schemas.openxmlformats.org/presentationml/2006/main">
  <p:tag name="TABLE_ENDDRAG_ORIGIN_RECT" val="760*214"/>
  <p:tag name="TABLE_ENDDRAG_RECT" val="70*206*760*214"/>
  <p:tag name="TABLE_AUTOADJUST_FLAG" val="1"/>
</p:tagLst>
</file>

<file path=ppt/tags/tag36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70.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5.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7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8.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2.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83.xml><?xml version="1.0" encoding="utf-8"?>
<p:tagLst xmlns:a="http://schemas.openxmlformats.org/drawingml/2006/main" xmlns:r="http://schemas.openxmlformats.org/officeDocument/2006/relationships" xmlns:p="http://schemas.openxmlformats.org/presentationml/2006/main">
  <p:tag name="TABLE_ENDDRAG_ORIGIN_RECT" val="690*181"/>
  <p:tag name="TABLE_ENDDRAG_RECT" val="142*216*690*181"/>
  <p:tag name="TABLE_AUTOADJUST_FLAG" val="1"/>
</p:tagLst>
</file>

<file path=ppt/tags/tag38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6.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9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91.xml><?xml version="1.0" encoding="utf-8"?>
<p:tagLst xmlns:a="http://schemas.openxmlformats.org/drawingml/2006/main" xmlns:r="http://schemas.openxmlformats.org/officeDocument/2006/relationships" xmlns:p="http://schemas.openxmlformats.org/presentationml/2006/main">
  <p:tag name="KSO_WM_UNIT_SUBTYPE" val="a"/>
  <p:tag name="KSO_WM_UNIT_NOCLEAR" val="0"/>
  <p:tag name="KSO_WM_UNIT_VALUE" val="114"/>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19434_2*l_h_f*1_1_1"/>
  <p:tag name="KSO_WM_TEMPLATE_CATEGORY" val="diagram"/>
  <p:tag name="KSO_WM_TEMPLATE_INDEX" val="20219434"/>
  <p:tag name="KSO_WM_UNIT_LAYERLEVEL" val="1_1_1"/>
  <p:tag name="KSO_WM_TAG_VERSION" val="1.0"/>
  <p:tag name="KSO_WM_BEAUTIFY_FLAG" val="#wm#"/>
  <p:tag name="KSO_WM_UNIT_PRESET_TEXT" val="单击此处输入你的正文，文字是您思想的提炼，为最终演示发布的良好效果，请尽量言简意赅的阐述观点；根据需要可酌情增减文字，以便观者可以准确理解您所传达的信息。单击此处输入你的正文，文字就是您您思想的提炼。"/>
  <p:tag name="KSO_WM_CHIP_GROUPID" val="60bed5134737e0f4c1ebe8b9"/>
  <p:tag name="KSO_WM_CHIP_XID" val="60bed5134737e0f4c1ebe8ba"/>
  <p:tag name="KSO_WM_ASSEMBLE_CHIP_INDEX" val="30f0e9c97e96423b9e58a8fcf4a1d796"/>
  <p:tag name="KSO_WM_UNIT_TEXT_FILL_FORE_SCHEMECOLOR_INDEX_BRIGHTNESS" val="0.25"/>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1_6"/>
  <p:tag name="KSO_WM_UNIT_ID" val="diagram20219434_2*l_h_i*1_1_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2"/>
  <p:tag name="KSO_WM_UNIT_TEXT_FILL_FORE_SCHEMECOLOR_INDEX_BRIGHTNESS" val="-0.25"/>
  <p:tag name="KSO_WM_UNIT_TEXT_FILL_FORE_SCHEMECOLOR_INDEX" val="5"/>
  <p:tag name="KSO_WM_UNIT_TEXT_FILL_TYPE" val="1"/>
  <p:tag name="KSO_WM_DIAGRAM_VIRTUALLY_FRAME" val="{&quot;height&quot;:326.3824409448819,&quot;left&quot;:136.19889763779526,&quot;top&quot;:160.8088188976378,&quot;width&quot;:687.6457480314959}"/>
</p:tagLst>
</file>

<file path=ppt/tags/tag39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2"/>
  <p:tag name="KSO_WM_UNIT_ID" val="diagram20219434_2*l_h_i*1_1_1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3"/>
  <p:tag name="KSO_WM_UNIT_ID" val="diagram20219434_2*l_h_i*1_1_1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1"/>
  <p:tag name="KSO_WM_UNIT_ID" val="diagram20219434_2*l_h_i*1_1_1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5"/>
  <p:tag name="KSO_WM_UNIT_ID" val="diagram20219434_2*l_h_i*1_1_1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6"/>
  <p:tag name="KSO_WM_UNIT_ID" val="diagram20219434_2*l_h_i*1_1_1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4"/>
  <p:tag name="KSO_WM_UNIT_ID" val="diagram20219434_2*l_h_i*1_1_1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39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8"/>
  <p:tag name="KSO_WM_UNIT_ID" val="diagram20219434_2*l_h_i*1_1_1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4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40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7"/>
  <p:tag name="KSO_WM_UNIT_ID" val="diagram20219434_2*l_h_i*1_1_1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9"/>
  <p:tag name="KSO_WM_UNIT_ID" val="diagram20219434_2*l_h_i*1_1_1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2"/>
  <p:tag name="KSO_WM_UNIT_ID" val="diagram20219434_2*l_h_i*1_1_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219434_2*l_h_i*1_1_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4"/>
  <p:tag name="KSO_WM_UNIT_ID" val="diagram20219434_2*l_h_i*1_1_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5"/>
  <p:tag name="KSO_WM_UNIT_ID" val="diagram20219434_2*l_h_i*1_1_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3"/>
  <p:tag name="KSO_WM_UNIT_ID" val="diagram20219434_2*l_h_i*1_1_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7"/>
  <p:tag name="KSO_WM_UNIT_ID" val="diagram20219434_2*l_h_i*1_1_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8"/>
  <p:tag name="KSO_WM_UNIT_ID" val="diagram20219434_2*l_h_i*1_1_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0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0"/>
  <p:tag name="KSO_WM_UNIT_ID" val="diagram20219434_2*l_h_i*1_1_10"/>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41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9"/>
  <p:tag name="KSO_WM_UNIT_ID" val="diagram20219434_2*l_h_i*1_1_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1.xml><?xml version="1.0" encoding="utf-8"?>
<p:tagLst xmlns:a="http://schemas.openxmlformats.org/drawingml/2006/main" xmlns:r="http://schemas.openxmlformats.org/officeDocument/2006/relationships" xmlns:p="http://schemas.openxmlformats.org/presentationml/2006/main">
  <p:tag name="KSO_WM_UNIT_SUBTYPE" val="a"/>
  <p:tag name="KSO_WM_UNIT_NOCLEAR" val="0"/>
  <p:tag name="KSO_WM_UNIT_VALUE" val="114"/>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19434_2*l_h_f*1_2_1"/>
  <p:tag name="KSO_WM_TEMPLATE_CATEGORY" val="diagram"/>
  <p:tag name="KSO_WM_TEMPLATE_INDEX" val="20219434"/>
  <p:tag name="KSO_WM_UNIT_LAYERLEVEL" val="1_1_1"/>
  <p:tag name="KSO_WM_TAG_VERSION" val="1.0"/>
  <p:tag name="KSO_WM_BEAUTIFY_FLAG" val="#wm#"/>
  <p:tag name="KSO_WM_UNIT_PRESET_TEXT" val="单击此处输入你的正文，文字是您思想的提炼，为最终演示发布的良好效果，请尽量言简意赅的阐述观点；根据需要可酌情增减文字，以便观者可以准确理解您所传达的信息。单击此处输入你的正文，文字就是您您思想的提炼。"/>
  <p:tag name="KSO_WM_CHIP_GROUPID" val="60bed5134737e0f4c1ebe8b9"/>
  <p:tag name="KSO_WM_CHIP_XID" val="60bed5134737e0f4c1ebe8ba"/>
  <p:tag name="KSO_WM_ASSEMBLE_CHIP_INDEX" val="30f0e9c97e96423b9e58a8fcf4a1d796"/>
  <p:tag name="KSO_WM_UNIT_TEXT_FILL_FORE_SCHEMECOLOR_INDEX_BRIGHTNESS" val="0.25"/>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6"/>
  <p:tag name="KSO_WM_UNIT_ID" val="diagram20219434_2*l_h_i*1_2_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2"/>
  <p:tag name="KSO_WM_UNIT_TEXT_FILL_FORE_SCHEMECOLOR_INDEX_BRIGHTNESS" val="-0.25"/>
  <p:tag name="KSO_WM_UNIT_TEXT_FILL_FORE_SCHEMECOLOR_INDEX" val="5"/>
  <p:tag name="KSO_WM_UNIT_TEXT_FILL_TYPE" val="1"/>
  <p:tag name="KSO_WM_DIAGRAM_VIRTUALLY_FRAME" val="{&quot;height&quot;:326.3824409448819,&quot;left&quot;:136.19889763779526,&quot;top&quot;:160.8088188976378,&quot;width&quot;:687.6457480314959}"/>
</p:tagLst>
</file>

<file path=ppt/tags/tag41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2"/>
  <p:tag name="KSO_WM_UNIT_ID" val="diagram20219434_2*l_h_i*1_2_1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3"/>
  <p:tag name="KSO_WM_UNIT_ID" val="diagram20219434_2*l_h_i*1_2_1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1"/>
  <p:tag name="KSO_WM_UNIT_ID" val="diagram20219434_2*l_h_i*1_2_1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5"/>
  <p:tag name="KSO_WM_UNIT_ID" val="diagram20219434_2*l_h_i*1_2_1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6"/>
  <p:tag name="KSO_WM_UNIT_ID" val="diagram20219434_2*l_h_i*1_2_1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4"/>
  <p:tag name="KSO_WM_UNIT_ID" val="diagram20219434_2*l_h_i*1_2_1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1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8"/>
  <p:tag name="KSO_WM_UNIT_ID" val="diagram20219434_2*l_h_i*1_2_1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4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7"/>
  <p:tag name="KSO_WM_UNIT_ID" val="diagram20219434_2*l_h_i*1_2_1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9"/>
  <p:tag name="KSO_WM_UNIT_ID" val="diagram20219434_2*l_h_i*1_2_1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2"/>
  <p:tag name="KSO_WM_UNIT_ID" val="diagram20219434_2*l_h_i*1_2_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19434_2*l_h_i*1_2_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4"/>
  <p:tag name="KSO_WM_UNIT_ID" val="diagram20219434_2*l_h_i*1_2_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5"/>
  <p:tag name="KSO_WM_UNIT_ID" val="diagram20219434_2*l_h_i*1_2_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3"/>
  <p:tag name="KSO_WM_UNIT_ID" val="diagram20219434_2*l_h_i*1_2_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7"/>
  <p:tag name="KSO_WM_UNIT_ID" val="diagram20219434_2*l_h_i*1_2_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8"/>
  <p:tag name="KSO_WM_UNIT_ID" val="diagram20219434_2*l_h_i*1_2_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2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0"/>
  <p:tag name="KSO_WM_UNIT_ID" val="diagram20219434_2*l_h_i*1_2_10"/>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43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9"/>
  <p:tag name="KSO_WM_UNIT_ID" val="diagram20219434_2*l_h_i*1_2_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1.xml><?xml version="1.0" encoding="utf-8"?>
<p:tagLst xmlns:a="http://schemas.openxmlformats.org/drawingml/2006/main" xmlns:r="http://schemas.openxmlformats.org/officeDocument/2006/relationships" xmlns:p="http://schemas.openxmlformats.org/presentationml/2006/main">
  <p:tag name="KSO_WM_UNIT_SUBTYPE" val="a"/>
  <p:tag name="KSO_WM_UNIT_NOCLEAR" val="0"/>
  <p:tag name="KSO_WM_UNIT_VALUE" val="114"/>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19434_2*l_h_f*1_3_1"/>
  <p:tag name="KSO_WM_TEMPLATE_CATEGORY" val="diagram"/>
  <p:tag name="KSO_WM_TEMPLATE_INDEX" val="20219434"/>
  <p:tag name="KSO_WM_UNIT_LAYERLEVEL" val="1_1_1"/>
  <p:tag name="KSO_WM_TAG_VERSION" val="1.0"/>
  <p:tag name="KSO_WM_BEAUTIFY_FLAG" val="#wm#"/>
  <p:tag name="KSO_WM_UNIT_PRESET_TEXT" val="单击此处输入你的正文，文字是您思想的提炼，为最终演示发布的良好效果，请尽量言简意赅的阐述观点；根据需要可酌情增减文字，以便观者可以准确理解您所传达的信息。单击此处输入你的正文，文字就是您您思想的提炼。"/>
  <p:tag name="KSO_WM_CHIP_GROUPID" val="60bed5134737e0f4c1ebe8b9"/>
  <p:tag name="KSO_WM_CHIP_XID" val="60bed5134737e0f4c1ebe8ba"/>
  <p:tag name="KSO_WM_ASSEMBLE_CHIP_INDEX" val="30f0e9c97e96423b9e58a8fcf4a1d796"/>
  <p:tag name="KSO_WM_UNIT_TEXT_FILL_FORE_SCHEMECOLOR_INDEX_BRIGHTNESS" val="0.25"/>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6"/>
  <p:tag name="KSO_WM_UNIT_ID" val="diagram20219434_2*l_h_i*1_3_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2"/>
  <p:tag name="KSO_WM_UNIT_TEXT_FILL_FORE_SCHEMECOLOR_INDEX_BRIGHTNESS" val="-0.25"/>
  <p:tag name="KSO_WM_UNIT_TEXT_FILL_FORE_SCHEMECOLOR_INDEX" val="5"/>
  <p:tag name="KSO_WM_UNIT_TEXT_FILL_TYPE" val="1"/>
  <p:tag name="KSO_WM_DIAGRAM_VIRTUALLY_FRAME" val="{&quot;height&quot;:326.3824409448819,&quot;left&quot;:136.19889763779526,&quot;top&quot;:160.8088188976378,&quot;width&quot;:687.6457480314959}"/>
</p:tagLst>
</file>

<file path=ppt/tags/tag43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2"/>
  <p:tag name="KSO_WM_UNIT_ID" val="diagram20219434_2*l_h_i*1_3_1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3"/>
  <p:tag name="KSO_WM_UNIT_ID" val="diagram20219434_2*l_h_i*1_3_1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1"/>
  <p:tag name="KSO_WM_UNIT_ID" val="diagram20219434_2*l_h_i*1_3_1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5"/>
  <p:tag name="KSO_WM_UNIT_ID" val="diagram20219434_2*l_h_i*1_3_1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6"/>
  <p:tag name="KSO_WM_UNIT_ID" val="diagram20219434_2*l_h_i*1_3_1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4"/>
  <p:tag name="KSO_WM_UNIT_ID" val="diagram20219434_2*l_h_i*1_3_1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3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8"/>
  <p:tag name="KSO_WM_UNIT_ID" val="diagram20219434_2*l_h_i*1_3_1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44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7"/>
  <p:tag name="KSO_WM_UNIT_ID" val="diagram20219434_2*l_h_i*1_3_1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9"/>
  <p:tag name="KSO_WM_UNIT_ID" val="diagram20219434_2*l_h_i*1_3_1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2"/>
  <p:tag name="KSO_WM_UNIT_ID" val="diagram20219434_2*l_h_i*1_3_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19434_2*l_h_i*1_3_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4"/>
  <p:tag name="KSO_WM_UNIT_ID" val="diagram20219434_2*l_h_i*1_3_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5"/>
  <p:tag name="KSO_WM_UNIT_ID" val="diagram20219434_2*l_h_i*1_3_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3"/>
  <p:tag name="KSO_WM_UNIT_ID" val="diagram20219434_2*l_h_i*1_3_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7"/>
  <p:tag name="KSO_WM_UNIT_ID" val="diagram20219434_2*l_h_i*1_3_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8"/>
  <p:tag name="KSO_WM_UNIT_ID" val="diagram20219434_2*l_h_i*1_3_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4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0"/>
  <p:tag name="KSO_WM_UNIT_ID" val="diagram20219434_2*l_h_i*1_3_10"/>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9"/>
  <p:tag name="KSO_WM_UNIT_ID" val="diagram20219434_2*l_h_i*1_3_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1.xml><?xml version="1.0" encoding="utf-8"?>
<p:tagLst xmlns:a="http://schemas.openxmlformats.org/drawingml/2006/main" xmlns:r="http://schemas.openxmlformats.org/officeDocument/2006/relationships" xmlns:p="http://schemas.openxmlformats.org/presentationml/2006/main">
  <p:tag name="KSO_WM_UNIT_SUBTYPE" val="a"/>
  <p:tag name="KSO_WM_UNIT_NOCLEAR" val="0"/>
  <p:tag name="KSO_WM_UNIT_VALUE" val="114"/>
  <p:tag name="KSO_WM_UNIT_HIGHLIGHT" val="0"/>
  <p:tag name="KSO_WM_UNIT_COMPATIBLE" val="0"/>
  <p:tag name="KSO_WM_UNIT_DIAGRAM_ISNUMVISUAL" val="0"/>
  <p:tag name="KSO_WM_UNIT_DIAGRAM_ISREFERUNIT" val="0"/>
  <p:tag name="KSO_WM_DIAGRAM_GROUP_CODE" val="l1-1"/>
  <p:tag name="KSO_WM_UNIT_TYPE" val="l_h_f"/>
  <p:tag name="KSO_WM_UNIT_INDEX" val="1_4_1"/>
  <p:tag name="KSO_WM_UNIT_ID" val="diagram20219434_2*l_h_f*1_4_1"/>
  <p:tag name="KSO_WM_TEMPLATE_CATEGORY" val="diagram"/>
  <p:tag name="KSO_WM_TEMPLATE_INDEX" val="20219434"/>
  <p:tag name="KSO_WM_UNIT_LAYERLEVEL" val="1_1_1"/>
  <p:tag name="KSO_WM_TAG_VERSION" val="1.0"/>
  <p:tag name="KSO_WM_BEAUTIFY_FLAG" val="#wm#"/>
  <p:tag name="KSO_WM_UNIT_PRESET_TEXT" val="单击此处输入你的正文，文字是您思想的提炼，为最终演示发布的良好效果，请尽量言简意赅的阐述观点；根据需要可酌情增减文字，以便观者可以准确理解您所传达的信息。单击此处输入你的正文，文字就是您您思想的提炼。"/>
  <p:tag name="KSO_WM_CHIP_GROUPID" val="60bed5134737e0f4c1ebe8b9"/>
  <p:tag name="KSO_WM_CHIP_XID" val="60bed5134737e0f4c1ebe8ba"/>
  <p:tag name="KSO_WM_ASSEMBLE_CHIP_INDEX" val="30f0e9c97e96423b9e58a8fcf4a1d796"/>
  <p:tag name="KSO_WM_UNIT_TEXT_FILL_FORE_SCHEMECOLOR_INDEX_BRIGHTNESS" val="0.25"/>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4_6"/>
  <p:tag name="KSO_WM_UNIT_ID" val="diagram20219434_2*l_h_i*1_4_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2"/>
  <p:tag name="KSO_WM_UNIT_TEXT_FILL_FORE_SCHEMECOLOR_INDEX_BRIGHTNESS" val="-0.25"/>
  <p:tag name="KSO_WM_UNIT_TEXT_FILL_FORE_SCHEMECOLOR_INDEX" val="5"/>
  <p:tag name="KSO_WM_UNIT_TEXT_FILL_TYPE" val="1"/>
  <p:tag name="KSO_WM_DIAGRAM_VIRTUALLY_FRAME" val="{&quot;height&quot;:326.3824409448819,&quot;left&quot;:136.19889763779526,&quot;top&quot;:160.8088188976378,&quot;width&quot;:687.6457480314959}"/>
</p:tagLst>
</file>

<file path=ppt/tags/tag45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2"/>
  <p:tag name="KSO_WM_UNIT_ID" val="diagram20219434_2*l_h_i*1_4_1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3"/>
  <p:tag name="KSO_WM_UNIT_ID" val="diagram20219434_2*l_h_i*1_4_1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1"/>
  <p:tag name="KSO_WM_UNIT_ID" val="diagram20219434_2*l_h_i*1_4_1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5"/>
  <p:tag name="KSO_WM_UNIT_ID" val="diagram20219434_2*l_h_i*1_4_1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6"/>
  <p:tag name="KSO_WM_UNIT_ID" val="diagram20219434_2*l_h_i*1_4_16"/>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4"/>
  <p:tag name="KSO_WM_UNIT_ID" val="diagram20219434_2*l_h_i*1_4_1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5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8"/>
  <p:tag name="KSO_WM_UNIT_ID" val="diagram20219434_2*l_h_i*1_4_1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7"/>
  <p:tag name="KSO_WM_UNIT_ID" val="diagram20219434_2*l_h_i*1_4_1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9"/>
  <p:tag name="KSO_WM_UNIT_ID" val="diagram20219434_2*l_h_i*1_4_1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2"/>
  <p:tag name="KSO_WM_UNIT_ID" val="diagram20219434_2*l_h_i*1_4_2"/>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
  <p:tag name="KSO_WM_UNIT_ID" val="diagram20219434_2*l_h_i*1_4_1"/>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4"/>
  <p:tag name="KSO_WM_UNIT_ID" val="diagram20219434_2*l_h_i*1_4_4"/>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5"/>
  <p:tag name="KSO_WM_UNIT_ID" val="diagram20219434_2*l_h_i*1_4_5"/>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3"/>
  <p:tag name="KSO_WM_UNIT_ID" val="diagram20219434_2*l_h_i*1_4_3"/>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7"/>
  <p:tag name="KSO_WM_UNIT_ID" val="diagram20219434_2*l_h_i*1_4_7"/>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8"/>
  <p:tag name="KSO_WM_UNIT_ID" val="diagram20219434_2*l_h_i*1_4_8"/>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6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0"/>
  <p:tag name="KSO_WM_UNIT_ID" val="diagram20219434_2*l_h_i*1_4_10"/>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7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9"/>
  <p:tag name="KSO_WM_UNIT_ID" val="diagram20219434_2*l_h_i*1_4_9"/>
  <p:tag name="KSO_WM_TEMPLATE_CATEGORY" val="diagram"/>
  <p:tag name="KSO_WM_TEMPLATE_INDEX" val="20219434"/>
  <p:tag name="KSO_WM_UNIT_LAYERLEVEL" val="1_1_1"/>
  <p:tag name="KSO_WM_TAG_VERSION" val="1.0"/>
  <p:tag name="KSO_WM_BEAUTIFY_FLAG" val="#wm#"/>
  <p:tag name="KSO_WM_CHIP_GROUPID" val="60bed5134737e0f4c1ebe8b9"/>
  <p:tag name="KSO_WM_CHIP_XID" val="60bed5134737e0f4c1ebe8ba"/>
  <p:tag name="KSO_WM_ASSEMBLE_CHIP_INDEX" val="30f0e9c97e96423b9e58a8fcf4a1d796"/>
  <p:tag name="KSO_WM_UNIT_VALUE" val="0"/>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13"/>
  <p:tag name="KSO_WM_UNIT_TEXT_FILL_TYPE" val="1"/>
  <p:tag name="KSO_WM_DIAGRAM_VIRTUALLY_FRAME" val="{&quot;height&quot;:326.3824409448819,&quot;left&quot;:136.19889763779526,&quot;top&quot;:160.8088188976378,&quot;width&quot;:687.6457480314959}"/>
</p:tagLst>
</file>

<file path=ppt/tags/tag47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9.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4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80.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481.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482.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483.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48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8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7.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9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2.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9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5.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5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500.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01.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02.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03.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04.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505.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0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8.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51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3.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14.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15.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16.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17.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518.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1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52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1.xml><?xml version="1.0" encoding="utf-8"?>
<p:tagLst xmlns:a="http://schemas.openxmlformats.org/drawingml/2006/main" xmlns:r="http://schemas.openxmlformats.org/officeDocument/2006/relationships" xmlns:p="http://schemas.openxmlformats.org/presentationml/2006/main">
  <p:tag name="KSO_WM_BEAUTIFY_FLAG" val="#wm#"/>
  <p:tag name="KSO_WM_TEMPLATE_CATEGORY" val="diagram"/>
  <p:tag name="KSO_WM_TEMPLATE_INDEX" val="20220058"/>
</p:tagLst>
</file>

<file path=ppt/tags/tag522.xml><?xml version="1.0" encoding="utf-8"?>
<p:tagLst xmlns:a="http://schemas.openxmlformats.org/drawingml/2006/main" xmlns:r="http://schemas.openxmlformats.org/officeDocument/2006/relationships" xmlns:p="http://schemas.openxmlformats.org/presentationml/2006/main">
  <p:tag name="TABLE_ENDDRAG_ORIGIN_RECT" val="662*331"/>
  <p:tag name="TABLE_ENDDRAG_RECT" val="120*113*662*331"/>
  <p:tag name="TABLE_AUTOADJUST_FLAG" val="1"/>
</p:tagLst>
</file>

<file path=ppt/tags/tag523.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8.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29.xml><?xml version="1.0" encoding="utf-8"?>
<p:tagLst xmlns:a="http://schemas.openxmlformats.org/drawingml/2006/main" xmlns:r="http://schemas.openxmlformats.org/officeDocument/2006/relationships" xmlns:p="http://schemas.openxmlformats.org/presentationml/2006/main">
  <p:tag name="TABLE_ENDDRAG_ORIGIN_RECT" val="725*214"/>
  <p:tag name="TABLE_ENDDRAG_RECT" val="100*301*725*214"/>
  <p:tag name="TABLE_AUTOADJUST_FLAG" val="1"/>
</p:tagLst>
</file>

<file path=ppt/tags/tag5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53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2.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35.xml><?xml version="1.0" encoding="utf-8"?>
<p:tagLst xmlns:a="http://schemas.openxmlformats.org/drawingml/2006/main" xmlns:r="http://schemas.openxmlformats.org/officeDocument/2006/relationships" xmlns:p="http://schemas.openxmlformats.org/presentationml/2006/main">
  <p:tag name="TABLE_ENDDRAG_ORIGIN_RECT" val="765*300"/>
  <p:tag name="TABLE_ENDDRAG_RECT" val="112*133*765*300"/>
  <p:tag name="TABLE_AUTOADJUST_FLAG" val="1"/>
</p:tagLst>
</file>

<file path=ppt/tags/tag53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8.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4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3.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44.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45.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46.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47.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548.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4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5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1.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6.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5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9.xml><?xml version="1.0" encoding="utf-8"?>
<p:tagLst xmlns:a="http://schemas.openxmlformats.org/drawingml/2006/main" xmlns:r="http://schemas.openxmlformats.org/officeDocument/2006/relationships" xmlns:p="http://schemas.openxmlformats.org/presentationml/2006/main">
  <p:tag name="KSO_WM_BEAUTIFY_FLAG" val="#wm#"/>
  <p:tag name="KSO_WM_TEMPLATE_CATEGORY" val="diagram"/>
  <p:tag name="KSO_WM_TEMPLATE_INDEX" val="20220058"/>
</p:tagLst>
</file>

<file path=ppt/tags/tag5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60.xml><?xml version="1.0" encoding="utf-8"?>
<p:tagLst xmlns:a="http://schemas.openxmlformats.org/drawingml/2006/main" xmlns:r="http://schemas.openxmlformats.org/officeDocument/2006/relationships" xmlns:p="http://schemas.openxmlformats.org/presentationml/2006/main">
  <p:tag name="TABLE_ENDDRAG_ORIGIN_RECT" val="706*414"/>
  <p:tag name="TABLE_ENDDRAG_RECT" val="72*41*706*414"/>
  <p:tag name="TABLE_AUTOADJUST_FLAG" val="1"/>
</p:tagLst>
</file>

<file path=ppt/tags/tag561.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6.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6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9.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1&quot;,&quot;maxSize&quot;:{&quot;size1&quot;:31.1},&quot;minSize&quot;:{&quot;size1&quot;:17.8},&quot;normalSize&quot;:{&quot;size1&quot;:17.8},&quot;subLayout&quot;:[{&quot;id&quot;:&quot;2025-07-20T23:23:01&quot;,&quot;maxSize&quot;:{&quot;size1&quot;:100},&quot;minSize&quot;:{&quot;size1&quot;:61.7},&quot;normalSize&quot;:{&quot;size1&quot;:61.7},&quot;subLayout&quot;:[{&quot;id&quot;:&quot;2025-07-20T23:23:01&quot;,&quot;margin&quot;:{&quot;bottom&quot;:0,&quot;left&quot;:1.2699999809265137,&quot;right&quot;:1.2699999809265137,&quot;top&quot;:0.4230000376701355},&quot;type&quot;:0},{&quot;id&quot;:&quot;2025-07-20T23:23:01&quot;,&quot;margin&quot;:{&quot;bottom&quot;:0.025999998673796654,&quot;left&quot;:1.2699999809265137,&quot;right&quot;:1.2699999809265137,&quot;top&quot;:0.025999998673796654},&quot;type&quot;:0}],&quot;type&quot;:0},{&quot;id&quot;:&quot;2025-07-20T23:2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7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3.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7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8.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5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83.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8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6.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59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1.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9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9.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xml><?xml version="1.0" encoding="utf-8"?>
<p:tagLst xmlns:a="http://schemas.openxmlformats.org/drawingml/2006/main" xmlns:r="http://schemas.openxmlformats.org/officeDocument/2006/relationships"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6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60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2.xml><?xml version="1.0" encoding="utf-8"?>
<p:tagLst xmlns:a="http://schemas.openxmlformats.org/drawingml/2006/main" xmlns:r="http://schemas.openxmlformats.org/officeDocument/2006/relationships" xmlns:p="http://schemas.openxmlformats.org/presentationml/2006/main">
  <p:tag name="KSO_WM_BEAUTIFY_FLAG" val="#wm#"/>
  <p:tag name="KSO_WM_TEMPLATE_CATEGORY" val="diagram"/>
  <p:tag name="KSO_WM_TEMPLATE_INDEX" val="20220058"/>
</p:tagLst>
</file>

<file path=ppt/tags/tag603.xml><?xml version="1.0" encoding="utf-8"?>
<p:tagLst xmlns:a="http://schemas.openxmlformats.org/drawingml/2006/main" xmlns:r="http://schemas.openxmlformats.org/officeDocument/2006/relationships" xmlns:p="http://schemas.openxmlformats.org/presentationml/2006/main">
  <p:tag name="TABLE_ENDDRAG_ORIGIN_RECT" val="827*280"/>
  <p:tag name="TABLE_ENDDRAG_RECT" val="82*178*827*280"/>
  <p:tag name="TABLE_AUTOADJUST_FLAG" val="1"/>
</p:tagLst>
</file>

<file path=ppt/tags/tag60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9.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6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610.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611.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612.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613.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61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1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7.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6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622.xml><?xml version="1.0" encoding="utf-8"?>
<p:tagLst xmlns:a="http://schemas.openxmlformats.org/drawingml/2006/main" xmlns:r="http://schemas.openxmlformats.org/officeDocument/2006/relationships" xmlns:p="http://schemas.openxmlformats.org/presentationml/2006/main">
  <p:tag name="TABLE_ENDDRAG_ORIGIN_RECT" val="624*103"/>
  <p:tag name="TABLE_ENDDRAG_RECT" val="95*200*624*103"/>
  <p:tag name="TABLE_AUTOADJUST_FLAG" val="1"/>
</p:tagLst>
</file>

<file path=ppt/tags/tag623.xml><?xml version="1.0" encoding="utf-8"?>
<p:tagLst xmlns:a="http://schemas.openxmlformats.org/drawingml/2006/main" xmlns:r="http://schemas.openxmlformats.org/officeDocument/2006/relationships" xmlns:p="http://schemas.openxmlformats.org/presentationml/2006/main">
  <p:tag name="TABLE_ENDDRAG_ORIGIN_RECT" val="546*134"/>
  <p:tag name="TABLE_ENDDRAG_RECT" val="147*377*546*134"/>
</p:tagLst>
</file>

<file path=ppt/tags/tag62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6.xml><?xml version="1.0" encoding="utf-8"?>
<p:tagLst xmlns:a="http://schemas.openxmlformats.org/drawingml/2006/main" xmlns:r="http://schemas.openxmlformats.org/officeDocument/2006/relationships" xmlns:p="http://schemas.openxmlformats.org/presentationml/2006/main">
  <p:tag name="KSO_WM_BEAUTIFY_FLAG" val="#wm#"/>
  <p:tag name="KSO_WM_TEMPLATE_CATEGORY" val="diagram"/>
  <p:tag name="KSO_WM_TEMPLATE_INDEX" val="20220058"/>
</p:tagLst>
</file>

<file path=ppt/tags/tag627.xml><?xml version="1.0" encoding="utf-8"?>
<p:tagLst xmlns:a="http://schemas.openxmlformats.org/drawingml/2006/main" xmlns:r="http://schemas.openxmlformats.org/officeDocument/2006/relationships" xmlns:p="http://schemas.openxmlformats.org/presentationml/2006/main">
  <p:tag name="TABLE_ENDDRAG_ORIGIN_RECT" val="601*129"/>
  <p:tag name="TABLE_ENDDRAG_RECT" val="130*115*601*129"/>
  <p:tag name="TABLE_AUTOADJUST_FLAG" val="1"/>
</p:tagLst>
</file>

<file path=ppt/tags/tag628.xml><?xml version="1.0" encoding="utf-8"?>
<p:tagLst xmlns:a="http://schemas.openxmlformats.org/drawingml/2006/main" xmlns:r="http://schemas.openxmlformats.org/officeDocument/2006/relationships" xmlns:p="http://schemas.openxmlformats.org/presentationml/2006/main">
  <p:tag name="TABLE_ENDDRAG_ORIGIN_RECT" val="582*124"/>
  <p:tag name="TABLE_ENDDRAG_RECT" val="166*296*582*124"/>
  <p:tag name="TABLE_AUTOADJUST_FLAG" val="1"/>
</p:tagLst>
</file>

<file path=ppt/tags/tag629.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3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3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3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34.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3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7.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3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3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4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4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42.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4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5.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4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4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4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4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50.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51.xml><?xml version="1.0" encoding="utf-8"?>
<p:tagLst xmlns:a="http://schemas.openxmlformats.org/drawingml/2006/main" xmlns:r="http://schemas.openxmlformats.org/officeDocument/2006/relationships" xmlns:p="http://schemas.openxmlformats.org/presentationml/2006/main">
  <p:tag name="TABLE_ENDDRAG_ORIGIN_RECT" val="592*216"/>
  <p:tag name="TABLE_ENDDRAG_RECT" val="190*222*592*216"/>
  <p:tag name="TABLE_AUTOADJUST_FLAG" val="1"/>
</p:tagLst>
</file>

<file path=ppt/tags/tag65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4.xml><?xml version="1.0" encoding="utf-8"?>
<p:tagLst xmlns:a="http://schemas.openxmlformats.org/drawingml/2006/main" xmlns:r="http://schemas.openxmlformats.org/officeDocument/2006/relationships"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31.1},&quot;minSize&quot;:{&quot;size1&quot;:17.8},&quot;normalSize&quot;:{&quot;size1&quot;:17.8},&quot;subLayout&quot;:[{&quot;id&quot;:&quot;2025-07-20T23:23:02&quot;,&quot;maxSize&quot;:{&quot;size1&quot;:100},&quot;minSize&quot;:{&quot;size1&quot;:61.7},&quot;normalSize&quot;:{&quot;size1&quot;:61.7},&quot;subLayout&quot;:[{&quot;id&quot;:&quot;2025-07-20T23:23:02&quot;,&quot;margin&quot;:{&quot;bottom&quot;:0,&quot;left&quot;:1.2699999809265137,&quot;right&quot;:1.2699999809265137,&quot;top&quot;:0.4230000376701355},&quot;type&quot;:0},{&quot;id&quot;:&quot;2025-07-20T23:23:02&quot;,&quot;margin&quot;:{&quot;bottom&quot;:0.025999998673796654,&quot;left&quot;:1.2699999809265137,&quot;right&quot;:1.2699999809265137,&quot;top&quot;:0.025999998673796654},&quot;type&quot;:0}],&quot;type&quot;:0},{&quot;id&quot;:&quot;2025-07-20T23:2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5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5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5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65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2_1"/>
  <p:tag name="KSO_WM_UNIT_ID" val="diagram20201452_1*m_h_i*1_2_1"/>
  <p:tag name="KSO_WM_TEMPLATE_CATEGORY" val="diagram"/>
  <p:tag name="KSO_WM_TEMPLATE_INDEX" val="20201452"/>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DIAGRAM_VIRTUALLY_FRAME" val="{&quot;height&quot;:341.9500000000001,&quot;left&quot;:63.8,&quot;top&quot;:145.25,&quot;width&quot;:801.9000000000002}"/>
</p:tagLst>
</file>

<file path=ppt/tags/tag6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6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
  <p:tag name="KSO_WM_UNIT_ID" val="diagram20201452_1*m_i*1_1"/>
  <p:tag name="KSO_WM_TEMPLATE_CATEGORY" val="diagram"/>
  <p:tag name="KSO_WM_TEMPLATE_INDEX" val="20201452"/>
  <p:tag name="KSO_WM_UNIT_LAYERLEVEL" val="1_1"/>
  <p:tag name="KSO_WM_TAG_VERSION" val="1.0"/>
  <p:tag name="KSO_WM_BEAUTIFY_FLAG" val="#wm#"/>
  <p:tag name="KSO_WM_DIAGRAM_VIRTUALLY_FRAME" val="{&quot;height&quot;:341.9500000000001,&quot;left&quot;:63.8,&quot;top&quot;:145.25,&quot;width&quot;:801.9000000000002}"/>
</p:tagLst>
</file>

<file path=ppt/tags/tag66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2"/>
  <p:tag name="KSO_WM_UNIT_ID" val="diagram20201452_1*m_h_i*1_2_2"/>
  <p:tag name="KSO_WM_TEMPLATE_CATEGORY" val="diagram"/>
  <p:tag name="KSO_WM_TEMPLATE_INDEX" val="20201452"/>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DIAGRAM_VIRTUALLY_FRAME" val="{&quot;height&quot;:341.9500000000001,&quot;left&quot;:63.8,&quot;top&quot;:145.25,&quot;width&quot;:801.9000000000002}"/>
</p:tagLst>
</file>

<file path=ppt/tags/tag66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3"/>
  <p:tag name="KSO_WM_UNIT_ID" val="diagram20201452_1*m_h_i*1_2_3"/>
  <p:tag name="KSO_WM_TEMPLATE_CATEGORY" val="diagram"/>
  <p:tag name="KSO_WM_TEMPLATE_INDEX" val="20201452"/>
  <p:tag name="KSO_WM_UNIT_LAYERLEVEL" val="1_1_1"/>
  <p:tag name="KSO_WM_TAG_VERSION" val="1.0"/>
  <p:tag name="KSO_WM_BEAUTIFY_FLAG" val="#wm#"/>
  <p:tag name="KSO_WM_UNIT_LINE_FORE_SCHEMECOLOR_INDEX_BRIGHTNESS" val="0"/>
  <p:tag name="KSO_WM_UNIT_LINE_FORE_SCHEMECOLOR_INDEX" val="5"/>
  <p:tag name="KSO_WM_UNIT_LINE_FILL_TYPE" val="2"/>
  <p:tag name="KSO_WM_DIAGRAM_VIRTUALLY_FRAME" val="{&quot;height&quot;:341.9500000000001,&quot;left&quot;:63.8,&quot;top&quot;:145.25,&quot;width&quot;:801.9000000000002}"/>
</p:tagLst>
</file>

<file path=ppt/tags/tag66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2"/>
  <p:tag name="KSO_WM_UNIT_ID" val="diagram20201452_1*m_h_i*1_3_2"/>
  <p:tag name="KSO_WM_TEMPLATE_CATEGORY" val="diagram"/>
  <p:tag name="KSO_WM_TEMPLATE_INDEX" val="20201452"/>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DIAGRAM_VIRTUALLY_FRAME" val="{&quot;height&quot;:341.9500000000001,&quot;left&quot;:63.8,&quot;top&quot;:145.25,&quot;width&quot;:801.9000000000002}"/>
</p:tagLst>
</file>

<file path=ppt/tags/tag66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3"/>
  <p:tag name="KSO_WM_UNIT_ID" val="diagram20201452_1*m_h_i*1_3_3"/>
  <p:tag name="KSO_WM_TEMPLATE_CATEGORY" val="diagram"/>
  <p:tag name="KSO_WM_TEMPLATE_INDEX" val="20201452"/>
  <p:tag name="KSO_WM_UNIT_LAYERLEVEL" val="1_1_1"/>
  <p:tag name="KSO_WM_TAG_VERSION" val="1.0"/>
  <p:tag name="KSO_WM_BEAUTIFY_FLAG" val="#wm#"/>
  <p:tag name="KSO_WM_UNIT_LINE_FORE_SCHEMECOLOR_INDEX_BRIGHTNESS" val="0"/>
  <p:tag name="KSO_WM_UNIT_LINE_FORE_SCHEMECOLOR_INDEX" val="5"/>
  <p:tag name="KSO_WM_UNIT_LINE_FILL_TYPE" val="2"/>
  <p:tag name="KSO_WM_DIAGRAM_VIRTUALLY_FRAME" val="{&quot;height&quot;:341.9500000000001,&quot;left&quot;:63.8,&quot;top&quot;:145.25,&quot;width&quot;:801.9000000000002}"/>
</p:tagLst>
</file>

<file path=ppt/tags/tag6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2"/>
  <p:tag name="KSO_WM_UNIT_ID" val="diagram20201452_1*m_h_i*1_1_2"/>
  <p:tag name="KSO_WM_TEMPLATE_CATEGORY" val="diagram"/>
  <p:tag name="KSO_WM_TEMPLATE_INDEX" val="20201452"/>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DIAGRAM_VIRTUALLY_FRAME" val="{&quot;height&quot;:341.9500000000001,&quot;left&quot;:63.8,&quot;top&quot;:145.25,&quot;width&quot;:801.9000000000002}"/>
</p:tagLst>
</file>

<file path=ppt/tags/tag66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3"/>
  <p:tag name="KSO_WM_UNIT_ID" val="diagram20201452_1*m_h_i*1_1_3"/>
  <p:tag name="KSO_WM_TEMPLATE_CATEGORY" val="diagram"/>
  <p:tag name="KSO_WM_TEMPLATE_INDEX" val="20201452"/>
  <p:tag name="KSO_WM_UNIT_LAYERLEVEL" val="1_1_1"/>
  <p:tag name="KSO_WM_TAG_VERSION" val="1.0"/>
  <p:tag name="KSO_WM_BEAUTIFY_FLAG" val="#wm#"/>
  <p:tag name="KSO_WM_UNIT_LINE_FORE_SCHEMECOLOR_INDEX_BRIGHTNESS" val="0"/>
  <p:tag name="KSO_WM_UNIT_LINE_FORE_SCHEMECOLOR_INDEX" val="5"/>
  <p:tag name="KSO_WM_UNIT_LINE_FILL_TYPE" val="2"/>
  <p:tag name="KSO_WM_DIAGRAM_VIRTUALLY_FRAME" val="{&quot;height&quot;:341.9500000000001,&quot;left&quot;:63.8,&quot;top&quot;:145.25,&quot;width&quot;:801.9000000000002}"/>
</p:tagLst>
</file>

<file path=ppt/tags/tag66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1_1"/>
  <p:tag name="KSO_WM_UNIT_ID" val="diagram20201452_1*m_h_i*1_1_1"/>
  <p:tag name="KSO_WM_TEMPLATE_CATEGORY" val="diagram"/>
  <p:tag name="KSO_WM_TEMPLATE_INDEX" val="20201452"/>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DIAGRAM_VIRTUALLY_FRAME" val="{&quot;height&quot;:341.9500000000001,&quot;left&quot;:63.8,&quot;top&quot;:145.25,&quot;width&quot;:801.9000000000002}"/>
</p:tagLst>
</file>

<file path=ppt/tags/tag66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3_1"/>
  <p:tag name="KSO_WM_UNIT_ID" val="diagram20201452_1*m_h_i*1_3_1"/>
  <p:tag name="KSO_WM_TEMPLATE_CATEGORY" val="diagram"/>
  <p:tag name="KSO_WM_TEMPLATE_INDEX" val="20201452"/>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DIAGRAM_VIRTUALLY_FRAME" val="{&quot;height&quot;:341.9500000000001,&quot;left&quot;:63.8,&quot;top&quot;:145.25,&quot;width&quot;:801.9000000000002}"/>
</p:tagLst>
</file>

<file path=ppt/tags/tag669.xml><?xml version="1.0" encoding="utf-8"?>
<p:tagLst xmlns:a="http://schemas.openxmlformats.org/drawingml/2006/main" xmlns:r="http://schemas.openxmlformats.org/officeDocument/2006/relationships" xmlns:p="http://schemas.openxmlformats.org/presentationml/2006/main">
  <p:tag name="KSO_WM_UNIT_SUBTYPE" val="a"/>
  <p:tag name="KSO_WM_UNIT_PRESET_TEXT" val="单击此处添加文本具体内容，简明扼要的阐述您的观点。"/>
  <p:tag name="KSO_WM_UNIT_NOCLEAR" val="0"/>
  <p:tag name="KSO_WM_UNIT_VALUE" val="48"/>
  <p:tag name="KSO_WM_UNIT_HIGHLIGHT" val="0"/>
  <p:tag name="KSO_WM_UNIT_COMPATIBLE" val="0"/>
  <p:tag name="KSO_WM_UNIT_DIAGRAM_ISNUMVISUAL" val="0"/>
  <p:tag name="KSO_WM_UNIT_DIAGRAM_ISREFERUNIT" val="0"/>
  <p:tag name="KSO_WM_DIAGRAM_GROUP_CODE" val="m1-1"/>
  <p:tag name="KSO_WM_UNIT_TYPE" val="m_h_f"/>
  <p:tag name="KSO_WM_UNIT_INDEX" val="1_1_1"/>
  <p:tag name="KSO_WM_UNIT_ID" val="diagram20201452_1*m_h_f*1_1_1"/>
  <p:tag name="KSO_WM_TEMPLATE_CATEGORY" val="diagram"/>
  <p:tag name="KSO_WM_TEMPLATE_INDEX" val="20201452"/>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 name="KSO_WM_DIAGRAM_VIRTUALLY_FRAME" val="{&quot;height&quot;:341.9500000000001,&quot;left&quot;:63.8,&quot;top&quot;:145.25,&quot;width&quot;:801.9000000000002}"/>
</p:tagLst>
</file>

<file path=ppt/tags/tag6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70.xml><?xml version="1.0" encoding="utf-8"?>
<p:tagLst xmlns:a="http://schemas.openxmlformats.org/drawingml/2006/main" xmlns:r="http://schemas.openxmlformats.org/officeDocument/2006/relationships" xmlns:p="http://schemas.openxmlformats.org/presentationml/2006/main">
  <p:tag name="KSO_WM_UNIT_SUBTYPE" val="a"/>
  <p:tag name="KSO_WM_UNIT_PRESET_TEXT" val="单击此处添加文本具体内容，简明扼要的阐述您的观点。"/>
  <p:tag name="KSO_WM_UNIT_NOCLEAR" val="0"/>
  <p:tag name="KSO_WM_UNIT_VALUE" val="48"/>
  <p:tag name="KSO_WM_UNIT_HIGHLIGHT" val="0"/>
  <p:tag name="KSO_WM_UNIT_COMPATIBLE" val="0"/>
  <p:tag name="KSO_WM_UNIT_DIAGRAM_ISNUMVISUAL" val="0"/>
  <p:tag name="KSO_WM_UNIT_DIAGRAM_ISREFERUNIT" val="0"/>
  <p:tag name="KSO_WM_DIAGRAM_GROUP_CODE" val="m1-1"/>
  <p:tag name="KSO_WM_UNIT_TYPE" val="m_h_f"/>
  <p:tag name="KSO_WM_UNIT_INDEX" val="1_2_1"/>
  <p:tag name="KSO_WM_UNIT_ID" val="diagram20201452_1*m_h_f*1_2_1"/>
  <p:tag name="KSO_WM_TEMPLATE_CATEGORY" val="diagram"/>
  <p:tag name="KSO_WM_TEMPLATE_INDEX" val="20201452"/>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 name="KSO_WM_DIAGRAM_VIRTUALLY_FRAME" val="{&quot;height&quot;:341.9500000000001,&quot;left&quot;:63.8,&quot;top&quot;:145.25,&quot;width&quot;:801.9000000000002}"/>
</p:tagLst>
</file>

<file path=ppt/tags/tag671.xml><?xml version="1.0" encoding="utf-8"?>
<p:tagLst xmlns:a="http://schemas.openxmlformats.org/drawingml/2006/main" xmlns:r="http://schemas.openxmlformats.org/officeDocument/2006/relationships" xmlns:p="http://schemas.openxmlformats.org/presentationml/2006/main">
  <p:tag name="KSO_WM_UNIT_SUBTYPE" val="a"/>
  <p:tag name="KSO_WM_UNIT_PRESET_TEXT" val="单击此处添加文本具体内容，简明扼要的阐述您的观点。"/>
  <p:tag name="KSO_WM_UNIT_NOCLEAR" val="0"/>
  <p:tag name="KSO_WM_UNIT_VALUE" val="48"/>
  <p:tag name="KSO_WM_UNIT_HIGHLIGHT" val="0"/>
  <p:tag name="KSO_WM_UNIT_COMPATIBLE" val="0"/>
  <p:tag name="KSO_WM_UNIT_DIAGRAM_ISNUMVISUAL" val="0"/>
  <p:tag name="KSO_WM_UNIT_DIAGRAM_ISREFERUNIT" val="0"/>
  <p:tag name="KSO_WM_DIAGRAM_GROUP_CODE" val="m1-1"/>
  <p:tag name="KSO_WM_UNIT_TYPE" val="m_h_f"/>
  <p:tag name="KSO_WM_UNIT_INDEX" val="1_3_1"/>
  <p:tag name="KSO_WM_UNIT_ID" val="diagram20201452_1*m_h_f*1_3_1"/>
  <p:tag name="KSO_WM_TEMPLATE_CATEGORY" val="diagram"/>
  <p:tag name="KSO_WM_TEMPLATE_INDEX" val="20201452"/>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 name="KSO_WM_DIAGRAM_VIRTUALLY_FRAME" val="{&quot;height&quot;:341.9500000000001,&quot;left&quot;:63.8,&quot;top&quot;:145.25,&quot;width&quot;:801.9000000000002}"/>
</p:tagLst>
</file>

<file path=ppt/tags/tag67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3"/>
  <p:tag name="KSO_WM_UNIT_ID" val="diagram20201452_1*m_h_i*1_2_3"/>
  <p:tag name="KSO_WM_TEMPLATE_CATEGORY" val="diagram"/>
  <p:tag name="KSO_WM_TEMPLATE_INDEX" val="20201452"/>
  <p:tag name="KSO_WM_UNIT_LAYERLEVEL" val="1_1_1"/>
  <p:tag name="KSO_WM_TAG_VERSION" val="1.0"/>
  <p:tag name="KSO_WM_UNIT_LINE_FORE_SCHEMECOLOR_INDEX_BRIGHTNESS" val="0"/>
  <p:tag name="KSO_WM_UNIT_LINE_FORE_SCHEMECOLOR_INDEX" val="5"/>
  <p:tag name="KSO_WM_UNIT_LINE_FILL_TYPE" val="2"/>
  <p:tag name="KSO_WM_DIAGRAM_VIRTUALLY_FRAME" val="{&quot;height&quot;:326.4,&quot;left&quot;:123.43133858267716,&quot;top&quot;:160.8,&quot;width&quot;:713.1818110236221}"/>
</p:tagLst>
</file>

<file path=ppt/tags/tag67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2_1"/>
  <p:tag name="KSO_WM_UNIT_ID" val="diagram20201452_1*m_h_i*1_2_1"/>
  <p:tag name="KSO_WM_TEMPLATE_CATEGORY" val="diagram"/>
  <p:tag name="KSO_WM_TEMPLATE_INDEX" val="20201452"/>
  <p:tag name="KSO_WM_UNIT_LAYERLEVEL" val="1_1_1"/>
  <p:tag name="KSO_WM_TAG_VERSION" val="1.0"/>
  <p:tag name="KSO_WM_UNIT_FILL_FORE_SCHEMECOLOR_INDEX_BRIGHTNESS" val="0"/>
  <p:tag name="KSO_WM_UNIT_FILL_FORE_SCHEMECOLOR_INDEX" val="5"/>
  <p:tag name="KSO_WM_UNIT_FILL_TYPE" val="1"/>
  <p:tag name="KSO_WM_DIAGRAM_VIRTUALLY_FRAME" val="{&quot;height&quot;:326.4,&quot;left&quot;:123.43133858267716,&quot;top&quot;:160.8,&quot;width&quot;:713.1818110236221}"/>
</p:tagLst>
</file>

<file path=ppt/tags/tag67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4"/>
  <p:tag name="KSO_WM_UNIT_ID" val="diagram20201452_1*m_i*1_14"/>
  <p:tag name="KSO_WM_TEMPLATE_CATEGORY" val="diagram"/>
  <p:tag name="KSO_WM_TEMPLATE_INDEX" val="20201452"/>
  <p:tag name="KSO_WM_UNIT_LAYERLEVEL" val="1_1"/>
  <p:tag name="KSO_WM_TAG_VERSION" val="1.0"/>
  <p:tag name="KSO_WM_BEAUTIFY_FLAG" val="#wm#"/>
  <p:tag name="KSO_WM_UNIT_FILL_FORE_SCHEMECOLOR_INDEX_BRIGHTNESS" val="-0.35"/>
  <p:tag name="KSO_WM_UNIT_FILL_FORE_SCHEMECOLOR_INDEX" val="14"/>
  <p:tag name="KSO_WM_UNIT_FILL_TYPE" val="1"/>
  <p:tag name="KSO_WM_DIAGRAM_VIRTUALLY_FRAME" val="{&quot;height&quot;:341.9500000000001,&quot;left&quot;:63.8,&quot;top&quot;:145.25,&quot;width&quot;:801.9000000000002}"/>
</p:tagLst>
</file>

<file path=ppt/tags/tag67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9"/>
  <p:tag name="KSO_WM_UNIT_ID" val="diagram20201452_1*m_i*1_19"/>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7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2"/>
  <p:tag name="KSO_WM_UNIT_ID" val="diagram20201452_1*m_i*1_22"/>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7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3"/>
  <p:tag name="KSO_WM_UNIT_ID" val="diagram20201452_1*m_i*1_23"/>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7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4"/>
  <p:tag name="KSO_WM_UNIT_ID" val="diagram20201452_1*m_i*1_24"/>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7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5"/>
  <p:tag name="KSO_WM_UNIT_ID" val="diagram20201452_1*m_i*1_25"/>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
  <p:tag name="KSO_WM_UNIT_ID" val="diagram20201452_1*m_i*1_2"/>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0"/>
  <p:tag name="KSO_WM_UNIT_ID" val="diagram20201452_1*m_i*1_20"/>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21"/>
  <p:tag name="KSO_WM_UNIT_ID" val="diagram20201452_1*m_i*1_21"/>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3"/>
  <p:tag name="KSO_WM_UNIT_ID" val="diagram20201452_1*m_i*1_3"/>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6"/>
  <p:tag name="KSO_WM_UNIT_ID" val="diagram20201452_1*m_i*1_6"/>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7"/>
  <p:tag name="KSO_WM_UNIT_ID" val="diagram20201452_1*m_i*1_7"/>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8"/>
  <p:tag name="KSO_WM_UNIT_ID" val="diagram20201452_1*m_i*1_8"/>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9"/>
  <p:tag name="KSO_WM_UNIT_ID" val="diagram20201452_1*m_i*1_9"/>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0"/>
  <p:tag name="KSO_WM_UNIT_ID" val="diagram20201452_1*m_i*1_10"/>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4"/>
  <p:tag name="KSO_WM_UNIT_ID" val="diagram20201452_1*m_i*1_4"/>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9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5"/>
  <p:tag name="KSO_WM_UNIT_ID" val="diagram20201452_1*m_i*1_5"/>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1"/>
  <p:tag name="KSO_WM_UNIT_ID" val="diagram20201452_1*m_i*1_11"/>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5"/>
  <p:tag name="KSO_WM_UNIT_ID" val="diagram20201452_1*m_i*1_15"/>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6"/>
  <p:tag name="KSO_WM_UNIT_ID" val="diagram20201452_1*m_i*1_16"/>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7"/>
  <p:tag name="KSO_WM_UNIT_ID" val="diagram20201452_1*m_i*1_17"/>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8"/>
  <p:tag name="KSO_WM_UNIT_ID" val="diagram20201452_1*m_i*1_18"/>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2"/>
  <p:tag name="KSO_WM_UNIT_ID" val="diagram20201452_1*m_i*1_12"/>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i"/>
  <p:tag name="KSO_WM_UNIT_INDEX" val="1_13"/>
  <p:tag name="KSO_WM_UNIT_ID" val="diagram20201452_1*m_i*1_13"/>
  <p:tag name="KSO_WM_TEMPLATE_CATEGORY" val="diagram"/>
  <p:tag name="KSO_WM_TEMPLATE_INDEX" val="20201452"/>
  <p:tag name="KSO_WM_UNIT_LAYERLEVEL" val="1_1"/>
  <p:tag name="KSO_WM_TAG_VERSION" val="1.0"/>
  <p:tag name="KSO_WM_BEAUTIFY_FLAG" val="#wm#"/>
  <p:tag name="KSO_WM_UNIT_FILL_FORE_SCHEMECOLOR_INDEX_BRIGHTNESS" val="0.25"/>
  <p:tag name="KSO_WM_UNIT_FILL_FORE_SCHEMECOLOR_INDEX" val="13"/>
  <p:tag name="KSO_WM_UNIT_FILL_TYPE" val="1"/>
  <p:tag name="KSO_WM_DIAGRAM_VIRTUALLY_FRAME" val="{&quot;height&quot;:341.9500000000001,&quot;left&quot;:63.8,&quot;top&quot;:145.25,&quot;width&quot;:801.9000000000002}"/>
</p:tagLst>
</file>

<file path=ppt/tags/tag69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700.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20},&quot;minSize&quot;:{&quot;size1&quot;:11.2},&quot;normalSize&quot;:{&quot;size1&quot;:11.2},&quot;subLayout&quot;:[{&quot;id&quot;:&quot;2025-07-20T23:23:02&quot;,&quot;margin&quot;:{&quot;bottom&quot;:0.025999998673796654,&quot;left&quot;:1.2699999809265137,&quot;right&quot;:1.2699999809265137,&quot;top&quot;:0.4230000376701355},&quot;type&quot;:0},{&quot;id&quot;:&quot;2025-07-20T23:23:0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0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0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703.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70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2"/>
  <p:tag name="KSO_WM_UNIT_ID" val="diagram20205831_2*m_h_i*1_1_2"/>
  <p:tag name="KSO_WM_TEMPLATE_CATEGORY" val="diagram"/>
  <p:tag name="KSO_WM_TEMPLATE_INDEX" val="20205831"/>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LINE_FORE_SCHEMECOLOR_INDEX_BRIGHTNESS" val="-0.35"/>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05.xml><?xml version="1.0" encoding="utf-8"?>
<p:tagLst xmlns:a="http://schemas.openxmlformats.org/drawingml/2006/main" xmlns:r="http://schemas.openxmlformats.org/officeDocument/2006/relationships"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请您尽可能提炼思想的精髓，否则容易造成观者的阅读压力，适得其反。"/>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1_1"/>
  <p:tag name="KSO_WM_UNIT_ID" val="diagram20205831_2*m_h_f*1_1_1"/>
  <p:tag name="KSO_WM_TEMPLATE_CATEGORY" val="diagram"/>
  <p:tag name="KSO_WM_TEMPLATE_INDEX" val="20205831"/>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276.7662204724409,&quot;left&quot;:102.59999999999998,&quot;top&quot;:167.6168503937008,&quot;width&quot;:754.8406299212598}"/>
</p:tagLst>
</file>

<file path=ppt/tags/tag70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1_1"/>
  <p:tag name="KSO_WM_UNIT_ID" val="diagram20205831_2*m_h_i*1_1_1"/>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0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3"/>
  <p:tag name="KSO_WM_UNIT_ID" val="diagram20205831_2*m_h_i*1_1_3"/>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0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4"/>
  <p:tag name="KSO_WM_UNIT_ID" val="diagram20205831_2*m_h_i*1_1_4"/>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0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5"/>
  <p:tag name="KSO_WM_UNIT_ID" val="diagram20205831_2*m_h_i*1_1_5"/>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71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6"/>
  <p:tag name="KSO_WM_UNIT_ID" val="diagram20205831_2*m_h_i*1_1_6"/>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2"/>
  <p:tag name="KSO_WM_UNIT_ID" val="diagram20205831_2*m_h_i*1_2_2"/>
  <p:tag name="KSO_WM_TEMPLATE_CATEGORY" val="diagram"/>
  <p:tag name="KSO_WM_TEMPLATE_INDEX" val="20205831"/>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LINE_FORE_SCHEMECOLOR_INDEX_BRIGHTNESS" val="-0.35"/>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2.xml><?xml version="1.0" encoding="utf-8"?>
<p:tagLst xmlns:a="http://schemas.openxmlformats.org/drawingml/2006/main" xmlns:r="http://schemas.openxmlformats.org/officeDocument/2006/relationships"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请您尽可能提炼思想的精髓，否则容易造成观者的阅读压力，适得其反。"/>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2_1"/>
  <p:tag name="KSO_WM_UNIT_ID" val="diagram20205831_2*m_h_f*1_2_1"/>
  <p:tag name="KSO_WM_TEMPLATE_CATEGORY" val="diagram"/>
  <p:tag name="KSO_WM_TEMPLATE_INDEX" val="20205831"/>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276.7662204724409,&quot;left&quot;:102.59999999999998,&quot;top&quot;:167.6168503937008,&quot;width&quot;:754.8406299212598}"/>
</p:tagLst>
</file>

<file path=ppt/tags/tag71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2_1"/>
  <p:tag name="KSO_WM_UNIT_ID" val="diagram20205831_2*m_h_i*1_2_1"/>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3"/>
  <p:tag name="KSO_WM_UNIT_ID" val="diagram20205831_2*m_h_i*1_2_3"/>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4"/>
  <p:tag name="KSO_WM_UNIT_ID" val="diagram20205831_2*m_h_i*1_2_4"/>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5"/>
  <p:tag name="KSO_WM_UNIT_ID" val="diagram20205831_2*m_h_i*1_2_5"/>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6"/>
  <p:tag name="KSO_WM_UNIT_ID" val="diagram20205831_2*m_h_i*1_2_6"/>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2"/>
  <p:tag name="KSO_WM_UNIT_ID" val="diagram20205831_2*m_h_i*1_3_2"/>
  <p:tag name="KSO_WM_TEMPLATE_CATEGORY" val="diagram"/>
  <p:tag name="KSO_WM_TEMPLATE_INDEX" val="20205831"/>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LINE_FORE_SCHEMECOLOR_INDEX_BRIGHTNESS" val="-0.35"/>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19.xml><?xml version="1.0" encoding="utf-8"?>
<p:tagLst xmlns:a="http://schemas.openxmlformats.org/drawingml/2006/main" xmlns:r="http://schemas.openxmlformats.org/officeDocument/2006/relationships"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请您尽可能提炼思想的精髓，否则容易造成观者的阅读压力，适得其反。"/>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3_1"/>
  <p:tag name="KSO_WM_UNIT_ID" val="diagram20205831_2*m_h_f*1_3_1"/>
  <p:tag name="KSO_WM_TEMPLATE_CATEGORY" val="diagram"/>
  <p:tag name="KSO_WM_TEMPLATE_INDEX" val="20205831"/>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276.7662204724409,&quot;left&quot;:102.59999999999998,&quot;top&quot;:167.6168503937008,&quot;width&quot;:754.8406299212598}"/>
</p:tagLst>
</file>

<file path=ppt/tags/tag7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7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3_1"/>
  <p:tag name="KSO_WM_UNIT_ID" val="diagram20205831_2*m_h_i*1_3_1"/>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3"/>
  <p:tag name="KSO_WM_UNIT_ID" val="diagram20205831_2*m_h_i*1_3_3"/>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2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4"/>
  <p:tag name="KSO_WM_UNIT_ID" val="diagram20205831_2*m_h_i*1_3_4"/>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2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5"/>
  <p:tag name="KSO_WM_UNIT_ID" val="diagram20205831_2*m_h_i*1_3_5"/>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2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6"/>
  <p:tag name="KSO_WM_UNIT_ID" val="diagram20205831_2*m_h_i*1_3_6"/>
  <p:tag name="KSO_WM_TEMPLATE_CATEGORY" val="diagram"/>
  <p:tag name="KSO_WM_TEMPLATE_INDEX" val="20205831"/>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276.7662204724409,&quot;left&quot;:102.59999999999998,&quot;top&quot;:167.6168503937008,&quot;width&quot;:754.8406299212598}"/>
</p:tagLst>
</file>

<file path=ppt/tags/tag72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7.xml><?xml version="1.0" encoding="utf-8"?>
<p:tagLst xmlns:a="http://schemas.openxmlformats.org/drawingml/2006/main" xmlns:r="http://schemas.openxmlformats.org/officeDocument/2006/relationships"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3:02&quot;,&quot;maxSize&quot;:{&quot;size1&quot;:20},&quot;minSize&quot;:{&quot;size1&quot;:11.2},&quot;normalSize&quot;:{&quot;size1&quot;:11.2},&quot;subLayout&quot;:[{&quot;id&quot;:&quot;2025-07-20T23:23:02&quot;,&quot;margin&quot;:{&quot;bottom&quot;:0.025999998673796654,&quot;left&quot;:1.2699999809265137,&quot;right&quot;:1.2699999809265137,&quot;top&quot;:0.4230000376701355},&quot;type&quot;:0},{&quot;id&quot;:&quot;2025-07-20T23:23:0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2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2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730.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31.xml><?xml version="1.0" encoding="utf-8"?>
<p:tagLst xmlns:a="http://schemas.openxmlformats.org/drawingml/2006/main" xmlns:r="http://schemas.openxmlformats.org/officeDocument/2006/relationships"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73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4.xml><?xml version="1.0" encoding="utf-8"?>
<p:tagLst xmlns:a="http://schemas.openxmlformats.org/drawingml/2006/main" xmlns:r="http://schemas.openxmlformats.org/officeDocument/2006/relationships"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735.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7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8.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9.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91.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92.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93.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9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95.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8.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6496</Words>
  <Application>Microsoft Office PowerPoint</Application>
  <PresentationFormat>宽屏</PresentationFormat>
  <Paragraphs>432</Paragraphs>
  <Slides>56</Slides>
  <Notes>0</Notes>
  <HiddenSlides>0</HiddenSlides>
  <MMClips>0</MMClips>
  <ScaleCrop>false</ScaleCrop>
  <HeadingPairs>
    <vt:vector size="6" baseType="variant">
      <vt:variant>
        <vt:lpstr>已用的字体</vt:lpstr>
      </vt:variant>
      <vt:variant>
        <vt:i4>10</vt:i4>
      </vt:variant>
      <vt:variant>
        <vt:lpstr>主题</vt:lpstr>
      </vt:variant>
      <vt:variant>
        <vt:i4>2</vt:i4>
      </vt:variant>
      <vt:variant>
        <vt:lpstr>幻灯片标题</vt:lpstr>
      </vt:variant>
      <vt:variant>
        <vt:i4>56</vt:i4>
      </vt:variant>
    </vt:vector>
  </HeadingPairs>
  <TitlesOfParts>
    <vt:vector size="68" baseType="lpstr">
      <vt:lpstr>NEU-BZ-S92</vt:lpstr>
      <vt:lpstr>Open Sans Semibold</vt:lpstr>
      <vt:lpstr>方正仿宋_GBK</vt:lpstr>
      <vt:lpstr>汉仪旗黑-85S</vt:lpstr>
      <vt:lpstr>宋体</vt:lpstr>
      <vt:lpstr>微软雅黑</vt:lpstr>
      <vt:lpstr>Arial</vt:lpstr>
      <vt:lpstr>Arial Black</vt:lpstr>
      <vt:lpstr>Calibri</vt:lpstr>
      <vt:lpstr>Viner Hand ITC</vt:lpstr>
      <vt:lpstr>Office 主题​​</vt:lpstr>
      <vt:lpstr>1_Office 主题​​</vt:lpstr>
      <vt:lpstr>第七章 财政总会计的收入和费用</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第七章 财政总会计的收入和费用</dc:title>
  <dc:creator/>
  <cp:lastModifiedBy>Admin</cp:lastModifiedBy>
  <cp:revision>27</cp:revision>
  <dcterms:created xsi:type="dcterms:W3CDTF">2025-07-20T15:23:00Z</dcterms:created>
  <dcterms:modified xsi:type="dcterms:W3CDTF">2025-07-24T06:44:00Z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