
<file path=[Content_Types].xml><?xml version="1.0" encoding="utf-8"?>
<Types xmlns="http://schemas.openxmlformats.org/package/2006/content-types">
  <Default Extension="jpeg" ContentType="image/jpeg"/>
  <Default Extension="JPG" ContentType="image/.jpg"/>
  <Default Extension="png" ContentType="image/png"/>
  <Default Extension="emf" ContentType="image/x-emf"/>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ppt/theme/theme7.xml" ContentType="application/vnd.openxmlformats-officedocument.theme+xml"/>
  <Override PartName="/ppt/theme/theme8.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1" r:id="rId3"/>
    <p:sldMasterId id="2147483674" r:id="rId4"/>
    <p:sldMasterId id="2147483687" r:id="rId5"/>
    <p:sldMasterId id="2147483700" r:id="rId6"/>
    <p:sldMasterId id="2147483710" r:id="rId7"/>
  </p:sldMasterIdLst>
  <p:notesMasterIdLst>
    <p:notesMasterId r:id="rId37"/>
  </p:notesMasterIdLst>
  <p:handoutMasterIdLst>
    <p:handoutMasterId r:id="rId38"/>
  </p:handoutMasterIdLst>
  <p:sldIdLst>
    <p:sldId id="1377" r:id="rId8"/>
    <p:sldId id="259" r:id="rId9"/>
    <p:sldId id="1498" r:id="rId10"/>
    <p:sldId id="1499" r:id="rId11"/>
    <p:sldId id="1278" r:id="rId12"/>
    <p:sldId id="1502" r:id="rId13"/>
    <p:sldId id="1504" r:id="rId14"/>
    <p:sldId id="1505" r:id="rId15"/>
    <p:sldId id="1506" r:id="rId16"/>
    <p:sldId id="1508" r:id="rId17"/>
    <p:sldId id="1509" r:id="rId18"/>
    <p:sldId id="1510" r:id="rId19"/>
    <p:sldId id="1511" r:id="rId20"/>
    <p:sldId id="1512" r:id="rId21"/>
    <p:sldId id="1513" r:id="rId22"/>
    <p:sldId id="1514" r:id="rId23"/>
    <p:sldId id="1515" r:id="rId24"/>
    <p:sldId id="1517" r:id="rId25"/>
    <p:sldId id="1518" r:id="rId26"/>
    <p:sldId id="1519" r:id="rId27"/>
    <p:sldId id="1520" r:id="rId28"/>
    <p:sldId id="1522" r:id="rId29"/>
    <p:sldId id="1525" r:id="rId30"/>
    <p:sldId id="1523" r:id="rId31"/>
    <p:sldId id="1524" r:id="rId32"/>
    <p:sldId id="1527" r:id="rId33"/>
    <p:sldId id="1528" r:id="rId34"/>
    <p:sldId id="1529" r:id="rId35"/>
    <p:sldId id="1497" r:id="rId36"/>
  </p:sldIdLst>
  <p:sldSz cx="12192000" cy="6858000"/>
  <p:notesSz cx="6858000" cy="9144000"/>
  <p:defaultTextStyle>
    <a:defPPr>
      <a:defRPr lang="zh-CN"/>
    </a:defPPr>
    <a:lvl1pPr marL="0" lvl="0"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269" userDrawn="1">
          <p15:clr>
            <a:srgbClr val="A4A3A4"/>
          </p15:clr>
        </p15:guide>
        <p15:guide id="2" pos="3843"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0517C"/>
    <a:srgbClr val="0000FF"/>
    <a:srgbClr val="F907FF"/>
    <a:srgbClr val="00CCFF"/>
    <a:srgbClr val="00FFFF"/>
    <a:srgbClr val="EDF076"/>
    <a:srgbClr val="00CC00"/>
    <a:srgbClr val="FFFFCC"/>
    <a:srgbClr val="FC89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horzBarState="maximized">
    <p:restoredLeft sz="19441"/>
    <p:restoredTop sz="94660"/>
  </p:normalViewPr>
  <p:slideViewPr>
    <p:cSldViewPr showGuides="1">
      <p:cViewPr varScale="1">
        <p:scale>
          <a:sx n="100" d="100"/>
          <a:sy n="100" d="100"/>
        </p:scale>
        <p:origin x="540" y="52"/>
      </p:cViewPr>
      <p:guideLst>
        <p:guide orient="horz" pos="2269"/>
        <p:guide pos="3843"/>
      </p:guideLst>
    </p:cSldViewPr>
  </p:slideViewPr>
  <p:outlineViewPr>
    <p:cViewPr>
      <p:scale>
        <a:sx n="33" d="100"/>
        <a:sy n="33" d="100"/>
      </p:scale>
      <p:origin x="0" y="41190"/>
    </p:cViewPr>
  </p:outlineViewPr>
  <p:notesTextViewPr>
    <p:cViewPr>
      <p:scale>
        <a:sx n="100" d="100"/>
        <a:sy n="100" d="100"/>
      </p:scale>
      <p:origin x="0" y="0"/>
    </p:cViewPr>
  </p:notesTextViewPr>
  <p:sorterViewPr showFormatting="0">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2.xml"/><Relationship Id="rId8" Type="http://schemas.openxmlformats.org/officeDocument/2006/relationships/slide" Target="slides/slide1.xml"/><Relationship Id="rId7" Type="http://schemas.openxmlformats.org/officeDocument/2006/relationships/slideMaster" Target="slideMasters/slideMaster6.xml"/><Relationship Id="rId6" Type="http://schemas.openxmlformats.org/officeDocument/2006/relationships/slideMaster" Target="slideMasters/slideMaster5.xml"/><Relationship Id="rId5" Type="http://schemas.openxmlformats.org/officeDocument/2006/relationships/slideMaster" Target="slideMasters/slideMaster4.xml"/><Relationship Id="rId41" Type="http://schemas.openxmlformats.org/officeDocument/2006/relationships/tableStyles" Target="tableStyles.xml"/><Relationship Id="rId40" Type="http://schemas.openxmlformats.org/officeDocument/2006/relationships/viewProps" Target="viewProps.xml"/><Relationship Id="rId4" Type="http://schemas.openxmlformats.org/officeDocument/2006/relationships/slideMaster" Target="slideMasters/slideMaster3.xml"/><Relationship Id="rId39" Type="http://schemas.openxmlformats.org/officeDocument/2006/relationships/presProps" Target="presProps.xml"/><Relationship Id="rId38" Type="http://schemas.openxmlformats.org/officeDocument/2006/relationships/handoutMaster" Target="handoutMasters/handoutMaster1.xml"/><Relationship Id="rId37" Type="http://schemas.openxmlformats.org/officeDocument/2006/relationships/notesMaster" Target="notesMasters/notesMaster1.xml"/><Relationship Id="rId36" Type="http://schemas.openxmlformats.org/officeDocument/2006/relationships/slide" Target="slides/slide29.xml"/><Relationship Id="rId35" Type="http://schemas.openxmlformats.org/officeDocument/2006/relationships/slide" Target="slides/slide28.xml"/><Relationship Id="rId34" Type="http://schemas.openxmlformats.org/officeDocument/2006/relationships/slide" Target="slides/slide27.xml"/><Relationship Id="rId33" Type="http://schemas.openxmlformats.org/officeDocument/2006/relationships/slide" Target="slides/slide26.xml"/><Relationship Id="rId32" Type="http://schemas.openxmlformats.org/officeDocument/2006/relationships/slide" Target="slides/slide25.xml"/><Relationship Id="rId31" Type="http://schemas.openxmlformats.org/officeDocument/2006/relationships/slide" Target="slides/slide24.xml"/><Relationship Id="rId30" Type="http://schemas.openxmlformats.org/officeDocument/2006/relationships/slide" Target="slides/slide23.xml"/><Relationship Id="rId3" Type="http://schemas.openxmlformats.org/officeDocument/2006/relationships/slideMaster" Target="slideMasters/slideMaster2.xml"/><Relationship Id="rId29" Type="http://schemas.openxmlformats.org/officeDocument/2006/relationships/slide" Target="slides/slide22.xml"/><Relationship Id="rId28" Type="http://schemas.openxmlformats.org/officeDocument/2006/relationships/slide" Target="slides/slide21.xml"/><Relationship Id="rId27" Type="http://schemas.openxmlformats.org/officeDocument/2006/relationships/slide" Target="slides/slide20.xml"/><Relationship Id="rId26" Type="http://schemas.openxmlformats.org/officeDocument/2006/relationships/slide" Target="slides/slide19.xml"/><Relationship Id="rId25" Type="http://schemas.openxmlformats.org/officeDocument/2006/relationships/slide" Target="slides/slide18.xml"/><Relationship Id="rId24" Type="http://schemas.openxmlformats.org/officeDocument/2006/relationships/slide" Target="slides/slide17.xml"/><Relationship Id="rId23" Type="http://schemas.openxmlformats.org/officeDocument/2006/relationships/slide" Target="slides/slide16.xml"/><Relationship Id="rId22" Type="http://schemas.openxmlformats.org/officeDocument/2006/relationships/slide" Target="slides/slide15.xml"/><Relationship Id="rId21" Type="http://schemas.openxmlformats.org/officeDocument/2006/relationships/slide" Target="slides/slide14.xml"/><Relationship Id="rId20" Type="http://schemas.openxmlformats.org/officeDocument/2006/relationships/slide" Target="slides/slide13.xml"/><Relationship Id="rId2" Type="http://schemas.openxmlformats.org/officeDocument/2006/relationships/theme" Target="theme/theme1.xml"/><Relationship Id="rId19" Type="http://schemas.openxmlformats.org/officeDocument/2006/relationships/slide" Target="slides/slide12.xml"/><Relationship Id="rId18" Type="http://schemas.openxmlformats.org/officeDocument/2006/relationships/slide" Target="slides/slide11.xml"/><Relationship Id="rId17" Type="http://schemas.openxmlformats.org/officeDocument/2006/relationships/slide" Target="slides/slide10.xml"/><Relationship Id="rId16" Type="http://schemas.openxmlformats.org/officeDocument/2006/relationships/slide" Target="slides/slide9.xml"/><Relationship Id="rId15" Type="http://schemas.openxmlformats.org/officeDocument/2006/relationships/slide" Target="slides/slide8.xml"/><Relationship Id="rId14" Type="http://schemas.openxmlformats.org/officeDocument/2006/relationships/slide" Target="slides/slide7.xml"/><Relationship Id="rId13" Type="http://schemas.openxmlformats.org/officeDocument/2006/relationships/slide" Target="slides/slide6.xml"/><Relationship Id="rId12" Type="http://schemas.openxmlformats.org/officeDocument/2006/relationships/slide" Target="slides/slide5.xml"/><Relationship Id="rId11" Type="http://schemas.openxmlformats.org/officeDocument/2006/relationships/slide" Target="slides/slide4.xml"/><Relationship Id="rId10" Type="http://schemas.openxmlformats.org/officeDocument/2006/relationships/slide" Target="slides/slide3.xml"/><Relationship Id="rId1" Type="http://schemas.openxmlformats.org/officeDocument/2006/relationships/slideMaster" Target="slideMasters/slide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8.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sp>
        <p:nvSpPr>
          <p:cNvPr id="601090" name="Rectangle 2"/>
          <p:cNvSpPr>
            <a:spLocks noGrp="1" noChangeArrowheads="1"/>
          </p:cNvSpPr>
          <p:nvPr>
            <p:ph type="hdr" sz="quarter"/>
          </p:nvPr>
        </p:nvSpPr>
        <p:spPr bwMode="auto">
          <a:xfrm>
            <a:off x="0" y="0"/>
            <a:ext cx="2971800" cy="457200"/>
          </a:xfrm>
          <a:prstGeom prst="rect">
            <a:avLst/>
          </a:prstGeom>
          <a:noFill/>
          <a:ln>
            <a:noFill/>
          </a:ln>
          <a:effectLst/>
        </p:spPr>
        <p:txBody>
          <a:bodyPr vert="horz" wrap="square" lIns="91440" tIns="45720" rIns="91440" bIns="45720" numCol="1" anchor="t" anchorCtr="0" compatLnSpc="1"/>
          <a:lstStyle>
            <a:lvl1pPr>
              <a:defRPr sz="1200">
                <a:latin typeface="Arial" panose="020B0604020202020204" pitchFamily="34" charset="0"/>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601091" name="Rectangle 3"/>
          <p:cNvSpPr>
            <a:spLocks noGrp="1" noChangeArrowheads="1"/>
          </p:cNvSpPr>
          <p:nvPr>
            <p:ph type="dt" sz="quarter" idx="1"/>
          </p:nvPr>
        </p:nvSpPr>
        <p:spPr bwMode="auto">
          <a:xfrm>
            <a:off x="3884613" y="0"/>
            <a:ext cx="2971800" cy="457200"/>
          </a:xfrm>
          <a:prstGeom prst="rect">
            <a:avLst/>
          </a:prstGeom>
          <a:noFill/>
          <a:ln>
            <a:noFill/>
          </a:ln>
          <a:effectLst/>
        </p:spPr>
        <p:txBody>
          <a:bodyPr vert="horz" wrap="square" lIns="91440" tIns="45720" rIns="91440" bIns="45720" numCol="1" anchor="t" anchorCtr="0" compatLnSpc="1"/>
          <a:lstStyle>
            <a:lvl1pPr algn="r">
              <a:defRPr sz="1200">
                <a:latin typeface="Arial" panose="020B0604020202020204" pitchFamily="34" charset="0"/>
              </a:defRPr>
            </a:lvl1pPr>
          </a:lstStyle>
          <a:p>
            <a:pPr marL="0" marR="0" lvl="0" indent="0" algn="r"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601092" name="Rectangle 4"/>
          <p:cNvSpPr>
            <a:spLocks noGrp="1" noChangeArrowheads="1"/>
          </p:cNvSpPr>
          <p:nvPr>
            <p:ph type="ftr" sz="quarter" idx="2"/>
          </p:nvPr>
        </p:nvSpPr>
        <p:spPr bwMode="auto">
          <a:xfrm>
            <a:off x="0" y="8685213"/>
            <a:ext cx="2971800" cy="457200"/>
          </a:xfrm>
          <a:prstGeom prst="rect">
            <a:avLst/>
          </a:prstGeom>
          <a:noFill/>
          <a:ln>
            <a:noFill/>
          </a:ln>
          <a:effectLst/>
        </p:spPr>
        <p:txBody>
          <a:bodyPr vert="horz" wrap="square" lIns="91440" tIns="45720" rIns="91440" bIns="45720" numCol="1" anchor="b" anchorCtr="0" compatLnSpc="1"/>
          <a:lstStyle>
            <a:lvl1pPr>
              <a:defRPr sz="1200">
                <a:latin typeface="Arial" panose="020B0604020202020204" pitchFamily="34" charset="0"/>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601093" name="Rectangle 5"/>
          <p:cNvSpPr>
            <a:spLocks noGrp="1" noChangeArrowheads="1"/>
          </p:cNvSpPr>
          <p:nvPr>
            <p:ph type="sldNum" sz="quarter" idx="3"/>
          </p:nvPr>
        </p:nvSpPr>
        <p:spPr bwMode="auto">
          <a:xfrm>
            <a:off x="3884613" y="8685213"/>
            <a:ext cx="2971800" cy="457200"/>
          </a:xfrm>
          <a:prstGeom prst="rect">
            <a:avLst/>
          </a:prstGeom>
          <a:noFill/>
          <a:ln>
            <a:noFill/>
          </a:ln>
          <a:effectLst/>
        </p:spPr>
        <p:txBody>
          <a:bodyPr vert="horz" wrap="square" lIns="91440" tIns="45720" rIns="91440" bIns="45720" numCol="1" anchor="b" anchorCtr="0" compatLnSpc="1"/>
          <a:p>
            <a:pPr lvl="0" algn="r" eaLnBrk="1" fontAlgn="base" hangingPunct="1"/>
            <a:fld id="{9A0DB2DC-4C9A-4742-B13C-FB6460FD3503}" type="slidenum">
              <a:rPr lang="en-US" altLang="zh-CN" sz="1200" strike="noStrike" noProof="1" dirty="0">
                <a:latin typeface="Arial" panose="020B0604020202020204" pitchFamily="34" charset="0"/>
                <a:ea typeface="宋体" panose="02010600030101010101" pitchFamily="2" charset="-122"/>
                <a:cs typeface="+mn-cs"/>
              </a:rPr>
            </a:fld>
            <a:endParaRPr lang="en-US" altLang="zh-CN" sz="1200" strike="noStrike" noProof="1" dirty="0">
              <a:latin typeface="Verdana" panose="020B0604030504040204" pitchFamily="34" charset="0"/>
            </a:endParaRPr>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7.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sp>
        <p:nvSpPr>
          <p:cNvPr id="5122" name="Rectangle 2"/>
          <p:cNvSpPr>
            <a:spLocks noGrp="1" noChangeArrowheads="1"/>
          </p:cNvSpPr>
          <p:nvPr>
            <p:ph type="hdr" sz="quarter"/>
          </p:nvPr>
        </p:nvSpPr>
        <p:spPr bwMode="auto">
          <a:xfrm>
            <a:off x="0" y="0"/>
            <a:ext cx="2971800" cy="457200"/>
          </a:xfrm>
          <a:prstGeom prst="rect">
            <a:avLst/>
          </a:prstGeom>
          <a:noFill/>
          <a:ln>
            <a:noFill/>
          </a:ln>
          <a:effectLst/>
        </p:spPr>
        <p:txBody>
          <a:bodyPr vert="horz" wrap="square" lIns="91440" tIns="45720" rIns="91440" bIns="45720" numCol="1" anchor="t" anchorCtr="0" compatLnSpc="1"/>
          <a:lstStyle>
            <a:lvl1pPr>
              <a:defRPr sz="1200">
                <a:latin typeface="Arial" panose="020B0604020202020204" pitchFamily="34" charset="0"/>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5123" name="Rectangle 3"/>
          <p:cNvSpPr>
            <a:spLocks noGrp="1" noChangeArrowheads="1"/>
          </p:cNvSpPr>
          <p:nvPr>
            <p:ph type="dt" idx="1"/>
          </p:nvPr>
        </p:nvSpPr>
        <p:spPr bwMode="auto">
          <a:xfrm>
            <a:off x="3884613" y="0"/>
            <a:ext cx="2971800" cy="457200"/>
          </a:xfrm>
          <a:prstGeom prst="rect">
            <a:avLst/>
          </a:prstGeom>
          <a:noFill/>
          <a:ln>
            <a:noFill/>
          </a:ln>
          <a:effectLst/>
        </p:spPr>
        <p:txBody>
          <a:bodyPr vert="horz" wrap="square" lIns="91440" tIns="45720" rIns="91440" bIns="45720" numCol="1" anchor="t" anchorCtr="0" compatLnSpc="1"/>
          <a:lstStyle>
            <a:lvl1pPr algn="r">
              <a:defRPr sz="1200">
                <a:latin typeface="Arial" panose="020B0604020202020204" pitchFamily="34" charset="0"/>
              </a:defRPr>
            </a:lvl1pPr>
          </a:lstStyle>
          <a:p>
            <a:pPr marL="0" marR="0" lvl="0" indent="0" algn="r"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10244" name="Rectangle 4"/>
          <p:cNvSpPr>
            <a:spLocks noRot="1" noTextEdit="1"/>
          </p:cNvSpPr>
          <p:nvPr>
            <p:ph type="sldImg"/>
          </p:nvPr>
        </p:nvSpPr>
        <p:spPr>
          <a:xfrm>
            <a:off x="381000" y="685800"/>
            <a:ext cx="6096000" cy="3429000"/>
          </a:xfrm>
          <a:prstGeom prst="rect">
            <a:avLst/>
          </a:prstGeom>
          <a:noFill/>
          <a:ln w="9525" cap="flat" cmpd="sng">
            <a:solidFill>
              <a:srgbClr val="000000"/>
            </a:solidFill>
            <a:prstDash val="solid"/>
            <a:miter/>
            <a:headEnd type="none" w="med" len="med"/>
            <a:tailEnd type="none" w="med" len="med"/>
          </a:ln>
        </p:spPr>
      </p:sp>
      <p:sp>
        <p:nvSpPr>
          <p:cNvPr id="5125" name="Rectangle 5"/>
          <p:cNvSpPr>
            <a:spLocks noGrp="1" noChangeArrowheads="1"/>
          </p:cNvSpPr>
          <p:nvPr>
            <p:ph type="body" sz="quarter" idx="3"/>
          </p:nvPr>
        </p:nvSpPr>
        <p:spPr bwMode="auto">
          <a:xfrm>
            <a:off x="685800" y="4343400"/>
            <a:ext cx="5486400" cy="4114800"/>
          </a:xfrm>
          <a:prstGeom prst="rect">
            <a:avLst/>
          </a:prstGeom>
          <a:noFill/>
          <a:ln>
            <a:noFill/>
          </a:ln>
          <a:effectLst/>
        </p:spPr>
        <p:txBody>
          <a:bodyPr vert="horz" wrap="square" lIns="91440" tIns="45720" rIns="91440" bIns="45720" numCol="1" anchor="t" anchorCtr="0" compatLnSpc="1"/>
          <a:lstStyle/>
          <a:p>
            <a:pPr marL="0" marR="0" lvl="0"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单击此处编辑母版文本样式</a:t>
            </a:r>
            <a:endPar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a:p>
            <a:pPr marL="457200" marR="0" lvl="1"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第二级</a:t>
            </a:r>
            <a:endPar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a:p>
            <a:pPr marL="914400" marR="0" lvl="2"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第三级</a:t>
            </a:r>
            <a:endPar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a:p>
            <a:pPr marL="1371600" marR="0" lvl="3"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第四级</a:t>
            </a:r>
            <a:endPar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a:p>
            <a:pPr marL="1828800" marR="0" lvl="4"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第五级</a:t>
            </a:r>
            <a:endPar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5126" name="Rectangle 6"/>
          <p:cNvSpPr>
            <a:spLocks noGrp="1" noChangeArrowheads="1"/>
          </p:cNvSpPr>
          <p:nvPr>
            <p:ph type="ftr" sz="quarter" idx="4"/>
          </p:nvPr>
        </p:nvSpPr>
        <p:spPr bwMode="auto">
          <a:xfrm>
            <a:off x="0" y="8685213"/>
            <a:ext cx="2971800" cy="457200"/>
          </a:xfrm>
          <a:prstGeom prst="rect">
            <a:avLst/>
          </a:prstGeom>
          <a:noFill/>
          <a:ln>
            <a:noFill/>
          </a:ln>
          <a:effectLst/>
        </p:spPr>
        <p:txBody>
          <a:bodyPr vert="horz" wrap="square" lIns="91440" tIns="45720" rIns="91440" bIns="45720" numCol="1" anchor="b" anchorCtr="0" compatLnSpc="1"/>
          <a:lstStyle>
            <a:lvl1pPr>
              <a:defRPr sz="1200">
                <a:latin typeface="Arial" panose="020B0604020202020204" pitchFamily="34" charset="0"/>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5127" name="Rectangle 7"/>
          <p:cNvSpPr>
            <a:spLocks noGrp="1" noChangeArrowheads="1"/>
          </p:cNvSpPr>
          <p:nvPr>
            <p:ph type="sldNum" sz="quarter" idx="5"/>
          </p:nvPr>
        </p:nvSpPr>
        <p:spPr bwMode="auto">
          <a:xfrm>
            <a:off x="3884613" y="8685213"/>
            <a:ext cx="2971800" cy="457200"/>
          </a:xfrm>
          <a:prstGeom prst="rect">
            <a:avLst/>
          </a:prstGeom>
          <a:noFill/>
          <a:ln>
            <a:noFill/>
          </a:ln>
          <a:effectLst/>
        </p:spPr>
        <p:txBody>
          <a:bodyPr vert="horz" wrap="square" lIns="91440" tIns="45720" rIns="91440" bIns="45720" numCol="1" anchor="b" anchorCtr="0" compatLnSpc="1"/>
          <a:p>
            <a:pPr lvl="0" algn="r" eaLnBrk="1" fontAlgn="base" hangingPunct="1"/>
            <a:fld id="{9A0DB2DC-4C9A-4742-B13C-FB6460FD3503}" type="slidenum">
              <a:rPr lang="en-US" altLang="zh-CN" sz="1200" strike="noStrike" noProof="1" dirty="0">
                <a:latin typeface="Arial" panose="020B0604020202020204" pitchFamily="34" charset="0"/>
                <a:ea typeface="宋体" panose="02010600030101010101" pitchFamily="2" charset="-122"/>
                <a:cs typeface="+mn-cs"/>
              </a:rPr>
            </a:fld>
            <a:endParaRPr lang="en-US" altLang="zh-CN" sz="1200" strike="noStrike" noProof="1" dirty="0"/>
          </a:p>
        </p:txBody>
      </p:sp>
    </p:spTree>
  </p:cSld>
  <p:clrMap bg1="lt1" tx1="dk1" bg2="lt2" tx2="dk2" accent1="accent1" accent2="accent2" accent3="accent3" accent4="accent4" accent5="accent5" accent6="accent6" hlink="hlink" folHlink="folHlink"/>
  <p:hf sldNum="0" hdr="0" ftr="0" dt="0"/>
  <p:notesStyle>
    <a:lvl1pPr algn="l" rtl="0" eaLnBrk="0" fontAlgn="base" hangingPunct="0">
      <a:spcBef>
        <a:spcPct val="30000"/>
      </a:spcBef>
      <a:spcAft>
        <a:spcPct val="0"/>
      </a:spcAft>
      <a:defRPr sz="1200" kern="1200">
        <a:solidFill>
          <a:schemeClr val="tx1"/>
        </a:solidFill>
        <a:latin typeface="Arial" panose="020B0604020202020204" pitchFamily="34" charset="0"/>
        <a:ea typeface="宋体" panose="02010600030101010101" pitchFamily="2" charset="-122"/>
        <a:cs typeface="+mn-cs"/>
      </a:defRPr>
    </a:lvl1pPr>
    <a:lvl2pPr marL="457200" algn="l" rtl="0" eaLnBrk="0" fontAlgn="base" hangingPunct="0">
      <a:spcBef>
        <a:spcPct val="30000"/>
      </a:spcBef>
      <a:spcAft>
        <a:spcPct val="0"/>
      </a:spcAft>
      <a:defRPr sz="1200" kern="1200">
        <a:solidFill>
          <a:schemeClr val="tx1"/>
        </a:solidFill>
        <a:latin typeface="Arial" panose="020B0604020202020204" pitchFamily="34" charset="0"/>
        <a:ea typeface="宋体" panose="02010600030101010101" pitchFamily="2" charset="-122"/>
        <a:cs typeface="+mn-cs"/>
      </a:defRPr>
    </a:lvl2pPr>
    <a:lvl3pPr marL="914400" algn="l" rtl="0" eaLnBrk="0" fontAlgn="base" hangingPunct="0">
      <a:spcBef>
        <a:spcPct val="30000"/>
      </a:spcBef>
      <a:spcAft>
        <a:spcPct val="0"/>
      </a:spcAft>
      <a:defRPr sz="1200" kern="1200">
        <a:solidFill>
          <a:schemeClr val="tx1"/>
        </a:solidFill>
        <a:latin typeface="Arial" panose="020B0604020202020204" pitchFamily="34" charset="0"/>
        <a:ea typeface="宋体" panose="02010600030101010101" pitchFamily="2" charset="-122"/>
        <a:cs typeface="+mn-cs"/>
      </a:defRPr>
    </a:lvl3pPr>
    <a:lvl4pPr marL="1371600" algn="l" rtl="0" eaLnBrk="0" fontAlgn="base" hangingPunct="0">
      <a:spcBef>
        <a:spcPct val="30000"/>
      </a:spcBef>
      <a:spcAft>
        <a:spcPct val="0"/>
      </a:spcAft>
      <a:defRPr sz="1200" kern="1200">
        <a:solidFill>
          <a:schemeClr val="tx1"/>
        </a:solidFill>
        <a:latin typeface="Arial" panose="020B0604020202020204" pitchFamily="34" charset="0"/>
        <a:ea typeface="宋体" panose="02010600030101010101" pitchFamily="2" charset="-122"/>
        <a:cs typeface="+mn-cs"/>
      </a:defRPr>
    </a:lvl4pPr>
    <a:lvl5pPr marL="1828800" algn="l" rtl="0" eaLnBrk="0" fontAlgn="base" hangingPunct="0">
      <a:spcBef>
        <a:spcPct val="30000"/>
      </a:spcBef>
      <a:spcAft>
        <a:spcPct val="0"/>
      </a:spcAft>
      <a:defRPr sz="1200"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9" Type="http://schemas.openxmlformats.org/officeDocument/2006/relationships/image" Target="../media/image4.png"/><Relationship Id="rId8" Type="http://schemas.openxmlformats.org/officeDocument/2006/relationships/hyperlink" Target="..\&#20316;&#19994;&#31995;&#32479;" TargetMode="External"/><Relationship Id="rId7" Type="http://schemas.openxmlformats.org/officeDocument/2006/relationships/hyperlink" Target="..\&#25945;&#23398;&#35270;&#39057;" TargetMode="External"/><Relationship Id="rId6" Type="http://schemas.openxmlformats.org/officeDocument/2006/relationships/hyperlink" Target="..\&#25945;&#23398;&#22823;&#32434;" TargetMode="External"/><Relationship Id="rId5" Type="http://schemas.openxmlformats.org/officeDocument/2006/relationships/hyperlink" Target="..\&#25945;&#23398;&#26696;&#21015;" TargetMode="External"/><Relationship Id="rId4" Type="http://schemas.openxmlformats.org/officeDocument/2006/relationships/hyperlink" Target="..\CPA&#32771;&#35797;&#39064;" TargetMode="External"/><Relationship Id="rId3" Type="http://schemas.openxmlformats.org/officeDocument/2006/relationships/hyperlink" Target="..\&#20250;&#35745;&#20934;&#21017;" TargetMode="External"/><Relationship Id="rId2" Type="http://schemas.openxmlformats.org/officeDocument/2006/relationships/image" Target="../media/image2.png"/><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9" Type="http://schemas.openxmlformats.org/officeDocument/2006/relationships/image" Target="../media/image4.png"/><Relationship Id="rId8" Type="http://schemas.openxmlformats.org/officeDocument/2006/relationships/hyperlink" Target="..\&#20316;&#19994;&#31995;&#32479;" TargetMode="External"/><Relationship Id="rId7" Type="http://schemas.openxmlformats.org/officeDocument/2006/relationships/hyperlink" Target="..\&#25945;&#23398;&#35270;&#39057;" TargetMode="External"/><Relationship Id="rId6" Type="http://schemas.openxmlformats.org/officeDocument/2006/relationships/hyperlink" Target="..\&#25945;&#23398;&#22823;&#32434;" TargetMode="External"/><Relationship Id="rId5" Type="http://schemas.openxmlformats.org/officeDocument/2006/relationships/hyperlink" Target="..\&#25945;&#23398;&#26696;&#21015;" TargetMode="External"/><Relationship Id="rId4" Type="http://schemas.openxmlformats.org/officeDocument/2006/relationships/hyperlink" Target="..\CPA&#32771;&#35797;&#39064;" TargetMode="External"/><Relationship Id="rId3" Type="http://schemas.openxmlformats.org/officeDocument/2006/relationships/hyperlink" Target="..\&#20250;&#35745;&#20934;&#21017;" TargetMode="External"/><Relationship Id="rId2" Type="http://schemas.openxmlformats.org/officeDocument/2006/relationships/image" Target="../media/image2.png"/><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9" Type="http://schemas.openxmlformats.org/officeDocument/2006/relationships/image" Target="../media/image4.png"/><Relationship Id="rId8" Type="http://schemas.openxmlformats.org/officeDocument/2006/relationships/hyperlink" Target="..\&#20316;&#19994;&#31995;&#32479;" TargetMode="External"/><Relationship Id="rId7" Type="http://schemas.openxmlformats.org/officeDocument/2006/relationships/hyperlink" Target="..\&#25945;&#23398;&#35270;&#39057;" TargetMode="External"/><Relationship Id="rId6" Type="http://schemas.openxmlformats.org/officeDocument/2006/relationships/hyperlink" Target="..\&#25945;&#23398;&#22823;&#32434;" TargetMode="External"/><Relationship Id="rId5" Type="http://schemas.openxmlformats.org/officeDocument/2006/relationships/hyperlink" Target="..\&#25945;&#23398;&#26696;&#21015;" TargetMode="External"/><Relationship Id="rId4" Type="http://schemas.openxmlformats.org/officeDocument/2006/relationships/hyperlink" Target="..\CPA&#32771;&#35797;&#39064;" TargetMode="External"/><Relationship Id="rId3" Type="http://schemas.openxmlformats.org/officeDocument/2006/relationships/hyperlink" Target="..\&#20250;&#35745;&#20934;&#21017;" TargetMode="External"/><Relationship Id="rId2" Type="http://schemas.openxmlformats.org/officeDocument/2006/relationships/image" Target="../media/image2.png"/><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9" Type="http://schemas.openxmlformats.org/officeDocument/2006/relationships/image" Target="../media/image4.png"/><Relationship Id="rId8" Type="http://schemas.openxmlformats.org/officeDocument/2006/relationships/hyperlink" Target="..\&#20316;&#19994;&#31995;&#32479;" TargetMode="External"/><Relationship Id="rId7" Type="http://schemas.openxmlformats.org/officeDocument/2006/relationships/hyperlink" Target="..\&#25945;&#23398;&#35270;&#39057;" TargetMode="External"/><Relationship Id="rId6" Type="http://schemas.openxmlformats.org/officeDocument/2006/relationships/hyperlink" Target="..\&#25945;&#23398;&#22823;&#32434;" TargetMode="External"/><Relationship Id="rId5" Type="http://schemas.openxmlformats.org/officeDocument/2006/relationships/hyperlink" Target="..\&#25945;&#23398;&#26696;&#21015;" TargetMode="External"/><Relationship Id="rId4" Type="http://schemas.openxmlformats.org/officeDocument/2006/relationships/hyperlink" Target="..\CPA&#32771;&#35797;&#39064;" TargetMode="External"/><Relationship Id="rId3" Type="http://schemas.openxmlformats.org/officeDocument/2006/relationships/hyperlink" Target="..\&#20250;&#35745;&#20934;&#21017;" TargetMode="External"/><Relationship Id="rId2" Type="http://schemas.openxmlformats.org/officeDocument/2006/relationships/image" Target="../media/image2.png"/><Relationship Id="rId1" Type="http://schemas.openxmlformats.org/officeDocument/2006/relationships/slideMaster" Target="../slideMasters/slideMaster6.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showMasterSp="0">
  <p:cSld name="标题幻灯片">
    <p:bg>
      <p:bgPr>
        <a:solidFill>
          <a:schemeClr val="bg1"/>
        </a:solidFill>
        <a:effectLst/>
      </p:bgPr>
    </p:bg>
    <p:spTree>
      <p:nvGrpSpPr>
        <p:cNvPr id="1" name=""/>
        <p:cNvGrpSpPr/>
        <p:nvPr/>
      </p:nvGrpSpPr>
      <p:grpSpPr>
        <a:xfrm>
          <a:off x="0" y="0"/>
          <a:ext cx="0" cy="0"/>
          <a:chOff x="0" y="0"/>
          <a:chExt cx="0" cy="0"/>
        </a:xfrm>
      </p:grpSpPr>
      <p:sp>
        <p:nvSpPr>
          <p:cNvPr id="5122" name="AutoShape 7"/>
          <p:cNvSpPr/>
          <p:nvPr/>
        </p:nvSpPr>
        <p:spPr>
          <a:xfrm>
            <a:off x="914400" y="2393950"/>
            <a:ext cx="10363200" cy="109538"/>
          </a:xfrm>
          <a:custGeom>
            <a:avLst/>
            <a:gdLst/>
            <a:ahLst/>
            <a:cxnLst>
              <a:cxn ang="0">
                <a:pos x="0" y="0"/>
              </a:cxn>
              <a:cxn ang="0">
                <a:pos x="4803343" y="0"/>
              </a:cxn>
              <a:cxn ang="0">
                <a:pos x="4803343" y="109538"/>
              </a:cxn>
              <a:cxn ang="0">
                <a:pos x="0" y="109538"/>
              </a:cxn>
              <a:cxn ang="0">
                <a:pos x="0" y="0"/>
              </a:cxn>
              <a:cxn ang="0">
                <a:pos x="0" y="0"/>
              </a:cxn>
              <a:cxn ang="0">
                <a:pos x="7772400" y="0"/>
              </a:cxn>
            </a:cxnLst>
            <a:pathLst>
              <a:path w="1000" h="1000" stroke="0">
                <a:moveTo>
                  <a:pt x="0" y="0"/>
                </a:moveTo>
                <a:lnTo>
                  <a:pt x="618" y="0"/>
                </a:lnTo>
                <a:lnTo>
                  <a:pt x="618" y="1000"/>
                </a:lnTo>
                <a:lnTo>
                  <a:pt x="0" y="1000"/>
                </a:lnTo>
                <a:lnTo>
                  <a:pt x="0" y="0"/>
                </a:lnTo>
                <a:close/>
              </a:path>
              <a:path w="1000" h="1000">
                <a:moveTo>
                  <a:pt x="0" y="0"/>
                </a:moveTo>
                <a:lnTo>
                  <a:pt x="1000" y="0"/>
                </a:lnTo>
              </a:path>
            </a:pathLst>
          </a:custGeom>
          <a:solidFill>
            <a:srgbClr val="20517C"/>
          </a:solidFill>
          <a:ln w="9525" cap="flat" cmpd="sng">
            <a:solidFill>
              <a:srgbClr val="20517C"/>
            </a:solidFill>
            <a:prstDash val="solid"/>
            <a:miter/>
            <a:headEnd type="none" w="med" len="med"/>
            <a:tailEnd type="none" w="med" len="med"/>
          </a:ln>
        </p:spPr>
        <p:txBody>
          <a:bodyPr/>
          <a:p>
            <a:endParaRPr lang="zh-CN" altLang="en-US"/>
          </a:p>
        </p:txBody>
      </p:sp>
      <p:sp>
        <p:nvSpPr>
          <p:cNvPr id="5123" name="Rectangle 8"/>
          <p:cNvSpPr/>
          <p:nvPr userDrawn="1"/>
        </p:nvSpPr>
        <p:spPr>
          <a:xfrm>
            <a:off x="0" y="0"/>
            <a:ext cx="12192000" cy="260350"/>
          </a:xfrm>
          <a:prstGeom prst="rect">
            <a:avLst/>
          </a:prstGeom>
          <a:gradFill rotWithShape="1">
            <a:gsLst>
              <a:gs pos="0">
                <a:srgbClr val="003366"/>
              </a:gs>
              <a:gs pos="100000">
                <a:srgbClr val="E7ECF1">
                  <a:alpha val="0"/>
                </a:srgbClr>
              </a:gs>
            </a:gsLst>
            <a:lin ang="0" scaled="1"/>
            <a:tileRect/>
          </a:gradFill>
          <a:ln w="9525">
            <a:noFill/>
          </a:ln>
        </p:spPr>
        <p:txBody>
          <a:bodyPr wrap="none" anchor="ctr" anchorCtr="0"/>
          <a:p>
            <a:pPr lvl="0" eaLnBrk="1" hangingPunct="1"/>
            <a:endParaRPr lang="zh-CN" altLang="en-US" dirty="0">
              <a:latin typeface="Arial" panose="020B0604020202020204" pitchFamily="34" charset="0"/>
              <a:ea typeface="宋体" panose="02010600030101010101" pitchFamily="2" charset="-122"/>
            </a:endParaRPr>
          </a:p>
        </p:txBody>
      </p:sp>
      <p:sp>
        <p:nvSpPr>
          <p:cNvPr id="5124" name="AutoShape 9"/>
          <p:cNvSpPr/>
          <p:nvPr userDrawn="1"/>
        </p:nvSpPr>
        <p:spPr>
          <a:xfrm>
            <a:off x="0" y="193675"/>
            <a:ext cx="228600" cy="180975"/>
          </a:xfrm>
          <a:prstGeom prst="roundRect">
            <a:avLst>
              <a:gd name="adj" fmla="val 16667"/>
            </a:avLst>
          </a:prstGeom>
          <a:solidFill>
            <a:srgbClr val="FF99FF">
              <a:alpha val="79999"/>
            </a:srgbClr>
          </a:solidFill>
          <a:ln w="9525"/>
          <a:scene3d>
            <a:camera prst="legacyObliqueTopRight">
              <a:rot lat="0" lon="0" rev="0"/>
            </a:camera>
            <a:lightRig rig="legacyFlat3" dir="b"/>
          </a:scene3d>
          <a:sp3d extrusionH="125400" prstMaterial="legacyMatte">
            <a:bevelT w="13500" h="13500" prst="angle"/>
            <a:bevelB w="13500" h="13500" prst="angle"/>
            <a:extrusionClr>
              <a:srgbClr val="FF99FF"/>
            </a:extrusionClr>
          </a:sp3d>
        </p:spPr>
        <p:txBody>
          <a:bodyPr wrap="none" anchor="ctr" anchorCtr="0">
            <a:flatTx/>
          </a:bodyPr>
          <a:p>
            <a:pPr lvl="0" eaLnBrk="1" hangingPunct="1"/>
            <a:endParaRPr lang="zh-CN" altLang="en-US" dirty="0">
              <a:latin typeface="Arial" panose="020B0604020202020204" pitchFamily="34" charset="0"/>
              <a:ea typeface="宋体" panose="02010600030101010101" pitchFamily="2" charset="-122"/>
            </a:endParaRPr>
          </a:p>
        </p:txBody>
      </p:sp>
      <p:sp>
        <p:nvSpPr>
          <p:cNvPr id="5125" name="AutoShape 10"/>
          <p:cNvSpPr/>
          <p:nvPr userDrawn="1"/>
        </p:nvSpPr>
        <p:spPr>
          <a:xfrm>
            <a:off x="203200" y="152400"/>
            <a:ext cx="228600" cy="180975"/>
          </a:xfrm>
          <a:prstGeom prst="roundRect">
            <a:avLst>
              <a:gd name="adj" fmla="val 16667"/>
            </a:avLst>
          </a:prstGeom>
          <a:solidFill>
            <a:srgbClr val="00FF00">
              <a:alpha val="79999"/>
            </a:srgbClr>
          </a:solidFill>
          <a:ln w="9525"/>
          <a:scene3d>
            <a:camera prst="legacyObliqueTopRight">
              <a:rot lat="0" lon="0" rev="0"/>
            </a:camera>
            <a:lightRig rig="legacyFlat3" dir="b"/>
          </a:scene3d>
          <a:sp3d extrusionH="125400" prstMaterial="legacyMatte">
            <a:bevelT w="13500" h="13500" prst="angle"/>
            <a:bevelB w="13500" h="13500" prst="angle"/>
            <a:extrusionClr>
              <a:srgbClr val="00FF00"/>
            </a:extrusionClr>
          </a:sp3d>
        </p:spPr>
        <p:txBody>
          <a:bodyPr wrap="none" anchor="ctr" anchorCtr="0">
            <a:flatTx/>
          </a:bodyPr>
          <a:p>
            <a:pPr lvl="0" eaLnBrk="1" hangingPunct="1"/>
            <a:endParaRPr lang="zh-CN" altLang="en-US" dirty="0">
              <a:latin typeface="Arial" panose="020B0604020202020204" pitchFamily="34" charset="0"/>
              <a:ea typeface="宋体" panose="02010600030101010101" pitchFamily="2" charset="-122"/>
            </a:endParaRPr>
          </a:p>
        </p:txBody>
      </p:sp>
      <p:sp>
        <p:nvSpPr>
          <p:cNvPr id="5126" name="AutoShape 11"/>
          <p:cNvSpPr/>
          <p:nvPr userDrawn="1"/>
        </p:nvSpPr>
        <p:spPr>
          <a:xfrm>
            <a:off x="103717" y="34925"/>
            <a:ext cx="228600" cy="180975"/>
          </a:xfrm>
          <a:prstGeom prst="roundRect">
            <a:avLst>
              <a:gd name="adj" fmla="val 16667"/>
            </a:avLst>
          </a:prstGeom>
          <a:solidFill>
            <a:srgbClr val="FFFF00">
              <a:alpha val="79999"/>
            </a:srgbClr>
          </a:solidFill>
          <a:ln w="9525"/>
          <a:scene3d>
            <a:camera prst="legacyObliqueTopRight">
              <a:rot lat="0" lon="0" rev="0"/>
            </a:camera>
            <a:lightRig rig="legacyFlat3" dir="b"/>
          </a:scene3d>
          <a:sp3d extrusionH="125400" prstMaterial="legacyMatte">
            <a:bevelT w="13500" h="13500" prst="angle"/>
            <a:bevelB w="13500" h="13500" prst="angle"/>
            <a:extrusionClr>
              <a:srgbClr val="FFFF00"/>
            </a:extrusionClr>
          </a:sp3d>
        </p:spPr>
        <p:txBody>
          <a:bodyPr wrap="none" anchor="ctr" anchorCtr="0">
            <a:flatTx/>
          </a:bodyPr>
          <a:p>
            <a:pPr lvl="0" eaLnBrk="1" hangingPunct="1"/>
            <a:endParaRPr lang="zh-CN" altLang="en-US" dirty="0">
              <a:latin typeface="Arial" panose="020B0604020202020204" pitchFamily="34" charset="0"/>
              <a:ea typeface="宋体" panose="02010600030101010101" pitchFamily="2" charset="-122"/>
            </a:endParaRPr>
          </a:p>
        </p:txBody>
      </p:sp>
      <p:sp>
        <p:nvSpPr>
          <p:cNvPr id="5127" name="AutoShape 12"/>
          <p:cNvSpPr/>
          <p:nvPr userDrawn="1"/>
        </p:nvSpPr>
        <p:spPr>
          <a:xfrm>
            <a:off x="1871133" y="0"/>
            <a:ext cx="287867" cy="188913"/>
          </a:xfrm>
          <a:prstGeom prst="parallelogram">
            <a:avLst>
              <a:gd name="adj" fmla="val 28571"/>
            </a:avLst>
          </a:prstGeom>
          <a:solidFill>
            <a:srgbClr val="FF0066">
              <a:alpha val="70195"/>
            </a:srgbClr>
          </a:solidFill>
          <a:ln w="9525">
            <a:noFill/>
          </a:ln>
        </p:spPr>
        <p:txBody>
          <a:bodyPr wrap="none" anchor="ctr" anchorCtr="0"/>
          <a:p>
            <a:pPr lvl="0" eaLnBrk="1" hangingPunct="1"/>
            <a:endParaRPr lang="zh-CN" altLang="en-US" dirty="0">
              <a:latin typeface="Arial" panose="020B0604020202020204" pitchFamily="34" charset="0"/>
              <a:ea typeface="宋体" panose="02010600030101010101" pitchFamily="2" charset="-122"/>
            </a:endParaRPr>
          </a:p>
        </p:txBody>
      </p:sp>
      <p:sp>
        <p:nvSpPr>
          <p:cNvPr id="21" name="Text Box 13"/>
          <p:cNvSpPr txBox="1">
            <a:spLocks noChangeArrowheads="1"/>
          </p:cNvSpPr>
          <p:nvPr/>
        </p:nvSpPr>
        <p:spPr bwMode="auto">
          <a:xfrm>
            <a:off x="527051" y="0"/>
            <a:ext cx="4705351" cy="215265"/>
          </a:xfrm>
          <a:prstGeom prst="rect">
            <a:avLst/>
          </a:prstGeom>
          <a:noFill/>
          <a:ln>
            <a:noFill/>
          </a:ln>
          <a:effectLst/>
        </p:spPr>
        <p:txBody>
          <a:bodyPr lIns="0" tIns="0" rIns="0" bIns="0">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50000"/>
              </a:spcBef>
              <a:spcAft>
                <a:spcPct val="0"/>
              </a:spcAft>
              <a:buClrTx/>
              <a:buSzTx/>
              <a:buFontTx/>
              <a:buNone/>
              <a:defRPr/>
            </a:pPr>
            <a:r>
              <a:rPr kumimoji="0" lang="zh-CN" altLang="en-US" sz="1400" b="1" i="1" u="none" strike="noStrike" kern="1200" cap="none" spc="0" normalizeH="0" baseline="0" noProof="0">
                <a:ln>
                  <a:noFill/>
                </a:ln>
                <a:solidFill>
                  <a:schemeClr val="bg1"/>
                </a:solidFill>
                <a:effectLst/>
                <a:uLnTx/>
                <a:uFillTx/>
                <a:latin typeface="Arial" panose="020B0604020202020204" pitchFamily="34" charset="0"/>
                <a:ea typeface="黑体" panose="02010609060101010101" pitchFamily="49" charset="-122"/>
                <a:cs typeface="+mn-cs"/>
              </a:rPr>
              <a:t>会计学原理   </a:t>
            </a:r>
            <a:r>
              <a:rPr kumimoji="0" lang="en-US" altLang="zh-CN" sz="1400" b="1" i="1" u="none" strike="noStrike" kern="1200" cap="none" spc="0" normalizeH="0" baseline="0" noProof="0">
                <a:ln>
                  <a:noFill/>
                </a:ln>
                <a:solidFill>
                  <a:schemeClr val="bg1"/>
                </a:solidFill>
                <a:effectLst/>
                <a:uLnTx/>
                <a:uFillTx/>
                <a:latin typeface="Arial" panose="020B0604020202020204" pitchFamily="34" charset="0"/>
                <a:ea typeface="黑体" panose="02010609060101010101" pitchFamily="49" charset="-122"/>
                <a:cs typeface="+mn-cs"/>
              </a:rPr>
              <a:t>10</a:t>
            </a:r>
            <a:r>
              <a:rPr kumimoji="0" lang="en-US" altLang="zh-CN" sz="1400" b="1" i="1" u="none" strike="noStrike" kern="1200" cap="none" spc="0" normalizeH="0" baseline="0" noProof="0">
                <a:ln>
                  <a:noFill/>
                </a:ln>
                <a:solidFill>
                  <a:schemeClr val="bg1"/>
                </a:solidFill>
                <a:effectLst/>
                <a:uLnTx/>
                <a:uFillTx/>
                <a:latin typeface="Arial" panose="020B0604020202020204" pitchFamily="34" charset="0"/>
                <a:ea typeface="黑体" panose="02010609060101010101" pitchFamily="49" charset="-122"/>
                <a:cs typeface="+mn-cs"/>
              </a:rPr>
              <a:t>  </a:t>
            </a:r>
            <a:r>
              <a:rPr kumimoji="0" lang="zh-CN" altLang="en-US" sz="1400" b="1" i="1" u="none" strike="noStrike" kern="1200" cap="none" spc="0" normalizeH="0" baseline="0" noProof="0">
                <a:ln>
                  <a:noFill/>
                </a:ln>
                <a:solidFill>
                  <a:schemeClr val="bg1"/>
                </a:solidFill>
                <a:effectLst/>
                <a:uLnTx/>
                <a:uFillTx/>
                <a:latin typeface="Arial" panose="020B0604020202020204" pitchFamily="34" charset="0"/>
                <a:ea typeface="黑体" panose="02010609060101010101" pitchFamily="49" charset="-122"/>
                <a:cs typeface="+mn-cs"/>
              </a:rPr>
              <a:t>会计工作组织</a:t>
            </a:r>
            <a:r>
              <a:rPr kumimoji="0" lang="en-US" altLang="zh-CN" sz="1400" b="1" i="1" u="none" strike="noStrike" kern="1200" cap="none" spc="0" normalizeH="0" baseline="0" noProof="0">
                <a:ln>
                  <a:noFill/>
                </a:ln>
                <a:solidFill>
                  <a:schemeClr val="bg1"/>
                </a:solidFill>
                <a:effectLst/>
                <a:uLnTx/>
                <a:uFillTx/>
                <a:latin typeface="Arial" panose="020B0604020202020204" pitchFamily="34" charset="0"/>
                <a:ea typeface="黑体" panose="02010609060101010101" pitchFamily="49" charset="-122"/>
                <a:cs typeface="+mn-cs"/>
              </a:rPr>
              <a:t> </a:t>
            </a:r>
            <a:endParaRPr kumimoji="0" lang="zh-CN" altLang="en-US" sz="1400" b="1" i="1" u="none" strike="noStrike" kern="1200" cap="none" spc="0" normalizeH="0" baseline="0" noProof="0">
              <a:ln>
                <a:noFill/>
              </a:ln>
              <a:solidFill>
                <a:schemeClr val="bg1"/>
              </a:solidFill>
              <a:effectLst/>
              <a:uLnTx/>
              <a:uFillTx/>
              <a:latin typeface="Arial" panose="020B0604020202020204" pitchFamily="34" charset="0"/>
              <a:ea typeface="楷体_GB2312" pitchFamily="49" charset="-122"/>
              <a:cs typeface="+mn-cs"/>
            </a:endParaRPr>
          </a:p>
        </p:txBody>
      </p:sp>
      <p:sp>
        <p:nvSpPr>
          <p:cNvPr id="61442" name="Rectangle 2"/>
          <p:cNvSpPr>
            <a:spLocks noGrp="1" noChangeArrowheads="1"/>
          </p:cNvSpPr>
          <p:nvPr>
            <p:ph type="ctrTitle"/>
          </p:nvPr>
        </p:nvSpPr>
        <p:spPr>
          <a:xfrm>
            <a:off x="914400" y="990600"/>
            <a:ext cx="10363200" cy="1371600"/>
          </a:xfrm>
        </p:spPr>
        <p:txBody>
          <a:bodyPr anchor="b"/>
          <a:lstStyle>
            <a:lvl1pPr>
              <a:defRPr sz="3600"/>
            </a:lvl1pPr>
          </a:lstStyle>
          <a:p>
            <a:pPr lvl="0" fontAlgn="base"/>
            <a:r>
              <a:rPr lang="zh-CN" altLang="en-US" strike="noStrike" noProof="0"/>
              <a:t>单击此处编辑母版标题样式</a:t>
            </a:r>
            <a:endParaRPr lang="zh-CN" altLang="en-US" strike="noStrike" noProof="0"/>
          </a:p>
        </p:txBody>
      </p:sp>
      <p:sp>
        <p:nvSpPr>
          <p:cNvPr id="61443" name="Rectangle 3"/>
          <p:cNvSpPr>
            <a:spLocks noGrp="1" noChangeArrowheads="1"/>
          </p:cNvSpPr>
          <p:nvPr>
            <p:ph type="subTitle" idx="1"/>
          </p:nvPr>
        </p:nvSpPr>
        <p:spPr>
          <a:xfrm>
            <a:off x="1930400" y="3429000"/>
            <a:ext cx="9347200" cy="1600200"/>
          </a:xfrm>
        </p:spPr>
        <p:txBody>
          <a:bodyPr/>
          <a:lstStyle>
            <a:lvl1pPr marL="0" indent="0">
              <a:defRPr sz="2200"/>
            </a:lvl1pPr>
          </a:lstStyle>
          <a:p>
            <a:pPr lvl="0" fontAlgn="base"/>
            <a:r>
              <a:rPr lang="zh-CN" altLang="en-US" strike="noStrike" noProof="0"/>
              <a:t>单击此处编辑母版副标题样式</a:t>
            </a:r>
            <a:endParaRPr lang="zh-CN" altLang="en-US" strike="noStrike" noProof="0"/>
          </a:p>
        </p:txBody>
      </p:sp>
      <p:sp>
        <p:nvSpPr>
          <p:cNvPr id="22" name="Rectangle 4"/>
          <p:cNvSpPr>
            <a:spLocks noGrp="1" noChangeArrowheads="1"/>
          </p:cNvSpPr>
          <p:nvPr>
            <p:ph type="dt" sz="half" idx="2"/>
          </p:nvPr>
        </p:nvSpPr>
        <p:spPr bwMode="auto">
          <a:xfrm>
            <a:off x="914400" y="6248400"/>
            <a:ext cx="2540000" cy="457200"/>
          </a:xfrm>
          <a:prstGeom prst="rect">
            <a:avLst/>
          </a:prstGeom>
          <a:noFill/>
          <a:ln>
            <a:noFill/>
          </a:ln>
        </p:spPr>
        <p:txBody>
          <a:bodyPr vert="horz" wrap="square" lIns="91440" tIns="45720" rIns="91440" bIns="45720" numCol="1" anchor="t" anchorCtr="0" compatLnSpc="1"/>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23" name="Rectangle 5"/>
          <p:cNvSpPr>
            <a:spLocks noGrp="1" noChangeArrowheads="1"/>
          </p:cNvSpPr>
          <p:nvPr>
            <p:ph type="ftr" sz="quarter" idx="3"/>
          </p:nvPr>
        </p:nvSpPr>
        <p:spPr bwMode="auto">
          <a:xfrm>
            <a:off x="4165600" y="6248400"/>
            <a:ext cx="3860800" cy="457200"/>
          </a:xfrm>
          <a:prstGeom prst="rect">
            <a:avLst/>
          </a:prstGeom>
          <a:noFill/>
          <a:ln>
            <a:noFill/>
          </a:ln>
        </p:spPr>
        <p:txBody>
          <a:bodyPr vert="horz" wrap="square" lIns="91440" tIns="45720" rIns="91440" bIns="45720" numCol="1" anchor="t" anchorCtr="0" compatLnSpc="1"/>
          <a:lstStyle>
            <a:lvl1pPr>
              <a:defRPr sz="1200" b="0">
                <a:latin typeface="+mn-lt"/>
                <a:ea typeface="宋体" panose="02010600030101010101" pitchFamily="2" charset="-122"/>
              </a:defRPr>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zh-CN"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24" name="Rectangle 6"/>
          <p:cNvSpPr>
            <a:spLocks noGrp="1" noChangeArrowheads="1"/>
          </p:cNvSpPr>
          <p:nvPr>
            <p:ph type="sldNum" sz="quarter" idx="4"/>
          </p:nvPr>
        </p:nvSpPr>
        <p:spPr bwMode="auto">
          <a:xfrm>
            <a:off x="8737600" y="6248400"/>
            <a:ext cx="2540000" cy="457200"/>
          </a:xfrm>
          <a:prstGeom prst="rect">
            <a:avLst/>
          </a:prstGeom>
          <a:noFill/>
          <a:ln>
            <a:noFill/>
          </a:ln>
        </p:spPr>
        <p:txBody>
          <a:bodyPr vert="horz" wrap="square" lIns="91440" tIns="45720" rIns="91440" bIns="45720" numCol="1" anchor="t" anchorCtr="0" compatLnSpc="1"/>
          <a:p>
            <a:pPr algn="r" eaLnBrk="1" fontAlgn="base" hangingPunct="1"/>
            <a:fld id="{9A0DB2DC-4C9A-4742-B13C-FB6460FD3503}" type="slidenum">
              <a:rPr lang="en-US" altLang="zh-CN" strike="noStrike" noProof="1" dirty="0">
                <a:latin typeface="Verdana" panose="020B0604030504040204" pitchFamily="34" charset="0"/>
                <a:ea typeface="宋体" panose="02010600030101010101" pitchFamily="2" charset="-122"/>
                <a:cs typeface="+mn-cs"/>
              </a:rPr>
            </a:fld>
            <a:endParaRPr lang="en-US" altLang="zh-CN" strike="noStrike" noProof="1" dirty="0">
              <a:latin typeface="Verdana" panose="020B0604030504040204" pitchFamily="34" charset="0"/>
            </a:endParaRPr>
          </a:p>
        </p:txBody>
      </p:sp>
      <p:pic>
        <p:nvPicPr>
          <p:cNvPr id="2" name="图片 1" descr="图片1"/>
          <p:cNvPicPr>
            <a:picLocks noChangeAspect="1"/>
          </p:cNvPicPr>
          <p:nvPr userDrawn="1"/>
        </p:nvPicPr>
        <p:blipFill>
          <a:blip r:embed="rId2"/>
          <a:stretch>
            <a:fillRect/>
          </a:stretch>
        </p:blipFill>
        <p:spPr>
          <a:xfrm>
            <a:off x="10056495" y="-26035"/>
            <a:ext cx="1877695" cy="359410"/>
          </a:xfrm>
          <a:prstGeom prst="rect">
            <a:avLst/>
          </a:prstGeom>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a:t>单击此处编辑母版标题样式</a:t>
            </a:r>
            <a:endParaRPr lang="zh-CN" altLang="en-US" strike="noStrike" noProof="1"/>
          </a:p>
        </p:txBody>
      </p:sp>
      <p:sp>
        <p:nvSpPr>
          <p:cNvPr id="3" name="竖排文字占位符 2"/>
          <p:cNvSpPr>
            <a:spLocks noGrp="1"/>
          </p:cNvSpPr>
          <p:nvPr>
            <p:ph type="body" orient="vert" idx="1"/>
          </p:nvPr>
        </p:nvSpPr>
        <p:spPr/>
        <p:txBody>
          <a:bodyPr vert="eaVert"/>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第</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一</a:t>
            </a:r>
            <a:r>
              <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章  </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总论</a:t>
            </a:r>
            <a:endPar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endParaRPr>
          </a:p>
        </p:txBody>
      </p:sp>
      <p:sp>
        <p:nvSpPr>
          <p:cNvPr id="6" name="灯片编号占位符 5"/>
          <p:cNvSpPr>
            <a:spLocks noGrp="1"/>
          </p:cNvSpPr>
          <p:nvPr>
            <p:ph type="sldNum" sz="quarter" idx="12"/>
          </p:nvPr>
        </p:nvSpPr>
        <p:spPr/>
        <p:txBody>
          <a:bodyPr/>
          <a:p>
            <a:pPr lvl="0" eaLnBrk="1" fontAlgn="base" hangingPunct="1"/>
            <a:fld id="{9A0DB2DC-4C9A-4742-B13C-FB6460FD3503}" type="slidenum">
              <a:rPr lang="en-US" altLang="zh-CN" strike="noStrike" noProof="1" dirty="0">
                <a:latin typeface="Verdana" panose="020B060403050404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pic>
        <p:nvPicPr>
          <p:cNvPr id="7" name="图片 6" descr="图片1"/>
          <p:cNvPicPr>
            <a:picLocks noChangeAspect="1"/>
          </p:cNvPicPr>
          <p:nvPr userDrawn="1"/>
        </p:nvPicPr>
        <p:blipFill>
          <a:blip r:embed="rId2"/>
          <a:stretch>
            <a:fillRect/>
          </a:stretch>
        </p:blipFill>
        <p:spPr>
          <a:xfrm>
            <a:off x="10200640" y="0"/>
            <a:ext cx="1877695" cy="359410"/>
          </a:xfrm>
          <a:prstGeom prst="rect">
            <a:avLst/>
          </a:prstGeom>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65117" y="304800"/>
            <a:ext cx="2669116" cy="5861050"/>
          </a:xfrm>
        </p:spPr>
        <p:txBody>
          <a:bodyPr vert="eaVert"/>
          <a:lstStyle/>
          <a:p>
            <a:pPr fontAlgn="base"/>
            <a:r>
              <a:rPr lang="zh-CN" altLang="en-US" strike="noStrike" noProof="1"/>
              <a:t>单击此处编辑母版标题样式</a:t>
            </a:r>
            <a:endParaRPr lang="zh-CN" altLang="en-US" strike="noStrike" noProof="1"/>
          </a:p>
        </p:txBody>
      </p:sp>
      <p:sp>
        <p:nvSpPr>
          <p:cNvPr id="3" name="竖排文字占位符 2"/>
          <p:cNvSpPr>
            <a:spLocks noGrp="1"/>
          </p:cNvSpPr>
          <p:nvPr>
            <p:ph type="body" orient="vert" idx="1"/>
          </p:nvPr>
        </p:nvSpPr>
        <p:spPr>
          <a:xfrm>
            <a:off x="755651" y="304800"/>
            <a:ext cx="7806267" cy="5861050"/>
          </a:xfrm>
        </p:spPr>
        <p:txBody>
          <a:bodyPr vert="eaVert"/>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第</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一</a:t>
            </a:r>
            <a:r>
              <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章  </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总论</a:t>
            </a:r>
            <a:endPar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endParaRPr>
          </a:p>
        </p:txBody>
      </p:sp>
      <p:sp>
        <p:nvSpPr>
          <p:cNvPr id="6" name="灯片编号占位符 5"/>
          <p:cNvSpPr>
            <a:spLocks noGrp="1"/>
          </p:cNvSpPr>
          <p:nvPr>
            <p:ph type="sldNum" sz="quarter" idx="12"/>
          </p:nvPr>
        </p:nvSpPr>
        <p:spPr/>
        <p:txBody>
          <a:bodyPr/>
          <a:p>
            <a:pPr lvl="0" eaLnBrk="1" fontAlgn="base" hangingPunct="1"/>
            <a:fld id="{9A0DB2DC-4C9A-4742-B13C-FB6460FD3503}" type="slidenum">
              <a:rPr lang="en-US" altLang="zh-CN" strike="noStrike" noProof="1" dirty="0">
                <a:latin typeface="Verdana" panose="020B060403050404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pic>
        <p:nvPicPr>
          <p:cNvPr id="7" name="图片 6" descr="图片1"/>
          <p:cNvPicPr>
            <a:picLocks noChangeAspect="1"/>
          </p:cNvPicPr>
          <p:nvPr userDrawn="1"/>
        </p:nvPicPr>
        <p:blipFill>
          <a:blip r:embed="rId2"/>
          <a:stretch>
            <a:fillRect/>
          </a:stretch>
        </p:blipFill>
        <p:spPr>
          <a:xfrm>
            <a:off x="10128885" y="-27305"/>
            <a:ext cx="1877695" cy="359410"/>
          </a:xfrm>
          <a:prstGeom prst="rect">
            <a:avLst/>
          </a:prstGeom>
        </p:spPr>
      </p:pic>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标题和表格">
    <p:spTree>
      <p:nvGrpSpPr>
        <p:cNvPr id="1" name=""/>
        <p:cNvGrpSpPr/>
        <p:nvPr/>
      </p:nvGrpSpPr>
      <p:grpSpPr>
        <a:xfrm>
          <a:off x="0" y="0"/>
          <a:ext cx="0" cy="0"/>
          <a:chOff x="0" y="0"/>
          <a:chExt cx="0" cy="0"/>
        </a:xfrm>
      </p:grpSpPr>
      <p:sp>
        <p:nvSpPr>
          <p:cNvPr id="2" name="标题 1"/>
          <p:cNvSpPr>
            <a:spLocks noGrp="1"/>
          </p:cNvSpPr>
          <p:nvPr>
            <p:ph type="title"/>
          </p:nvPr>
        </p:nvSpPr>
        <p:spPr>
          <a:xfrm>
            <a:off x="766233" y="304800"/>
            <a:ext cx="10668000" cy="676275"/>
          </a:xfrm>
        </p:spPr>
        <p:txBody>
          <a:bodyPr/>
          <a:lstStyle/>
          <a:p>
            <a:pPr fontAlgn="base"/>
            <a:r>
              <a:rPr lang="zh-CN" altLang="en-US" strike="noStrike" noProof="1"/>
              <a:t>单击此处编辑母版标题样式</a:t>
            </a:r>
            <a:endParaRPr lang="zh-CN" altLang="en-US" strike="noStrike" noProof="1"/>
          </a:p>
        </p:txBody>
      </p:sp>
      <p:sp>
        <p:nvSpPr>
          <p:cNvPr id="3" name="表格占位符 2"/>
          <p:cNvSpPr>
            <a:spLocks noGrp="1"/>
          </p:cNvSpPr>
          <p:nvPr>
            <p:ph type="tbl" idx="1"/>
          </p:nvPr>
        </p:nvSpPr>
        <p:spPr>
          <a:xfrm>
            <a:off x="755651" y="1196975"/>
            <a:ext cx="10668000" cy="4968875"/>
          </a:xfrm>
        </p:spPr>
        <p:txBody>
          <a:bodyPr vert="horz" wrap="square" lIns="91440" tIns="45720" rIns="91440" bIns="45720" numCol="1" anchor="t" anchorCtr="0" compatLnSpc="1"/>
          <a:lstStyle/>
          <a:p>
            <a:pPr marL="469900" marR="0" lvl="0" indent="-469900" algn="l" defTabSz="914400" rtl="0" eaLnBrk="0" fontAlgn="base" latinLnBrk="0" hangingPunct="0">
              <a:lnSpc>
                <a:spcPct val="100000"/>
              </a:lnSpc>
              <a:spcBef>
                <a:spcPct val="20000"/>
              </a:spcBef>
              <a:spcAft>
                <a:spcPct val="0"/>
              </a:spcAft>
              <a:buClr>
                <a:schemeClr val="accent2"/>
              </a:buClr>
              <a:buSzTx/>
              <a:buFont typeface="Wingdings 2" panose="05020102010507070707" pitchFamily="18" charset="2"/>
              <a:buNone/>
              <a:defRPr/>
            </a:pPr>
            <a:endParaRPr kumimoji="0" lang="zh-CN" altLang="en-US" sz="2400" b="1" i="0" u="none" strike="noStrike" kern="0" cap="none" spc="0" normalizeH="0" baseline="0" noProof="0">
              <a:ln>
                <a:noFill/>
              </a:ln>
              <a:solidFill>
                <a:schemeClr val="tx1"/>
              </a:solidFill>
              <a:effectLst/>
              <a:uLnTx/>
              <a:uFillTx/>
              <a:latin typeface="+mn-lt"/>
              <a:ea typeface="+mn-ea"/>
              <a:cs typeface="+mn-cs"/>
            </a:endParaRPr>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第</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一</a:t>
            </a:r>
            <a:r>
              <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章  </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总论</a:t>
            </a:r>
            <a:endPar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endParaRPr>
          </a:p>
        </p:txBody>
      </p:sp>
      <p:sp>
        <p:nvSpPr>
          <p:cNvPr id="6" name="灯片编号占位符 5"/>
          <p:cNvSpPr>
            <a:spLocks noGrp="1"/>
          </p:cNvSpPr>
          <p:nvPr>
            <p:ph type="sldNum" sz="quarter" idx="12"/>
          </p:nvPr>
        </p:nvSpPr>
        <p:spPr/>
        <p:txBody>
          <a:bodyPr/>
          <a:p>
            <a:pPr lvl="0" eaLnBrk="1" fontAlgn="base" hangingPunct="1"/>
            <a:fld id="{9A0DB2DC-4C9A-4742-B13C-FB6460FD3503}" type="slidenum">
              <a:rPr lang="en-US" altLang="zh-CN" strike="noStrike" noProof="1" dirty="0">
                <a:latin typeface="Verdana" panose="020B060403050404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pic>
        <p:nvPicPr>
          <p:cNvPr id="7" name="图片 6" descr="图片1"/>
          <p:cNvPicPr>
            <a:picLocks noChangeAspect="1"/>
          </p:cNvPicPr>
          <p:nvPr userDrawn="1"/>
        </p:nvPicPr>
        <p:blipFill>
          <a:blip r:embed="rId2"/>
          <a:stretch>
            <a:fillRect/>
          </a:stretch>
        </p:blipFill>
        <p:spPr>
          <a:xfrm>
            <a:off x="10273030" y="-27305"/>
            <a:ext cx="1877695" cy="359410"/>
          </a:xfrm>
          <a:prstGeom prst="rect">
            <a:avLst/>
          </a:prstGeom>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showMasterSp="0">
  <p:cSld name="标题幻灯片">
    <p:bg>
      <p:bgPr>
        <a:solidFill>
          <a:schemeClr val="bg1"/>
        </a:solidFill>
        <a:effectLst/>
      </p:bgPr>
    </p:bg>
    <p:spTree>
      <p:nvGrpSpPr>
        <p:cNvPr id="1" name=""/>
        <p:cNvGrpSpPr/>
        <p:nvPr/>
      </p:nvGrpSpPr>
      <p:grpSpPr>
        <a:xfrm>
          <a:off x="0" y="0"/>
          <a:ext cx="0" cy="0"/>
          <a:chOff x="0" y="0"/>
          <a:chExt cx="0" cy="0"/>
        </a:xfrm>
      </p:grpSpPr>
      <p:sp>
        <p:nvSpPr>
          <p:cNvPr id="6146" name="AutoShape 7"/>
          <p:cNvSpPr/>
          <p:nvPr/>
        </p:nvSpPr>
        <p:spPr>
          <a:xfrm>
            <a:off x="914400" y="2393950"/>
            <a:ext cx="10363200" cy="109538"/>
          </a:xfrm>
          <a:custGeom>
            <a:avLst/>
            <a:gdLst/>
            <a:ahLst/>
            <a:cxnLst>
              <a:cxn ang="0">
                <a:pos x="0" y="0"/>
              </a:cxn>
              <a:cxn ang="0">
                <a:pos x="4803343" y="0"/>
              </a:cxn>
              <a:cxn ang="0">
                <a:pos x="4803343" y="109538"/>
              </a:cxn>
              <a:cxn ang="0">
                <a:pos x="0" y="109538"/>
              </a:cxn>
              <a:cxn ang="0">
                <a:pos x="0" y="0"/>
              </a:cxn>
              <a:cxn ang="0">
                <a:pos x="0" y="0"/>
              </a:cxn>
              <a:cxn ang="0">
                <a:pos x="7772400" y="0"/>
              </a:cxn>
            </a:cxnLst>
            <a:pathLst>
              <a:path w="1000" h="1000" stroke="0">
                <a:moveTo>
                  <a:pt x="0" y="0"/>
                </a:moveTo>
                <a:lnTo>
                  <a:pt x="618" y="0"/>
                </a:lnTo>
                <a:lnTo>
                  <a:pt x="618" y="1000"/>
                </a:lnTo>
                <a:lnTo>
                  <a:pt x="0" y="1000"/>
                </a:lnTo>
                <a:lnTo>
                  <a:pt x="0" y="0"/>
                </a:lnTo>
                <a:close/>
              </a:path>
              <a:path w="1000" h="1000">
                <a:moveTo>
                  <a:pt x="0" y="0"/>
                </a:moveTo>
                <a:lnTo>
                  <a:pt x="1000" y="0"/>
                </a:lnTo>
              </a:path>
            </a:pathLst>
          </a:custGeom>
          <a:solidFill>
            <a:schemeClr val="accent2"/>
          </a:solidFill>
          <a:ln w="9525" cap="flat" cmpd="sng">
            <a:solidFill>
              <a:schemeClr val="accent2"/>
            </a:solidFill>
            <a:prstDash val="solid"/>
            <a:miter/>
            <a:headEnd type="none" w="med" len="med"/>
            <a:tailEnd type="none" w="med" len="med"/>
          </a:ln>
        </p:spPr>
        <p:txBody>
          <a:bodyPr/>
          <a:p>
            <a:endParaRPr lang="zh-CN" altLang="en-US"/>
          </a:p>
        </p:txBody>
      </p:sp>
      <p:sp>
        <p:nvSpPr>
          <p:cNvPr id="6147" name="Rectangle 8"/>
          <p:cNvSpPr/>
          <p:nvPr userDrawn="1"/>
        </p:nvSpPr>
        <p:spPr>
          <a:xfrm>
            <a:off x="0" y="0"/>
            <a:ext cx="12192000" cy="260350"/>
          </a:xfrm>
          <a:prstGeom prst="rect">
            <a:avLst/>
          </a:prstGeom>
          <a:gradFill rotWithShape="1">
            <a:gsLst>
              <a:gs pos="0">
                <a:srgbClr val="003366"/>
              </a:gs>
              <a:gs pos="100000">
                <a:srgbClr val="E7ECF1">
                  <a:alpha val="0"/>
                </a:srgbClr>
              </a:gs>
            </a:gsLst>
            <a:lin ang="0" scaled="1"/>
            <a:tileRect/>
          </a:gradFill>
          <a:ln w="9525">
            <a:noFill/>
          </a:ln>
        </p:spPr>
        <p:txBody>
          <a:bodyPr wrap="none" anchor="ctr" anchorCtr="0"/>
          <a:p>
            <a:pPr lvl="0" eaLnBrk="1" hangingPunct="1"/>
            <a:endParaRPr lang="zh-CN" altLang="en-US" dirty="0">
              <a:latin typeface="Arial" panose="020B0604020202020204" pitchFamily="34" charset="0"/>
              <a:ea typeface="宋体" panose="02010600030101010101" pitchFamily="2" charset="-122"/>
            </a:endParaRPr>
          </a:p>
        </p:txBody>
      </p:sp>
      <p:sp>
        <p:nvSpPr>
          <p:cNvPr id="6148" name="AutoShape 9"/>
          <p:cNvSpPr/>
          <p:nvPr userDrawn="1"/>
        </p:nvSpPr>
        <p:spPr>
          <a:xfrm>
            <a:off x="0" y="193675"/>
            <a:ext cx="228600" cy="180975"/>
          </a:xfrm>
          <a:prstGeom prst="roundRect">
            <a:avLst>
              <a:gd name="adj" fmla="val 16667"/>
            </a:avLst>
          </a:prstGeom>
          <a:solidFill>
            <a:srgbClr val="FF99FF">
              <a:alpha val="79999"/>
            </a:srgbClr>
          </a:solidFill>
          <a:ln w="9525"/>
          <a:scene3d>
            <a:camera prst="legacyObliqueTopRight">
              <a:rot lat="0" lon="0" rev="0"/>
            </a:camera>
            <a:lightRig rig="legacyFlat3" dir="b"/>
          </a:scene3d>
          <a:sp3d extrusionH="125400" prstMaterial="legacyMatte">
            <a:bevelT w="13500" h="13500" prst="angle"/>
            <a:bevelB w="13500" h="13500" prst="angle"/>
            <a:extrusionClr>
              <a:srgbClr val="FF99FF"/>
            </a:extrusionClr>
          </a:sp3d>
        </p:spPr>
        <p:txBody>
          <a:bodyPr wrap="none" anchor="ctr" anchorCtr="0">
            <a:flatTx/>
          </a:bodyPr>
          <a:p>
            <a:pPr lvl="0" eaLnBrk="1" hangingPunct="1"/>
            <a:endParaRPr lang="zh-CN" altLang="en-US" dirty="0">
              <a:latin typeface="Arial" panose="020B0604020202020204" pitchFamily="34" charset="0"/>
              <a:ea typeface="宋体" panose="02010600030101010101" pitchFamily="2" charset="-122"/>
            </a:endParaRPr>
          </a:p>
        </p:txBody>
      </p:sp>
      <p:sp>
        <p:nvSpPr>
          <p:cNvPr id="6149" name="AutoShape 10"/>
          <p:cNvSpPr/>
          <p:nvPr userDrawn="1"/>
        </p:nvSpPr>
        <p:spPr>
          <a:xfrm>
            <a:off x="203200" y="152400"/>
            <a:ext cx="228600" cy="180975"/>
          </a:xfrm>
          <a:prstGeom prst="roundRect">
            <a:avLst>
              <a:gd name="adj" fmla="val 16667"/>
            </a:avLst>
          </a:prstGeom>
          <a:solidFill>
            <a:srgbClr val="00FF00">
              <a:alpha val="79999"/>
            </a:srgbClr>
          </a:solidFill>
          <a:ln w="9525"/>
          <a:scene3d>
            <a:camera prst="legacyObliqueTopRight">
              <a:rot lat="0" lon="0" rev="0"/>
            </a:camera>
            <a:lightRig rig="legacyFlat3" dir="b"/>
          </a:scene3d>
          <a:sp3d extrusionH="125400" prstMaterial="legacyMatte">
            <a:bevelT w="13500" h="13500" prst="angle"/>
            <a:bevelB w="13500" h="13500" prst="angle"/>
            <a:extrusionClr>
              <a:srgbClr val="00FF00"/>
            </a:extrusionClr>
          </a:sp3d>
        </p:spPr>
        <p:txBody>
          <a:bodyPr wrap="none" anchor="ctr" anchorCtr="0">
            <a:flatTx/>
          </a:bodyPr>
          <a:p>
            <a:pPr lvl="0" eaLnBrk="1" hangingPunct="1"/>
            <a:endParaRPr lang="zh-CN" altLang="en-US" dirty="0">
              <a:latin typeface="Arial" panose="020B0604020202020204" pitchFamily="34" charset="0"/>
              <a:ea typeface="宋体" panose="02010600030101010101" pitchFamily="2" charset="-122"/>
            </a:endParaRPr>
          </a:p>
        </p:txBody>
      </p:sp>
      <p:sp>
        <p:nvSpPr>
          <p:cNvPr id="6150" name="AutoShape 11"/>
          <p:cNvSpPr/>
          <p:nvPr userDrawn="1"/>
        </p:nvSpPr>
        <p:spPr>
          <a:xfrm>
            <a:off x="103717" y="34925"/>
            <a:ext cx="228600" cy="180975"/>
          </a:xfrm>
          <a:prstGeom prst="roundRect">
            <a:avLst>
              <a:gd name="adj" fmla="val 16667"/>
            </a:avLst>
          </a:prstGeom>
          <a:solidFill>
            <a:srgbClr val="FFFF00">
              <a:alpha val="79999"/>
            </a:srgbClr>
          </a:solidFill>
          <a:ln w="9525"/>
          <a:scene3d>
            <a:camera prst="legacyObliqueTopRight">
              <a:rot lat="0" lon="0" rev="0"/>
            </a:camera>
            <a:lightRig rig="legacyFlat3" dir="b"/>
          </a:scene3d>
          <a:sp3d extrusionH="125400" prstMaterial="legacyMatte">
            <a:bevelT w="13500" h="13500" prst="angle"/>
            <a:bevelB w="13500" h="13500" prst="angle"/>
            <a:extrusionClr>
              <a:srgbClr val="FFFF00"/>
            </a:extrusionClr>
          </a:sp3d>
        </p:spPr>
        <p:txBody>
          <a:bodyPr wrap="none" anchor="ctr" anchorCtr="0">
            <a:flatTx/>
          </a:bodyPr>
          <a:p>
            <a:pPr lvl="0" eaLnBrk="1" hangingPunct="1"/>
            <a:endParaRPr lang="zh-CN" altLang="en-US" dirty="0">
              <a:latin typeface="Arial" panose="020B0604020202020204" pitchFamily="34" charset="0"/>
              <a:ea typeface="宋体" panose="02010600030101010101" pitchFamily="2" charset="-122"/>
            </a:endParaRPr>
          </a:p>
        </p:txBody>
      </p:sp>
      <p:sp>
        <p:nvSpPr>
          <p:cNvPr id="6151" name="AutoShape 12"/>
          <p:cNvSpPr/>
          <p:nvPr userDrawn="1"/>
        </p:nvSpPr>
        <p:spPr>
          <a:xfrm>
            <a:off x="1871133" y="0"/>
            <a:ext cx="287867" cy="188913"/>
          </a:xfrm>
          <a:prstGeom prst="parallelogram">
            <a:avLst>
              <a:gd name="adj" fmla="val 28571"/>
            </a:avLst>
          </a:prstGeom>
          <a:solidFill>
            <a:srgbClr val="FF0066">
              <a:alpha val="70195"/>
            </a:srgbClr>
          </a:solidFill>
          <a:ln w="9525">
            <a:noFill/>
          </a:ln>
        </p:spPr>
        <p:txBody>
          <a:bodyPr wrap="none" anchor="ctr" anchorCtr="0"/>
          <a:p>
            <a:pPr lvl="0" eaLnBrk="1" hangingPunct="1"/>
            <a:endParaRPr lang="zh-CN" altLang="en-US" dirty="0">
              <a:latin typeface="Arial" panose="020B0604020202020204" pitchFamily="34" charset="0"/>
              <a:ea typeface="宋体" panose="02010600030101010101" pitchFamily="2" charset="-122"/>
            </a:endParaRPr>
          </a:p>
        </p:txBody>
      </p:sp>
      <p:sp>
        <p:nvSpPr>
          <p:cNvPr id="21" name="Text Box 13"/>
          <p:cNvSpPr txBox="1">
            <a:spLocks noChangeArrowheads="1"/>
          </p:cNvSpPr>
          <p:nvPr/>
        </p:nvSpPr>
        <p:spPr bwMode="auto">
          <a:xfrm>
            <a:off x="527051" y="0"/>
            <a:ext cx="4705351" cy="215265"/>
          </a:xfrm>
          <a:prstGeom prst="rect">
            <a:avLst/>
          </a:prstGeom>
          <a:noFill/>
          <a:ln>
            <a:noFill/>
          </a:ln>
          <a:effectLst/>
        </p:spPr>
        <p:txBody>
          <a:bodyPr lIns="0" tIns="0" rIns="0" bIns="0">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50000"/>
              </a:spcBef>
              <a:spcAft>
                <a:spcPct val="0"/>
              </a:spcAft>
              <a:buClrTx/>
              <a:buSzTx/>
              <a:buFontTx/>
              <a:buNone/>
              <a:defRPr/>
            </a:pPr>
            <a:r>
              <a:rPr kumimoji="0" lang="zh-CN" altLang="en-US" sz="1400" b="1" i="1" u="none" strike="noStrike" kern="1200" cap="none" spc="0" normalizeH="0" baseline="0" noProof="0">
                <a:ln>
                  <a:noFill/>
                </a:ln>
                <a:solidFill>
                  <a:schemeClr val="bg1"/>
                </a:solidFill>
                <a:effectLst/>
                <a:uLnTx/>
                <a:uFillTx/>
                <a:latin typeface="Arial" panose="020B0604020202020204" pitchFamily="34" charset="0"/>
                <a:ea typeface="黑体" panose="02010609060101010101" pitchFamily="49" charset="-122"/>
                <a:cs typeface="+mn-cs"/>
              </a:rPr>
              <a:t>会计学原理   </a:t>
            </a:r>
            <a:r>
              <a:rPr kumimoji="0" lang="en-US" altLang="zh-CN" sz="1400" b="1" i="1" u="none" strike="noStrike" kern="1200" cap="none" spc="0" normalizeH="0" baseline="0" noProof="0">
                <a:ln>
                  <a:noFill/>
                </a:ln>
                <a:solidFill>
                  <a:schemeClr val="bg1"/>
                </a:solidFill>
                <a:effectLst/>
                <a:uLnTx/>
                <a:uFillTx/>
                <a:latin typeface="Arial" panose="020B0604020202020204" pitchFamily="34" charset="0"/>
                <a:ea typeface="黑体" panose="02010609060101010101" pitchFamily="49" charset="-122"/>
                <a:cs typeface="+mn-cs"/>
              </a:rPr>
              <a:t>10</a:t>
            </a:r>
            <a:r>
              <a:rPr kumimoji="0" lang="en-US" altLang="zh-CN" sz="1400" b="1" i="1" u="none" strike="noStrike" kern="1200" cap="none" spc="0" normalizeH="0" baseline="0" noProof="0">
                <a:ln>
                  <a:noFill/>
                </a:ln>
                <a:solidFill>
                  <a:schemeClr val="bg1"/>
                </a:solidFill>
                <a:effectLst/>
                <a:uLnTx/>
                <a:uFillTx/>
                <a:latin typeface="Arial" panose="020B0604020202020204" pitchFamily="34" charset="0"/>
                <a:ea typeface="黑体" panose="02010609060101010101" pitchFamily="49" charset="-122"/>
                <a:cs typeface="+mn-cs"/>
              </a:rPr>
              <a:t>   </a:t>
            </a:r>
            <a:r>
              <a:rPr kumimoji="0" lang="zh-CN" altLang="en-US" sz="1400" b="1" i="1" u="none" strike="noStrike" kern="1200" cap="none" spc="0" normalizeH="0" baseline="0" noProof="0">
                <a:ln>
                  <a:noFill/>
                </a:ln>
                <a:solidFill>
                  <a:schemeClr val="bg1"/>
                </a:solidFill>
                <a:effectLst/>
                <a:uLnTx/>
                <a:uFillTx/>
                <a:latin typeface="Arial" panose="020B0604020202020204" pitchFamily="34" charset="0"/>
                <a:ea typeface="楷体_GB2312" pitchFamily="49" charset="-122"/>
                <a:cs typeface="+mn-cs"/>
              </a:rPr>
              <a:t>会计工作组织</a:t>
            </a:r>
            <a:endParaRPr kumimoji="0" lang="zh-CN" altLang="en-US" sz="1400" b="1" i="1" u="none" strike="noStrike" kern="1200" cap="none" spc="0" normalizeH="0" baseline="0" noProof="0">
              <a:ln>
                <a:noFill/>
              </a:ln>
              <a:solidFill>
                <a:schemeClr val="bg1"/>
              </a:solidFill>
              <a:effectLst/>
              <a:uLnTx/>
              <a:uFillTx/>
              <a:latin typeface="Arial" panose="020B0604020202020204" pitchFamily="34" charset="0"/>
              <a:ea typeface="楷体_GB2312" pitchFamily="49" charset="-122"/>
              <a:cs typeface="+mn-cs"/>
            </a:endParaRPr>
          </a:p>
        </p:txBody>
      </p:sp>
      <p:sp>
        <p:nvSpPr>
          <p:cNvPr id="61442" name="Rectangle 2"/>
          <p:cNvSpPr>
            <a:spLocks noGrp="1" noChangeArrowheads="1"/>
          </p:cNvSpPr>
          <p:nvPr>
            <p:ph type="ctrTitle"/>
          </p:nvPr>
        </p:nvSpPr>
        <p:spPr>
          <a:xfrm>
            <a:off x="914400" y="990600"/>
            <a:ext cx="10363200" cy="1371600"/>
          </a:xfrm>
        </p:spPr>
        <p:txBody>
          <a:bodyPr anchor="b"/>
          <a:lstStyle>
            <a:lvl1pPr>
              <a:defRPr sz="3600"/>
            </a:lvl1pPr>
          </a:lstStyle>
          <a:p>
            <a:pPr lvl="0" fontAlgn="base"/>
            <a:r>
              <a:rPr lang="zh-CN" altLang="en-US" strike="noStrike" noProof="0"/>
              <a:t>单击此处编辑母版标题样式</a:t>
            </a:r>
            <a:endParaRPr lang="zh-CN" altLang="en-US" strike="noStrike" noProof="0"/>
          </a:p>
        </p:txBody>
      </p:sp>
      <p:sp>
        <p:nvSpPr>
          <p:cNvPr id="61443" name="Rectangle 3"/>
          <p:cNvSpPr>
            <a:spLocks noGrp="1" noChangeArrowheads="1"/>
          </p:cNvSpPr>
          <p:nvPr>
            <p:ph type="subTitle" idx="1"/>
          </p:nvPr>
        </p:nvSpPr>
        <p:spPr>
          <a:xfrm>
            <a:off x="1930400" y="3429000"/>
            <a:ext cx="9347200" cy="1600200"/>
          </a:xfrm>
        </p:spPr>
        <p:txBody>
          <a:bodyPr/>
          <a:lstStyle>
            <a:lvl1pPr marL="0" indent="0">
              <a:defRPr sz="2200"/>
            </a:lvl1pPr>
          </a:lstStyle>
          <a:p>
            <a:pPr lvl="0" fontAlgn="base"/>
            <a:r>
              <a:rPr lang="zh-CN" altLang="en-US" strike="noStrike" noProof="0"/>
              <a:t>单击此处编辑母版副标题样式</a:t>
            </a:r>
            <a:endParaRPr lang="zh-CN" altLang="en-US" strike="noStrike" noProof="0"/>
          </a:p>
        </p:txBody>
      </p:sp>
      <p:sp>
        <p:nvSpPr>
          <p:cNvPr id="22" name="Rectangle 4"/>
          <p:cNvSpPr>
            <a:spLocks noGrp="1" noChangeArrowheads="1"/>
          </p:cNvSpPr>
          <p:nvPr>
            <p:ph type="dt" sz="half" idx="2"/>
          </p:nvPr>
        </p:nvSpPr>
        <p:spPr bwMode="auto">
          <a:xfrm>
            <a:off x="914400" y="6248400"/>
            <a:ext cx="2540000" cy="457200"/>
          </a:xfrm>
          <a:prstGeom prst="rect">
            <a:avLst/>
          </a:prstGeom>
          <a:noFill/>
          <a:ln>
            <a:noFill/>
          </a:ln>
        </p:spPr>
        <p:txBody>
          <a:bodyPr vert="horz" wrap="square" lIns="91440" tIns="45720" rIns="91440" bIns="45720" numCol="1" anchor="t" anchorCtr="0" compatLnSpc="1"/>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23" name="Rectangle 5"/>
          <p:cNvSpPr>
            <a:spLocks noGrp="1" noChangeArrowheads="1"/>
          </p:cNvSpPr>
          <p:nvPr>
            <p:ph type="ftr" sz="quarter" idx="3"/>
          </p:nvPr>
        </p:nvSpPr>
        <p:spPr bwMode="auto">
          <a:xfrm>
            <a:off x="4165600" y="6248400"/>
            <a:ext cx="3860800" cy="457200"/>
          </a:xfrm>
          <a:prstGeom prst="rect">
            <a:avLst/>
          </a:prstGeom>
          <a:noFill/>
          <a:ln>
            <a:noFill/>
          </a:ln>
        </p:spPr>
        <p:txBody>
          <a:bodyPr vert="horz" wrap="square" lIns="91440" tIns="45720" rIns="91440" bIns="45720" numCol="1" anchor="t" anchorCtr="0" compatLnSpc="1"/>
          <a:lstStyle>
            <a:lvl1pPr>
              <a:defRPr sz="1200" b="0">
                <a:latin typeface="+mn-lt"/>
                <a:ea typeface="宋体" panose="02010600030101010101" pitchFamily="2" charset="-122"/>
              </a:defRPr>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zh-CN"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24" name="Rectangle 6"/>
          <p:cNvSpPr>
            <a:spLocks noGrp="1" noChangeArrowheads="1"/>
          </p:cNvSpPr>
          <p:nvPr>
            <p:ph type="sldNum" sz="quarter" idx="4"/>
          </p:nvPr>
        </p:nvSpPr>
        <p:spPr bwMode="auto">
          <a:xfrm>
            <a:off x="8737600" y="6248400"/>
            <a:ext cx="2540000" cy="457200"/>
          </a:xfrm>
          <a:prstGeom prst="rect">
            <a:avLst/>
          </a:prstGeom>
          <a:noFill/>
          <a:ln>
            <a:noFill/>
          </a:ln>
        </p:spPr>
        <p:txBody>
          <a:bodyPr vert="horz" wrap="square" lIns="91440" tIns="45720" rIns="91440" bIns="45720" numCol="1" anchor="t" anchorCtr="0" compatLnSpc="1"/>
          <a:p>
            <a:pPr algn="r" eaLnBrk="1" fontAlgn="base" hangingPunct="1"/>
            <a:fld id="{9A0DB2DC-4C9A-4742-B13C-FB6460FD3503}" type="slidenum">
              <a:rPr lang="en-US" altLang="zh-CN" strike="noStrike" noProof="1" dirty="0">
                <a:latin typeface="Verdana" panose="020B0604030504040204" pitchFamily="34" charset="0"/>
                <a:ea typeface="宋体" panose="02010600030101010101" pitchFamily="2" charset="-122"/>
                <a:cs typeface="+mn-cs"/>
              </a:rPr>
            </a:fld>
            <a:endParaRPr lang="en-US" altLang="zh-CN" strike="noStrike" noProof="1" dirty="0">
              <a:latin typeface="Verdana" panose="020B0604030504040204" pitchFamily="34" charset="0"/>
              <a:ea typeface="黑体" panose="02010609060101010101" pitchFamily="49" charset="-122"/>
            </a:endParaRPr>
          </a:p>
        </p:txBody>
      </p:sp>
      <p:pic>
        <p:nvPicPr>
          <p:cNvPr id="2" name="图片 1" descr="图片1"/>
          <p:cNvPicPr>
            <a:picLocks noChangeAspect="1"/>
          </p:cNvPicPr>
          <p:nvPr userDrawn="1"/>
        </p:nvPicPr>
        <p:blipFill>
          <a:blip r:embed="rId2"/>
          <a:stretch>
            <a:fillRect/>
          </a:stretch>
        </p:blipFill>
        <p:spPr>
          <a:xfrm>
            <a:off x="9480550" y="-27305"/>
            <a:ext cx="1877695" cy="359410"/>
          </a:xfrm>
          <a:prstGeom prst="rect">
            <a:avLst/>
          </a:prstGeom>
        </p:spPr>
      </p:pic>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a:t>单击此处编辑母版标题样式</a:t>
            </a:r>
            <a:endParaRPr lang="zh-CN" altLang="en-US" strike="noStrike" noProof="1"/>
          </a:p>
        </p:txBody>
      </p:sp>
      <p:sp>
        <p:nvSpPr>
          <p:cNvPr id="3" name="内容占位符 2"/>
          <p:cNvSpPr>
            <a:spLocks noGrp="1"/>
          </p:cNvSpPr>
          <p:nvPr>
            <p:ph idx="1"/>
          </p:nvPr>
        </p:nvSpPr>
        <p:spPr/>
        <p:txBody>
          <a:body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第</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一</a:t>
            </a:r>
            <a:r>
              <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章  </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总论</a:t>
            </a:r>
            <a:endPar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endParaRPr>
          </a:p>
        </p:txBody>
      </p:sp>
      <p:sp>
        <p:nvSpPr>
          <p:cNvPr id="6" name="灯片编号占位符 5"/>
          <p:cNvSpPr>
            <a:spLocks noGrp="1"/>
          </p:cNvSpPr>
          <p:nvPr>
            <p:ph type="sldNum" sz="quarter" idx="12"/>
          </p:nvPr>
        </p:nvSpPr>
        <p:spPr/>
        <p:txBody>
          <a:bodyPr/>
          <a:p>
            <a:pPr lvl="0" eaLnBrk="1" fontAlgn="base" hangingPunct="1"/>
            <a:fld id="{9A0DB2DC-4C9A-4742-B13C-FB6460FD3503}" type="slidenum">
              <a:rPr lang="en-US" altLang="zh-CN" strike="noStrike" noProof="1" dirty="0">
                <a:latin typeface="Verdana" panose="020B060403050404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0"/>
            <a:ext cx="10363200" cy="1362075"/>
          </a:xfrm>
        </p:spPr>
        <p:txBody>
          <a:bodyPr anchor="t"/>
          <a:lstStyle>
            <a:lvl1pPr algn="l">
              <a:defRPr sz="4000" b="1" cap="all"/>
            </a:lvl1pPr>
          </a:lstStyle>
          <a:p>
            <a:pPr fontAlgn="base"/>
            <a:r>
              <a:rPr lang="zh-CN" altLang="en-US" strike="noStrike" noProof="1"/>
              <a:t>单击此处编辑母版标题样式</a:t>
            </a:r>
            <a:endParaRPr lang="zh-CN" altLang="en-US" strike="noStrike" noProof="1"/>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fontAlgn="base"/>
            <a:r>
              <a:rPr lang="zh-CN" altLang="en-US" strike="noStrike" noProof="1"/>
              <a:t>单击此处编辑母版文本样式</a:t>
            </a:r>
            <a:endParaRPr lang="zh-CN" altLang="en-US" strike="noStrike" noProof="1"/>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第</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一</a:t>
            </a:r>
            <a:r>
              <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章  </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总论</a:t>
            </a:r>
            <a:endPar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endParaRPr>
          </a:p>
        </p:txBody>
      </p:sp>
      <p:sp>
        <p:nvSpPr>
          <p:cNvPr id="6" name="灯片编号占位符 5"/>
          <p:cNvSpPr>
            <a:spLocks noGrp="1"/>
          </p:cNvSpPr>
          <p:nvPr>
            <p:ph type="sldNum" sz="quarter" idx="12"/>
          </p:nvPr>
        </p:nvSpPr>
        <p:spPr/>
        <p:txBody>
          <a:bodyPr/>
          <a:p>
            <a:pPr lvl="0" eaLnBrk="1" fontAlgn="base" hangingPunct="1"/>
            <a:fld id="{9A0DB2DC-4C9A-4742-B13C-FB6460FD3503}" type="slidenum">
              <a:rPr lang="en-US" altLang="zh-CN" strike="noStrike" noProof="1" dirty="0">
                <a:latin typeface="Verdana" panose="020B060403050404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a:t>单击此处编辑母版标题样式</a:t>
            </a:r>
            <a:endParaRPr lang="zh-CN" altLang="en-US" strike="noStrike" noProof="1"/>
          </a:p>
        </p:txBody>
      </p:sp>
      <p:sp>
        <p:nvSpPr>
          <p:cNvPr id="3" name="内容占位符 2"/>
          <p:cNvSpPr>
            <a:spLocks noGrp="1"/>
          </p:cNvSpPr>
          <p:nvPr>
            <p:ph sz="half" idx="1"/>
          </p:nvPr>
        </p:nvSpPr>
        <p:spPr>
          <a:xfrm>
            <a:off x="755651" y="1196975"/>
            <a:ext cx="5232400" cy="49688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4" name="内容占位符 3"/>
          <p:cNvSpPr>
            <a:spLocks noGrp="1"/>
          </p:cNvSpPr>
          <p:nvPr>
            <p:ph sz="half" idx="2"/>
          </p:nvPr>
        </p:nvSpPr>
        <p:spPr>
          <a:xfrm>
            <a:off x="6191251" y="1196975"/>
            <a:ext cx="5232400" cy="49688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5" name="日期占位符 4"/>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6" name="页脚占位符 5"/>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第</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一</a:t>
            </a:r>
            <a:r>
              <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章  </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总论</a:t>
            </a:r>
            <a:endPar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endParaRPr>
          </a:p>
        </p:txBody>
      </p:sp>
      <p:sp>
        <p:nvSpPr>
          <p:cNvPr id="7" name="灯片编号占位符 6"/>
          <p:cNvSpPr>
            <a:spLocks noGrp="1"/>
          </p:cNvSpPr>
          <p:nvPr>
            <p:ph type="sldNum" sz="quarter" idx="12"/>
          </p:nvPr>
        </p:nvSpPr>
        <p:spPr/>
        <p:txBody>
          <a:bodyPr/>
          <a:p>
            <a:pPr lvl="0" eaLnBrk="1" fontAlgn="base" hangingPunct="1"/>
            <a:fld id="{9A0DB2DC-4C9A-4742-B13C-FB6460FD3503}" type="slidenum">
              <a:rPr lang="en-US" altLang="zh-CN" strike="noStrike" noProof="1" dirty="0">
                <a:latin typeface="Verdana" panose="020B060403050404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p:spPr>
        <p:txBody>
          <a:bodyPr/>
          <a:lstStyle>
            <a:lvl1pPr>
              <a:defRPr/>
            </a:lvl1pPr>
          </a:lstStyle>
          <a:p>
            <a:pPr fontAlgn="base"/>
            <a:r>
              <a:rPr lang="zh-CN" altLang="en-US" strike="noStrike" noProof="1"/>
              <a:t>单击此处编辑母版标题样式</a:t>
            </a:r>
            <a:endParaRPr lang="zh-CN" altLang="en-US" strike="noStrike" noProof="1"/>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base"/>
            <a:r>
              <a:rPr lang="zh-CN" altLang="en-US" strike="noStrike" noProof="1"/>
              <a:t>单击此处编辑母版文本样式</a:t>
            </a:r>
            <a:endParaRPr lang="zh-CN" altLang="en-US" strike="noStrike" noProof="1"/>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5" name="文本占位符 4"/>
          <p:cNvSpPr>
            <a:spLocks noGrp="1"/>
          </p:cNvSpPr>
          <p:nvPr>
            <p:ph type="body" sz="quarter" idx="3"/>
          </p:nvPr>
        </p:nvSpPr>
        <p:spPr>
          <a:xfrm>
            <a:off x="6193367"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base"/>
            <a:r>
              <a:rPr lang="zh-CN" altLang="en-US" strike="noStrike" noProof="1"/>
              <a:t>单击此处编辑母版文本样式</a:t>
            </a:r>
            <a:endParaRPr lang="zh-CN" altLang="en-US" strike="noStrike" noProof="1"/>
          </a:p>
        </p:txBody>
      </p:sp>
      <p:sp>
        <p:nvSpPr>
          <p:cNvPr id="6" name="内容占位符 5"/>
          <p:cNvSpPr>
            <a:spLocks noGrp="1"/>
          </p:cNvSpPr>
          <p:nvPr>
            <p:ph sz="quarter" idx="4"/>
          </p:nvPr>
        </p:nvSpPr>
        <p:spPr>
          <a:xfrm>
            <a:off x="6193367"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7" name="日期占位符 6"/>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8" name="页脚占位符 7"/>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第</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一</a:t>
            </a:r>
            <a:r>
              <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章  </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总论</a:t>
            </a:r>
            <a:endPar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endParaRPr>
          </a:p>
        </p:txBody>
      </p:sp>
      <p:sp>
        <p:nvSpPr>
          <p:cNvPr id="9" name="灯片编号占位符 8"/>
          <p:cNvSpPr>
            <a:spLocks noGrp="1"/>
          </p:cNvSpPr>
          <p:nvPr>
            <p:ph type="sldNum" sz="quarter" idx="12"/>
          </p:nvPr>
        </p:nvSpPr>
        <p:spPr/>
        <p:txBody>
          <a:bodyPr/>
          <a:p>
            <a:pPr lvl="0" eaLnBrk="1" fontAlgn="base" hangingPunct="1"/>
            <a:fld id="{9A0DB2DC-4C9A-4742-B13C-FB6460FD3503}" type="slidenum">
              <a:rPr lang="en-US" altLang="zh-CN" strike="noStrike" noProof="1" dirty="0">
                <a:latin typeface="Verdana" panose="020B060403050404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a:t>单击此处编辑母版标题样式</a:t>
            </a:r>
            <a:endParaRPr lang="zh-CN" altLang="en-US" strike="noStrike" noProof="1"/>
          </a:p>
        </p:txBody>
      </p:sp>
      <p:sp>
        <p:nvSpPr>
          <p:cNvPr id="3" name="日期占位符 2"/>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4" name="页脚占位符 3"/>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第</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一</a:t>
            </a:r>
            <a:r>
              <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章  </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总论</a:t>
            </a:r>
            <a:endPar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endParaRPr>
          </a:p>
        </p:txBody>
      </p:sp>
      <p:sp>
        <p:nvSpPr>
          <p:cNvPr id="5" name="灯片编号占位符 4"/>
          <p:cNvSpPr>
            <a:spLocks noGrp="1"/>
          </p:cNvSpPr>
          <p:nvPr>
            <p:ph type="sldNum" sz="quarter" idx="12"/>
          </p:nvPr>
        </p:nvSpPr>
        <p:spPr/>
        <p:txBody>
          <a:bodyPr/>
          <a:p>
            <a:pPr lvl="0" eaLnBrk="1" fontAlgn="base" hangingPunct="1"/>
            <a:fld id="{9A0DB2DC-4C9A-4742-B13C-FB6460FD3503}" type="slidenum">
              <a:rPr lang="en-US" altLang="zh-CN" strike="noStrike" noProof="1" dirty="0">
                <a:latin typeface="Verdana" panose="020B060403050404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3" name="页脚占位符 2"/>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第</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一</a:t>
            </a:r>
            <a:r>
              <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章  </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总论</a:t>
            </a:r>
            <a:endPar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endParaRPr>
          </a:p>
        </p:txBody>
      </p:sp>
      <p:sp>
        <p:nvSpPr>
          <p:cNvPr id="4" name="灯片编号占位符 3"/>
          <p:cNvSpPr>
            <a:spLocks noGrp="1"/>
          </p:cNvSpPr>
          <p:nvPr>
            <p:ph type="sldNum" sz="quarter" idx="12"/>
          </p:nvPr>
        </p:nvSpPr>
        <p:spPr/>
        <p:txBody>
          <a:bodyPr/>
          <a:p>
            <a:pPr lvl="0" eaLnBrk="1" fontAlgn="base" hangingPunct="1"/>
            <a:fld id="{9A0DB2DC-4C9A-4742-B13C-FB6460FD3503}" type="slidenum">
              <a:rPr lang="en-US" altLang="zh-CN" strike="noStrike" noProof="1" dirty="0">
                <a:latin typeface="Verdana" panose="020B060403050404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a:t>单击此处编辑母版标题样式</a:t>
            </a:r>
            <a:endParaRPr lang="zh-CN" altLang="en-US" strike="noStrike" noProof="1"/>
          </a:p>
        </p:txBody>
      </p:sp>
      <p:sp>
        <p:nvSpPr>
          <p:cNvPr id="3" name="内容占位符 2"/>
          <p:cNvSpPr>
            <a:spLocks noGrp="1"/>
          </p:cNvSpPr>
          <p:nvPr>
            <p:ph idx="1"/>
          </p:nvPr>
        </p:nvSpPr>
        <p:spPr/>
        <p:txBody>
          <a:body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第</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一</a:t>
            </a:r>
            <a:r>
              <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章  </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总论</a:t>
            </a:r>
            <a:endPar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endParaRPr>
          </a:p>
        </p:txBody>
      </p:sp>
      <p:sp>
        <p:nvSpPr>
          <p:cNvPr id="6" name="灯片编号占位符 5"/>
          <p:cNvSpPr>
            <a:spLocks noGrp="1"/>
          </p:cNvSpPr>
          <p:nvPr>
            <p:ph type="sldNum" sz="quarter" idx="12"/>
          </p:nvPr>
        </p:nvSpPr>
        <p:spPr/>
        <p:txBody>
          <a:bodyPr/>
          <a:p>
            <a:pPr lvl="0" eaLnBrk="1" fontAlgn="base" hangingPunct="1"/>
            <a:fld id="{9A0DB2DC-4C9A-4742-B13C-FB6460FD3503}" type="slidenum">
              <a:rPr lang="en-US" altLang="zh-CN" strike="noStrike" noProof="1" dirty="0">
                <a:latin typeface="Verdana" panose="020B060403050404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pic>
        <p:nvPicPr>
          <p:cNvPr id="7" name="图片 6" descr="图片1"/>
          <p:cNvPicPr>
            <a:picLocks noChangeAspect="1"/>
          </p:cNvPicPr>
          <p:nvPr userDrawn="1"/>
        </p:nvPicPr>
        <p:blipFill>
          <a:blip r:embed="rId2"/>
          <a:stretch>
            <a:fillRect/>
          </a:stretch>
        </p:blipFill>
        <p:spPr>
          <a:xfrm>
            <a:off x="10200640" y="-27305"/>
            <a:ext cx="1877695" cy="359410"/>
          </a:xfrm>
          <a:prstGeom prst="rect">
            <a:avLst/>
          </a:prstGeom>
        </p:spPr>
      </p:pic>
      <p:sp>
        <p:nvSpPr>
          <p:cNvPr id="8" name="文本框 7"/>
          <p:cNvSpPr txBox="1"/>
          <p:nvPr userDrawn="1"/>
        </p:nvSpPr>
        <p:spPr>
          <a:xfrm>
            <a:off x="1785620" y="80645"/>
            <a:ext cx="4064000" cy="368300"/>
          </a:xfrm>
          <a:prstGeom prst="rect">
            <a:avLst/>
          </a:prstGeom>
          <a:noFill/>
        </p:spPr>
        <p:txBody>
          <a:bodyPr wrap="square" rtlCol="0">
            <a:spAutoFit/>
          </a:bodyPr>
          <a:p>
            <a:endParaRPr lang="zh-CN" alt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0" y="273050"/>
            <a:ext cx="4011084" cy="1162050"/>
          </a:xfrm>
        </p:spPr>
        <p:txBody>
          <a:bodyPr anchor="b"/>
          <a:lstStyle>
            <a:lvl1pPr algn="l">
              <a:defRPr sz="2000" b="1"/>
            </a:lvl1pPr>
          </a:lstStyle>
          <a:p>
            <a:pPr fontAlgn="base"/>
            <a:r>
              <a:rPr lang="zh-CN" altLang="en-US" strike="noStrike" noProof="1"/>
              <a:t>单击此处编辑母版标题样式</a:t>
            </a:r>
            <a:endParaRPr lang="zh-CN" altLang="en-US" strike="noStrike" noProof="1"/>
          </a:p>
        </p:txBody>
      </p:sp>
      <p:sp>
        <p:nvSpPr>
          <p:cNvPr id="3" name="内容占位符 2"/>
          <p:cNvSpPr>
            <a:spLocks noGrp="1"/>
          </p:cNvSpPr>
          <p:nvPr>
            <p:ph idx="1"/>
          </p:nvPr>
        </p:nvSpPr>
        <p:spPr>
          <a:xfrm>
            <a:off x="4766733" y="273050"/>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4" name="文本占位符 3"/>
          <p:cNvSpPr>
            <a:spLocks noGrp="1"/>
          </p:cNvSpPr>
          <p:nvPr>
            <p:ph type="body" sz="half" idx="2"/>
          </p:nvPr>
        </p:nvSpPr>
        <p:spPr>
          <a:xfrm>
            <a:off x="609600" y="1435100"/>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fontAlgn="base"/>
            <a:r>
              <a:rPr lang="zh-CN" altLang="en-US" strike="noStrike" noProof="1"/>
              <a:t>单击此处编辑母版文本样式</a:t>
            </a:r>
            <a:endParaRPr lang="zh-CN" altLang="en-US" strike="noStrike" noProof="1"/>
          </a:p>
        </p:txBody>
      </p:sp>
      <p:sp>
        <p:nvSpPr>
          <p:cNvPr id="5" name="日期占位符 4"/>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6" name="页脚占位符 5"/>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第</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一</a:t>
            </a:r>
            <a:r>
              <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章  </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总论</a:t>
            </a:r>
            <a:endPar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endParaRPr>
          </a:p>
        </p:txBody>
      </p:sp>
      <p:sp>
        <p:nvSpPr>
          <p:cNvPr id="7" name="灯片编号占位符 6"/>
          <p:cNvSpPr>
            <a:spLocks noGrp="1"/>
          </p:cNvSpPr>
          <p:nvPr>
            <p:ph type="sldNum" sz="quarter" idx="12"/>
          </p:nvPr>
        </p:nvSpPr>
        <p:spPr/>
        <p:txBody>
          <a:bodyPr/>
          <a:p>
            <a:pPr lvl="0" eaLnBrk="1" fontAlgn="base" hangingPunct="1"/>
            <a:fld id="{9A0DB2DC-4C9A-4742-B13C-FB6460FD3503}" type="slidenum">
              <a:rPr lang="en-US" altLang="zh-CN" strike="noStrike" noProof="1" dirty="0">
                <a:latin typeface="Verdana" panose="020B060403050404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pPr fontAlgn="base"/>
            <a:r>
              <a:rPr lang="zh-CN" altLang="en-US" strike="noStrike" noProof="1"/>
              <a:t>单击此处编辑母版标题样式</a:t>
            </a:r>
            <a:endParaRPr lang="zh-CN" altLang="en-US" strike="noStrike" noProof="1"/>
          </a:p>
        </p:txBody>
      </p:sp>
      <p:sp>
        <p:nvSpPr>
          <p:cNvPr id="3" name="图片占位符 2"/>
          <p:cNvSpPr>
            <a:spLocks noGrp="1"/>
          </p:cNvSpPr>
          <p:nvPr>
            <p:ph type="pic" idx="1"/>
          </p:nvPr>
        </p:nvSpPr>
        <p:spPr>
          <a:xfrm>
            <a:off x="2389717" y="612775"/>
            <a:ext cx="7315200" cy="4114800"/>
          </a:xfrm>
        </p:spPr>
        <p:txBody>
          <a:bodyPr vert="horz" wrap="square" lIns="91440" tIns="45720" rIns="91440" bIns="45720" numCol="1" anchor="t" anchorCtr="0" compatLnSpc="1"/>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2" panose="05020102010507070707" pitchFamily="18" charset="2"/>
              <a:buNone/>
              <a:defRPr/>
            </a:pPr>
            <a:endParaRPr kumimoji="0" lang="zh-CN" altLang="en-US" sz="3200" b="1" i="0" u="none" strike="noStrike" kern="0" cap="none" spc="0" normalizeH="0" baseline="0" noProof="0">
              <a:ln>
                <a:noFill/>
              </a:ln>
              <a:solidFill>
                <a:schemeClr val="tx1"/>
              </a:solidFill>
              <a:effectLst/>
              <a:uLnTx/>
              <a:uFillTx/>
              <a:latin typeface="+mn-lt"/>
              <a:ea typeface="+mn-ea"/>
              <a:cs typeface="+mn-cs"/>
            </a:endParaRPr>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fontAlgn="base"/>
            <a:r>
              <a:rPr lang="zh-CN" altLang="en-US" strike="noStrike" noProof="1"/>
              <a:t>单击此处编辑母版文本样式</a:t>
            </a:r>
            <a:endParaRPr lang="zh-CN" altLang="en-US" strike="noStrike" noProof="1"/>
          </a:p>
        </p:txBody>
      </p:sp>
      <p:sp>
        <p:nvSpPr>
          <p:cNvPr id="5" name="日期占位符 4"/>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6" name="页脚占位符 5"/>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第</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一</a:t>
            </a:r>
            <a:r>
              <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章  </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总论</a:t>
            </a:r>
            <a:endPar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endParaRPr>
          </a:p>
        </p:txBody>
      </p:sp>
      <p:sp>
        <p:nvSpPr>
          <p:cNvPr id="7" name="灯片编号占位符 6"/>
          <p:cNvSpPr>
            <a:spLocks noGrp="1"/>
          </p:cNvSpPr>
          <p:nvPr>
            <p:ph type="sldNum" sz="quarter" idx="12"/>
          </p:nvPr>
        </p:nvSpPr>
        <p:spPr/>
        <p:txBody>
          <a:bodyPr/>
          <a:p>
            <a:pPr lvl="0" eaLnBrk="1" fontAlgn="base" hangingPunct="1"/>
            <a:fld id="{9A0DB2DC-4C9A-4742-B13C-FB6460FD3503}" type="slidenum">
              <a:rPr lang="en-US" altLang="zh-CN" strike="noStrike" noProof="1" dirty="0">
                <a:latin typeface="Verdana" panose="020B060403050404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a:t>单击此处编辑母版标题样式</a:t>
            </a:r>
            <a:endParaRPr lang="zh-CN" altLang="en-US" strike="noStrike" noProof="1"/>
          </a:p>
        </p:txBody>
      </p:sp>
      <p:sp>
        <p:nvSpPr>
          <p:cNvPr id="3" name="竖排文字占位符 2"/>
          <p:cNvSpPr>
            <a:spLocks noGrp="1"/>
          </p:cNvSpPr>
          <p:nvPr>
            <p:ph type="body" orient="vert" idx="1"/>
          </p:nvPr>
        </p:nvSpPr>
        <p:spPr/>
        <p:txBody>
          <a:bodyPr vert="eaVert"/>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第</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一</a:t>
            </a:r>
            <a:r>
              <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章  </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总论</a:t>
            </a:r>
            <a:endPar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endParaRPr>
          </a:p>
        </p:txBody>
      </p:sp>
      <p:sp>
        <p:nvSpPr>
          <p:cNvPr id="6" name="灯片编号占位符 5"/>
          <p:cNvSpPr>
            <a:spLocks noGrp="1"/>
          </p:cNvSpPr>
          <p:nvPr>
            <p:ph type="sldNum" sz="quarter" idx="12"/>
          </p:nvPr>
        </p:nvSpPr>
        <p:spPr/>
        <p:txBody>
          <a:bodyPr/>
          <a:p>
            <a:pPr lvl="0" eaLnBrk="1" fontAlgn="base" hangingPunct="1"/>
            <a:fld id="{9A0DB2DC-4C9A-4742-B13C-FB6460FD3503}" type="slidenum">
              <a:rPr lang="en-US" altLang="zh-CN" strike="noStrike" noProof="1" dirty="0">
                <a:latin typeface="Verdana" panose="020B060403050404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65117" y="304800"/>
            <a:ext cx="2669116" cy="5861050"/>
          </a:xfrm>
        </p:spPr>
        <p:txBody>
          <a:bodyPr vert="eaVert"/>
          <a:lstStyle/>
          <a:p>
            <a:pPr fontAlgn="base"/>
            <a:r>
              <a:rPr lang="zh-CN" altLang="en-US" strike="noStrike" noProof="1"/>
              <a:t>单击此处编辑母版标题样式</a:t>
            </a:r>
            <a:endParaRPr lang="zh-CN" altLang="en-US" strike="noStrike" noProof="1"/>
          </a:p>
        </p:txBody>
      </p:sp>
      <p:sp>
        <p:nvSpPr>
          <p:cNvPr id="3" name="竖排文字占位符 2"/>
          <p:cNvSpPr>
            <a:spLocks noGrp="1"/>
          </p:cNvSpPr>
          <p:nvPr>
            <p:ph type="body" orient="vert" idx="1"/>
          </p:nvPr>
        </p:nvSpPr>
        <p:spPr>
          <a:xfrm>
            <a:off x="755651" y="304800"/>
            <a:ext cx="7806267" cy="5861050"/>
          </a:xfrm>
        </p:spPr>
        <p:txBody>
          <a:bodyPr vert="eaVert"/>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第</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一</a:t>
            </a:r>
            <a:r>
              <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章  </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总论</a:t>
            </a:r>
            <a:endPar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endParaRPr>
          </a:p>
        </p:txBody>
      </p:sp>
      <p:sp>
        <p:nvSpPr>
          <p:cNvPr id="6" name="灯片编号占位符 5"/>
          <p:cNvSpPr>
            <a:spLocks noGrp="1"/>
          </p:cNvSpPr>
          <p:nvPr>
            <p:ph type="sldNum" sz="quarter" idx="12"/>
          </p:nvPr>
        </p:nvSpPr>
        <p:spPr/>
        <p:txBody>
          <a:bodyPr/>
          <a:p>
            <a:pPr lvl="0" eaLnBrk="1" fontAlgn="base" hangingPunct="1"/>
            <a:fld id="{9A0DB2DC-4C9A-4742-B13C-FB6460FD3503}" type="slidenum">
              <a:rPr lang="en-US" altLang="zh-CN" strike="noStrike" noProof="1" dirty="0">
                <a:latin typeface="Verdana" panose="020B060403050404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bl" preserve="1">
  <p:cSld name="标题和表格">
    <p:spTree>
      <p:nvGrpSpPr>
        <p:cNvPr id="1" name=""/>
        <p:cNvGrpSpPr/>
        <p:nvPr/>
      </p:nvGrpSpPr>
      <p:grpSpPr>
        <a:xfrm>
          <a:off x="0" y="0"/>
          <a:ext cx="0" cy="0"/>
          <a:chOff x="0" y="0"/>
          <a:chExt cx="0" cy="0"/>
        </a:xfrm>
      </p:grpSpPr>
      <p:sp>
        <p:nvSpPr>
          <p:cNvPr id="2" name="标题 1"/>
          <p:cNvSpPr>
            <a:spLocks noGrp="1"/>
          </p:cNvSpPr>
          <p:nvPr>
            <p:ph type="title"/>
          </p:nvPr>
        </p:nvSpPr>
        <p:spPr>
          <a:xfrm>
            <a:off x="766233" y="304800"/>
            <a:ext cx="10668000" cy="676275"/>
          </a:xfrm>
        </p:spPr>
        <p:txBody>
          <a:bodyPr/>
          <a:lstStyle/>
          <a:p>
            <a:pPr fontAlgn="base"/>
            <a:r>
              <a:rPr lang="zh-CN" altLang="en-US" strike="noStrike" noProof="1"/>
              <a:t>单击此处编辑母版标题样式</a:t>
            </a:r>
            <a:endParaRPr lang="zh-CN" altLang="en-US" strike="noStrike" noProof="1"/>
          </a:p>
        </p:txBody>
      </p:sp>
      <p:sp>
        <p:nvSpPr>
          <p:cNvPr id="3" name="表格占位符 2"/>
          <p:cNvSpPr>
            <a:spLocks noGrp="1"/>
          </p:cNvSpPr>
          <p:nvPr>
            <p:ph type="tbl" idx="1"/>
          </p:nvPr>
        </p:nvSpPr>
        <p:spPr>
          <a:xfrm>
            <a:off x="755651" y="1196975"/>
            <a:ext cx="10668000" cy="4968875"/>
          </a:xfrm>
        </p:spPr>
        <p:txBody>
          <a:bodyPr vert="horz" wrap="square" lIns="91440" tIns="45720" rIns="91440" bIns="45720" numCol="1" anchor="t" anchorCtr="0" compatLnSpc="1"/>
          <a:lstStyle/>
          <a:p>
            <a:pPr marL="469900" marR="0" lvl="0" indent="-469900" algn="l" defTabSz="914400" rtl="0" eaLnBrk="0" fontAlgn="base" latinLnBrk="0" hangingPunct="0">
              <a:lnSpc>
                <a:spcPct val="100000"/>
              </a:lnSpc>
              <a:spcBef>
                <a:spcPct val="20000"/>
              </a:spcBef>
              <a:spcAft>
                <a:spcPct val="0"/>
              </a:spcAft>
              <a:buClr>
                <a:schemeClr val="accent2"/>
              </a:buClr>
              <a:buSzTx/>
              <a:buFont typeface="Wingdings 2" panose="05020102010507070707" pitchFamily="18" charset="2"/>
              <a:buNone/>
              <a:defRPr/>
            </a:pPr>
            <a:endParaRPr kumimoji="0" lang="zh-CN" altLang="en-US" sz="2400" b="1" i="0" u="none" strike="noStrike" kern="0" cap="none" spc="0" normalizeH="0" baseline="0" noProof="0">
              <a:ln>
                <a:noFill/>
              </a:ln>
              <a:solidFill>
                <a:schemeClr val="tx1"/>
              </a:solidFill>
              <a:effectLst/>
              <a:uLnTx/>
              <a:uFillTx/>
              <a:latin typeface="+mn-lt"/>
              <a:ea typeface="+mn-ea"/>
              <a:cs typeface="+mn-cs"/>
            </a:endParaRPr>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第</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一</a:t>
            </a:r>
            <a:r>
              <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章  </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总论</a:t>
            </a:r>
            <a:endPar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endParaRPr>
          </a:p>
        </p:txBody>
      </p:sp>
      <p:sp>
        <p:nvSpPr>
          <p:cNvPr id="6" name="灯片编号占位符 5"/>
          <p:cNvSpPr>
            <a:spLocks noGrp="1"/>
          </p:cNvSpPr>
          <p:nvPr>
            <p:ph type="sldNum" sz="quarter" idx="12"/>
          </p:nvPr>
        </p:nvSpPr>
        <p:spPr/>
        <p:txBody>
          <a:bodyPr/>
          <a:p>
            <a:pPr lvl="0" eaLnBrk="1" fontAlgn="base" hangingPunct="1"/>
            <a:fld id="{9A0DB2DC-4C9A-4742-B13C-FB6460FD3503}" type="slidenum">
              <a:rPr lang="en-US" altLang="zh-CN" strike="noStrike" noProof="1" dirty="0">
                <a:latin typeface="Verdana" panose="020B060403050404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itle" preserve="1" showMasterSp="0">
  <p:cSld name="标题幻灯片">
    <p:bg>
      <p:bgPr>
        <a:solidFill>
          <a:schemeClr val="bg1"/>
        </a:solidFill>
        <a:effectLst/>
      </p:bgPr>
    </p:bg>
    <p:spTree>
      <p:nvGrpSpPr>
        <p:cNvPr id="1" name=""/>
        <p:cNvGrpSpPr/>
        <p:nvPr/>
      </p:nvGrpSpPr>
      <p:grpSpPr>
        <a:xfrm>
          <a:off x="0" y="0"/>
          <a:ext cx="0" cy="0"/>
          <a:chOff x="0" y="0"/>
          <a:chExt cx="0" cy="0"/>
        </a:xfrm>
      </p:grpSpPr>
      <p:sp>
        <p:nvSpPr>
          <p:cNvPr id="7170" name="AutoShape 7"/>
          <p:cNvSpPr/>
          <p:nvPr/>
        </p:nvSpPr>
        <p:spPr>
          <a:xfrm>
            <a:off x="914400" y="2393950"/>
            <a:ext cx="10363200" cy="109538"/>
          </a:xfrm>
          <a:custGeom>
            <a:avLst/>
            <a:gdLst/>
            <a:ahLst/>
            <a:cxnLst>
              <a:cxn ang="0">
                <a:pos x="0" y="0"/>
              </a:cxn>
              <a:cxn ang="0">
                <a:pos x="4803343" y="0"/>
              </a:cxn>
              <a:cxn ang="0">
                <a:pos x="4803343" y="109538"/>
              </a:cxn>
              <a:cxn ang="0">
                <a:pos x="0" y="109538"/>
              </a:cxn>
              <a:cxn ang="0">
                <a:pos x="0" y="0"/>
              </a:cxn>
              <a:cxn ang="0">
                <a:pos x="0" y="0"/>
              </a:cxn>
              <a:cxn ang="0">
                <a:pos x="7772400" y="0"/>
              </a:cxn>
            </a:cxnLst>
            <a:pathLst>
              <a:path w="1000" h="1000" stroke="0">
                <a:moveTo>
                  <a:pt x="0" y="0"/>
                </a:moveTo>
                <a:lnTo>
                  <a:pt x="618" y="0"/>
                </a:lnTo>
                <a:lnTo>
                  <a:pt x="618" y="1000"/>
                </a:lnTo>
                <a:lnTo>
                  <a:pt x="0" y="1000"/>
                </a:lnTo>
                <a:lnTo>
                  <a:pt x="0" y="0"/>
                </a:lnTo>
                <a:close/>
              </a:path>
              <a:path w="1000" h="1000">
                <a:moveTo>
                  <a:pt x="0" y="0"/>
                </a:moveTo>
                <a:lnTo>
                  <a:pt x="1000" y="0"/>
                </a:lnTo>
              </a:path>
            </a:pathLst>
          </a:custGeom>
          <a:solidFill>
            <a:schemeClr val="accent2"/>
          </a:solidFill>
          <a:ln w="9525" cap="flat" cmpd="sng">
            <a:solidFill>
              <a:schemeClr val="accent2"/>
            </a:solidFill>
            <a:prstDash val="solid"/>
            <a:miter/>
            <a:headEnd type="none" w="med" len="med"/>
            <a:tailEnd type="none" w="med" len="med"/>
          </a:ln>
        </p:spPr>
        <p:txBody>
          <a:bodyPr/>
          <a:p>
            <a:endParaRPr lang="zh-CN" altLang="en-US"/>
          </a:p>
        </p:txBody>
      </p:sp>
      <p:sp>
        <p:nvSpPr>
          <p:cNvPr id="7171" name="Rectangle 8"/>
          <p:cNvSpPr/>
          <p:nvPr userDrawn="1"/>
        </p:nvSpPr>
        <p:spPr>
          <a:xfrm>
            <a:off x="0" y="0"/>
            <a:ext cx="12192000" cy="260350"/>
          </a:xfrm>
          <a:prstGeom prst="rect">
            <a:avLst/>
          </a:prstGeom>
          <a:gradFill rotWithShape="1">
            <a:gsLst>
              <a:gs pos="0">
                <a:srgbClr val="003366"/>
              </a:gs>
              <a:gs pos="100000">
                <a:srgbClr val="E7ECF1">
                  <a:alpha val="0"/>
                </a:srgbClr>
              </a:gs>
            </a:gsLst>
            <a:lin ang="0" scaled="1"/>
            <a:tileRect/>
          </a:gradFill>
          <a:ln w="9525">
            <a:noFill/>
          </a:ln>
        </p:spPr>
        <p:txBody>
          <a:bodyPr wrap="none" anchor="ctr" anchorCtr="0"/>
          <a:p>
            <a:pPr lvl="0" eaLnBrk="1" hangingPunct="1"/>
            <a:endParaRPr lang="zh-CN" altLang="en-US" dirty="0">
              <a:latin typeface="Arial" panose="020B0604020202020204" pitchFamily="34" charset="0"/>
              <a:ea typeface="宋体" panose="02010600030101010101" pitchFamily="2" charset="-122"/>
            </a:endParaRPr>
          </a:p>
        </p:txBody>
      </p:sp>
      <p:sp>
        <p:nvSpPr>
          <p:cNvPr id="7172" name="AutoShape 9"/>
          <p:cNvSpPr/>
          <p:nvPr userDrawn="1"/>
        </p:nvSpPr>
        <p:spPr>
          <a:xfrm>
            <a:off x="0" y="193675"/>
            <a:ext cx="228600" cy="180975"/>
          </a:xfrm>
          <a:prstGeom prst="roundRect">
            <a:avLst>
              <a:gd name="adj" fmla="val 16667"/>
            </a:avLst>
          </a:prstGeom>
          <a:solidFill>
            <a:srgbClr val="FF99FF">
              <a:alpha val="79999"/>
            </a:srgbClr>
          </a:solidFill>
          <a:ln w="9525"/>
          <a:scene3d>
            <a:camera prst="legacyObliqueTopRight">
              <a:rot lat="0" lon="0" rev="0"/>
            </a:camera>
            <a:lightRig rig="legacyFlat3" dir="b"/>
          </a:scene3d>
          <a:sp3d extrusionH="125400" prstMaterial="legacyMatte">
            <a:bevelT w="13500" h="13500" prst="angle"/>
            <a:bevelB w="13500" h="13500" prst="angle"/>
            <a:extrusionClr>
              <a:srgbClr val="FF99FF"/>
            </a:extrusionClr>
          </a:sp3d>
        </p:spPr>
        <p:txBody>
          <a:bodyPr wrap="none" anchor="ctr" anchorCtr="0">
            <a:flatTx/>
          </a:bodyPr>
          <a:p>
            <a:pPr lvl="0" eaLnBrk="1" hangingPunct="1"/>
            <a:endParaRPr lang="zh-CN" altLang="en-US" dirty="0">
              <a:latin typeface="Arial" panose="020B0604020202020204" pitchFamily="34" charset="0"/>
              <a:ea typeface="宋体" panose="02010600030101010101" pitchFamily="2" charset="-122"/>
            </a:endParaRPr>
          </a:p>
        </p:txBody>
      </p:sp>
      <p:sp>
        <p:nvSpPr>
          <p:cNvPr id="7173" name="AutoShape 10"/>
          <p:cNvSpPr/>
          <p:nvPr userDrawn="1"/>
        </p:nvSpPr>
        <p:spPr>
          <a:xfrm>
            <a:off x="203200" y="152400"/>
            <a:ext cx="228600" cy="180975"/>
          </a:xfrm>
          <a:prstGeom prst="roundRect">
            <a:avLst>
              <a:gd name="adj" fmla="val 16667"/>
            </a:avLst>
          </a:prstGeom>
          <a:solidFill>
            <a:srgbClr val="00FF00">
              <a:alpha val="79999"/>
            </a:srgbClr>
          </a:solidFill>
          <a:ln w="9525"/>
          <a:scene3d>
            <a:camera prst="legacyObliqueTopRight">
              <a:rot lat="0" lon="0" rev="0"/>
            </a:camera>
            <a:lightRig rig="legacyFlat3" dir="b"/>
          </a:scene3d>
          <a:sp3d extrusionH="125400" prstMaterial="legacyMatte">
            <a:bevelT w="13500" h="13500" prst="angle"/>
            <a:bevelB w="13500" h="13500" prst="angle"/>
            <a:extrusionClr>
              <a:srgbClr val="00FF00"/>
            </a:extrusionClr>
          </a:sp3d>
        </p:spPr>
        <p:txBody>
          <a:bodyPr wrap="none" anchor="ctr" anchorCtr="0">
            <a:flatTx/>
          </a:bodyPr>
          <a:p>
            <a:pPr lvl="0" eaLnBrk="1" hangingPunct="1"/>
            <a:endParaRPr lang="zh-CN" altLang="en-US" dirty="0">
              <a:latin typeface="Arial" panose="020B0604020202020204" pitchFamily="34" charset="0"/>
              <a:ea typeface="宋体" panose="02010600030101010101" pitchFamily="2" charset="-122"/>
            </a:endParaRPr>
          </a:p>
        </p:txBody>
      </p:sp>
      <p:sp>
        <p:nvSpPr>
          <p:cNvPr id="7174" name="AutoShape 11"/>
          <p:cNvSpPr/>
          <p:nvPr userDrawn="1"/>
        </p:nvSpPr>
        <p:spPr>
          <a:xfrm>
            <a:off x="103717" y="34925"/>
            <a:ext cx="228600" cy="180975"/>
          </a:xfrm>
          <a:prstGeom prst="roundRect">
            <a:avLst>
              <a:gd name="adj" fmla="val 16667"/>
            </a:avLst>
          </a:prstGeom>
          <a:solidFill>
            <a:srgbClr val="FFFF00">
              <a:alpha val="79999"/>
            </a:srgbClr>
          </a:solidFill>
          <a:ln w="9525"/>
          <a:scene3d>
            <a:camera prst="legacyObliqueTopRight">
              <a:rot lat="0" lon="0" rev="0"/>
            </a:camera>
            <a:lightRig rig="legacyFlat3" dir="b"/>
          </a:scene3d>
          <a:sp3d extrusionH="125400" prstMaterial="legacyMatte">
            <a:bevelT w="13500" h="13500" prst="angle"/>
            <a:bevelB w="13500" h="13500" prst="angle"/>
            <a:extrusionClr>
              <a:srgbClr val="FFFF00"/>
            </a:extrusionClr>
          </a:sp3d>
        </p:spPr>
        <p:txBody>
          <a:bodyPr wrap="none" anchor="ctr" anchorCtr="0">
            <a:flatTx/>
          </a:bodyPr>
          <a:p>
            <a:pPr lvl="0" eaLnBrk="1" hangingPunct="1"/>
            <a:endParaRPr lang="zh-CN" altLang="en-US" dirty="0">
              <a:latin typeface="Arial" panose="020B0604020202020204" pitchFamily="34" charset="0"/>
              <a:ea typeface="宋体" panose="02010600030101010101" pitchFamily="2" charset="-122"/>
            </a:endParaRPr>
          </a:p>
        </p:txBody>
      </p:sp>
      <p:sp>
        <p:nvSpPr>
          <p:cNvPr id="7175" name="AutoShape 12"/>
          <p:cNvSpPr/>
          <p:nvPr userDrawn="1"/>
        </p:nvSpPr>
        <p:spPr>
          <a:xfrm>
            <a:off x="1871133" y="0"/>
            <a:ext cx="287867" cy="188913"/>
          </a:xfrm>
          <a:prstGeom prst="parallelogram">
            <a:avLst>
              <a:gd name="adj" fmla="val 28571"/>
            </a:avLst>
          </a:prstGeom>
          <a:solidFill>
            <a:srgbClr val="FF0066">
              <a:alpha val="70195"/>
            </a:srgbClr>
          </a:solidFill>
          <a:ln w="9525">
            <a:noFill/>
          </a:ln>
        </p:spPr>
        <p:txBody>
          <a:bodyPr wrap="none" anchor="ctr" anchorCtr="0"/>
          <a:p>
            <a:pPr lvl="0" eaLnBrk="1" hangingPunct="1"/>
            <a:endParaRPr lang="zh-CN" altLang="en-US" dirty="0">
              <a:latin typeface="Arial" panose="020B0604020202020204" pitchFamily="34" charset="0"/>
              <a:ea typeface="宋体" panose="02010600030101010101" pitchFamily="2" charset="-122"/>
            </a:endParaRPr>
          </a:p>
        </p:txBody>
      </p:sp>
      <p:sp>
        <p:nvSpPr>
          <p:cNvPr id="21" name="Text Box 13"/>
          <p:cNvSpPr txBox="1">
            <a:spLocks noChangeArrowheads="1"/>
          </p:cNvSpPr>
          <p:nvPr/>
        </p:nvSpPr>
        <p:spPr bwMode="auto">
          <a:xfrm>
            <a:off x="527051" y="0"/>
            <a:ext cx="4705351" cy="215265"/>
          </a:xfrm>
          <a:prstGeom prst="rect">
            <a:avLst/>
          </a:prstGeom>
          <a:noFill/>
          <a:ln>
            <a:noFill/>
          </a:ln>
          <a:effectLst/>
        </p:spPr>
        <p:txBody>
          <a:bodyPr lIns="0" tIns="0" rIns="0" bIns="0">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50000"/>
              </a:spcBef>
              <a:spcAft>
                <a:spcPct val="0"/>
              </a:spcAft>
              <a:buClrTx/>
              <a:buSzTx/>
              <a:buFontTx/>
              <a:buNone/>
              <a:defRPr/>
            </a:pPr>
            <a:r>
              <a:rPr kumimoji="0" lang="zh-CN" altLang="en-US" sz="1400" b="1" i="1" u="none" strike="noStrike" kern="1200" cap="none" spc="0" normalizeH="0" baseline="0" noProof="0">
                <a:ln>
                  <a:noFill/>
                </a:ln>
                <a:solidFill>
                  <a:schemeClr val="bg1"/>
                </a:solidFill>
                <a:effectLst/>
                <a:uLnTx/>
                <a:uFillTx/>
                <a:latin typeface="Arial" panose="020B0604020202020204" pitchFamily="34" charset="0"/>
                <a:ea typeface="黑体" panose="02010609060101010101" pitchFamily="49" charset="-122"/>
                <a:cs typeface="+mn-cs"/>
              </a:rPr>
              <a:t>会计学原理   </a:t>
            </a:r>
            <a:r>
              <a:rPr kumimoji="0" lang="en-US" altLang="zh-CN" sz="1400" b="1" i="1" u="none" strike="noStrike" kern="1200" cap="none" spc="0" normalizeH="0" baseline="0" noProof="0">
                <a:ln>
                  <a:noFill/>
                </a:ln>
                <a:solidFill>
                  <a:schemeClr val="bg1"/>
                </a:solidFill>
                <a:effectLst/>
                <a:uLnTx/>
                <a:uFillTx/>
                <a:latin typeface="Arial" panose="020B0604020202020204" pitchFamily="34" charset="0"/>
                <a:ea typeface="黑体" panose="02010609060101010101" pitchFamily="49" charset="-122"/>
                <a:cs typeface="+mn-cs"/>
              </a:rPr>
              <a:t>10</a:t>
            </a:r>
            <a:r>
              <a:rPr kumimoji="0" lang="en-US" altLang="zh-CN" sz="1400" b="1" i="1" u="none" strike="noStrike" kern="1200" cap="none" spc="0" normalizeH="0" baseline="0" noProof="0">
                <a:ln>
                  <a:noFill/>
                </a:ln>
                <a:solidFill>
                  <a:schemeClr val="bg1"/>
                </a:solidFill>
                <a:effectLst/>
                <a:uLnTx/>
                <a:uFillTx/>
                <a:latin typeface="Arial" panose="020B0604020202020204" pitchFamily="34" charset="0"/>
                <a:ea typeface="黑体" panose="02010609060101010101" pitchFamily="49" charset="-122"/>
                <a:cs typeface="+mn-cs"/>
              </a:rPr>
              <a:t>   </a:t>
            </a:r>
            <a:r>
              <a:rPr kumimoji="0" lang="zh-CN" altLang="en-US" sz="1400" b="1" i="1" u="none" strike="noStrike" kern="1200" cap="none" spc="0" normalizeH="0" baseline="0" noProof="0">
                <a:ln>
                  <a:noFill/>
                </a:ln>
                <a:solidFill>
                  <a:schemeClr val="bg1"/>
                </a:solidFill>
                <a:effectLst/>
                <a:uLnTx/>
                <a:uFillTx/>
                <a:latin typeface="Arial" panose="020B0604020202020204" pitchFamily="34" charset="0"/>
                <a:ea typeface="楷体_GB2312" pitchFamily="49" charset="-122"/>
                <a:cs typeface="+mn-cs"/>
              </a:rPr>
              <a:t>会计工作组织</a:t>
            </a:r>
            <a:endParaRPr kumimoji="0" lang="zh-CN" altLang="en-US" sz="1400" b="1" i="1" u="none" strike="noStrike" kern="1200" cap="none" spc="0" normalizeH="0" baseline="0" noProof="0">
              <a:ln>
                <a:noFill/>
              </a:ln>
              <a:solidFill>
                <a:schemeClr val="bg1"/>
              </a:solidFill>
              <a:effectLst/>
              <a:uLnTx/>
              <a:uFillTx/>
              <a:latin typeface="Arial" panose="020B0604020202020204" pitchFamily="34" charset="0"/>
              <a:ea typeface="楷体_GB2312" pitchFamily="49" charset="-122"/>
              <a:cs typeface="+mn-cs"/>
            </a:endParaRPr>
          </a:p>
        </p:txBody>
      </p:sp>
      <p:sp>
        <p:nvSpPr>
          <p:cNvPr id="61442" name="Rectangle 2"/>
          <p:cNvSpPr>
            <a:spLocks noGrp="1" noChangeArrowheads="1"/>
          </p:cNvSpPr>
          <p:nvPr>
            <p:ph type="ctrTitle"/>
          </p:nvPr>
        </p:nvSpPr>
        <p:spPr>
          <a:xfrm>
            <a:off x="914400" y="990600"/>
            <a:ext cx="10363200" cy="1371600"/>
          </a:xfrm>
        </p:spPr>
        <p:txBody>
          <a:bodyPr anchor="b"/>
          <a:lstStyle>
            <a:lvl1pPr>
              <a:defRPr sz="3600"/>
            </a:lvl1pPr>
          </a:lstStyle>
          <a:p>
            <a:pPr lvl="0" fontAlgn="base"/>
            <a:r>
              <a:rPr lang="zh-CN" altLang="en-US" strike="noStrike" noProof="0"/>
              <a:t>单击此处编辑母版标题样式</a:t>
            </a:r>
            <a:endParaRPr lang="zh-CN" altLang="en-US" strike="noStrike" noProof="0"/>
          </a:p>
        </p:txBody>
      </p:sp>
      <p:sp>
        <p:nvSpPr>
          <p:cNvPr id="61443" name="Rectangle 3"/>
          <p:cNvSpPr>
            <a:spLocks noGrp="1" noChangeArrowheads="1"/>
          </p:cNvSpPr>
          <p:nvPr>
            <p:ph type="subTitle" idx="1"/>
          </p:nvPr>
        </p:nvSpPr>
        <p:spPr>
          <a:xfrm>
            <a:off x="1930400" y="3429000"/>
            <a:ext cx="9347200" cy="1600200"/>
          </a:xfrm>
        </p:spPr>
        <p:txBody>
          <a:bodyPr/>
          <a:lstStyle>
            <a:lvl1pPr marL="0" indent="0">
              <a:defRPr sz="2200"/>
            </a:lvl1pPr>
          </a:lstStyle>
          <a:p>
            <a:pPr lvl="0" fontAlgn="base"/>
            <a:r>
              <a:rPr lang="zh-CN" altLang="en-US" strike="noStrike" noProof="0"/>
              <a:t>单击此处编辑母版副标题样式</a:t>
            </a:r>
            <a:endParaRPr lang="zh-CN" altLang="en-US" strike="noStrike" noProof="0"/>
          </a:p>
        </p:txBody>
      </p:sp>
      <p:sp>
        <p:nvSpPr>
          <p:cNvPr id="22" name="Rectangle 4"/>
          <p:cNvSpPr>
            <a:spLocks noGrp="1" noChangeArrowheads="1"/>
          </p:cNvSpPr>
          <p:nvPr>
            <p:ph type="dt" sz="half" idx="2"/>
          </p:nvPr>
        </p:nvSpPr>
        <p:spPr bwMode="auto">
          <a:xfrm>
            <a:off x="914400" y="6248400"/>
            <a:ext cx="2540000" cy="457200"/>
          </a:xfrm>
          <a:prstGeom prst="rect">
            <a:avLst/>
          </a:prstGeom>
          <a:noFill/>
          <a:ln>
            <a:noFill/>
          </a:ln>
        </p:spPr>
        <p:txBody>
          <a:bodyPr vert="horz" wrap="square" lIns="91440" tIns="45720" rIns="91440" bIns="45720" numCol="1" anchor="t" anchorCtr="0" compatLnSpc="1"/>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23" name="Rectangle 5"/>
          <p:cNvSpPr>
            <a:spLocks noGrp="1" noChangeArrowheads="1"/>
          </p:cNvSpPr>
          <p:nvPr>
            <p:ph type="ftr" sz="quarter" idx="3"/>
          </p:nvPr>
        </p:nvSpPr>
        <p:spPr bwMode="auto">
          <a:xfrm>
            <a:off x="4165600" y="6248400"/>
            <a:ext cx="3860800" cy="457200"/>
          </a:xfrm>
          <a:prstGeom prst="rect">
            <a:avLst/>
          </a:prstGeom>
          <a:noFill/>
          <a:ln>
            <a:noFill/>
          </a:ln>
        </p:spPr>
        <p:txBody>
          <a:bodyPr vert="horz" wrap="square" lIns="91440" tIns="45720" rIns="91440" bIns="45720" numCol="1" anchor="t" anchorCtr="0" compatLnSpc="1"/>
          <a:lstStyle>
            <a:lvl1pPr>
              <a:defRPr sz="1200" b="0">
                <a:latin typeface="+mn-lt"/>
                <a:ea typeface="宋体" panose="02010600030101010101" pitchFamily="2" charset="-122"/>
              </a:defRPr>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zh-CN"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24" name="Rectangle 6"/>
          <p:cNvSpPr>
            <a:spLocks noGrp="1" noChangeArrowheads="1"/>
          </p:cNvSpPr>
          <p:nvPr>
            <p:ph type="sldNum" sz="quarter" idx="4"/>
          </p:nvPr>
        </p:nvSpPr>
        <p:spPr bwMode="auto">
          <a:xfrm>
            <a:off x="8737600" y="6248400"/>
            <a:ext cx="2540000" cy="457200"/>
          </a:xfrm>
          <a:prstGeom prst="rect">
            <a:avLst/>
          </a:prstGeom>
          <a:noFill/>
          <a:ln>
            <a:noFill/>
          </a:ln>
        </p:spPr>
        <p:txBody>
          <a:bodyPr vert="horz" wrap="square" lIns="91440" tIns="45720" rIns="91440" bIns="45720" numCol="1" anchor="t" anchorCtr="0" compatLnSpc="1"/>
          <a:p>
            <a:pPr algn="r" eaLnBrk="1" fontAlgn="base" hangingPunct="1"/>
            <a:fld id="{9A0DB2DC-4C9A-4742-B13C-FB6460FD3503}" type="slidenum">
              <a:rPr lang="en-US" altLang="zh-CN" strike="noStrike" noProof="1" dirty="0">
                <a:latin typeface="Verdana" panose="020B0604030504040204" pitchFamily="34" charset="0"/>
                <a:ea typeface="宋体" panose="02010600030101010101" pitchFamily="2" charset="-122"/>
                <a:cs typeface="+mn-cs"/>
              </a:rPr>
            </a:fld>
            <a:endParaRPr lang="en-US" altLang="zh-CN" strike="noStrike" noProof="1" dirty="0">
              <a:latin typeface="Verdana" panose="020B0604030504040204" pitchFamily="34" charset="0"/>
              <a:ea typeface="黑体" panose="02010609060101010101" pitchFamily="49" charset="-122"/>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a:t>单击此处编辑母版标题样式</a:t>
            </a:r>
            <a:endParaRPr lang="zh-CN" altLang="en-US" strike="noStrike" noProof="1"/>
          </a:p>
        </p:txBody>
      </p:sp>
      <p:sp>
        <p:nvSpPr>
          <p:cNvPr id="3" name="内容占位符 2"/>
          <p:cNvSpPr>
            <a:spLocks noGrp="1"/>
          </p:cNvSpPr>
          <p:nvPr>
            <p:ph idx="1"/>
          </p:nvPr>
        </p:nvSpPr>
        <p:spPr/>
        <p:txBody>
          <a:body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第</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一</a:t>
            </a:r>
            <a:r>
              <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章  </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总论</a:t>
            </a:r>
            <a:endPar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endParaRPr>
          </a:p>
        </p:txBody>
      </p:sp>
      <p:sp>
        <p:nvSpPr>
          <p:cNvPr id="6" name="灯片编号占位符 5"/>
          <p:cNvSpPr>
            <a:spLocks noGrp="1"/>
          </p:cNvSpPr>
          <p:nvPr>
            <p:ph type="sldNum" sz="quarter" idx="12"/>
          </p:nvPr>
        </p:nvSpPr>
        <p:spPr/>
        <p:txBody>
          <a:bodyPr/>
          <a:p>
            <a:pPr lvl="0" eaLnBrk="1" fontAlgn="base" hangingPunct="1"/>
            <a:fld id="{9A0DB2DC-4C9A-4742-B13C-FB6460FD3503}" type="slidenum">
              <a:rPr lang="en-US" altLang="zh-CN" strike="noStrike" noProof="1" dirty="0">
                <a:latin typeface="Verdana" panose="020B060403050404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0"/>
            <a:ext cx="10363200" cy="1362075"/>
          </a:xfrm>
        </p:spPr>
        <p:txBody>
          <a:bodyPr anchor="t"/>
          <a:lstStyle>
            <a:lvl1pPr algn="l">
              <a:defRPr sz="4000" b="1" cap="all"/>
            </a:lvl1pPr>
          </a:lstStyle>
          <a:p>
            <a:pPr fontAlgn="base"/>
            <a:r>
              <a:rPr lang="zh-CN" altLang="en-US" strike="noStrike" noProof="1"/>
              <a:t>单击此处编辑母版标题样式</a:t>
            </a:r>
            <a:endParaRPr lang="zh-CN" altLang="en-US" strike="noStrike" noProof="1"/>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fontAlgn="base"/>
            <a:r>
              <a:rPr lang="zh-CN" altLang="en-US" strike="noStrike" noProof="1"/>
              <a:t>单击此处编辑母版文本样式</a:t>
            </a:r>
            <a:endParaRPr lang="zh-CN" altLang="en-US" strike="noStrike" noProof="1"/>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第</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一</a:t>
            </a:r>
            <a:r>
              <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章  </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总论</a:t>
            </a:r>
            <a:endPar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endParaRPr>
          </a:p>
        </p:txBody>
      </p:sp>
      <p:sp>
        <p:nvSpPr>
          <p:cNvPr id="6" name="灯片编号占位符 5"/>
          <p:cNvSpPr>
            <a:spLocks noGrp="1"/>
          </p:cNvSpPr>
          <p:nvPr>
            <p:ph type="sldNum" sz="quarter" idx="12"/>
          </p:nvPr>
        </p:nvSpPr>
        <p:spPr/>
        <p:txBody>
          <a:bodyPr/>
          <a:p>
            <a:pPr lvl="0" eaLnBrk="1" fontAlgn="base" hangingPunct="1"/>
            <a:fld id="{9A0DB2DC-4C9A-4742-B13C-FB6460FD3503}" type="slidenum">
              <a:rPr lang="en-US" altLang="zh-CN" strike="noStrike" noProof="1" dirty="0">
                <a:latin typeface="Verdana" panose="020B060403050404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a:t>单击此处编辑母版标题样式</a:t>
            </a:r>
            <a:endParaRPr lang="zh-CN" altLang="en-US" strike="noStrike" noProof="1"/>
          </a:p>
        </p:txBody>
      </p:sp>
      <p:sp>
        <p:nvSpPr>
          <p:cNvPr id="3" name="内容占位符 2"/>
          <p:cNvSpPr>
            <a:spLocks noGrp="1"/>
          </p:cNvSpPr>
          <p:nvPr>
            <p:ph sz="half" idx="1"/>
          </p:nvPr>
        </p:nvSpPr>
        <p:spPr>
          <a:xfrm>
            <a:off x="755651" y="1196975"/>
            <a:ext cx="5232400" cy="49688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4" name="内容占位符 3"/>
          <p:cNvSpPr>
            <a:spLocks noGrp="1"/>
          </p:cNvSpPr>
          <p:nvPr>
            <p:ph sz="half" idx="2"/>
          </p:nvPr>
        </p:nvSpPr>
        <p:spPr>
          <a:xfrm>
            <a:off x="6191251" y="1196975"/>
            <a:ext cx="5232400" cy="49688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5" name="日期占位符 4"/>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6" name="页脚占位符 5"/>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第</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一</a:t>
            </a:r>
            <a:r>
              <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章  </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总论</a:t>
            </a:r>
            <a:endPar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endParaRPr>
          </a:p>
        </p:txBody>
      </p:sp>
      <p:sp>
        <p:nvSpPr>
          <p:cNvPr id="7" name="灯片编号占位符 6"/>
          <p:cNvSpPr>
            <a:spLocks noGrp="1"/>
          </p:cNvSpPr>
          <p:nvPr>
            <p:ph type="sldNum" sz="quarter" idx="12"/>
          </p:nvPr>
        </p:nvSpPr>
        <p:spPr/>
        <p:txBody>
          <a:bodyPr/>
          <a:p>
            <a:pPr lvl="0" eaLnBrk="1" fontAlgn="base" hangingPunct="1"/>
            <a:fld id="{9A0DB2DC-4C9A-4742-B13C-FB6460FD3503}" type="slidenum">
              <a:rPr lang="en-US" altLang="zh-CN" strike="noStrike" noProof="1" dirty="0">
                <a:latin typeface="Verdana" panose="020B060403050404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p:spPr>
        <p:txBody>
          <a:bodyPr/>
          <a:lstStyle>
            <a:lvl1pPr>
              <a:defRPr/>
            </a:lvl1pPr>
          </a:lstStyle>
          <a:p>
            <a:pPr fontAlgn="base"/>
            <a:r>
              <a:rPr lang="zh-CN" altLang="en-US" strike="noStrike" noProof="1"/>
              <a:t>单击此处编辑母版标题样式</a:t>
            </a:r>
            <a:endParaRPr lang="zh-CN" altLang="en-US" strike="noStrike" noProof="1"/>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base"/>
            <a:r>
              <a:rPr lang="zh-CN" altLang="en-US" strike="noStrike" noProof="1"/>
              <a:t>单击此处编辑母版文本样式</a:t>
            </a:r>
            <a:endParaRPr lang="zh-CN" altLang="en-US" strike="noStrike" noProof="1"/>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5" name="文本占位符 4"/>
          <p:cNvSpPr>
            <a:spLocks noGrp="1"/>
          </p:cNvSpPr>
          <p:nvPr>
            <p:ph type="body" sz="quarter" idx="3"/>
          </p:nvPr>
        </p:nvSpPr>
        <p:spPr>
          <a:xfrm>
            <a:off x="6193367"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base"/>
            <a:r>
              <a:rPr lang="zh-CN" altLang="en-US" strike="noStrike" noProof="1"/>
              <a:t>单击此处编辑母版文本样式</a:t>
            </a:r>
            <a:endParaRPr lang="zh-CN" altLang="en-US" strike="noStrike" noProof="1"/>
          </a:p>
        </p:txBody>
      </p:sp>
      <p:sp>
        <p:nvSpPr>
          <p:cNvPr id="6" name="内容占位符 5"/>
          <p:cNvSpPr>
            <a:spLocks noGrp="1"/>
          </p:cNvSpPr>
          <p:nvPr>
            <p:ph sz="quarter" idx="4"/>
          </p:nvPr>
        </p:nvSpPr>
        <p:spPr>
          <a:xfrm>
            <a:off x="6193367"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7" name="日期占位符 6"/>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8" name="页脚占位符 7"/>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第</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一</a:t>
            </a:r>
            <a:r>
              <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章  </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总论</a:t>
            </a:r>
            <a:endPar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endParaRPr>
          </a:p>
        </p:txBody>
      </p:sp>
      <p:sp>
        <p:nvSpPr>
          <p:cNvPr id="9" name="灯片编号占位符 8"/>
          <p:cNvSpPr>
            <a:spLocks noGrp="1"/>
          </p:cNvSpPr>
          <p:nvPr>
            <p:ph type="sldNum" sz="quarter" idx="12"/>
          </p:nvPr>
        </p:nvSpPr>
        <p:spPr/>
        <p:txBody>
          <a:bodyPr/>
          <a:p>
            <a:pPr lvl="0" eaLnBrk="1" fontAlgn="base" hangingPunct="1"/>
            <a:fld id="{9A0DB2DC-4C9A-4742-B13C-FB6460FD3503}" type="slidenum">
              <a:rPr lang="en-US" altLang="zh-CN" strike="noStrike" noProof="1" dirty="0">
                <a:latin typeface="Verdana" panose="020B060403050404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0"/>
            <a:ext cx="10363200" cy="1362075"/>
          </a:xfrm>
        </p:spPr>
        <p:txBody>
          <a:bodyPr anchor="t"/>
          <a:lstStyle>
            <a:lvl1pPr algn="l">
              <a:defRPr sz="4000" b="1" cap="all"/>
            </a:lvl1pPr>
          </a:lstStyle>
          <a:p>
            <a:pPr fontAlgn="base"/>
            <a:r>
              <a:rPr lang="zh-CN" altLang="en-US" strike="noStrike" noProof="1"/>
              <a:t>单击此处编辑母版标题样式</a:t>
            </a:r>
            <a:endParaRPr lang="zh-CN" altLang="en-US" strike="noStrike" noProof="1"/>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fontAlgn="base"/>
            <a:r>
              <a:rPr lang="zh-CN" altLang="en-US" strike="noStrike" noProof="1"/>
              <a:t>单击此处编辑母版文本样式</a:t>
            </a:r>
            <a:endParaRPr lang="zh-CN" altLang="en-US" strike="noStrike" noProof="1"/>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第</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一</a:t>
            </a:r>
            <a:r>
              <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章  </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总论</a:t>
            </a:r>
            <a:endPar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endParaRPr>
          </a:p>
        </p:txBody>
      </p:sp>
      <p:sp>
        <p:nvSpPr>
          <p:cNvPr id="6" name="灯片编号占位符 5"/>
          <p:cNvSpPr>
            <a:spLocks noGrp="1"/>
          </p:cNvSpPr>
          <p:nvPr>
            <p:ph type="sldNum" sz="quarter" idx="12"/>
          </p:nvPr>
        </p:nvSpPr>
        <p:spPr/>
        <p:txBody>
          <a:bodyPr/>
          <a:p>
            <a:pPr lvl="0" eaLnBrk="1" fontAlgn="base" hangingPunct="1"/>
            <a:fld id="{9A0DB2DC-4C9A-4742-B13C-FB6460FD3503}" type="slidenum">
              <a:rPr lang="en-US" altLang="zh-CN" strike="noStrike" noProof="1" dirty="0">
                <a:latin typeface="Verdana" panose="020B060403050404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pic>
        <p:nvPicPr>
          <p:cNvPr id="7" name="图片 6" descr="图片1"/>
          <p:cNvPicPr>
            <a:picLocks noChangeAspect="1"/>
          </p:cNvPicPr>
          <p:nvPr userDrawn="1"/>
        </p:nvPicPr>
        <p:blipFill>
          <a:blip r:embed="rId2"/>
          <a:stretch>
            <a:fillRect/>
          </a:stretch>
        </p:blipFill>
        <p:spPr>
          <a:xfrm>
            <a:off x="10200640" y="0"/>
            <a:ext cx="1877695" cy="359410"/>
          </a:xfrm>
          <a:prstGeom prst="rect">
            <a:avLst/>
          </a:prstGeom>
        </p:spPr>
      </p:pic>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a:t>单击此处编辑母版标题样式</a:t>
            </a:r>
            <a:endParaRPr lang="zh-CN" altLang="en-US" strike="noStrike" noProof="1"/>
          </a:p>
        </p:txBody>
      </p:sp>
      <p:sp>
        <p:nvSpPr>
          <p:cNvPr id="3" name="日期占位符 2"/>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4" name="页脚占位符 3"/>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第</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一</a:t>
            </a:r>
            <a:r>
              <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章  </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总论</a:t>
            </a:r>
            <a:endPar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endParaRPr>
          </a:p>
        </p:txBody>
      </p:sp>
      <p:sp>
        <p:nvSpPr>
          <p:cNvPr id="5" name="灯片编号占位符 4"/>
          <p:cNvSpPr>
            <a:spLocks noGrp="1"/>
          </p:cNvSpPr>
          <p:nvPr>
            <p:ph type="sldNum" sz="quarter" idx="12"/>
          </p:nvPr>
        </p:nvSpPr>
        <p:spPr/>
        <p:txBody>
          <a:bodyPr/>
          <a:p>
            <a:pPr lvl="0" eaLnBrk="1" fontAlgn="base" hangingPunct="1"/>
            <a:fld id="{9A0DB2DC-4C9A-4742-B13C-FB6460FD3503}" type="slidenum">
              <a:rPr lang="en-US" altLang="zh-CN" strike="noStrike" noProof="1" dirty="0">
                <a:latin typeface="Verdana" panose="020B060403050404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3" name="页脚占位符 2"/>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第</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一</a:t>
            </a:r>
            <a:r>
              <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章  </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总论</a:t>
            </a:r>
            <a:endPar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endParaRPr>
          </a:p>
        </p:txBody>
      </p:sp>
      <p:sp>
        <p:nvSpPr>
          <p:cNvPr id="4" name="灯片编号占位符 3"/>
          <p:cNvSpPr>
            <a:spLocks noGrp="1"/>
          </p:cNvSpPr>
          <p:nvPr>
            <p:ph type="sldNum" sz="quarter" idx="12"/>
          </p:nvPr>
        </p:nvSpPr>
        <p:spPr/>
        <p:txBody>
          <a:bodyPr/>
          <a:p>
            <a:pPr lvl="0" eaLnBrk="1" fontAlgn="base" hangingPunct="1"/>
            <a:fld id="{9A0DB2DC-4C9A-4742-B13C-FB6460FD3503}" type="slidenum">
              <a:rPr lang="en-US" altLang="zh-CN" strike="noStrike" noProof="1" dirty="0">
                <a:latin typeface="Verdana" panose="020B060403050404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0" y="273050"/>
            <a:ext cx="4011084" cy="1162050"/>
          </a:xfrm>
        </p:spPr>
        <p:txBody>
          <a:bodyPr anchor="b"/>
          <a:lstStyle>
            <a:lvl1pPr algn="l">
              <a:defRPr sz="2000" b="1"/>
            </a:lvl1pPr>
          </a:lstStyle>
          <a:p>
            <a:pPr fontAlgn="base"/>
            <a:r>
              <a:rPr lang="zh-CN" altLang="en-US" strike="noStrike" noProof="1"/>
              <a:t>单击此处编辑母版标题样式</a:t>
            </a:r>
            <a:endParaRPr lang="zh-CN" altLang="en-US" strike="noStrike" noProof="1"/>
          </a:p>
        </p:txBody>
      </p:sp>
      <p:sp>
        <p:nvSpPr>
          <p:cNvPr id="3" name="内容占位符 2"/>
          <p:cNvSpPr>
            <a:spLocks noGrp="1"/>
          </p:cNvSpPr>
          <p:nvPr>
            <p:ph idx="1"/>
          </p:nvPr>
        </p:nvSpPr>
        <p:spPr>
          <a:xfrm>
            <a:off x="4766733" y="273050"/>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4" name="文本占位符 3"/>
          <p:cNvSpPr>
            <a:spLocks noGrp="1"/>
          </p:cNvSpPr>
          <p:nvPr>
            <p:ph type="body" sz="half" idx="2"/>
          </p:nvPr>
        </p:nvSpPr>
        <p:spPr>
          <a:xfrm>
            <a:off x="609600" y="1435100"/>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fontAlgn="base"/>
            <a:r>
              <a:rPr lang="zh-CN" altLang="en-US" strike="noStrike" noProof="1"/>
              <a:t>单击此处编辑母版文本样式</a:t>
            </a:r>
            <a:endParaRPr lang="zh-CN" altLang="en-US" strike="noStrike" noProof="1"/>
          </a:p>
        </p:txBody>
      </p:sp>
      <p:sp>
        <p:nvSpPr>
          <p:cNvPr id="5" name="日期占位符 4"/>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6" name="页脚占位符 5"/>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第</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一</a:t>
            </a:r>
            <a:r>
              <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章  </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总论</a:t>
            </a:r>
            <a:endPar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endParaRPr>
          </a:p>
        </p:txBody>
      </p:sp>
      <p:sp>
        <p:nvSpPr>
          <p:cNvPr id="7" name="灯片编号占位符 6"/>
          <p:cNvSpPr>
            <a:spLocks noGrp="1"/>
          </p:cNvSpPr>
          <p:nvPr>
            <p:ph type="sldNum" sz="quarter" idx="12"/>
          </p:nvPr>
        </p:nvSpPr>
        <p:spPr/>
        <p:txBody>
          <a:bodyPr/>
          <a:p>
            <a:pPr lvl="0" eaLnBrk="1" fontAlgn="base" hangingPunct="1"/>
            <a:fld id="{9A0DB2DC-4C9A-4742-B13C-FB6460FD3503}" type="slidenum">
              <a:rPr lang="en-US" altLang="zh-CN" strike="noStrike" noProof="1" dirty="0">
                <a:latin typeface="Verdana" panose="020B060403050404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pPr fontAlgn="base"/>
            <a:r>
              <a:rPr lang="zh-CN" altLang="en-US" strike="noStrike" noProof="1"/>
              <a:t>单击此处编辑母版标题样式</a:t>
            </a:r>
            <a:endParaRPr lang="zh-CN" altLang="en-US" strike="noStrike" noProof="1"/>
          </a:p>
        </p:txBody>
      </p:sp>
      <p:sp>
        <p:nvSpPr>
          <p:cNvPr id="3" name="图片占位符 2"/>
          <p:cNvSpPr>
            <a:spLocks noGrp="1"/>
          </p:cNvSpPr>
          <p:nvPr>
            <p:ph type="pic" idx="1"/>
          </p:nvPr>
        </p:nvSpPr>
        <p:spPr>
          <a:xfrm>
            <a:off x="2389717" y="612775"/>
            <a:ext cx="7315200" cy="4114800"/>
          </a:xfrm>
        </p:spPr>
        <p:txBody>
          <a:bodyPr vert="horz" wrap="square" lIns="91440" tIns="45720" rIns="91440" bIns="45720" numCol="1" anchor="t" anchorCtr="0" compatLnSpc="1"/>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2" panose="05020102010507070707" pitchFamily="18" charset="2"/>
              <a:buNone/>
              <a:defRPr/>
            </a:pPr>
            <a:endParaRPr kumimoji="0" lang="zh-CN" altLang="en-US" sz="3200" b="1" i="0" u="none" strike="noStrike" kern="0" cap="none" spc="0" normalizeH="0" baseline="0" noProof="0">
              <a:ln>
                <a:noFill/>
              </a:ln>
              <a:solidFill>
                <a:schemeClr val="tx1"/>
              </a:solidFill>
              <a:effectLst/>
              <a:uLnTx/>
              <a:uFillTx/>
              <a:latin typeface="+mn-lt"/>
              <a:ea typeface="+mn-ea"/>
              <a:cs typeface="+mn-cs"/>
            </a:endParaRPr>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fontAlgn="base"/>
            <a:r>
              <a:rPr lang="zh-CN" altLang="en-US" strike="noStrike" noProof="1"/>
              <a:t>单击此处编辑母版文本样式</a:t>
            </a:r>
            <a:endParaRPr lang="zh-CN" altLang="en-US" strike="noStrike" noProof="1"/>
          </a:p>
        </p:txBody>
      </p:sp>
      <p:sp>
        <p:nvSpPr>
          <p:cNvPr id="5" name="日期占位符 4"/>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6" name="页脚占位符 5"/>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第</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一</a:t>
            </a:r>
            <a:r>
              <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章  </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总论</a:t>
            </a:r>
            <a:endPar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endParaRPr>
          </a:p>
        </p:txBody>
      </p:sp>
      <p:sp>
        <p:nvSpPr>
          <p:cNvPr id="7" name="灯片编号占位符 6"/>
          <p:cNvSpPr>
            <a:spLocks noGrp="1"/>
          </p:cNvSpPr>
          <p:nvPr>
            <p:ph type="sldNum" sz="quarter" idx="12"/>
          </p:nvPr>
        </p:nvSpPr>
        <p:spPr/>
        <p:txBody>
          <a:bodyPr/>
          <a:p>
            <a:pPr lvl="0" eaLnBrk="1" fontAlgn="base" hangingPunct="1"/>
            <a:fld id="{9A0DB2DC-4C9A-4742-B13C-FB6460FD3503}" type="slidenum">
              <a:rPr lang="en-US" altLang="zh-CN" strike="noStrike" noProof="1" dirty="0">
                <a:latin typeface="Verdana" panose="020B060403050404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a:t>单击此处编辑母版标题样式</a:t>
            </a:r>
            <a:endParaRPr lang="zh-CN" altLang="en-US" strike="noStrike" noProof="1"/>
          </a:p>
        </p:txBody>
      </p:sp>
      <p:sp>
        <p:nvSpPr>
          <p:cNvPr id="3" name="竖排文字占位符 2"/>
          <p:cNvSpPr>
            <a:spLocks noGrp="1"/>
          </p:cNvSpPr>
          <p:nvPr>
            <p:ph type="body" orient="vert" idx="1"/>
          </p:nvPr>
        </p:nvSpPr>
        <p:spPr/>
        <p:txBody>
          <a:bodyPr vert="eaVert"/>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第</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一</a:t>
            </a:r>
            <a:r>
              <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章  </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总论</a:t>
            </a:r>
            <a:endPar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endParaRPr>
          </a:p>
        </p:txBody>
      </p:sp>
      <p:sp>
        <p:nvSpPr>
          <p:cNvPr id="6" name="灯片编号占位符 5"/>
          <p:cNvSpPr>
            <a:spLocks noGrp="1"/>
          </p:cNvSpPr>
          <p:nvPr>
            <p:ph type="sldNum" sz="quarter" idx="12"/>
          </p:nvPr>
        </p:nvSpPr>
        <p:spPr/>
        <p:txBody>
          <a:bodyPr/>
          <a:p>
            <a:pPr lvl="0" eaLnBrk="1" fontAlgn="base" hangingPunct="1"/>
            <a:fld id="{9A0DB2DC-4C9A-4742-B13C-FB6460FD3503}" type="slidenum">
              <a:rPr lang="en-US" altLang="zh-CN" strike="noStrike" noProof="1" dirty="0">
                <a:latin typeface="Verdana" panose="020B060403050404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65117" y="304800"/>
            <a:ext cx="2669116" cy="5861050"/>
          </a:xfrm>
        </p:spPr>
        <p:txBody>
          <a:bodyPr vert="eaVert"/>
          <a:lstStyle/>
          <a:p>
            <a:pPr fontAlgn="base"/>
            <a:r>
              <a:rPr lang="zh-CN" altLang="en-US" strike="noStrike" noProof="1"/>
              <a:t>单击此处编辑母版标题样式</a:t>
            </a:r>
            <a:endParaRPr lang="zh-CN" altLang="en-US" strike="noStrike" noProof="1"/>
          </a:p>
        </p:txBody>
      </p:sp>
      <p:sp>
        <p:nvSpPr>
          <p:cNvPr id="3" name="竖排文字占位符 2"/>
          <p:cNvSpPr>
            <a:spLocks noGrp="1"/>
          </p:cNvSpPr>
          <p:nvPr>
            <p:ph type="body" orient="vert" idx="1"/>
          </p:nvPr>
        </p:nvSpPr>
        <p:spPr>
          <a:xfrm>
            <a:off x="755651" y="304800"/>
            <a:ext cx="7806267" cy="5861050"/>
          </a:xfrm>
        </p:spPr>
        <p:txBody>
          <a:bodyPr vert="eaVert"/>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第</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一</a:t>
            </a:r>
            <a:r>
              <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章  </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总论</a:t>
            </a:r>
            <a:endPar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endParaRPr>
          </a:p>
        </p:txBody>
      </p:sp>
      <p:sp>
        <p:nvSpPr>
          <p:cNvPr id="6" name="灯片编号占位符 5"/>
          <p:cNvSpPr>
            <a:spLocks noGrp="1"/>
          </p:cNvSpPr>
          <p:nvPr>
            <p:ph type="sldNum" sz="quarter" idx="12"/>
          </p:nvPr>
        </p:nvSpPr>
        <p:spPr/>
        <p:txBody>
          <a:bodyPr/>
          <a:p>
            <a:pPr lvl="0" eaLnBrk="1" fontAlgn="base" hangingPunct="1"/>
            <a:fld id="{9A0DB2DC-4C9A-4742-B13C-FB6460FD3503}" type="slidenum">
              <a:rPr lang="en-US" altLang="zh-CN" strike="noStrike" noProof="1" dirty="0">
                <a:latin typeface="Verdana" panose="020B060403050404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tbl" preserve="1">
  <p:cSld name="标题和表格">
    <p:spTree>
      <p:nvGrpSpPr>
        <p:cNvPr id="1" name=""/>
        <p:cNvGrpSpPr/>
        <p:nvPr/>
      </p:nvGrpSpPr>
      <p:grpSpPr>
        <a:xfrm>
          <a:off x="0" y="0"/>
          <a:ext cx="0" cy="0"/>
          <a:chOff x="0" y="0"/>
          <a:chExt cx="0" cy="0"/>
        </a:xfrm>
      </p:grpSpPr>
      <p:sp>
        <p:nvSpPr>
          <p:cNvPr id="2" name="标题 1"/>
          <p:cNvSpPr>
            <a:spLocks noGrp="1"/>
          </p:cNvSpPr>
          <p:nvPr>
            <p:ph type="title"/>
          </p:nvPr>
        </p:nvSpPr>
        <p:spPr>
          <a:xfrm>
            <a:off x="766233" y="304800"/>
            <a:ext cx="10668000" cy="676275"/>
          </a:xfrm>
        </p:spPr>
        <p:txBody>
          <a:bodyPr/>
          <a:lstStyle/>
          <a:p>
            <a:pPr fontAlgn="base"/>
            <a:r>
              <a:rPr lang="zh-CN" altLang="en-US" strike="noStrike" noProof="1"/>
              <a:t>单击此处编辑母版标题样式</a:t>
            </a:r>
            <a:endParaRPr lang="zh-CN" altLang="en-US" strike="noStrike" noProof="1"/>
          </a:p>
        </p:txBody>
      </p:sp>
      <p:sp>
        <p:nvSpPr>
          <p:cNvPr id="3" name="表格占位符 2"/>
          <p:cNvSpPr>
            <a:spLocks noGrp="1"/>
          </p:cNvSpPr>
          <p:nvPr>
            <p:ph type="tbl" idx="1"/>
          </p:nvPr>
        </p:nvSpPr>
        <p:spPr>
          <a:xfrm>
            <a:off x="755651" y="1196975"/>
            <a:ext cx="10668000" cy="4968875"/>
          </a:xfrm>
        </p:spPr>
        <p:txBody>
          <a:bodyPr vert="horz" wrap="square" lIns="91440" tIns="45720" rIns="91440" bIns="45720" numCol="1" anchor="t" anchorCtr="0" compatLnSpc="1"/>
          <a:lstStyle/>
          <a:p>
            <a:pPr marL="469900" marR="0" lvl="0" indent="-469900" algn="l" defTabSz="914400" rtl="0" eaLnBrk="0" fontAlgn="base" latinLnBrk="0" hangingPunct="0">
              <a:lnSpc>
                <a:spcPct val="100000"/>
              </a:lnSpc>
              <a:spcBef>
                <a:spcPct val="20000"/>
              </a:spcBef>
              <a:spcAft>
                <a:spcPct val="0"/>
              </a:spcAft>
              <a:buClr>
                <a:schemeClr val="accent2"/>
              </a:buClr>
              <a:buSzTx/>
              <a:buFont typeface="Wingdings 2" panose="05020102010507070707" pitchFamily="18" charset="2"/>
              <a:buNone/>
              <a:defRPr/>
            </a:pPr>
            <a:endParaRPr kumimoji="0" lang="zh-CN" altLang="en-US" sz="2400" b="1" i="0" u="none" strike="noStrike" kern="0" cap="none" spc="0" normalizeH="0" baseline="0" noProof="0">
              <a:ln>
                <a:noFill/>
              </a:ln>
              <a:solidFill>
                <a:schemeClr val="tx1"/>
              </a:solidFill>
              <a:effectLst/>
              <a:uLnTx/>
              <a:uFillTx/>
              <a:latin typeface="+mn-lt"/>
              <a:ea typeface="+mn-ea"/>
              <a:cs typeface="+mn-cs"/>
            </a:endParaRPr>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第</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一</a:t>
            </a:r>
            <a:r>
              <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章  </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总论</a:t>
            </a:r>
            <a:endPar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endParaRPr>
          </a:p>
        </p:txBody>
      </p:sp>
      <p:sp>
        <p:nvSpPr>
          <p:cNvPr id="6" name="灯片编号占位符 5"/>
          <p:cNvSpPr>
            <a:spLocks noGrp="1"/>
          </p:cNvSpPr>
          <p:nvPr>
            <p:ph type="sldNum" sz="quarter" idx="12"/>
          </p:nvPr>
        </p:nvSpPr>
        <p:spPr/>
        <p:txBody>
          <a:bodyPr/>
          <a:p>
            <a:pPr lvl="0" eaLnBrk="1" fontAlgn="base" hangingPunct="1"/>
            <a:fld id="{9A0DB2DC-4C9A-4742-B13C-FB6460FD3503}" type="slidenum">
              <a:rPr lang="en-US" altLang="zh-CN" strike="noStrike" noProof="1" dirty="0">
                <a:latin typeface="Verdana" panose="020B060403050404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itle" preserve="1" showMasterSp="0">
  <p:cSld name="标题幻灯片">
    <p:bg>
      <p:bgPr>
        <a:solidFill>
          <a:schemeClr val="bg1"/>
        </a:solidFill>
        <a:effectLst/>
      </p:bgPr>
    </p:bg>
    <p:spTree>
      <p:nvGrpSpPr>
        <p:cNvPr id="1" name=""/>
        <p:cNvGrpSpPr/>
        <p:nvPr/>
      </p:nvGrpSpPr>
      <p:grpSpPr>
        <a:xfrm>
          <a:off x="0" y="0"/>
          <a:ext cx="0" cy="0"/>
          <a:chOff x="0" y="0"/>
          <a:chExt cx="0" cy="0"/>
        </a:xfrm>
      </p:grpSpPr>
      <p:sp>
        <p:nvSpPr>
          <p:cNvPr id="8194" name="AutoShape 7"/>
          <p:cNvSpPr/>
          <p:nvPr/>
        </p:nvSpPr>
        <p:spPr>
          <a:xfrm>
            <a:off x="914400" y="2393950"/>
            <a:ext cx="10363200" cy="109538"/>
          </a:xfrm>
          <a:custGeom>
            <a:avLst/>
            <a:gdLst/>
            <a:ahLst/>
            <a:cxnLst>
              <a:cxn ang="0">
                <a:pos x="0" y="0"/>
              </a:cxn>
              <a:cxn ang="0">
                <a:pos x="4803343" y="0"/>
              </a:cxn>
              <a:cxn ang="0">
                <a:pos x="4803343" y="109538"/>
              </a:cxn>
              <a:cxn ang="0">
                <a:pos x="0" y="109538"/>
              </a:cxn>
              <a:cxn ang="0">
                <a:pos x="0" y="0"/>
              </a:cxn>
              <a:cxn ang="0">
                <a:pos x="0" y="0"/>
              </a:cxn>
              <a:cxn ang="0">
                <a:pos x="7772400" y="0"/>
              </a:cxn>
            </a:cxnLst>
            <a:pathLst>
              <a:path w="1000" h="1000" stroke="0">
                <a:moveTo>
                  <a:pt x="0" y="0"/>
                </a:moveTo>
                <a:lnTo>
                  <a:pt x="618" y="0"/>
                </a:lnTo>
                <a:lnTo>
                  <a:pt x="618" y="1000"/>
                </a:lnTo>
                <a:lnTo>
                  <a:pt x="0" y="1000"/>
                </a:lnTo>
                <a:lnTo>
                  <a:pt x="0" y="0"/>
                </a:lnTo>
                <a:close/>
              </a:path>
              <a:path w="1000" h="1000">
                <a:moveTo>
                  <a:pt x="0" y="0"/>
                </a:moveTo>
                <a:lnTo>
                  <a:pt x="1000" y="0"/>
                </a:lnTo>
              </a:path>
            </a:pathLst>
          </a:custGeom>
          <a:solidFill>
            <a:schemeClr val="accent2"/>
          </a:solidFill>
          <a:ln w="9525" cap="flat" cmpd="sng">
            <a:solidFill>
              <a:schemeClr val="accent2"/>
            </a:solidFill>
            <a:prstDash val="solid"/>
            <a:miter/>
            <a:headEnd type="none" w="med" len="med"/>
            <a:tailEnd type="none" w="med" len="med"/>
          </a:ln>
        </p:spPr>
        <p:txBody>
          <a:bodyPr/>
          <a:p>
            <a:endParaRPr lang="zh-CN" altLang="en-US"/>
          </a:p>
        </p:txBody>
      </p:sp>
      <p:sp>
        <p:nvSpPr>
          <p:cNvPr id="8195" name="Rectangle 8"/>
          <p:cNvSpPr/>
          <p:nvPr userDrawn="1"/>
        </p:nvSpPr>
        <p:spPr>
          <a:xfrm>
            <a:off x="0" y="0"/>
            <a:ext cx="12192000" cy="260350"/>
          </a:xfrm>
          <a:prstGeom prst="rect">
            <a:avLst/>
          </a:prstGeom>
          <a:gradFill rotWithShape="1">
            <a:gsLst>
              <a:gs pos="0">
                <a:srgbClr val="003366"/>
              </a:gs>
              <a:gs pos="100000">
                <a:srgbClr val="E7ECF1">
                  <a:alpha val="0"/>
                </a:srgbClr>
              </a:gs>
            </a:gsLst>
            <a:lin ang="0" scaled="1"/>
            <a:tileRect/>
          </a:gradFill>
          <a:ln w="9525">
            <a:noFill/>
          </a:ln>
        </p:spPr>
        <p:txBody>
          <a:bodyPr wrap="none" anchor="ctr" anchorCtr="0"/>
          <a:p>
            <a:pPr lvl="0" eaLnBrk="1" hangingPunct="1"/>
            <a:endParaRPr lang="zh-CN" altLang="en-US" dirty="0">
              <a:latin typeface="Arial" panose="020B0604020202020204" pitchFamily="34" charset="0"/>
              <a:ea typeface="宋体" panose="02010600030101010101" pitchFamily="2" charset="-122"/>
            </a:endParaRPr>
          </a:p>
        </p:txBody>
      </p:sp>
      <p:sp>
        <p:nvSpPr>
          <p:cNvPr id="8196" name="AutoShape 9"/>
          <p:cNvSpPr/>
          <p:nvPr userDrawn="1"/>
        </p:nvSpPr>
        <p:spPr>
          <a:xfrm>
            <a:off x="0" y="193675"/>
            <a:ext cx="228600" cy="180975"/>
          </a:xfrm>
          <a:prstGeom prst="roundRect">
            <a:avLst>
              <a:gd name="adj" fmla="val 16667"/>
            </a:avLst>
          </a:prstGeom>
          <a:solidFill>
            <a:srgbClr val="FF99FF">
              <a:alpha val="79999"/>
            </a:srgbClr>
          </a:solidFill>
          <a:ln w="9525"/>
          <a:scene3d>
            <a:camera prst="legacyObliqueTopRight">
              <a:rot lat="0" lon="0" rev="0"/>
            </a:camera>
            <a:lightRig rig="legacyFlat3" dir="b"/>
          </a:scene3d>
          <a:sp3d extrusionH="125400" prstMaterial="legacyMatte">
            <a:bevelT w="13500" h="13500" prst="angle"/>
            <a:bevelB w="13500" h="13500" prst="angle"/>
            <a:extrusionClr>
              <a:srgbClr val="FF99FF"/>
            </a:extrusionClr>
          </a:sp3d>
        </p:spPr>
        <p:txBody>
          <a:bodyPr wrap="none" anchor="ctr" anchorCtr="0">
            <a:flatTx/>
          </a:bodyPr>
          <a:p>
            <a:pPr lvl="0" eaLnBrk="1" hangingPunct="1"/>
            <a:endParaRPr lang="zh-CN" altLang="en-US" dirty="0">
              <a:latin typeface="Arial" panose="020B0604020202020204" pitchFamily="34" charset="0"/>
              <a:ea typeface="宋体" panose="02010600030101010101" pitchFamily="2" charset="-122"/>
            </a:endParaRPr>
          </a:p>
        </p:txBody>
      </p:sp>
      <p:sp>
        <p:nvSpPr>
          <p:cNvPr id="8197" name="AutoShape 10"/>
          <p:cNvSpPr/>
          <p:nvPr userDrawn="1"/>
        </p:nvSpPr>
        <p:spPr>
          <a:xfrm>
            <a:off x="203200" y="152400"/>
            <a:ext cx="228600" cy="180975"/>
          </a:xfrm>
          <a:prstGeom prst="roundRect">
            <a:avLst>
              <a:gd name="adj" fmla="val 16667"/>
            </a:avLst>
          </a:prstGeom>
          <a:solidFill>
            <a:srgbClr val="00FF00">
              <a:alpha val="79999"/>
            </a:srgbClr>
          </a:solidFill>
          <a:ln w="9525"/>
          <a:scene3d>
            <a:camera prst="legacyObliqueTopRight">
              <a:rot lat="0" lon="0" rev="0"/>
            </a:camera>
            <a:lightRig rig="legacyFlat3" dir="b"/>
          </a:scene3d>
          <a:sp3d extrusionH="125400" prstMaterial="legacyMatte">
            <a:bevelT w="13500" h="13500" prst="angle"/>
            <a:bevelB w="13500" h="13500" prst="angle"/>
            <a:extrusionClr>
              <a:srgbClr val="00FF00"/>
            </a:extrusionClr>
          </a:sp3d>
        </p:spPr>
        <p:txBody>
          <a:bodyPr wrap="none" anchor="ctr" anchorCtr="0">
            <a:flatTx/>
          </a:bodyPr>
          <a:p>
            <a:pPr lvl="0" eaLnBrk="1" hangingPunct="1"/>
            <a:endParaRPr lang="zh-CN" altLang="en-US" dirty="0">
              <a:latin typeface="Arial" panose="020B0604020202020204" pitchFamily="34" charset="0"/>
              <a:ea typeface="宋体" panose="02010600030101010101" pitchFamily="2" charset="-122"/>
            </a:endParaRPr>
          </a:p>
        </p:txBody>
      </p:sp>
      <p:sp>
        <p:nvSpPr>
          <p:cNvPr id="8198" name="AutoShape 11"/>
          <p:cNvSpPr/>
          <p:nvPr userDrawn="1"/>
        </p:nvSpPr>
        <p:spPr>
          <a:xfrm>
            <a:off x="103717" y="34925"/>
            <a:ext cx="228600" cy="180975"/>
          </a:xfrm>
          <a:prstGeom prst="roundRect">
            <a:avLst>
              <a:gd name="adj" fmla="val 16667"/>
            </a:avLst>
          </a:prstGeom>
          <a:solidFill>
            <a:srgbClr val="FFFF00">
              <a:alpha val="79999"/>
            </a:srgbClr>
          </a:solidFill>
          <a:ln w="9525"/>
          <a:scene3d>
            <a:camera prst="legacyObliqueTopRight">
              <a:rot lat="0" lon="0" rev="0"/>
            </a:camera>
            <a:lightRig rig="legacyFlat3" dir="b"/>
          </a:scene3d>
          <a:sp3d extrusionH="125400" prstMaterial="legacyMatte">
            <a:bevelT w="13500" h="13500" prst="angle"/>
            <a:bevelB w="13500" h="13500" prst="angle"/>
            <a:extrusionClr>
              <a:srgbClr val="FFFF00"/>
            </a:extrusionClr>
          </a:sp3d>
        </p:spPr>
        <p:txBody>
          <a:bodyPr wrap="none" anchor="ctr" anchorCtr="0">
            <a:flatTx/>
          </a:bodyPr>
          <a:p>
            <a:pPr lvl="0" eaLnBrk="1" hangingPunct="1"/>
            <a:endParaRPr lang="zh-CN" altLang="en-US" dirty="0">
              <a:latin typeface="Arial" panose="020B0604020202020204" pitchFamily="34" charset="0"/>
              <a:ea typeface="宋体" panose="02010600030101010101" pitchFamily="2" charset="-122"/>
            </a:endParaRPr>
          </a:p>
        </p:txBody>
      </p:sp>
      <p:sp>
        <p:nvSpPr>
          <p:cNvPr id="8199" name="AutoShape 12"/>
          <p:cNvSpPr/>
          <p:nvPr userDrawn="1"/>
        </p:nvSpPr>
        <p:spPr>
          <a:xfrm>
            <a:off x="1871133" y="0"/>
            <a:ext cx="287867" cy="188913"/>
          </a:xfrm>
          <a:prstGeom prst="parallelogram">
            <a:avLst>
              <a:gd name="adj" fmla="val 28571"/>
            </a:avLst>
          </a:prstGeom>
          <a:solidFill>
            <a:srgbClr val="FF0066">
              <a:alpha val="70195"/>
            </a:srgbClr>
          </a:solidFill>
          <a:ln w="9525">
            <a:noFill/>
          </a:ln>
        </p:spPr>
        <p:txBody>
          <a:bodyPr wrap="none" anchor="ctr" anchorCtr="0"/>
          <a:p>
            <a:pPr lvl="0" eaLnBrk="1" hangingPunct="1"/>
            <a:endParaRPr lang="zh-CN" altLang="en-US" dirty="0">
              <a:latin typeface="Arial" panose="020B0604020202020204" pitchFamily="34" charset="0"/>
              <a:ea typeface="宋体" panose="02010600030101010101" pitchFamily="2" charset="-122"/>
            </a:endParaRPr>
          </a:p>
        </p:txBody>
      </p:sp>
      <p:sp>
        <p:nvSpPr>
          <p:cNvPr id="21" name="Text Box 13"/>
          <p:cNvSpPr txBox="1">
            <a:spLocks noChangeArrowheads="1"/>
          </p:cNvSpPr>
          <p:nvPr/>
        </p:nvSpPr>
        <p:spPr bwMode="auto">
          <a:xfrm>
            <a:off x="527051" y="0"/>
            <a:ext cx="4705351" cy="215265"/>
          </a:xfrm>
          <a:prstGeom prst="rect">
            <a:avLst/>
          </a:prstGeom>
          <a:noFill/>
          <a:ln>
            <a:noFill/>
          </a:ln>
          <a:effectLst/>
        </p:spPr>
        <p:txBody>
          <a:bodyPr lIns="0" tIns="0" rIns="0" bIns="0">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50000"/>
              </a:spcBef>
              <a:spcAft>
                <a:spcPct val="0"/>
              </a:spcAft>
              <a:buClrTx/>
              <a:buSzTx/>
              <a:buFontTx/>
              <a:buNone/>
              <a:defRPr/>
            </a:pPr>
            <a:r>
              <a:rPr kumimoji="0" lang="zh-CN" altLang="en-US" sz="1400" b="1" i="1" u="none" strike="noStrike" kern="1200" cap="none" spc="0" normalizeH="0" baseline="0" noProof="0">
                <a:ln>
                  <a:noFill/>
                </a:ln>
                <a:solidFill>
                  <a:schemeClr val="bg1"/>
                </a:solidFill>
                <a:effectLst/>
                <a:uLnTx/>
                <a:uFillTx/>
                <a:latin typeface="Arial" panose="020B0604020202020204" pitchFamily="34" charset="0"/>
                <a:ea typeface="黑体" panose="02010609060101010101" pitchFamily="49" charset="-122"/>
                <a:cs typeface="+mn-cs"/>
              </a:rPr>
              <a:t>会计学原理   </a:t>
            </a:r>
            <a:r>
              <a:rPr kumimoji="0" lang="en-US" altLang="zh-CN" sz="1400" b="1" i="1" u="none" strike="noStrike" kern="1200" cap="none" spc="0" normalizeH="0" baseline="0" noProof="0">
                <a:ln>
                  <a:noFill/>
                </a:ln>
                <a:solidFill>
                  <a:schemeClr val="bg1"/>
                </a:solidFill>
                <a:effectLst/>
                <a:uLnTx/>
                <a:uFillTx/>
                <a:latin typeface="Arial" panose="020B0604020202020204" pitchFamily="34" charset="0"/>
                <a:ea typeface="黑体" panose="02010609060101010101" pitchFamily="49" charset="-122"/>
                <a:cs typeface="+mn-cs"/>
              </a:rPr>
              <a:t>10</a:t>
            </a:r>
            <a:r>
              <a:rPr kumimoji="0" lang="en-US" altLang="zh-CN" sz="1400" b="1" i="1" u="none" strike="noStrike" kern="1200" cap="none" spc="0" normalizeH="0" baseline="0" noProof="0">
                <a:ln>
                  <a:noFill/>
                </a:ln>
                <a:solidFill>
                  <a:schemeClr val="bg1"/>
                </a:solidFill>
                <a:effectLst/>
                <a:uLnTx/>
                <a:uFillTx/>
                <a:latin typeface="Arial" panose="020B0604020202020204" pitchFamily="34" charset="0"/>
                <a:ea typeface="黑体" panose="02010609060101010101" pitchFamily="49" charset="-122"/>
                <a:cs typeface="+mn-cs"/>
              </a:rPr>
              <a:t>  </a:t>
            </a:r>
            <a:r>
              <a:rPr kumimoji="0" lang="zh-CN" altLang="en-US" sz="1400" b="1" i="1" u="none" strike="noStrike" kern="1200" cap="none" spc="0" normalizeH="0" baseline="0" noProof="0">
                <a:ln>
                  <a:noFill/>
                </a:ln>
                <a:solidFill>
                  <a:schemeClr val="bg1"/>
                </a:solidFill>
                <a:effectLst/>
                <a:uLnTx/>
                <a:uFillTx/>
                <a:latin typeface="Arial" panose="020B0604020202020204" pitchFamily="34" charset="0"/>
                <a:ea typeface="楷体_GB2312" pitchFamily="49" charset="-122"/>
                <a:cs typeface="+mn-cs"/>
              </a:rPr>
              <a:t>会计工作组织</a:t>
            </a:r>
            <a:endParaRPr kumimoji="0" lang="zh-CN" altLang="en-US" sz="1400" b="1" i="1" u="none" strike="noStrike" kern="1200" cap="none" spc="0" normalizeH="0" baseline="0" noProof="0">
              <a:ln>
                <a:noFill/>
              </a:ln>
              <a:solidFill>
                <a:schemeClr val="bg1"/>
              </a:solidFill>
              <a:effectLst/>
              <a:uLnTx/>
              <a:uFillTx/>
              <a:latin typeface="Arial" panose="020B0604020202020204" pitchFamily="34" charset="0"/>
              <a:ea typeface="楷体_GB2312" pitchFamily="49" charset="-122"/>
              <a:cs typeface="+mn-cs"/>
            </a:endParaRPr>
          </a:p>
        </p:txBody>
      </p:sp>
      <p:sp>
        <p:nvSpPr>
          <p:cNvPr id="61442" name="Rectangle 2"/>
          <p:cNvSpPr>
            <a:spLocks noGrp="1" noChangeArrowheads="1"/>
          </p:cNvSpPr>
          <p:nvPr>
            <p:ph type="ctrTitle"/>
          </p:nvPr>
        </p:nvSpPr>
        <p:spPr>
          <a:xfrm>
            <a:off x="914400" y="990600"/>
            <a:ext cx="10363200" cy="1371600"/>
          </a:xfrm>
        </p:spPr>
        <p:txBody>
          <a:bodyPr anchor="b"/>
          <a:lstStyle>
            <a:lvl1pPr>
              <a:defRPr sz="3600"/>
            </a:lvl1pPr>
          </a:lstStyle>
          <a:p>
            <a:pPr lvl="0" fontAlgn="base"/>
            <a:r>
              <a:rPr lang="zh-CN" altLang="en-US" strike="noStrike" noProof="0"/>
              <a:t>单击此处编辑母版标题样式</a:t>
            </a:r>
            <a:endParaRPr lang="zh-CN" altLang="en-US" strike="noStrike" noProof="0"/>
          </a:p>
        </p:txBody>
      </p:sp>
      <p:sp>
        <p:nvSpPr>
          <p:cNvPr id="61443" name="Rectangle 3"/>
          <p:cNvSpPr>
            <a:spLocks noGrp="1" noChangeArrowheads="1"/>
          </p:cNvSpPr>
          <p:nvPr>
            <p:ph type="subTitle" idx="1"/>
          </p:nvPr>
        </p:nvSpPr>
        <p:spPr>
          <a:xfrm>
            <a:off x="1930400" y="3429000"/>
            <a:ext cx="9347200" cy="1600200"/>
          </a:xfrm>
        </p:spPr>
        <p:txBody>
          <a:bodyPr/>
          <a:lstStyle>
            <a:lvl1pPr marL="0" indent="0">
              <a:defRPr sz="2200"/>
            </a:lvl1pPr>
          </a:lstStyle>
          <a:p>
            <a:pPr lvl="0" fontAlgn="base"/>
            <a:r>
              <a:rPr lang="zh-CN" altLang="en-US" strike="noStrike" noProof="0"/>
              <a:t>单击此处编辑母版副标题样式</a:t>
            </a:r>
            <a:endParaRPr lang="zh-CN" altLang="en-US" strike="noStrike" noProof="0"/>
          </a:p>
        </p:txBody>
      </p:sp>
      <p:sp>
        <p:nvSpPr>
          <p:cNvPr id="22" name="Rectangle 4"/>
          <p:cNvSpPr>
            <a:spLocks noGrp="1" noChangeArrowheads="1"/>
          </p:cNvSpPr>
          <p:nvPr>
            <p:ph type="dt" sz="half" idx="2"/>
          </p:nvPr>
        </p:nvSpPr>
        <p:spPr bwMode="auto">
          <a:xfrm>
            <a:off x="914400" y="6248400"/>
            <a:ext cx="2540000" cy="457200"/>
          </a:xfrm>
          <a:prstGeom prst="rect">
            <a:avLst/>
          </a:prstGeom>
          <a:noFill/>
          <a:ln>
            <a:noFill/>
          </a:ln>
        </p:spPr>
        <p:txBody>
          <a:bodyPr vert="horz" wrap="square" lIns="91440" tIns="45720" rIns="91440" bIns="45720" numCol="1" anchor="t" anchorCtr="0" compatLnSpc="1"/>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23" name="Rectangle 5"/>
          <p:cNvSpPr>
            <a:spLocks noGrp="1" noChangeArrowheads="1"/>
          </p:cNvSpPr>
          <p:nvPr>
            <p:ph type="ftr" sz="quarter" idx="3"/>
          </p:nvPr>
        </p:nvSpPr>
        <p:spPr bwMode="auto">
          <a:xfrm>
            <a:off x="4165600" y="6248400"/>
            <a:ext cx="3860800" cy="457200"/>
          </a:xfrm>
          <a:prstGeom prst="rect">
            <a:avLst/>
          </a:prstGeom>
          <a:noFill/>
          <a:ln>
            <a:noFill/>
          </a:ln>
        </p:spPr>
        <p:txBody>
          <a:bodyPr vert="horz" wrap="square" lIns="91440" tIns="45720" rIns="91440" bIns="45720" numCol="1" anchor="t" anchorCtr="0" compatLnSpc="1"/>
          <a:lstStyle>
            <a:lvl1pPr>
              <a:defRPr sz="1200" b="0">
                <a:latin typeface="+mn-lt"/>
                <a:ea typeface="宋体" panose="02010600030101010101" pitchFamily="2" charset="-122"/>
              </a:defRPr>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zh-CN"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24" name="Rectangle 6"/>
          <p:cNvSpPr>
            <a:spLocks noGrp="1" noChangeArrowheads="1"/>
          </p:cNvSpPr>
          <p:nvPr>
            <p:ph type="sldNum" sz="quarter" idx="4"/>
          </p:nvPr>
        </p:nvSpPr>
        <p:spPr bwMode="auto">
          <a:xfrm>
            <a:off x="8737600" y="6248400"/>
            <a:ext cx="2540000" cy="457200"/>
          </a:xfrm>
          <a:prstGeom prst="rect">
            <a:avLst/>
          </a:prstGeom>
          <a:noFill/>
          <a:ln>
            <a:noFill/>
          </a:ln>
        </p:spPr>
        <p:txBody>
          <a:bodyPr vert="horz" wrap="square" lIns="91440" tIns="45720" rIns="91440" bIns="45720" numCol="1" anchor="t" anchorCtr="0" compatLnSpc="1"/>
          <a:p>
            <a:pPr algn="r" eaLnBrk="1" fontAlgn="base" hangingPunct="1"/>
            <a:fld id="{9A0DB2DC-4C9A-4742-B13C-FB6460FD3503}" type="slidenum">
              <a:rPr lang="en-US" altLang="zh-CN" strike="noStrike" noProof="1" dirty="0">
                <a:latin typeface="Verdana" panose="020B0604030504040204" pitchFamily="34" charset="0"/>
                <a:ea typeface="宋体" panose="02010600030101010101" pitchFamily="2" charset="-122"/>
                <a:cs typeface="+mn-cs"/>
              </a:rPr>
            </a:fld>
            <a:endParaRPr lang="en-US" altLang="zh-CN" strike="noStrike" noProof="1" dirty="0">
              <a:latin typeface="Verdana" panose="020B0604030504040204" pitchFamily="34" charset="0"/>
              <a:ea typeface="黑体" panose="02010609060101010101" pitchFamily="49" charset="-122"/>
            </a:endParaRPr>
          </a:p>
        </p:txBody>
      </p:sp>
      <p:pic>
        <p:nvPicPr>
          <p:cNvPr id="2" name="图片 1" descr="图片1"/>
          <p:cNvPicPr>
            <a:picLocks noChangeAspect="1"/>
          </p:cNvPicPr>
          <p:nvPr userDrawn="1"/>
        </p:nvPicPr>
        <p:blipFill>
          <a:blip r:embed="rId2"/>
          <a:stretch>
            <a:fillRect/>
          </a:stretch>
        </p:blipFill>
        <p:spPr>
          <a:xfrm>
            <a:off x="9480550" y="-27305"/>
            <a:ext cx="1877695" cy="359410"/>
          </a:xfrm>
          <a:prstGeom prst="rect">
            <a:avLst/>
          </a:prstGeom>
        </p:spPr>
      </p:pic>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a:t>单击此处编辑母版标题样式</a:t>
            </a:r>
            <a:endParaRPr lang="zh-CN" altLang="en-US" strike="noStrike" noProof="1"/>
          </a:p>
        </p:txBody>
      </p:sp>
      <p:sp>
        <p:nvSpPr>
          <p:cNvPr id="3" name="内容占位符 2"/>
          <p:cNvSpPr>
            <a:spLocks noGrp="1"/>
          </p:cNvSpPr>
          <p:nvPr>
            <p:ph idx="1"/>
          </p:nvPr>
        </p:nvSpPr>
        <p:spPr/>
        <p:txBody>
          <a:body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第</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一</a:t>
            </a:r>
            <a:r>
              <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章  </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总论</a:t>
            </a:r>
            <a:endPar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endParaRPr>
          </a:p>
        </p:txBody>
      </p:sp>
      <p:sp>
        <p:nvSpPr>
          <p:cNvPr id="6" name="灯片编号占位符 5"/>
          <p:cNvSpPr>
            <a:spLocks noGrp="1"/>
          </p:cNvSpPr>
          <p:nvPr>
            <p:ph type="sldNum" sz="quarter" idx="12"/>
          </p:nvPr>
        </p:nvSpPr>
        <p:spPr/>
        <p:txBody>
          <a:bodyPr/>
          <a:p>
            <a:pPr lvl="0" eaLnBrk="1" fontAlgn="base" hangingPunct="1"/>
            <a:fld id="{9A0DB2DC-4C9A-4742-B13C-FB6460FD3503}" type="slidenum">
              <a:rPr lang="en-US" altLang="zh-CN" strike="noStrike" noProof="1" dirty="0">
                <a:latin typeface="Verdana" panose="020B060403050404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0"/>
            <a:ext cx="10363200" cy="1362075"/>
          </a:xfrm>
        </p:spPr>
        <p:txBody>
          <a:bodyPr anchor="t"/>
          <a:lstStyle>
            <a:lvl1pPr algn="l">
              <a:defRPr sz="4000" b="1" cap="all"/>
            </a:lvl1pPr>
          </a:lstStyle>
          <a:p>
            <a:pPr fontAlgn="base"/>
            <a:r>
              <a:rPr lang="zh-CN" altLang="en-US" strike="noStrike" noProof="1"/>
              <a:t>单击此处编辑母版标题样式</a:t>
            </a:r>
            <a:endParaRPr lang="zh-CN" altLang="en-US" strike="noStrike" noProof="1"/>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fontAlgn="base"/>
            <a:r>
              <a:rPr lang="zh-CN" altLang="en-US" strike="noStrike" noProof="1"/>
              <a:t>单击此处编辑母版文本样式</a:t>
            </a:r>
            <a:endParaRPr lang="zh-CN" altLang="en-US" strike="noStrike" noProof="1"/>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第</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一</a:t>
            </a:r>
            <a:r>
              <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章  </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总论</a:t>
            </a:r>
            <a:endPar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endParaRPr>
          </a:p>
        </p:txBody>
      </p:sp>
      <p:sp>
        <p:nvSpPr>
          <p:cNvPr id="6" name="灯片编号占位符 5"/>
          <p:cNvSpPr>
            <a:spLocks noGrp="1"/>
          </p:cNvSpPr>
          <p:nvPr>
            <p:ph type="sldNum" sz="quarter" idx="12"/>
          </p:nvPr>
        </p:nvSpPr>
        <p:spPr/>
        <p:txBody>
          <a:bodyPr/>
          <a:p>
            <a:pPr lvl="0" eaLnBrk="1" fontAlgn="base" hangingPunct="1"/>
            <a:fld id="{9A0DB2DC-4C9A-4742-B13C-FB6460FD3503}" type="slidenum">
              <a:rPr lang="en-US" altLang="zh-CN" strike="noStrike" noProof="1" dirty="0">
                <a:latin typeface="Verdana" panose="020B060403050404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a:t>单击此处编辑母版标题样式</a:t>
            </a:r>
            <a:endParaRPr lang="zh-CN" altLang="en-US" strike="noStrike" noProof="1"/>
          </a:p>
        </p:txBody>
      </p:sp>
      <p:sp>
        <p:nvSpPr>
          <p:cNvPr id="3" name="内容占位符 2"/>
          <p:cNvSpPr>
            <a:spLocks noGrp="1"/>
          </p:cNvSpPr>
          <p:nvPr>
            <p:ph sz="half" idx="1"/>
          </p:nvPr>
        </p:nvSpPr>
        <p:spPr>
          <a:xfrm>
            <a:off x="755651" y="1196975"/>
            <a:ext cx="5232400" cy="49688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4" name="内容占位符 3"/>
          <p:cNvSpPr>
            <a:spLocks noGrp="1"/>
          </p:cNvSpPr>
          <p:nvPr>
            <p:ph sz="half" idx="2"/>
          </p:nvPr>
        </p:nvSpPr>
        <p:spPr>
          <a:xfrm>
            <a:off x="6191251" y="1196975"/>
            <a:ext cx="5232400" cy="49688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5" name="日期占位符 4"/>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6" name="页脚占位符 5"/>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第</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一</a:t>
            </a:r>
            <a:r>
              <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章  </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总论</a:t>
            </a:r>
            <a:endPar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endParaRPr>
          </a:p>
        </p:txBody>
      </p:sp>
      <p:sp>
        <p:nvSpPr>
          <p:cNvPr id="7" name="灯片编号占位符 6"/>
          <p:cNvSpPr>
            <a:spLocks noGrp="1"/>
          </p:cNvSpPr>
          <p:nvPr>
            <p:ph type="sldNum" sz="quarter" idx="12"/>
          </p:nvPr>
        </p:nvSpPr>
        <p:spPr/>
        <p:txBody>
          <a:bodyPr/>
          <a:p>
            <a:pPr lvl="0" eaLnBrk="1" fontAlgn="base" hangingPunct="1"/>
            <a:fld id="{9A0DB2DC-4C9A-4742-B13C-FB6460FD3503}" type="slidenum">
              <a:rPr lang="en-US" altLang="zh-CN" strike="noStrike" noProof="1" dirty="0">
                <a:latin typeface="Verdana" panose="020B060403050404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pic>
        <p:nvPicPr>
          <p:cNvPr id="8" name="图片 7" descr="图片1"/>
          <p:cNvPicPr>
            <a:picLocks noChangeAspect="1"/>
          </p:cNvPicPr>
          <p:nvPr userDrawn="1"/>
        </p:nvPicPr>
        <p:blipFill>
          <a:blip r:embed="rId2"/>
          <a:stretch>
            <a:fillRect/>
          </a:stretch>
        </p:blipFill>
        <p:spPr>
          <a:xfrm>
            <a:off x="10200640" y="0"/>
            <a:ext cx="1877695" cy="359410"/>
          </a:xfrm>
          <a:prstGeom prst="rect">
            <a:avLst/>
          </a:prstGeom>
        </p:spPr>
      </p:pic>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a:t>单击此处编辑母版标题样式</a:t>
            </a:r>
            <a:endParaRPr lang="zh-CN" altLang="en-US" strike="noStrike" noProof="1"/>
          </a:p>
        </p:txBody>
      </p:sp>
      <p:sp>
        <p:nvSpPr>
          <p:cNvPr id="3" name="内容占位符 2"/>
          <p:cNvSpPr>
            <a:spLocks noGrp="1"/>
          </p:cNvSpPr>
          <p:nvPr>
            <p:ph sz="half" idx="1"/>
          </p:nvPr>
        </p:nvSpPr>
        <p:spPr>
          <a:xfrm>
            <a:off x="755651" y="1196975"/>
            <a:ext cx="5232400" cy="49688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4" name="内容占位符 3"/>
          <p:cNvSpPr>
            <a:spLocks noGrp="1"/>
          </p:cNvSpPr>
          <p:nvPr>
            <p:ph sz="half" idx="2"/>
          </p:nvPr>
        </p:nvSpPr>
        <p:spPr>
          <a:xfrm>
            <a:off x="6191251" y="1196975"/>
            <a:ext cx="5232400" cy="49688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5" name="日期占位符 4"/>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6" name="页脚占位符 5"/>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第</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一</a:t>
            </a:r>
            <a:r>
              <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章  </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总论</a:t>
            </a:r>
            <a:endPar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endParaRPr>
          </a:p>
        </p:txBody>
      </p:sp>
      <p:sp>
        <p:nvSpPr>
          <p:cNvPr id="7" name="灯片编号占位符 6"/>
          <p:cNvSpPr>
            <a:spLocks noGrp="1"/>
          </p:cNvSpPr>
          <p:nvPr>
            <p:ph type="sldNum" sz="quarter" idx="12"/>
          </p:nvPr>
        </p:nvSpPr>
        <p:spPr/>
        <p:txBody>
          <a:bodyPr/>
          <a:p>
            <a:pPr lvl="0" eaLnBrk="1" fontAlgn="base" hangingPunct="1"/>
            <a:fld id="{9A0DB2DC-4C9A-4742-B13C-FB6460FD3503}" type="slidenum">
              <a:rPr lang="en-US" altLang="zh-CN" strike="noStrike" noProof="1" dirty="0">
                <a:latin typeface="Verdana" panose="020B060403050404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p:spPr>
        <p:txBody>
          <a:bodyPr/>
          <a:lstStyle>
            <a:lvl1pPr>
              <a:defRPr/>
            </a:lvl1pPr>
          </a:lstStyle>
          <a:p>
            <a:pPr fontAlgn="base"/>
            <a:r>
              <a:rPr lang="zh-CN" altLang="en-US" strike="noStrike" noProof="1"/>
              <a:t>单击此处编辑母版标题样式</a:t>
            </a:r>
            <a:endParaRPr lang="zh-CN" altLang="en-US" strike="noStrike" noProof="1"/>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base"/>
            <a:r>
              <a:rPr lang="zh-CN" altLang="en-US" strike="noStrike" noProof="1"/>
              <a:t>单击此处编辑母版文本样式</a:t>
            </a:r>
            <a:endParaRPr lang="zh-CN" altLang="en-US" strike="noStrike" noProof="1"/>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5" name="文本占位符 4"/>
          <p:cNvSpPr>
            <a:spLocks noGrp="1"/>
          </p:cNvSpPr>
          <p:nvPr>
            <p:ph type="body" sz="quarter" idx="3"/>
          </p:nvPr>
        </p:nvSpPr>
        <p:spPr>
          <a:xfrm>
            <a:off x="6193367"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base"/>
            <a:r>
              <a:rPr lang="zh-CN" altLang="en-US" strike="noStrike" noProof="1"/>
              <a:t>单击此处编辑母版文本样式</a:t>
            </a:r>
            <a:endParaRPr lang="zh-CN" altLang="en-US" strike="noStrike" noProof="1"/>
          </a:p>
        </p:txBody>
      </p:sp>
      <p:sp>
        <p:nvSpPr>
          <p:cNvPr id="6" name="内容占位符 5"/>
          <p:cNvSpPr>
            <a:spLocks noGrp="1"/>
          </p:cNvSpPr>
          <p:nvPr>
            <p:ph sz="quarter" idx="4"/>
          </p:nvPr>
        </p:nvSpPr>
        <p:spPr>
          <a:xfrm>
            <a:off x="6193367"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7" name="日期占位符 6"/>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8" name="页脚占位符 7"/>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第</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一</a:t>
            </a:r>
            <a:r>
              <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章  </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总论</a:t>
            </a:r>
            <a:endPar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endParaRPr>
          </a:p>
        </p:txBody>
      </p:sp>
      <p:sp>
        <p:nvSpPr>
          <p:cNvPr id="9" name="灯片编号占位符 8"/>
          <p:cNvSpPr>
            <a:spLocks noGrp="1"/>
          </p:cNvSpPr>
          <p:nvPr>
            <p:ph type="sldNum" sz="quarter" idx="12"/>
          </p:nvPr>
        </p:nvSpPr>
        <p:spPr/>
        <p:txBody>
          <a:bodyPr/>
          <a:p>
            <a:pPr lvl="0" eaLnBrk="1" fontAlgn="base" hangingPunct="1"/>
            <a:fld id="{9A0DB2DC-4C9A-4742-B13C-FB6460FD3503}" type="slidenum">
              <a:rPr lang="en-US" altLang="zh-CN" strike="noStrike" noProof="1" dirty="0">
                <a:latin typeface="Verdana" panose="020B060403050404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a:t>单击此处编辑母版标题样式</a:t>
            </a:r>
            <a:endParaRPr lang="zh-CN" altLang="en-US" strike="noStrike" noProof="1"/>
          </a:p>
        </p:txBody>
      </p:sp>
      <p:sp>
        <p:nvSpPr>
          <p:cNvPr id="3" name="日期占位符 2"/>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4" name="页脚占位符 3"/>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第</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一</a:t>
            </a:r>
            <a:r>
              <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章  </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总论</a:t>
            </a:r>
            <a:endPar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endParaRPr>
          </a:p>
        </p:txBody>
      </p:sp>
      <p:sp>
        <p:nvSpPr>
          <p:cNvPr id="5" name="灯片编号占位符 4"/>
          <p:cNvSpPr>
            <a:spLocks noGrp="1"/>
          </p:cNvSpPr>
          <p:nvPr>
            <p:ph type="sldNum" sz="quarter" idx="12"/>
          </p:nvPr>
        </p:nvSpPr>
        <p:spPr/>
        <p:txBody>
          <a:bodyPr/>
          <a:p>
            <a:pPr lvl="0" eaLnBrk="1" fontAlgn="base" hangingPunct="1"/>
            <a:fld id="{9A0DB2DC-4C9A-4742-B13C-FB6460FD3503}" type="slidenum">
              <a:rPr lang="en-US" altLang="zh-CN" strike="noStrike" noProof="1" dirty="0">
                <a:latin typeface="Verdana" panose="020B060403050404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3" name="页脚占位符 2"/>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第</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一</a:t>
            </a:r>
            <a:r>
              <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章  </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总论</a:t>
            </a:r>
            <a:endPar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endParaRPr>
          </a:p>
        </p:txBody>
      </p:sp>
      <p:sp>
        <p:nvSpPr>
          <p:cNvPr id="4" name="灯片编号占位符 3"/>
          <p:cNvSpPr>
            <a:spLocks noGrp="1"/>
          </p:cNvSpPr>
          <p:nvPr>
            <p:ph type="sldNum" sz="quarter" idx="12"/>
          </p:nvPr>
        </p:nvSpPr>
        <p:spPr/>
        <p:txBody>
          <a:bodyPr/>
          <a:p>
            <a:pPr lvl="0" eaLnBrk="1" fontAlgn="base" hangingPunct="1"/>
            <a:fld id="{9A0DB2DC-4C9A-4742-B13C-FB6460FD3503}" type="slidenum">
              <a:rPr lang="en-US" altLang="zh-CN" strike="noStrike" noProof="1" dirty="0">
                <a:latin typeface="Verdana" panose="020B060403050404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0" y="273050"/>
            <a:ext cx="4011084" cy="1162050"/>
          </a:xfrm>
        </p:spPr>
        <p:txBody>
          <a:bodyPr anchor="b"/>
          <a:lstStyle>
            <a:lvl1pPr algn="l">
              <a:defRPr sz="2000" b="1"/>
            </a:lvl1pPr>
          </a:lstStyle>
          <a:p>
            <a:pPr fontAlgn="base"/>
            <a:r>
              <a:rPr lang="zh-CN" altLang="en-US" strike="noStrike" noProof="1"/>
              <a:t>单击此处编辑母版标题样式</a:t>
            </a:r>
            <a:endParaRPr lang="zh-CN" altLang="en-US" strike="noStrike" noProof="1"/>
          </a:p>
        </p:txBody>
      </p:sp>
      <p:sp>
        <p:nvSpPr>
          <p:cNvPr id="3" name="内容占位符 2"/>
          <p:cNvSpPr>
            <a:spLocks noGrp="1"/>
          </p:cNvSpPr>
          <p:nvPr>
            <p:ph idx="1"/>
          </p:nvPr>
        </p:nvSpPr>
        <p:spPr>
          <a:xfrm>
            <a:off x="4766733" y="273050"/>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4" name="文本占位符 3"/>
          <p:cNvSpPr>
            <a:spLocks noGrp="1"/>
          </p:cNvSpPr>
          <p:nvPr>
            <p:ph type="body" sz="half" idx="2"/>
          </p:nvPr>
        </p:nvSpPr>
        <p:spPr>
          <a:xfrm>
            <a:off x="609600" y="1435100"/>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fontAlgn="base"/>
            <a:r>
              <a:rPr lang="zh-CN" altLang="en-US" strike="noStrike" noProof="1"/>
              <a:t>单击此处编辑母版文本样式</a:t>
            </a:r>
            <a:endParaRPr lang="zh-CN" altLang="en-US" strike="noStrike" noProof="1"/>
          </a:p>
        </p:txBody>
      </p:sp>
      <p:sp>
        <p:nvSpPr>
          <p:cNvPr id="5" name="日期占位符 4"/>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6" name="页脚占位符 5"/>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第</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一</a:t>
            </a:r>
            <a:r>
              <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章  </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总论</a:t>
            </a:r>
            <a:endPar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endParaRPr>
          </a:p>
        </p:txBody>
      </p:sp>
      <p:sp>
        <p:nvSpPr>
          <p:cNvPr id="7" name="灯片编号占位符 6"/>
          <p:cNvSpPr>
            <a:spLocks noGrp="1"/>
          </p:cNvSpPr>
          <p:nvPr>
            <p:ph type="sldNum" sz="quarter" idx="12"/>
          </p:nvPr>
        </p:nvSpPr>
        <p:spPr/>
        <p:txBody>
          <a:bodyPr/>
          <a:p>
            <a:pPr lvl="0" eaLnBrk="1" fontAlgn="base" hangingPunct="1"/>
            <a:fld id="{9A0DB2DC-4C9A-4742-B13C-FB6460FD3503}" type="slidenum">
              <a:rPr lang="en-US" altLang="zh-CN" strike="noStrike" noProof="1" dirty="0">
                <a:latin typeface="Verdana" panose="020B060403050404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pPr fontAlgn="base"/>
            <a:r>
              <a:rPr lang="zh-CN" altLang="en-US" strike="noStrike" noProof="1"/>
              <a:t>单击此处编辑母版标题样式</a:t>
            </a:r>
            <a:endParaRPr lang="zh-CN" altLang="en-US" strike="noStrike" noProof="1"/>
          </a:p>
        </p:txBody>
      </p:sp>
      <p:sp>
        <p:nvSpPr>
          <p:cNvPr id="3" name="图片占位符 2"/>
          <p:cNvSpPr>
            <a:spLocks noGrp="1"/>
          </p:cNvSpPr>
          <p:nvPr>
            <p:ph type="pic" idx="1"/>
          </p:nvPr>
        </p:nvSpPr>
        <p:spPr>
          <a:xfrm>
            <a:off x="2389717" y="612775"/>
            <a:ext cx="7315200" cy="4114800"/>
          </a:xfrm>
        </p:spPr>
        <p:txBody>
          <a:bodyPr vert="horz" wrap="square" lIns="91440" tIns="45720" rIns="91440" bIns="45720" numCol="1" anchor="t" anchorCtr="0" compatLnSpc="1"/>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2" panose="05020102010507070707" pitchFamily="18" charset="2"/>
              <a:buNone/>
              <a:defRPr/>
            </a:pPr>
            <a:endParaRPr kumimoji="0" lang="zh-CN" altLang="en-US" sz="3200" b="1" i="0" u="none" strike="noStrike" kern="0" cap="none" spc="0" normalizeH="0" baseline="0" noProof="0">
              <a:ln>
                <a:noFill/>
              </a:ln>
              <a:solidFill>
                <a:schemeClr val="tx1"/>
              </a:solidFill>
              <a:effectLst/>
              <a:uLnTx/>
              <a:uFillTx/>
              <a:latin typeface="+mn-lt"/>
              <a:ea typeface="+mn-ea"/>
              <a:cs typeface="+mn-cs"/>
            </a:endParaRPr>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fontAlgn="base"/>
            <a:r>
              <a:rPr lang="zh-CN" altLang="en-US" strike="noStrike" noProof="1"/>
              <a:t>单击此处编辑母版文本样式</a:t>
            </a:r>
            <a:endParaRPr lang="zh-CN" altLang="en-US" strike="noStrike" noProof="1"/>
          </a:p>
        </p:txBody>
      </p:sp>
      <p:sp>
        <p:nvSpPr>
          <p:cNvPr id="5" name="日期占位符 4"/>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6" name="页脚占位符 5"/>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第</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一</a:t>
            </a:r>
            <a:r>
              <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章  </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总论</a:t>
            </a:r>
            <a:endPar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endParaRPr>
          </a:p>
        </p:txBody>
      </p:sp>
      <p:sp>
        <p:nvSpPr>
          <p:cNvPr id="7" name="灯片编号占位符 6"/>
          <p:cNvSpPr>
            <a:spLocks noGrp="1"/>
          </p:cNvSpPr>
          <p:nvPr>
            <p:ph type="sldNum" sz="quarter" idx="12"/>
          </p:nvPr>
        </p:nvSpPr>
        <p:spPr/>
        <p:txBody>
          <a:bodyPr/>
          <a:p>
            <a:pPr lvl="0" eaLnBrk="1" fontAlgn="base" hangingPunct="1"/>
            <a:fld id="{9A0DB2DC-4C9A-4742-B13C-FB6460FD3503}" type="slidenum">
              <a:rPr lang="en-US" altLang="zh-CN" strike="noStrike" noProof="1" dirty="0">
                <a:latin typeface="Verdana" panose="020B060403050404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a:t>单击此处编辑母版标题样式</a:t>
            </a:r>
            <a:endParaRPr lang="zh-CN" altLang="en-US" strike="noStrike" noProof="1"/>
          </a:p>
        </p:txBody>
      </p:sp>
      <p:sp>
        <p:nvSpPr>
          <p:cNvPr id="3" name="竖排文字占位符 2"/>
          <p:cNvSpPr>
            <a:spLocks noGrp="1"/>
          </p:cNvSpPr>
          <p:nvPr>
            <p:ph type="body" orient="vert" idx="1"/>
          </p:nvPr>
        </p:nvSpPr>
        <p:spPr/>
        <p:txBody>
          <a:bodyPr vert="eaVert"/>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第</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一</a:t>
            </a:r>
            <a:r>
              <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章  </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总论</a:t>
            </a:r>
            <a:endPar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endParaRPr>
          </a:p>
        </p:txBody>
      </p:sp>
      <p:sp>
        <p:nvSpPr>
          <p:cNvPr id="6" name="灯片编号占位符 5"/>
          <p:cNvSpPr>
            <a:spLocks noGrp="1"/>
          </p:cNvSpPr>
          <p:nvPr>
            <p:ph type="sldNum" sz="quarter" idx="12"/>
          </p:nvPr>
        </p:nvSpPr>
        <p:spPr/>
        <p:txBody>
          <a:bodyPr/>
          <a:p>
            <a:pPr lvl="0" eaLnBrk="1" fontAlgn="base" hangingPunct="1"/>
            <a:fld id="{9A0DB2DC-4C9A-4742-B13C-FB6460FD3503}" type="slidenum">
              <a:rPr lang="en-US" altLang="zh-CN" strike="noStrike" noProof="1" dirty="0">
                <a:latin typeface="Verdana" panose="020B060403050404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spTree>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65117" y="304800"/>
            <a:ext cx="2669116" cy="5861050"/>
          </a:xfrm>
        </p:spPr>
        <p:txBody>
          <a:bodyPr vert="eaVert"/>
          <a:lstStyle/>
          <a:p>
            <a:pPr fontAlgn="base"/>
            <a:r>
              <a:rPr lang="zh-CN" altLang="en-US" strike="noStrike" noProof="1"/>
              <a:t>单击此处编辑母版标题样式</a:t>
            </a:r>
            <a:endParaRPr lang="zh-CN" altLang="en-US" strike="noStrike" noProof="1"/>
          </a:p>
        </p:txBody>
      </p:sp>
      <p:sp>
        <p:nvSpPr>
          <p:cNvPr id="3" name="竖排文字占位符 2"/>
          <p:cNvSpPr>
            <a:spLocks noGrp="1"/>
          </p:cNvSpPr>
          <p:nvPr>
            <p:ph type="body" orient="vert" idx="1"/>
          </p:nvPr>
        </p:nvSpPr>
        <p:spPr>
          <a:xfrm>
            <a:off x="755651" y="304800"/>
            <a:ext cx="7806267" cy="5861050"/>
          </a:xfrm>
        </p:spPr>
        <p:txBody>
          <a:bodyPr vert="eaVert"/>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第</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一</a:t>
            </a:r>
            <a:r>
              <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章  </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总论</a:t>
            </a:r>
            <a:endPar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endParaRPr>
          </a:p>
        </p:txBody>
      </p:sp>
      <p:sp>
        <p:nvSpPr>
          <p:cNvPr id="6" name="灯片编号占位符 5"/>
          <p:cNvSpPr>
            <a:spLocks noGrp="1"/>
          </p:cNvSpPr>
          <p:nvPr>
            <p:ph type="sldNum" sz="quarter" idx="12"/>
          </p:nvPr>
        </p:nvSpPr>
        <p:spPr/>
        <p:txBody>
          <a:bodyPr/>
          <a:p>
            <a:pPr lvl="0" eaLnBrk="1" fontAlgn="base" hangingPunct="1"/>
            <a:fld id="{9A0DB2DC-4C9A-4742-B13C-FB6460FD3503}" type="slidenum">
              <a:rPr lang="en-US" altLang="zh-CN" strike="noStrike" noProof="1" dirty="0">
                <a:latin typeface="Verdana" panose="020B060403050404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spTree>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tbl" preserve="1">
  <p:cSld name="标题和表格">
    <p:spTree>
      <p:nvGrpSpPr>
        <p:cNvPr id="1" name=""/>
        <p:cNvGrpSpPr/>
        <p:nvPr/>
      </p:nvGrpSpPr>
      <p:grpSpPr>
        <a:xfrm>
          <a:off x="0" y="0"/>
          <a:ext cx="0" cy="0"/>
          <a:chOff x="0" y="0"/>
          <a:chExt cx="0" cy="0"/>
        </a:xfrm>
      </p:grpSpPr>
      <p:sp>
        <p:nvSpPr>
          <p:cNvPr id="2" name="标题 1"/>
          <p:cNvSpPr>
            <a:spLocks noGrp="1"/>
          </p:cNvSpPr>
          <p:nvPr>
            <p:ph type="title"/>
          </p:nvPr>
        </p:nvSpPr>
        <p:spPr>
          <a:xfrm>
            <a:off x="766233" y="304800"/>
            <a:ext cx="10668000" cy="676275"/>
          </a:xfrm>
        </p:spPr>
        <p:txBody>
          <a:bodyPr/>
          <a:lstStyle/>
          <a:p>
            <a:pPr fontAlgn="base"/>
            <a:r>
              <a:rPr lang="zh-CN" altLang="en-US" strike="noStrike" noProof="1"/>
              <a:t>单击此处编辑母版标题样式</a:t>
            </a:r>
            <a:endParaRPr lang="zh-CN" altLang="en-US" strike="noStrike" noProof="1"/>
          </a:p>
        </p:txBody>
      </p:sp>
      <p:sp>
        <p:nvSpPr>
          <p:cNvPr id="3" name="表格占位符 2"/>
          <p:cNvSpPr>
            <a:spLocks noGrp="1"/>
          </p:cNvSpPr>
          <p:nvPr>
            <p:ph type="tbl" idx="1"/>
          </p:nvPr>
        </p:nvSpPr>
        <p:spPr>
          <a:xfrm>
            <a:off x="755651" y="1196975"/>
            <a:ext cx="10668000" cy="4968875"/>
          </a:xfrm>
        </p:spPr>
        <p:txBody>
          <a:bodyPr vert="horz" wrap="square" lIns="91440" tIns="45720" rIns="91440" bIns="45720" numCol="1" anchor="t" anchorCtr="0" compatLnSpc="1"/>
          <a:lstStyle/>
          <a:p>
            <a:pPr marL="469900" marR="0" lvl="0" indent="-469900" algn="l" defTabSz="914400" rtl="0" eaLnBrk="0" fontAlgn="base" latinLnBrk="0" hangingPunct="0">
              <a:lnSpc>
                <a:spcPct val="100000"/>
              </a:lnSpc>
              <a:spcBef>
                <a:spcPct val="20000"/>
              </a:spcBef>
              <a:spcAft>
                <a:spcPct val="0"/>
              </a:spcAft>
              <a:buClr>
                <a:schemeClr val="accent2"/>
              </a:buClr>
              <a:buSzTx/>
              <a:buFont typeface="Wingdings 2" panose="05020102010507070707" pitchFamily="18" charset="2"/>
              <a:buNone/>
              <a:defRPr/>
            </a:pPr>
            <a:endParaRPr kumimoji="0" lang="zh-CN" altLang="en-US" sz="2400" b="1" i="0" u="none" strike="noStrike" kern="0" cap="none" spc="0" normalizeH="0" baseline="0" noProof="0">
              <a:ln>
                <a:noFill/>
              </a:ln>
              <a:solidFill>
                <a:schemeClr val="tx1"/>
              </a:solidFill>
              <a:effectLst/>
              <a:uLnTx/>
              <a:uFillTx/>
              <a:latin typeface="+mn-lt"/>
              <a:ea typeface="+mn-ea"/>
              <a:cs typeface="+mn-cs"/>
            </a:endParaRPr>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第</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一</a:t>
            </a:r>
            <a:r>
              <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章  </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总论</a:t>
            </a:r>
            <a:endPar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endParaRPr>
          </a:p>
        </p:txBody>
      </p:sp>
      <p:sp>
        <p:nvSpPr>
          <p:cNvPr id="6" name="灯片编号占位符 5"/>
          <p:cNvSpPr>
            <a:spLocks noGrp="1"/>
          </p:cNvSpPr>
          <p:nvPr>
            <p:ph type="sldNum" sz="quarter" idx="12"/>
          </p:nvPr>
        </p:nvSpPr>
        <p:spPr/>
        <p:txBody>
          <a:bodyPr/>
          <a:p>
            <a:pPr lvl="0" eaLnBrk="1" fontAlgn="base" hangingPunct="1"/>
            <a:fld id="{9A0DB2DC-4C9A-4742-B13C-FB6460FD3503}" type="slidenum">
              <a:rPr lang="en-US" altLang="zh-CN" strike="noStrike" noProof="1" dirty="0">
                <a:latin typeface="Verdana" panose="020B060403050404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spTree>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首页">
    <p:bg>
      <p:bgPr>
        <a:blipFill rotWithShape="0">
          <a:blip r:embed="rId2"/>
          <a:stretch>
            <a:fillRect/>
          </a:stretch>
        </a:blipFill>
        <a:effectLst/>
      </p:bgPr>
    </p:bg>
    <p:spTree>
      <p:nvGrpSpPr>
        <p:cNvPr id="1" name=""/>
        <p:cNvGrpSpPr/>
        <p:nvPr/>
      </p:nvGrpSpPr>
      <p:grpSpPr>
        <a:xfrm>
          <a:off x="0" y="0"/>
          <a:ext cx="0" cy="0"/>
          <a:chOff x="0" y="0"/>
          <a:chExt cx="0" cy="0"/>
        </a:xfrm>
      </p:grpSpPr>
      <p:sp>
        <p:nvSpPr>
          <p:cNvPr id="2" name="矩形 1"/>
          <p:cNvSpPr/>
          <p:nvPr/>
        </p:nvSpPr>
        <p:spPr>
          <a:xfrm>
            <a:off x="-25400" y="6275388"/>
            <a:ext cx="12217400" cy="582613"/>
          </a:xfrm>
          <a:prstGeom prst="rect">
            <a:avLst/>
          </a:prstGeom>
          <a:solidFill>
            <a:srgbClr val="20517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schemeClr val="lt1"/>
              </a:solidFill>
              <a:effectLst/>
              <a:uLnTx/>
              <a:uFillTx/>
              <a:latin typeface="微软雅黑" panose="020B0503020204020204" pitchFamily="49" charset="-122"/>
              <a:ea typeface="+mn-ea"/>
              <a:cs typeface="+mn-ea"/>
              <a:sym typeface="微软雅黑" panose="020B0503020204020204" pitchFamily="49" charset="-122"/>
            </a:endParaRPr>
          </a:p>
        </p:txBody>
      </p:sp>
      <p:sp>
        <p:nvSpPr>
          <p:cNvPr id="3" name="文本占位符 1"/>
          <p:cNvSpPr txBox="1"/>
          <p:nvPr/>
        </p:nvSpPr>
        <p:spPr bwMode="auto">
          <a:xfrm>
            <a:off x="2424113" y="2052638"/>
            <a:ext cx="4572000" cy="863600"/>
          </a:xfrm>
          <a:prstGeom prst="rect">
            <a:avLst/>
          </a:prstGeom>
          <a:noFill/>
          <a:ln>
            <a:noFill/>
          </a:ln>
        </p:spPr>
        <p:txBody>
          <a:bodyPr/>
          <a:lstStyle>
            <a:lvl1pPr defTabSz="912495">
              <a:defRPr>
                <a:solidFill>
                  <a:schemeClr val="tx1"/>
                </a:solidFill>
                <a:latin typeface="Arial" panose="020B0604020202020204" pitchFamily="34" charset="0"/>
                <a:ea typeface="微软雅黑" panose="020B0503020204020204" pitchFamily="49" charset="-122"/>
              </a:defRPr>
            </a:lvl1pPr>
            <a:lvl2pPr marL="742950" indent="-285750" defTabSz="912495">
              <a:defRPr>
                <a:solidFill>
                  <a:schemeClr val="tx1"/>
                </a:solidFill>
                <a:latin typeface="Arial" panose="020B0604020202020204" pitchFamily="34" charset="0"/>
                <a:ea typeface="微软雅黑" panose="020B0503020204020204" pitchFamily="49" charset="-122"/>
              </a:defRPr>
            </a:lvl2pPr>
            <a:lvl3pPr marL="1143000" indent="-228600" defTabSz="912495">
              <a:defRPr>
                <a:solidFill>
                  <a:schemeClr val="tx1"/>
                </a:solidFill>
                <a:latin typeface="Arial" panose="020B0604020202020204" pitchFamily="34" charset="0"/>
                <a:ea typeface="微软雅黑" panose="020B0503020204020204" pitchFamily="49" charset="-122"/>
              </a:defRPr>
            </a:lvl3pPr>
            <a:lvl4pPr marL="1600200" indent="-228600" defTabSz="912495">
              <a:defRPr>
                <a:solidFill>
                  <a:schemeClr val="tx1"/>
                </a:solidFill>
                <a:latin typeface="Arial" panose="020B0604020202020204" pitchFamily="34" charset="0"/>
                <a:ea typeface="微软雅黑" panose="020B0503020204020204" pitchFamily="49" charset="-122"/>
              </a:defRPr>
            </a:lvl4pPr>
            <a:lvl5pPr marL="2057400" indent="-228600" defTabSz="912495">
              <a:defRPr>
                <a:solidFill>
                  <a:schemeClr val="tx1"/>
                </a:solidFill>
                <a:latin typeface="Arial" panose="020B0604020202020204" pitchFamily="34" charset="0"/>
                <a:ea typeface="微软雅黑" panose="020B0503020204020204" pitchFamily="49" charset="-122"/>
              </a:defRPr>
            </a:lvl5pPr>
            <a:lvl6pPr marL="2514600" indent="-228600" defTabSz="912495"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6pPr>
            <a:lvl7pPr marL="2971800" indent="-228600" defTabSz="912495"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7pPr>
            <a:lvl8pPr marL="3429000" indent="-228600" defTabSz="912495"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8pPr>
            <a:lvl9pPr marL="3886200" indent="-228600" defTabSz="912495"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9pPr>
          </a:lstStyle>
          <a:p>
            <a:pPr marL="0" marR="0" lvl="0" indent="0" algn="l" defTabSz="912495" rtl="0" eaLnBrk="1" fontAlgn="base" latinLnBrk="0" hangingPunct="1">
              <a:lnSpc>
                <a:spcPct val="100000"/>
              </a:lnSpc>
              <a:spcBef>
                <a:spcPct val="0"/>
              </a:spcBef>
              <a:spcAft>
                <a:spcPct val="0"/>
              </a:spcAft>
              <a:buClrTx/>
              <a:buSzTx/>
              <a:buFont typeface="Arial" panose="020B0604020202020204" pitchFamily="34" charset="0"/>
              <a:buNone/>
              <a:defRPr/>
            </a:pPr>
            <a:r>
              <a:rPr kumimoji="0" lang="zh-CN" altLang="en-US" sz="4050" b="1" i="0" u="none" strike="noStrike" kern="1200" cap="none" spc="0" normalizeH="0" baseline="0" noProof="0" dirty="0">
                <a:ln>
                  <a:noFill/>
                </a:ln>
                <a:solidFill>
                  <a:srgbClr val="FF0000"/>
                </a:solidFill>
                <a:effectLst/>
                <a:uLnTx/>
                <a:uFillTx/>
                <a:latin typeface="微软雅黑" panose="020B0503020204020204" pitchFamily="49" charset="-122"/>
                <a:ea typeface="微软雅黑" panose="020B0503020204020204" pitchFamily="49" charset="-122"/>
                <a:cs typeface="+mn-cs"/>
                <a:sym typeface="微软雅黑" panose="020B0503020204020204" pitchFamily="49" charset="-122"/>
              </a:rPr>
              <a:t>会计学原理</a:t>
            </a:r>
            <a:endParaRPr kumimoji="0" lang="zh-CN" altLang="en-US" sz="4050" b="1" i="0" u="none" strike="noStrike" kern="1200" cap="none" spc="0" normalizeH="0" baseline="0" noProof="0" dirty="0">
              <a:ln>
                <a:noFill/>
              </a:ln>
              <a:solidFill>
                <a:srgbClr val="FF0000"/>
              </a:solidFill>
              <a:effectLst/>
              <a:uLnTx/>
              <a:uFillTx/>
              <a:latin typeface="微软雅黑" panose="020B0503020204020204" pitchFamily="49" charset="-122"/>
              <a:ea typeface="微软雅黑" panose="020B0503020204020204" pitchFamily="49" charset="-122"/>
              <a:cs typeface="+mn-cs"/>
              <a:sym typeface="微软雅黑" panose="020B0503020204020204" pitchFamily="49" charset="-122"/>
            </a:endParaRPr>
          </a:p>
        </p:txBody>
      </p:sp>
      <p:sp>
        <p:nvSpPr>
          <p:cNvPr id="4" name="页脚占位符 4"/>
          <p:cNvSpPr txBox="1"/>
          <p:nvPr/>
        </p:nvSpPr>
        <p:spPr>
          <a:xfrm>
            <a:off x="4648200" y="6345238"/>
            <a:ext cx="2895600" cy="476250"/>
          </a:xfrm>
          <a:prstGeom prst="rect">
            <a:avLst/>
          </a:prstGeom>
          <a:noFill/>
        </p:spPr>
        <p:txBody>
          <a:bodyPr/>
          <a:lstStyle>
            <a:lvl1pPr marL="228600" indent="-228600" algn="l" defTabSz="913765" rtl="0" eaLnBrk="1" latinLnBrk="0" hangingPunct="1">
              <a:lnSpc>
                <a:spcPct val="90000"/>
              </a:lnSpc>
              <a:spcBef>
                <a:spcPct val="20000"/>
              </a:spcBef>
              <a:buFont typeface="Arial" panose="020B0604020202020204" pitchFamily="34" charset="0"/>
              <a:buChar char="•"/>
              <a:defRPr sz="3200" b="1" kern="1200">
                <a:solidFill>
                  <a:schemeClr val="tx1"/>
                </a:solidFill>
                <a:latin typeface="Arial" panose="020B0604020202020204" pitchFamily="34" charset="0"/>
                <a:ea typeface="宋体" panose="02010600030101010101" pitchFamily="2" charset="-122"/>
                <a:cs typeface="+mn-cs"/>
              </a:defRPr>
            </a:lvl1pPr>
            <a:lvl2pPr marL="742950" indent="-285750" algn="l" defTabSz="913765" rtl="0" eaLnBrk="1" latinLnBrk="0" hangingPunct="1">
              <a:lnSpc>
                <a:spcPct val="90000"/>
              </a:lnSpc>
              <a:spcBef>
                <a:spcPct val="20000"/>
              </a:spcBef>
              <a:buFont typeface="Arial" panose="020B0604020202020204" pitchFamily="34" charset="0"/>
              <a:buChar char="–"/>
              <a:defRPr sz="2800" kern="1200">
                <a:solidFill>
                  <a:schemeClr val="tx1"/>
                </a:solidFill>
                <a:latin typeface="Arial" panose="020B0604020202020204" pitchFamily="34" charset="0"/>
                <a:ea typeface="宋体" panose="02010600030101010101" pitchFamily="2" charset="-122"/>
                <a:cs typeface="+mn-cs"/>
              </a:defRPr>
            </a:lvl2pPr>
            <a:lvl3pPr marL="1143000" indent="-228600" algn="l" defTabSz="913765" rtl="0" eaLnBrk="1" latinLnBrk="0" hangingPunct="1">
              <a:lnSpc>
                <a:spcPct val="90000"/>
              </a:lnSpc>
              <a:spcBef>
                <a:spcPct val="20000"/>
              </a:spcBef>
              <a:buFont typeface="Arial" panose="020B0604020202020204" pitchFamily="34" charset="0"/>
              <a:buChar char="•"/>
              <a:defRPr sz="2400" kern="1200">
                <a:solidFill>
                  <a:schemeClr val="tx1"/>
                </a:solidFill>
                <a:latin typeface="Arial" panose="020B0604020202020204" pitchFamily="34" charset="0"/>
                <a:ea typeface="宋体" panose="02010600030101010101" pitchFamily="2" charset="-122"/>
                <a:cs typeface="+mn-cs"/>
              </a:defRPr>
            </a:lvl3pPr>
            <a:lvl4pPr marL="1600200" indent="-228600" algn="l" defTabSz="913765" rtl="0" eaLnBrk="1" latinLnBrk="0" hangingPunct="1">
              <a:lnSpc>
                <a:spcPct val="90000"/>
              </a:lnSpc>
              <a:spcBef>
                <a:spcPct val="20000"/>
              </a:spcBef>
              <a:buFont typeface="Arial" panose="020B0604020202020204" pitchFamily="34" charset="0"/>
              <a:buChar char="–"/>
              <a:defRPr sz="2000" kern="1200">
                <a:solidFill>
                  <a:schemeClr val="tx1"/>
                </a:solidFill>
                <a:latin typeface="Arial" panose="020B0604020202020204" pitchFamily="34" charset="0"/>
                <a:ea typeface="宋体" panose="02010600030101010101" pitchFamily="2" charset="-122"/>
                <a:cs typeface="+mn-cs"/>
              </a:defRPr>
            </a:lvl4pPr>
            <a:lvl5pPr marL="2057400" indent="-228600" algn="l" defTabSz="913765" rtl="0" eaLnBrk="1" latinLnBrk="0" hangingPunct="1">
              <a:lnSpc>
                <a:spcPct val="90000"/>
              </a:lnSpc>
              <a:spcBef>
                <a:spcPct val="20000"/>
              </a:spcBef>
              <a:buFont typeface="Arial" panose="020B0604020202020204" pitchFamily="34" charset="0"/>
              <a:buChar char="»"/>
              <a:defRPr sz="2000" kern="1200">
                <a:solidFill>
                  <a:schemeClr val="tx1"/>
                </a:solidFill>
                <a:latin typeface="Arial" panose="020B0604020202020204" pitchFamily="34" charset="0"/>
                <a:ea typeface="宋体" panose="02010600030101010101" pitchFamily="2" charset="-122"/>
                <a:cs typeface="+mn-cs"/>
              </a:defRPr>
            </a:lvl5pPr>
            <a:lvl6pPr marL="2514600" indent="-228600" algn="l" defTabSz="913765" rtl="0" eaLnBrk="0" fontAlgn="base" latinLnBrk="0" hangingPunct="0">
              <a:lnSpc>
                <a:spcPct val="90000"/>
              </a:lnSpc>
              <a:spcBef>
                <a:spcPct val="20000"/>
              </a:spcBef>
              <a:spcAft>
                <a:spcPct val="0"/>
              </a:spcAft>
              <a:buFont typeface="Arial" panose="020B0604020202020204" pitchFamily="34" charset="0"/>
              <a:buChar char="»"/>
              <a:defRPr sz="2000" kern="1200">
                <a:solidFill>
                  <a:schemeClr val="tx1"/>
                </a:solidFill>
                <a:latin typeface="Arial" panose="020B0604020202020204" pitchFamily="34" charset="0"/>
                <a:ea typeface="宋体" panose="02010600030101010101" pitchFamily="2" charset="-122"/>
                <a:cs typeface="+mn-cs"/>
              </a:defRPr>
            </a:lvl6pPr>
            <a:lvl7pPr marL="2971800" indent="-228600" algn="l" defTabSz="913765" rtl="0" eaLnBrk="0" fontAlgn="base" latinLnBrk="0" hangingPunct="0">
              <a:lnSpc>
                <a:spcPct val="90000"/>
              </a:lnSpc>
              <a:spcBef>
                <a:spcPct val="20000"/>
              </a:spcBef>
              <a:spcAft>
                <a:spcPct val="0"/>
              </a:spcAft>
              <a:buFont typeface="Arial" panose="020B0604020202020204" pitchFamily="34" charset="0"/>
              <a:buChar char="»"/>
              <a:defRPr sz="2000" kern="1200">
                <a:solidFill>
                  <a:schemeClr val="tx1"/>
                </a:solidFill>
                <a:latin typeface="Arial" panose="020B0604020202020204" pitchFamily="34" charset="0"/>
                <a:ea typeface="宋体" panose="02010600030101010101" pitchFamily="2" charset="-122"/>
                <a:cs typeface="+mn-cs"/>
              </a:defRPr>
            </a:lvl7pPr>
            <a:lvl8pPr marL="3429000" indent="-228600" algn="l" defTabSz="913765" rtl="0" eaLnBrk="0" fontAlgn="base" latinLnBrk="0" hangingPunct="0">
              <a:lnSpc>
                <a:spcPct val="90000"/>
              </a:lnSpc>
              <a:spcBef>
                <a:spcPct val="20000"/>
              </a:spcBef>
              <a:spcAft>
                <a:spcPct val="0"/>
              </a:spcAft>
              <a:buFont typeface="Arial" panose="020B0604020202020204" pitchFamily="34" charset="0"/>
              <a:buChar char="»"/>
              <a:defRPr sz="2000" kern="1200">
                <a:solidFill>
                  <a:schemeClr val="tx1"/>
                </a:solidFill>
                <a:latin typeface="Arial" panose="020B0604020202020204" pitchFamily="34" charset="0"/>
                <a:ea typeface="宋体" panose="02010600030101010101" pitchFamily="2" charset="-122"/>
                <a:cs typeface="+mn-cs"/>
              </a:defRPr>
            </a:lvl8pPr>
            <a:lvl9pPr marL="3886200" indent="-228600" algn="l" defTabSz="913765" rtl="0" eaLnBrk="0" fontAlgn="base" latinLnBrk="0" hangingPunct="0">
              <a:lnSpc>
                <a:spcPct val="90000"/>
              </a:lnSpc>
              <a:spcBef>
                <a:spcPct val="20000"/>
              </a:spcBef>
              <a:spcAft>
                <a:spcPct val="0"/>
              </a:spcAft>
              <a:buFont typeface="Arial" panose="020B0604020202020204" pitchFamily="34" charset="0"/>
              <a:buChar char="»"/>
              <a:defRPr sz="2000" kern="1200">
                <a:solidFill>
                  <a:schemeClr val="tx1"/>
                </a:solidFill>
                <a:latin typeface="Arial" panose="020B0604020202020204" pitchFamily="34" charset="0"/>
                <a:ea typeface="宋体" panose="02010600030101010101" pitchFamily="2" charset="-122"/>
                <a:cs typeface="+mn-cs"/>
              </a:defRPr>
            </a:lvl9pPr>
          </a:lstStyle>
          <a:p>
            <a:pPr marL="228600" marR="0" lvl="0" indent="-228600" algn="l" defTabSz="913765" rtl="0" eaLnBrk="1" fontAlgn="auto" latinLnBrk="0" hangingPunct="1">
              <a:lnSpc>
                <a:spcPct val="90000"/>
              </a:lnSpc>
              <a:spcBef>
                <a:spcPct val="0"/>
              </a:spcBef>
              <a:spcAft>
                <a:spcPts val="0"/>
              </a:spcAft>
              <a:buClrTx/>
              <a:buSzTx/>
              <a:buFontTx/>
              <a:buNone/>
              <a:defRPr/>
            </a:pPr>
            <a:r>
              <a:rPr kumimoji="0" lang="zh-CN" altLang="en-US" sz="1500" b="1" i="0" u="none" strike="noStrike" kern="1200" cap="none" spc="0" normalizeH="0" baseline="0" noProof="0" dirty="0">
                <a:ln>
                  <a:noFill/>
                </a:ln>
                <a:solidFill>
                  <a:schemeClr val="bg1"/>
                </a:solidFill>
                <a:effectLst/>
                <a:uLnTx/>
                <a:uFillTx/>
                <a:latin typeface="微软雅黑" panose="020B0503020204020204" pitchFamily="49" charset="-122"/>
                <a:ea typeface="微软雅黑" panose="020B0503020204020204" pitchFamily="49" charset="-122"/>
                <a:cs typeface="+mn-ea"/>
                <a:sym typeface="微软雅黑" panose="020B0503020204020204" pitchFamily="49" charset="-122"/>
              </a:rPr>
              <a:t> </a:t>
            </a:r>
            <a:endParaRPr kumimoji="0" lang="zh-CN" altLang="en-US" sz="1500" b="1" i="0" u="none" strike="noStrike" kern="1200" cap="none" spc="0" normalizeH="0" baseline="0" noProof="0" dirty="0">
              <a:ln>
                <a:noFill/>
              </a:ln>
              <a:solidFill>
                <a:schemeClr val="bg1"/>
              </a:solidFill>
              <a:effectLst/>
              <a:uLnTx/>
              <a:uFillTx/>
              <a:latin typeface="微软雅黑" panose="020B0503020204020204" pitchFamily="49" charset="-122"/>
              <a:ea typeface="微软雅黑" panose="020B0503020204020204" pitchFamily="49" charset="-122"/>
              <a:cs typeface="+mn-ea"/>
              <a:sym typeface="微软雅黑" panose="020B0503020204020204" pitchFamily="49" charset="-122"/>
            </a:endParaRPr>
          </a:p>
        </p:txBody>
      </p:sp>
      <p:cxnSp>
        <p:nvCxnSpPr>
          <p:cNvPr id="5" name="直接连接符 4"/>
          <p:cNvCxnSpPr/>
          <p:nvPr/>
        </p:nvCxnSpPr>
        <p:spPr>
          <a:xfrm>
            <a:off x="2584450" y="4543425"/>
            <a:ext cx="5973763" cy="0"/>
          </a:xfrm>
          <a:prstGeom prst="line">
            <a:avLst/>
          </a:prstGeom>
          <a:ln w="38100"/>
        </p:spPr>
        <p:style>
          <a:lnRef idx="1">
            <a:schemeClr val="accent1"/>
          </a:lnRef>
          <a:fillRef idx="0">
            <a:schemeClr val="accent1"/>
          </a:fillRef>
          <a:effectRef idx="0">
            <a:schemeClr val="accent1"/>
          </a:effectRef>
          <a:fontRef idx="minor">
            <a:schemeClr val="tx1"/>
          </a:fontRef>
        </p:style>
      </p:cxnSp>
      <p:sp>
        <p:nvSpPr>
          <p:cNvPr id="6" name="任意多边形 11"/>
          <p:cNvSpPr/>
          <p:nvPr/>
        </p:nvSpPr>
        <p:spPr>
          <a:xfrm>
            <a:off x="0" y="0"/>
            <a:ext cx="12192000" cy="430213"/>
          </a:xfrm>
          <a:custGeom>
            <a:avLst/>
            <a:gdLst>
              <a:gd name="connsiteX0" fmla="*/ 2126510 w 12191999"/>
              <a:gd name="connsiteY0" fmla="*/ 0 h 430568"/>
              <a:gd name="connsiteX1" fmla="*/ 12191999 w 12191999"/>
              <a:gd name="connsiteY1" fmla="*/ 0 h 430568"/>
              <a:gd name="connsiteX2" fmla="*/ 12191999 w 12191999"/>
              <a:gd name="connsiteY2" fmla="*/ 430568 h 430568"/>
              <a:gd name="connsiteX3" fmla="*/ 1955602 w 12191999"/>
              <a:gd name="connsiteY3" fmla="*/ 430568 h 430568"/>
              <a:gd name="connsiteX4" fmla="*/ 1666531 w 12191999"/>
              <a:gd name="connsiteY4" fmla="*/ 0 h 430568"/>
              <a:gd name="connsiteX5" fmla="*/ 1965444 w 12191999"/>
              <a:gd name="connsiteY5" fmla="*/ 0 h 430568"/>
              <a:gd name="connsiteX6" fmla="*/ 1794536 w 12191999"/>
              <a:gd name="connsiteY6" fmla="*/ 430568 h 430568"/>
              <a:gd name="connsiteX7" fmla="*/ 1495623 w 12191999"/>
              <a:gd name="connsiteY7" fmla="*/ 430568 h 430568"/>
              <a:gd name="connsiteX8" fmla="*/ 1194144 w 12191999"/>
              <a:gd name="connsiteY8" fmla="*/ 0 h 430568"/>
              <a:gd name="connsiteX9" fmla="*/ 1505465 w 12191999"/>
              <a:gd name="connsiteY9" fmla="*/ 0 h 430568"/>
              <a:gd name="connsiteX10" fmla="*/ 1334557 w 12191999"/>
              <a:gd name="connsiteY10" fmla="*/ 430568 h 430568"/>
              <a:gd name="connsiteX11" fmla="*/ 1023236 w 12191999"/>
              <a:gd name="connsiteY11" fmla="*/ 430568 h 430568"/>
              <a:gd name="connsiteX12" fmla="*/ 740057 w 12191999"/>
              <a:gd name="connsiteY12" fmla="*/ 0 h 430568"/>
              <a:gd name="connsiteX13" fmla="*/ 1033078 w 12191999"/>
              <a:gd name="connsiteY13" fmla="*/ 0 h 430568"/>
              <a:gd name="connsiteX14" fmla="*/ 862170 w 12191999"/>
              <a:gd name="connsiteY14" fmla="*/ 430568 h 430568"/>
              <a:gd name="connsiteX15" fmla="*/ 569149 w 12191999"/>
              <a:gd name="connsiteY15" fmla="*/ 430568 h 430568"/>
              <a:gd name="connsiteX16" fmla="*/ 0 w 12191999"/>
              <a:gd name="connsiteY16" fmla="*/ 0 h 430568"/>
              <a:gd name="connsiteX17" fmla="*/ 578991 w 12191999"/>
              <a:gd name="connsiteY17" fmla="*/ 0 h 430568"/>
              <a:gd name="connsiteX18" fmla="*/ 408083 w 12191999"/>
              <a:gd name="connsiteY18" fmla="*/ 430568 h 430568"/>
              <a:gd name="connsiteX19" fmla="*/ 0 w 12191999"/>
              <a:gd name="connsiteY19" fmla="*/ 430568 h 4305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2191999" h="430568">
                <a:moveTo>
                  <a:pt x="2126510" y="0"/>
                </a:moveTo>
                <a:lnTo>
                  <a:pt x="12191999" y="0"/>
                </a:lnTo>
                <a:lnTo>
                  <a:pt x="12191999" y="430568"/>
                </a:lnTo>
                <a:lnTo>
                  <a:pt x="1955602" y="430568"/>
                </a:lnTo>
                <a:close/>
                <a:moveTo>
                  <a:pt x="1666531" y="0"/>
                </a:moveTo>
                <a:lnTo>
                  <a:pt x="1965444" y="0"/>
                </a:lnTo>
                <a:lnTo>
                  <a:pt x="1794536" y="430568"/>
                </a:lnTo>
                <a:lnTo>
                  <a:pt x="1495623" y="430568"/>
                </a:lnTo>
                <a:close/>
                <a:moveTo>
                  <a:pt x="1194144" y="0"/>
                </a:moveTo>
                <a:lnTo>
                  <a:pt x="1505465" y="0"/>
                </a:lnTo>
                <a:lnTo>
                  <a:pt x="1334557" y="430568"/>
                </a:lnTo>
                <a:lnTo>
                  <a:pt x="1023236" y="430568"/>
                </a:lnTo>
                <a:close/>
                <a:moveTo>
                  <a:pt x="740057" y="0"/>
                </a:moveTo>
                <a:lnTo>
                  <a:pt x="1033078" y="0"/>
                </a:lnTo>
                <a:lnTo>
                  <a:pt x="862170" y="430568"/>
                </a:lnTo>
                <a:lnTo>
                  <a:pt x="569149" y="430568"/>
                </a:lnTo>
                <a:close/>
                <a:moveTo>
                  <a:pt x="0" y="0"/>
                </a:moveTo>
                <a:lnTo>
                  <a:pt x="578991" y="0"/>
                </a:lnTo>
                <a:lnTo>
                  <a:pt x="408083" y="430568"/>
                </a:lnTo>
                <a:lnTo>
                  <a:pt x="0" y="430568"/>
                </a:lnTo>
                <a:close/>
              </a:path>
            </a:pathLst>
          </a:custGeom>
          <a:solidFill>
            <a:srgbClr val="20517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schemeClr val="lt1"/>
              </a:solidFill>
              <a:effectLst/>
              <a:uLnTx/>
              <a:uFillTx/>
              <a:latin typeface="微软雅黑" panose="020B0503020204020204" pitchFamily="49" charset="-122"/>
              <a:ea typeface="+mn-ea"/>
              <a:cs typeface="+mn-ea"/>
              <a:sym typeface="微软雅黑" panose="020B0503020204020204" pitchFamily="49" charset="-122"/>
            </a:endParaRPr>
          </a:p>
        </p:txBody>
      </p:sp>
      <p:sp>
        <p:nvSpPr>
          <p:cNvPr id="7" name="KSO_Shape"/>
          <p:cNvSpPr/>
          <p:nvPr/>
        </p:nvSpPr>
        <p:spPr bwMode="auto">
          <a:xfrm>
            <a:off x="9255125" y="2198688"/>
            <a:ext cx="2519363" cy="1533525"/>
          </a:xfrm>
          <a:custGeom>
            <a:avLst/>
            <a:gdLst>
              <a:gd name="T0" fmla="*/ 1395067 w 3931"/>
              <a:gd name="T1" fmla="*/ 589725 h 2392"/>
              <a:gd name="T2" fmla="*/ 928365 w 3931"/>
              <a:gd name="T3" fmla="*/ 389484 h 2392"/>
              <a:gd name="T4" fmla="*/ 403040 w 3931"/>
              <a:gd name="T5" fmla="*/ 589725 h 2392"/>
              <a:gd name="T6" fmla="*/ 256480 w 3931"/>
              <a:gd name="T7" fmla="*/ 528782 h 2392"/>
              <a:gd name="T8" fmla="*/ 256480 w 3931"/>
              <a:gd name="T9" fmla="*/ 708403 h 2392"/>
              <a:gd name="T10" fmla="*/ 296326 w 3931"/>
              <a:gd name="T11" fmla="*/ 763389 h 2392"/>
              <a:gd name="T12" fmla="*/ 255564 w 3931"/>
              <a:gd name="T13" fmla="*/ 818375 h 2392"/>
              <a:gd name="T14" fmla="*/ 299074 w 3931"/>
              <a:gd name="T15" fmla="*/ 1011742 h 2392"/>
              <a:gd name="T16" fmla="*/ 170834 w 3931"/>
              <a:gd name="T17" fmla="*/ 1011742 h 2392"/>
              <a:gd name="T18" fmla="*/ 214802 w 3931"/>
              <a:gd name="T19" fmla="*/ 817458 h 2392"/>
              <a:gd name="T20" fmla="*/ 179078 w 3931"/>
              <a:gd name="T21" fmla="*/ 763389 h 2392"/>
              <a:gd name="T22" fmla="*/ 213428 w 3931"/>
              <a:gd name="T23" fmla="*/ 709777 h 2392"/>
              <a:gd name="T24" fmla="*/ 213428 w 3931"/>
              <a:gd name="T25" fmla="*/ 510911 h 2392"/>
              <a:gd name="T26" fmla="*/ 0 w 3931"/>
              <a:gd name="T27" fmla="*/ 421559 h 2392"/>
              <a:gd name="T28" fmla="*/ 938899 w 3931"/>
              <a:gd name="T29" fmla="*/ 0 h 2392"/>
              <a:gd name="T30" fmla="*/ 1800397 w 3931"/>
              <a:gd name="T31" fmla="*/ 427058 h 2392"/>
              <a:gd name="T32" fmla="*/ 1395067 w 3931"/>
              <a:gd name="T33" fmla="*/ 589725 h 2392"/>
              <a:gd name="T34" fmla="*/ 917831 w 3931"/>
              <a:gd name="T35" fmla="*/ 491208 h 2392"/>
              <a:gd name="T36" fmla="*/ 1341481 w 3931"/>
              <a:gd name="T37" fmla="*/ 635088 h 2392"/>
              <a:gd name="T38" fmla="*/ 1341481 w 3931"/>
              <a:gd name="T39" fmla="*/ 983791 h 2392"/>
              <a:gd name="T40" fmla="*/ 896306 w 3931"/>
              <a:gd name="T41" fmla="*/ 1096054 h 2392"/>
              <a:gd name="T42" fmla="*/ 503342 w 3931"/>
              <a:gd name="T43" fmla="*/ 983791 h 2392"/>
              <a:gd name="T44" fmla="*/ 503342 w 3931"/>
              <a:gd name="T45" fmla="*/ 635088 h 2392"/>
              <a:gd name="T46" fmla="*/ 917831 w 3931"/>
              <a:gd name="T47" fmla="*/ 491208 h 2392"/>
              <a:gd name="T48" fmla="*/ 912335 w 3931"/>
              <a:gd name="T49" fmla="*/ 1031904 h 2392"/>
              <a:gd name="T50" fmla="*/ 1254003 w 3931"/>
              <a:gd name="T51" fmla="*/ 946675 h 2392"/>
              <a:gd name="T52" fmla="*/ 912335 w 3931"/>
              <a:gd name="T53" fmla="*/ 860989 h 2392"/>
              <a:gd name="T54" fmla="*/ 571126 w 3931"/>
              <a:gd name="T55" fmla="*/ 946675 h 2392"/>
              <a:gd name="T56" fmla="*/ 912335 w 3931"/>
              <a:gd name="T57" fmla="*/ 1031904 h 2392"/>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3931" h="2392">
                <a:moveTo>
                  <a:pt x="3046" y="1287"/>
                </a:moveTo>
                <a:cubicBezTo>
                  <a:pt x="3046" y="1287"/>
                  <a:pt x="2618" y="850"/>
                  <a:pt x="2027" y="850"/>
                </a:cubicBezTo>
                <a:cubicBezTo>
                  <a:pt x="1450" y="850"/>
                  <a:pt x="880" y="1287"/>
                  <a:pt x="880" y="1287"/>
                </a:cubicBezTo>
                <a:cubicBezTo>
                  <a:pt x="560" y="1154"/>
                  <a:pt x="560" y="1154"/>
                  <a:pt x="560" y="1154"/>
                </a:cubicBezTo>
                <a:cubicBezTo>
                  <a:pt x="560" y="1546"/>
                  <a:pt x="560" y="1546"/>
                  <a:pt x="560" y="1546"/>
                </a:cubicBezTo>
                <a:cubicBezTo>
                  <a:pt x="610" y="1563"/>
                  <a:pt x="647" y="1610"/>
                  <a:pt x="647" y="1666"/>
                </a:cubicBezTo>
                <a:cubicBezTo>
                  <a:pt x="647" y="1723"/>
                  <a:pt x="609" y="1769"/>
                  <a:pt x="558" y="1786"/>
                </a:cubicBezTo>
                <a:cubicBezTo>
                  <a:pt x="653" y="2208"/>
                  <a:pt x="653" y="2208"/>
                  <a:pt x="653" y="2208"/>
                </a:cubicBezTo>
                <a:cubicBezTo>
                  <a:pt x="373" y="2208"/>
                  <a:pt x="373" y="2208"/>
                  <a:pt x="373" y="2208"/>
                </a:cubicBezTo>
                <a:cubicBezTo>
                  <a:pt x="469" y="1784"/>
                  <a:pt x="469" y="1784"/>
                  <a:pt x="469" y="1784"/>
                </a:cubicBezTo>
                <a:cubicBezTo>
                  <a:pt x="423" y="1764"/>
                  <a:pt x="391" y="1719"/>
                  <a:pt x="391" y="1666"/>
                </a:cubicBezTo>
                <a:cubicBezTo>
                  <a:pt x="391" y="1614"/>
                  <a:pt x="422" y="1570"/>
                  <a:pt x="466" y="1549"/>
                </a:cubicBezTo>
                <a:cubicBezTo>
                  <a:pt x="466" y="1115"/>
                  <a:pt x="466" y="1115"/>
                  <a:pt x="466" y="1115"/>
                </a:cubicBezTo>
                <a:cubicBezTo>
                  <a:pt x="0" y="920"/>
                  <a:pt x="0" y="920"/>
                  <a:pt x="0" y="920"/>
                </a:cubicBezTo>
                <a:cubicBezTo>
                  <a:pt x="2050" y="0"/>
                  <a:pt x="2050" y="0"/>
                  <a:pt x="2050" y="0"/>
                </a:cubicBezTo>
                <a:cubicBezTo>
                  <a:pt x="3931" y="932"/>
                  <a:pt x="3931" y="932"/>
                  <a:pt x="3931" y="932"/>
                </a:cubicBezTo>
                <a:lnTo>
                  <a:pt x="3046" y="1287"/>
                </a:lnTo>
                <a:close/>
                <a:moveTo>
                  <a:pt x="2004" y="1072"/>
                </a:moveTo>
                <a:cubicBezTo>
                  <a:pt x="2598" y="1072"/>
                  <a:pt x="2929" y="1386"/>
                  <a:pt x="2929" y="1386"/>
                </a:cubicBezTo>
                <a:cubicBezTo>
                  <a:pt x="2929" y="2147"/>
                  <a:pt x="2929" y="2147"/>
                  <a:pt x="2929" y="2147"/>
                </a:cubicBezTo>
                <a:cubicBezTo>
                  <a:pt x="2929" y="2147"/>
                  <a:pt x="2586" y="2392"/>
                  <a:pt x="1957" y="2392"/>
                </a:cubicBezTo>
                <a:cubicBezTo>
                  <a:pt x="1328" y="2392"/>
                  <a:pt x="1099" y="2147"/>
                  <a:pt x="1099" y="2147"/>
                </a:cubicBezTo>
                <a:cubicBezTo>
                  <a:pt x="1099" y="1386"/>
                  <a:pt x="1099" y="1386"/>
                  <a:pt x="1099" y="1386"/>
                </a:cubicBezTo>
                <a:cubicBezTo>
                  <a:pt x="1099" y="1386"/>
                  <a:pt x="1410" y="1072"/>
                  <a:pt x="2004" y="1072"/>
                </a:cubicBezTo>
                <a:close/>
                <a:moveTo>
                  <a:pt x="1992" y="2252"/>
                </a:moveTo>
                <a:cubicBezTo>
                  <a:pt x="2404" y="2252"/>
                  <a:pt x="2738" y="2168"/>
                  <a:pt x="2738" y="2066"/>
                </a:cubicBezTo>
                <a:cubicBezTo>
                  <a:pt x="2738" y="1963"/>
                  <a:pt x="2404" y="1879"/>
                  <a:pt x="1992" y="1879"/>
                </a:cubicBezTo>
                <a:cubicBezTo>
                  <a:pt x="1581" y="1879"/>
                  <a:pt x="1247" y="1963"/>
                  <a:pt x="1247" y="2066"/>
                </a:cubicBezTo>
                <a:cubicBezTo>
                  <a:pt x="1247" y="2168"/>
                  <a:pt x="1581" y="2252"/>
                  <a:pt x="1992" y="2252"/>
                </a:cubicBezTo>
                <a:close/>
              </a:path>
            </a:pathLst>
          </a:custGeom>
          <a:solidFill>
            <a:srgbClr val="20517C"/>
          </a:solidFill>
          <a:ln>
            <a:noFill/>
          </a:ln>
        </p:spPr>
        <p:txBody>
          <a:bodyPr anchor="ctr" anchorCtr="1"/>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350" b="0" i="0" u="none" strike="noStrike" kern="1200" cap="none" spc="0" normalizeH="0" baseline="0" noProof="0">
              <a:ln>
                <a:noFill/>
              </a:ln>
              <a:solidFill>
                <a:schemeClr val="tx1"/>
              </a:solidFill>
              <a:effectLst/>
              <a:uLnTx/>
              <a:uFillTx/>
              <a:latin typeface="微软雅黑" panose="020B0503020204020204" pitchFamily="49" charset="-122"/>
              <a:ea typeface="微软雅黑" panose="020B0503020204020204" pitchFamily="49" charset="-122"/>
              <a:cs typeface="+mn-ea"/>
              <a:sym typeface="微软雅黑" panose="020B0503020204020204" pitchFamily="49" charset="-122"/>
            </a:endParaRPr>
          </a:p>
        </p:txBody>
      </p:sp>
      <p:cxnSp>
        <p:nvCxnSpPr>
          <p:cNvPr id="8" name="直接连接符 7"/>
          <p:cNvCxnSpPr/>
          <p:nvPr/>
        </p:nvCxnSpPr>
        <p:spPr>
          <a:xfrm>
            <a:off x="-25400" y="1484313"/>
            <a:ext cx="122174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9" name="直接连接符 8"/>
          <p:cNvCxnSpPr/>
          <p:nvPr/>
        </p:nvCxnSpPr>
        <p:spPr>
          <a:xfrm>
            <a:off x="3876675" y="476250"/>
            <a:ext cx="8315325"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0" name="直接连接符 9"/>
          <p:cNvCxnSpPr/>
          <p:nvPr/>
        </p:nvCxnSpPr>
        <p:spPr>
          <a:xfrm>
            <a:off x="3876675" y="593725"/>
            <a:ext cx="8315325"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nvCxnSpPr>
        <p:spPr>
          <a:xfrm>
            <a:off x="3876675" y="711200"/>
            <a:ext cx="8315325"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nvCxnSpPr>
        <p:spPr>
          <a:xfrm>
            <a:off x="3876675" y="827088"/>
            <a:ext cx="8315325"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a:off x="3876675" y="944563"/>
            <a:ext cx="8315325"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4" name="直接连接符 13"/>
          <p:cNvCxnSpPr/>
          <p:nvPr/>
        </p:nvCxnSpPr>
        <p:spPr>
          <a:xfrm>
            <a:off x="3876675" y="1062038"/>
            <a:ext cx="8315325"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a:off x="3876675" y="1179513"/>
            <a:ext cx="8315325"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6" name="直接连接符 15"/>
          <p:cNvCxnSpPr/>
          <p:nvPr/>
        </p:nvCxnSpPr>
        <p:spPr>
          <a:xfrm>
            <a:off x="3876675" y="1295400"/>
            <a:ext cx="8315325"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7" name="直接连接符 16"/>
          <p:cNvCxnSpPr/>
          <p:nvPr/>
        </p:nvCxnSpPr>
        <p:spPr>
          <a:xfrm>
            <a:off x="3876675" y="1412875"/>
            <a:ext cx="8315325" cy="0"/>
          </a:xfrm>
          <a:prstGeom prst="line">
            <a:avLst/>
          </a:prstGeom>
        </p:spPr>
        <p:style>
          <a:lnRef idx="1">
            <a:schemeClr val="accent1"/>
          </a:lnRef>
          <a:fillRef idx="0">
            <a:schemeClr val="accent1"/>
          </a:fillRef>
          <a:effectRef idx="0">
            <a:schemeClr val="accent1"/>
          </a:effectRef>
          <a:fontRef idx="minor">
            <a:schemeClr val="tx1"/>
          </a:fontRef>
        </p:style>
      </p:cxnSp>
      <p:sp>
        <p:nvSpPr>
          <p:cNvPr id="18" name="矩形 17"/>
          <p:cNvSpPr/>
          <p:nvPr/>
        </p:nvSpPr>
        <p:spPr>
          <a:xfrm>
            <a:off x="0" y="6140450"/>
            <a:ext cx="12192000" cy="9683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schemeClr val="lt1"/>
              </a:solidFill>
              <a:effectLst/>
              <a:uLnTx/>
              <a:uFillTx/>
              <a:latin typeface="微软雅黑" panose="020B0503020204020204" pitchFamily="49" charset="-122"/>
              <a:ea typeface="+mn-ea"/>
              <a:cs typeface="+mn-ea"/>
              <a:sym typeface="微软雅黑" panose="020B0503020204020204" pitchFamily="49" charset="-122"/>
            </a:endParaRPr>
          </a:p>
        </p:txBody>
      </p:sp>
      <p:sp>
        <p:nvSpPr>
          <p:cNvPr id="25" name="内容占位符 24"/>
          <p:cNvSpPr>
            <a:spLocks noGrp="1"/>
          </p:cNvSpPr>
          <p:nvPr>
            <p:ph sz="quarter" idx="10"/>
          </p:nvPr>
        </p:nvSpPr>
        <p:spPr>
          <a:xfrm>
            <a:off x="3728807" y="3626515"/>
            <a:ext cx="8628524" cy="914400"/>
          </a:xfrm>
          <a:prstGeom prst="rect">
            <a:avLst/>
          </a:prstGeom>
        </p:spPr>
        <p:txBody>
          <a:bodyPr/>
          <a:lstStyle>
            <a:lvl1pPr marL="0" indent="0">
              <a:buNone/>
              <a:defRPr sz="3300" b="1">
                <a:solidFill>
                  <a:srgbClr val="C00000"/>
                </a:solidFill>
                <a:latin typeface="+mj-ea"/>
                <a:ea typeface="+mj-ea"/>
              </a:defRPr>
            </a:lvl1pPr>
          </a:lstStyle>
          <a:p>
            <a:pPr lvl="0"/>
            <a:r>
              <a:rPr lang="zh-CN" altLang="en-US" noProof="1"/>
              <a:t>单击此处编辑母版文本样式</a:t>
            </a:r>
            <a:endParaRPr lang="zh-CN" altLang="en-US" noProof="1"/>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ppt_x</p:attrName>
                                        </p:attrNameLst>
                                      </p:cBhvr>
                                      <p:tavLst>
                                        <p:tav tm="0">
                                          <p:val>
                                            <p:strVal val="0-#ppt_w/2"/>
                                          </p:val>
                                        </p:tav>
                                        <p:tav tm="100000">
                                          <p:val>
                                            <p:strVal val="#ppt_x"/>
                                          </p:val>
                                        </p:tav>
                                      </p:tavLst>
                                    </p:anim>
                                    <p:anim calcmode="lin" valueType="num">
                                      <p:cBhvr>
                                        <p:cTn id="8" dur="500" fill="hold"/>
                                        <p:tgtEl>
                                          <p:spTgt spid="6"/>
                                        </p:tgtEl>
                                        <p:attrNameLst>
                                          <p:attrName>ppt_y</p:attrName>
                                        </p:attrNameLst>
                                      </p:cBhvr>
                                      <p:tavLst>
                                        <p:tav tm="0">
                                          <p:val>
                                            <p:strVal val="#ppt_y"/>
                                          </p:val>
                                        </p:tav>
                                        <p:tav tm="100000">
                                          <p:val>
                                            <p:strVal val="#ppt_y"/>
                                          </p:val>
                                        </p:tav>
                                      </p:tavLst>
                                    </p:anim>
                                  </p:childTnLst>
                                </p:cTn>
                              </p:par>
                              <p:par>
                                <p:cTn id="9" presetID="10" presetClass="entr" presetSubtype="0" fill="hold" nodeType="withEffect">
                                  <p:stCondLst>
                                    <p:cond delay="300"/>
                                  </p:stCondLst>
                                  <p:childTnLst>
                                    <p:set>
                                      <p:cBhvr>
                                        <p:cTn id="10" dur="1" fill="hold">
                                          <p:stCondLst>
                                            <p:cond delay="0"/>
                                          </p:stCondLst>
                                        </p:cTn>
                                        <p:tgtEl>
                                          <p:spTgt spid="9"/>
                                        </p:tgtEl>
                                        <p:attrNameLst>
                                          <p:attrName>style.visibility</p:attrName>
                                        </p:attrNameLst>
                                      </p:cBhvr>
                                      <p:to>
                                        <p:strVal val="visible"/>
                                      </p:to>
                                    </p:set>
                                    <p:animEffect transition="in" filter="fade">
                                      <p:cBhvr>
                                        <p:cTn id="11" dur="500"/>
                                        <p:tgtEl>
                                          <p:spTgt spid="9"/>
                                        </p:tgtEl>
                                      </p:cBhvr>
                                    </p:animEffect>
                                  </p:childTnLst>
                                </p:cTn>
                              </p:par>
                              <p:par>
                                <p:cTn id="12" presetID="10" presetClass="entr" presetSubtype="0" fill="hold" nodeType="withEffect">
                                  <p:stCondLst>
                                    <p:cond delay="400"/>
                                  </p:stCondLst>
                                  <p:childTnLst>
                                    <p:set>
                                      <p:cBhvr>
                                        <p:cTn id="13" dur="1" fill="hold">
                                          <p:stCondLst>
                                            <p:cond delay="0"/>
                                          </p:stCondLst>
                                        </p:cTn>
                                        <p:tgtEl>
                                          <p:spTgt spid="10"/>
                                        </p:tgtEl>
                                        <p:attrNameLst>
                                          <p:attrName>style.visibility</p:attrName>
                                        </p:attrNameLst>
                                      </p:cBhvr>
                                      <p:to>
                                        <p:strVal val="visible"/>
                                      </p:to>
                                    </p:set>
                                    <p:animEffect transition="in" filter="fade">
                                      <p:cBhvr>
                                        <p:cTn id="14" dur="500"/>
                                        <p:tgtEl>
                                          <p:spTgt spid="10"/>
                                        </p:tgtEl>
                                      </p:cBhvr>
                                    </p:animEffect>
                                  </p:childTnLst>
                                </p:cTn>
                              </p:par>
                              <p:par>
                                <p:cTn id="15" presetID="10" presetClass="entr" presetSubtype="0" fill="hold" nodeType="withEffect">
                                  <p:stCondLst>
                                    <p:cond delay="500"/>
                                  </p:stCondLst>
                                  <p:childTnLst>
                                    <p:set>
                                      <p:cBhvr>
                                        <p:cTn id="16" dur="1" fill="hold">
                                          <p:stCondLst>
                                            <p:cond delay="0"/>
                                          </p:stCondLst>
                                        </p:cTn>
                                        <p:tgtEl>
                                          <p:spTgt spid="11"/>
                                        </p:tgtEl>
                                        <p:attrNameLst>
                                          <p:attrName>style.visibility</p:attrName>
                                        </p:attrNameLst>
                                      </p:cBhvr>
                                      <p:to>
                                        <p:strVal val="visible"/>
                                      </p:to>
                                    </p:set>
                                    <p:animEffect transition="in" filter="fade">
                                      <p:cBhvr>
                                        <p:cTn id="17" dur="500"/>
                                        <p:tgtEl>
                                          <p:spTgt spid="11"/>
                                        </p:tgtEl>
                                      </p:cBhvr>
                                    </p:animEffect>
                                  </p:childTnLst>
                                </p:cTn>
                              </p:par>
                              <p:par>
                                <p:cTn id="18" presetID="10" presetClass="entr" presetSubtype="0" fill="hold" nodeType="withEffect">
                                  <p:stCondLst>
                                    <p:cond delay="600"/>
                                  </p:stCondLst>
                                  <p:childTnLst>
                                    <p:set>
                                      <p:cBhvr>
                                        <p:cTn id="19" dur="1" fill="hold">
                                          <p:stCondLst>
                                            <p:cond delay="0"/>
                                          </p:stCondLst>
                                        </p:cTn>
                                        <p:tgtEl>
                                          <p:spTgt spid="12"/>
                                        </p:tgtEl>
                                        <p:attrNameLst>
                                          <p:attrName>style.visibility</p:attrName>
                                        </p:attrNameLst>
                                      </p:cBhvr>
                                      <p:to>
                                        <p:strVal val="visible"/>
                                      </p:to>
                                    </p:set>
                                    <p:animEffect transition="in" filter="fade">
                                      <p:cBhvr>
                                        <p:cTn id="20" dur="500"/>
                                        <p:tgtEl>
                                          <p:spTgt spid="12"/>
                                        </p:tgtEl>
                                      </p:cBhvr>
                                    </p:animEffect>
                                  </p:childTnLst>
                                </p:cTn>
                              </p:par>
                              <p:par>
                                <p:cTn id="21" presetID="10" presetClass="entr" presetSubtype="0" fill="hold" nodeType="withEffect">
                                  <p:stCondLst>
                                    <p:cond delay="700"/>
                                  </p:stCondLst>
                                  <p:childTnLst>
                                    <p:set>
                                      <p:cBhvr>
                                        <p:cTn id="22" dur="1" fill="hold">
                                          <p:stCondLst>
                                            <p:cond delay="0"/>
                                          </p:stCondLst>
                                        </p:cTn>
                                        <p:tgtEl>
                                          <p:spTgt spid="13"/>
                                        </p:tgtEl>
                                        <p:attrNameLst>
                                          <p:attrName>style.visibility</p:attrName>
                                        </p:attrNameLst>
                                      </p:cBhvr>
                                      <p:to>
                                        <p:strVal val="visible"/>
                                      </p:to>
                                    </p:set>
                                    <p:animEffect transition="in" filter="fade">
                                      <p:cBhvr>
                                        <p:cTn id="23" dur="500"/>
                                        <p:tgtEl>
                                          <p:spTgt spid="13"/>
                                        </p:tgtEl>
                                      </p:cBhvr>
                                    </p:animEffect>
                                  </p:childTnLst>
                                </p:cTn>
                              </p:par>
                              <p:par>
                                <p:cTn id="24" presetID="10" presetClass="entr" presetSubtype="0" fill="hold" nodeType="withEffect">
                                  <p:stCondLst>
                                    <p:cond delay="800"/>
                                  </p:stCondLst>
                                  <p:childTnLst>
                                    <p:set>
                                      <p:cBhvr>
                                        <p:cTn id="25" dur="1" fill="hold">
                                          <p:stCondLst>
                                            <p:cond delay="0"/>
                                          </p:stCondLst>
                                        </p:cTn>
                                        <p:tgtEl>
                                          <p:spTgt spid="14"/>
                                        </p:tgtEl>
                                        <p:attrNameLst>
                                          <p:attrName>style.visibility</p:attrName>
                                        </p:attrNameLst>
                                      </p:cBhvr>
                                      <p:to>
                                        <p:strVal val="visible"/>
                                      </p:to>
                                    </p:set>
                                    <p:animEffect transition="in" filter="fade">
                                      <p:cBhvr>
                                        <p:cTn id="26" dur="500"/>
                                        <p:tgtEl>
                                          <p:spTgt spid="14"/>
                                        </p:tgtEl>
                                      </p:cBhvr>
                                    </p:animEffect>
                                  </p:childTnLst>
                                </p:cTn>
                              </p:par>
                              <p:par>
                                <p:cTn id="27" presetID="10" presetClass="entr" presetSubtype="0" fill="hold" nodeType="withEffect">
                                  <p:stCondLst>
                                    <p:cond delay="900"/>
                                  </p:stCondLst>
                                  <p:childTnLst>
                                    <p:set>
                                      <p:cBhvr>
                                        <p:cTn id="28" dur="1" fill="hold">
                                          <p:stCondLst>
                                            <p:cond delay="0"/>
                                          </p:stCondLst>
                                        </p:cTn>
                                        <p:tgtEl>
                                          <p:spTgt spid="15"/>
                                        </p:tgtEl>
                                        <p:attrNameLst>
                                          <p:attrName>style.visibility</p:attrName>
                                        </p:attrNameLst>
                                      </p:cBhvr>
                                      <p:to>
                                        <p:strVal val="visible"/>
                                      </p:to>
                                    </p:set>
                                    <p:animEffect transition="in" filter="fade">
                                      <p:cBhvr>
                                        <p:cTn id="29" dur="500"/>
                                        <p:tgtEl>
                                          <p:spTgt spid="15"/>
                                        </p:tgtEl>
                                      </p:cBhvr>
                                    </p:animEffect>
                                  </p:childTnLst>
                                </p:cTn>
                              </p:par>
                              <p:par>
                                <p:cTn id="30" presetID="10" presetClass="entr" presetSubtype="0" fill="hold" nodeType="withEffect">
                                  <p:stCondLst>
                                    <p:cond delay="1000"/>
                                  </p:stCondLst>
                                  <p:childTnLst>
                                    <p:set>
                                      <p:cBhvr>
                                        <p:cTn id="31" dur="1" fill="hold">
                                          <p:stCondLst>
                                            <p:cond delay="0"/>
                                          </p:stCondLst>
                                        </p:cTn>
                                        <p:tgtEl>
                                          <p:spTgt spid="16"/>
                                        </p:tgtEl>
                                        <p:attrNameLst>
                                          <p:attrName>style.visibility</p:attrName>
                                        </p:attrNameLst>
                                      </p:cBhvr>
                                      <p:to>
                                        <p:strVal val="visible"/>
                                      </p:to>
                                    </p:set>
                                    <p:animEffect transition="in" filter="fade">
                                      <p:cBhvr>
                                        <p:cTn id="32" dur="500"/>
                                        <p:tgtEl>
                                          <p:spTgt spid="16"/>
                                        </p:tgtEl>
                                      </p:cBhvr>
                                    </p:animEffect>
                                  </p:childTnLst>
                                </p:cTn>
                              </p:par>
                              <p:par>
                                <p:cTn id="33" presetID="10" presetClass="entr" presetSubtype="0" fill="hold" nodeType="withEffect">
                                  <p:stCondLst>
                                    <p:cond delay="1100"/>
                                  </p:stCondLst>
                                  <p:childTnLst>
                                    <p:set>
                                      <p:cBhvr>
                                        <p:cTn id="34" dur="1" fill="hold">
                                          <p:stCondLst>
                                            <p:cond delay="0"/>
                                          </p:stCondLst>
                                        </p:cTn>
                                        <p:tgtEl>
                                          <p:spTgt spid="17"/>
                                        </p:tgtEl>
                                        <p:attrNameLst>
                                          <p:attrName>style.visibility</p:attrName>
                                        </p:attrNameLst>
                                      </p:cBhvr>
                                      <p:to>
                                        <p:strVal val="visible"/>
                                      </p:to>
                                    </p:set>
                                    <p:animEffect transition="in" filter="fade">
                                      <p:cBhvr>
                                        <p:cTn id="35" dur="500"/>
                                        <p:tgtEl>
                                          <p:spTgt spid="17"/>
                                        </p:tgtEl>
                                      </p:cBhvr>
                                    </p:animEffect>
                                  </p:childTnLst>
                                </p:cTn>
                              </p:par>
                              <p:par>
                                <p:cTn id="36" presetID="10" presetClass="entr" presetSubtype="0" fill="hold" nodeType="withEffect">
                                  <p:stCondLst>
                                    <p:cond delay="1200"/>
                                  </p:stCondLst>
                                  <p:childTnLst>
                                    <p:set>
                                      <p:cBhvr>
                                        <p:cTn id="37" dur="1" fill="hold">
                                          <p:stCondLst>
                                            <p:cond delay="0"/>
                                          </p:stCondLst>
                                        </p:cTn>
                                        <p:tgtEl>
                                          <p:spTgt spid="8"/>
                                        </p:tgtEl>
                                        <p:attrNameLst>
                                          <p:attrName>style.visibility</p:attrName>
                                        </p:attrNameLst>
                                      </p:cBhvr>
                                      <p:to>
                                        <p:strVal val="visible"/>
                                      </p:to>
                                    </p:set>
                                    <p:animEffect transition="in" filter="fade">
                                      <p:cBhvr>
                                        <p:cTn id="38" dur="500"/>
                                        <p:tgtEl>
                                          <p:spTgt spid="8"/>
                                        </p:tgtEl>
                                      </p:cBhvr>
                                    </p:animEffect>
                                  </p:childTnLst>
                                </p:cTn>
                              </p:par>
                            </p:childTnLst>
                          </p:cTn>
                        </p:par>
                        <p:par>
                          <p:cTn id="39" fill="hold">
                            <p:stCondLst>
                              <p:cond delay="500"/>
                            </p:stCondLst>
                            <p:childTnLst>
                              <p:par>
                                <p:cTn id="40" presetID="22" presetClass="entr" presetSubtype="8" fill="hold" nodeType="afterEffect">
                                  <p:stCondLst>
                                    <p:cond delay="0"/>
                                  </p:stCondLst>
                                  <p:childTnLst>
                                    <p:set>
                                      <p:cBhvr>
                                        <p:cTn id="41" dur="1" fill="hold">
                                          <p:stCondLst>
                                            <p:cond delay="0"/>
                                          </p:stCondLst>
                                        </p:cTn>
                                        <p:tgtEl>
                                          <p:spTgt spid="3">
                                            <p:txEl>
                                              <p:pRg st="0" end="0"/>
                                            </p:txEl>
                                          </p:spTgt>
                                        </p:tgtEl>
                                        <p:attrNameLst>
                                          <p:attrName>style.visibility</p:attrName>
                                        </p:attrNameLst>
                                      </p:cBhvr>
                                      <p:to>
                                        <p:strVal val="visible"/>
                                      </p:to>
                                    </p:set>
                                    <p:animEffect transition="in" filter="wipe(left)">
                                      <p:cBhvr>
                                        <p:cTn id="42" dur="500"/>
                                        <p:tgtEl>
                                          <p:spTgt spid="3">
                                            <p:txEl>
                                              <p:pRg st="0" end="0"/>
                                            </p:txEl>
                                          </p:spTgt>
                                        </p:tgtEl>
                                      </p:cBhvr>
                                    </p:animEffect>
                                  </p:childTnLst>
                                </p:cTn>
                              </p:par>
                              <p:par>
                                <p:cTn id="43" presetID="42" presetClass="entr" presetSubtype="0" fill="hold" nodeType="withEffect">
                                  <p:stCondLst>
                                    <p:cond delay="0"/>
                                  </p:stCondLst>
                                  <p:childTnLst>
                                    <p:set>
                                      <p:cBhvr>
                                        <p:cTn id="44" dur="1" fill="hold">
                                          <p:stCondLst>
                                            <p:cond delay="0"/>
                                          </p:stCondLst>
                                        </p:cTn>
                                        <p:tgtEl>
                                          <p:spTgt spid="7"/>
                                        </p:tgtEl>
                                        <p:attrNameLst>
                                          <p:attrName>style.visibility</p:attrName>
                                        </p:attrNameLst>
                                      </p:cBhvr>
                                      <p:to>
                                        <p:strVal val="visible"/>
                                      </p:to>
                                    </p:set>
                                    <p:animEffect transition="in" filter="fade">
                                      <p:cBhvr>
                                        <p:cTn id="45" dur="1000"/>
                                        <p:tgtEl>
                                          <p:spTgt spid="7"/>
                                        </p:tgtEl>
                                      </p:cBhvr>
                                    </p:animEffect>
                                    <p:anim calcmode="lin" valueType="num">
                                      <p:cBhvr>
                                        <p:cTn id="46" dur="1000" fill="hold"/>
                                        <p:tgtEl>
                                          <p:spTgt spid="7"/>
                                        </p:tgtEl>
                                        <p:attrNameLst>
                                          <p:attrName>ppt_x</p:attrName>
                                        </p:attrNameLst>
                                      </p:cBhvr>
                                      <p:tavLst>
                                        <p:tav tm="0">
                                          <p:val>
                                            <p:strVal val="#ppt_x"/>
                                          </p:val>
                                        </p:tav>
                                        <p:tav tm="100000">
                                          <p:val>
                                            <p:strVal val="#ppt_x"/>
                                          </p:val>
                                        </p:tav>
                                      </p:tavLst>
                                    </p:anim>
                                    <p:anim calcmode="lin" valueType="num">
                                      <p:cBhvr>
                                        <p:cTn id="47" dur="1000" fill="hold"/>
                                        <p:tgtEl>
                                          <p:spTgt spid="7"/>
                                        </p:tgtEl>
                                        <p:attrNameLst>
                                          <p:attrName>ppt_y</p:attrName>
                                        </p:attrNameLst>
                                      </p:cBhvr>
                                      <p:tavLst>
                                        <p:tav tm="0">
                                          <p:val>
                                            <p:strVal val="#ppt_y+.1"/>
                                          </p:val>
                                        </p:tav>
                                        <p:tav tm="100000">
                                          <p:val>
                                            <p:strVal val="#ppt_y"/>
                                          </p:val>
                                        </p:tav>
                                      </p:tavLst>
                                    </p:anim>
                                  </p:childTnLst>
                                </p:cTn>
                              </p:par>
                            </p:childTnLst>
                          </p:cTn>
                        </p:par>
                        <p:par>
                          <p:cTn id="48" fill="hold">
                            <p:stCondLst>
                              <p:cond delay="1000"/>
                            </p:stCondLst>
                            <p:childTnLst>
                              <p:par>
                                <p:cTn id="49" presetID="22" presetClass="entr" presetSubtype="1" fill="hold" nodeType="afterEffect">
                                  <p:stCondLst>
                                    <p:cond delay="0"/>
                                  </p:stCondLst>
                                  <p:childTnLst>
                                    <p:set>
                                      <p:cBhvr>
                                        <p:cTn id="50" dur="1" fill="hold">
                                          <p:stCondLst>
                                            <p:cond delay="0"/>
                                          </p:stCondLst>
                                        </p:cTn>
                                        <p:tgtEl>
                                          <p:spTgt spid="5"/>
                                        </p:tgtEl>
                                        <p:attrNameLst>
                                          <p:attrName>style.visibility</p:attrName>
                                        </p:attrNameLst>
                                      </p:cBhvr>
                                      <p:to>
                                        <p:strVal val="visible"/>
                                      </p:to>
                                    </p:set>
                                    <p:animEffect transition="in" filter="wipe(up)">
                                      <p:cBhvr>
                                        <p:cTn id="51" dur="500"/>
                                        <p:tgtEl>
                                          <p:spTgt spid="5"/>
                                        </p:tgtEl>
                                      </p:cBhvr>
                                    </p:animEffect>
                                  </p:childTnLst>
                                </p:cTn>
                              </p:par>
                            </p:childTnLst>
                          </p:cTn>
                        </p:par>
                        <p:par>
                          <p:cTn id="52" fill="hold">
                            <p:stCondLst>
                              <p:cond delay="1500"/>
                            </p:stCondLst>
                            <p:childTnLst>
                              <p:par>
                                <p:cTn id="53" presetID="22" presetClass="entr" presetSubtype="1" fill="hold" nodeType="afterEffect">
                                  <p:stCondLst>
                                    <p:cond delay="0"/>
                                  </p:stCondLst>
                                  <p:childTnLst>
                                    <p:set>
                                      <p:cBhvr>
                                        <p:cTn id="54" dur="1" fill="hold">
                                          <p:stCondLst>
                                            <p:cond delay="0"/>
                                          </p:stCondLst>
                                        </p:cTn>
                                        <p:tgtEl>
                                          <p:spTgt spid="18"/>
                                        </p:tgtEl>
                                        <p:attrNameLst>
                                          <p:attrName>style.visibility</p:attrName>
                                        </p:attrNameLst>
                                      </p:cBhvr>
                                      <p:to>
                                        <p:strVal val="visible"/>
                                      </p:to>
                                    </p:set>
                                    <p:animEffect transition="in" filter="wipe(up)">
                                      <p:cBhvr>
                                        <p:cTn id="55" dur="500"/>
                                        <p:tgtEl>
                                          <p:spTgt spid="18"/>
                                        </p:tgtEl>
                                      </p:cBhvr>
                                    </p:animEffect>
                                  </p:childTnLst>
                                </p:cTn>
                              </p:par>
                              <p:par>
                                <p:cTn id="56" presetID="22" presetClass="entr" presetSubtype="1" fill="hold" nodeType="withEffect">
                                  <p:stCondLst>
                                    <p:cond delay="150"/>
                                  </p:stCondLst>
                                  <p:childTnLst>
                                    <p:set>
                                      <p:cBhvr>
                                        <p:cTn id="57" dur="1" fill="hold">
                                          <p:stCondLst>
                                            <p:cond delay="0"/>
                                          </p:stCondLst>
                                        </p:cTn>
                                        <p:tgtEl>
                                          <p:spTgt spid="2"/>
                                        </p:tgtEl>
                                        <p:attrNameLst>
                                          <p:attrName>style.visibility</p:attrName>
                                        </p:attrNameLst>
                                      </p:cBhvr>
                                      <p:to>
                                        <p:strVal val="visible"/>
                                      </p:to>
                                    </p:set>
                                    <p:animEffect transition="in" filter="wipe(up)">
                                      <p:cBhvr>
                                        <p:cTn id="58" dur="500"/>
                                        <p:tgtEl>
                                          <p:spTgt spid="2"/>
                                        </p:tgtEl>
                                      </p:cBhvr>
                                    </p:animEffect>
                                  </p:childTnLst>
                                </p:cTn>
                              </p:par>
                            </p:childTnLst>
                          </p:cTn>
                        </p:par>
                        <p:par>
                          <p:cTn id="59" fill="hold">
                            <p:stCondLst>
                              <p:cond delay="2000"/>
                            </p:stCondLst>
                            <p:childTnLst>
                              <p:par>
                                <p:cTn id="60" presetID="10" presetClass="entr" presetSubtype="0" fill="hold" nodeType="afterEffect">
                                  <p:stCondLst>
                                    <p:cond delay="0"/>
                                  </p:stCondLst>
                                  <p:childTnLst>
                                    <p:set>
                                      <p:cBhvr>
                                        <p:cTn id="61" dur="1" fill="hold">
                                          <p:stCondLst>
                                            <p:cond delay="0"/>
                                          </p:stCondLst>
                                        </p:cTn>
                                        <p:tgtEl>
                                          <p:spTgt spid="4"/>
                                        </p:tgtEl>
                                        <p:attrNameLst>
                                          <p:attrName>style.visibility</p:attrName>
                                        </p:attrNameLst>
                                      </p:cBhvr>
                                      <p:to>
                                        <p:strVal val="visible"/>
                                      </p:to>
                                    </p:set>
                                    <p:animEffect transition="in" filter="fade">
                                      <p:cBhvr>
                                        <p:cTn id="6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build="p">
        <p:tmplLst>
          <p:tmpl lvl="1">
            <p:tnLst>
              <p:par>
                <p:cTn presetID="22" presetClass="entr" presetSubtype="8" fill="hold" nodeType="afterEffect">
                  <p:stCondLst>
                    <p:cond delay="0"/>
                  </p:stCondLst>
                  <p:childTnLst>
                    <p:set>
                      <p:cBhvr>
                        <p:cTn dur="1" fill="hold">
                          <p:stCondLst>
                            <p:cond delay="0"/>
                          </p:stCondLst>
                        </p:cTn>
                        <p:tgtEl>
                          <p:spTgt spid="3">
                            <p:txEl>
                              <p:pRg st="0" end="0"/>
                            </p:txEl>
                          </p:spTgt>
                        </p:tgtEl>
                        <p:attrNameLst>
                          <p:attrName>style.visibility</p:attrName>
                        </p:attrNameLst>
                      </p:cBhvr>
                      <p:to>
                        <p:strVal val="visible"/>
                      </p:to>
                    </p:set>
                    <p:animEffect transition="in" filter="wipe(left)">
                      <p:cBhvr>
                        <p:cTn dur="500"/>
                        <p:tgtEl>
                          <p:spTgt spid="3">
                            <p:txEl>
                              <p:pRg st="0" end="0"/>
                            </p:txEl>
                          </p:spTgt>
                        </p:tgtEl>
                      </p:cBhvr>
                    </p:animEffect>
                  </p:childTnLst>
                </p:cTn>
              </p:par>
            </p:tnLst>
          </p:tmpl>
        </p:tmplLst>
      </p:bldP>
      <p:bldP spid="4" grpId="0"/>
      <p:bldP spid="18" grpId="0" animBg="1"/>
    </p:bld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p:spPr>
        <p:txBody>
          <a:bodyPr/>
          <a:lstStyle>
            <a:lvl1pPr>
              <a:defRPr/>
            </a:lvl1pPr>
          </a:lstStyle>
          <a:p>
            <a:pPr fontAlgn="base"/>
            <a:r>
              <a:rPr lang="zh-CN" altLang="en-US" strike="noStrike" noProof="1"/>
              <a:t>单击此处编辑母版标题样式</a:t>
            </a:r>
            <a:endParaRPr lang="zh-CN" altLang="en-US" strike="noStrike" noProof="1"/>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base"/>
            <a:r>
              <a:rPr lang="zh-CN" altLang="en-US" strike="noStrike" noProof="1"/>
              <a:t>单击此处编辑母版文本样式</a:t>
            </a:r>
            <a:endParaRPr lang="zh-CN" altLang="en-US" strike="noStrike" noProof="1"/>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5" name="文本占位符 4"/>
          <p:cNvSpPr>
            <a:spLocks noGrp="1"/>
          </p:cNvSpPr>
          <p:nvPr>
            <p:ph type="body" sz="quarter" idx="3"/>
          </p:nvPr>
        </p:nvSpPr>
        <p:spPr>
          <a:xfrm>
            <a:off x="6193367"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base"/>
            <a:r>
              <a:rPr lang="zh-CN" altLang="en-US" strike="noStrike" noProof="1"/>
              <a:t>单击此处编辑母版文本样式</a:t>
            </a:r>
            <a:endParaRPr lang="zh-CN" altLang="en-US" strike="noStrike" noProof="1"/>
          </a:p>
        </p:txBody>
      </p:sp>
      <p:sp>
        <p:nvSpPr>
          <p:cNvPr id="6" name="内容占位符 5"/>
          <p:cNvSpPr>
            <a:spLocks noGrp="1"/>
          </p:cNvSpPr>
          <p:nvPr>
            <p:ph sz="quarter" idx="4"/>
          </p:nvPr>
        </p:nvSpPr>
        <p:spPr>
          <a:xfrm>
            <a:off x="6193367"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7" name="日期占位符 6"/>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8" name="页脚占位符 7"/>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第</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一</a:t>
            </a:r>
            <a:r>
              <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章  </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总论</a:t>
            </a:r>
            <a:endPar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endParaRPr>
          </a:p>
        </p:txBody>
      </p:sp>
      <p:sp>
        <p:nvSpPr>
          <p:cNvPr id="9" name="灯片编号占位符 8"/>
          <p:cNvSpPr>
            <a:spLocks noGrp="1"/>
          </p:cNvSpPr>
          <p:nvPr>
            <p:ph type="sldNum" sz="quarter" idx="12"/>
          </p:nvPr>
        </p:nvSpPr>
        <p:spPr/>
        <p:txBody>
          <a:bodyPr/>
          <a:p>
            <a:pPr lvl="0" eaLnBrk="1" fontAlgn="base" hangingPunct="1"/>
            <a:fld id="{9A0DB2DC-4C9A-4742-B13C-FB6460FD3503}" type="slidenum">
              <a:rPr lang="en-US" altLang="zh-CN" strike="noStrike" noProof="1" dirty="0">
                <a:latin typeface="Verdana" panose="020B060403050404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pic>
        <p:nvPicPr>
          <p:cNvPr id="10" name="图片 9" descr="图片1"/>
          <p:cNvPicPr>
            <a:picLocks noChangeAspect="1"/>
          </p:cNvPicPr>
          <p:nvPr userDrawn="1"/>
        </p:nvPicPr>
        <p:blipFill>
          <a:blip r:embed="rId2"/>
          <a:stretch>
            <a:fillRect/>
          </a:stretch>
        </p:blipFill>
        <p:spPr>
          <a:xfrm>
            <a:off x="10273030" y="-27305"/>
            <a:ext cx="1877695" cy="359410"/>
          </a:xfrm>
          <a:prstGeom prst="rect">
            <a:avLst/>
          </a:prstGeom>
        </p:spPr>
      </p:pic>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内容页2">
    <p:bg>
      <p:bgPr>
        <a:blipFill rotWithShape="0">
          <a:blip r:embed="rId2"/>
          <a:stretch>
            <a:fillRect/>
          </a:stretch>
        </a:blipFill>
        <a:effectLst/>
      </p:bgPr>
    </p:bg>
    <p:spTree>
      <p:nvGrpSpPr>
        <p:cNvPr id="1" name=""/>
        <p:cNvGrpSpPr/>
        <p:nvPr/>
      </p:nvGrpSpPr>
      <p:grpSpPr>
        <a:xfrm>
          <a:off x="0" y="0"/>
          <a:ext cx="0" cy="0"/>
          <a:chOff x="0" y="0"/>
          <a:chExt cx="0" cy="0"/>
        </a:xfrm>
      </p:grpSpPr>
      <p:sp>
        <p:nvSpPr>
          <p:cNvPr id="2050" name="直接连接符 1031"/>
          <p:cNvSpPr/>
          <p:nvPr userDrawn="1"/>
        </p:nvSpPr>
        <p:spPr>
          <a:xfrm flipV="1">
            <a:off x="2489200" y="609600"/>
            <a:ext cx="9702800" cy="0"/>
          </a:xfrm>
          <a:prstGeom prst="line">
            <a:avLst/>
          </a:prstGeom>
          <a:ln w="9525" cap="flat" cmpd="sng">
            <a:solidFill>
              <a:schemeClr val="tx1"/>
            </a:solidFill>
            <a:prstDash val="solid"/>
            <a:headEnd type="none" w="med" len="med"/>
            <a:tailEnd type="none" w="med" len="med"/>
          </a:ln>
        </p:spPr>
      </p:sp>
      <p:sp>
        <p:nvSpPr>
          <p:cNvPr id="2051" name="直接连接符 1032"/>
          <p:cNvSpPr/>
          <p:nvPr userDrawn="1"/>
        </p:nvSpPr>
        <p:spPr>
          <a:xfrm flipV="1">
            <a:off x="0" y="6248400"/>
            <a:ext cx="12192000" cy="12700"/>
          </a:xfrm>
          <a:prstGeom prst="line">
            <a:avLst/>
          </a:prstGeom>
          <a:ln w="9525" cap="flat" cmpd="sng">
            <a:solidFill>
              <a:schemeClr val="tx1"/>
            </a:solidFill>
            <a:prstDash val="solid"/>
            <a:headEnd type="none" w="med" len="med"/>
            <a:tailEnd type="none" w="med" len="med"/>
          </a:ln>
        </p:spPr>
      </p:sp>
      <p:pic>
        <p:nvPicPr>
          <p:cNvPr id="2052" name="图片 3"/>
          <p:cNvPicPr>
            <a:picLocks noChangeAspect="1"/>
          </p:cNvPicPr>
          <p:nvPr userDrawn="1"/>
        </p:nvPicPr>
        <p:blipFill>
          <a:blip r:embed="rId3"/>
          <a:stretch>
            <a:fillRect/>
          </a:stretch>
        </p:blipFill>
        <p:spPr>
          <a:xfrm>
            <a:off x="31750" y="-19050"/>
            <a:ext cx="3722688" cy="628650"/>
          </a:xfrm>
          <a:prstGeom prst="rect">
            <a:avLst/>
          </a:prstGeom>
          <a:noFill/>
          <a:ln w="9525">
            <a:noFill/>
          </a:ln>
        </p:spPr>
      </p:pic>
      <p:sp>
        <p:nvSpPr>
          <p:cNvPr id="10" name="内容占位符 9"/>
          <p:cNvSpPr>
            <a:spLocks noGrp="1"/>
          </p:cNvSpPr>
          <p:nvPr>
            <p:ph sz="quarter" idx="13"/>
          </p:nvPr>
        </p:nvSpPr>
        <p:spPr>
          <a:xfrm>
            <a:off x="1055976" y="939006"/>
            <a:ext cx="10091391" cy="914400"/>
          </a:xfrm>
          <a:prstGeom prst="rect">
            <a:avLst/>
          </a:prstGeom>
        </p:spPr>
        <p:txBody>
          <a:bodyPr/>
          <a:lstStyle>
            <a:lvl1pPr marL="0" indent="0">
              <a:buNone/>
              <a:defRPr sz="3300" b="1">
                <a:solidFill>
                  <a:srgbClr val="C00000"/>
                </a:solidFill>
                <a:latin typeface="+mj-ea"/>
                <a:ea typeface="+mj-ea"/>
              </a:defRPr>
            </a:lvl1pPr>
          </a:lstStyle>
          <a:p>
            <a:pPr lvl="0"/>
            <a:r>
              <a:rPr lang="zh-CN" altLang="en-US" noProof="1"/>
              <a:t>单击此处编辑母版文本样式</a:t>
            </a:r>
            <a:endParaRPr lang="zh-CN" altLang="en-US" noProof="1"/>
          </a:p>
        </p:txBody>
      </p:sp>
      <p:sp>
        <p:nvSpPr>
          <p:cNvPr id="12" name="文本占位符 11"/>
          <p:cNvSpPr>
            <a:spLocks noGrp="1"/>
          </p:cNvSpPr>
          <p:nvPr>
            <p:ph type="body" sz="quarter" idx="14"/>
          </p:nvPr>
        </p:nvSpPr>
        <p:spPr>
          <a:xfrm>
            <a:off x="1055976" y="2188369"/>
            <a:ext cx="10091391" cy="3680416"/>
          </a:xfrm>
          <a:prstGeom prst="rect">
            <a:avLst/>
          </a:prstGeom>
        </p:spPr>
        <p:txBody>
          <a:bodyPr/>
          <a:lstStyle>
            <a:lvl1pPr marL="0" indent="0">
              <a:buNone/>
              <a:defRPr sz="1800" b="1"/>
            </a:lvl1pPr>
          </a:lstStyle>
          <a:p>
            <a:pPr lvl="0"/>
            <a:endParaRPr lang="zh-CN" altLang="en-US" noProof="1"/>
          </a:p>
        </p:txBody>
      </p:sp>
      <p:sp>
        <p:nvSpPr>
          <p:cNvPr id="5" name="日期占位符 1"/>
          <p:cNvSpPr>
            <a:spLocks noGrp="1"/>
          </p:cNvSpPr>
          <p:nvPr>
            <p:ph type="dt" sz="half" idx="2"/>
          </p:nvPr>
        </p:nvSpPr>
        <p:spPr>
          <a:xfrm>
            <a:off x="609600" y="6245225"/>
            <a:ext cx="2844800" cy="476250"/>
          </a:xfrm>
          <a:prstGeom prst="rect">
            <a:avLst/>
          </a:prstGeom>
        </p:spPr>
        <p:txBody>
          <a:bodyPr/>
          <a:lstStyle>
            <a:lvl1pPr eaLnBrk="0" hangingPunct="0">
              <a:buFontTx/>
              <a:buNone/>
              <a:defRPr>
                <a:latin typeface="Arial" panose="020B0604020202020204" pitchFamily="34" charset="0"/>
              </a:defRPr>
            </a:lvl1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en-US" altLang="zh-CN" sz="1800" b="0" i="0" u="none" strike="noStrike" kern="1200" cap="none" spc="0" normalizeH="0" baseline="0" noProof="0">
              <a:ln>
                <a:noFill/>
              </a:ln>
              <a:solidFill>
                <a:schemeClr val="tx1"/>
              </a:solidFill>
              <a:effectLst/>
              <a:uLnTx/>
              <a:uFillTx/>
              <a:latin typeface="Arial" panose="020B0604020202020204" pitchFamily="34" charset="0"/>
              <a:ea typeface="微软雅黑" panose="020B0503020204020204" pitchFamily="49" charset="-122"/>
              <a:cs typeface="+mn-cs"/>
            </a:endParaRPr>
          </a:p>
        </p:txBody>
      </p:sp>
      <p:sp>
        <p:nvSpPr>
          <p:cNvPr id="6" name="页脚占位符 2"/>
          <p:cNvSpPr>
            <a:spLocks noGrp="1"/>
          </p:cNvSpPr>
          <p:nvPr>
            <p:ph type="ftr" sz="quarter" idx="3"/>
          </p:nvPr>
        </p:nvSpPr>
        <p:spPr>
          <a:xfrm>
            <a:off x="4508500" y="6318250"/>
            <a:ext cx="2501900" cy="323850"/>
          </a:xfrm>
          <a:prstGeom prst="rect">
            <a:avLst/>
          </a:prstGeom>
        </p:spPr>
        <p:txBody>
          <a:bodyPr/>
          <a:p>
            <a:pPr lvl="0" eaLnBrk="1" hangingPunct="1">
              <a:buNone/>
            </a:pPr>
            <a:r>
              <a:rPr lang="en-US" altLang="en-US" sz="1600" b="1" dirty="0">
                <a:solidFill>
                  <a:schemeClr val="tx2"/>
                </a:solidFill>
                <a:ea typeface="微软雅黑" panose="020B0503020204020204" pitchFamily="49" charset="-122"/>
              </a:rPr>
              <a:t>   </a:t>
            </a:r>
            <a:endParaRPr lang="en-US" altLang="en-US" sz="1600" b="1" dirty="0">
              <a:solidFill>
                <a:schemeClr val="tx2"/>
              </a:solidFill>
            </a:endParaRPr>
          </a:p>
        </p:txBody>
      </p:sp>
      <p:sp>
        <p:nvSpPr>
          <p:cNvPr id="7" name="灯片编号占位符 3"/>
          <p:cNvSpPr>
            <a:spLocks noGrp="1"/>
          </p:cNvSpPr>
          <p:nvPr>
            <p:ph type="sldNum" sz="quarter" idx="4"/>
          </p:nvPr>
        </p:nvSpPr>
        <p:spPr>
          <a:xfrm>
            <a:off x="8737600" y="6245225"/>
            <a:ext cx="2844800" cy="476250"/>
          </a:xfrm>
          <a:prstGeom prst="rect">
            <a:avLst/>
          </a:prstGeom>
        </p:spPr>
        <p:txBody>
          <a:bodyPr vert="horz" wrap="square" lIns="91440" tIns="45720" rIns="91440" bIns="45720" numCol="1" anchor="t" anchorCtr="0" compatLnSpc="1"/>
          <a:p>
            <a:pPr lvl="0" eaLnBrk="1" hangingPunct="1">
              <a:buNone/>
            </a:pPr>
            <a:fld id="{9A0DB2DC-4C9A-4742-B13C-FB6460FD3503}" type="slidenum">
              <a:rPr lang="en-US" altLang="zh-CN" dirty="0"/>
            </a:fld>
            <a:endParaRPr lang="en-US" altLang="zh-CN" dirty="0"/>
          </a:p>
        </p:txBody>
      </p:sp>
    </p:spTree>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blank">
  <p:cSld name="空白">
    <p:bg>
      <p:bgPr>
        <a:blipFill rotWithShape="0">
          <a:blip r:embed="rId2"/>
          <a:stretch>
            <a:fillRect/>
          </a:stretch>
        </a:blipFill>
        <a:effectLst/>
      </p:bgPr>
    </p:bg>
    <p:spTree>
      <p:nvGrpSpPr>
        <p:cNvPr id="1" name=""/>
        <p:cNvGrpSpPr/>
        <p:nvPr/>
      </p:nvGrpSpPr>
      <p:grpSpPr>
        <a:xfrm>
          <a:off x="0" y="0"/>
          <a:ext cx="0" cy="0"/>
          <a:chOff x="0" y="0"/>
          <a:chExt cx="0" cy="0"/>
        </a:xfrm>
      </p:grpSpPr>
      <p:sp>
        <p:nvSpPr>
          <p:cNvPr id="3074" name="直接连接符 1031"/>
          <p:cNvSpPr/>
          <p:nvPr userDrawn="1"/>
        </p:nvSpPr>
        <p:spPr>
          <a:xfrm flipV="1">
            <a:off x="2489200" y="609600"/>
            <a:ext cx="9702800" cy="0"/>
          </a:xfrm>
          <a:prstGeom prst="line">
            <a:avLst/>
          </a:prstGeom>
          <a:ln w="9525" cap="flat" cmpd="sng">
            <a:solidFill>
              <a:schemeClr val="tx1"/>
            </a:solidFill>
            <a:prstDash val="solid"/>
            <a:headEnd type="none" w="med" len="med"/>
            <a:tailEnd type="none" w="med" len="med"/>
          </a:ln>
        </p:spPr>
      </p:sp>
      <p:sp>
        <p:nvSpPr>
          <p:cNvPr id="3075" name="直接连接符 1032"/>
          <p:cNvSpPr/>
          <p:nvPr userDrawn="1"/>
        </p:nvSpPr>
        <p:spPr>
          <a:xfrm flipV="1">
            <a:off x="0" y="6248400"/>
            <a:ext cx="12192000" cy="12700"/>
          </a:xfrm>
          <a:prstGeom prst="line">
            <a:avLst/>
          </a:prstGeom>
          <a:ln w="9525" cap="flat" cmpd="sng">
            <a:solidFill>
              <a:schemeClr val="tx1"/>
            </a:solidFill>
            <a:prstDash val="solid"/>
            <a:headEnd type="none" w="med" len="med"/>
            <a:tailEnd type="none" w="med" len="med"/>
          </a:ln>
        </p:spPr>
      </p:sp>
      <p:pic>
        <p:nvPicPr>
          <p:cNvPr id="3076" name="图片 3"/>
          <p:cNvPicPr>
            <a:picLocks noChangeAspect="1"/>
          </p:cNvPicPr>
          <p:nvPr userDrawn="1"/>
        </p:nvPicPr>
        <p:blipFill>
          <a:blip r:embed="rId3"/>
          <a:stretch>
            <a:fillRect/>
          </a:stretch>
        </p:blipFill>
        <p:spPr>
          <a:xfrm>
            <a:off x="31750" y="-19050"/>
            <a:ext cx="3722688" cy="628650"/>
          </a:xfrm>
          <a:prstGeom prst="rect">
            <a:avLst/>
          </a:prstGeom>
          <a:noFill/>
          <a:ln w="9525">
            <a:noFill/>
          </a:ln>
        </p:spPr>
      </p:pic>
      <p:sp>
        <p:nvSpPr>
          <p:cNvPr id="5" name="日期占位符 1"/>
          <p:cNvSpPr>
            <a:spLocks noGrp="1"/>
          </p:cNvSpPr>
          <p:nvPr>
            <p:ph type="dt" sz="half" idx="2"/>
          </p:nvPr>
        </p:nvSpPr>
        <p:spPr>
          <a:xfrm>
            <a:off x="609600" y="6245225"/>
            <a:ext cx="2844800" cy="476250"/>
          </a:xfrm>
          <a:prstGeom prst="rect">
            <a:avLst/>
          </a:prstGeom>
        </p:spPr>
        <p:txBody>
          <a:bodyPr/>
          <a:lstStyle>
            <a:lvl1pPr eaLnBrk="0" hangingPunct="0">
              <a:buFontTx/>
              <a:buNone/>
              <a:defRPr>
                <a:latin typeface="Arial" panose="020B0604020202020204" pitchFamily="34" charset="0"/>
              </a:defRPr>
            </a:lvl1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en-US" altLang="zh-CN" sz="1800" b="0" i="0" u="none" strike="noStrike" kern="1200" cap="none" spc="0" normalizeH="0" baseline="0" noProof="0">
              <a:ln>
                <a:noFill/>
              </a:ln>
              <a:solidFill>
                <a:schemeClr val="tx1"/>
              </a:solidFill>
              <a:effectLst/>
              <a:uLnTx/>
              <a:uFillTx/>
              <a:latin typeface="Arial" panose="020B0604020202020204" pitchFamily="34" charset="0"/>
              <a:ea typeface="微软雅黑" panose="020B0503020204020204" pitchFamily="49" charset="-122"/>
              <a:cs typeface="+mn-cs"/>
            </a:endParaRPr>
          </a:p>
        </p:txBody>
      </p:sp>
      <p:sp>
        <p:nvSpPr>
          <p:cNvPr id="6" name="页脚占位符 2"/>
          <p:cNvSpPr>
            <a:spLocks noGrp="1"/>
          </p:cNvSpPr>
          <p:nvPr>
            <p:ph type="ftr" sz="quarter" idx="3"/>
          </p:nvPr>
        </p:nvSpPr>
        <p:spPr>
          <a:xfrm>
            <a:off x="4508500" y="6318250"/>
            <a:ext cx="2501900" cy="323850"/>
          </a:xfrm>
          <a:prstGeom prst="rect">
            <a:avLst/>
          </a:prstGeom>
        </p:spPr>
        <p:txBody>
          <a:bodyPr/>
          <a:p>
            <a:pPr lvl="0" eaLnBrk="1" hangingPunct="1">
              <a:buNone/>
            </a:pPr>
            <a:r>
              <a:rPr lang="en-US" altLang="en-US" sz="1600" b="1" dirty="0">
                <a:solidFill>
                  <a:schemeClr val="tx2"/>
                </a:solidFill>
                <a:ea typeface="微软雅黑" panose="020B0503020204020204" pitchFamily="49" charset="-122"/>
              </a:rPr>
              <a:t>   </a:t>
            </a:r>
            <a:endParaRPr lang="en-US" altLang="en-US" sz="1600" b="1" dirty="0">
              <a:solidFill>
                <a:schemeClr val="tx2"/>
              </a:solidFill>
            </a:endParaRPr>
          </a:p>
        </p:txBody>
      </p:sp>
      <p:sp>
        <p:nvSpPr>
          <p:cNvPr id="7" name="灯片编号占位符 3"/>
          <p:cNvSpPr>
            <a:spLocks noGrp="1"/>
          </p:cNvSpPr>
          <p:nvPr>
            <p:ph type="sldNum" sz="quarter" idx="4"/>
          </p:nvPr>
        </p:nvSpPr>
        <p:spPr>
          <a:xfrm>
            <a:off x="8737600" y="6245225"/>
            <a:ext cx="2844800" cy="476250"/>
          </a:xfrm>
          <a:prstGeom prst="rect">
            <a:avLst/>
          </a:prstGeom>
        </p:spPr>
        <p:txBody>
          <a:bodyPr vert="horz" wrap="square" lIns="91440" tIns="45720" rIns="91440" bIns="45720" numCol="1" anchor="t" anchorCtr="0" compatLnSpc="1"/>
          <a:p>
            <a:pPr lvl="0" eaLnBrk="1" hangingPunct="1">
              <a:buNone/>
            </a:pPr>
            <a:fld id="{9A0DB2DC-4C9A-4742-B13C-FB6460FD3503}" type="slidenum">
              <a:rPr lang="en-US" altLang="zh-CN" dirty="0"/>
            </a:fld>
            <a:endParaRPr lang="en-US" altLang="zh-CN" dirty="0"/>
          </a:p>
        </p:txBody>
      </p:sp>
    </p:spTree>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tbl">
  <p:cSld name="标题和表格">
    <p:bg>
      <p:bgPr>
        <a:blipFill rotWithShape="0">
          <a:blip r:embed="rId2"/>
          <a:stretch>
            <a:fillRect/>
          </a:stretch>
        </a:blip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noProof="1"/>
              <a:t>单击此处编辑母版标题样式</a:t>
            </a:r>
            <a:endParaRPr lang="zh-CN" altLang="en-US" noProof="1"/>
          </a:p>
        </p:txBody>
      </p:sp>
      <p:sp>
        <p:nvSpPr>
          <p:cNvPr id="3" name="表格占位符 2"/>
          <p:cNvSpPr>
            <a:spLocks noGrp="1"/>
          </p:cNvSpPr>
          <p:nvPr>
            <p:ph type="tbl" idx="1"/>
          </p:nvPr>
        </p:nvSpPr>
        <p:spPr>
          <a:xfrm>
            <a:off x="609600" y="1600201"/>
            <a:ext cx="10972800" cy="4525963"/>
          </a:xfrm>
          <a:prstGeom prst="rect">
            <a:avLst/>
          </a:prstGeom>
        </p:spPr>
        <p:txBody>
          <a:bodyPr/>
          <a:lstStyle/>
          <a:p>
            <a:pPr marL="227330" marR="0" lvl="0" indent="-227330" algn="l" defTabSz="913130" rtl="0" eaLnBrk="0" fontAlgn="base" latinLnBrk="0" hangingPunct="0">
              <a:lnSpc>
                <a:spcPct val="90000"/>
              </a:lnSpc>
              <a:spcBef>
                <a:spcPts val="1000"/>
              </a:spcBef>
              <a:spcAft>
                <a:spcPct val="0"/>
              </a:spcAft>
              <a:buClrTx/>
              <a:buSzTx/>
              <a:buFont typeface="Arial" panose="020B0604020202020204" pitchFamily="34" charset="0"/>
              <a:buChar char="•"/>
              <a:defRPr/>
            </a:pPr>
            <a:endParaRPr kumimoji="0" lang="zh-CN" altLang="en-US" sz="2800" b="0" i="0" u="none" strike="noStrike" kern="1200" cap="none" spc="0" normalizeH="0" baseline="0" noProof="0">
              <a:ln>
                <a:noFill/>
              </a:ln>
              <a:solidFill>
                <a:schemeClr val="tx1"/>
              </a:solidFill>
              <a:effectLst/>
              <a:uLnTx/>
              <a:uFillTx/>
              <a:latin typeface="+mn-lt"/>
              <a:ea typeface="+mn-ea"/>
              <a:cs typeface="+mn-cs"/>
            </a:endParaRPr>
          </a:p>
        </p:txBody>
      </p:sp>
      <p:sp>
        <p:nvSpPr>
          <p:cNvPr id="4" name="日期占位符 3"/>
          <p:cNvSpPr>
            <a:spLocks noGrp="1"/>
          </p:cNvSpPr>
          <p:nvPr>
            <p:ph type="dt" sz="half" idx="2"/>
          </p:nvPr>
        </p:nvSpPr>
        <p:spPr>
          <a:xfrm>
            <a:off x="609600" y="6245225"/>
            <a:ext cx="2844800" cy="476250"/>
          </a:xfrm>
          <a:prstGeom prst="rect">
            <a:avLst/>
          </a:prstGeom>
        </p:spPr>
        <p:txBody>
          <a:bodyPr/>
          <a:lstStyle>
            <a:lvl1pPr eaLnBrk="0" hangingPunct="0">
              <a:buFontTx/>
              <a:buNone/>
              <a:defRPr>
                <a:latin typeface="Arial" panose="020B0604020202020204" pitchFamily="34" charset="0"/>
              </a:defRPr>
            </a:lvl1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en-US" altLang="zh-CN" sz="1800" b="0" i="0" u="none" strike="noStrike" kern="1200" cap="none" spc="0" normalizeH="0" baseline="0" noProof="0">
              <a:ln>
                <a:noFill/>
              </a:ln>
              <a:solidFill>
                <a:schemeClr val="tx1"/>
              </a:solidFill>
              <a:effectLst/>
              <a:uLnTx/>
              <a:uFillTx/>
              <a:latin typeface="Arial" panose="020B0604020202020204" pitchFamily="34" charset="0"/>
              <a:ea typeface="微软雅黑" panose="020B0503020204020204" pitchFamily="49" charset="-122"/>
              <a:cs typeface="+mn-cs"/>
            </a:endParaRPr>
          </a:p>
        </p:txBody>
      </p:sp>
      <p:sp>
        <p:nvSpPr>
          <p:cNvPr id="5" name="页脚占位符 4"/>
          <p:cNvSpPr>
            <a:spLocks noGrp="1"/>
          </p:cNvSpPr>
          <p:nvPr>
            <p:ph type="ftr" sz="quarter" idx="3"/>
          </p:nvPr>
        </p:nvSpPr>
        <p:spPr>
          <a:xfrm>
            <a:off x="4165600" y="6245225"/>
            <a:ext cx="3860800" cy="476250"/>
          </a:xfrm>
          <a:prstGeom prst="rect">
            <a:avLst/>
          </a:prstGeom>
        </p:spPr>
        <p:txBody>
          <a:bodyPr/>
          <a:lstStyle>
            <a:lvl1pPr eaLnBrk="0" hangingPunct="0">
              <a:buFontTx/>
              <a:buNone/>
              <a:defRPr>
                <a:latin typeface="Arial" panose="020B0604020202020204" pitchFamily="34" charset="0"/>
              </a:defRPr>
            </a:lvl1pPr>
          </a:lstStyle>
          <a:p>
            <a:pPr marL="0" marR="0" lvl="0" indent="0" algn="l" defTabSz="914400" rtl="0" eaLnBrk="0" fontAlgn="base" latinLnBrk="0" hangingPunct="0">
              <a:lnSpc>
                <a:spcPct val="100000"/>
              </a:lnSpc>
              <a:spcBef>
                <a:spcPct val="0"/>
              </a:spcBef>
              <a:spcAft>
                <a:spcPct val="0"/>
              </a:spcAft>
              <a:buClrTx/>
              <a:buSzTx/>
              <a:buFontTx/>
              <a:buNone/>
              <a:defRPr/>
            </a:pPr>
            <a:r>
              <a:rPr kumimoji="0" lang="zh-CN" altLang="en-US" sz="1800" b="0" i="0" u="none" strike="noStrike" kern="1200" cap="none" spc="0" normalizeH="0" baseline="0" noProof="0" dirty="0">
                <a:ln>
                  <a:noFill/>
                </a:ln>
                <a:solidFill>
                  <a:schemeClr val="tx1"/>
                </a:solidFill>
                <a:effectLst/>
                <a:uLnTx/>
                <a:uFillTx/>
                <a:latin typeface="Arial" panose="020B0604020202020204" pitchFamily="34" charset="0"/>
                <a:ea typeface="微软雅黑" panose="020B0503020204020204" pitchFamily="49" charset="-122"/>
                <a:cs typeface="+mn-cs"/>
              </a:rPr>
              <a:t>南京审计学院 </a:t>
            </a:r>
            <a:endParaRPr kumimoji="0" lang="zh-CN" altLang="en-US" sz="1800" b="0" i="0" u="none" strike="noStrike" kern="1200" cap="none" spc="0" normalizeH="0" baseline="0" noProof="0" dirty="0">
              <a:ln>
                <a:noFill/>
              </a:ln>
              <a:solidFill>
                <a:schemeClr val="tx1"/>
              </a:solidFill>
              <a:effectLst/>
              <a:uLnTx/>
              <a:uFillTx/>
              <a:latin typeface="Arial" panose="020B0604020202020204" pitchFamily="34" charset="0"/>
              <a:ea typeface="微软雅黑" panose="020B0503020204020204" pitchFamily="49" charset="-122"/>
              <a:cs typeface="+mn-cs"/>
            </a:endParaRPr>
          </a:p>
        </p:txBody>
      </p:sp>
      <p:sp>
        <p:nvSpPr>
          <p:cNvPr id="6" name="灯片编号占位符 5"/>
          <p:cNvSpPr>
            <a:spLocks noGrp="1"/>
          </p:cNvSpPr>
          <p:nvPr>
            <p:ph type="sldNum" sz="quarter" idx="4"/>
          </p:nvPr>
        </p:nvSpPr>
        <p:spPr>
          <a:xfrm>
            <a:off x="8737600" y="6245225"/>
            <a:ext cx="2844800" cy="476250"/>
          </a:xfrm>
          <a:prstGeom prst="rect">
            <a:avLst/>
          </a:prstGeom>
        </p:spPr>
        <p:txBody>
          <a:bodyPr vert="horz" wrap="square" lIns="91440" tIns="45720" rIns="91440" bIns="45720" numCol="1" anchor="t" anchorCtr="0" compatLnSpc="1"/>
          <a:p>
            <a:pPr lvl="0" eaLnBrk="1" hangingPunct="1">
              <a:buNone/>
            </a:pPr>
            <a:fld id="{9A0DB2DC-4C9A-4742-B13C-FB6460FD3503}" type="slidenum">
              <a:rPr lang="en-US" altLang="zh-CN" dirty="0"/>
            </a:fld>
            <a:endParaRPr lang="en-US" altLang="zh-CN" dirty="0"/>
          </a:p>
        </p:txBody>
      </p:sp>
    </p:spTree>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twoObj">
  <p:cSld name="两栏内容">
    <p:bg>
      <p:bgPr>
        <a:blipFill rotWithShape="0">
          <a:blip r:embed="rId2"/>
          <a:stretch>
            <a:fillRect/>
          </a:stretch>
        </a:blip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noProof="1"/>
              <a:t>单击此处编辑母版标题样式</a:t>
            </a:r>
            <a:endParaRPr lang="zh-CN" altLang="en-US" noProof="1"/>
          </a:p>
        </p:txBody>
      </p:sp>
      <p:sp>
        <p:nvSpPr>
          <p:cNvPr id="3" name="内容占位符 2"/>
          <p:cNvSpPr>
            <a:spLocks noGrp="1"/>
          </p:cNvSpPr>
          <p:nvPr>
            <p:ph sz="half" idx="1"/>
          </p:nvPr>
        </p:nvSpPr>
        <p:spPr>
          <a:xfrm>
            <a:off x="609600" y="1600201"/>
            <a:ext cx="5384800" cy="4525963"/>
          </a:xfrm>
          <a:prstGeom prst="rect">
            <a:avLst/>
          </a:prstGeo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zh-CN" altLang="en-US" noProof="1"/>
              <a:t>单击此处编辑母版文本样式</a:t>
            </a:r>
            <a:endParaRPr lang="zh-CN" altLang="en-US" noProof="1"/>
          </a:p>
          <a:p>
            <a:pPr lvl="1"/>
            <a:r>
              <a:rPr lang="zh-CN" altLang="en-US" noProof="1"/>
              <a:t>第二级</a:t>
            </a:r>
            <a:endParaRPr lang="zh-CN" altLang="en-US" noProof="1"/>
          </a:p>
          <a:p>
            <a:pPr lvl="2"/>
            <a:r>
              <a:rPr lang="zh-CN" altLang="en-US" noProof="1"/>
              <a:t>第三级</a:t>
            </a:r>
            <a:endParaRPr lang="zh-CN" altLang="en-US" noProof="1"/>
          </a:p>
          <a:p>
            <a:pPr lvl="3"/>
            <a:r>
              <a:rPr lang="zh-CN" altLang="en-US" noProof="1"/>
              <a:t>第四级</a:t>
            </a:r>
            <a:endParaRPr lang="zh-CN" altLang="en-US" noProof="1"/>
          </a:p>
          <a:p>
            <a:pPr lvl="4"/>
            <a:r>
              <a:rPr lang="zh-CN" altLang="en-US" noProof="1"/>
              <a:t>第五级</a:t>
            </a:r>
            <a:endParaRPr lang="zh-CN" altLang="en-US" noProof="1"/>
          </a:p>
        </p:txBody>
      </p:sp>
      <p:sp>
        <p:nvSpPr>
          <p:cNvPr id="4" name="内容占位符 3"/>
          <p:cNvSpPr>
            <a:spLocks noGrp="1"/>
          </p:cNvSpPr>
          <p:nvPr>
            <p:ph sz="half" idx="2"/>
          </p:nvPr>
        </p:nvSpPr>
        <p:spPr>
          <a:xfrm>
            <a:off x="6197600" y="1600201"/>
            <a:ext cx="5384800" cy="4525963"/>
          </a:xfrm>
          <a:prstGeom prst="rect">
            <a:avLst/>
          </a:prstGeo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zh-CN" altLang="en-US" noProof="1"/>
              <a:t>单击此处编辑母版文本样式</a:t>
            </a:r>
            <a:endParaRPr lang="zh-CN" altLang="en-US" noProof="1"/>
          </a:p>
          <a:p>
            <a:pPr lvl="1"/>
            <a:r>
              <a:rPr lang="zh-CN" altLang="en-US" noProof="1"/>
              <a:t>第二级</a:t>
            </a:r>
            <a:endParaRPr lang="zh-CN" altLang="en-US" noProof="1"/>
          </a:p>
          <a:p>
            <a:pPr lvl="2"/>
            <a:r>
              <a:rPr lang="zh-CN" altLang="en-US" noProof="1"/>
              <a:t>第三级</a:t>
            </a:r>
            <a:endParaRPr lang="zh-CN" altLang="en-US" noProof="1"/>
          </a:p>
          <a:p>
            <a:pPr lvl="3"/>
            <a:r>
              <a:rPr lang="zh-CN" altLang="en-US" noProof="1"/>
              <a:t>第四级</a:t>
            </a:r>
            <a:endParaRPr lang="zh-CN" altLang="en-US" noProof="1"/>
          </a:p>
          <a:p>
            <a:pPr lvl="4"/>
            <a:r>
              <a:rPr lang="zh-CN" altLang="en-US" noProof="1"/>
              <a:t>第五级</a:t>
            </a:r>
            <a:endParaRPr lang="zh-CN" altLang="en-US" noProof="1"/>
          </a:p>
        </p:txBody>
      </p:sp>
      <p:sp>
        <p:nvSpPr>
          <p:cNvPr id="5" name="日期占位符 4"/>
          <p:cNvSpPr>
            <a:spLocks noGrp="1"/>
          </p:cNvSpPr>
          <p:nvPr>
            <p:ph type="dt" sz="half" idx="12"/>
          </p:nvPr>
        </p:nvSpPr>
        <p:spPr>
          <a:xfrm>
            <a:off x="609600" y="6245225"/>
            <a:ext cx="2844800" cy="476250"/>
          </a:xfrm>
          <a:prstGeom prst="rect">
            <a:avLst/>
          </a:prstGeom>
        </p:spPr>
        <p:txBody>
          <a:bodyPr/>
          <a:lstStyle>
            <a:lvl1pPr eaLnBrk="0" hangingPunct="0">
              <a:buFontTx/>
              <a:buNone/>
              <a:defRPr>
                <a:latin typeface="Arial" panose="020B0604020202020204" pitchFamily="34" charset="0"/>
              </a:defRPr>
            </a:lvl1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en-US" altLang="zh-CN" sz="1800" b="0" i="0" u="none" strike="noStrike" kern="1200" cap="none" spc="0" normalizeH="0" baseline="0" noProof="0">
              <a:ln>
                <a:noFill/>
              </a:ln>
              <a:solidFill>
                <a:schemeClr val="tx1"/>
              </a:solidFill>
              <a:effectLst/>
              <a:uLnTx/>
              <a:uFillTx/>
              <a:latin typeface="Arial" panose="020B0604020202020204" pitchFamily="34" charset="0"/>
              <a:ea typeface="微软雅黑" panose="020B0503020204020204" pitchFamily="49" charset="-122"/>
              <a:cs typeface="+mn-cs"/>
            </a:endParaRPr>
          </a:p>
        </p:txBody>
      </p:sp>
      <p:sp>
        <p:nvSpPr>
          <p:cNvPr id="6" name="页脚占位符 5"/>
          <p:cNvSpPr>
            <a:spLocks noGrp="1"/>
          </p:cNvSpPr>
          <p:nvPr>
            <p:ph type="ftr" sz="quarter" idx="3"/>
          </p:nvPr>
        </p:nvSpPr>
        <p:spPr>
          <a:xfrm>
            <a:off x="4165600" y="6245225"/>
            <a:ext cx="3860800" cy="476250"/>
          </a:xfrm>
          <a:prstGeom prst="rect">
            <a:avLst/>
          </a:prstGeom>
        </p:spPr>
        <p:txBody>
          <a:bodyPr/>
          <a:lstStyle>
            <a:lvl1pPr eaLnBrk="0" hangingPunct="0">
              <a:buFontTx/>
              <a:buNone/>
              <a:defRPr>
                <a:latin typeface="Arial" panose="020B0604020202020204" pitchFamily="34" charset="0"/>
              </a:defRPr>
            </a:lvl1pPr>
          </a:lstStyle>
          <a:p>
            <a:pPr marL="0" marR="0" lvl="0" indent="0" algn="l" defTabSz="914400" rtl="0" eaLnBrk="0" fontAlgn="base" latinLnBrk="0" hangingPunct="0">
              <a:lnSpc>
                <a:spcPct val="100000"/>
              </a:lnSpc>
              <a:spcBef>
                <a:spcPct val="0"/>
              </a:spcBef>
              <a:spcAft>
                <a:spcPct val="0"/>
              </a:spcAft>
              <a:buClrTx/>
              <a:buSzTx/>
              <a:buFontTx/>
              <a:buNone/>
              <a:defRPr/>
            </a:pPr>
            <a:r>
              <a:rPr kumimoji="0" lang="zh-CN" altLang="en-US" sz="1800" b="0" i="0" u="none" strike="noStrike" kern="1200" cap="none" spc="0" normalizeH="0" baseline="0" noProof="0" dirty="0">
                <a:ln>
                  <a:noFill/>
                </a:ln>
                <a:solidFill>
                  <a:schemeClr val="tx1"/>
                </a:solidFill>
                <a:effectLst/>
                <a:uLnTx/>
                <a:uFillTx/>
                <a:latin typeface="Arial" panose="020B0604020202020204" pitchFamily="34" charset="0"/>
                <a:ea typeface="微软雅黑" panose="020B0503020204020204" pitchFamily="49" charset="-122"/>
                <a:cs typeface="+mn-cs"/>
              </a:rPr>
              <a:t>南京审计学院 </a:t>
            </a:r>
            <a:endParaRPr kumimoji="0" lang="zh-CN" altLang="en-US" sz="1800" b="0" i="0" u="none" strike="noStrike" kern="1200" cap="none" spc="0" normalizeH="0" baseline="0" noProof="0" dirty="0">
              <a:ln>
                <a:noFill/>
              </a:ln>
              <a:solidFill>
                <a:schemeClr val="tx1"/>
              </a:solidFill>
              <a:effectLst/>
              <a:uLnTx/>
              <a:uFillTx/>
              <a:latin typeface="Arial" panose="020B0604020202020204" pitchFamily="34" charset="0"/>
              <a:ea typeface="微软雅黑" panose="020B0503020204020204" pitchFamily="49" charset="-122"/>
              <a:cs typeface="+mn-cs"/>
            </a:endParaRPr>
          </a:p>
        </p:txBody>
      </p:sp>
      <p:sp>
        <p:nvSpPr>
          <p:cNvPr id="7" name="灯片编号占位符 6"/>
          <p:cNvSpPr>
            <a:spLocks noGrp="1"/>
          </p:cNvSpPr>
          <p:nvPr>
            <p:ph type="sldNum" sz="quarter" idx="4"/>
          </p:nvPr>
        </p:nvSpPr>
        <p:spPr>
          <a:xfrm>
            <a:off x="8737600" y="6245225"/>
            <a:ext cx="2844800" cy="476250"/>
          </a:xfrm>
          <a:prstGeom prst="rect">
            <a:avLst/>
          </a:prstGeom>
        </p:spPr>
        <p:txBody>
          <a:bodyPr vert="horz" wrap="square" lIns="91440" tIns="45720" rIns="91440" bIns="45720" numCol="1" anchor="t" anchorCtr="0" compatLnSpc="1"/>
          <a:p>
            <a:pPr lvl="0" eaLnBrk="1" hangingPunct="1">
              <a:buNone/>
            </a:pPr>
            <a:fld id="{9A0DB2DC-4C9A-4742-B13C-FB6460FD3503}" type="slidenum">
              <a:rPr lang="en-US" altLang="zh-CN" dirty="0"/>
            </a:fld>
            <a:endParaRPr lang="en-US" altLang="zh-CN" dirty="0"/>
          </a:p>
        </p:txBody>
      </p:sp>
    </p:spTree>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objOnly">
  <p:cSld name="内容">
    <p:bg>
      <p:bgPr>
        <a:blipFill rotWithShape="0">
          <a:blip r:embed="rId2"/>
          <a:stretch>
            <a:fillRect/>
          </a:stretch>
        </a:blipFill>
        <a:effectLst/>
      </p:bgPr>
    </p:bg>
    <p:spTree>
      <p:nvGrpSpPr>
        <p:cNvPr id="1" name=""/>
        <p:cNvGrpSpPr/>
        <p:nvPr/>
      </p:nvGrpSpPr>
      <p:grpSpPr>
        <a:xfrm>
          <a:off x="0" y="0"/>
          <a:ext cx="0" cy="0"/>
          <a:chOff x="0" y="0"/>
          <a:chExt cx="0" cy="0"/>
        </a:xfrm>
      </p:grpSpPr>
      <p:sp>
        <p:nvSpPr>
          <p:cNvPr id="2" name="内容占位符 1"/>
          <p:cNvSpPr>
            <a:spLocks noGrp="1"/>
          </p:cNvSpPr>
          <p:nvPr>
            <p:ph/>
          </p:nvPr>
        </p:nvSpPr>
        <p:spPr>
          <a:xfrm>
            <a:off x="609600" y="274639"/>
            <a:ext cx="10972800" cy="5851525"/>
          </a:xfrm>
          <a:prstGeom prst="rect">
            <a:avLst/>
          </a:prstGeom>
        </p:spPr>
        <p:txBody>
          <a:bodyPr/>
          <a:lstStyle/>
          <a:p>
            <a:pPr lvl="0"/>
            <a:r>
              <a:rPr lang="zh-CN" altLang="en-US" noProof="1"/>
              <a:t>单击此处编辑母版文本样式</a:t>
            </a:r>
            <a:endParaRPr lang="zh-CN" altLang="en-US" noProof="1"/>
          </a:p>
          <a:p>
            <a:pPr lvl="1"/>
            <a:r>
              <a:rPr lang="zh-CN" altLang="en-US" noProof="1"/>
              <a:t>第二级</a:t>
            </a:r>
            <a:endParaRPr lang="zh-CN" altLang="en-US" noProof="1"/>
          </a:p>
          <a:p>
            <a:pPr lvl="2"/>
            <a:r>
              <a:rPr lang="zh-CN" altLang="en-US" noProof="1"/>
              <a:t>第三级</a:t>
            </a:r>
            <a:endParaRPr lang="zh-CN" altLang="en-US" noProof="1"/>
          </a:p>
          <a:p>
            <a:pPr lvl="3"/>
            <a:r>
              <a:rPr lang="zh-CN" altLang="en-US" noProof="1"/>
              <a:t>第四级</a:t>
            </a:r>
            <a:endParaRPr lang="zh-CN" altLang="en-US" noProof="1"/>
          </a:p>
          <a:p>
            <a:pPr lvl="4"/>
            <a:r>
              <a:rPr lang="zh-CN" altLang="en-US" noProof="1"/>
              <a:t>第五级</a:t>
            </a:r>
            <a:endParaRPr lang="zh-CN" altLang="en-US" noProof="1"/>
          </a:p>
        </p:txBody>
      </p:sp>
      <p:sp>
        <p:nvSpPr>
          <p:cNvPr id="3" name="日期占位符 2"/>
          <p:cNvSpPr>
            <a:spLocks noGrp="1"/>
          </p:cNvSpPr>
          <p:nvPr>
            <p:ph type="dt" sz="half" idx="2"/>
          </p:nvPr>
        </p:nvSpPr>
        <p:spPr>
          <a:xfrm>
            <a:off x="609600" y="6245225"/>
            <a:ext cx="2844800" cy="476250"/>
          </a:xfrm>
          <a:prstGeom prst="rect">
            <a:avLst/>
          </a:prstGeom>
        </p:spPr>
        <p:txBody>
          <a:bodyPr/>
          <a:lstStyle>
            <a:lvl1pPr eaLnBrk="0" hangingPunct="0">
              <a:buFontTx/>
              <a:buNone/>
              <a:defRPr>
                <a:latin typeface="Arial" panose="020B0604020202020204" pitchFamily="34" charset="0"/>
              </a:defRPr>
            </a:lvl1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en-US" altLang="zh-CN" sz="1800" b="0" i="0" u="none" strike="noStrike" kern="1200" cap="none" spc="0" normalizeH="0" baseline="0" noProof="0">
              <a:ln>
                <a:noFill/>
              </a:ln>
              <a:solidFill>
                <a:schemeClr val="tx1"/>
              </a:solidFill>
              <a:effectLst/>
              <a:uLnTx/>
              <a:uFillTx/>
              <a:latin typeface="Arial" panose="020B0604020202020204" pitchFamily="34" charset="0"/>
              <a:ea typeface="微软雅黑" panose="020B0503020204020204" pitchFamily="49" charset="-122"/>
              <a:cs typeface="+mn-cs"/>
            </a:endParaRPr>
          </a:p>
        </p:txBody>
      </p:sp>
      <p:sp>
        <p:nvSpPr>
          <p:cNvPr id="4" name="页脚占位符 3"/>
          <p:cNvSpPr>
            <a:spLocks noGrp="1"/>
          </p:cNvSpPr>
          <p:nvPr>
            <p:ph type="ftr" sz="quarter" idx="3"/>
          </p:nvPr>
        </p:nvSpPr>
        <p:spPr>
          <a:xfrm>
            <a:off x="4165600" y="6245225"/>
            <a:ext cx="3860800" cy="476250"/>
          </a:xfrm>
          <a:prstGeom prst="rect">
            <a:avLst/>
          </a:prstGeom>
        </p:spPr>
        <p:txBody>
          <a:bodyPr/>
          <a:lstStyle>
            <a:lvl1pPr eaLnBrk="0" hangingPunct="0">
              <a:buFontTx/>
              <a:buNone/>
              <a:defRPr>
                <a:latin typeface="Arial" panose="020B0604020202020204" pitchFamily="34" charset="0"/>
              </a:defRPr>
            </a:lvl1pPr>
          </a:lstStyle>
          <a:p>
            <a:pPr marL="0" marR="0" lvl="0" indent="0" algn="l" defTabSz="914400" rtl="0" eaLnBrk="0" fontAlgn="base" latinLnBrk="0" hangingPunct="0">
              <a:lnSpc>
                <a:spcPct val="100000"/>
              </a:lnSpc>
              <a:spcBef>
                <a:spcPct val="0"/>
              </a:spcBef>
              <a:spcAft>
                <a:spcPct val="0"/>
              </a:spcAft>
              <a:buClrTx/>
              <a:buSzTx/>
              <a:buFontTx/>
              <a:buNone/>
              <a:defRPr/>
            </a:pPr>
            <a:r>
              <a:rPr kumimoji="0" lang="zh-CN" altLang="en-US" sz="1800" b="0" i="0" u="none" strike="noStrike" kern="1200" cap="none" spc="0" normalizeH="0" baseline="0" noProof="0" dirty="0">
                <a:ln>
                  <a:noFill/>
                </a:ln>
                <a:solidFill>
                  <a:schemeClr val="tx1"/>
                </a:solidFill>
                <a:effectLst/>
                <a:uLnTx/>
                <a:uFillTx/>
                <a:latin typeface="Arial" panose="020B0604020202020204" pitchFamily="34" charset="0"/>
                <a:ea typeface="微软雅黑" panose="020B0503020204020204" pitchFamily="49" charset="-122"/>
                <a:cs typeface="+mn-cs"/>
              </a:rPr>
              <a:t>南京审计学院 </a:t>
            </a:r>
            <a:endParaRPr kumimoji="0" lang="zh-CN" altLang="en-US" sz="1800" b="0" i="0" u="none" strike="noStrike" kern="1200" cap="none" spc="0" normalizeH="0" baseline="0" noProof="0" dirty="0">
              <a:ln>
                <a:noFill/>
              </a:ln>
              <a:solidFill>
                <a:schemeClr val="tx1"/>
              </a:solidFill>
              <a:effectLst/>
              <a:uLnTx/>
              <a:uFillTx/>
              <a:latin typeface="Arial" panose="020B0604020202020204" pitchFamily="34" charset="0"/>
              <a:ea typeface="微软雅黑" panose="020B0503020204020204" pitchFamily="49" charset="-122"/>
              <a:cs typeface="+mn-cs"/>
            </a:endParaRPr>
          </a:p>
        </p:txBody>
      </p:sp>
      <p:sp>
        <p:nvSpPr>
          <p:cNvPr id="5" name="灯片编号占位符 4"/>
          <p:cNvSpPr>
            <a:spLocks noGrp="1"/>
          </p:cNvSpPr>
          <p:nvPr>
            <p:ph type="sldNum" sz="quarter" idx="4"/>
          </p:nvPr>
        </p:nvSpPr>
        <p:spPr>
          <a:xfrm>
            <a:off x="8737600" y="6245225"/>
            <a:ext cx="2844800" cy="476250"/>
          </a:xfrm>
          <a:prstGeom prst="rect">
            <a:avLst/>
          </a:prstGeom>
        </p:spPr>
        <p:txBody>
          <a:bodyPr vert="horz" wrap="square" lIns="91440" tIns="45720" rIns="91440" bIns="45720" numCol="1" anchor="t" anchorCtr="0" compatLnSpc="1"/>
          <a:p>
            <a:pPr lvl="0" eaLnBrk="1" hangingPunct="1">
              <a:buNone/>
            </a:pPr>
            <a:fld id="{9A0DB2DC-4C9A-4742-B13C-FB6460FD3503}" type="slidenum">
              <a:rPr lang="en-US" altLang="zh-CN" dirty="0"/>
            </a:fld>
            <a:endParaRPr lang="en-US" altLang="zh-CN" dirty="0"/>
          </a:p>
        </p:txBody>
      </p:sp>
    </p:spTree>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userDrawn="1">
  <p:cSld name="内容与标题">
    <p:bg>
      <p:bgPr>
        <a:blipFill rotWithShape="0">
          <a:blip r:embed="rId2"/>
          <a:stretch>
            <a:fillRect/>
          </a:stretch>
        </a:blipFill>
        <a:effectLst/>
      </p:bgPr>
    </p:bg>
    <p:spTree>
      <p:nvGrpSpPr>
        <p:cNvPr id="1" name=""/>
        <p:cNvGrpSpPr/>
        <p:nvPr/>
      </p:nvGrpSpPr>
      <p:grpSpPr>
        <a:xfrm>
          <a:off x="0" y="0"/>
          <a:ext cx="0" cy="0"/>
          <a:chOff x="0" y="0"/>
          <a:chExt cx="0" cy="0"/>
        </a:xfrm>
      </p:grpSpPr>
      <p:cxnSp>
        <p:nvCxnSpPr>
          <p:cNvPr id="2" name="直接连接符 8"/>
          <p:cNvCxnSpPr/>
          <p:nvPr/>
        </p:nvCxnSpPr>
        <p:spPr>
          <a:xfrm>
            <a:off x="2208213" y="981075"/>
            <a:ext cx="9983788" cy="0"/>
          </a:xfrm>
          <a:prstGeom prst="line">
            <a:avLst/>
          </a:prstGeom>
          <a:ln>
            <a:solidFill>
              <a:srgbClr val="20517C"/>
            </a:solidFill>
          </a:ln>
        </p:spPr>
        <p:style>
          <a:lnRef idx="1">
            <a:schemeClr val="accent1"/>
          </a:lnRef>
          <a:fillRef idx="0">
            <a:schemeClr val="accent1"/>
          </a:fillRef>
          <a:effectRef idx="0">
            <a:schemeClr val="accent1"/>
          </a:effectRef>
          <a:fontRef idx="minor">
            <a:schemeClr val="tx1"/>
          </a:fontRef>
        </p:style>
      </p:cxnSp>
      <p:cxnSp>
        <p:nvCxnSpPr>
          <p:cNvPr id="3" name="直接连接符 9"/>
          <p:cNvCxnSpPr/>
          <p:nvPr/>
        </p:nvCxnSpPr>
        <p:spPr>
          <a:xfrm>
            <a:off x="2208213" y="44450"/>
            <a:ext cx="9983788" cy="0"/>
          </a:xfrm>
          <a:prstGeom prst="line">
            <a:avLst/>
          </a:prstGeom>
          <a:ln>
            <a:solidFill>
              <a:srgbClr val="20517C"/>
            </a:solidFill>
          </a:ln>
        </p:spPr>
        <p:style>
          <a:lnRef idx="1">
            <a:schemeClr val="accent1"/>
          </a:lnRef>
          <a:fillRef idx="0">
            <a:schemeClr val="accent1"/>
          </a:fillRef>
          <a:effectRef idx="0">
            <a:schemeClr val="accent1"/>
          </a:effectRef>
          <a:fontRef idx="minor">
            <a:schemeClr val="tx1"/>
          </a:fontRef>
        </p:style>
      </p:cxnSp>
      <p:cxnSp>
        <p:nvCxnSpPr>
          <p:cNvPr id="4" name="直接连接符 10"/>
          <p:cNvCxnSpPr/>
          <p:nvPr/>
        </p:nvCxnSpPr>
        <p:spPr>
          <a:xfrm>
            <a:off x="2208213" y="115888"/>
            <a:ext cx="9983788" cy="0"/>
          </a:xfrm>
          <a:prstGeom prst="line">
            <a:avLst/>
          </a:prstGeom>
          <a:ln>
            <a:solidFill>
              <a:srgbClr val="20517C"/>
            </a:solidFill>
          </a:ln>
        </p:spPr>
        <p:style>
          <a:lnRef idx="1">
            <a:schemeClr val="accent1"/>
          </a:lnRef>
          <a:fillRef idx="0">
            <a:schemeClr val="accent1"/>
          </a:fillRef>
          <a:effectRef idx="0">
            <a:schemeClr val="accent1"/>
          </a:effectRef>
          <a:fontRef idx="minor">
            <a:schemeClr val="tx1"/>
          </a:fontRef>
        </p:style>
      </p:cxnSp>
      <p:sp>
        <p:nvSpPr>
          <p:cNvPr id="5" name="平行四边形 14"/>
          <p:cNvSpPr/>
          <p:nvPr/>
        </p:nvSpPr>
        <p:spPr>
          <a:xfrm>
            <a:off x="2495550" y="0"/>
            <a:ext cx="2663825" cy="179388"/>
          </a:xfrm>
          <a:prstGeom prst="parallelogram">
            <a:avLst/>
          </a:prstGeom>
          <a:solidFill>
            <a:srgbClr val="20517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schemeClr val="lt1"/>
              </a:solidFill>
              <a:effectLst/>
              <a:uLnTx/>
              <a:uFillTx/>
              <a:latin typeface="+mn-lt"/>
              <a:ea typeface="+mn-ea"/>
              <a:cs typeface="+mn-cs"/>
            </a:endParaRPr>
          </a:p>
        </p:txBody>
      </p:sp>
      <p:sp>
        <p:nvSpPr>
          <p:cNvPr id="6" name="任意多边形 15"/>
          <p:cNvSpPr/>
          <p:nvPr/>
        </p:nvSpPr>
        <p:spPr>
          <a:xfrm>
            <a:off x="11857038" y="0"/>
            <a:ext cx="360363" cy="179388"/>
          </a:xfrm>
          <a:custGeom>
            <a:avLst/>
            <a:gdLst>
              <a:gd name="connsiteX0" fmla="*/ 45008 w 360040"/>
              <a:gd name="connsiteY0" fmla="*/ 0 h 180032"/>
              <a:gd name="connsiteX1" fmla="*/ 360040 w 360040"/>
              <a:gd name="connsiteY1" fmla="*/ 0 h 180032"/>
              <a:gd name="connsiteX2" fmla="*/ 360040 w 360040"/>
              <a:gd name="connsiteY2" fmla="*/ 180032 h 180032"/>
              <a:gd name="connsiteX3" fmla="*/ 0 w 360040"/>
              <a:gd name="connsiteY3" fmla="*/ 180032 h 180032"/>
            </a:gdLst>
            <a:ahLst/>
            <a:cxnLst>
              <a:cxn ang="0">
                <a:pos x="connsiteX0" y="connsiteY0"/>
              </a:cxn>
              <a:cxn ang="0">
                <a:pos x="connsiteX1" y="connsiteY1"/>
              </a:cxn>
              <a:cxn ang="0">
                <a:pos x="connsiteX2" y="connsiteY2"/>
              </a:cxn>
              <a:cxn ang="0">
                <a:pos x="connsiteX3" y="connsiteY3"/>
              </a:cxn>
            </a:cxnLst>
            <a:rect l="l" t="t" r="r" b="b"/>
            <a:pathLst>
              <a:path w="360040" h="180032">
                <a:moveTo>
                  <a:pt x="45008" y="0"/>
                </a:moveTo>
                <a:lnTo>
                  <a:pt x="360040" y="0"/>
                </a:lnTo>
                <a:lnTo>
                  <a:pt x="360040" y="180032"/>
                </a:lnTo>
                <a:lnTo>
                  <a:pt x="0" y="180032"/>
                </a:lnTo>
                <a:close/>
              </a:path>
            </a:pathLst>
          </a:custGeom>
          <a:solidFill>
            <a:srgbClr val="20517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schemeClr val="lt1"/>
              </a:solidFill>
              <a:effectLst/>
              <a:uLnTx/>
              <a:uFillTx/>
              <a:latin typeface="+mn-lt"/>
              <a:ea typeface="+mn-ea"/>
              <a:cs typeface="+mn-cs"/>
            </a:endParaRPr>
          </a:p>
        </p:txBody>
      </p:sp>
    </p:spTree>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userDrawn="1">
  <p:cSld name="自定义版式">
    <p:bg>
      <p:bgPr>
        <a:blipFill rotWithShape="0">
          <a:blip r:embed="rId2"/>
          <a:stretch>
            <a:fillRect/>
          </a:stretch>
        </a:blipFill>
        <a:effectLst/>
      </p:bgPr>
    </p:bg>
    <p:spTree>
      <p:nvGrpSpPr>
        <p:cNvPr id="1" name=""/>
        <p:cNvGrpSpPr/>
        <p:nvPr/>
      </p:nvGrpSpPr>
      <p:grpSpPr>
        <a:xfrm>
          <a:off x="0" y="0"/>
          <a:ext cx="0" cy="0"/>
          <a:chOff x="0" y="0"/>
          <a:chExt cx="0" cy="0"/>
        </a:xfrm>
      </p:grpSpPr>
      <p:sp>
        <p:nvSpPr>
          <p:cNvPr id="2" name="平行四边形 1"/>
          <p:cNvSpPr/>
          <p:nvPr/>
        </p:nvSpPr>
        <p:spPr>
          <a:xfrm>
            <a:off x="10266363" y="214313"/>
            <a:ext cx="1555750" cy="347663"/>
          </a:xfrm>
          <a:prstGeom prst="parallelogram">
            <a:avLst/>
          </a:prstGeom>
          <a:noFill/>
          <a:ln w="19050">
            <a:solidFill>
              <a:srgbClr val="20517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r>
              <a:rPr kumimoji="0" lang="en-US" altLang="zh-CN" sz="1350" b="0" i="0" u="none" strike="noStrike" kern="1200" cap="none" spc="0" normalizeH="0" baseline="0" noProof="0" dirty="0">
                <a:ln>
                  <a:noFill/>
                </a:ln>
                <a:solidFill>
                  <a:schemeClr val="lt1"/>
                </a:solidFill>
                <a:effectLst/>
                <a:uLnTx/>
                <a:uFillTx/>
                <a:latin typeface="+mn-lt"/>
                <a:ea typeface="+mn-ea"/>
                <a:cs typeface="+mn-cs"/>
              </a:rPr>
              <a:t> </a:t>
            </a:r>
            <a:endParaRPr kumimoji="0" lang="zh-CN" altLang="en-US" sz="1350" b="0" i="0" u="none" strike="noStrike" kern="1200" cap="none" spc="0" normalizeH="0" baseline="0" noProof="0" dirty="0">
              <a:ln>
                <a:noFill/>
              </a:ln>
              <a:solidFill>
                <a:srgbClr val="20517C"/>
              </a:solidFill>
              <a:effectLst/>
              <a:uLnTx/>
              <a:uFillTx/>
              <a:latin typeface="+mn-lt"/>
              <a:ea typeface="+mn-ea"/>
              <a:cs typeface="+mn-cs"/>
            </a:endParaRPr>
          </a:p>
        </p:txBody>
      </p:sp>
      <p:cxnSp>
        <p:nvCxnSpPr>
          <p:cNvPr id="3" name="直接连接符 97"/>
          <p:cNvCxnSpPr/>
          <p:nvPr/>
        </p:nvCxnSpPr>
        <p:spPr>
          <a:xfrm>
            <a:off x="4943475" y="44450"/>
            <a:ext cx="7561263" cy="0"/>
          </a:xfrm>
          <a:prstGeom prst="line">
            <a:avLst/>
          </a:prstGeom>
          <a:ln>
            <a:solidFill>
              <a:srgbClr val="20517C"/>
            </a:solidFill>
          </a:ln>
        </p:spPr>
        <p:style>
          <a:lnRef idx="1">
            <a:schemeClr val="accent1"/>
          </a:lnRef>
          <a:fillRef idx="0">
            <a:schemeClr val="accent1"/>
          </a:fillRef>
          <a:effectRef idx="0">
            <a:schemeClr val="accent1"/>
          </a:effectRef>
          <a:fontRef idx="minor">
            <a:schemeClr val="tx1"/>
          </a:fontRef>
        </p:style>
      </p:cxnSp>
      <p:cxnSp>
        <p:nvCxnSpPr>
          <p:cNvPr id="4" name="直接连接符 98"/>
          <p:cNvCxnSpPr/>
          <p:nvPr/>
        </p:nvCxnSpPr>
        <p:spPr>
          <a:xfrm>
            <a:off x="4800600" y="115888"/>
            <a:ext cx="7775575" cy="0"/>
          </a:xfrm>
          <a:prstGeom prst="line">
            <a:avLst/>
          </a:prstGeom>
          <a:ln>
            <a:solidFill>
              <a:srgbClr val="20517C"/>
            </a:solidFill>
          </a:ln>
        </p:spPr>
        <p:style>
          <a:lnRef idx="1">
            <a:schemeClr val="accent1"/>
          </a:lnRef>
          <a:fillRef idx="0">
            <a:schemeClr val="accent1"/>
          </a:fillRef>
          <a:effectRef idx="0">
            <a:schemeClr val="accent1"/>
          </a:effectRef>
          <a:fontRef idx="minor">
            <a:schemeClr val="tx1"/>
          </a:fontRef>
        </p:style>
      </p:cxnSp>
      <p:sp>
        <p:nvSpPr>
          <p:cNvPr id="5" name="任意多边形 102"/>
          <p:cNvSpPr/>
          <p:nvPr/>
        </p:nvSpPr>
        <p:spPr>
          <a:xfrm>
            <a:off x="2551113" y="0"/>
            <a:ext cx="2498725" cy="179388"/>
          </a:xfrm>
          <a:custGeom>
            <a:avLst/>
            <a:gdLst>
              <a:gd name="connsiteX0" fmla="*/ 2286898 w 2497501"/>
              <a:gd name="connsiteY0" fmla="*/ 0 h 180032"/>
              <a:gd name="connsiteX1" fmla="*/ 2497501 w 2497501"/>
              <a:gd name="connsiteY1" fmla="*/ 0 h 180032"/>
              <a:gd name="connsiteX2" fmla="*/ 2370843 w 2497501"/>
              <a:gd name="connsiteY2" fmla="*/ 180032 h 180032"/>
              <a:gd name="connsiteX3" fmla="*/ 2160240 w 2497501"/>
              <a:gd name="connsiteY3" fmla="*/ 180032 h 180032"/>
              <a:gd name="connsiteX4" fmla="*/ 1854850 w 2497501"/>
              <a:gd name="connsiteY4" fmla="*/ 0 h 180032"/>
              <a:gd name="connsiteX5" fmla="*/ 2065453 w 2497501"/>
              <a:gd name="connsiteY5" fmla="*/ 0 h 180032"/>
              <a:gd name="connsiteX6" fmla="*/ 1938795 w 2497501"/>
              <a:gd name="connsiteY6" fmla="*/ 180032 h 180032"/>
              <a:gd name="connsiteX7" fmla="*/ 1728192 w 2497501"/>
              <a:gd name="connsiteY7" fmla="*/ 180032 h 180032"/>
              <a:gd name="connsiteX8" fmla="*/ 1422802 w 2497501"/>
              <a:gd name="connsiteY8" fmla="*/ 0 h 180032"/>
              <a:gd name="connsiteX9" fmla="*/ 1633405 w 2497501"/>
              <a:gd name="connsiteY9" fmla="*/ 0 h 180032"/>
              <a:gd name="connsiteX10" fmla="*/ 1506747 w 2497501"/>
              <a:gd name="connsiteY10" fmla="*/ 180032 h 180032"/>
              <a:gd name="connsiteX11" fmla="*/ 1296144 w 2497501"/>
              <a:gd name="connsiteY11" fmla="*/ 180032 h 180032"/>
              <a:gd name="connsiteX12" fmla="*/ 990754 w 2497501"/>
              <a:gd name="connsiteY12" fmla="*/ 0 h 180032"/>
              <a:gd name="connsiteX13" fmla="*/ 1201357 w 2497501"/>
              <a:gd name="connsiteY13" fmla="*/ 0 h 180032"/>
              <a:gd name="connsiteX14" fmla="*/ 1074699 w 2497501"/>
              <a:gd name="connsiteY14" fmla="*/ 180032 h 180032"/>
              <a:gd name="connsiteX15" fmla="*/ 864096 w 2497501"/>
              <a:gd name="connsiteY15" fmla="*/ 180032 h 180032"/>
              <a:gd name="connsiteX16" fmla="*/ 558706 w 2497501"/>
              <a:gd name="connsiteY16" fmla="*/ 0 h 180032"/>
              <a:gd name="connsiteX17" fmla="*/ 769309 w 2497501"/>
              <a:gd name="connsiteY17" fmla="*/ 0 h 180032"/>
              <a:gd name="connsiteX18" fmla="*/ 642651 w 2497501"/>
              <a:gd name="connsiteY18" fmla="*/ 180032 h 180032"/>
              <a:gd name="connsiteX19" fmla="*/ 432048 w 2497501"/>
              <a:gd name="connsiteY19" fmla="*/ 180032 h 180032"/>
              <a:gd name="connsiteX20" fmla="*/ 126658 w 2497501"/>
              <a:gd name="connsiteY20" fmla="*/ 0 h 180032"/>
              <a:gd name="connsiteX21" fmla="*/ 337261 w 2497501"/>
              <a:gd name="connsiteY21" fmla="*/ 0 h 180032"/>
              <a:gd name="connsiteX22" fmla="*/ 210603 w 2497501"/>
              <a:gd name="connsiteY22" fmla="*/ 180032 h 180032"/>
              <a:gd name="connsiteX23" fmla="*/ 0 w 2497501"/>
              <a:gd name="connsiteY23" fmla="*/ 180032 h 1800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2497501" h="180032">
                <a:moveTo>
                  <a:pt x="2286898" y="0"/>
                </a:moveTo>
                <a:lnTo>
                  <a:pt x="2497501" y="0"/>
                </a:lnTo>
                <a:lnTo>
                  <a:pt x="2370843" y="180032"/>
                </a:lnTo>
                <a:lnTo>
                  <a:pt x="2160240" y="180032"/>
                </a:lnTo>
                <a:close/>
                <a:moveTo>
                  <a:pt x="1854850" y="0"/>
                </a:moveTo>
                <a:lnTo>
                  <a:pt x="2065453" y="0"/>
                </a:lnTo>
                <a:lnTo>
                  <a:pt x="1938795" y="180032"/>
                </a:lnTo>
                <a:lnTo>
                  <a:pt x="1728192" y="180032"/>
                </a:lnTo>
                <a:close/>
                <a:moveTo>
                  <a:pt x="1422802" y="0"/>
                </a:moveTo>
                <a:lnTo>
                  <a:pt x="1633405" y="0"/>
                </a:lnTo>
                <a:lnTo>
                  <a:pt x="1506747" y="180032"/>
                </a:lnTo>
                <a:lnTo>
                  <a:pt x="1296144" y="180032"/>
                </a:lnTo>
                <a:close/>
                <a:moveTo>
                  <a:pt x="990754" y="0"/>
                </a:moveTo>
                <a:lnTo>
                  <a:pt x="1201357" y="0"/>
                </a:lnTo>
                <a:lnTo>
                  <a:pt x="1074699" y="180032"/>
                </a:lnTo>
                <a:lnTo>
                  <a:pt x="864096" y="180032"/>
                </a:lnTo>
                <a:close/>
                <a:moveTo>
                  <a:pt x="558706" y="0"/>
                </a:moveTo>
                <a:lnTo>
                  <a:pt x="769309" y="0"/>
                </a:lnTo>
                <a:lnTo>
                  <a:pt x="642651" y="180032"/>
                </a:lnTo>
                <a:lnTo>
                  <a:pt x="432048" y="180032"/>
                </a:lnTo>
                <a:close/>
                <a:moveTo>
                  <a:pt x="126658" y="0"/>
                </a:moveTo>
                <a:lnTo>
                  <a:pt x="337261" y="0"/>
                </a:lnTo>
                <a:lnTo>
                  <a:pt x="210603" y="180032"/>
                </a:lnTo>
                <a:lnTo>
                  <a:pt x="0" y="180032"/>
                </a:lnTo>
                <a:close/>
              </a:path>
            </a:pathLst>
          </a:custGeom>
          <a:solidFill>
            <a:srgbClr val="20517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white"/>
              </a:solidFill>
              <a:effectLst/>
              <a:uLnTx/>
              <a:uFillTx/>
              <a:latin typeface="+mn-lt"/>
              <a:ea typeface="+mn-ea"/>
              <a:cs typeface="+mn-cs"/>
            </a:endParaRPr>
          </a:p>
        </p:txBody>
      </p:sp>
      <p:sp>
        <p:nvSpPr>
          <p:cNvPr id="6" name="任意多边形 103"/>
          <p:cNvSpPr/>
          <p:nvPr/>
        </p:nvSpPr>
        <p:spPr>
          <a:xfrm>
            <a:off x="11857038" y="0"/>
            <a:ext cx="360363" cy="179388"/>
          </a:xfrm>
          <a:custGeom>
            <a:avLst/>
            <a:gdLst>
              <a:gd name="connsiteX0" fmla="*/ 45008 w 360040"/>
              <a:gd name="connsiteY0" fmla="*/ 0 h 180032"/>
              <a:gd name="connsiteX1" fmla="*/ 360040 w 360040"/>
              <a:gd name="connsiteY1" fmla="*/ 0 h 180032"/>
              <a:gd name="connsiteX2" fmla="*/ 360040 w 360040"/>
              <a:gd name="connsiteY2" fmla="*/ 180032 h 180032"/>
              <a:gd name="connsiteX3" fmla="*/ 0 w 360040"/>
              <a:gd name="connsiteY3" fmla="*/ 180032 h 180032"/>
            </a:gdLst>
            <a:ahLst/>
            <a:cxnLst>
              <a:cxn ang="0">
                <a:pos x="connsiteX0" y="connsiteY0"/>
              </a:cxn>
              <a:cxn ang="0">
                <a:pos x="connsiteX1" y="connsiteY1"/>
              </a:cxn>
              <a:cxn ang="0">
                <a:pos x="connsiteX2" y="connsiteY2"/>
              </a:cxn>
              <a:cxn ang="0">
                <a:pos x="connsiteX3" y="connsiteY3"/>
              </a:cxn>
            </a:cxnLst>
            <a:rect l="l" t="t" r="r" b="b"/>
            <a:pathLst>
              <a:path w="360040" h="180032">
                <a:moveTo>
                  <a:pt x="45008" y="0"/>
                </a:moveTo>
                <a:lnTo>
                  <a:pt x="360040" y="0"/>
                </a:lnTo>
                <a:lnTo>
                  <a:pt x="360040" y="180032"/>
                </a:lnTo>
                <a:lnTo>
                  <a:pt x="0" y="180032"/>
                </a:lnTo>
                <a:close/>
              </a:path>
            </a:pathLst>
          </a:custGeom>
          <a:solidFill>
            <a:srgbClr val="20517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white"/>
              </a:solidFill>
              <a:effectLst/>
              <a:uLnTx/>
              <a:uFillTx/>
              <a:latin typeface="+mn-lt"/>
              <a:ea typeface="+mn-ea"/>
              <a:cs typeface="+mn-cs"/>
            </a:endParaRPr>
          </a:p>
        </p:txBody>
      </p:sp>
      <p:sp>
        <p:nvSpPr>
          <p:cNvPr id="7" name="圆角矩形 86"/>
          <p:cNvSpPr/>
          <p:nvPr/>
        </p:nvSpPr>
        <p:spPr>
          <a:xfrm>
            <a:off x="-4762" y="-387350"/>
            <a:ext cx="1847850" cy="7920038"/>
          </a:xfrm>
          <a:prstGeom prst="roundRect">
            <a:avLst/>
          </a:prstGeom>
          <a:solidFill>
            <a:srgbClr val="20517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prstClr val="white"/>
              </a:solidFill>
              <a:effectLst/>
              <a:uLnTx/>
              <a:uFillTx/>
              <a:latin typeface="+mn-lt"/>
              <a:ea typeface="+mn-ea"/>
              <a:cs typeface="+mn-ea"/>
              <a:sym typeface="+mn-lt"/>
            </a:endParaRPr>
          </a:p>
        </p:txBody>
      </p:sp>
      <p:cxnSp>
        <p:nvCxnSpPr>
          <p:cNvPr id="8" name="直接连接符 116"/>
          <p:cNvCxnSpPr/>
          <p:nvPr/>
        </p:nvCxnSpPr>
        <p:spPr>
          <a:xfrm>
            <a:off x="227013" y="6669088"/>
            <a:ext cx="1404938"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9" name="直接连接符 117"/>
          <p:cNvCxnSpPr/>
          <p:nvPr/>
        </p:nvCxnSpPr>
        <p:spPr>
          <a:xfrm>
            <a:off x="227013" y="6597650"/>
            <a:ext cx="1404938"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0" name="直接连接符 118"/>
          <p:cNvCxnSpPr/>
          <p:nvPr/>
        </p:nvCxnSpPr>
        <p:spPr>
          <a:xfrm>
            <a:off x="227013" y="6742113"/>
            <a:ext cx="1404938"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grpSp>
        <p:nvGrpSpPr>
          <p:cNvPr id="8203" name="组合 119"/>
          <p:cNvGrpSpPr/>
          <p:nvPr userDrawn="1"/>
        </p:nvGrpSpPr>
        <p:grpSpPr>
          <a:xfrm>
            <a:off x="-101600" y="3373438"/>
            <a:ext cx="1944688" cy="144462"/>
            <a:chOff x="-96688" y="2708920"/>
            <a:chExt cx="1943521" cy="144016"/>
          </a:xfrm>
        </p:grpSpPr>
        <p:cxnSp>
          <p:nvCxnSpPr>
            <p:cNvPr id="12" name="直接连接符 120"/>
            <p:cNvCxnSpPr/>
            <p:nvPr/>
          </p:nvCxnSpPr>
          <p:spPr>
            <a:xfrm flipH="1">
              <a:off x="1199522" y="2708920"/>
              <a:ext cx="144375"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3" name="直接连接符 121"/>
            <p:cNvCxnSpPr/>
            <p:nvPr/>
          </p:nvCxnSpPr>
          <p:spPr>
            <a:xfrm flipH="1">
              <a:off x="1270916" y="2708920"/>
              <a:ext cx="144376"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 name="直接连接符 122"/>
            <p:cNvCxnSpPr/>
            <p:nvPr/>
          </p:nvCxnSpPr>
          <p:spPr>
            <a:xfrm flipH="1">
              <a:off x="1343897" y="2708920"/>
              <a:ext cx="144376"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5" name="直接连接符 123"/>
            <p:cNvCxnSpPr/>
            <p:nvPr/>
          </p:nvCxnSpPr>
          <p:spPr>
            <a:xfrm flipH="1">
              <a:off x="1415292" y="2708920"/>
              <a:ext cx="144375"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6" name="直接连接符 124"/>
            <p:cNvCxnSpPr/>
            <p:nvPr/>
          </p:nvCxnSpPr>
          <p:spPr>
            <a:xfrm flipH="1">
              <a:off x="1488273" y="2708920"/>
              <a:ext cx="142789"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7" name="直接连接符 125"/>
            <p:cNvCxnSpPr/>
            <p:nvPr/>
          </p:nvCxnSpPr>
          <p:spPr>
            <a:xfrm flipH="1">
              <a:off x="1559667" y="2708920"/>
              <a:ext cx="144376"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8" name="直接连接符 126"/>
            <p:cNvCxnSpPr/>
            <p:nvPr/>
          </p:nvCxnSpPr>
          <p:spPr>
            <a:xfrm flipH="1">
              <a:off x="1631063" y="2708920"/>
              <a:ext cx="144375"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9" name="直接连接符 127"/>
            <p:cNvCxnSpPr/>
            <p:nvPr/>
          </p:nvCxnSpPr>
          <p:spPr>
            <a:xfrm flipH="1">
              <a:off x="1702457" y="2708920"/>
              <a:ext cx="144376"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0" name="直接连接符 128"/>
            <p:cNvCxnSpPr/>
            <p:nvPr/>
          </p:nvCxnSpPr>
          <p:spPr>
            <a:xfrm flipH="1">
              <a:off x="1120194" y="2708920"/>
              <a:ext cx="144375"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1" name="直接连接符 129"/>
            <p:cNvCxnSpPr/>
            <p:nvPr/>
          </p:nvCxnSpPr>
          <p:spPr>
            <a:xfrm flipH="1">
              <a:off x="1055145" y="2708920"/>
              <a:ext cx="144376"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2" name="直接连接符 130"/>
            <p:cNvCxnSpPr/>
            <p:nvPr/>
          </p:nvCxnSpPr>
          <p:spPr>
            <a:xfrm flipH="1">
              <a:off x="983751" y="2708920"/>
              <a:ext cx="144375"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3" name="直接连接符 174"/>
            <p:cNvCxnSpPr/>
            <p:nvPr/>
          </p:nvCxnSpPr>
          <p:spPr>
            <a:xfrm flipH="1">
              <a:off x="910770" y="2708920"/>
              <a:ext cx="144375"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4" name="直接连接符 175"/>
            <p:cNvCxnSpPr/>
            <p:nvPr/>
          </p:nvCxnSpPr>
          <p:spPr>
            <a:xfrm flipH="1">
              <a:off x="1772265" y="2781720"/>
              <a:ext cx="71395" cy="712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5" name="直接连接符 176"/>
            <p:cNvCxnSpPr/>
            <p:nvPr/>
          </p:nvCxnSpPr>
          <p:spPr>
            <a:xfrm flipH="1">
              <a:off x="839375" y="2708920"/>
              <a:ext cx="144376"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6" name="直接连接符 177"/>
            <p:cNvCxnSpPr/>
            <p:nvPr/>
          </p:nvCxnSpPr>
          <p:spPr>
            <a:xfrm flipH="1">
              <a:off x="767981" y="2708920"/>
              <a:ext cx="142789"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7" name="直接连接符 178"/>
            <p:cNvCxnSpPr/>
            <p:nvPr/>
          </p:nvCxnSpPr>
          <p:spPr>
            <a:xfrm flipH="1">
              <a:off x="695000" y="2708920"/>
              <a:ext cx="144375"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8" name="直接连接符 179"/>
            <p:cNvCxnSpPr/>
            <p:nvPr/>
          </p:nvCxnSpPr>
          <p:spPr>
            <a:xfrm flipH="1">
              <a:off x="623604" y="2708920"/>
              <a:ext cx="144376"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9" name="直接连接符 180"/>
            <p:cNvCxnSpPr/>
            <p:nvPr/>
          </p:nvCxnSpPr>
          <p:spPr>
            <a:xfrm flipH="1">
              <a:off x="550623" y="2708920"/>
              <a:ext cx="144376"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0" name="直接连接符 181"/>
            <p:cNvCxnSpPr/>
            <p:nvPr/>
          </p:nvCxnSpPr>
          <p:spPr>
            <a:xfrm flipH="1">
              <a:off x="479229" y="2708920"/>
              <a:ext cx="144375"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1" name="直接连接符 182"/>
            <p:cNvCxnSpPr/>
            <p:nvPr/>
          </p:nvCxnSpPr>
          <p:spPr>
            <a:xfrm flipH="1">
              <a:off x="407834" y="2708920"/>
              <a:ext cx="142789"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2" name="直接连接符 183"/>
            <p:cNvCxnSpPr/>
            <p:nvPr/>
          </p:nvCxnSpPr>
          <p:spPr>
            <a:xfrm flipH="1">
              <a:off x="334853" y="2708920"/>
              <a:ext cx="144376"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3" name="直接连接符 184"/>
            <p:cNvCxnSpPr/>
            <p:nvPr/>
          </p:nvCxnSpPr>
          <p:spPr>
            <a:xfrm flipH="1">
              <a:off x="263459" y="2708920"/>
              <a:ext cx="144375"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4" name="直接连接符 185"/>
            <p:cNvCxnSpPr/>
            <p:nvPr/>
          </p:nvCxnSpPr>
          <p:spPr>
            <a:xfrm flipH="1">
              <a:off x="192064" y="2708920"/>
              <a:ext cx="142789"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5" name="直接连接符 186"/>
            <p:cNvCxnSpPr/>
            <p:nvPr/>
          </p:nvCxnSpPr>
          <p:spPr>
            <a:xfrm flipH="1">
              <a:off x="119082" y="2708920"/>
              <a:ext cx="144376"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6" name="直接连接符 187"/>
            <p:cNvCxnSpPr/>
            <p:nvPr/>
          </p:nvCxnSpPr>
          <p:spPr>
            <a:xfrm flipH="1">
              <a:off x="47688" y="2708920"/>
              <a:ext cx="144375"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7" name="直接连接符 188"/>
            <p:cNvCxnSpPr/>
            <p:nvPr/>
          </p:nvCxnSpPr>
          <p:spPr>
            <a:xfrm flipH="1">
              <a:off x="-25294" y="2708920"/>
              <a:ext cx="144376"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8" name="直接连接符 200"/>
            <p:cNvCxnSpPr/>
            <p:nvPr/>
          </p:nvCxnSpPr>
          <p:spPr>
            <a:xfrm flipH="1">
              <a:off x="-96688" y="2708920"/>
              <a:ext cx="144376"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8204" name="组合 162"/>
          <p:cNvGrpSpPr/>
          <p:nvPr userDrawn="1"/>
        </p:nvGrpSpPr>
        <p:grpSpPr>
          <a:xfrm>
            <a:off x="-541337" y="1084263"/>
            <a:ext cx="2376487" cy="515937"/>
            <a:chOff x="-456728" y="881557"/>
            <a:chExt cx="2376264" cy="515798"/>
          </a:xfrm>
        </p:grpSpPr>
        <p:sp>
          <p:nvSpPr>
            <p:cNvPr id="40" name="六边形 163"/>
            <p:cNvSpPr/>
            <p:nvPr/>
          </p:nvSpPr>
          <p:spPr>
            <a:xfrm rot="5400000">
              <a:off x="206813" y="986280"/>
              <a:ext cx="328524" cy="287311"/>
            </a:xfrm>
            <a:prstGeom prst="hexagon">
              <a:avLst/>
            </a:prstGeom>
            <a:solidFill>
              <a:srgbClr val="20517C"/>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1350" b="0" i="0" u="none" strike="noStrike" kern="1200" cap="none" spc="0" normalizeH="0" baseline="0" noProof="0" dirty="0">
                  <a:ln>
                    <a:noFill/>
                  </a:ln>
                  <a:solidFill>
                    <a:prstClr val="white"/>
                  </a:solidFill>
                  <a:effectLst/>
                  <a:uLnTx/>
                  <a:uFillTx/>
                  <a:latin typeface="+mn-lt"/>
                  <a:ea typeface="+mn-ea"/>
                  <a:cs typeface="+mn-ea"/>
                  <a:sym typeface="+mn-lt"/>
                </a:rPr>
                <a:t> </a:t>
              </a:r>
              <a:endParaRPr kumimoji="0" lang="zh-CN" altLang="en-US" sz="1350" b="0" i="0" u="none" strike="noStrike" kern="1200" cap="none" spc="0" normalizeH="0" baseline="0" noProof="0" dirty="0">
                <a:ln>
                  <a:noFill/>
                </a:ln>
                <a:solidFill>
                  <a:prstClr val="white"/>
                </a:solidFill>
                <a:effectLst/>
                <a:uLnTx/>
                <a:uFillTx/>
                <a:latin typeface="+mn-lt"/>
                <a:ea typeface="+mn-ea"/>
                <a:cs typeface="+mn-ea"/>
                <a:sym typeface="+mn-lt"/>
              </a:endParaRPr>
            </a:p>
          </p:txBody>
        </p:sp>
        <p:cxnSp>
          <p:nvCxnSpPr>
            <p:cNvPr id="41" name="直接连接符 164"/>
            <p:cNvCxnSpPr/>
            <p:nvPr/>
          </p:nvCxnSpPr>
          <p:spPr>
            <a:xfrm>
              <a:off x="551240" y="1156120"/>
              <a:ext cx="1368296"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42" name="矩形 165"/>
            <p:cNvSpPr/>
            <p:nvPr/>
          </p:nvSpPr>
          <p:spPr>
            <a:xfrm>
              <a:off x="695689" y="881557"/>
              <a:ext cx="1152416" cy="515798"/>
            </a:xfrm>
            <a:prstGeom prst="rect">
              <a:avLst/>
            </a:prstGeom>
            <a:solidFill>
              <a:srgbClr val="BDD19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790" b="1" i="0" u="none" strike="noStrike" kern="1200" cap="none" spc="0" normalizeH="0" baseline="0" noProof="0" dirty="0">
                <a:ln>
                  <a:noFill/>
                </a:ln>
                <a:solidFill>
                  <a:srgbClr val="222222"/>
                </a:solidFill>
                <a:effectLst/>
                <a:uLnTx/>
                <a:uFillTx/>
                <a:latin typeface="+mn-lt"/>
                <a:ea typeface="+mn-ea"/>
                <a:cs typeface="+mn-ea"/>
                <a:sym typeface="+mn-lt"/>
              </a:endParaRPr>
            </a:p>
          </p:txBody>
        </p:sp>
        <p:sp>
          <p:nvSpPr>
            <p:cNvPr id="43" name="文本框 166"/>
            <p:cNvSpPr txBox="1">
              <a:spLocks noChangeArrowheads="1"/>
            </p:cNvSpPr>
            <p:nvPr/>
          </p:nvSpPr>
          <p:spPr bwMode="auto">
            <a:xfrm>
              <a:off x="622671" y="1022806"/>
              <a:ext cx="1152416" cy="229808"/>
            </a:xfrm>
            <a:prstGeom prst="rect">
              <a:avLst/>
            </a:prstGeom>
            <a:noFill/>
            <a:ln>
              <a:noFill/>
            </a:ln>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900" b="1" i="0" u="none" strike="noStrike" kern="1200" cap="none" spc="0" normalizeH="0" baseline="0" noProof="0">
                <a:ln>
                  <a:noFill/>
                </a:ln>
                <a:solidFill>
                  <a:srgbClr val="20517C"/>
                </a:solidFill>
                <a:effectLst/>
                <a:uLnTx/>
                <a:uFillTx/>
                <a:latin typeface="Arial" panose="020B0604020202020204" pitchFamily="34" charset="0"/>
                <a:ea typeface="微软雅黑" panose="020B0503020204020204" pitchFamily="49" charset="-122"/>
                <a:cs typeface="+mn-cs"/>
                <a:sym typeface="+mn-lt"/>
              </a:endParaRPr>
            </a:p>
          </p:txBody>
        </p:sp>
        <p:cxnSp>
          <p:nvCxnSpPr>
            <p:cNvPr id="44" name="直接连接符 167"/>
            <p:cNvCxnSpPr/>
            <p:nvPr/>
          </p:nvCxnSpPr>
          <p:spPr>
            <a:xfrm>
              <a:off x="-456728" y="1156120"/>
              <a:ext cx="64764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45" name="文本框 168"/>
          <p:cNvSpPr txBox="1">
            <a:spLocks noChangeArrowheads="1"/>
          </p:cNvSpPr>
          <p:nvPr/>
        </p:nvSpPr>
        <p:spPr bwMode="auto">
          <a:xfrm>
            <a:off x="623888" y="933450"/>
            <a:ext cx="935038" cy="229870"/>
          </a:xfrm>
          <a:prstGeom prst="rect">
            <a:avLst/>
          </a:prstGeom>
          <a:noFill/>
          <a:ln>
            <a:noFill/>
          </a:ln>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900" b="1" i="0" u="none" strike="noStrike" kern="1200" cap="none" spc="0" normalizeH="0" baseline="0" noProof="0">
              <a:ln>
                <a:noFill/>
              </a:ln>
              <a:solidFill>
                <a:srgbClr val="20517C"/>
              </a:solidFill>
              <a:effectLst/>
              <a:uLnTx/>
              <a:uFillTx/>
              <a:latin typeface="Arial" panose="020B0604020202020204" pitchFamily="34" charset="0"/>
              <a:ea typeface="微软雅黑" panose="020B0503020204020204" pitchFamily="49" charset="-122"/>
              <a:cs typeface="+mn-cs"/>
              <a:sym typeface="+mn-lt"/>
            </a:endParaRPr>
          </a:p>
        </p:txBody>
      </p:sp>
      <p:cxnSp>
        <p:nvCxnSpPr>
          <p:cNvPr id="46" name="直接连接符 169"/>
          <p:cNvCxnSpPr/>
          <p:nvPr/>
        </p:nvCxnSpPr>
        <p:spPr>
          <a:xfrm>
            <a:off x="550863" y="1014413"/>
            <a:ext cx="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47" name="文本框 170"/>
          <p:cNvSpPr txBox="1">
            <a:spLocks noChangeArrowheads="1"/>
          </p:cNvSpPr>
          <p:nvPr/>
        </p:nvSpPr>
        <p:spPr bwMode="auto">
          <a:xfrm>
            <a:off x="623888" y="942975"/>
            <a:ext cx="576263" cy="266065"/>
          </a:xfrm>
          <a:prstGeom prst="rect">
            <a:avLst/>
          </a:prstGeom>
          <a:noFill/>
          <a:ln>
            <a:noFill/>
          </a:ln>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95000"/>
              </a:lnSpc>
              <a:spcBef>
                <a:spcPct val="0"/>
              </a:spcBef>
              <a:spcAft>
                <a:spcPct val="0"/>
              </a:spcAft>
              <a:buClrTx/>
              <a:buSzTx/>
              <a:buFontTx/>
              <a:buNone/>
              <a:defRPr/>
            </a:pPr>
            <a:endParaRPr kumimoji="0" lang="zh-CN" altLang="en-US" sz="1200" b="0" i="0" u="none" strike="noStrike" kern="1200" cap="none" spc="0" normalizeH="0" baseline="0" noProof="0">
              <a:ln>
                <a:noFill/>
              </a:ln>
              <a:solidFill>
                <a:srgbClr val="000000"/>
              </a:solidFill>
              <a:effectLst/>
              <a:uLnTx/>
              <a:uFillTx/>
              <a:latin typeface="Arial" panose="020B0604020202020204" pitchFamily="34" charset="0"/>
              <a:ea typeface="微软雅黑" panose="020B0503020204020204" pitchFamily="49" charset="-122"/>
              <a:cs typeface="+mn-cs"/>
              <a:sym typeface="+mn-lt"/>
            </a:endParaRPr>
          </a:p>
        </p:txBody>
      </p:sp>
      <p:sp>
        <p:nvSpPr>
          <p:cNvPr id="48" name="文本框 171"/>
          <p:cNvSpPr txBox="1">
            <a:spLocks noChangeArrowheads="1"/>
          </p:cNvSpPr>
          <p:nvPr/>
        </p:nvSpPr>
        <p:spPr bwMode="auto">
          <a:xfrm>
            <a:off x="517525" y="1103313"/>
            <a:ext cx="1362075" cy="397510"/>
          </a:xfrm>
          <a:prstGeom prst="rect">
            <a:avLst/>
          </a:prstGeom>
          <a:noFill/>
          <a:ln>
            <a:noFill/>
          </a:ln>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base" latinLnBrk="0" hangingPunct="1">
              <a:lnSpc>
                <a:spcPct val="95000"/>
              </a:lnSpc>
              <a:spcBef>
                <a:spcPct val="0"/>
              </a:spcBef>
              <a:spcAft>
                <a:spcPct val="0"/>
              </a:spcAft>
              <a:buClrTx/>
              <a:buSzTx/>
              <a:buFontTx/>
              <a:buNone/>
              <a:defRPr/>
            </a:pPr>
            <a:r>
              <a:rPr kumimoji="0" lang="zh-CN" altLang="en-US" sz="1050" b="0" i="0" u="none" strike="noStrike" kern="1200" cap="none" spc="0" normalizeH="0" baseline="0" noProof="0">
                <a:ln>
                  <a:noFill/>
                </a:ln>
                <a:solidFill>
                  <a:schemeClr val="bg1"/>
                </a:solidFill>
                <a:effectLst/>
                <a:uLnTx/>
                <a:uFillTx/>
                <a:latin typeface="微软雅黑" panose="020B0503020204020204" pitchFamily="49" charset="-122"/>
                <a:ea typeface="微软雅黑" panose="020B0503020204020204" pitchFamily="49" charset="-122"/>
                <a:cs typeface="+mn-cs"/>
                <a:sym typeface="+mn-lt"/>
              </a:rPr>
              <a:t>企业合并</a:t>
            </a:r>
            <a:endParaRPr kumimoji="0" lang="en-US" altLang="zh-CN" sz="1050" b="0" i="0" u="none" strike="noStrike" kern="1200" cap="none" spc="0" normalizeH="0" baseline="0" noProof="0">
              <a:ln>
                <a:noFill/>
              </a:ln>
              <a:solidFill>
                <a:schemeClr val="bg1"/>
              </a:solidFill>
              <a:effectLst/>
              <a:uLnTx/>
              <a:uFillTx/>
              <a:latin typeface="微软雅黑" panose="020B0503020204020204" pitchFamily="49" charset="-122"/>
              <a:ea typeface="微软雅黑" panose="020B0503020204020204" pitchFamily="49" charset="-122"/>
              <a:cs typeface="+mn-cs"/>
              <a:sym typeface="+mn-lt"/>
            </a:endParaRPr>
          </a:p>
          <a:p>
            <a:pPr marL="0" marR="0" lvl="0" indent="0" algn="ctr" defTabSz="914400" rtl="0" eaLnBrk="1" fontAlgn="base" latinLnBrk="0" hangingPunct="1">
              <a:lnSpc>
                <a:spcPct val="95000"/>
              </a:lnSpc>
              <a:spcBef>
                <a:spcPct val="0"/>
              </a:spcBef>
              <a:spcAft>
                <a:spcPct val="0"/>
              </a:spcAft>
              <a:buClrTx/>
              <a:buSzTx/>
              <a:buFontTx/>
              <a:buNone/>
              <a:defRPr/>
            </a:pPr>
            <a:r>
              <a:rPr kumimoji="0" lang="zh-CN" altLang="en-US" sz="1050" b="0" i="0" u="none" strike="noStrike" kern="1200" cap="none" spc="0" normalizeH="0" baseline="0" noProof="0">
                <a:ln>
                  <a:noFill/>
                </a:ln>
                <a:solidFill>
                  <a:schemeClr val="bg1"/>
                </a:solidFill>
                <a:effectLst/>
                <a:uLnTx/>
                <a:uFillTx/>
                <a:latin typeface="微软雅黑" panose="020B0503020204020204" pitchFamily="49" charset="-122"/>
                <a:ea typeface="微软雅黑" panose="020B0503020204020204" pitchFamily="49" charset="-122"/>
                <a:cs typeface="+mn-cs"/>
                <a:sym typeface="+mn-lt"/>
              </a:rPr>
              <a:t>概述</a:t>
            </a:r>
            <a:endParaRPr kumimoji="0" lang="en-US" altLang="zh-CN" sz="1050" b="0" i="0" u="none" strike="noStrike" kern="1200" cap="none" spc="0" normalizeH="0" baseline="0" noProof="0">
              <a:ln>
                <a:noFill/>
              </a:ln>
              <a:solidFill>
                <a:schemeClr val="bg1"/>
              </a:solidFill>
              <a:effectLst/>
              <a:uLnTx/>
              <a:uFillTx/>
              <a:latin typeface="微软雅黑" panose="020B0503020204020204" pitchFamily="49" charset="-122"/>
              <a:ea typeface="微软雅黑" panose="020B0503020204020204" pitchFamily="49" charset="-122"/>
              <a:cs typeface="+mn-cs"/>
              <a:sym typeface="+mn-lt"/>
            </a:endParaRPr>
          </a:p>
        </p:txBody>
      </p:sp>
      <p:sp>
        <p:nvSpPr>
          <p:cNvPr id="49" name="文本框 172"/>
          <p:cNvSpPr txBox="1">
            <a:spLocks noChangeArrowheads="1"/>
          </p:cNvSpPr>
          <p:nvPr/>
        </p:nvSpPr>
        <p:spPr bwMode="auto">
          <a:xfrm>
            <a:off x="106363" y="1154113"/>
            <a:ext cx="360363" cy="299085"/>
          </a:xfrm>
          <a:prstGeom prst="rect">
            <a:avLst/>
          </a:prstGeom>
          <a:noFill/>
          <a:ln>
            <a:noFill/>
          </a:ln>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en-US" altLang="zh-CN" sz="1350" b="0" i="0" u="none" strike="noStrike" kern="1200" cap="none" spc="0" normalizeH="0" baseline="0" noProof="0">
                <a:ln>
                  <a:noFill/>
                </a:ln>
                <a:solidFill>
                  <a:srgbClr val="FFFFFF"/>
                </a:solidFill>
                <a:effectLst/>
                <a:uLnTx/>
                <a:uFillTx/>
                <a:latin typeface="微软雅黑" panose="020B0503020204020204" pitchFamily="49" charset="-122"/>
                <a:ea typeface="微软雅黑" panose="020B0503020204020204" pitchFamily="49" charset="-122"/>
                <a:cs typeface="+mn-cs"/>
              </a:rPr>
              <a:t>1</a:t>
            </a:r>
            <a:endParaRPr kumimoji="0" lang="zh-CN" altLang="en-US" sz="1350" b="0" i="0" u="none" strike="noStrike" kern="1200" cap="none" spc="0" normalizeH="0" baseline="0" noProof="0">
              <a:ln>
                <a:noFill/>
              </a:ln>
              <a:solidFill>
                <a:srgbClr val="FFFFFF"/>
              </a:solidFill>
              <a:effectLst/>
              <a:uLnTx/>
              <a:uFillTx/>
              <a:latin typeface="微软雅黑" panose="020B0503020204020204" pitchFamily="49" charset="-122"/>
              <a:ea typeface="微软雅黑" panose="020B0503020204020204" pitchFamily="49" charset="-122"/>
              <a:cs typeface="+mn-cs"/>
            </a:endParaRPr>
          </a:p>
        </p:txBody>
      </p:sp>
      <p:sp>
        <p:nvSpPr>
          <p:cNvPr id="50" name="矩形 173"/>
          <p:cNvSpPr/>
          <p:nvPr/>
        </p:nvSpPr>
        <p:spPr>
          <a:xfrm>
            <a:off x="635000" y="1108075"/>
            <a:ext cx="1092200" cy="452438"/>
          </a:xfrm>
          <a:prstGeom prst="rect">
            <a:avLst/>
          </a:prstGeom>
          <a:noFill/>
          <a:ln w="19050">
            <a:solidFill>
              <a:schemeClr val="bg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790" b="1" i="0" u="none" strike="noStrike" kern="1200" cap="none" spc="0" normalizeH="0" baseline="0" noProof="0" dirty="0">
              <a:ln>
                <a:noFill/>
              </a:ln>
              <a:solidFill>
                <a:srgbClr val="222222"/>
              </a:solidFill>
              <a:effectLst/>
              <a:uLnTx/>
              <a:uFillTx/>
              <a:latin typeface="+mn-lt"/>
              <a:ea typeface="+mn-ea"/>
              <a:cs typeface="+mn-ea"/>
              <a:sym typeface="+mn-lt"/>
            </a:endParaRPr>
          </a:p>
        </p:txBody>
      </p:sp>
      <p:grpSp>
        <p:nvGrpSpPr>
          <p:cNvPr id="8211" name="组合 189"/>
          <p:cNvGrpSpPr/>
          <p:nvPr userDrawn="1"/>
        </p:nvGrpSpPr>
        <p:grpSpPr>
          <a:xfrm>
            <a:off x="-541337" y="1700213"/>
            <a:ext cx="2376487" cy="720725"/>
            <a:chOff x="-456728" y="1704008"/>
            <a:chExt cx="2376264" cy="720080"/>
          </a:xfrm>
        </p:grpSpPr>
        <p:sp>
          <p:nvSpPr>
            <p:cNvPr id="52" name="六边形 190"/>
            <p:cNvSpPr/>
            <p:nvPr/>
          </p:nvSpPr>
          <p:spPr>
            <a:xfrm rot="5400000">
              <a:off x="206124" y="1937840"/>
              <a:ext cx="329904" cy="287311"/>
            </a:xfrm>
            <a:prstGeom prst="hexagon">
              <a:avLst/>
            </a:prstGeom>
            <a:solidFill>
              <a:srgbClr val="20517C"/>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1350" b="0" i="0" u="none" strike="noStrike" kern="1200" cap="none" spc="0" normalizeH="0" baseline="0" noProof="0" dirty="0">
                  <a:ln>
                    <a:noFill/>
                  </a:ln>
                  <a:solidFill>
                    <a:prstClr val="white"/>
                  </a:solidFill>
                  <a:effectLst/>
                  <a:uLnTx/>
                  <a:uFillTx/>
                  <a:latin typeface="+mn-lt"/>
                  <a:ea typeface="+mn-ea"/>
                  <a:cs typeface="+mn-ea"/>
                  <a:sym typeface="+mn-lt"/>
                </a:rPr>
                <a:t> </a:t>
              </a:r>
              <a:endParaRPr kumimoji="0" lang="zh-CN" altLang="en-US" sz="1350" b="0" i="0" u="none" strike="noStrike" kern="1200" cap="none" spc="0" normalizeH="0" baseline="0" noProof="0" dirty="0">
                <a:ln>
                  <a:noFill/>
                </a:ln>
                <a:solidFill>
                  <a:prstClr val="white"/>
                </a:solidFill>
                <a:effectLst/>
                <a:uLnTx/>
                <a:uFillTx/>
                <a:latin typeface="+mn-lt"/>
                <a:ea typeface="+mn-ea"/>
                <a:cs typeface="+mn-ea"/>
                <a:sym typeface="+mn-lt"/>
              </a:endParaRPr>
            </a:p>
          </p:txBody>
        </p:sp>
        <p:cxnSp>
          <p:nvCxnSpPr>
            <p:cNvPr id="53" name="直接连接符 191"/>
            <p:cNvCxnSpPr/>
            <p:nvPr/>
          </p:nvCxnSpPr>
          <p:spPr>
            <a:xfrm>
              <a:off x="551240" y="2076736"/>
              <a:ext cx="1368296"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54" name="矩形 192"/>
            <p:cNvSpPr/>
            <p:nvPr/>
          </p:nvSpPr>
          <p:spPr>
            <a:xfrm>
              <a:off x="695689" y="1704008"/>
              <a:ext cx="1152416" cy="72008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790" b="1" i="0" u="none" strike="noStrike" kern="1200" cap="none" spc="0" normalizeH="0" baseline="0" noProof="0" dirty="0">
                <a:ln>
                  <a:noFill/>
                </a:ln>
                <a:solidFill>
                  <a:srgbClr val="222222"/>
                </a:solidFill>
                <a:effectLst/>
                <a:uLnTx/>
                <a:uFillTx/>
                <a:latin typeface="+mn-lt"/>
                <a:ea typeface="+mn-ea"/>
                <a:cs typeface="+mn-ea"/>
                <a:sym typeface="+mn-lt"/>
              </a:endParaRPr>
            </a:p>
          </p:txBody>
        </p:sp>
        <p:cxnSp>
          <p:nvCxnSpPr>
            <p:cNvPr id="55" name="直接连接符 193"/>
            <p:cNvCxnSpPr/>
            <p:nvPr/>
          </p:nvCxnSpPr>
          <p:spPr>
            <a:xfrm>
              <a:off x="-456728" y="2076736"/>
              <a:ext cx="64764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56" name="文本框 194"/>
          <p:cNvSpPr txBox="1">
            <a:spLocks noChangeArrowheads="1"/>
          </p:cNvSpPr>
          <p:nvPr/>
        </p:nvSpPr>
        <p:spPr bwMode="auto">
          <a:xfrm>
            <a:off x="681038" y="1731963"/>
            <a:ext cx="1079500" cy="551180"/>
          </a:xfrm>
          <a:prstGeom prst="rect">
            <a:avLst/>
          </a:prstGeom>
          <a:noFill/>
          <a:ln>
            <a:noFill/>
          </a:ln>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95000"/>
              </a:lnSpc>
              <a:spcBef>
                <a:spcPct val="0"/>
              </a:spcBef>
              <a:spcAft>
                <a:spcPct val="0"/>
              </a:spcAft>
              <a:buClrTx/>
              <a:buSzTx/>
              <a:buFontTx/>
              <a:buNone/>
              <a:defRPr/>
            </a:pPr>
            <a:r>
              <a:rPr kumimoji="0" lang="zh-CN" altLang="en-US" sz="1050" b="0" i="0" u="none" strike="noStrike" kern="1200" cap="none" spc="0" normalizeH="0" baseline="0" noProof="0">
                <a:ln>
                  <a:noFill/>
                </a:ln>
                <a:solidFill>
                  <a:srgbClr val="222222"/>
                </a:solidFill>
                <a:effectLst/>
                <a:uLnTx/>
                <a:uFillTx/>
                <a:latin typeface="Arial" panose="020B0604020202020204" pitchFamily="34" charset="0"/>
                <a:ea typeface="微软雅黑" panose="020B0503020204020204" pitchFamily="49" charset="-122"/>
                <a:cs typeface="+mn-cs"/>
                <a:sym typeface="+mn-lt"/>
              </a:rPr>
              <a:t>同一控制下企业合并的会计处理</a:t>
            </a:r>
            <a:endParaRPr kumimoji="0" lang="zh-CN" altLang="en-US" sz="1050" b="0" i="0" u="none" strike="noStrike" kern="1200" cap="none" spc="0" normalizeH="0" baseline="0" noProof="0">
              <a:ln>
                <a:noFill/>
              </a:ln>
              <a:solidFill>
                <a:srgbClr val="222222"/>
              </a:solidFill>
              <a:effectLst/>
              <a:uLnTx/>
              <a:uFillTx/>
              <a:latin typeface="Arial" panose="020B0604020202020204" pitchFamily="34" charset="0"/>
              <a:ea typeface="微软雅黑" panose="020B0503020204020204" pitchFamily="49" charset="-122"/>
              <a:cs typeface="+mn-cs"/>
              <a:sym typeface="+mn-lt"/>
            </a:endParaRPr>
          </a:p>
        </p:txBody>
      </p:sp>
      <p:sp>
        <p:nvSpPr>
          <p:cNvPr id="57" name="文本框 195"/>
          <p:cNvSpPr txBox="1">
            <a:spLocks noChangeArrowheads="1"/>
          </p:cNvSpPr>
          <p:nvPr/>
        </p:nvSpPr>
        <p:spPr bwMode="auto">
          <a:xfrm>
            <a:off x="106363" y="1908175"/>
            <a:ext cx="360363" cy="299085"/>
          </a:xfrm>
          <a:prstGeom prst="rect">
            <a:avLst/>
          </a:prstGeom>
          <a:noFill/>
          <a:ln>
            <a:noFill/>
          </a:ln>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en-US" altLang="zh-CN" sz="1350" b="0" i="0" u="none" strike="noStrike" kern="1200" cap="none" spc="0" normalizeH="0" baseline="0" noProof="0">
                <a:ln>
                  <a:noFill/>
                </a:ln>
                <a:solidFill>
                  <a:srgbClr val="FFFFFF"/>
                </a:solidFill>
                <a:effectLst/>
                <a:uLnTx/>
                <a:uFillTx/>
                <a:latin typeface="微软雅黑" panose="020B0503020204020204" pitchFamily="49" charset="-122"/>
                <a:ea typeface="微软雅黑" panose="020B0503020204020204" pitchFamily="49" charset="-122"/>
                <a:cs typeface="+mn-cs"/>
              </a:rPr>
              <a:t>2</a:t>
            </a:r>
            <a:endParaRPr kumimoji="0" lang="zh-CN" altLang="en-US" sz="1350" b="0" i="0" u="none" strike="noStrike" kern="1200" cap="none" spc="0" normalizeH="0" baseline="0" noProof="0">
              <a:ln>
                <a:noFill/>
              </a:ln>
              <a:solidFill>
                <a:srgbClr val="FFFFFF"/>
              </a:solidFill>
              <a:effectLst/>
              <a:uLnTx/>
              <a:uFillTx/>
              <a:latin typeface="微软雅黑" panose="020B0503020204020204" pitchFamily="49" charset="-122"/>
              <a:ea typeface="微软雅黑" panose="020B0503020204020204" pitchFamily="49" charset="-122"/>
              <a:cs typeface="+mn-cs"/>
            </a:endParaRPr>
          </a:p>
        </p:txBody>
      </p:sp>
      <p:grpSp>
        <p:nvGrpSpPr>
          <p:cNvPr id="8214" name="组合 196"/>
          <p:cNvGrpSpPr/>
          <p:nvPr userDrawn="1"/>
        </p:nvGrpSpPr>
        <p:grpSpPr>
          <a:xfrm>
            <a:off x="-542925" y="2536825"/>
            <a:ext cx="2376488" cy="719138"/>
            <a:chOff x="-456728" y="1704008"/>
            <a:chExt cx="2376264" cy="720080"/>
          </a:xfrm>
        </p:grpSpPr>
        <p:sp>
          <p:nvSpPr>
            <p:cNvPr id="59" name="六边形 197"/>
            <p:cNvSpPr/>
            <p:nvPr/>
          </p:nvSpPr>
          <p:spPr>
            <a:xfrm rot="5400000">
              <a:off x="206555" y="1937878"/>
              <a:ext cx="329043" cy="287310"/>
            </a:xfrm>
            <a:prstGeom prst="hexagon">
              <a:avLst/>
            </a:prstGeom>
            <a:solidFill>
              <a:srgbClr val="20517C"/>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1350" b="0" i="0" u="none" strike="noStrike" kern="1200" cap="none" spc="0" normalizeH="0" baseline="0" noProof="0" dirty="0">
                  <a:ln>
                    <a:noFill/>
                  </a:ln>
                  <a:solidFill>
                    <a:prstClr val="white"/>
                  </a:solidFill>
                  <a:effectLst/>
                  <a:uLnTx/>
                  <a:uFillTx/>
                  <a:latin typeface="+mn-lt"/>
                  <a:ea typeface="+mn-ea"/>
                  <a:cs typeface="+mn-ea"/>
                  <a:sym typeface="+mn-lt"/>
                </a:rPr>
                <a:t> </a:t>
              </a:r>
              <a:endParaRPr kumimoji="0" lang="zh-CN" altLang="en-US" sz="1350" b="0" i="0" u="none" strike="noStrike" kern="1200" cap="none" spc="0" normalizeH="0" baseline="0" noProof="0" dirty="0">
                <a:ln>
                  <a:noFill/>
                </a:ln>
                <a:solidFill>
                  <a:prstClr val="white"/>
                </a:solidFill>
                <a:effectLst/>
                <a:uLnTx/>
                <a:uFillTx/>
                <a:latin typeface="+mn-lt"/>
                <a:ea typeface="+mn-ea"/>
                <a:cs typeface="+mn-ea"/>
                <a:sym typeface="+mn-lt"/>
              </a:endParaRPr>
            </a:p>
          </p:txBody>
        </p:sp>
        <p:cxnSp>
          <p:nvCxnSpPr>
            <p:cNvPr id="60" name="直接连接符 198"/>
            <p:cNvCxnSpPr/>
            <p:nvPr/>
          </p:nvCxnSpPr>
          <p:spPr>
            <a:xfrm>
              <a:off x="551240" y="2075970"/>
              <a:ext cx="1368296"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61" name="矩形 199"/>
            <p:cNvSpPr/>
            <p:nvPr/>
          </p:nvSpPr>
          <p:spPr>
            <a:xfrm>
              <a:off x="695688" y="1704008"/>
              <a:ext cx="1152416" cy="72008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790" b="1" i="0" u="none" strike="noStrike" kern="1200" cap="none" spc="0" normalizeH="0" baseline="0" noProof="0" dirty="0">
                <a:ln>
                  <a:noFill/>
                </a:ln>
                <a:solidFill>
                  <a:srgbClr val="222222"/>
                </a:solidFill>
                <a:effectLst/>
                <a:uLnTx/>
                <a:uFillTx/>
                <a:latin typeface="+mn-lt"/>
                <a:ea typeface="+mn-ea"/>
                <a:cs typeface="+mn-ea"/>
                <a:sym typeface="+mn-lt"/>
              </a:endParaRPr>
            </a:p>
          </p:txBody>
        </p:sp>
        <p:cxnSp>
          <p:nvCxnSpPr>
            <p:cNvPr id="62" name="直接连接符 201"/>
            <p:cNvCxnSpPr/>
            <p:nvPr/>
          </p:nvCxnSpPr>
          <p:spPr>
            <a:xfrm>
              <a:off x="-456728" y="2075970"/>
              <a:ext cx="647639"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63" name="文本框 202"/>
          <p:cNvSpPr txBox="1">
            <a:spLocks noChangeArrowheads="1"/>
          </p:cNvSpPr>
          <p:nvPr/>
        </p:nvSpPr>
        <p:spPr bwMode="auto">
          <a:xfrm>
            <a:off x="106363" y="2733675"/>
            <a:ext cx="360363" cy="299085"/>
          </a:xfrm>
          <a:prstGeom prst="rect">
            <a:avLst/>
          </a:prstGeom>
          <a:noFill/>
          <a:ln>
            <a:noFill/>
          </a:ln>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en-US" altLang="zh-CN" sz="1350" b="0" i="0" u="none" strike="noStrike" kern="1200" cap="none" spc="0" normalizeH="0" baseline="0" noProof="0">
                <a:ln>
                  <a:noFill/>
                </a:ln>
                <a:solidFill>
                  <a:srgbClr val="FFFFFF"/>
                </a:solidFill>
                <a:effectLst/>
                <a:uLnTx/>
                <a:uFillTx/>
                <a:latin typeface="微软雅黑" panose="020B0503020204020204" pitchFamily="49" charset="-122"/>
                <a:ea typeface="微软雅黑" panose="020B0503020204020204" pitchFamily="49" charset="-122"/>
                <a:cs typeface="+mn-cs"/>
              </a:rPr>
              <a:t>3</a:t>
            </a:r>
            <a:endParaRPr kumimoji="0" lang="zh-CN" altLang="en-US" sz="1350" b="0" i="0" u="none" strike="noStrike" kern="1200" cap="none" spc="0" normalizeH="0" baseline="0" noProof="0">
              <a:ln>
                <a:noFill/>
              </a:ln>
              <a:solidFill>
                <a:srgbClr val="FFFFFF"/>
              </a:solidFill>
              <a:effectLst/>
              <a:uLnTx/>
              <a:uFillTx/>
              <a:latin typeface="微软雅黑" panose="020B0503020204020204" pitchFamily="49" charset="-122"/>
              <a:ea typeface="微软雅黑" panose="020B0503020204020204" pitchFamily="49" charset="-122"/>
              <a:cs typeface="+mn-cs"/>
            </a:endParaRPr>
          </a:p>
        </p:txBody>
      </p:sp>
      <p:sp>
        <p:nvSpPr>
          <p:cNvPr id="64" name="文本框 205"/>
          <p:cNvSpPr txBox="1">
            <a:spLocks noChangeArrowheads="1"/>
          </p:cNvSpPr>
          <p:nvPr/>
        </p:nvSpPr>
        <p:spPr bwMode="auto">
          <a:xfrm>
            <a:off x="619125" y="2555875"/>
            <a:ext cx="1187450" cy="551180"/>
          </a:xfrm>
          <a:prstGeom prst="rect">
            <a:avLst/>
          </a:prstGeom>
          <a:noFill/>
          <a:ln>
            <a:noFill/>
          </a:ln>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base" latinLnBrk="0" hangingPunct="1">
              <a:lnSpc>
                <a:spcPct val="95000"/>
              </a:lnSpc>
              <a:spcBef>
                <a:spcPct val="0"/>
              </a:spcBef>
              <a:spcAft>
                <a:spcPct val="0"/>
              </a:spcAft>
              <a:buClrTx/>
              <a:buSzTx/>
              <a:buFontTx/>
              <a:buNone/>
              <a:defRPr/>
            </a:pPr>
            <a:r>
              <a:rPr kumimoji="0" lang="zh-CN" altLang="en-US" sz="1050" b="0" i="0" u="none" strike="noStrike" kern="1200" cap="none" spc="0" normalizeH="0" baseline="0" noProof="0">
                <a:ln>
                  <a:noFill/>
                </a:ln>
                <a:solidFill>
                  <a:srgbClr val="222222"/>
                </a:solidFill>
                <a:effectLst/>
                <a:uLnTx/>
                <a:uFillTx/>
                <a:latin typeface="Arial" panose="020B0604020202020204" pitchFamily="34" charset="0"/>
                <a:ea typeface="微软雅黑" panose="020B0503020204020204" pitchFamily="49" charset="-122"/>
                <a:cs typeface="+mn-cs"/>
                <a:sym typeface="+mn-lt"/>
              </a:rPr>
              <a:t>非同一控制下企业合并的会计处理</a:t>
            </a:r>
            <a:endParaRPr kumimoji="0" lang="zh-CN" altLang="en-US" sz="1050" b="0" i="0" u="none" strike="noStrike" kern="1200" cap="none" spc="0" normalizeH="0" baseline="0" noProof="0">
              <a:ln>
                <a:noFill/>
              </a:ln>
              <a:solidFill>
                <a:srgbClr val="222222"/>
              </a:solidFill>
              <a:effectLst/>
              <a:uLnTx/>
              <a:uFillTx/>
              <a:latin typeface="Arial" panose="020B0604020202020204" pitchFamily="34" charset="0"/>
              <a:ea typeface="微软雅黑" panose="020B0503020204020204" pitchFamily="49" charset="-122"/>
              <a:cs typeface="+mn-cs"/>
              <a:sym typeface="+mn-lt"/>
            </a:endParaRPr>
          </a:p>
        </p:txBody>
      </p:sp>
      <p:cxnSp>
        <p:nvCxnSpPr>
          <p:cNvPr id="65" name="直接连接符 239"/>
          <p:cNvCxnSpPr/>
          <p:nvPr/>
        </p:nvCxnSpPr>
        <p:spPr>
          <a:xfrm>
            <a:off x="227013" y="257175"/>
            <a:ext cx="1404938"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66" name="直接连接符 240"/>
          <p:cNvCxnSpPr/>
          <p:nvPr/>
        </p:nvCxnSpPr>
        <p:spPr>
          <a:xfrm>
            <a:off x="227013" y="185738"/>
            <a:ext cx="1404938"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67" name="直接连接符 241"/>
          <p:cNvCxnSpPr/>
          <p:nvPr/>
        </p:nvCxnSpPr>
        <p:spPr>
          <a:xfrm>
            <a:off x="227013" y="328613"/>
            <a:ext cx="1404938"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
        <p:nvSpPr>
          <p:cNvPr id="68" name="任意多边形 67"/>
          <p:cNvSpPr/>
          <p:nvPr/>
        </p:nvSpPr>
        <p:spPr>
          <a:xfrm>
            <a:off x="4968875" y="620713"/>
            <a:ext cx="7223125" cy="84138"/>
          </a:xfrm>
          <a:custGeom>
            <a:avLst/>
            <a:gdLst>
              <a:gd name="connsiteX0" fmla="*/ 0 w 7223124"/>
              <a:gd name="connsiteY0" fmla="*/ 0 h 84025"/>
              <a:gd name="connsiteX1" fmla="*/ 7223124 w 7223124"/>
              <a:gd name="connsiteY1" fmla="*/ 0 h 84025"/>
              <a:gd name="connsiteX2" fmla="*/ 7223124 w 7223124"/>
              <a:gd name="connsiteY2" fmla="*/ 84025 h 84025"/>
              <a:gd name="connsiteX3" fmla="*/ 0 w 7223124"/>
              <a:gd name="connsiteY3" fmla="*/ 84025 h 84025"/>
            </a:gdLst>
            <a:ahLst/>
            <a:cxnLst>
              <a:cxn ang="0">
                <a:pos x="connsiteX0" y="connsiteY0"/>
              </a:cxn>
              <a:cxn ang="0">
                <a:pos x="connsiteX1" y="connsiteY1"/>
              </a:cxn>
              <a:cxn ang="0">
                <a:pos x="connsiteX2" y="connsiteY2"/>
              </a:cxn>
              <a:cxn ang="0">
                <a:pos x="connsiteX3" y="connsiteY3"/>
              </a:cxn>
            </a:cxnLst>
            <a:rect l="l" t="t" r="r" b="b"/>
            <a:pathLst>
              <a:path w="7223124" h="84025">
                <a:moveTo>
                  <a:pt x="0" y="0"/>
                </a:moveTo>
                <a:lnTo>
                  <a:pt x="7223124" y="0"/>
                </a:lnTo>
                <a:lnTo>
                  <a:pt x="7223124" y="84025"/>
                </a:lnTo>
                <a:lnTo>
                  <a:pt x="0" y="84025"/>
                </a:lnTo>
                <a:close/>
              </a:path>
            </a:pathLst>
          </a:custGeom>
          <a:solidFill>
            <a:srgbClr val="20517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350" b="0" i="0" u="none" strike="noStrike" kern="1200" cap="none" spc="0" normalizeH="0" baseline="0" noProof="0">
              <a:ln>
                <a:noFill/>
              </a:ln>
              <a:solidFill>
                <a:schemeClr val="lt1"/>
              </a:solidFill>
              <a:effectLst/>
              <a:uLnTx/>
              <a:uFillTx/>
              <a:latin typeface="+mn-lt"/>
              <a:ea typeface="+mn-ea"/>
              <a:cs typeface="+mn-ea"/>
              <a:sym typeface="+mn-lt"/>
            </a:endParaRPr>
          </a:p>
        </p:txBody>
      </p:sp>
      <p:sp>
        <p:nvSpPr>
          <p:cNvPr id="69" name="任意多边形 68"/>
          <p:cNvSpPr/>
          <p:nvPr/>
        </p:nvSpPr>
        <p:spPr>
          <a:xfrm>
            <a:off x="4943475" y="392113"/>
            <a:ext cx="7259638" cy="84138"/>
          </a:xfrm>
          <a:custGeom>
            <a:avLst/>
            <a:gdLst>
              <a:gd name="connsiteX0" fmla="*/ 6841539 w 7258450"/>
              <a:gd name="connsiteY0" fmla="*/ 0 h 84025"/>
              <a:gd name="connsiteX1" fmla="*/ 7258450 w 7258450"/>
              <a:gd name="connsiteY1" fmla="*/ 0 h 84025"/>
              <a:gd name="connsiteX2" fmla="*/ 7258450 w 7258450"/>
              <a:gd name="connsiteY2" fmla="*/ 84025 h 84025"/>
              <a:gd name="connsiteX3" fmla="*/ 6820532 w 7258450"/>
              <a:gd name="connsiteY3" fmla="*/ 84025 h 84025"/>
              <a:gd name="connsiteX4" fmla="*/ 0 w 7258450"/>
              <a:gd name="connsiteY4" fmla="*/ 0 h 84025"/>
              <a:gd name="connsiteX5" fmla="*/ 5373300 w 7258450"/>
              <a:gd name="connsiteY5" fmla="*/ 0 h 84025"/>
              <a:gd name="connsiteX6" fmla="*/ 5352293 w 7258450"/>
              <a:gd name="connsiteY6" fmla="*/ 84025 h 84025"/>
              <a:gd name="connsiteX7" fmla="*/ 0 w 7258450"/>
              <a:gd name="connsiteY7" fmla="*/ 84025 h 840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258450" h="84025">
                <a:moveTo>
                  <a:pt x="6841539" y="0"/>
                </a:moveTo>
                <a:lnTo>
                  <a:pt x="7258450" y="0"/>
                </a:lnTo>
                <a:lnTo>
                  <a:pt x="7258450" y="84025"/>
                </a:lnTo>
                <a:lnTo>
                  <a:pt x="6820532" y="84025"/>
                </a:lnTo>
                <a:close/>
                <a:moveTo>
                  <a:pt x="0" y="0"/>
                </a:moveTo>
                <a:lnTo>
                  <a:pt x="5373300" y="0"/>
                </a:lnTo>
                <a:lnTo>
                  <a:pt x="5352293" y="84025"/>
                </a:lnTo>
                <a:lnTo>
                  <a:pt x="0" y="84025"/>
                </a:lnTo>
                <a:close/>
              </a:path>
            </a:pathLst>
          </a:custGeom>
          <a:solidFill>
            <a:srgbClr val="20517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350" b="0" i="0" u="none" strike="noStrike" kern="1200" cap="none" spc="0" normalizeH="0" baseline="0" noProof="0">
              <a:ln>
                <a:noFill/>
              </a:ln>
              <a:solidFill>
                <a:schemeClr val="lt1"/>
              </a:solidFill>
              <a:effectLst/>
              <a:uLnTx/>
              <a:uFillTx/>
              <a:latin typeface="+mn-lt"/>
              <a:ea typeface="+mn-ea"/>
              <a:cs typeface="+mn-ea"/>
              <a:sym typeface="+mn-lt"/>
            </a:endParaRPr>
          </a:p>
        </p:txBody>
      </p:sp>
      <p:sp>
        <p:nvSpPr>
          <p:cNvPr id="70" name="文本框 72"/>
          <p:cNvSpPr txBox="1">
            <a:spLocks noChangeArrowheads="1"/>
          </p:cNvSpPr>
          <p:nvPr/>
        </p:nvSpPr>
        <p:spPr bwMode="auto">
          <a:xfrm>
            <a:off x="10631488" y="215900"/>
            <a:ext cx="1171575" cy="288290"/>
          </a:xfrm>
          <a:prstGeom prst="rect">
            <a:avLst/>
          </a:prstGeom>
          <a:noFill/>
          <a:ln>
            <a:noFill/>
          </a:ln>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0" fontAlgn="base" latinLnBrk="0" hangingPunct="0">
              <a:lnSpc>
                <a:spcPct val="95000"/>
              </a:lnSpc>
              <a:spcBef>
                <a:spcPct val="0"/>
              </a:spcBef>
              <a:spcAft>
                <a:spcPct val="0"/>
              </a:spcAft>
              <a:buClrTx/>
              <a:buSzTx/>
              <a:buFontTx/>
              <a:buNone/>
              <a:defRPr/>
            </a:pPr>
            <a:r>
              <a:rPr kumimoji="0" lang="zh-CN" altLang="en-US" sz="1350" b="0" i="0" u="none" strike="noStrike" kern="1200" cap="none" spc="0" normalizeH="0" baseline="0" noProof="0" dirty="0">
                <a:ln>
                  <a:noFill/>
                </a:ln>
                <a:solidFill>
                  <a:schemeClr val="tx1"/>
                </a:solidFill>
                <a:effectLst/>
                <a:uLnTx/>
                <a:uFillTx/>
                <a:latin typeface="微软雅黑" panose="020B0503020204020204" pitchFamily="49" charset="-122"/>
                <a:ea typeface="微软雅黑" panose="020B0503020204020204" pitchFamily="49" charset="-122"/>
                <a:cs typeface="+mn-cs"/>
              </a:rPr>
              <a:t>返回首页</a:t>
            </a:r>
            <a:endParaRPr kumimoji="0" lang="zh-CN" altLang="en-US" sz="1350" b="0" i="0" u="none" strike="noStrike" kern="1200" cap="none" spc="0" normalizeH="0" baseline="0" noProof="0" dirty="0">
              <a:ln>
                <a:noFill/>
              </a:ln>
              <a:solidFill>
                <a:srgbClr val="20517C"/>
              </a:solidFill>
              <a:effectLst/>
              <a:uLnTx/>
              <a:uFillTx/>
              <a:latin typeface="微软雅黑" panose="020B0503020204020204" pitchFamily="49" charset="-122"/>
              <a:ea typeface="微软雅黑" panose="020B0503020204020204" pitchFamily="49" charset="-122"/>
              <a:cs typeface="+mn-cs"/>
            </a:endParaRPr>
          </a:p>
        </p:txBody>
      </p:sp>
      <p:sp>
        <p:nvSpPr>
          <p:cNvPr id="71" name="KSO_Shape"/>
          <p:cNvSpPr/>
          <p:nvPr/>
        </p:nvSpPr>
        <p:spPr>
          <a:xfrm>
            <a:off x="10394950" y="274638"/>
            <a:ext cx="211138" cy="227013"/>
          </a:xfrm>
          <a:custGeom>
            <a:avLst/>
            <a:gdLst>
              <a:gd name="connsiteX0" fmla="*/ 84274 w 494050"/>
              <a:gd name="connsiteY0" fmla="*/ 98107 h 531069"/>
              <a:gd name="connsiteX1" fmla="*/ 84423 w 494050"/>
              <a:gd name="connsiteY1" fmla="*/ 98165 h 531069"/>
              <a:gd name="connsiteX2" fmla="*/ 83683 w 494050"/>
              <a:gd name="connsiteY2" fmla="*/ 98867 h 531069"/>
              <a:gd name="connsiteX3" fmla="*/ 423146 w 494050"/>
              <a:gd name="connsiteY3" fmla="*/ 0 h 531069"/>
              <a:gd name="connsiteX4" fmla="*/ 395440 w 494050"/>
              <a:gd name="connsiteY4" fmla="*/ 62229 h 531069"/>
              <a:gd name="connsiteX5" fmla="*/ 406255 w 494050"/>
              <a:gd name="connsiteY5" fmla="*/ 71591 h 531069"/>
              <a:gd name="connsiteX6" fmla="*/ 494044 w 494050"/>
              <a:gd name="connsiteY6" fmla="*/ 276386 h 531069"/>
              <a:gd name="connsiteX7" fmla="*/ 493844 w 494050"/>
              <a:gd name="connsiteY7" fmla="*/ 291720 h 531069"/>
              <a:gd name="connsiteX8" fmla="*/ 489376 w 494050"/>
              <a:gd name="connsiteY8" fmla="*/ 331393 h 531069"/>
              <a:gd name="connsiteX9" fmla="*/ 274337 w 494050"/>
              <a:gd name="connsiteY9" fmla="*/ 529541 h 531069"/>
              <a:gd name="connsiteX10" fmla="*/ 20946 w 494050"/>
              <a:gd name="connsiteY10" fmla="*/ 383604 h 531069"/>
              <a:gd name="connsiteX11" fmla="*/ 69840 w 494050"/>
              <a:gd name="connsiteY11" fmla="*/ 111994 h 531069"/>
              <a:gd name="connsiteX12" fmla="*/ 83683 w 494050"/>
              <a:gd name="connsiteY12" fmla="*/ 98867 h 531069"/>
              <a:gd name="connsiteX13" fmla="*/ 82441 w 494050"/>
              <a:gd name="connsiteY13" fmla="*/ 100464 h 531069"/>
              <a:gd name="connsiteX14" fmla="*/ 46275 w 494050"/>
              <a:gd name="connsiteY14" fmla="*/ 342257 h 531069"/>
              <a:gd name="connsiteX15" fmla="*/ 231312 w 494050"/>
              <a:gd name="connsiteY15" fmla="*/ 478390 h 531069"/>
              <a:gd name="connsiteX16" fmla="*/ 425060 w 494050"/>
              <a:gd name="connsiteY16" fmla="*/ 284642 h 531069"/>
              <a:gd name="connsiteX17" fmla="*/ 362655 w 494050"/>
              <a:gd name="connsiteY17" fmla="*/ 142208 h 531069"/>
              <a:gd name="connsiteX18" fmla="*/ 360587 w 494050"/>
              <a:gd name="connsiteY18" fmla="*/ 140509 h 531069"/>
              <a:gd name="connsiteX19" fmla="*/ 336426 w 494050"/>
              <a:gd name="connsiteY19" fmla="*/ 194776 h 531069"/>
              <a:gd name="connsiteX20" fmla="*/ 214880 w 494050"/>
              <a:gd name="connsiteY20" fmla="*/ 23967 h 5310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494050" h="531069">
                <a:moveTo>
                  <a:pt x="84274" y="98107"/>
                </a:moveTo>
                <a:cubicBezTo>
                  <a:pt x="84621" y="97719"/>
                  <a:pt x="84687" y="97734"/>
                  <a:pt x="84423" y="98165"/>
                </a:cubicBezTo>
                <a:lnTo>
                  <a:pt x="83683" y="98867"/>
                </a:lnTo>
                <a:close/>
                <a:moveTo>
                  <a:pt x="423146" y="0"/>
                </a:moveTo>
                <a:lnTo>
                  <a:pt x="395440" y="62229"/>
                </a:lnTo>
                <a:lnTo>
                  <a:pt x="406255" y="71591"/>
                </a:lnTo>
                <a:cubicBezTo>
                  <a:pt x="473633" y="133566"/>
                  <a:pt x="493625" y="204832"/>
                  <a:pt x="494044" y="276386"/>
                </a:cubicBezTo>
                <a:cubicBezTo>
                  <a:pt x="494073" y="281497"/>
                  <a:pt x="494003" y="286610"/>
                  <a:pt x="493844" y="291720"/>
                </a:cubicBezTo>
                <a:cubicBezTo>
                  <a:pt x="493432" y="304888"/>
                  <a:pt x="491960" y="318150"/>
                  <a:pt x="489376" y="331393"/>
                </a:cubicBezTo>
                <a:cubicBezTo>
                  <a:pt x="468702" y="437339"/>
                  <a:pt x="381617" y="517584"/>
                  <a:pt x="274337" y="529541"/>
                </a:cubicBezTo>
                <a:cubicBezTo>
                  <a:pt x="167057" y="541499"/>
                  <a:pt x="64440" y="482398"/>
                  <a:pt x="20946" y="383604"/>
                </a:cubicBezTo>
                <a:cubicBezTo>
                  <a:pt x="-19829" y="290984"/>
                  <a:pt x="215" y="183599"/>
                  <a:pt x="69840" y="111994"/>
                </a:cubicBezTo>
                <a:lnTo>
                  <a:pt x="83683" y="98867"/>
                </a:lnTo>
                <a:lnTo>
                  <a:pt x="82441" y="100464"/>
                </a:lnTo>
                <a:cubicBezTo>
                  <a:pt x="70421" y="116975"/>
                  <a:pt x="13101" y="209765"/>
                  <a:pt x="46275" y="342257"/>
                </a:cubicBezTo>
                <a:cubicBezTo>
                  <a:pt x="70805" y="421126"/>
                  <a:pt x="144371" y="478390"/>
                  <a:pt x="231312" y="478390"/>
                </a:cubicBezTo>
                <a:cubicBezTo>
                  <a:pt x="338316" y="478390"/>
                  <a:pt x="425060" y="391646"/>
                  <a:pt x="425060" y="284642"/>
                </a:cubicBezTo>
                <a:cubicBezTo>
                  <a:pt x="425060" y="228319"/>
                  <a:pt x="401027" y="177609"/>
                  <a:pt x="362655" y="142208"/>
                </a:cubicBezTo>
                <a:lnTo>
                  <a:pt x="360587" y="140509"/>
                </a:lnTo>
                <a:lnTo>
                  <a:pt x="336426" y="194776"/>
                </a:lnTo>
                <a:lnTo>
                  <a:pt x="214880" y="23967"/>
                </a:lnTo>
                <a:close/>
              </a:path>
            </a:pathLst>
          </a:custGeom>
          <a:solidFill>
            <a:srgbClr val="20517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srgbClr val="FFFFFF"/>
              </a:solidFill>
              <a:effectLst/>
              <a:uLnTx/>
              <a:uFillTx/>
              <a:latin typeface="+mn-lt"/>
              <a:ea typeface="+mn-ea"/>
              <a:cs typeface="+mn-cs"/>
            </a:endParaRPr>
          </a:p>
        </p:txBody>
      </p:sp>
      <p:sp>
        <p:nvSpPr>
          <p:cNvPr id="72" name="文本框 105">
            <a:hlinkClick r:id="rId3" action="ppaction://hlinkfile"/>
          </p:cNvPr>
          <p:cNvSpPr txBox="1">
            <a:spLocks noChangeArrowheads="1"/>
          </p:cNvSpPr>
          <p:nvPr/>
        </p:nvSpPr>
        <p:spPr bwMode="auto">
          <a:xfrm>
            <a:off x="623888" y="4083050"/>
            <a:ext cx="1008063" cy="266065"/>
          </a:xfrm>
          <a:prstGeom prst="rect">
            <a:avLst/>
          </a:prstGeom>
          <a:noFill/>
          <a:ln>
            <a:noFill/>
          </a:ln>
        </p:spPr>
        <p:txBody>
          <a:bodyPr>
            <a:spAutoFit/>
          </a:bodyPr>
          <a:lstStyle>
            <a:lvl1pPr>
              <a:defRPr>
                <a:solidFill>
                  <a:schemeClr val="tx1"/>
                </a:solidFill>
                <a:latin typeface="Arial" panose="020B0604020202020204" pitchFamily="34" charset="0"/>
                <a:ea typeface="微软雅黑" panose="020B0503020204020204" pitchFamily="49" charset="-122"/>
              </a:defRPr>
            </a:lvl1pPr>
            <a:lvl2pPr marL="742950" indent="-285750">
              <a:defRPr>
                <a:solidFill>
                  <a:schemeClr val="tx1"/>
                </a:solidFill>
                <a:latin typeface="Arial" panose="020B0604020202020204" pitchFamily="34" charset="0"/>
                <a:ea typeface="微软雅黑" panose="020B0503020204020204" pitchFamily="49" charset="-122"/>
              </a:defRPr>
            </a:lvl2pPr>
            <a:lvl3pPr marL="1143000" indent="-228600">
              <a:defRPr>
                <a:solidFill>
                  <a:schemeClr val="tx1"/>
                </a:solidFill>
                <a:latin typeface="Arial" panose="020B0604020202020204" pitchFamily="34" charset="0"/>
                <a:ea typeface="微软雅黑" panose="020B0503020204020204" pitchFamily="49" charset="-122"/>
              </a:defRPr>
            </a:lvl3pPr>
            <a:lvl4pPr marL="1600200" indent="-228600">
              <a:defRPr>
                <a:solidFill>
                  <a:schemeClr val="tx1"/>
                </a:solidFill>
                <a:latin typeface="Arial" panose="020B0604020202020204" pitchFamily="34" charset="0"/>
                <a:ea typeface="微软雅黑" panose="020B0503020204020204" pitchFamily="49" charset="-122"/>
              </a:defRPr>
            </a:lvl4pPr>
            <a:lvl5pPr marL="2057400" indent="-228600">
              <a:defRPr>
                <a:solidFill>
                  <a:schemeClr val="tx1"/>
                </a:solidFill>
                <a:latin typeface="Arial" panose="020B0604020202020204" pitchFamily="34" charset="0"/>
                <a:ea typeface="微软雅黑" panose="020B0503020204020204" pitchFamily="49"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9pPr>
          </a:lstStyle>
          <a:p>
            <a:pPr marL="0" marR="0" lvl="0" indent="0" algn="l" defTabSz="914400" rtl="0" eaLnBrk="1" fontAlgn="base" latinLnBrk="0" hangingPunct="1">
              <a:lnSpc>
                <a:spcPct val="95000"/>
              </a:lnSpc>
              <a:spcBef>
                <a:spcPct val="0"/>
              </a:spcBef>
              <a:spcAft>
                <a:spcPct val="0"/>
              </a:spcAft>
              <a:buClrTx/>
              <a:buSzTx/>
              <a:buFontTx/>
              <a:buNone/>
              <a:defRPr/>
            </a:pPr>
            <a:r>
              <a:rPr kumimoji="0" lang="zh-CN" altLang="en-US" sz="1200" b="0" i="0" u="none" strike="noStrike" kern="1200" cap="none" spc="0" normalizeH="0" baseline="0" noProof="0">
                <a:ln>
                  <a:noFill/>
                </a:ln>
                <a:solidFill>
                  <a:schemeClr val="bg1"/>
                </a:solidFill>
                <a:effectLst/>
                <a:uLnTx/>
                <a:uFillTx/>
                <a:latin typeface="Calibri" panose="020F0502020204030204" pitchFamily="34" charset="0"/>
                <a:ea typeface="宋体" panose="02010600030101010101" pitchFamily="2" charset="-122"/>
                <a:cs typeface="+mn-cs"/>
                <a:sym typeface="+mn-lt"/>
              </a:rPr>
              <a:t>会计准则</a:t>
            </a:r>
            <a:endParaRPr kumimoji="0" lang="zh-CN" altLang="en-US" sz="1200" b="0" i="0" u="none" strike="noStrike" kern="1200" cap="none" spc="0" normalizeH="0" baseline="0" noProof="0">
              <a:ln>
                <a:noFill/>
              </a:ln>
              <a:solidFill>
                <a:schemeClr val="bg1"/>
              </a:solidFill>
              <a:effectLst/>
              <a:uLnTx/>
              <a:uFillTx/>
              <a:latin typeface="Calibri" panose="020F0502020204030204" pitchFamily="34" charset="0"/>
              <a:ea typeface="宋体" panose="02010600030101010101" pitchFamily="2" charset="-122"/>
              <a:cs typeface="+mn-cs"/>
              <a:sym typeface="+mn-lt"/>
            </a:endParaRPr>
          </a:p>
        </p:txBody>
      </p:sp>
      <p:sp>
        <p:nvSpPr>
          <p:cNvPr id="73" name="文本框 106">
            <a:hlinkClick r:id="rId4" action="ppaction://hlinkfile"/>
          </p:cNvPr>
          <p:cNvSpPr txBox="1">
            <a:spLocks noChangeArrowheads="1"/>
          </p:cNvSpPr>
          <p:nvPr/>
        </p:nvSpPr>
        <p:spPr bwMode="auto">
          <a:xfrm>
            <a:off x="550863" y="3578225"/>
            <a:ext cx="1223963" cy="266065"/>
          </a:xfrm>
          <a:prstGeom prst="rect">
            <a:avLst/>
          </a:prstGeom>
          <a:noFill/>
          <a:ln>
            <a:noFill/>
          </a:ln>
        </p:spPr>
        <p:txBody>
          <a:bodyPr>
            <a:spAutoFit/>
          </a:bodyPr>
          <a:lstStyle>
            <a:lvl1pPr>
              <a:defRPr>
                <a:solidFill>
                  <a:schemeClr val="tx1"/>
                </a:solidFill>
                <a:latin typeface="Arial" panose="020B0604020202020204" pitchFamily="34" charset="0"/>
                <a:ea typeface="微软雅黑" panose="020B0503020204020204" pitchFamily="49" charset="-122"/>
              </a:defRPr>
            </a:lvl1pPr>
            <a:lvl2pPr marL="742950" indent="-285750">
              <a:defRPr>
                <a:solidFill>
                  <a:schemeClr val="tx1"/>
                </a:solidFill>
                <a:latin typeface="Arial" panose="020B0604020202020204" pitchFamily="34" charset="0"/>
                <a:ea typeface="微软雅黑" panose="020B0503020204020204" pitchFamily="49" charset="-122"/>
              </a:defRPr>
            </a:lvl2pPr>
            <a:lvl3pPr marL="1143000" indent="-228600">
              <a:defRPr>
                <a:solidFill>
                  <a:schemeClr val="tx1"/>
                </a:solidFill>
                <a:latin typeface="Arial" panose="020B0604020202020204" pitchFamily="34" charset="0"/>
                <a:ea typeface="微软雅黑" panose="020B0503020204020204" pitchFamily="49" charset="-122"/>
              </a:defRPr>
            </a:lvl3pPr>
            <a:lvl4pPr marL="1600200" indent="-228600">
              <a:defRPr>
                <a:solidFill>
                  <a:schemeClr val="tx1"/>
                </a:solidFill>
                <a:latin typeface="Arial" panose="020B0604020202020204" pitchFamily="34" charset="0"/>
                <a:ea typeface="微软雅黑" panose="020B0503020204020204" pitchFamily="49" charset="-122"/>
              </a:defRPr>
            </a:lvl4pPr>
            <a:lvl5pPr marL="2057400" indent="-228600">
              <a:defRPr>
                <a:solidFill>
                  <a:schemeClr val="tx1"/>
                </a:solidFill>
                <a:latin typeface="Arial" panose="020B0604020202020204" pitchFamily="34" charset="0"/>
                <a:ea typeface="微软雅黑" panose="020B0503020204020204" pitchFamily="49"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9pPr>
          </a:lstStyle>
          <a:p>
            <a:pPr marL="0" marR="0" lvl="0" indent="0" algn="l" defTabSz="914400" rtl="0" eaLnBrk="1" fontAlgn="base" latinLnBrk="0" hangingPunct="1">
              <a:lnSpc>
                <a:spcPct val="95000"/>
              </a:lnSpc>
              <a:spcBef>
                <a:spcPct val="0"/>
              </a:spcBef>
              <a:spcAft>
                <a:spcPct val="0"/>
              </a:spcAft>
              <a:buClrTx/>
              <a:buSzTx/>
              <a:buFontTx/>
              <a:buNone/>
              <a:defRPr/>
            </a:pPr>
            <a:r>
              <a:rPr kumimoji="0" lang="en-US" altLang="zh-CN" sz="1200" b="0" i="0" u="none" strike="noStrike" kern="1200" cap="none" spc="0" normalizeH="0" baseline="0" noProof="0">
                <a:ln>
                  <a:noFill/>
                </a:ln>
                <a:solidFill>
                  <a:schemeClr val="bg1"/>
                </a:solidFill>
                <a:effectLst/>
                <a:uLnTx/>
                <a:uFillTx/>
                <a:latin typeface="微软雅黑" panose="020B0503020204020204" pitchFamily="49" charset="-122"/>
                <a:ea typeface="宋体" panose="02010600030101010101" pitchFamily="2" charset="-122"/>
                <a:cs typeface="+mn-cs"/>
                <a:sym typeface="+mn-lt"/>
              </a:rPr>
              <a:t>CPA</a:t>
            </a:r>
            <a:r>
              <a:rPr kumimoji="0" lang="zh-CN" altLang="en-US" sz="1200" b="0" i="0" u="none" strike="noStrike" kern="1200" cap="none" spc="0" normalizeH="0" baseline="0" noProof="0">
                <a:ln>
                  <a:noFill/>
                </a:ln>
                <a:solidFill>
                  <a:schemeClr val="bg1"/>
                </a:solidFill>
                <a:effectLst/>
                <a:uLnTx/>
                <a:uFillTx/>
                <a:latin typeface="Calibri" panose="020F0502020204030204" pitchFamily="34" charset="0"/>
                <a:ea typeface="宋体" panose="02010600030101010101" pitchFamily="2" charset="-122"/>
                <a:cs typeface="+mn-cs"/>
                <a:sym typeface="+mn-lt"/>
              </a:rPr>
              <a:t>考试题</a:t>
            </a:r>
            <a:endParaRPr kumimoji="0" lang="zh-CN" altLang="en-US" sz="1200" b="0" i="0" u="none" strike="noStrike" kern="1200" cap="none" spc="0" normalizeH="0" baseline="0" noProof="0">
              <a:ln>
                <a:noFill/>
              </a:ln>
              <a:solidFill>
                <a:schemeClr val="bg1"/>
              </a:solidFill>
              <a:effectLst/>
              <a:uLnTx/>
              <a:uFillTx/>
              <a:latin typeface="Calibri" panose="020F0502020204030204" pitchFamily="34" charset="0"/>
              <a:ea typeface="宋体" panose="02010600030101010101" pitchFamily="2" charset="-122"/>
              <a:cs typeface="+mn-cs"/>
              <a:sym typeface="+mn-lt"/>
            </a:endParaRPr>
          </a:p>
        </p:txBody>
      </p:sp>
      <p:sp>
        <p:nvSpPr>
          <p:cNvPr id="74" name="文本框 107">
            <a:hlinkClick r:id="rId5" action="ppaction://hlinkfile"/>
          </p:cNvPr>
          <p:cNvSpPr txBox="1">
            <a:spLocks noChangeArrowheads="1"/>
          </p:cNvSpPr>
          <p:nvPr/>
        </p:nvSpPr>
        <p:spPr bwMode="auto">
          <a:xfrm>
            <a:off x="623888" y="4614863"/>
            <a:ext cx="1008063" cy="266065"/>
          </a:xfrm>
          <a:prstGeom prst="rect">
            <a:avLst/>
          </a:prstGeom>
          <a:noFill/>
          <a:ln>
            <a:noFill/>
          </a:ln>
        </p:spPr>
        <p:txBody>
          <a:bodyPr>
            <a:spAutoFit/>
          </a:bodyPr>
          <a:lstStyle>
            <a:lvl1pPr>
              <a:defRPr>
                <a:solidFill>
                  <a:schemeClr val="tx1"/>
                </a:solidFill>
                <a:latin typeface="Arial" panose="020B0604020202020204" pitchFamily="34" charset="0"/>
                <a:ea typeface="微软雅黑" panose="020B0503020204020204" pitchFamily="49" charset="-122"/>
              </a:defRPr>
            </a:lvl1pPr>
            <a:lvl2pPr marL="742950" indent="-285750">
              <a:defRPr>
                <a:solidFill>
                  <a:schemeClr val="tx1"/>
                </a:solidFill>
                <a:latin typeface="Arial" panose="020B0604020202020204" pitchFamily="34" charset="0"/>
                <a:ea typeface="微软雅黑" panose="020B0503020204020204" pitchFamily="49" charset="-122"/>
              </a:defRPr>
            </a:lvl2pPr>
            <a:lvl3pPr marL="1143000" indent="-228600">
              <a:defRPr>
                <a:solidFill>
                  <a:schemeClr val="tx1"/>
                </a:solidFill>
                <a:latin typeface="Arial" panose="020B0604020202020204" pitchFamily="34" charset="0"/>
                <a:ea typeface="微软雅黑" panose="020B0503020204020204" pitchFamily="49" charset="-122"/>
              </a:defRPr>
            </a:lvl3pPr>
            <a:lvl4pPr marL="1600200" indent="-228600">
              <a:defRPr>
                <a:solidFill>
                  <a:schemeClr val="tx1"/>
                </a:solidFill>
                <a:latin typeface="Arial" panose="020B0604020202020204" pitchFamily="34" charset="0"/>
                <a:ea typeface="微软雅黑" panose="020B0503020204020204" pitchFamily="49" charset="-122"/>
              </a:defRPr>
            </a:lvl4pPr>
            <a:lvl5pPr marL="2057400" indent="-228600">
              <a:defRPr>
                <a:solidFill>
                  <a:schemeClr val="tx1"/>
                </a:solidFill>
                <a:latin typeface="Arial" panose="020B0604020202020204" pitchFamily="34" charset="0"/>
                <a:ea typeface="微软雅黑" panose="020B0503020204020204" pitchFamily="49"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9pPr>
          </a:lstStyle>
          <a:p>
            <a:pPr marL="0" marR="0" lvl="0" indent="0" algn="l" defTabSz="914400" rtl="0" eaLnBrk="1" fontAlgn="base" latinLnBrk="0" hangingPunct="1">
              <a:lnSpc>
                <a:spcPct val="95000"/>
              </a:lnSpc>
              <a:spcBef>
                <a:spcPct val="0"/>
              </a:spcBef>
              <a:spcAft>
                <a:spcPct val="0"/>
              </a:spcAft>
              <a:buClrTx/>
              <a:buSzTx/>
              <a:buFontTx/>
              <a:buNone/>
              <a:defRPr/>
            </a:pPr>
            <a:r>
              <a:rPr kumimoji="0" lang="zh-CN" altLang="en-US" sz="1200" b="0" i="0" u="none" strike="noStrike" kern="1200" cap="none" spc="0" normalizeH="0" baseline="0" noProof="0">
                <a:ln>
                  <a:noFill/>
                </a:ln>
                <a:solidFill>
                  <a:schemeClr val="bg1"/>
                </a:solidFill>
                <a:effectLst/>
                <a:uLnTx/>
                <a:uFillTx/>
                <a:latin typeface="Calibri" panose="020F0502020204030204" pitchFamily="34" charset="0"/>
                <a:ea typeface="宋体" panose="02010600030101010101" pitchFamily="2" charset="-122"/>
                <a:cs typeface="+mn-cs"/>
                <a:sym typeface="+mn-lt"/>
              </a:rPr>
              <a:t>教学案列</a:t>
            </a:r>
            <a:endParaRPr kumimoji="0" lang="zh-CN" altLang="en-US" sz="1200" b="0" i="0" u="none" strike="noStrike" kern="1200" cap="none" spc="0" normalizeH="0" baseline="0" noProof="0">
              <a:ln>
                <a:noFill/>
              </a:ln>
              <a:solidFill>
                <a:schemeClr val="bg1"/>
              </a:solidFill>
              <a:effectLst/>
              <a:uLnTx/>
              <a:uFillTx/>
              <a:latin typeface="Calibri" panose="020F0502020204030204" pitchFamily="34" charset="0"/>
              <a:ea typeface="宋体" panose="02010600030101010101" pitchFamily="2" charset="-122"/>
              <a:cs typeface="+mn-cs"/>
              <a:sym typeface="+mn-lt"/>
            </a:endParaRPr>
          </a:p>
        </p:txBody>
      </p:sp>
      <p:sp>
        <p:nvSpPr>
          <p:cNvPr id="75" name="文本框 108">
            <a:hlinkClick r:id="rId6" action="ppaction://hlinkfile"/>
          </p:cNvPr>
          <p:cNvSpPr txBox="1">
            <a:spLocks noChangeArrowheads="1"/>
          </p:cNvSpPr>
          <p:nvPr/>
        </p:nvSpPr>
        <p:spPr bwMode="auto">
          <a:xfrm>
            <a:off x="623888" y="5119688"/>
            <a:ext cx="1008063" cy="266065"/>
          </a:xfrm>
          <a:prstGeom prst="rect">
            <a:avLst/>
          </a:prstGeom>
          <a:noFill/>
          <a:ln>
            <a:noFill/>
          </a:ln>
        </p:spPr>
        <p:txBody>
          <a:bodyPr>
            <a:spAutoFit/>
          </a:bodyPr>
          <a:lstStyle>
            <a:lvl1pPr>
              <a:defRPr>
                <a:solidFill>
                  <a:schemeClr val="tx1"/>
                </a:solidFill>
                <a:latin typeface="Arial" panose="020B0604020202020204" pitchFamily="34" charset="0"/>
                <a:ea typeface="微软雅黑" panose="020B0503020204020204" pitchFamily="49" charset="-122"/>
              </a:defRPr>
            </a:lvl1pPr>
            <a:lvl2pPr marL="742950" indent="-285750">
              <a:defRPr>
                <a:solidFill>
                  <a:schemeClr val="tx1"/>
                </a:solidFill>
                <a:latin typeface="Arial" panose="020B0604020202020204" pitchFamily="34" charset="0"/>
                <a:ea typeface="微软雅黑" panose="020B0503020204020204" pitchFamily="49" charset="-122"/>
              </a:defRPr>
            </a:lvl2pPr>
            <a:lvl3pPr marL="1143000" indent="-228600">
              <a:defRPr>
                <a:solidFill>
                  <a:schemeClr val="tx1"/>
                </a:solidFill>
                <a:latin typeface="Arial" panose="020B0604020202020204" pitchFamily="34" charset="0"/>
                <a:ea typeface="微软雅黑" panose="020B0503020204020204" pitchFamily="49" charset="-122"/>
              </a:defRPr>
            </a:lvl3pPr>
            <a:lvl4pPr marL="1600200" indent="-228600">
              <a:defRPr>
                <a:solidFill>
                  <a:schemeClr val="tx1"/>
                </a:solidFill>
                <a:latin typeface="Arial" panose="020B0604020202020204" pitchFamily="34" charset="0"/>
                <a:ea typeface="微软雅黑" panose="020B0503020204020204" pitchFamily="49" charset="-122"/>
              </a:defRPr>
            </a:lvl4pPr>
            <a:lvl5pPr marL="2057400" indent="-228600">
              <a:defRPr>
                <a:solidFill>
                  <a:schemeClr val="tx1"/>
                </a:solidFill>
                <a:latin typeface="Arial" panose="020B0604020202020204" pitchFamily="34" charset="0"/>
                <a:ea typeface="微软雅黑" panose="020B0503020204020204" pitchFamily="49"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9pPr>
          </a:lstStyle>
          <a:p>
            <a:pPr marL="0" marR="0" lvl="0" indent="0" algn="l" defTabSz="914400" rtl="0" eaLnBrk="1" fontAlgn="base" latinLnBrk="0" hangingPunct="1">
              <a:lnSpc>
                <a:spcPct val="95000"/>
              </a:lnSpc>
              <a:spcBef>
                <a:spcPct val="0"/>
              </a:spcBef>
              <a:spcAft>
                <a:spcPct val="0"/>
              </a:spcAft>
              <a:buClrTx/>
              <a:buSzTx/>
              <a:buFontTx/>
              <a:buNone/>
              <a:defRPr/>
            </a:pPr>
            <a:r>
              <a:rPr kumimoji="0" lang="zh-CN" altLang="en-US" sz="1200" b="0" i="0" u="none" strike="noStrike" kern="1200" cap="none" spc="0" normalizeH="0" baseline="0" noProof="0">
                <a:ln>
                  <a:noFill/>
                </a:ln>
                <a:solidFill>
                  <a:schemeClr val="bg1"/>
                </a:solidFill>
                <a:effectLst/>
                <a:uLnTx/>
                <a:uFillTx/>
                <a:latin typeface="Calibri" panose="020F0502020204030204" pitchFamily="34" charset="0"/>
                <a:ea typeface="宋体" panose="02010600030101010101" pitchFamily="2" charset="-122"/>
                <a:cs typeface="+mn-cs"/>
                <a:sym typeface="+mn-lt"/>
              </a:rPr>
              <a:t>教学大纲</a:t>
            </a:r>
            <a:endParaRPr kumimoji="0" lang="zh-CN" altLang="en-US" sz="1200" b="0" i="0" u="none" strike="noStrike" kern="1200" cap="none" spc="0" normalizeH="0" baseline="0" noProof="0">
              <a:ln>
                <a:noFill/>
              </a:ln>
              <a:solidFill>
                <a:schemeClr val="bg1"/>
              </a:solidFill>
              <a:effectLst/>
              <a:uLnTx/>
              <a:uFillTx/>
              <a:latin typeface="Calibri" panose="020F0502020204030204" pitchFamily="34" charset="0"/>
              <a:ea typeface="宋体" panose="02010600030101010101" pitchFamily="2" charset="-122"/>
              <a:cs typeface="+mn-cs"/>
              <a:sym typeface="+mn-lt"/>
            </a:endParaRPr>
          </a:p>
        </p:txBody>
      </p:sp>
      <p:sp>
        <p:nvSpPr>
          <p:cNvPr id="76" name="文本框 109">
            <a:hlinkClick r:id="rId7" action="ppaction://hlinkfile"/>
          </p:cNvPr>
          <p:cNvSpPr txBox="1">
            <a:spLocks noChangeArrowheads="1"/>
          </p:cNvSpPr>
          <p:nvPr/>
        </p:nvSpPr>
        <p:spPr bwMode="auto">
          <a:xfrm>
            <a:off x="582613" y="5637213"/>
            <a:ext cx="1081088" cy="266065"/>
          </a:xfrm>
          <a:prstGeom prst="rect">
            <a:avLst/>
          </a:prstGeom>
          <a:noFill/>
          <a:ln>
            <a:noFill/>
          </a:ln>
        </p:spPr>
        <p:txBody>
          <a:bodyPr>
            <a:spAutoFit/>
          </a:bodyPr>
          <a:lstStyle>
            <a:lvl1pPr>
              <a:defRPr>
                <a:solidFill>
                  <a:schemeClr val="tx1"/>
                </a:solidFill>
                <a:latin typeface="Arial" panose="020B0604020202020204" pitchFamily="34" charset="0"/>
                <a:ea typeface="微软雅黑" panose="020B0503020204020204" pitchFamily="49" charset="-122"/>
              </a:defRPr>
            </a:lvl1pPr>
            <a:lvl2pPr marL="742950" indent="-285750">
              <a:defRPr>
                <a:solidFill>
                  <a:schemeClr val="tx1"/>
                </a:solidFill>
                <a:latin typeface="Arial" panose="020B0604020202020204" pitchFamily="34" charset="0"/>
                <a:ea typeface="微软雅黑" panose="020B0503020204020204" pitchFamily="49" charset="-122"/>
              </a:defRPr>
            </a:lvl2pPr>
            <a:lvl3pPr marL="1143000" indent="-228600">
              <a:defRPr>
                <a:solidFill>
                  <a:schemeClr val="tx1"/>
                </a:solidFill>
                <a:latin typeface="Arial" panose="020B0604020202020204" pitchFamily="34" charset="0"/>
                <a:ea typeface="微软雅黑" panose="020B0503020204020204" pitchFamily="49" charset="-122"/>
              </a:defRPr>
            </a:lvl3pPr>
            <a:lvl4pPr marL="1600200" indent="-228600">
              <a:defRPr>
                <a:solidFill>
                  <a:schemeClr val="tx1"/>
                </a:solidFill>
                <a:latin typeface="Arial" panose="020B0604020202020204" pitchFamily="34" charset="0"/>
                <a:ea typeface="微软雅黑" panose="020B0503020204020204" pitchFamily="49" charset="-122"/>
              </a:defRPr>
            </a:lvl4pPr>
            <a:lvl5pPr marL="2057400" indent="-228600">
              <a:defRPr>
                <a:solidFill>
                  <a:schemeClr val="tx1"/>
                </a:solidFill>
                <a:latin typeface="Arial" panose="020B0604020202020204" pitchFamily="34" charset="0"/>
                <a:ea typeface="微软雅黑" panose="020B0503020204020204" pitchFamily="49"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9pPr>
          </a:lstStyle>
          <a:p>
            <a:pPr marL="0" marR="0" lvl="0" indent="0" algn="l" defTabSz="914400" rtl="0" eaLnBrk="1" fontAlgn="base" latinLnBrk="0" hangingPunct="1">
              <a:lnSpc>
                <a:spcPct val="95000"/>
              </a:lnSpc>
              <a:spcBef>
                <a:spcPct val="0"/>
              </a:spcBef>
              <a:spcAft>
                <a:spcPct val="0"/>
              </a:spcAft>
              <a:buClrTx/>
              <a:buSzTx/>
              <a:buFontTx/>
              <a:buNone/>
              <a:defRPr/>
            </a:pPr>
            <a:r>
              <a:rPr kumimoji="0" lang="en-US" altLang="zh-CN" sz="1200" b="0" i="0" u="none" strike="noStrike" kern="1200" cap="none" spc="0" normalizeH="0" baseline="0" noProof="0">
                <a:ln>
                  <a:noFill/>
                </a:ln>
                <a:solidFill>
                  <a:schemeClr val="bg1"/>
                </a:solidFill>
                <a:effectLst/>
                <a:uLnTx/>
                <a:uFillTx/>
                <a:latin typeface="Calibri" panose="020F0502020204030204" pitchFamily="34" charset="0"/>
                <a:ea typeface="宋体" panose="02010600030101010101" pitchFamily="2" charset="-122"/>
                <a:cs typeface="+mn-cs"/>
                <a:sym typeface="+mn-lt"/>
              </a:rPr>
              <a:t> </a:t>
            </a:r>
            <a:r>
              <a:rPr kumimoji="0" lang="zh-CN" altLang="en-US" sz="1200" b="0" i="0" u="none" strike="noStrike" kern="1200" cap="none" spc="0" normalizeH="0" baseline="0" noProof="0">
                <a:ln>
                  <a:noFill/>
                </a:ln>
                <a:solidFill>
                  <a:schemeClr val="bg1"/>
                </a:solidFill>
                <a:effectLst/>
                <a:uLnTx/>
                <a:uFillTx/>
                <a:latin typeface="Calibri" panose="020F0502020204030204" pitchFamily="34" charset="0"/>
                <a:ea typeface="宋体" panose="02010600030101010101" pitchFamily="2" charset="-122"/>
                <a:cs typeface="+mn-cs"/>
                <a:sym typeface="+mn-lt"/>
              </a:rPr>
              <a:t>教学视频</a:t>
            </a:r>
            <a:endParaRPr kumimoji="0" lang="zh-CN" altLang="en-US" sz="1200" b="0" i="0" u="none" strike="noStrike" kern="1200" cap="none" spc="0" normalizeH="0" baseline="0" noProof="0">
              <a:ln>
                <a:noFill/>
              </a:ln>
              <a:solidFill>
                <a:schemeClr val="bg1"/>
              </a:solidFill>
              <a:effectLst/>
              <a:uLnTx/>
              <a:uFillTx/>
              <a:latin typeface="Calibri" panose="020F0502020204030204" pitchFamily="34" charset="0"/>
              <a:ea typeface="宋体" panose="02010600030101010101" pitchFamily="2" charset="-122"/>
              <a:cs typeface="+mn-cs"/>
              <a:sym typeface="+mn-lt"/>
            </a:endParaRPr>
          </a:p>
        </p:txBody>
      </p:sp>
      <p:sp>
        <p:nvSpPr>
          <p:cNvPr id="77" name="文本框 110">
            <a:hlinkClick r:id="rId8" action="ppaction://hlinkfile"/>
          </p:cNvPr>
          <p:cNvSpPr txBox="1">
            <a:spLocks noChangeArrowheads="1"/>
          </p:cNvSpPr>
          <p:nvPr/>
        </p:nvSpPr>
        <p:spPr bwMode="auto">
          <a:xfrm>
            <a:off x="623888" y="6165850"/>
            <a:ext cx="1079500" cy="266065"/>
          </a:xfrm>
          <a:prstGeom prst="rect">
            <a:avLst/>
          </a:prstGeom>
          <a:noFill/>
          <a:ln>
            <a:noFill/>
          </a:ln>
        </p:spPr>
        <p:txBody>
          <a:bodyPr>
            <a:spAutoFit/>
          </a:bodyPr>
          <a:lstStyle>
            <a:lvl1pPr>
              <a:defRPr>
                <a:solidFill>
                  <a:schemeClr val="tx1"/>
                </a:solidFill>
                <a:latin typeface="Arial" panose="020B0604020202020204" pitchFamily="34" charset="0"/>
                <a:ea typeface="微软雅黑" panose="020B0503020204020204" pitchFamily="49" charset="-122"/>
              </a:defRPr>
            </a:lvl1pPr>
            <a:lvl2pPr marL="742950" indent="-285750">
              <a:defRPr>
                <a:solidFill>
                  <a:schemeClr val="tx1"/>
                </a:solidFill>
                <a:latin typeface="Arial" panose="020B0604020202020204" pitchFamily="34" charset="0"/>
                <a:ea typeface="微软雅黑" panose="020B0503020204020204" pitchFamily="49" charset="-122"/>
              </a:defRPr>
            </a:lvl2pPr>
            <a:lvl3pPr marL="1143000" indent="-228600">
              <a:defRPr>
                <a:solidFill>
                  <a:schemeClr val="tx1"/>
                </a:solidFill>
                <a:latin typeface="Arial" panose="020B0604020202020204" pitchFamily="34" charset="0"/>
                <a:ea typeface="微软雅黑" panose="020B0503020204020204" pitchFamily="49" charset="-122"/>
              </a:defRPr>
            </a:lvl3pPr>
            <a:lvl4pPr marL="1600200" indent="-228600">
              <a:defRPr>
                <a:solidFill>
                  <a:schemeClr val="tx1"/>
                </a:solidFill>
                <a:latin typeface="Arial" panose="020B0604020202020204" pitchFamily="34" charset="0"/>
                <a:ea typeface="微软雅黑" panose="020B0503020204020204" pitchFamily="49" charset="-122"/>
              </a:defRPr>
            </a:lvl4pPr>
            <a:lvl5pPr marL="2057400" indent="-228600">
              <a:defRPr>
                <a:solidFill>
                  <a:schemeClr val="tx1"/>
                </a:solidFill>
                <a:latin typeface="Arial" panose="020B0604020202020204" pitchFamily="34" charset="0"/>
                <a:ea typeface="微软雅黑" panose="020B0503020204020204" pitchFamily="49"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9pPr>
          </a:lstStyle>
          <a:p>
            <a:pPr marL="0" marR="0" lvl="0" indent="0" algn="l" defTabSz="914400" rtl="0" eaLnBrk="1" fontAlgn="base" latinLnBrk="0" hangingPunct="1">
              <a:lnSpc>
                <a:spcPct val="95000"/>
              </a:lnSpc>
              <a:spcBef>
                <a:spcPct val="0"/>
              </a:spcBef>
              <a:spcAft>
                <a:spcPct val="0"/>
              </a:spcAft>
              <a:buClrTx/>
              <a:buSzTx/>
              <a:buFontTx/>
              <a:buNone/>
              <a:defRPr/>
            </a:pPr>
            <a:r>
              <a:rPr kumimoji="0" lang="zh-CN" altLang="en-US" sz="1200" b="0" i="0" u="none" strike="noStrike" kern="1200" cap="none" spc="0" normalizeH="0" baseline="0" noProof="0">
                <a:ln>
                  <a:noFill/>
                </a:ln>
                <a:solidFill>
                  <a:schemeClr val="bg1"/>
                </a:solidFill>
                <a:effectLst/>
                <a:uLnTx/>
                <a:uFillTx/>
                <a:latin typeface="Calibri" panose="020F0502020204030204" pitchFamily="34" charset="0"/>
                <a:ea typeface="宋体" panose="02010600030101010101" pitchFamily="2" charset="-122"/>
                <a:cs typeface="+mn-cs"/>
                <a:sym typeface="+mn-lt"/>
              </a:rPr>
              <a:t>作业系统</a:t>
            </a:r>
            <a:endParaRPr kumimoji="0" lang="zh-CN" altLang="en-US" sz="1200" b="0" i="0" u="none" strike="noStrike" kern="1200" cap="none" spc="0" normalizeH="0" baseline="0" noProof="0">
              <a:ln>
                <a:noFill/>
              </a:ln>
              <a:solidFill>
                <a:schemeClr val="bg1"/>
              </a:solidFill>
              <a:effectLst/>
              <a:uLnTx/>
              <a:uFillTx/>
              <a:latin typeface="Calibri" panose="020F0502020204030204" pitchFamily="34" charset="0"/>
              <a:ea typeface="宋体" panose="02010600030101010101" pitchFamily="2" charset="-122"/>
              <a:cs typeface="+mn-cs"/>
              <a:sym typeface="+mn-lt"/>
            </a:endParaRPr>
          </a:p>
        </p:txBody>
      </p:sp>
      <p:sp>
        <p:nvSpPr>
          <p:cNvPr id="8230" name="Freeform 9"/>
          <p:cNvSpPr>
            <a:spLocks noEditPoints="1"/>
          </p:cNvSpPr>
          <p:nvPr/>
        </p:nvSpPr>
        <p:spPr>
          <a:xfrm>
            <a:off x="263525" y="4106863"/>
            <a:ext cx="290513" cy="287337"/>
          </a:xfrm>
          <a:custGeom>
            <a:avLst/>
            <a:gdLst/>
            <a:ahLst/>
            <a:cxnLst>
              <a:cxn ang="0">
                <a:pos x="2147483646" y="0"/>
              </a:cxn>
              <a:cxn ang="0">
                <a:pos x="0" y="2147483646"/>
              </a:cxn>
              <a:cxn ang="0">
                <a:pos x="2147483646" y="2147483646"/>
              </a:cxn>
              <a:cxn ang="0">
                <a:pos x="2147483646" y="2147483646"/>
              </a:cxn>
              <a:cxn ang="0">
                <a:pos x="2147483646" y="0"/>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pathLst>
              <a:path w="197" h="196">
                <a:moveTo>
                  <a:pt x="99" y="0"/>
                </a:moveTo>
                <a:cubicBezTo>
                  <a:pt x="44" y="0"/>
                  <a:pt x="0" y="44"/>
                  <a:pt x="0" y="98"/>
                </a:cubicBezTo>
                <a:cubicBezTo>
                  <a:pt x="0" y="152"/>
                  <a:pt x="44" y="196"/>
                  <a:pt x="99" y="196"/>
                </a:cubicBezTo>
                <a:cubicBezTo>
                  <a:pt x="153" y="196"/>
                  <a:pt x="197" y="152"/>
                  <a:pt x="197" y="98"/>
                </a:cubicBezTo>
                <a:cubicBezTo>
                  <a:pt x="197" y="44"/>
                  <a:pt x="153" y="0"/>
                  <a:pt x="99" y="0"/>
                </a:cubicBezTo>
                <a:close/>
                <a:moveTo>
                  <a:pt x="99" y="174"/>
                </a:moveTo>
                <a:cubicBezTo>
                  <a:pt x="57" y="174"/>
                  <a:pt x="23" y="140"/>
                  <a:pt x="23" y="98"/>
                </a:cubicBezTo>
                <a:cubicBezTo>
                  <a:pt x="23" y="56"/>
                  <a:pt x="57" y="22"/>
                  <a:pt x="99" y="22"/>
                </a:cubicBezTo>
                <a:cubicBezTo>
                  <a:pt x="140" y="22"/>
                  <a:pt x="174" y="56"/>
                  <a:pt x="174" y="98"/>
                </a:cubicBezTo>
                <a:cubicBezTo>
                  <a:pt x="174" y="140"/>
                  <a:pt x="140" y="174"/>
                  <a:pt x="99" y="174"/>
                </a:cubicBezTo>
                <a:close/>
                <a:moveTo>
                  <a:pt x="56" y="141"/>
                </a:moveTo>
                <a:cubicBezTo>
                  <a:pt x="115" y="114"/>
                  <a:pt x="115" y="114"/>
                  <a:pt x="115" y="114"/>
                </a:cubicBezTo>
                <a:cubicBezTo>
                  <a:pt x="141" y="55"/>
                  <a:pt x="141" y="55"/>
                  <a:pt x="141" y="55"/>
                </a:cubicBezTo>
                <a:cubicBezTo>
                  <a:pt x="83" y="82"/>
                  <a:pt x="83" y="82"/>
                  <a:pt x="83" y="82"/>
                </a:cubicBezTo>
                <a:lnTo>
                  <a:pt x="56" y="141"/>
                </a:lnTo>
                <a:close/>
                <a:moveTo>
                  <a:pt x="109" y="109"/>
                </a:moveTo>
                <a:cubicBezTo>
                  <a:pt x="66" y="130"/>
                  <a:pt x="66" y="130"/>
                  <a:pt x="66" y="130"/>
                </a:cubicBezTo>
                <a:cubicBezTo>
                  <a:pt x="88" y="87"/>
                  <a:pt x="88" y="87"/>
                  <a:pt x="88" y="87"/>
                </a:cubicBezTo>
                <a:lnTo>
                  <a:pt x="109" y="109"/>
                </a:lnTo>
                <a:close/>
              </a:path>
            </a:pathLst>
          </a:custGeom>
          <a:solidFill>
            <a:srgbClr val="FFFFFF">
              <a:alpha val="100000"/>
            </a:srgbClr>
          </a:solidFill>
          <a:ln w="9525">
            <a:noFill/>
          </a:ln>
        </p:spPr>
        <p:txBody>
          <a:bodyPr/>
          <a:p>
            <a:endParaRPr lang="zh-CN" altLang="en-US" sz="1350"/>
          </a:p>
        </p:txBody>
      </p:sp>
      <p:sp>
        <p:nvSpPr>
          <p:cNvPr id="79" name="KSO_Shape"/>
          <p:cNvSpPr/>
          <p:nvPr/>
        </p:nvSpPr>
        <p:spPr bwMode="auto">
          <a:xfrm>
            <a:off x="263525" y="5116513"/>
            <a:ext cx="287338" cy="290513"/>
          </a:xfrm>
          <a:custGeom>
            <a:avLst/>
            <a:gdLst>
              <a:gd name="T0" fmla="*/ 2147483646 w 5438"/>
              <a:gd name="T1" fmla="*/ 0 h 5494"/>
              <a:gd name="T2" fmla="*/ 0 w 5438"/>
              <a:gd name="T3" fmla="*/ 2147483646 h 5494"/>
              <a:gd name="T4" fmla="*/ 2147483646 w 5438"/>
              <a:gd name="T5" fmla="*/ 2147483646 h 5494"/>
              <a:gd name="T6" fmla="*/ 2147483646 w 5438"/>
              <a:gd name="T7" fmla="*/ 2147483646 h 5494"/>
              <a:gd name="T8" fmla="*/ 2147483646 w 5438"/>
              <a:gd name="T9" fmla="*/ 2147483646 h 5494"/>
              <a:gd name="T10" fmla="*/ 2147483646 w 5438"/>
              <a:gd name="T11" fmla="*/ 2147483646 h 5494"/>
              <a:gd name="T12" fmla="*/ 2147483646 w 5438"/>
              <a:gd name="T13" fmla="*/ 2147483646 h 5494"/>
              <a:gd name="T14" fmla="*/ 2147483646 w 5438"/>
              <a:gd name="T15" fmla="*/ 2147483646 h 5494"/>
              <a:gd name="T16" fmla="*/ 2147483646 w 5438"/>
              <a:gd name="T17" fmla="*/ 2147483646 h 5494"/>
              <a:gd name="T18" fmla="*/ 2147483646 w 5438"/>
              <a:gd name="T19" fmla="*/ 2147483646 h 5494"/>
              <a:gd name="T20" fmla="*/ 2147483646 w 5438"/>
              <a:gd name="T21" fmla="*/ 2147483646 h 5494"/>
              <a:gd name="T22" fmla="*/ 2147483646 w 5438"/>
              <a:gd name="T23" fmla="*/ 2147483646 h 5494"/>
              <a:gd name="T24" fmla="*/ 2147483646 w 5438"/>
              <a:gd name="T25" fmla="*/ 2147483646 h 5494"/>
              <a:gd name="T26" fmla="*/ 2147483646 w 5438"/>
              <a:gd name="T27" fmla="*/ 2147483646 h 5494"/>
              <a:gd name="T28" fmla="*/ 2147483646 w 5438"/>
              <a:gd name="T29" fmla="*/ 2147483646 h 5494"/>
              <a:gd name="T30" fmla="*/ 2147483646 w 5438"/>
              <a:gd name="T31" fmla="*/ 2147483646 h 5494"/>
              <a:gd name="T32" fmla="*/ 2147483646 w 5438"/>
              <a:gd name="T33" fmla="*/ 2147483646 h 5494"/>
              <a:gd name="T34" fmla="*/ 2147483646 w 5438"/>
              <a:gd name="T35" fmla="*/ 2147483646 h 5494"/>
              <a:gd name="T36" fmla="*/ 2147483646 w 5438"/>
              <a:gd name="T37" fmla="*/ 2147483646 h 5494"/>
              <a:gd name="T38" fmla="*/ 2147483646 w 5438"/>
              <a:gd name="T39" fmla="*/ 2147483646 h 5494"/>
              <a:gd name="T40" fmla="*/ 2147483646 w 5438"/>
              <a:gd name="T41" fmla="*/ 2147483646 h 5494"/>
              <a:gd name="T42" fmla="*/ 2147483646 w 5438"/>
              <a:gd name="T43" fmla="*/ 2147483646 h 5494"/>
              <a:gd name="T44" fmla="*/ 2147483646 w 5438"/>
              <a:gd name="T45" fmla="*/ 2147483646 h 5494"/>
              <a:gd name="T46" fmla="*/ 2147483646 w 5438"/>
              <a:gd name="T47" fmla="*/ 2147483646 h 5494"/>
              <a:gd name="T48" fmla="*/ 2147483646 w 5438"/>
              <a:gd name="T49" fmla="*/ 2147483646 h 5494"/>
              <a:gd name="T50" fmla="*/ 2147483646 w 5438"/>
              <a:gd name="T51" fmla="*/ 2147483646 h 5494"/>
              <a:gd name="T52" fmla="*/ 2147483646 w 5438"/>
              <a:gd name="T53" fmla="*/ 2147483646 h 5494"/>
              <a:gd name="T54" fmla="*/ 2147483646 w 5438"/>
              <a:gd name="T55" fmla="*/ 2147483646 h 5494"/>
              <a:gd name="T56" fmla="*/ 2147483646 w 5438"/>
              <a:gd name="T57" fmla="*/ 2147483646 h 5494"/>
              <a:gd name="T58" fmla="*/ 2147483646 w 5438"/>
              <a:gd name="T59" fmla="*/ 2147483646 h 5494"/>
              <a:gd name="T60" fmla="*/ 2147483646 w 5438"/>
              <a:gd name="T61" fmla="*/ 2147483646 h 5494"/>
              <a:gd name="T62" fmla="*/ 2147483646 w 5438"/>
              <a:gd name="T63" fmla="*/ 2147483646 h 5494"/>
              <a:gd name="T64" fmla="*/ 2147483646 w 5438"/>
              <a:gd name="T65" fmla="*/ 2147483646 h 5494"/>
              <a:gd name="T66" fmla="*/ 2147483646 w 5438"/>
              <a:gd name="T67" fmla="*/ 2147483646 h 5494"/>
              <a:gd name="T68" fmla="*/ 2147483646 w 5438"/>
              <a:gd name="T69" fmla="*/ 2147483646 h 5494"/>
              <a:gd name="T70" fmla="*/ 2147483646 w 5438"/>
              <a:gd name="T71" fmla="*/ 2147483646 h 5494"/>
              <a:gd name="T72" fmla="*/ 2147483646 w 5438"/>
              <a:gd name="T73" fmla="*/ 2147483646 h 5494"/>
              <a:gd name="T74" fmla="*/ 2147483646 w 5438"/>
              <a:gd name="T75" fmla="*/ 2147483646 h 5494"/>
              <a:gd name="T76" fmla="*/ 2147483646 w 5438"/>
              <a:gd name="T77" fmla="*/ 2147483646 h 5494"/>
              <a:gd name="T78" fmla="*/ 2147483646 w 5438"/>
              <a:gd name="T79" fmla="*/ 2147483646 h 5494"/>
              <a:gd name="T80" fmla="*/ 2147483646 w 5438"/>
              <a:gd name="T81" fmla="*/ 2147483646 h 5494"/>
              <a:gd name="T82" fmla="*/ 2147483646 w 5438"/>
              <a:gd name="T83" fmla="*/ 2147483646 h 5494"/>
              <a:gd name="T84" fmla="*/ 2147483646 w 5438"/>
              <a:gd name="T85" fmla="*/ 2147483646 h 5494"/>
              <a:gd name="T86" fmla="*/ 2147483646 w 5438"/>
              <a:gd name="T87" fmla="*/ 2147483646 h 5494"/>
              <a:gd name="T88" fmla="*/ 2147483646 w 5438"/>
              <a:gd name="T89" fmla="*/ 2147483646 h 5494"/>
              <a:gd name="T90" fmla="*/ 2147483646 w 5438"/>
              <a:gd name="T91" fmla="*/ 2147483646 h 5494"/>
              <a:gd name="T92" fmla="*/ 2147483646 w 5438"/>
              <a:gd name="T93" fmla="*/ 2147483646 h 5494"/>
              <a:gd name="T94" fmla="*/ 2147483646 w 5438"/>
              <a:gd name="T95" fmla="*/ 2147483646 h 5494"/>
              <a:gd name="T96" fmla="*/ 2147483646 w 5438"/>
              <a:gd name="T97" fmla="*/ 2147483646 h 5494"/>
              <a:gd name="T98" fmla="*/ 2147483646 w 5438"/>
              <a:gd name="T99" fmla="*/ 2147483646 h 5494"/>
              <a:gd name="T100" fmla="*/ 2147483646 w 5438"/>
              <a:gd name="T101" fmla="*/ 2147483646 h 5494"/>
              <a:gd name="T102" fmla="*/ 2147483646 w 5438"/>
              <a:gd name="T103" fmla="*/ 2147483646 h 5494"/>
              <a:gd name="T104" fmla="*/ 2147483646 w 5438"/>
              <a:gd name="T105" fmla="*/ 2147483646 h 5494"/>
              <a:gd name="T106" fmla="*/ 2147483646 w 5438"/>
              <a:gd name="T107" fmla="*/ 2147483646 h 5494"/>
              <a:gd name="T108" fmla="*/ 2147483646 w 5438"/>
              <a:gd name="T109" fmla="*/ 2147483646 h 5494"/>
              <a:gd name="T110" fmla="*/ 2147483646 w 5438"/>
              <a:gd name="T111" fmla="*/ 2147483646 h 5494"/>
              <a:gd name="T112" fmla="*/ 2147483646 w 5438"/>
              <a:gd name="T113" fmla="*/ 2147483646 h 5494"/>
              <a:gd name="T114" fmla="*/ 2147483646 w 5438"/>
              <a:gd name="T115" fmla="*/ 2147483646 h 5494"/>
              <a:gd name="T116" fmla="*/ 2147483646 w 5438"/>
              <a:gd name="T117" fmla="*/ 2147483646 h 5494"/>
              <a:gd name="T118" fmla="*/ 2147483646 w 5438"/>
              <a:gd name="T119" fmla="*/ 2147483646 h 5494"/>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5438" h="5494">
                <a:moveTo>
                  <a:pt x="2825" y="454"/>
                </a:moveTo>
                <a:lnTo>
                  <a:pt x="2825" y="0"/>
                </a:lnTo>
                <a:lnTo>
                  <a:pt x="2514" y="0"/>
                </a:lnTo>
                <a:lnTo>
                  <a:pt x="2514" y="454"/>
                </a:lnTo>
                <a:lnTo>
                  <a:pt x="0" y="454"/>
                </a:lnTo>
                <a:lnTo>
                  <a:pt x="0" y="1259"/>
                </a:lnTo>
                <a:lnTo>
                  <a:pt x="276" y="1259"/>
                </a:lnTo>
                <a:lnTo>
                  <a:pt x="276" y="4295"/>
                </a:lnTo>
                <a:lnTo>
                  <a:pt x="2197" y="4295"/>
                </a:lnTo>
                <a:lnTo>
                  <a:pt x="1028" y="5252"/>
                </a:lnTo>
                <a:lnTo>
                  <a:pt x="1225" y="5494"/>
                </a:lnTo>
                <a:lnTo>
                  <a:pt x="2689" y="4295"/>
                </a:lnTo>
                <a:lnTo>
                  <a:pt x="2699" y="4295"/>
                </a:lnTo>
                <a:lnTo>
                  <a:pt x="4163" y="5494"/>
                </a:lnTo>
                <a:lnTo>
                  <a:pt x="4360" y="5252"/>
                </a:lnTo>
                <a:lnTo>
                  <a:pt x="3192" y="4295"/>
                </a:lnTo>
                <a:lnTo>
                  <a:pt x="5105" y="4295"/>
                </a:lnTo>
                <a:lnTo>
                  <a:pt x="5105" y="1259"/>
                </a:lnTo>
                <a:lnTo>
                  <a:pt x="5438" y="1259"/>
                </a:lnTo>
                <a:lnTo>
                  <a:pt x="5438" y="454"/>
                </a:lnTo>
                <a:lnTo>
                  <a:pt x="2825" y="454"/>
                </a:lnTo>
                <a:close/>
                <a:moveTo>
                  <a:pt x="4793" y="3983"/>
                </a:moveTo>
                <a:lnTo>
                  <a:pt x="587" y="3983"/>
                </a:lnTo>
                <a:lnTo>
                  <a:pt x="587" y="1259"/>
                </a:lnTo>
                <a:lnTo>
                  <a:pt x="4793" y="1259"/>
                </a:lnTo>
                <a:lnTo>
                  <a:pt x="4793" y="3983"/>
                </a:lnTo>
                <a:close/>
                <a:moveTo>
                  <a:pt x="1611" y="3281"/>
                </a:moveTo>
                <a:lnTo>
                  <a:pt x="1611" y="2471"/>
                </a:lnTo>
                <a:lnTo>
                  <a:pt x="2422" y="2471"/>
                </a:lnTo>
                <a:lnTo>
                  <a:pt x="2420" y="2429"/>
                </a:lnTo>
                <a:lnTo>
                  <a:pt x="2417" y="2388"/>
                </a:lnTo>
                <a:lnTo>
                  <a:pt x="2412" y="2347"/>
                </a:lnTo>
                <a:lnTo>
                  <a:pt x="2405" y="2308"/>
                </a:lnTo>
                <a:lnTo>
                  <a:pt x="2396" y="2268"/>
                </a:lnTo>
                <a:lnTo>
                  <a:pt x="2385" y="2230"/>
                </a:lnTo>
                <a:lnTo>
                  <a:pt x="2373" y="2192"/>
                </a:lnTo>
                <a:lnTo>
                  <a:pt x="2358" y="2156"/>
                </a:lnTo>
                <a:lnTo>
                  <a:pt x="2341" y="2120"/>
                </a:lnTo>
                <a:lnTo>
                  <a:pt x="2324" y="2085"/>
                </a:lnTo>
                <a:lnTo>
                  <a:pt x="2304" y="2051"/>
                </a:lnTo>
                <a:lnTo>
                  <a:pt x="2284" y="2018"/>
                </a:lnTo>
                <a:lnTo>
                  <a:pt x="2260" y="1986"/>
                </a:lnTo>
                <a:lnTo>
                  <a:pt x="2237" y="1956"/>
                </a:lnTo>
                <a:lnTo>
                  <a:pt x="2210" y="1926"/>
                </a:lnTo>
                <a:lnTo>
                  <a:pt x="2184" y="1898"/>
                </a:lnTo>
                <a:lnTo>
                  <a:pt x="2156" y="1871"/>
                </a:lnTo>
                <a:lnTo>
                  <a:pt x="2126" y="1846"/>
                </a:lnTo>
                <a:lnTo>
                  <a:pt x="2096" y="1822"/>
                </a:lnTo>
                <a:lnTo>
                  <a:pt x="2064" y="1799"/>
                </a:lnTo>
                <a:lnTo>
                  <a:pt x="2031" y="1778"/>
                </a:lnTo>
                <a:lnTo>
                  <a:pt x="1997" y="1759"/>
                </a:lnTo>
                <a:lnTo>
                  <a:pt x="1962" y="1741"/>
                </a:lnTo>
                <a:lnTo>
                  <a:pt x="1926" y="1724"/>
                </a:lnTo>
                <a:lnTo>
                  <a:pt x="1890" y="1710"/>
                </a:lnTo>
                <a:lnTo>
                  <a:pt x="1852" y="1697"/>
                </a:lnTo>
                <a:lnTo>
                  <a:pt x="1814" y="1686"/>
                </a:lnTo>
                <a:lnTo>
                  <a:pt x="1774" y="1677"/>
                </a:lnTo>
                <a:lnTo>
                  <a:pt x="1735" y="1670"/>
                </a:lnTo>
                <a:lnTo>
                  <a:pt x="1694" y="1665"/>
                </a:lnTo>
                <a:lnTo>
                  <a:pt x="1653" y="1662"/>
                </a:lnTo>
                <a:lnTo>
                  <a:pt x="1611" y="1660"/>
                </a:lnTo>
                <a:lnTo>
                  <a:pt x="1569" y="1662"/>
                </a:lnTo>
                <a:lnTo>
                  <a:pt x="1528" y="1665"/>
                </a:lnTo>
                <a:lnTo>
                  <a:pt x="1487" y="1670"/>
                </a:lnTo>
                <a:lnTo>
                  <a:pt x="1448" y="1677"/>
                </a:lnTo>
                <a:lnTo>
                  <a:pt x="1408" y="1686"/>
                </a:lnTo>
                <a:lnTo>
                  <a:pt x="1369" y="1697"/>
                </a:lnTo>
                <a:lnTo>
                  <a:pt x="1332" y="1710"/>
                </a:lnTo>
                <a:lnTo>
                  <a:pt x="1295" y="1724"/>
                </a:lnTo>
                <a:lnTo>
                  <a:pt x="1260" y="1741"/>
                </a:lnTo>
                <a:lnTo>
                  <a:pt x="1224" y="1759"/>
                </a:lnTo>
                <a:lnTo>
                  <a:pt x="1191" y="1778"/>
                </a:lnTo>
                <a:lnTo>
                  <a:pt x="1157" y="1799"/>
                </a:lnTo>
                <a:lnTo>
                  <a:pt x="1126" y="1822"/>
                </a:lnTo>
                <a:lnTo>
                  <a:pt x="1096" y="1846"/>
                </a:lnTo>
                <a:lnTo>
                  <a:pt x="1066" y="1871"/>
                </a:lnTo>
                <a:lnTo>
                  <a:pt x="1038" y="1898"/>
                </a:lnTo>
                <a:lnTo>
                  <a:pt x="1011" y="1926"/>
                </a:lnTo>
                <a:lnTo>
                  <a:pt x="986" y="1956"/>
                </a:lnTo>
                <a:lnTo>
                  <a:pt x="962" y="1986"/>
                </a:lnTo>
                <a:lnTo>
                  <a:pt x="939" y="2018"/>
                </a:lnTo>
                <a:lnTo>
                  <a:pt x="918" y="2051"/>
                </a:lnTo>
                <a:lnTo>
                  <a:pt x="899" y="2085"/>
                </a:lnTo>
                <a:lnTo>
                  <a:pt x="881" y="2120"/>
                </a:lnTo>
                <a:lnTo>
                  <a:pt x="864" y="2156"/>
                </a:lnTo>
                <a:lnTo>
                  <a:pt x="850" y="2192"/>
                </a:lnTo>
                <a:lnTo>
                  <a:pt x="837" y="2230"/>
                </a:lnTo>
                <a:lnTo>
                  <a:pt x="826" y="2268"/>
                </a:lnTo>
                <a:lnTo>
                  <a:pt x="817" y="2308"/>
                </a:lnTo>
                <a:lnTo>
                  <a:pt x="809" y="2347"/>
                </a:lnTo>
                <a:lnTo>
                  <a:pt x="804" y="2388"/>
                </a:lnTo>
                <a:lnTo>
                  <a:pt x="801" y="2429"/>
                </a:lnTo>
                <a:lnTo>
                  <a:pt x="800" y="2471"/>
                </a:lnTo>
                <a:lnTo>
                  <a:pt x="801" y="2513"/>
                </a:lnTo>
                <a:lnTo>
                  <a:pt x="804" y="2554"/>
                </a:lnTo>
                <a:lnTo>
                  <a:pt x="809" y="2595"/>
                </a:lnTo>
                <a:lnTo>
                  <a:pt x="817" y="2634"/>
                </a:lnTo>
                <a:lnTo>
                  <a:pt x="826" y="2674"/>
                </a:lnTo>
                <a:lnTo>
                  <a:pt x="837" y="2712"/>
                </a:lnTo>
                <a:lnTo>
                  <a:pt x="850" y="2750"/>
                </a:lnTo>
                <a:lnTo>
                  <a:pt x="864" y="2786"/>
                </a:lnTo>
                <a:lnTo>
                  <a:pt x="881" y="2822"/>
                </a:lnTo>
                <a:lnTo>
                  <a:pt x="899" y="2857"/>
                </a:lnTo>
                <a:lnTo>
                  <a:pt x="918" y="2891"/>
                </a:lnTo>
                <a:lnTo>
                  <a:pt x="939" y="2924"/>
                </a:lnTo>
                <a:lnTo>
                  <a:pt x="962" y="2956"/>
                </a:lnTo>
                <a:lnTo>
                  <a:pt x="986" y="2986"/>
                </a:lnTo>
                <a:lnTo>
                  <a:pt x="1011" y="3016"/>
                </a:lnTo>
                <a:lnTo>
                  <a:pt x="1038" y="3044"/>
                </a:lnTo>
                <a:lnTo>
                  <a:pt x="1066" y="3070"/>
                </a:lnTo>
                <a:lnTo>
                  <a:pt x="1096" y="3097"/>
                </a:lnTo>
                <a:lnTo>
                  <a:pt x="1126" y="3120"/>
                </a:lnTo>
                <a:lnTo>
                  <a:pt x="1157" y="3144"/>
                </a:lnTo>
                <a:lnTo>
                  <a:pt x="1191" y="3164"/>
                </a:lnTo>
                <a:lnTo>
                  <a:pt x="1224" y="3184"/>
                </a:lnTo>
                <a:lnTo>
                  <a:pt x="1260" y="3201"/>
                </a:lnTo>
                <a:lnTo>
                  <a:pt x="1295" y="3218"/>
                </a:lnTo>
                <a:lnTo>
                  <a:pt x="1332" y="3233"/>
                </a:lnTo>
                <a:lnTo>
                  <a:pt x="1369" y="3245"/>
                </a:lnTo>
                <a:lnTo>
                  <a:pt x="1408" y="3256"/>
                </a:lnTo>
                <a:lnTo>
                  <a:pt x="1448" y="3265"/>
                </a:lnTo>
                <a:lnTo>
                  <a:pt x="1487" y="3272"/>
                </a:lnTo>
                <a:lnTo>
                  <a:pt x="1528" y="3277"/>
                </a:lnTo>
                <a:lnTo>
                  <a:pt x="1569" y="3280"/>
                </a:lnTo>
                <a:lnTo>
                  <a:pt x="1611" y="3281"/>
                </a:lnTo>
                <a:close/>
                <a:moveTo>
                  <a:pt x="1838" y="3503"/>
                </a:moveTo>
                <a:lnTo>
                  <a:pt x="1838" y="3503"/>
                </a:lnTo>
                <a:lnTo>
                  <a:pt x="1881" y="3502"/>
                </a:lnTo>
                <a:lnTo>
                  <a:pt x="1921" y="3499"/>
                </a:lnTo>
                <a:lnTo>
                  <a:pt x="1962" y="3493"/>
                </a:lnTo>
                <a:lnTo>
                  <a:pt x="2002" y="3486"/>
                </a:lnTo>
                <a:lnTo>
                  <a:pt x="2041" y="3477"/>
                </a:lnTo>
                <a:lnTo>
                  <a:pt x="2080" y="3466"/>
                </a:lnTo>
                <a:lnTo>
                  <a:pt x="2117" y="3453"/>
                </a:lnTo>
                <a:lnTo>
                  <a:pt x="2154" y="3439"/>
                </a:lnTo>
                <a:lnTo>
                  <a:pt x="2190" y="3422"/>
                </a:lnTo>
                <a:lnTo>
                  <a:pt x="2225" y="3404"/>
                </a:lnTo>
                <a:lnTo>
                  <a:pt x="2259" y="3385"/>
                </a:lnTo>
                <a:lnTo>
                  <a:pt x="2292" y="3364"/>
                </a:lnTo>
                <a:lnTo>
                  <a:pt x="2323" y="3341"/>
                </a:lnTo>
                <a:lnTo>
                  <a:pt x="2355" y="3317"/>
                </a:lnTo>
                <a:lnTo>
                  <a:pt x="2384" y="3292"/>
                </a:lnTo>
                <a:lnTo>
                  <a:pt x="2411" y="3265"/>
                </a:lnTo>
                <a:lnTo>
                  <a:pt x="2439" y="3237"/>
                </a:lnTo>
                <a:lnTo>
                  <a:pt x="2464" y="3207"/>
                </a:lnTo>
                <a:lnTo>
                  <a:pt x="2488" y="3177"/>
                </a:lnTo>
                <a:lnTo>
                  <a:pt x="2511" y="3146"/>
                </a:lnTo>
                <a:lnTo>
                  <a:pt x="2532" y="3112"/>
                </a:lnTo>
                <a:lnTo>
                  <a:pt x="2551" y="3079"/>
                </a:lnTo>
                <a:lnTo>
                  <a:pt x="2570" y="3043"/>
                </a:lnTo>
                <a:lnTo>
                  <a:pt x="2586" y="3008"/>
                </a:lnTo>
                <a:lnTo>
                  <a:pt x="2600" y="2971"/>
                </a:lnTo>
                <a:lnTo>
                  <a:pt x="2612" y="2933"/>
                </a:lnTo>
                <a:lnTo>
                  <a:pt x="2623" y="2895"/>
                </a:lnTo>
                <a:lnTo>
                  <a:pt x="2633" y="2855"/>
                </a:lnTo>
                <a:lnTo>
                  <a:pt x="2640" y="2816"/>
                </a:lnTo>
                <a:lnTo>
                  <a:pt x="2645" y="2775"/>
                </a:lnTo>
                <a:lnTo>
                  <a:pt x="2648" y="2734"/>
                </a:lnTo>
                <a:lnTo>
                  <a:pt x="2649" y="2692"/>
                </a:lnTo>
                <a:lnTo>
                  <a:pt x="1838" y="2692"/>
                </a:lnTo>
                <a:lnTo>
                  <a:pt x="1838" y="3503"/>
                </a:lnTo>
                <a:close/>
                <a:moveTo>
                  <a:pt x="4318" y="1839"/>
                </a:moveTo>
                <a:lnTo>
                  <a:pt x="3281" y="1839"/>
                </a:lnTo>
                <a:lnTo>
                  <a:pt x="3281" y="2150"/>
                </a:lnTo>
                <a:lnTo>
                  <a:pt x="4318" y="2150"/>
                </a:lnTo>
                <a:lnTo>
                  <a:pt x="4318" y="1839"/>
                </a:lnTo>
                <a:close/>
                <a:moveTo>
                  <a:pt x="4318" y="2411"/>
                </a:moveTo>
                <a:lnTo>
                  <a:pt x="3281" y="2411"/>
                </a:lnTo>
                <a:lnTo>
                  <a:pt x="3281" y="2723"/>
                </a:lnTo>
                <a:lnTo>
                  <a:pt x="4318" y="2723"/>
                </a:lnTo>
                <a:lnTo>
                  <a:pt x="4318" y="2411"/>
                </a:lnTo>
                <a:close/>
                <a:moveTo>
                  <a:pt x="4318" y="2983"/>
                </a:moveTo>
                <a:lnTo>
                  <a:pt x="3281" y="2983"/>
                </a:lnTo>
                <a:lnTo>
                  <a:pt x="3281" y="3295"/>
                </a:lnTo>
                <a:lnTo>
                  <a:pt x="4318" y="3295"/>
                </a:lnTo>
                <a:lnTo>
                  <a:pt x="4318" y="2983"/>
                </a:lnTo>
                <a:close/>
              </a:path>
            </a:pathLst>
          </a:custGeom>
          <a:solidFill>
            <a:schemeClr val="bg1"/>
          </a:solidFill>
          <a:ln>
            <a:noFill/>
          </a:ln>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350" b="0" i="0" u="none" strike="noStrike" kern="1200" cap="none" spc="0" normalizeH="0" baseline="0" noProof="0">
              <a:ln>
                <a:noFill/>
              </a:ln>
              <a:solidFill>
                <a:srgbClr val="FFFFFF"/>
              </a:solidFill>
              <a:effectLst/>
              <a:uLnTx/>
              <a:uFillTx/>
              <a:latin typeface="+mn-lt"/>
              <a:ea typeface="微软雅黑" panose="020B0503020204020204" pitchFamily="49" charset="-122"/>
              <a:cs typeface="+mn-ea"/>
              <a:sym typeface="+mn-lt"/>
            </a:endParaRPr>
          </a:p>
        </p:txBody>
      </p:sp>
      <p:sp>
        <p:nvSpPr>
          <p:cNvPr id="80" name="KSO_Shape"/>
          <p:cNvSpPr/>
          <p:nvPr/>
        </p:nvSpPr>
        <p:spPr>
          <a:xfrm flipH="1">
            <a:off x="263525" y="4665663"/>
            <a:ext cx="287338" cy="203200"/>
          </a:xfrm>
          <a:custGeom>
            <a:avLst/>
            <a:gdLst>
              <a:gd name="connsiteX0" fmla="*/ 7782622 w 7782622"/>
              <a:gd name="connsiteY0" fmla="*/ 1956116 h 5514836"/>
              <a:gd name="connsiteX1" fmla="*/ 1120218 w 7782622"/>
              <a:gd name="connsiteY1" fmla="*/ 1956116 h 5514836"/>
              <a:gd name="connsiteX2" fmla="*/ 4 w 7782622"/>
              <a:gd name="connsiteY2" fmla="*/ 5514836 h 5514836"/>
              <a:gd name="connsiteX3" fmla="*/ 6662408 w 7782622"/>
              <a:gd name="connsiteY3" fmla="*/ 5514836 h 5514836"/>
              <a:gd name="connsiteX4" fmla="*/ 2210075 w 7782622"/>
              <a:gd name="connsiteY4" fmla="*/ 0 h 5514836"/>
              <a:gd name="connsiteX5" fmla="*/ 0 w 7782622"/>
              <a:gd name="connsiteY5" fmla="*/ 0 h 5514836"/>
              <a:gd name="connsiteX6" fmla="*/ 0 w 7782622"/>
              <a:gd name="connsiteY6" fmla="*/ 1356040 h 5514836"/>
              <a:gd name="connsiteX7" fmla="*/ 2 w 7782622"/>
              <a:gd name="connsiteY7" fmla="*/ 1356040 h 5514836"/>
              <a:gd name="connsiteX8" fmla="*/ 2 w 7782622"/>
              <a:gd name="connsiteY8" fmla="*/ 4425111 h 5514836"/>
              <a:gd name="connsiteX9" fmla="*/ 872566 w 7782622"/>
              <a:gd name="connsiteY9" fmla="*/ 1653131 h 5514836"/>
              <a:gd name="connsiteX10" fmla="*/ 6705945 w 7782622"/>
              <a:gd name="connsiteY10" fmla="*/ 1653131 h 5514836"/>
              <a:gd name="connsiteX11" fmla="*/ 6705945 w 7782622"/>
              <a:gd name="connsiteY11" fmla="*/ 984566 h 5514836"/>
              <a:gd name="connsiteX12" fmla="*/ 2611236 w 7782622"/>
              <a:gd name="connsiteY12" fmla="*/ 984566 h 55148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782622" h="5514836">
                <a:moveTo>
                  <a:pt x="7782622" y="1956116"/>
                </a:moveTo>
                <a:lnTo>
                  <a:pt x="1120218" y="1956116"/>
                </a:lnTo>
                <a:lnTo>
                  <a:pt x="4" y="5514836"/>
                </a:lnTo>
                <a:lnTo>
                  <a:pt x="6662408" y="5514836"/>
                </a:lnTo>
                <a:close/>
                <a:moveTo>
                  <a:pt x="2210075" y="0"/>
                </a:moveTo>
                <a:lnTo>
                  <a:pt x="0" y="0"/>
                </a:lnTo>
                <a:lnTo>
                  <a:pt x="0" y="1356040"/>
                </a:lnTo>
                <a:lnTo>
                  <a:pt x="2" y="1356040"/>
                </a:lnTo>
                <a:lnTo>
                  <a:pt x="2" y="4425111"/>
                </a:lnTo>
                <a:lnTo>
                  <a:pt x="872566" y="1653131"/>
                </a:lnTo>
                <a:lnTo>
                  <a:pt x="6705945" y="1653131"/>
                </a:lnTo>
                <a:lnTo>
                  <a:pt x="6705945" y="984566"/>
                </a:lnTo>
                <a:lnTo>
                  <a:pt x="2611236" y="984566"/>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srgbClr val="FFFFFF"/>
              </a:solidFill>
              <a:effectLst/>
              <a:uLnTx/>
              <a:uFillTx/>
              <a:latin typeface="+mn-lt"/>
              <a:ea typeface="+mn-ea"/>
              <a:cs typeface="+mn-ea"/>
              <a:sym typeface="+mn-lt"/>
            </a:endParaRPr>
          </a:p>
        </p:txBody>
      </p:sp>
      <p:sp>
        <p:nvSpPr>
          <p:cNvPr id="81" name="KSO_Shape"/>
          <p:cNvSpPr/>
          <p:nvPr/>
        </p:nvSpPr>
        <p:spPr bwMode="auto">
          <a:xfrm flipV="1">
            <a:off x="263525" y="5661025"/>
            <a:ext cx="300038" cy="288925"/>
          </a:xfrm>
          <a:custGeom>
            <a:avLst/>
            <a:gdLst>
              <a:gd name="T0" fmla="*/ 1620166 w 3766"/>
              <a:gd name="T1" fmla="*/ 72220 h 3615"/>
              <a:gd name="T2" fmla="*/ 1800397 w 3766"/>
              <a:gd name="T3" fmla="*/ 252530 h 3615"/>
              <a:gd name="T4" fmla="*/ 1620166 w 3766"/>
              <a:gd name="T5" fmla="*/ 504582 h 3615"/>
              <a:gd name="T6" fmla="*/ 1800397 w 3766"/>
              <a:gd name="T7" fmla="*/ 1405178 h 3615"/>
              <a:gd name="T8" fmla="*/ 1620166 w 3766"/>
              <a:gd name="T9" fmla="*/ 1476919 h 3615"/>
              <a:gd name="T10" fmla="*/ 1800397 w 3766"/>
              <a:gd name="T11" fmla="*/ 1657229 h 3615"/>
              <a:gd name="T12" fmla="*/ 0 w 3766"/>
              <a:gd name="T13" fmla="*/ 1728971 h 3615"/>
              <a:gd name="T14" fmla="*/ 180231 w 3766"/>
              <a:gd name="T15" fmla="*/ 1657229 h 3615"/>
              <a:gd name="T16" fmla="*/ 0 w 3766"/>
              <a:gd name="T17" fmla="*/ 1476919 h 3615"/>
              <a:gd name="T18" fmla="*/ 36333 w 3766"/>
              <a:gd name="T19" fmla="*/ 1405178 h 3615"/>
              <a:gd name="T20" fmla="*/ 216086 w 3766"/>
              <a:gd name="T21" fmla="*/ 468711 h 3615"/>
              <a:gd name="T22" fmla="*/ 0 w 3766"/>
              <a:gd name="T23" fmla="*/ 324272 h 3615"/>
              <a:gd name="T24" fmla="*/ 180231 w 3766"/>
              <a:gd name="T25" fmla="*/ 252530 h 3615"/>
              <a:gd name="T26" fmla="*/ 0 w 3766"/>
              <a:gd name="T27" fmla="*/ 72220 h 3615"/>
              <a:gd name="T28" fmla="*/ 1800397 w 3766"/>
              <a:gd name="T29" fmla="*/ 0 h 3615"/>
              <a:gd name="T30" fmla="*/ 1187994 w 3766"/>
              <a:gd name="T31" fmla="*/ 1657229 h 3615"/>
              <a:gd name="T32" fmla="*/ 1476268 w 3766"/>
              <a:gd name="T33" fmla="*/ 1476919 h 3615"/>
              <a:gd name="T34" fmla="*/ 1187994 w 3766"/>
              <a:gd name="T35" fmla="*/ 1657229 h 3615"/>
              <a:gd name="T36" fmla="*/ 1044096 w 3766"/>
              <a:gd name="T37" fmla="*/ 1657229 h 3615"/>
              <a:gd name="T38" fmla="*/ 756301 w 3766"/>
              <a:gd name="T39" fmla="*/ 1476919 h 3615"/>
              <a:gd name="T40" fmla="*/ 324129 w 3766"/>
              <a:gd name="T41" fmla="*/ 1657229 h 3615"/>
              <a:gd name="T42" fmla="*/ 611925 w 3766"/>
              <a:gd name="T43" fmla="*/ 1476919 h 3615"/>
              <a:gd name="T44" fmla="*/ 324129 w 3766"/>
              <a:gd name="T45" fmla="*/ 1657229 h 3615"/>
              <a:gd name="T46" fmla="*/ 324129 w 3766"/>
              <a:gd name="T47" fmla="*/ 72220 h 3615"/>
              <a:gd name="T48" fmla="*/ 611925 w 3766"/>
              <a:gd name="T49" fmla="*/ 252530 h 3615"/>
              <a:gd name="T50" fmla="*/ 1044096 w 3766"/>
              <a:gd name="T51" fmla="*/ 72220 h 3615"/>
              <a:gd name="T52" fmla="*/ 756301 w 3766"/>
              <a:gd name="T53" fmla="*/ 252530 h 3615"/>
              <a:gd name="T54" fmla="*/ 1044096 w 3766"/>
              <a:gd name="T55" fmla="*/ 72220 h 3615"/>
              <a:gd name="T56" fmla="*/ 1187994 w 3766"/>
              <a:gd name="T57" fmla="*/ 72220 h 3615"/>
              <a:gd name="T58" fmla="*/ 1476268 w 3766"/>
              <a:gd name="T59" fmla="*/ 252530 h 3615"/>
              <a:gd name="T60" fmla="*/ 1512123 w 3766"/>
              <a:gd name="T61" fmla="*/ 504582 h 3615"/>
              <a:gd name="T62" fmla="*/ 503882 w 3766"/>
              <a:gd name="T63" fmla="*/ 324272 h 3615"/>
              <a:gd name="T64" fmla="*/ 324129 w 3766"/>
              <a:gd name="T65" fmla="*/ 1224867 h 3615"/>
              <a:gd name="T66" fmla="*/ 1332370 w 3766"/>
              <a:gd name="T67" fmla="*/ 1405178 h 3615"/>
              <a:gd name="T68" fmla="*/ 1512123 w 3766"/>
              <a:gd name="T69" fmla="*/ 504582 h 3615"/>
              <a:gd name="T70" fmla="*/ 438865 w 3766"/>
              <a:gd name="T71" fmla="*/ 885291 h 3615"/>
              <a:gd name="T72" fmla="*/ 1413163 w 3766"/>
              <a:gd name="T73" fmla="*/ 885291 h 3615"/>
              <a:gd name="T74" fmla="*/ 831357 w 3766"/>
              <a:gd name="T75" fmla="*/ 574889 h 3615"/>
              <a:gd name="T76" fmla="*/ 1176043 w 3766"/>
              <a:gd name="T77" fmla="*/ 858507 h 3615"/>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0" t="0" r="r" b="b"/>
            <a:pathLst>
              <a:path w="3766" h="3615">
                <a:moveTo>
                  <a:pt x="3766" y="151"/>
                </a:moveTo>
                <a:cubicBezTo>
                  <a:pt x="3389" y="151"/>
                  <a:pt x="3389" y="151"/>
                  <a:pt x="3389" y="151"/>
                </a:cubicBezTo>
                <a:cubicBezTo>
                  <a:pt x="3389" y="528"/>
                  <a:pt x="3389" y="528"/>
                  <a:pt x="3389" y="528"/>
                </a:cubicBezTo>
                <a:cubicBezTo>
                  <a:pt x="3766" y="528"/>
                  <a:pt x="3766" y="528"/>
                  <a:pt x="3766" y="528"/>
                </a:cubicBezTo>
                <a:cubicBezTo>
                  <a:pt x="3766" y="678"/>
                  <a:pt x="3766" y="678"/>
                  <a:pt x="3766" y="678"/>
                </a:cubicBezTo>
                <a:cubicBezTo>
                  <a:pt x="3558" y="678"/>
                  <a:pt x="3389" y="847"/>
                  <a:pt x="3389" y="1055"/>
                </a:cubicBezTo>
                <a:cubicBezTo>
                  <a:pt x="3389" y="2561"/>
                  <a:pt x="3389" y="2561"/>
                  <a:pt x="3389" y="2561"/>
                </a:cubicBezTo>
                <a:cubicBezTo>
                  <a:pt x="3389" y="2769"/>
                  <a:pt x="3558" y="2938"/>
                  <a:pt x="3766" y="2938"/>
                </a:cubicBezTo>
                <a:cubicBezTo>
                  <a:pt x="3766" y="3088"/>
                  <a:pt x="3766" y="3088"/>
                  <a:pt x="3766" y="3088"/>
                </a:cubicBezTo>
                <a:cubicBezTo>
                  <a:pt x="3389" y="3088"/>
                  <a:pt x="3389" y="3088"/>
                  <a:pt x="3389" y="3088"/>
                </a:cubicBezTo>
                <a:cubicBezTo>
                  <a:pt x="3389" y="3465"/>
                  <a:pt x="3389" y="3465"/>
                  <a:pt x="3389" y="3465"/>
                </a:cubicBezTo>
                <a:cubicBezTo>
                  <a:pt x="3766" y="3465"/>
                  <a:pt x="3766" y="3465"/>
                  <a:pt x="3766" y="3465"/>
                </a:cubicBezTo>
                <a:cubicBezTo>
                  <a:pt x="3766" y="3615"/>
                  <a:pt x="3766" y="3615"/>
                  <a:pt x="3766" y="3615"/>
                </a:cubicBezTo>
                <a:cubicBezTo>
                  <a:pt x="0" y="3615"/>
                  <a:pt x="0" y="3615"/>
                  <a:pt x="0" y="3615"/>
                </a:cubicBezTo>
                <a:cubicBezTo>
                  <a:pt x="0" y="3465"/>
                  <a:pt x="0" y="3465"/>
                  <a:pt x="0" y="3465"/>
                </a:cubicBezTo>
                <a:cubicBezTo>
                  <a:pt x="377" y="3465"/>
                  <a:pt x="377" y="3465"/>
                  <a:pt x="377" y="3465"/>
                </a:cubicBezTo>
                <a:cubicBezTo>
                  <a:pt x="377" y="3088"/>
                  <a:pt x="377" y="3088"/>
                  <a:pt x="377" y="3088"/>
                </a:cubicBezTo>
                <a:cubicBezTo>
                  <a:pt x="0" y="3088"/>
                  <a:pt x="0" y="3088"/>
                  <a:pt x="0" y="3088"/>
                </a:cubicBezTo>
                <a:cubicBezTo>
                  <a:pt x="0" y="2938"/>
                  <a:pt x="0" y="2938"/>
                  <a:pt x="0" y="2938"/>
                </a:cubicBezTo>
                <a:cubicBezTo>
                  <a:pt x="76" y="2938"/>
                  <a:pt x="76" y="2938"/>
                  <a:pt x="76" y="2938"/>
                </a:cubicBezTo>
                <a:cubicBezTo>
                  <a:pt x="283" y="2938"/>
                  <a:pt x="452" y="2769"/>
                  <a:pt x="452" y="2561"/>
                </a:cubicBezTo>
                <a:cubicBezTo>
                  <a:pt x="452" y="980"/>
                  <a:pt x="452" y="980"/>
                  <a:pt x="452" y="980"/>
                </a:cubicBezTo>
                <a:cubicBezTo>
                  <a:pt x="452" y="772"/>
                  <a:pt x="283" y="678"/>
                  <a:pt x="76" y="678"/>
                </a:cubicBezTo>
                <a:cubicBezTo>
                  <a:pt x="0" y="678"/>
                  <a:pt x="0" y="678"/>
                  <a:pt x="0" y="678"/>
                </a:cubicBezTo>
                <a:cubicBezTo>
                  <a:pt x="0" y="528"/>
                  <a:pt x="0" y="528"/>
                  <a:pt x="0" y="528"/>
                </a:cubicBezTo>
                <a:cubicBezTo>
                  <a:pt x="377" y="528"/>
                  <a:pt x="377" y="528"/>
                  <a:pt x="377" y="528"/>
                </a:cubicBezTo>
                <a:cubicBezTo>
                  <a:pt x="377" y="151"/>
                  <a:pt x="377" y="151"/>
                  <a:pt x="377" y="151"/>
                </a:cubicBezTo>
                <a:cubicBezTo>
                  <a:pt x="0" y="151"/>
                  <a:pt x="0" y="151"/>
                  <a:pt x="0" y="151"/>
                </a:cubicBezTo>
                <a:cubicBezTo>
                  <a:pt x="0" y="0"/>
                  <a:pt x="0" y="0"/>
                  <a:pt x="0" y="0"/>
                </a:cubicBezTo>
                <a:cubicBezTo>
                  <a:pt x="3766" y="0"/>
                  <a:pt x="3766" y="0"/>
                  <a:pt x="3766" y="0"/>
                </a:cubicBezTo>
                <a:lnTo>
                  <a:pt x="3766" y="151"/>
                </a:lnTo>
                <a:close/>
                <a:moveTo>
                  <a:pt x="2485" y="3465"/>
                </a:moveTo>
                <a:cubicBezTo>
                  <a:pt x="3088" y="3465"/>
                  <a:pt x="3088" y="3465"/>
                  <a:pt x="3088" y="3465"/>
                </a:cubicBezTo>
                <a:cubicBezTo>
                  <a:pt x="3088" y="3088"/>
                  <a:pt x="3088" y="3088"/>
                  <a:pt x="3088" y="3088"/>
                </a:cubicBezTo>
                <a:cubicBezTo>
                  <a:pt x="2485" y="3088"/>
                  <a:pt x="2485" y="3088"/>
                  <a:pt x="2485" y="3088"/>
                </a:cubicBezTo>
                <a:lnTo>
                  <a:pt x="2485" y="3465"/>
                </a:lnTo>
                <a:close/>
                <a:moveTo>
                  <a:pt x="1582" y="3465"/>
                </a:moveTo>
                <a:cubicBezTo>
                  <a:pt x="2184" y="3465"/>
                  <a:pt x="2184" y="3465"/>
                  <a:pt x="2184" y="3465"/>
                </a:cubicBezTo>
                <a:cubicBezTo>
                  <a:pt x="2184" y="3088"/>
                  <a:pt x="2184" y="3088"/>
                  <a:pt x="2184" y="3088"/>
                </a:cubicBezTo>
                <a:cubicBezTo>
                  <a:pt x="1582" y="3088"/>
                  <a:pt x="1582" y="3088"/>
                  <a:pt x="1582" y="3088"/>
                </a:cubicBezTo>
                <a:lnTo>
                  <a:pt x="1582" y="3465"/>
                </a:lnTo>
                <a:close/>
                <a:moveTo>
                  <a:pt x="678" y="3465"/>
                </a:moveTo>
                <a:cubicBezTo>
                  <a:pt x="1280" y="3465"/>
                  <a:pt x="1280" y="3465"/>
                  <a:pt x="1280" y="3465"/>
                </a:cubicBezTo>
                <a:cubicBezTo>
                  <a:pt x="1280" y="3088"/>
                  <a:pt x="1280" y="3088"/>
                  <a:pt x="1280" y="3088"/>
                </a:cubicBezTo>
                <a:cubicBezTo>
                  <a:pt x="678" y="3088"/>
                  <a:pt x="678" y="3088"/>
                  <a:pt x="678" y="3088"/>
                </a:cubicBezTo>
                <a:lnTo>
                  <a:pt x="678" y="3465"/>
                </a:lnTo>
                <a:close/>
                <a:moveTo>
                  <a:pt x="1280" y="151"/>
                </a:moveTo>
                <a:cubicBezTo>
                  <a:pt x="678" y="151"/>
                  <a:pt x="678" y="151"/>
                  <a:pt x="678" y="151"/>
                </a:cubicBezTo>
                <a:cubicBezTo>
                  <a:pt x="678" y="528"/>
                  <a:pt x="678" y="528"/>
                  <a:pt x="678" y="528"/>
                </a:cubicBezTo>
                <a:cubicBezTo>
                  <a:pt x="1280" y="528"/>
                  <a:pt x="1280" y="528"/>
                  <a:pt x="1280" y="528"/>
                </a:cubicBezTo>
                <a:lnTo>
                  <a:pt x="1280" y="151"/>
                </a:lnTo>
                <a:close/>
                <a:moveTo>
                  <a:pt x="2184" y="151"/>
                </a:moveTo>
                <a:cubicBezTo>
                  <a:pt x="1582" y="151"/>
                  <a:pt x="1582" y="151"/>
                  <a:pt x="1582" y="151"/>
                </a:cubicBezTo>
                <a:cubicBezTo>
                  <a:pt x="1582" y="528"/>
                  <a:pt x="1582" y="528"/>
                  <a:pt x="1582" y="528"/>
                </a:cubicBezTo>
                <a:cubicBezTo>
                  <a:pt x="2184" y="528"/>
                  <a:pt x="2184" y="528"/>
                  <a:pt x="2184" y="528"/>
                </a:cubicBezTo>
                <a:lnTo>
                  <a:pt x="2184" y="151"/>
                </a:lnTo>
                <a:close/>
                <a:moveTo>
                  <a:pt x="3088" y="151"/>
                </a:moveTo>
                <a:cubicBezTo>
                  <a:pt x="2485" y="151"/>
                  <a:pt x="2485" y="151"/>
                  <a:pt x="2485" y="151"/>
                </a:cubicBezTo>
                <a:cubicBezTo>
                  <a:pt x="2485" y="528"/>
                  <a:pt x="2485" y="528"/>
                  <a:pt x="2485" y="528"/>
                </a:cubicBezTo>
                <a:cubicBezTo>
                  <a:pt x="3088" y="528"/>
                  <a:pt x="3088" y="528"/>
                  <a:pt x="3088" y="528"/>
                </a:cubicBezTo>
                <a:lnTo>
                  <a:pt x="3088" y="151"/>
                </a:lnTo>
                <a:close/>
                <a:moveTo>
                  <a:pt x="3163" y="1055"/>
                </a:moveTo>
                <a:cubicBezTo>
                  <a:pt x="3163" y="847"/>
                  <a:pt x="2995" y="678"/>
                  <a:pt x="2787" y="678"/>
                </a:cubicBezTo>
                <a:cubicBezTo>
                  <a:pt x="1054" y="678"/>
                  <a:pt x="1054" y="678"/>
                  <a:pt x="1054" y="678"/>
                </a:cubicBezTo>
                <a:cubicBezTo>
                  <a:pt x="847" y="678"/>
                  <a:pt x="678" y="772"/>
                  <a:pt x="678" y="980"/>
                </a:cubicBezTo>
                <a:cubicBezTo>
                  <a:pt x="678" y="2561"/>
                  <a:pt x="678" y="2561"/>
                  <a:pt x="678" y="2561"/>
                </a:cubicBezTo>
                <a:cubicBezTo>
                  <a:pt x="678" y="2769"/>
                  <a:pt x="847" y="2938"/>
                  <a:pt x="1054" y="2938"/>
                </a:cubicBezTo>
                <a:cubicBezTo>
                  <a:pt x="2787" y="2938"/>
                  <a:pt x="2787" y="2938"/>
                  <a:pt x="2787" y="2938"/>
                </a:cubicBezTo>
                <a:cubicBezTo>
                  <a:pt x="2995" y="2938"/>
                  <a:pt x="3163" y="2769"/>
                  <a:pt x="3163" y="2561"/>
                </a:cubicBezTo>
                <a:lnTo>
                  <a:pt x="3163" y="1055"/>
                </a:lnTo>
                <a:close/>
                <a:moveTo>
                  <a:pt x="1937" y="2845"/>
                </a:moveTo>
                <a:cubicBezTo>
                  <a:pt x="1374" y="2845"/>
                  <a:pt x="918" y="2414"/>
                  <a:pt x="918" y="1851"/>
                </a:cubicBezTo>
                <a:cubicBezTo>
                  <a:pt x="918" y="1288"/>
                  <a:pt x="1374" y="832"/>
                  <a:pt x="1937" y="832"/>
                </a:cubicBezTo>
                <a:cubicBezTo>
                  <a:pt x="2499" y="832"/>
                  <a:pt x="2956" y="1288"/>
                  <a:pt x="2956" y="1851"/>
                </a:cubicBezTo>
                <a:cubicBezTo>
                  <a:pt x="2956" y="2414"/>
                  <a:pt x="2499" y="2845"/>
                  <a:pt x="1937" y="2845"/>
                </a:cubicBezTo>
                <a:close/>
                <a:moveTo>
                  <a:pt x="1739" y="1202"/>
                </a:moveTo>
                <a:cubicBezTo>
                  <a:pt x="1739" y="2402"/>
                  <a:pt x="1739" y="2402"/>
                  <a:pt x="1739" y="2402"/>
                </a:cubicBezTo>
                <a:cubicBezTo>
                  <a:pt x="2460" y="1795"/>
                  <a:pt x="2460" y="1795"/>
                  <a:pt x="2460" y="1795"/>
                </a:cubicBezTo>
                <a:lnTo>
                  <a:pt x="1739" y="1202"/>
                </a:lnTo>
                <a:close/>
              </a:path>
            </a:pathLst>
          </a:custGeom>
          <a:solidFill>
            <a:schemeClr val="bg1"/>
          </a:solidFill>
          <a:ln>
            <a:noFill/>
          </a:ln>
        </p:spPr>
        <p:txBody>
          <a:bodyPr anchor="ctr" anchorCtr="1"/>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350" b="0" i="0" u="none" strike="noStrike" kern="1200" cap="none" spc="0" normalizeH="0" baseline="0" noProof="0">
              <a:ln>
                <a:noFill/>
              </a:ln>
              <a:solidFill>
                <a:schemeClr val="tx1"/>
              </a:solidFill>
              <a:effectLst/>
              <a:uLnTx/>
              <a:uFillTx/>
              <a:latin typeface="+mn-lt"/>
              <a:ea typeface="微软雅黑" panose="020B0503020204020204" pitchFamily="49" charset="-122"/>
              <a:cs typeface="+mn-ea"/>
              <a:sym typeface="+mn-lt"/>
            </a:endParaRPr>
          </a:p>
        </p:txBody>
      </p:sp>
      <p:sp>
        <p:nvSpPr>
          <p:cNvPr id="82" name="KSO_Shape"/>
          <p:cNvSpPr/>
          <p:nvPr/>
        </p:nvSpPr>
        <p:spPr bwMode="auto">
          <a:xfrm>
            <a:off x="263525" y="6202363"/>
            <a:ext cx="360363" cy="250825"/>
          </a:xfrm>
          <a:custGeom>
            <a:avLst/>
            <a:gdLst>
              <a:gd name="T0" fmla="*/ 1352369 w 8041"/>
              <a:gd name="T1" fmla="*/ 1071372 h 5610"/>
              <a:gd name="T2" fmla="*/ 913745 w 8041"/>
              <a:gd name="T3" fmla="*/ 1256091 h 5610"/>
              <a:gd name="T4" fmla="*/ 438624 w 8041"/>
              <a:gd name="T5" fmla="*/ 1083462 h 5610"/>
              <a:gd name="T6" fmla="*/ 0 w 8041"/>
              <a:gd name="T7" fmla="*/ 1250270 h 5610"/>
              <a:gd name="T8" fmla="*/ 132774 w 8041"/>
              <a:gd name="T9" fmla="*/ 124266 h 5610"/>
              <a:gd name="T10" fmla="*/ 496391 w 8041"/>
              <a:gd name="T11" fmla="*/ 0 h 5610"/>
              <a:gd name="T12" fmla="*/ 865606 w 8041"/>
              <a:gd name="T13" fmla="*/ 118444 h 5610"/>
              <a:gd name="T14" fmla="*/ 1225416 w 8041"/>
              <a:gd name="T15" fmla="*/ 12091 h 5610"/>
              <a:gd name="T16" fmla="*/ 1558135 w 8041"/>
              <a:gd name="T17" fmla="*/ 66723 h 5610"/>
              <a:gd name="T18" fmla="*/ 1800397 w 8041"/>
              <a:gd name="T19" fmla="*/ 1256091 h 5610"/>
              <a:gd name="T20" fmla="*/ 1352369 w 8041"/>
              <a:gd name="T21" fmla="*/ 1071372 h 5610"/>
              <a:gd name="T22" fmla="*/ 524379 w 8041"/>
              <a:gd name="T23" fmla="*/ 70305 h 5610"/>
              <a:gd name="T24" fmla="*/ 463030 w 8041"/>
              <a:gd name="T25" fmla="*/ 986737 h 5610"/>
              <a:gd name="T26" fmla="*/ 901654 w 8041"/>
              <a:gd name="T27" fmla="*/ 1181532 h 5610"/>
              <a:gd name="T28" fmla="*/ 878368 w 8041"/>
              <a:gd name="T29" fmla="*/ 191436 h 5610"/>
              <a:gd name="T30" fmla="*/ 877249 w 8041"/>
              <a:gd name="T31" fmla="*/ 192108 h 5610"/>
              <a:gd name="T32" fmla="*/ 524379 w 8041"/>
              <a:gd name="T33" fmla="*/ 70305 h 5610"/>
              <a:gd name="T34" fmla="*/ 1507309 w 8041"/>
              <a:gd name="T35" fmla="*/ 128520 h 5610"/>
              <a:gd name="T36" fmla="*/ 1241761 w 8041"/>
              <a:gd name="T37" fmla="*/ 90456 h 5610"/>
              <a:gd name="T38" fmla="*/ 1338039 w 8041"/>
              <a:gd name="T39" fmla="*/ 970392 h 5610"/>
              <a:gd name="T40" fmla="*/ 1694491 w 8041"/>
              <a:gd name="T41" fmla="*/ 1125332 h 5610"/>
              <a:gd name="T42" fmla="*/ 1507309 w 8041"/>
              <a:gd name="T43" fmla="*/ 128520 h 5610"/>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8041" h="5610">
                <a:moveTo>
                  <a:pt x="6040" y="4785"/>
                </a:moveTo>
                <a:lnTo>
                  <a:pt x="4081" y="5610"/>
                </a:lnTo>
                <a:lnTo>
                  <a:pt x="1959" y="4839"/>
                </a:lnTo>
                <a:lnTo>
                  <a:pt x="0" y="5584"/>
                </a:lnTo>
                <a:lnTo>
                  <a:pt x="593" y="555"/>
                </a:lnTo>
                <a:lnTo>
                  <a:pt x="2217" y="0"/>
                </a:lnTo>
                <a:lnTo>
                  <a:pt x="3866" y="529"/>
                </a:lnTo>
                <a:lnTo>
                  <a:pt x="5473" y="54"/>
                </a:lnTo>
                <a:lnTo>
                  <a:pt x="6959" y="298"/>
                </a:lnTo>
                <a:lnTo>
                  <a:pt x="8041" y="5610"/>
                </a:lnTo>
                <a:lnTo>
                  <a:pt x="6040" y="4785"/>
                </a:lnTo>
                <a:close/>
                <a:moveTo>
                  <a:pt x="2342" y="314"/>
                </a:moveTo>
                <a:lnTo>
                  <a:pt x="2068" y="4407"/>
                </a:lnTo>
                <a:lnTo>
                  <a:pt x="4027" y="5277"/>
                </a:lnTo>
                <a:lnTo>
                  <a:pt x="3923" y="855"/>
                </a:lnTo>
                <a:lnTo>
                  <a:pt x="3918" y="858"/>
                </a:lnTo>
                <a:lnTo>
                  <a:pt x="2342" y="314"/>
                </a:lnTo>
                <a:close/>
                <a:moveTo>
                  <a:pt x="6732" y="574"/>
                </a:moveTo>
                <a:lnTo>
                  <a:pt x="5546" y="404"/>
                </a:lnTo>
                <a:lnTo>
                  <a:pt x="5976" y="4334"/>
                </a:lnTo>
                <a:lnTo>
                  <a:pt x="7568" y="5026"/>
                </a:lnTo>
                <a:lnTo>
                  <a:pt x="6732" y="574"/>
                </a:lnTo>
                <a:close/>
              </a:path>
            </a:pathLst>
          </a:custGeom>
          <a:solidFill>
            <a:schemeClr val="bg1"/>
          </a:solidFill>
          <a:ln>
            <a:noFill/>
          </a:ln>
        </p:spPr>
        <p:txBody>
          <a:bodyPr anchor="ctr" anchorCtr="1"/>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350" b="0" i="0" u="none" strike="noStrike" kern="1200" cap="none" spc="0" normalizeH="0" baseline="0" noProof="0">
              <a:ln>
                <a:noFill/>
              </a:ln>
              <a:solidFill>
                <a:schemeClr val="tx1"/>
              </a:solidFill>
              <a:effectLst/>
              <a:uLnTx/>
              <a:uFillTx/>
              <a:latin typeface="+mn-lt"/>
              <a:ea typeface="微软雅黑" panose="020B0503020204020204" pitchFamily="49" charset="-122"/>
              <a:cs typeface="+mn-ea"/>
              <a:sym typeface="+mn-lt"/>
            </a:endParaRPr>
          </a:p>
        </p:txBody>
      </p:sp>
      <p:sp>
        <p:nvSpPr>
          <p:cNvPr id="83" name="KSO_Shape"/>
          <p:cNvSpPr/>
          <p:nvPr/>
        </p:nvSpPr>
        <p:spPr bwMode="auto">
          <a:xfrm>
            <a:off x="263525" y="3573463"/>
            <a:ext cx="338138" cy="287338"/>
          </a:xfrm>
          <a:custGeom>
            <a:avLst/>
            <a:gdLst>
              <a:gd name="T0" fmla="*/ 1221908 w 2276475"/>
              <a:gd name="T1" fmla="*/ 1328927 h 1936751"/>
              <a:gd name="T2" fmla="*/ 1196654 w 2276475"/>
              <a:gd name="T3" fmla="*/ 1388292 h 1936751"/>
              <a:gd name="T4" fmla="*/ 691864 w 2276475"/>
              <a:gd name="T5" fmla="*/ 1376845 h 1936751"/>
              <a:gd name="T6" fmla="*/ 695585 w 2276475"/>
              <a:gd name="T7" fmla="*/ 1314285 h 1936751"/>
              <a:gd name="T8" fmla="*/ 1104489 w 2276475"/>
              <a:gd name="T9" fmla="*/ 1115137 h 1936751"/>
              <a:gd name="T10" fmla="*/ 1117497 w 2276475"/>
              <a:gd name="T11" fmla="*/ 1168850 h 1936751"/>
              <a:gd name="T12" fmla="*/ 811396 w 2276475"/>
              <a:gd name="T13" fmla="*/ 1188695 h 1936751"/>
              <a:gd name="T14" fmla="*/ 783254 w 2276475"/>
              <a:gd name="T15" fmla="*/ 1141068 h 1936751"/>
              <a:gd name="T16" fmla="*/ 309026 w 2276475"/>
              <a:gd name="T17" fmla="*/ 898551 h 1936751"/>
              <a:gd name="T18" fmla="*/ 798665 w 2276475"/>
              <a:gd name="T19" fmla="*/ 935449 h 1936751"/>
              <a:gd name="T20" fmla="*/ 759855 w 2276475"/>
              <a:gd name="T21" fmla="*/ 989335 h 1936751"/>
              <a:gd name="T22" fmla="*/ 259317 w 2276475"/>
              <a:gd name="T23" fmla="*/ 967303 h 1936751"/>
              <a:gd name="T24" fmla="*/ 277393 w 2276475"/>
              <a:gd name="T25" fmla="*/ 906514 h 1936751"/>
              <a:gd name="T26" fmla="*/ 1086287 w 2276475"/>
              <a:gd name="T27" fmla="*/ 817903 h 1936751"/>
              <a:gd name="T28" fmla="*/ 1028372 w 2276475"/>
              <a:gd name="T29" fmla="*/ 919230 h 1936751"/>
              <a:gd name="T30" fmla="*/ 999280 w 2276475"/>
              <a:gd name="T31" fmla="*/ 917630 h 1936751"/>
              <a:gd name="T32" fmla="*/ 289574 w 2276475"/>
              <a:gd name="T33" fmla="*/ 706099 h 1936751"/>
              <a:gd name="T34" fmla="*/ 590631 w 2276475"/>
              <a:gd name="T35" fmla="*/ 735033 h 1936751"/>
              <a:gd name="T36" fmla="*/ 567535 w 2276475"/>
              <a:gd name="T37" fmla="*/ 784938 h 1936751"/>
              <a:gd name="T38" fmla="*/ 259309 w 2276475"/>
              <a:gd name="T39" fmla="*/ 770073 h 1936751"/>
              <a:gd name="T40" fmla="*/ 267273 w 2276475"/>
              <a:gd name="T41" fmla="*/ 715124 h 1936751"/>
              <a:gd name="T42" fmla="*/ 836933 w 2276475"/>
              <a:gd name="T43" fmla="*/ 505684 h 1936751"/>
              <a:gd name="T44" fmla="*/ 846494 w 2276475"/>
              <a:gd name="T45" fmla="*/ 574170 h 1936751"/>
              <a:gd name="T46" fmla="*/ 268069 w 2276475"/>
              <a:gd name="T47" fmla="*/ 592752 h 1936751"/>
              <a:gd name="T48" fmla="*/ 238855 w 2276475"/>
              <a:gd name="T49" fmla="*/ 530105 h 1936751"/>
              <a:gd name="T50" fmla="*/ 1467818 w 2276475"/>
              <a:gd name="T51" fmla="*/ 344025 h 1936751"/>
              <a:gd name="T52" fmla="*/ 1566759 w 2276475"/>
              <a:gd name="T53" fmla="*/ 428438 h 1936751"/>
              <a:gd name="T54" fmla="*/ 1578461 w 2276475"/>
              <a:gd name="T55" fmla="*/ 479936 h 1936751"/>
              <a:gd name="T56" fmla="*/ 1197862 w 2276475"/>
              <a:gd name="T57" fmla="*/ 846789 h 1936751"/>
              <a:gd name="T58" fmla="*/ 1138817 w 2276475"/>
              <a:gd name="T59" fmla="*/ 842806 h 1936751"/>
              <a:gd name="T60" fmla="*/ 1093869 w 2276475"/>
              <a:gd name="T61" fmla="*/ 799538 h 1936751"/>
              <a:gd name="T62" fmla="*/ 1075782 w 2276475"/>
              <a:gd name="T63" fmla="*/ 737423 h 1936751"/>
              <a:gd name="T64" fmla="*/ 1456382 w 2276475"/>
              <a:gd name="T65" fmla="*/ 344821 h 1936751"/>
              <a:gd name="T66" fmla="*/ 199469 w 2276475"/>
              <a:gd name="T67" fmla="*/ 367345 h 1936751"/>
              <a:gd name="T68" fmla="*/ 114475 w 2276475"/>
              <a:gd name="T69" fmla="*/ 448541 h 1936751"/>
              <a:gd name="T70" fmla="*/ 103321 w 2276475"/>
              <a:gd name="T71" fmla="*/ 1407238 h 1936751"/>
              <a:gd name="T72" fmla="*/ 171315 w 2276475"/>
              <a:gd name="T73" fmla="*/ 1503559 h 1936751"/>
              <a:gd name="T74" fmla="*/ 1382734 w 2276475"/>
              <a:gd name="T75" fmla="*/ 1530890 h 1936751"/>
              <a:gd name="T76" fmla="*/ 1488975 w 2276475"/>
              <a:gd name="T77" fmla="*/ 1477289 h 1936751"/>
              <a:gd name="T78" fmla="*/ 1531737 w 2276475"/>
              <a:gd name="T79" fmla="*/ 1365845 h 1936751"/>
              <a:gd name="T80" fmla="*/ 1605841 w 2276475"/>
              <a:gd name="T81" fmla="*/ 1539381 h 1936751"/>
              <a:gd name="T82" fmla="*/ 1513146 w 2276475"/>
              <a:gd name="T83" fmla="*/ 1611821 h 1936751"/>
              <a:gd name="T84" fmla="*/ 101461 w 2276475"/>
              <a:gd name="T85" fmla="*/ 1605982 h 1936751"/>
              <a:gd name="T86" fmla="*/ 16468 w 2276475"/>
              <a:gd name="T87" fmla="*/ 1525317 h 1936751"/>
              <a:gd name="T88" fmla="*/ 5312 w 2276475"/>
              <a:gd name="T89" fmla="*/ 391226 h 1936751"/>
              <a:gd name="T90" fmla="*/ 73307 w 2276475"/>
              <a:gd name="T91" fmla="*/ 295170 h 1936751"/>
              <a:gd name="T92" fmla="*/ 1746529 w 2276475"/>
              <a:gd name="T93" fmla="*/ 88926 h 1936751"/>
              <a:gd name="T94" fmla="*/ 1805153 w 2276475"/>
              <a:gd name="T95" fmla="*/ 114614 h 1936751"/>
              <a:gd name="T96" fmla="*/ 1838312 w 2276475"/>
              <a:gd name="T97" fmla="*/ 176846 h 1936751"/>
              <a:gd name="T98" fmla="*/ 1821600 w 2276475"/>
              <a:gd name="T99" fmla="*/ 237490 h 1936751"/>
              <a:gd name="T100" fmla="*/ 1620792 w 2276475"/>
              <a:gd name="T101" fmla="*/ 421806 h 1936751"/>
              <a:gd name="T102" fmla="*/ 1543068 w 2276475"/>
              <a:gd name="T103" fmla="*/ 339447 h 1936751"/>
              <a:gd name="T104" fmla="*/ 1506460 w 2276475"/>
              <a:gd name="T105" fmla="*/ 289925 h 1936751"/>
              <a:gd name="T106" fmla="*/ 1716818 w 2276475"/>
              <a:gd name="T107" fmla="*/ 92634 h 1936751"/>
              <a:gd name="T108" fmla="*/ 1893521 w 2276475"/>
              <a:gd name="T109" fmla="*/ 35131 h 1936751"/>
              <a:gd name="T110" fmla="*/ 1889783 w 2276475"/>
              <a:gd name="T111" fmla="*/ 106078 h 1936751"/>
              <a:gd name="T112" fmla="*/ 1844400 w 2276475"/>
              <a:gd name="T113" fmla="*/ 105545 h 1936751"/>
              <a:gd name="T114" fmla="*/ 1793944 w 2276475"/>
              <a:gd name="T115" fmla="*/ 59669 h 1936751"/>
              <a:gd name="T116" fmla="*/ 1847069 w 2276475"/>
              <a:gd name="T117" fmla="*/ 16194 h 1936751"/>
              <a:gd name="T118" fmla="*/ 1697756 w 2276475"/>
              <a:gd name="T119" fmla="*/ 22017 h 1936751"/>
              <a:gd name="T120" fmla="*/ 1364698 w 2276475"/>
              <a:gd name="T121" fmla="*/ 383050 h 1936751"/>
              <a:gd name="T122" fmla="*/ 1317840 w 2276475"/>
              <a:gd name="T123" fmla="*/ 375887 h 1936751"/>
              <a:gd name="T124" fmla="*/ 1320237 w 2276475"/>
              <a:gd name="T125" fmla="*/ 329200 h 1936751"/>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2276475" h="1936751">
                <a:moveTo>
                  <a:pt x="872202" y="1555750"/>
                </a:moveTo>
                <a:lnTo>
                  <a:pt x="879190" y="1555750"/>
                </a:lnTo>
                <a:lnTo>
                  <a:pt x="1397284" y="1555750"/>
                </a:lnTo>
                <a:lnTo>
                  <a:pt x="1404272" y="1555750"/>
                </a:lnTo>
                <a:lnTo>
                  <a:pt x="1410943" y="1557024"/>
                </a:lnTo>
                <a:lnTo>
                  <a:pt x="1417614" y="1557979"/>
                </a:lnTo>
                <a:lnTo>
                  <a:pt x="1423649" y="1560208"/>
                </a:lnTo>
                <a:lnTo>
                  <a:pt x="1430002" y="1562437"/>
                </a:lnTo>
                <a:lnTo>
                  <a:pt x="1435403" y="1565303"/>
                </a:lnTo>
                <a:lnTo>
                  <a:pt x="1440485" y="1568168"/>
                </a:lnTo>
                <a:lnTo>
                  <a:pt x="1445567" y="1571989"/>
                </a:lnTo>
                <a:lnTo>
                  <a:pt x="1450015" y="1576128"/>
                </a:lnTo>
                <a:lnTo>
                  <a:pt x="1453509" y="1580268"/>
                </a:lnTo>
                <a:lnTo>
                  <a:pt x="1457321" y="1584726"/>
                </a:lnTo>
                <a:lnTo>
                  <a:pt x="1460180" y="1589502"/>
                </a:lnTo>
                <a:lnTo>
                  <a:pt x="1462403" y="1594915"/>
                </a:lnTo>
                <a:lnTo>
                  <a:pt x="1463674" y="1600009"/>
                </a:lnTo>
                <a:lnTo>
                  <a:pt x="1464944" y="1605741"/>
                </a:lnTo>
                <a:lnTo>
                  <a:pt x="1465262" y="1611472"/>
                </a:lnTo>
                <a:lnTo>
                  <a:pt x="1464944" y="1617203"/>
                </a:lnTo>
                <a:lnTo>
                  <a:pt x="1463674" y="1622935"/>
                </a:lnTo>
                <a:lnTo>
                  <a:pt x="1462403" y="1628029"/>
                </a:lnTo>
                <a:lnTo>
                  <a:pt x="1460180" y="1633124"/>
                </a:lnTo>
                <a:lnTo>
                  <a:pt x="1457321" y="1638218"/>
                </a:lnTo>
                <a:lnTo>
                  <a:pt x="1453509" y="1642358"/>
                </a:lnTo>
                <a:lnTo>
                  <a:pt x="1450015" y="1646815"/>
                </a:lnTo>
                <a:lnTo>
                  <a:pt x="1445567" y="1650955"/>
                </a:lnTo>
                <a:lnTo>
                  <a:pt x="1440485" y="1654457"/>
                </a:lnTo>
                <a:lnTo>
                  <a:pt x="1435403" y="1657641"/>
                </a:lnTo>
                <a:lnTo>
                  <a:pt x="1430002" y="1660507"/>
                </a:lnTo>
                <a:lnTo>
                  <a:pt x="1423649" y="1662736"/>
                </a:lnTo>
                <a:lnTo>
                  <a:pt x="1417614" y="1664328"/>
                </a:lnTo>
                <a:lnTo>
                  <a:pt x="1410943" y="1665920"/>
                </a:lnTo>
                <a:lnTo>
                  <a:pt x="1404272" y="1666875"/>
                </a:lnTo>
                <a:lnTo>
                  <a:pt x="1397284" y="1666875"/>
                </a:lnTo>
                <a:lnTo>
                  <a:pt x="879190" y="1666875"/>
                </a:lnTo>
                <a:lnTo>
                  <a:pt x="872202" y="1666875"/>
                </a:lnTo>
                <a:lnTo>
                  <a:pt x="865531" y="1665920"/>
                </a:lnTo>
                <a:lnTo>
                  <a:pt x="858860" y="1664328"/>
                </a:lnTo>
                <a:lnTo>
                  <a:pt x="852507" y="1662736"/>
                </a:lnTo>
                <a:lnTo>
                  <a:pt x="846790" y="1660507"/>
                </a:lnTo>
                <a:lnTo>
                  <a:pt x="841389" y="1657641"/>
                </a:lnTo>
                <a:lnTo>
                  <a:pt x="835989" y="1654139"/>
                </a:lnTo>
                <a:lnTo>
                  <a:pt x="831224" y="1650955"/>
                </a:lnTo>
                <a:lnTo>
                  <a:pt x="826777" y="1646815"/>
                </a:lnTo>
                <a:lnTo>
                  <a:pt x="822648" y="1642358"/>
                </a:lnTo>
                <a:lnTo>
                  <a:pt x="819471" y="1637900"/>
                </a:lnTo>
                <a:lnTo>
                  <a:pt x="816612" y="1633124"/>
                </a:lnTo>
                <a:lnTo>
                  <a:pt x="814389" y="1628029"/>
                </a:lnTo>
                <a:lnTo>
                  <a:pt x="812483" y="1622935"/>
                </a:lnTo>
                <a:lnTo>
                  <a:pt x="811530" y="1617203"/>
                </a:lnTo>
                <a:lnTo>
                  <a:pt x="811212" y="1611472"/>
                </a:lnTo>
                <a:lnTo>
                  <a:pt x="811530" y="1605741"/>
                </a:lnTo>
                <a:lnTo>
                  <a:pt x="812483" y="1600009"/>
                </a:lnTo>
                <a:lnTo>
                  <a:pt x="814389" y="1594915"/>
                </a:lnTo>
                <a:lnTo>
                  <a:pt x="816612" y="1589820"/>
                </a:lnTo>
                <a:lnTo>
                  <a:pt x="819471" y="1584726"/>
                </a:lnTo>
                <a:lnTo>
                  <a:pt x="822648" y="1580268"/>
                </a:lnTo>
                <a:lnTo>
                  <a:pt x="826777" y="1576128"/>
                </a:lnTo>
                <a:lnTo>
                  <a:pt x="831224" y="1571989"/>
                </a:lnTo>
                <a:lnTo>
                  <a:pt x="835989" y="1568168"/>
                </a:lnTo>
                <a:lnTo>
                  <a:pt x="841389" y="1565303"/>
                </a:lnTo>
                <a:lnTo>
                  <a:pt x="846790" y="1562437"/>
                </a:lnTo>
                <a:lnTo>
                  <a:pt x="852507" y="1560208"/>
                </a:lnTo>
                <a:lnTo>
                  <a:pt x="858860" y="1558298"/>
                </a:lnTo>
                <a:lnTo>
                  <a:pt x="865531" y="1557024"/>
                </a:lnTo>
                <a:lnTo>
                  <a:pt x="872202" y="1555750"/>
                </a:lnTo>
                <a:close/>
                <a:moveTo>
                  <a:pt x="984211" y="1325563"/>
                </a:moveTo>
                <a:lnTo>
                  <a:pt x="1292263" y="1325563"/>
                </a:lnTo>
                <a:lnTo>
                  <a:pt x="1297339" y="1325880"/>
                </a:lnTo>
                <a:lnTo>
                  <a:pt x="1302415" y="1326513"/>
                </a:lnTo>
                <a:lnTo>
                  <a:pt x="1307174" y="1327779"/>
                </a:lnTo>
                <a:lnTo>
                  <a:pt x="1311615" y="1329361"/>
                </a:lnTo>
                <a:lnTo>
                  <a:pt x="1315740" y="1331260"/>
                </a:lnTo>
                <a:lnTo>
                  <a:pt x="1319864" y="1333792"/>
                </a:lnTo>
                <a:lnTo>
                  <a:pt x="1323671" y="1336640"/>
                </a:lnTo>
                <a:lnTo>
                  <a:pt x="1327161" y="1340121"/>
                </a:lnTo>
                <a:lnTo>
                  <a:pt x="1330333" y="1343286"/>
                </a:lnTo>
                <a:lnTo>
                  <a:pt x="1332871" y="1347400"/>
                </a:lnTo>
                <a:lnTo>
                  <a:pt x="1335409" y="1351198"/>
                </a:lnTo>
                <a:lnTo>
                  <a:pt x="1337630" y="1355629"/>
                </a:lnTo>
                <a:lnTo>
                  <a:pt x="1339216" y="1360059"/>
                </a:lnTo>
                <a:lnTo>
                  <a:pt x="1340485" y="1364807"/>
                </a:lnTo>
                <a:lnTo>
                  <a:pt x="1341437" y="1369870"/>
                </a:lnTo>
                <a:lnTo>
                  <a:pt x="1341437" y="1374934"/>
                </a:lnTo>
                <a:lnTo>
                  <a:pt x="1341437" y="1379681"/>
                </a:lnTo>
                <a:lnTo>
                  <a:pt x="1340485" y="1384745"/>
                </a:lnTo>
                <a:lnTo>
                  <a:pt x="1339216" y="1389492"/>
                </a:lnTo>
                <a:lnTo>
                  <a:pt x="1337630" y="1393923"/>
                </a:lnTo>
                <a:lnTo>
                  <a:pt x="1335409" y="1398037"/>
                </a:lnTo>
                <a:lnTo>
                  <a:pt x="1332871" y="1402151"/>
                </a:lnTo>
                <a:lnTo>
                  <a:pt x="1330016" y="1405632"/>
                </a:lnTo>
                <a:lnTo>
                  <a:pt x="1327161" y="1409430"/>
                </a:lnTo>
                <a:lnTo>
                  <a:pt x="1323671" y="1412595"/>
                </a:lnTo>
                <a:lnTo>
                  <a:pt x="1319864" y="1415443"/>
                </a:lnTo>
                <a:lnTo>
                  <a:pt x="1315740" y="1417659"/>
                </a:lnTo>
                <a:lnTo>
                  <a:pt x="1311615" y="1419874"/>
                </a:lnTo>
                <a:lnTo>
                  <a:pt x="1306857" y="1421773"/>
                </a:lnTo>
                <a:lnTo>
                  <a:pt x="1302415" y="1422722"/>
                </a:lnTo>
                <a:lnTo>
                  <a:pt x="1297339" y="1423672"/>
                </a:lnTo>
                <a:lnTo>
                  <a:pt x="1292263" y="1423988"/>
                </a:lnTo>
                <a:lnTo>
                  <a:pt x="984211" y="1423988"/>
                </a:lnTo>
                <a:lnTo>
                  <a:pt x="979453" y="1423672"/>
                </a:lnTo>
                <a:lnTo>
                  <a:pt x="974377" y="1422722"/>
                </a:lnTo>
                <a:lnTo>
                  <a:pt x="969618" y="1421773"/>
                </a:lnTo>
                <a:lnTo>
                  <a:pt x="965176" y="1419874"/>
                </a:lnTo>
                <a:lnTo>
                  <a:pt x="960735" y="1417659"/>
                </a:lnTo>
                <a:lnTo>
                  <a:pt x="956928" y="1415443"/>
                </a:lnTo>
                <a:lnTo>
                  <a:pt x="952803" y="1412595"/>
                </a:lnTo>
                <a:lnTo>
                  <a:pt x="949631" y="1409430"/>
                </a:lnTo>
                <a:lnTo>
                  <a:pt x="946141" y="1405632"/>
                </a:lnTo>
                <a:lnTo>
                  <a:pt x="943286" y="1402151"/>
                </a:lnTo>
                <a:lnTo>
                  <a:pt x="941065" y="1398037"/>
                </a:lnTo>
                <a:lnTo>
                  <a:pt x="938844" y="1393923"/>
                </a:lnTo>
                <a:lnTo>
                  <a:pt x="937258" y="1389492"/>
                </a:lnTo>
                <a:lnTo>
                  <a:pt x="935989" y="1384745"/>
                </a:lnTo>
                <a:lnTo>
                  <a:pt x="935355" y="1379681"/>
                </a:lnTo>
                <a:lnTo>
                  <a:pt x="935037" y="1374934"/>
                </a:lnTo>
                <a:lnTo>
                  <a:pt x="935355" y="1369870"/>
                </a:lnTo>
                <a:lnTo>
                  <a:pt x="935989" y="1364807"/>
                </a:lnTo>
                <a:lnTo>
                  <a:pt x="937258" y="1360059"/>
                </a:lnTo>
                <a:lnTo>
                  <a:pt x="938844" y="1355629"/>
                </a:lnTo>
                <a:lnTo>
                  <a:pt x="940748" y="1351198"/>
                </a:lnTo>
                <a:lnTo>
                  <a:pt x="943286" y="1347400"/>
                </a:lnTo>
                <a:lnTo>
                  <a:pt x="946141" y="1343286"/>
                </a:lnTo>
                <a:lnTo>
                  <a:pt x="949631" y="1340121"/>
                </a:lnTo>
                <a:lnTo>
                  <a:pt x="952803" y="1336640"/>
                </a:lnTo>
                <a:lnTo>
                  <a:pt x="956928" y="1333792"/>
                </a:lnTo>
                <a:lnTo>
                  <a:pt x="960735" y="1331260"/>
                </a:lnTo>
                <a:lnTo>
                  <a:pt x="965176" y="1329361"/>
                </a:lnTo>
                <a:lnTo>
                  <a:pt x="969618" y="1327779"/>
                </a:lnTo>
                <a:lnTo>
                  <a:pt x="974377" y="1326513"/>
                </a:lnTo>
                <a:lnTo>
                  <a:pt x="979453" y="1325880"/>
                </a:lnTo>
                <a:lnTo>
                  <a:pt x="984211" y="1325563"/>
                </a:lnTo>
                <a:close/>
                <a:moveTo>
                  <a:pt x="369286" y="1074738"/>
                </a:moveTo>
                <a:lnTo>
                  <a:pt x="887697" y="1074738"/>
                </a:lnTo>
                <a:lnTo>
                  <a:pt x="894368" y="1075056"/>
                </a:lnTo>
                <a:lnTo>
                  <a:pt x="901356" y="1076008"/>
                </a:lnTo>
                <a:lnTo>
                  <a:pt x="908027" y="1077278"/>
                </a:lnTo>
                <a:lnTo>
                  <a:pt x="914063" y="1079183"/>
                </a:lnTo>
                <a:lnTo>
                  <a:pt x="920098" y="1081406"/>
                </a:lnTo>
                <a:lnTo>
                  <a:pt x="925816" y="1084263"/>
                </a:lnTo>
                <a:lnTo>
                  <a:pt x="930898" y="1087438"/>
                </a:lnTo>
                <a:lnTo>
                  <a:pt x="935663" y="1090931"/>
                </a:lnTo>
                <a:lnTo>
                  <a:pt x="940110" y="1094741"/>
                </a:lnTo>
                <a:lnTo>
                  <a:pt x="944240" y="1099186"/>
                </a:lnTo>
                <a:lnTo>
                  <a:pt x="947416" y="1103948"/>
                </a:lnTo>
                <a:lnTo>
                  <a:pt x="950275" y="1108711"/>
                </a:lnTo>
                <a:lnTo>
                  <a:pt x="952499" y="1113791"/>
                </a:lnTo>
                <a:lnTo>
                  <a:pt x="954405" y="1118871"/>
                </a:lnTo>
                <a:lnTo>
                  <a:pt x="955358" y="1124903"/>
                </a:lnTo>
                <a:lnTo>
                  <a:pt x="955675" y="1130301"/>
                </a:lnTo>
                <a:lnTo>
                  <a:pt x="955358" y="1136016"/>
                </a:lnTo>
                <a:lnTo>
                  <a:pt x="954405" y="1141413"/>
                </a:lnTo>
                <a:lnTo>
                  <a:pt x="952499" y="1147128"/>
                </a:lnTo>
                <a:lnTo>
                  <a:pt x="950275" y="1152208"/>
                </a:lnTo>
                <a:lnTo>
                  <a:pt x="947416" y="1156971"/>
                </a:lnTo>
                <a:lnTo>
                  <a:pt x="944240" y="1161098"/>
                </a:lnTo>
                <a:lnTo>
                  <a:pt x="940110" y="1165543"/>
                </a:lnTo>
                <a:lnTo>
                  <a:pt x="935663" y="1169671"/>
                </a:lnTo>
                <a:lnTo>
                  <a:pt x="930898" y="1173163"/>
                </a:lnTo>
                <a:lnTo>
                  <a:pt x="925816" y="1176656"/>
                </a:lnTo>
                <a:lnTo>
                  <a:pt x="920098" y="1179196"/>
                </a:lnTo>
                <a:lnTo>
                  <a:pt x="914063" y="1181736"/>
                </a:lnTo>
                <a:lnTo>
                  <a:pt x="908027" y="1183323"/>
                </a:lnTo>
                <a:lnTo>
                  <a:pt x="901356" y="1184593"/>
                </a:lnTo>
                <a:lnTo>
                  <a:pt x="894368" y="1185546"/>
                </a:lnTo>
                <a:lnTo>
                  <a:pt x="887697" y="1185863"/>
                </a:lnTo>
                <a:lnTo>
                  <a:pt x="369286" y="1185863"/>
                </a:lnTo>
                <a:lnTo>
                  <a:pt x="362615" y="1185546"/>
                </a:lnTo>
                <a:lnTo>
                  <a:pt x="355944" y="1184593"/>
                </a:lnTo>
                <a:lnTo>
                  <a:pt x="349273" y="1183323"/>
                </a:lnTo>
                <a:lnTo>
                  <a:pt x="343238" y="1181736"/>
                </a:lnTo>
                <a:lnTo>
                  <a:pt x="337203" y="1179196"/>
                </a:lnTo>
                <a:lnTo>
                  <a:pt x="331485" y="1176656"/>
                </a:lnTo>
                <a:lnTo>
                  <a:pt x="326402" y="1173163"/>
                </a:lnTo>
                <a:lnTo>
                  <a:pt x="321637" y="1169671"/>
                </a:lnTo>
                <a:lnTo>
                  <a:pt x="317190" y="1165543"/>
                </a:lnTo>
                <a:lnTo>
                  <a:pt x="313378" y="1161098"/>
                </a:lnTo>
                <a:lnTo>
                  <a:pt x="309884" y="1156971"/>
                </a:lnTo>
                <a:lnTo>
                  <a:pt x="307025" y="1152208"/>
                </a:lnTo>
                <a:lnTo>
                  <a:pt x="304802" y="1147128"/>
                </a:lnTo>
                <a:lnTo>
                  <a:pt x="302896" y="1141413"/>
                </a:lnTo>
                <a:lnTo>
                  <a:pt x="301943" y="1136016"/>
                </a:lnTo>
                <a:lnTo>
                  <a:pt x="301625" y="1130301"/>
                </a:lnTo>
                <a:lnTo>
                  <a:pt x="301943" y="1124903"/>
                </a:lnTo>
                <a:lnTo>
                  <a:pt x="302896" y="1119188"/>
                </a:lnTo>
                <a:lnTo>
                  <a:pt x="304802" y="1113791"/>
                </a:lnTo>
                <a:lnTo>
                  <a:pt x="307025" y="1108711"/>
                </a:lnTo>
                <a:lnTo>
                  <a:pt x="309884" y="1103948"/>
                </a:lnTo>
                <a:lnTo>
                  <a:pt x="313378" y="1099186"/>
                </a:lnTo>
                <a:lnTo>
                  <a:pt x="317190" y="1094741"/>
                </a:lnTo>
                <a:lnTo>
                  <a:pt x="321637" y="1091248"/>
                </a:lnTo>
                <a:lnTo>
                  <a:pt x="326402" y="1087438"/>
                </a:lnTo>
                <a:lnTo>
                  <a:pt x="331485" y="1084263"/>
                </a:lnTo>
                <a:lnTo>
                  <a:pt x="337203" y="1081406"/>
                </a:lnTo>
                <a:lnTo>
                  <a:pt x="343238" y="1079183"/>
                </a:lnTo>
                <a:lnTo>
                  <a:pt x="349273" y="1077278"/>
                </a:lnTo>
                <a:lnTo>
                  <a:pt x="355944" y="1076008"/>
                </a:lnTo>
                <a:lnTo>
                  <a:pt x="362615" y="1075056"/>
                </a:lnTo>
                <a:lnTo>
                  <a:pt x="369286" y="1074738"/>
                </a:lnTo>
                <a:close/>
                <a:moveTo>
                  <a:pt x="1261435" y="965200"/>
                </a:moveTo>
                <a:lnTo>
                  <a:pt x="1264624" y="965200"/>
                </a:lnTo>
                <a:lnTo>
                  <a:pt x="1267814" y="965200"/>
                </a:lnTo>
                <a:lnTo>
                  <a:pt x="1271322" y="965838"/>
                </a:lnTo>
                <a:lnTo>
                  <a:pt x="1275149" y="967114"/>
                </a:lnTo>
                <a:lnTo>
                  <a:pt x="1278977" y="968390"/>
                </a:lnTo>
                <a:lnTo>
                  <a:pt x="1282804" y="969984"/>
                </a:lnTo>
                <a:lnTo>
                  <a:pt x="1290777" y="973811"/>
                </a:lnTo>
                <a:lnTo>
                  <a:pt x="1298113" y="978277"/>
                </a:lnTo>
                <a:lnTo>
                  <a:pt x="1304491" y="982742"/>
                </a:lnTo>
                <a:lnTo>
                  <a:pt x="1308637" y="986250"/>
                </a:lnTo>
                <a:lnTo>
                  <a:pt x="1312784" y="990715"/>
                </a:lnTo>
                <a:lnTo>
                  <a:pt x="1317249" y="997094"/>
                </a:lnTo>
                <a:lnTo>
                  <a:pt x="1321395" y="1004429"/>
                </a:lnTo>
                <a:lnTo>
                  <a:pt x="1325222" y="1012403"/>
                </a:lnTo>
                <a:lnTo>
                  <a:pt x="1326817" y="1016549"/>
                </a:lnTo>
                <a:lnTo>
                  <a:pt x="1328092" y="1020057"/>
                </a:lnTo>
                <a:lnTo>
                  <a:pt x="1329368" y="1024203"/>
                </a:lnTo>
                <a:lnTo>
                  <a:pt x="1330006" y="1027711"/>
                </a:lnTo>
                <a:lnTo>
                  <a:pt x="1330325" y="1030901"/>
                </a:lnTo>
                <a:lnTo>
                  <a:pt x="1330006" y="1034090"/>
                </a:lnTo>
                <a:lnTo>
                  <a:pt x="1329368" y="1036004"/>
                </a:lnTo>
                <a:lnTo>
                  <a:pt x="1327774" y="1038236"/>
                </a:lnTo>
                <a:lnTo>
                  <a:pt x="1228904" y="1099472"/>
                </a:lnTo>
                <a:lnTo>
                  <a:pt x="1226990" y="1101066"/>
                </a:lnTo>
                <a:lnTo>
                  <a:pt x="1225396" y="1102342"/>
                </a:lnTo>
                <a:lnTo>
                  <a:pt x="1223163" y="1103618"/>
                </a:lnTo>
                <a:lnTo>
                  <a:pt x="1220930" y="1104575"/>
                </a:lnTo>
                <a:lnTo>
                  <a:pt x="1219017" y="1105213"/>
                </a:lnTo>
                <a:lnTo>
                  <a:pt x="1216784" y="1105850"/>
                </a:lnTo>
                <a:lnTo>
                  <a:pt x="1212000" y="1106488"/>
                </a:lnTo>
                <a:lnTo>
                  <a:pt x="1207854" y="1105850"/>
                </a:lnTo>
                <a:lnTo>
                  <a:pt x="1205622" y="1105213"/>
                </a:lnTo>
                <a:lnTo>
                  <a:pt x="1203389" y="1104575"/>
                </a:lnTo>
                <a:lnTo>
                  <a:pt x="1201475" y="1103618"/>
                </a:lnTo>
                <a:lnTo>
                  <a:pt x="1199243" y="1102342"/>
                </a:lnTo>
                <a:lnTo>
                  <a:pt x="1197329" y="1101066"/>
                </a:lnTo>
                <a:lnTo>
                  <a:pt x="1195735" y="1099472"/>
                </a:lnTo>
                <a:lnTo>
                  <a:pt x="1194140" y="1097558"/>
                </a:lnTo>
                <a:lnTo>
                  <a:pt x="1192864" y="1095963"/>
                </a:lnTo>
                <a:lnTo>
                  <a:pt x="1191588" y="1093731"/>
                </a:lnTo>
                <a:lnTo>
                  <a:pt x="1190632" y="1091817"/>
                </a:lnTo>
                <a:lnTo>
                  <a:pt x="1189356" y="1087352"/>
                </a:lnTo>
                <a:lnTo>
                  <a:pt x="1189037" y="1082887"/>
                </a:lnTo>
                <a:lnTo>
                  <a:pt x="1189356" y="1078741"/>
                </a:lnTo>
                <a:lnTo>
                  <a:pt x="1190632" y="1074276"/>
                </a:lnTo>
                <a:lnTo>
                  <a:pt x="1191588" y="1072043"/>
                </a:lnTo>
                <a:lnTo>
                  <a:pt x="1192864" y="1070130"/>
                </a:lnTo>
                <a:lnTo>
                  <a:pt x="1194140" y="1068535"/>
                </a:lnTo>
                <a:lnTo>
                  <a:pt x="1195735" y="1066621"/>
                </a:lnTo>
                <a:lnTo>
                  <a:pt x="1257289" y="967433"/>
                </a:lnTo>
                <a:lnTo>
                  <a:pt x="1258884" y="965838"/>
                </a:lnTo>
                <a:lnTo>
                  <a:pt x="1261435" y="965200"/>
                </a:lnTo>
                <a:close/>
                <a:moveTo>
                  <a:pt x="346041" y="844550"/>
                </a:moveTo>
                <a:lnTo>
                  <a:pt x="350799" y="844550"/>
                </a:lnTo>
                <a:lnTo>
                  <a:pt x="658851" y="844550"/>
                </a:lnTo>
                <a:lnTo>
                  <a:pt x="663927" y="844550"/>
                </a:lnTo>
                <a:lnTo>
                  <a:pt x="669003" y="845185"/>
                </a:lnTo>
                <a:lnTo>
                  <a:pt x="673762" y="846773"/>
                </a:lnTo>
                <a:lnTo>
                  <a:pt x="678204" y="848043"/>
                </a:lnTo>
                <a:lnTo>
                  <a:pt x="682645" y="850265"/>
                </a:lnTo>
                <a:lnTo>
                  <a:pt x="686452" y="852805"/>
                </a:lnTo>
                <a:lnTo>
                  <a:pt x="690259" y="855345"/>
                </a:lnTo>
                <a:lnTo>
                  <a:pt x="693749" y="858838"/>
                </a:lnTo>
                <a:lnTo>
                  <a:pt x="697239" y="862330"/>
                </a:lnTo>
                <a:lnTo>
                  <a:pt x="699777" y="865823"/>
                </a:lnTo>
                <a:lnTo>
                  <a:pt x="702315" y="869950"/>
                </a:lnTo>
                <a:lnTo>
                  <a:pt x="704218" y="874395"/>
                </a:lnTo>
                <a:lnTo>
                  <a:pt x="705804" y="879158"/>
                </a:lnTo>
                <a:lnTo>
                  <a:pt x="707391" y="883920"/>
                </a:lnTo>
                <a:lnTo>
                  <a:pt x="708025" y="888683"/>
                </a:lnTo>
                <a:lnTo>
                  <a:pt x="708025" y="893763"/>
                </a:lnTo>
                <a:lnTo>
                  <a:pt x="708025" y="898843"/>
                </a:lnTo>
                <a:lnTo>
                  <a:pt x="707391" y="903605"/>
                </a:lnTo>
                <a:lnTo>
                  <a:pt x="705804" y="908368"/>
                </a:lnTo>
                <a:lnTo>
                  <a:pt x="704218" y="912495"/>
                </a:lnTo>
                <a:lnTo>
                  <a:pt x="702315" y="916940"/>
                </a:lnTo>
                <a:lnTo>
                  <a:pt x="699777" y="921068"/>
                </a:lnTo>
                <a:lnTo>
                  <a:pt x="697239" y="924878"/>
                </a:lnTo>
                <a:lnTo>
                  <a:pt x="693749" y="928370"/>
                </a:lnTo>
                <a:lnTo>
                  <a:pt x="690259" y="931545"/>
                </a:lnTo>
                <a:lnTo>
                  <a:pt x="686452" y="934403"/>
                </a:lnTo>
                <a:lnTo>
                  <a:pt x="682645" y="936943"/>
                </a:lnTo>
                <a:lnTo>
                  <a:pt x="678204" y="938848"/>
                </a:lnTo>
                <a:lnTo>
                  <a:pt x="673762" y="940753"/>
                </a:lnTo>
                <a:lnTo>
                  <a:pt x="669003" y="941705"/>
                </a:lnTo>
                <a:lnTo>
                  <a:pt x="663927" y="942658"/>
                </a:lnTo>
                <a:lnTo>
                  <a:pt x="658851" y="942975"/>
                </a:lnTo>
                <a:lnTo>
                  <a:pt x="350799" y="942975"/>
                </a:lnTo>
                <a:lnTo>
                  <a:pt x="346041" y="942658"/>
                </a:lnTo>
                <a:lnTo>
                  <a:pt x="340965" y="941705"/>
                </a:lnTo>
                <a:lnTo>
                  <a:pt x="336206" y="940753"/>
                </a:lnTo>
                <a:lnTo>
                  <a:pt x="331764" y="938848"/>
                </a:lnTo>
                <a:lnTo>
                  <a:pt x="327323" y="936943"/>
                </a:lnTo>
                <a:lnTo>
                  <a:pt x="323516" y="934403"/>
                </a:lnTo>
                <a:lnTo>
                  <a:pt x="319391" y="931545"/>
                </a:lnTo>
                <a:lnTo>
                  <a:pt x="316219" y="928370"/>
                </a:lnTo>
                <a:lnTo>
                  <a:pt x="312729" y="924878"/>
                </a:lnTo>
                <a:lnTo>
                  <a:pt x="309874" y="921068"/>
                </a:lnTo>
                <a:lnTo>
                  <a:pt x="307653" y="916940"/>
                </a:lnTo>
                <a:lnTo>
                  <a:pt x="305432" y="912495"/>
                </a:lnTo>
                <a:lnTo>
                  <a:pt x="303846" y="908368"/>
                </a:lnTo>
                <a:lnTo>
                  <a:pt x="302577" y="903605"/>
                </a:lnTo>
                <a:lnTo>
                  <a:pt x="301943" y="898843"/>
                </a:lnTo>
                <a:lnTo>
                  <a:pt x="301625" y="893763"/>
                </a:lnTo>
                <a:lnTo>
                  <a:pt x="301943" y="888683"/>
                </a:lnTo>
                <a:lnTo>
                  <a:pt x="302577" y="883920"/>
                </a:lnTo>
                <a:lnTo>
                  <a:pt x="303846" y="879158"/>
                </a:lnTo>
                <a:lnTo>
                  <a:pt x="305432" y="874395"/>
                </a:lnTo>
                <a:lnTo>
                  <a:pt x="307336" y="869950"/>
                </a:lnTo>
                <a:lnTo>
                  <a:pt x="309874" y="865823"/>
                </a:lnTo>
                <a:lnTo>
                  <a:pt x="312729" y="862330"/>
                </a:lnTo>
                <a:lnTo>
                  <a:pt x="316219" y="858838"/>
                </a:lnTo>
                <a:lnTo>
                  <a:pt x="319391" y="855345"/>
                </a:lnTo>
                <a:lnTo>
                  <a:pt x="323516" y="852805"/>
                </a:lnTo>
                <a:lnTo>
                  <a:pt x="327323" y="850265"/>
                </a:lnTo>
                <a:lnTo>
                  <a:pt x="331764" y="848043"/>
                </a:lnTo>
                <a:lnTo>
                  <a:pt x="336206" y="846773"/>
                </a:lnTo>
                <a:lnTo>
                  <a:pt x="340965" y="845185"/>
                </a:lnTo>
                <a:lnTo>
                  <a:pt x="346041" y="844550"/>
                </a:lnTo>
                <a:close/>
                <a:moveTo>
                  <a:pt x="344144" y="590550"/>
                </a:moveTo>
                <a:lnTo>
                  <a:pt x="960782" y="590550"/>
                </a:lnTo>
                <a:lnTo>
                  <a:pt x="966812" y="591185"/>
                </a:lnTo>
                <a:lnTo>
                  <a:pt x="973159" y="592138"/>
                </a:lnTo>
                <a:lnTo>
                  <a:pt x="978871" y="593725"/>
                </a:lnTo>
                <a:lnTo>
                  <a:pt x="984584" y="595630"/>
                </a:lnTo>
                <a:lnTo>
                  <a:pt x="990296" y="598488"/>
                </a:lnTo>
                <a:lnTo>
                  <a:pt x="995374" y="601345"/>
                </a:lnTo>
                <a:lnTo>
                  <a:pt x="1000135" y="604838"/>
                </a:lnTo>
                <a:lnTo>
                  <a:pt x="1004260" y="608965"/>
                </a:lnTo>
                <a:lnTo>
                  <a:pt x="1008386" y="613410"/>
                </a:lnTo>
                <a:lnTo>
                  <a:pt x="1011560" y="617855"/>
                </a:lnTo>
                <a:lnTo>
                  <a:pt x="1015051" y="623253"/>
                </a:lnTo>
                <a:lnTo>
                  <a:pt x="1017590" y="628650"/>
                </a:lnTo>
                <a:lnTo>
                  <a:pt x="1019811" y="634048"/>
                </a:lnTo>
                <a:lnTo>
                  <a:pt x="1021081" y="639763"/>
                </a:lnTo>
                <a:lnTo>
                  <a:pt x="1021715" y="646113"/>
                </a:lnTo>
                <a:lnTo>
                  <a:pt x="1022350" y="652145"/>
                </a:lnTo>
                <a:lnTo>
                  <a:pt x="1021715" y="658813"/>
                </a:lnTo>
                <a:lnTo>
                  <a:pt x="1021081" y="664528"/>
                </a:lnTo>
                <a:lnTo>
                  <a:pt x="1019811" y="670878"/>
                </a:lnTo>
                <a:lnTo>
                  <a:pt x="1017590" y="676275"/>
                </a:lnTo>
                <a:lnTo>
                  <a:pt x="1015051" y="681673"/>
                </a:lnTo>
                <a:lnTo>
                  <a:pt x="1011560" y="686753"/>
                </a:lnTo>
                <a:lnTo>
                  <a:pt x="1008386" y="691515"/>
                </a:lnTo>
                <a:lnTo>
                  <a:pt x="1004260" y="695960"/>
                </a:lnTo>
                <a:lnTo>
                  <a:pt x="1000135" y="700088"/>
                </a:lnTo>
                <a:lnTo>
                  <a:pt x="995374" y="703580"/>
                </a:lnTo>
                <a:lnTo>
                  <a:pt x="990296" y="706438"/>
                </a:lnTo>
                <a:lnTo>
                  <a:pt x="984584" y="708978"/>
                </a:lnTo>
                <a:lnTo>
                  <a:pt x="978871" y="711200"/>
                </a:lnTo>
                <a:lnTo>
                  <a:pt x="973159" y="712788"/>
                </a:lnTo>
                <a:lnTo>
                  <a:pt x="966812" y="713740"/>
                </a:lnTo>
                <a:lnTo>
                  <a:pt x="960782" y="714375"/>
                </a:lnTo>
                <a:lnTo>
                  <a:pt x="344144" y="714375"/>
                </a:lnTo>
                <a:lnTo>
                  <a:pt x="338114" y="713740"/>
                </a:lnTo>
                <a:lnTo>
                  <a:pt x="331767" y="712788"/>
                </a:lnTo>
                <a:lnTo>
                  <a:pt x="326054" y="711200"/>
                </a:lnTo>
                <a:lnTo>
                  <a:pt x="320342" y="708978"/>
                </a:lnTo>
                <a:lnTo>
                  <a:pt x="314946" y="706438"/>
                </a:lnTo>
                <a:lnTo>
                  <a:pt x="309869" y="703580"/>
                </a:lnTo>
                <a:lnTo>
                  <a:pt x="305108" y="700088"/>
                </a:lnTo>
                <a:lnTo>
                  <a:pt x="300982" y="695960"/>
                </a:lnTo>
                <a:lnTo>
                  <a:pt x="296857" y="691515"/>
                </a:lnTo>
                <a:lnTo>
                  <a:pt x="293366" y="686753"/>
                </a:lnTo>
                <a:lnTo>
                  <a:pt x="290192" y="681673"/>
                </a:lnTo>
                <a:lnTo>
                  <a:pt x="287653" y="676275"/>
                </a:lnTo>
                <a:lnTo>
                  <a:pt x="285432" y="670878"/>
                </a:lnTo>
                <a:lnTo>
                  <a:pt x="284162" y="664528"/>
                </a:lnTo>
                <a:lnTo>
                  <a:pt x="282893" y="658813"/>
                </a:lnTo>
                <a:lnTo>
                  <a:pt x="282575" y="652145"/>
                </a:lnTo>
                <a:lnTo>
                  <a:pt x="282893" y="646113"/>
                </a:lnTo>
                <a:lnTo>
                  <a:pt x="284162" y="639763"/>
                </a:lnTo>
                <a:lnTo>
                  <a:pt x="285432" y="634048"/>
                </a:lnTo>
                <a:lnTo>
                  <a:pt x="287653" y="628650"/>
                </a:lnTo>
                <a:lnTo>
                  <a:pt x="290192" y="623253"/>
                </a:lnTo>
                <a:lnTo>
                  <a:pt x="293366" y="617855"/>
                </a:lnTo>
                <a:lnTo>
                  <a:pt x="296857" y="613410"/>
                </a:lnTo>
                <a:lnTo>
                  <a:pt x="300982" y="608965"/>
                </a:lnTo>
                <a:lnTo>
                  <a:pt x="305108" y="604838"/>
                </a:lnTo>
                <a:lnTo>
                  <a:pt x="309869" y="601345"/>
                </a:lnTo>
                <a:lnTo>
                  <a:pt x="314946" y="598488"/>
                </a:lnTo>
                <a:lnTo>
                  <a:pt x="320342" y="595630"/>
                </a:lnTo>
                <a:lnTo>
                  <a:pt x="326054" y="593725"/>
                </a:lnTo>
                <a:lnTo>
                  <a:pt x="331767" y="592138"/>
                </a:lnTo>
                <a:lnTo>
                  <a:pt x="338114" y="591185"/>
                </a:lnTo>
                <a:lnTo>
                  <a:pt x="344144" y="590550"/>
                </a:lnTo>
                <a:close/>
                <a:moveTo>
                  <a:pt x="1750865" y="411163"/>
                </a:moveTo>
                <a:lnTo>
                  <a:pt x="1754043" y="411481"/>
                </a:lnTo>
                <a:lnTo>
                  <a:pt x="1757540" y="411798"/>
                </a:lnTo>
                <a:lnTo>
                  <a:pt x="1760718" y="413068"/>
                </a:lnTo>
                <a:lnTo>
                  <a:pt x="1764214" y="414021"/>
                </a:lnTo>
                <a:lnTo>
                  <a:pt x="1767710" y="414973"/>
                </a:lnTo>
                <a:lnTo>
                  <a:pt x="1770889" y="416878"/>
                </a:lnTo>
                <a:lnTo>
                  <a:pt x="1777563" y="421006"/>
                </a:lnTo>
                <a:lnTo>
                  <a:pt x="1784555" y="425768"/>
                </a:lnTo>
                <a:lnTo>
                  <a:pt x="1790912" y="431166"/>
                </a:lnTo>
                <a:lnTo>
                  <a:pt x="1797904" y="437198"/>
                </a:lnTo>
                <a:lnTo>
                  <a:pt x="1812207" y="451486"/>
                </a:lnTo>
                <a:lnTo>
                  <a:pt x="1827145" y="466408"/>
                </a:lnTo>
                <a:lnTo>
                  <a:pt x="1836680" y="476251"/>
                </a:lnTo>
                <a:lnTo>
                  <a:pt x="1851935" y="491173"/>
                </a:lnTo>
                <a:lnTo>
                  <a:pt x="1865920" y="505461"/>
                </a:lnTo>
                <a:lnTo>
                  <a:pt x="1872277" y="512446"/>
                </a:lnTo>
                <a:lnTo>
                  <a:pt x="1877680" y="519431"/>
                </a:lnTo>
                <a:lnTo>
                  <a:pt x="1882447" y="525781"/>
                </a:lnTo>
                <a:lnTo>
                  <a:pt x="1886579" y="532766"/>
                </a:lnTo>
                <a:lnTo>
                  <a:pt x="1888486" y="536258"/>
                </a:lnTo>
                <a:lnTo>
                  <a:pt x="1889439" y="539433"/>
                </a:lnTo>
                <a:lnTo>
                  <a:pt x="1891029" y="542608"/>
                </a:lnTo>
                <a:lnTo>
                  <a:pt x="1891664" y="546101"/>
                </a:lnTo>
                <a:lnTo>
                  <a:pt x="1891982" y="549593"/>
                </a:lnTo>
                <a:lnTo>
                  <a:pt x="1892300" y="552768"/>
                </a:lnTo>
                <a:lnTo>
                  <a:pt x="1892300" y="556261"/>
                </a:lnTo>
                <a:lnTo>
                  <a:pt x="1891664" y="559753"/>
                </a:lnTo>
                <a:lnTo>
                  <a:pt x="1891029" y="562928"/>
                </a:lnTo>
                <a:lnTo>
                  <a:pt x="1889757" y="566738"/>
                </a:lnTo>
                <a:lnTo>
                  <a:pt x="1888486" y="570231"/>
                </a:lnTo>
                <a:lnTo>
                  <a:pt x="1886261" y="574041"/>
                </a:lnTo>
                <a:lnTo>
                  <a:pt x="1884036" y="577533"/>
                </a:lnTo>
                <a:lnTo>
                  <a:pt x="1881176" y="581343"/>
                </a:lnTo>
                <a:lnTo>
                  <a:pt x="1877680" y="585153"/>
                </a:lnTo>
                <a:lnTo>
                  <a:pt x="1874184" y="588963"/>
                </a:lnTo>
                <a:lnTo>
                  <a:pt x="1476895" y="985838"/>
                </a:lnTo>
                <a:lnTo>
                  <a:pt x="1472763" y="989966"/>
                </a:lnTo>
                <a:lnTo>
                  <a:pt x="1468313" y="993458"/>
                </a:lnTo>
                <a:lnTo>
                  <a:pt x="1464182" y="996633"/>
                </a:lnTo>
                <a:lnTo>
                  <a:pt x="1459732" y="999808"/>
                </a:lnTo>
                <a:lnTo>
                  <a:pt x="1455282" y="1002348"/>
                </a:lnTo>
                <a:lnTo>
                  <a:pt x="1450515" y="1004888"/>
                </a:lnTo>
                <a:lnTo>
                  <a:pt x="1446065" y="1007111"/>
                </a:lnTo>
                <a:lnTo>
                  <a:pt x="1440980" y="1009016"/>
                </a:lnTo>
                <a:lnTo>
                  <a:pt x="1436212" y="1010921"/>
                </a:lnTo>
                <a:lnTo>
                  <a:pt x="1431445" y="1012826"/>
                </a:lnTo>
                <a:lnTo>
                  <a:pt x="1426360" y="1013778"/>
                </a:lnTo>
                <a:lnTo>
                  <a:pt x="1421274" y="1015366"/>
                </a:lnTo>
                <a:lnTo>
                  <a:pt x="1416507" y="1016001"/>
                </a:lnTo>
                <a:lnTo>
                  <a:pt x="1411422" y="1016953"/>
                </a:lnTo>
                <a:lnTo>
                  <a:pt x="1406336" y="1017271"/>
                </a:lnTo>
                <a:lnTo>
                  <a:pt x="1401569" y="1017588"/>
                </a:lnTo>
                <a:lnTo>
                  <a:pt x="1396484" y="1017588"/>
                </a:lnTo>
                <a:lnTo>
                  <a:pt x="1391716" y="1017271"/>
                </a:lnTo>
                <a:lnTo>
                  <a:pt x="1386949" y="1016953"/>
                </a:lnTo>
                <a:lnTo>
                  <a:pt x="1382499" y="1015683"/>
                </a:lnTo>
                <a:lnTo>
                  <a:pt x="1377731" y="1015048"/>
                </a:lnTo>
                <a:lnTo>
                  <a:pt x="1373282" y="1013461"/>
                </a:lnTo>
                <a:lnTo>
                  <a:pt x="1368832" y="1012191"/>
                </a:lnTo>
                <a:lnTo>
                  <a:pt x="1364700" y="1010286"/>
                </a:lnTo>
                <a:lnTo>
                  <a:pt x="1360886" y="1008063"/>
                </a:lnTo>
                <a:lnTo>
                  <a:pt x="1357072" y="1005523"/>
                </a:lnTo>
                <a:lnTo>
                  <a:pt x="1353576" y="1002983"/>
                </a:lnTo>
                <a:lnTo>
                  <a:pt x="1350080" y="1000126"/>
                </a:lnTo>
                <a:lnTo>
                  <a:pt x="1347220" y="996633"/>
                </a:lnTo>
                <a:lnTo>
                  <a:pt x="1344359" y="993458"/>
                </a:lnTo>
                <a:lnTo>
                  <a:pt x="1341817" y="989331"/>
                </a:lnTo>
                <a:lnTo>
                  <a:pt x="1339274" y="985521"/>
                </a:lnTo>
                <a:lnTo>
                  <a:pt x="1337367" y="981076"/>
                </a:lnTo>
                <a:lnTo>
                  <a:pt x="1335778" y="976313"/>
                </a:lnTo>
                <a:lnTo>
                  <a:pt x="1326561" y="967106"/>
                </a:lnTo>
                <a:lnTo>
                  <a:pt x="1322111" y="965518"/>
                </a:lnTo>
                <a:lnTo>
                  <a:pt x="1317979" y="963296"/>
                </a:lnTo>
                <a:lnTo>
                  <a:pt x="1314165" y="961073"/>
                </a:lnTo>
                <a:lnTo>
                  <a:pt x="1310351" y="958851"/>
                </a:lnTo>
                <a:lnTo>
                  <a:pt x="1307173" y="956311"/>
                </a:lnTo>
                <a:lnTo>
                  <a:pt x="1303995" y="953453"/>
                </a:lnTo>
                <a:lnTo>
                  <a:pt x="1301134" y="950913"/>
                </a:lnTo>
                <a:lnTo>
                  <a:pt x="1298274" y="948056"/>
                </a:lnTo>
                <a:lnTo>
                  <a:pt x="1295731" y="944563"/>
                </a:lnTo>
                <a:lnTo>
                  <a:pt x="1293824" y="941706"/>
                </a:lnTo>
                <a:lnTo>
                  <a:pt x="1291599" y="938531"/>
                </a:lnTo>
                <a:lnTo>
                  <a:pt x="1289692" y="935038"/>
                </a:lnTo>
                <a:lnTo>
                  <a:pt x="1288103" y="931546"/>
                </a:lnTo>
                <a:lnTo>
                  <a:pt x="1286832" y="928371"/>
                </a:lnTo>
                <a:lnTo>
                  <a:pt x="1284607" y="921068"/>
                </a:lnTo>
                <a:lnTo>
                  <a:pt x="1283336" y="913448"/>
                </a:lnTo>
                <a:lnTo>
                  <a:pt x="1282700" y="905511"/>
                </a:lnTo>
                <a:lnTo>
                  <a:pt x="1283018" y="897573"/>
                </a:lnTo>
                <a:lnTo>
                  <a:pt x="1283971" y="889953"/>
                </a:lnTo>
                <a:lnTo>
                  <a:pt x="1285560" y="882016"/>
                </a:lnTo>
                <a:lnTo>
                  <a:pt x="1287785" y="874078"/>
                </a:lnTo>
                <a:lnTo>
                  <a:pt x="1290646" y="866141"/>
                </a:lnTo>
                <a:lnTo>
                  <a:pt x="1294142" y="858521"/>
                </a:lnTo>
                <a:lnTo>
                  <a:pt x="1298909" y="849948"/>
                </a:lnTo>
                <a:lnTo>
                  <a:pt x="1304313" y="841376"/>
                </a:lnTo>
                <a:lnTo>
                  <a:pt x="1310351" y="833756"/>
                </a:lnTo>
                <a:lnTo>
                  <a:pt x="1317026" y="826136"/>
                </a:lnTo>
                <a:lnTo>
                  <a:pt x="1714315" y="429261"/>
                </a:lnTo>
                <a:lnTo>
                  <a:pt x="1718446" y="425768"/>
                </a:lnTo>
                <a:lnTo>
                  <a:pt x="1721943" y="422276"/>
                </a:lnTo>
                <a:lnTo>
                  <a:pt x="1726074" y="419736"/>
                </a:lnTo>
                <a:lnTo>
                  <a:pt x="1729571" y="417196"/>
                </a:lnTo>
                <a:lnTo>
                  <a:pt x="1733384" y="415608"/>
                </a:lnTo>
                <a:lnTo>
                  <a:pt x="1736881" y="414021"/>
                </a:lnTo>
                <a:lnTo>
                  <a:pt x="1740377" y="412433"/>
                </a:lnTo>
                <a:lnTo>
                  <a:pt x="1743873" y="411798"/>
                </a:lnTo>
                <a:lnTo>
                  <a:pt x="1747051" y="411481"/>
                </a:lnTo>
                <a:lnTo>
                  <a:pt x="1750865" y="411163"/>
                </a:lnTo>
                <a:close/>
                <a:moveTo>
                  <a:pt x="198373" y="319088"/>
                </a:moveTo>
                <a:lnTo>
                  <a:pt x="1557783" y="319088"/>
                </a:lnTo>
                <a:lnTo>
                  <a:pt x="1453042" y="423822"/>
                </a:lnTo>
                <a:lnTo>
                  <a:pt x="315492" y="423822"/>
                </a:lnTo>
                <a:lnTo>
                  <a:pt x="305336" y="424140"/>
                </a:lnTo>
                <a:lnTo>
                  <a:pt x="295179" y="424774"/>
                </a:lnTo>
                <a:lnTo>
                  <a:pt x="285340" y="426361"/>
                </a:lnTo>
                <a:lnTo>
                  <a:pt x="275500" y="427631"/>
                </a:lnTo>
                <a:lnTo>
                  <a:pt x="265979" y="429852"/>
                </a:lnTo>
                <a:lnTo>
                  <a:pt x="256457" y="433026"/>
                </a:lnTo>
                <a:lnTo>
                  <a:pt x="247570" y="435882"/>
                </a:lnTo>
                <a:lnTo>
                  <a:pt x="238365" y="439374"/>
                </a:lnTo>
                <a:lnTo>
                  <a:pt x="229478" y="443499"/>
                </a:lnTo>
                <a:lnTo>
                  <a:pt x="221226" y="447943"/>
                </a:lnTo>
                <a:lnTo>
                  <a:pt x="212973" y="452703"/>
                </a:lnTo>
                <a:lnTo>
                  <a:pt x="204721" y="457781"/>
                </a:lnTo>
                <a:lnTo>
                  <a:pt x="196786" y="463494"/>
                </a:lnTo>
                <a:lnTo>
                  <a:pt x="189486" y="469207"/>
                </a:lnTo>
                <a:lnTo>
                  <a:pt x="182186" y="475554"/>
                </a:lnTo>
                <a:lnTo>
                  <a:pt x="175203" y="481902"/>
                </a:lnTo>
                <a:lnTo>
                  <a:pt x="168855" y="488884"/>
                </a:lnTo>
                <a:lnTo>
                  <a:pt x="162507" y="496184"/>
                </a:lnTo>
                <a:lnTo>
                  <a:pt x="156794" y="503483"/>
                </a:lnTo>
                <a:lnTo>
                  <a:pt x="151398" y="511100"/>
                </a:lnTo>
                <a:lnTo>
                  <a:pt x="145685" y="519670"/>
                </a:lnTo>
                <a:lnTo>
                  <a:pt x="140924" y="527604"/>
                </a:lnTo>
                <a:lnTo>
                  <a:pt x="136798" y="536490"/>
                </a:lnTo>
                <a:lnTo>
                  <a:pt x="132672" y="545060"/>
                </a:lnTo>
                <a:lnTo>
                  <a:pt x="129498" y="554263"/>
                </a:lnTo>
                <a:lnTo>
                  <a:pt x="126007" y="563150"/>
                </a:lnTo>
                <a:lnTo>
                  <a:pt x="123468" y="572671"/>
                </a:lnTo>
                <a:lnTo>
                  <a:pt x="121246" y="582193"/>
                </a:lnTo>
                <a:lnTo>
                  <a:pt x="119659" y="592031"/>
                </a:lnTo>
                <a:lnTo>
                  <a:pt x="118072" y="601870"/>
                </a:lnTo>
                <a:lnTo>
                  <a:pt x="117437" y="612026"/>
                </a:lnTo>
                <a:lnTo>
                  <a:pt x="117437" y="622182"/>
                </a:lnTo>
                <a:lnTo>
                  <a:pt x="117437" y="1633658"/>
                </a:lnTo>
                <a:lnTo>
                  <a:pt x="117437" y="1643814"/>
                </a:lnTo>
                <a:lnTo>
                  <a:pt x="118072" y="1653970"/>
                </a:lnTo>
                <a:lnTo>
                  <a:pt x="119659" y="1663808"/>
                </a:lnTo>
                <a:lnTo>
                  <a:pt x="121246" y="1673647"/>
                </a:lnTo>
                <a:lnTo>
                  <a:pt x="123468" y="1683168"/>
                </a:lnTo>
                <a:lnTo>
                  <a:pt x="126007" y="1692689"/>
                </a:lnTo>
                <a:lnTo>
                  <a:pt x="129498" y="1701576"/>
                </a:lnTo>
                <a:lnTo>
                  <a:pt x="132672" y="1710780"/>
                </a:lnTo>
                <a:lnTo>
                  <a:pt x="136798" y="1719666"/>
                </a:lnTo>
                <a:lnTo>
                  <a:pt x="140924" y="1728235"/>
                </a:lnTo>
                <a:lnTo>
                  <a:pt x="145685" y="1736170"/>
                </a:lnTo>
                <a:lnTo>
                  <a:pt x="151398" y="1744739"/>
                </a:lnTo>
                <a:lnTo>
                  <a:pt x="156794" y="1752356"/>
                </a:lnTo>
                <a:lnTo>
                  <a:pt x="162507" y="1759656"/>
                </a:lnTo>
                <a:lnTo>
                  <a:pt x="168855" y="1766955"/>
                </a:lnTo>
                <a:lnTo>
                  <a:pt x="175203" y="1773938"/>
                </a:lnTo>
                <a:lnTo>
                  <a:pt x="182186" y="1780285"/>
                </a:lnTo>
                <a:lnTo>
                  <a:pt x="189486" y="1786633"/>
                </a:lnTo>
                <a:lnTo>
                  <a:pt x="196786" y="1792345"/>
                </a:lnTo>
                <a:lnTo>
                  <a:pt x="204721" y="1798375"/>
                </a:lnTo>
                <a:lnTo>
                  <a:pt x="212973" y="1803453"/>
                </a:lnTo>
                <a:lnTo>
                  <a:pt x="221226" y="1808214"/>
                </a:lnTo>
                <a:lnTo>
                  <a:pt x="229478" y="1812340"/>
                </a:lnTo>
                <a:lnTo>
                  <a:pt x="238365" y="1816466"/>
                </a:lnTo>
                <a:lnTo>
                  <a:pt x="247570" y="1819640"/>
                </a:lnTo>
                <a:lnTo>
                  <a:pt x="256457" y="1823131"/>
                </a:lnTo>
                <a:lnTo>
                  <a:pt x="265979" y="1825670"/>
                </a:lnTo>
                <a:lnTo>
                  <a:pt x="275500" y="1827891"/>
                </a:lnTo>
                <a:lnTo>
                  <a:pt x="285340" y="1829478"/>
                </a:lnTo>
                <a:lnTo>
                  <a:pt x="295179" y="1831065"/>
                </a:lnTo>
                <a:lnTo>
                  <a:pt x="305336" y="1831700"/>
                </a:lnTo>
                <a:lnTo>
                  <a:pt x="315492" y="1831700"/>
                </a:lnTo>
                <a:lnTo>
                  <a:pt x="1632371" y="1831700"/>
                </a:lnTo>
                <a:lnTo>
                  <a:pt x="1642527" y="1831700"/>
                </a:lnTo>
                <a:lnTo>
                  <a:pt x="1652367" y="1831065"/>
                </a:lnTo>
                <a:lnTo>
                  <a:pt x="1662523" y="1829478"/>
                </a:lnTo>
                <a:lnTo>
                  <a:pt x="1672045" y="1827891"/>
                </a:lnTo>
                <a:lnTo>
                  <a:pt x="1681885" y="1825670"/>
                </a:lnTo>
                <a:lnTo>
                  <a:pt x="1691089" y="1823131"/>
                </a:lnTo>
                <a:lnTo>
                  <a:pt x="1700611" y="1819640"/>
                </a:lnTo>
                <a:lnTo>
                  <a:pt x="1709181" y="1816466"/>
                </a:lnTo>
                <a:lnTo>
                  <a:pt x="1718385" y="1812340"/>
                </a:lnTo>
                <a:lnTo>
                  <a:pt x="1726637" y="1808214"/>
                </a:lnTo>
                <a:lnTo>
                  <a:pt x="1735207" y="1803453"/>
                </a:lnTo>
                <a:lnTo>
                  <a:pt x="1743142" y="1798375"/>
                </a:lnTo>
                <a:lnTo>
                  <a:pt x="1750760" y="1792345"/>
                </a:lnTo>
                <a:lnTo>
                  <a:pt x="1758377" y="1786633"/>
                </a:lnTo>
                <a:lnTo>
                  <a:pt x="1765677" y="1780285"/>
                </a:lnTo>
                <a:lnTo>
                  <a:pt x="1772660" y="1773938"/>
                </a:lnTo>
                <a:lnTo>
                  <a:pt x="1779325" y="1766955"/>
                </a:lnTo>
                <a:lnTo>
                  <a:pt x="1785356" y="1759973"/>
                </a:lnTo>
                <a:lnTo>
                  <a:pt x="1791069" y="1752356"/>
                </a:lnTo>
                <a:lnTo>
                  <a:pt x="1796782" y="1744739"/>
                </a:lnTo>
                <a:lnTo>
                  <a:pt x="1801861" y="1736805"/>
                </a:lnTo>
                <a:lnTo>
                  <a:pt x="1806621" y="1728235"/>
                </a:lnTo>
                <a:lnTo>
                  <a:pt x="1810748" y="1719666"/>
                </a:lnTo>
                <a:lnTo>
                  <a:pt x="1814874" y="1710780"/>
                </a:lnTo>
                <a:lnTo>
                  <a:pt x="1818683" y="1702211"/>
                </a:lnTo>
                <a:lnTo>
                  <a:pt x="1821857" y="1692689"/>
                </a:lnTo>
                <a:lnTo>
                  <a:pt x="1824396" y="1683168"/>
                </a:lnTo>
                <a:lnTo>
                  <a:pt x="1826617" y="1673647"/>
                </a:lnTo>
                <a:lnTo>
                  <a:pt x="1828522" y="1663808"/>
                </a:lnTo>
                <a:lnTo>
                  <a:pt x="1829474" y="1653970"/>
                </a:lnTo>
                <a:lnTo>
                  <a:pt x="1830109" y="1643814"/>
                </a:lnTo>
                <a:lnTo>
                  <a:pt x="1830426" y="1633658"/>
                </a:lnTo>
                <a:lnTo>
                  <a:pt x="1830426" y="1113162"/>
                </a:lnTo>
                <a:lnTo>
                  <a:pt x="1830426" y="773570"/>
                </a:lnTo>
                <a:lnTo>
                  <a:pt x="1947863" y="656458"/>
                </a:lnTo>
                <a:lnTo>
                  <a:pt x="1947863" y="1738391"/>
                </a:lnTo>
                <a:lnTo>
                  <a:pt x="1947546" y="1748865"/>
                </a:lnTo>
                <a:lnTo>
                  <a:pt x="1946911" y="1758704"/>
                </a:lnTo>
                <a:lnTo>
                  <a:pt x="1945324" y="1768860"/>
                </a:lnTo>
                <a:lnTo>
                  <a:pt x="1943419" y="1778063"/>
                </a:lnTo>
                <a:lnTo>
                  <a:pt x="1941198" y="1787902"/>
                </a:lnTo>
                <a:lnTo>
                  <a:pt x="1938659" y="1797423"/>
                </a:lnTo>
                <a:lnTo>
                  <a:pt x="1935802" y="1806627"/>
                </a:lnTo>
                <a:lnTo>
                  <a:pt x="1932311" y="1815831"/>
                </a:lnTo>
                <a:lnTo>
                  <a:pt x="1928184" y="1824400"/>
                </a:lnTo>
                <a:lnTo>
                  <a:pt x="1923741" y="1832969"/>
                </a:lnTo>
                <a:lnTo>
                  <a:pt x="1918980" y="1841221"/>
                </a:lnTo>
                <a:lnTo>
                  <a:pt x="1913902" y="1849156"/>
                </a:lnTo>
                <a:lnTo>
                  <a:pt x="1908188" y="1856773"/>
                </a:lnTo>
                <a:lnTo>
                  <a:pt x="1902475" y="1864707"/>
                </a:lnTo>
                <a:lnTo>
                  <a:pt x="1896127" y="1871689"/>
                </a:lnTo>
                <a:lnTo>
                  <a:pt x="1889462" y="1878671"/>
                </a:lnTo>
                <a:lnTo>
                  <a:pt x="1882797" y="1885336"/>
                </a:lnTo>
                <a:lnTo>
                  <a:pt x="1875497" y="1891366"/>
                </a:lnTo>
                <a:lnTo>
                  <a:pt x="1868197" y="1897397"/>
                </a:lnTo>
                <a:lnTo>
                  <a:pt x="1860579" y="1902792"/>
                </a:lnTo>
                <a:lnTo>
                  <a:pt x="1852327" y="1907870"/>
                </a:lnTo>
                <a:lnTo>
                  <a:pt x="1844074" y="1912631"/>
                </a:lnTo>
                <a:lnTo>
                  <a:pt x="1835187" y="1917074"/>
                </a:lnTo>
                <a:lnTo>
                  <a:pt x="1826617" y="1920882"/>
                </a:lnTo>
                <a:lnTo>
                  <a:pt x="1817413" y="1924691"/>
                </a:lnTo>
                <a:lnTo>
                  <a:pt x="1808209" y="1927865"/>
                </a:lnTo>
                <a:lnTo>
                  <a:pt x="1799004" y="1930404"/>
                </a:lnTo>
                <a:lnTo>
                  <a:pt x="1789482" y="1932625"/>
                </a:lnTo>
                <a:lnTo>
                  <a:pt x="1779643" y="1934530"/>
                </a:lnTo>
                <a:lnTo>
                  <a:pt x="1769803" y="1935482"/>
                </a:lnTo>
                <a:lnTo>
                  <a:pt x="1759647" y="1936434"/>
                </a:lnTo>
                <a:lnTo>
                  <a:pt x="1749173" y="1936751"/>
                </a:lnTo>
                <a:lnTo>
                  <a:pt x="198373" y="1936751"/>
                </a:lnTo>
                <a:lnTo>
                  <a:pt x="188216" y="1936434"/>
                </a:lnTo>
                <a:lnTo>
                  <a:pt x="178377" y="1935482"/>
                </a:lnTo>
                <a:lnTo>
                  <a:pt x="168538" y="1934530"/>
                </a:lnTo>
                <a:lnTo>
                  <a:pt x="158699" y="1932625"/>
                </a:lnTo>
                <a:lnTo>
                  <a:pt x="148859" y="1930404"/>
                </a:lnTo>
                <a:lnTo>
                  <a:pt x="139655" y="1927865"/>
                </a:lnTo>
                <a:lnTo>
                  <a:pt x="130133" y="1924691"/>
                </a:lnTo>
                <a:lnTo>
                  <a:pt x="121246" y="1920882"/>
                </a:lnTo>
                <a:lnTo>
                  <a:pt x="112359" y="1917074"/>
                </a:lnTo>
                <a:lnTo>
                  <a:pt x="103789" y="1912631"/>
                </a:lnTo>
                <a:lnTo>
                  <a:pt x="95537" y="1907870"/>
                </a:lnTo>
                <a:lnTo>
                  <a:pt x="87602" y="1902792"/>
                </a:lnTo>
                <a:lnTo>
                  <a:pt x="79984" y="1897397"/>
                </a:lnTo>
                <a:lnTo>
                  <a:pt x="72049" y="1891366"/>
                </a:lnTo>
                <a:lnTo>
                  <a:pt x="65067" y="1885336"/>
                </a:lnTo>
                <a:lnTo>
                  <a:pt x="58084" y="1878671"/>
                </a:lnTo>
                <a:lnTo>
                  <a:pt x="51418" y="1871689"/>
                </a:lnTo>
                <a:lnTo>
                  <a:pt x="45388" y="1864707"/>
                </a:lnTo>
                <a:lnTo>
                  <a:pt x="39357" y="1856773"/>
                </a:lnTo>
                <a:lnTo>
                  <a:pt x="33962" y="1849156"/>
                </a:lnTo>
                <a:lnTo>
                  <a:pt x="28883" y="1841221"/>
                </a:lnTo>
                <a:lnTo>
                  <a:pt x="24122" y="1832969"/>
                </a:lnTo>
                <a:lnTo>
                  <a:pt x="19679" y="1824400"/>
                </a:lnTo>
                <a:lnTo>
                  <a:pt x="15870" y="1815831"/>
                </a:lnTo>
                <a:lnTo>
                  <a:pt x="12061" y="1806627"/>
                </a:lnTo>
                <a:lnTo>
                  <a:pt x="8887" y="1797423"/>
                </a:lnTo>
                <a:lnTo>
                  <a:pt x="6348" y="1787902"/>
                </a:lnTo>
                <a:lnTo>
                  <a:pt x="4126" y="1778063"/>
                </a:lnTo>
                <a:lnTo>
                  <a:pt x="2222" y="1768860"/>
                </a:lnTo>
                <a:lnTo>
                  <a:pt x="1270" y="1758704"/>
                </a:lnTo>
                <a:lnTo>
                  <a:pt x="318" y="1748865"/>
                </a:lnTo>
                <a:lnTo>
                  <a:pt x="0" y="1738391"/>
                </a:lnTo>
                <a:lnTo>
                  <a:pt x="0" y="517448"/>
                </a:lnTo>
                <a:lnTo>
                  <a:pt x="318" y="507292"/>
                </a:lnTo>
                <a:lnTo>
                  <a:pt x="1270" y="497453"/>
                </a:lnTo>
                <a:lnTo>
                  <a:pt x="2222" y="487297"/>
                </a:lnTo>
                <a:lnTo>
                  <a:pt x="4126" y="477776"/>
                </a:lnTo>
                <a:lnTo>
                  <a:pt x="6348" y="467937"/>
                </a:lnTo>
                <a:lnTo>
                  <a:pt x="8887" y="458416"/>
                </a:lnTo>
                <a:lnTo>
                  <a:pt x="12061" y="449212"/>
                </a:lnTo>
                <a:lnTo>
                  <a:pt x="15870" y="440008"/>
                </a:lnTo>
                <a:lnTo>
                  <a:pt x="19679" y="431439"/>
                </a:lnTo>
                <a:lnTo>
                  <a:pt x="24122" y="423187"/>
                </a:lnTo>
                <a:lnTo>
                  <a:pt x="28883" y="414618"/>
                </a:lnTo>
                <a:lnTo>
                  <a:pt x="33962" y="406684"/>
                </a:lnTo>
                <a:lnTo>
                  <a:pt x="39357" y="399067"/>
                </a:lnTo>
                <a:lnTo>
                  <a:pt x="45388" y="391450"/>
                </a:lnTo>
                <a:lnTo>
                  <a:pt x="51418" y="384150"/>
                </a:lnTo>
                <a:lnTo>
                  <a:pt x="58084" y="377168"/>
                </a:lnTo>
                <a:lnTo>
                  <a:pt x="65067" y="370503"/>
                </a:lnTo>
                <a:lnTo>
                  <a:pt x="72049" y="364473"/>
                </a:lnTo>
                <a:lnTo>
                  <a:pt x="79984" y="358443"/>
                </a:lnTo>
                <a:lnTo>
                  <a:pt x="87602" y="353047"/>
                </a:lnTo>
                <a:lnTo>
                  <a:pt x="95537" y="347969"/>
                </a:lnTo>
                <a:lnTo>
                  <a:pt x="103789" y="343209"/>
                </a:lnTo>
                <a:lnTo>
                  <a:pt x="112359" y="338766"/>
                </a:lnTo>
                <a:lnTo>
                  <a:pt x="121246" y="334957"/>
                </a:lnTo>
                <a:lnTo>
                  <a:pt x="130133" y="331149"/>
                </a:lnTo>
                <a:lnTo>
                  <a:pt x="139655" y="328292"/>
                </a:lnTo>
                <a:lnTo>
                  <a:pt x="148859" y="325436"/>
                </a:lnTo>
                <a:lnTo>
                  <a:pt x="158699" y="323214"/>
                </a:lnTo>
                <a:lnTo>
                  <a:pt x="168538" y="321310"/>
                </a:lnTo>
                <a:lnTo>
                  <a:pt x="178377" y="320358"/>
                </a:lnTo>
                <a:lnTo>
                  <a:pt x="188216" y="319723"/>
                </a:lnTo>
                <a:lnTo>
                  <a:pt x="198373" y="319088"/>
                </a:lnTo>
                <a:close/>
                <a:moveTo>
                  <a:pt x="2076641" y="106363"/>
                </a:moveTo>
                <a:lnTo>
                  <a:pt x="2082030" y="106363"/>
                </a:lnTo>
                <a:lnTo>
                  <a:pt x="2087102" y="106363"/>
                </a:lnTo>
                <a:lnTo>
                  <a:pt x="2092174" y="106679"/>
                </a:lnTo>
                <a:lnTo>
                  <a:pt x="2097246" y="107313"/>
                </a:lnTo>
                <a:lnTo>
                  <a:pt x="2102318" y="108263"/>
                </a:lnTo>
                <a:lnTo>
                  <a:pt x="2107390" y="109213"/>
                </a:lnTo>
                <a:lnTo>
                  <a:pt x="2112145" y="110797"/>
                </a:lnTo>
                <a:lnTo>
                  <a:pt x="2117217" y="112064"/>
                </a:lnTo>
                <a:lnTo>
                  <a:pt x="2121972" y="113965"/>
                </a:lnTo>
                <a:lnTo>
                  <a:pt x="2126727" y="116182"/>
                </a:lnTo>
                <a:lnTo>
                  <a:pt x="2131482" y="118399"/>
                </a:lnTo>
                <a:lnTo>
                  <a:pt x="2136237" y="120933"/>
                </a:lnTo>
                <a:lnTo>
                  <a:pt x="2140358" y="123784"/>
                </a:lnTo>
                <a:lnTo>
                  <a:pt x="2144796" y="126634"/>
                </a:lnTo>
                <a:lnTo>
                  <a:pt x="2148916" y="130119"/>
                </a:lnTo>
                <a:lnTo>
                  <a:pt x="2153354" y="133603"/>
                </a:lnTo>
                <a:lnTo>
                  <a:pt x="2157158" y="137087"/>
                </a:lnTo>
                <a:lnTo>
                  <a:pt x="2166351" y="146589"/>
                </a:lnTo>
                <a:lnTo>
                  <a:pt x="2169838" y="150707"/>
                </a:lnTo>
                <a:lnTo>
                  <a:pt x="2173642" y="154825"/>
                </a:lnTo>
                <a:lnTo>
                  <a:pt x="2176812" y="158626"/>
                </a:lnTo>
                <a:lnTo>
                  <a:pt x="2179665" y="163060"/>
                </a:lnTo>
                <a:lnTo>
                  <a:pt x="2182835" y="167811"/>
                </a:lnTo>
                <a:lnTo>
                  <a:pt x="2185371" y="172246"/>
                </a:lnTo>
                <a:lnTo>
                  <a:pt x="2187273" y="176997"/>
                </a:lnTo>
                <a:lnTo>
                  <a:pt x="2189492" y="181748"/>
                </a:lnTo>
                <a:lnTo>
                  <a:pt x="2191394" y="186183"/>
                </a:lnTo>
                <a:lnTo>
                  <a:pt x="2192979" y="191567"/>
                </a:lnTo>
                <a:lnTo>
                  <a:pt x="2194247" y="196002"/>
                </a:lnTo>
                <a:lnTo>
                  <a:pt x="2195515" y="201387"/>
                </a:lnTo>
                <a:lnTo>
                  <a:pt x="2196149" y="206454"/>
                </a:lnTo>
                <a:lnTo>
                  <a:pt x="2196783" y="211522"/>
                </a:lnTo>
                <a:lnTo>
                  <a:pt x="2197100" y="216590"/>
                </a:lnTo>
                <a:lnTo>
                  <a:pt x="2197100" y="221658"/>
                </a:lnTo>
                <a:lnTo>
                  <a:pt x="2197100" y="226726"/>
                </a:lnTo>
                <a:lnTo>
                  <a:pt x="2196783" y="231794"/>
                </a:lnTo>
                <a:lnTo>
                  <a:pt x="2196149" y="236862"/>
                </a:lnTo>
                <a:lnTo>
                  <a:pt x="2195515" y="241613"/>
                </a:lnTo>
                <a:lnTo>
                  <a:pt x="2194247" y="246681"/>
                </a:lnTo>
                <a:lnTo>
                  <a:pt x="2192979" y="251749"/>
                </a:lnTo>
                <a:lnTo>
                  <a:pt x="2191394" y="256500"/>
                </a:lnTo>
                <a:lnTo>
                  <a:pt x="2189492" y="261251"/>
                </a:lnTo>
                <a:lnTo>
                  <a:pt x="2187273" y="266319"/>
                </a:lnTo>
                <a:lnTo>
                  <a:pt x="2185371" y="270754"/>
                </a:lnTo>
                <a:lnTo>
                  <a:pt x="2182835" y="275505"/>
                </a:lnTo>
                <a:lnTo>
                  <a:pt x="2179665" y="279623"/>
                </a:lnTo>
                <a:lnTo>
                  <a:pt x="2176812" y="284057"/>
                </a:lnTo>
                <a:lnTo>
                  <a:pt x="2173642" y="288492"/>
                </a:lnTo>
                <a:lnTo>
                  <a:pt x="2169838" y="292609"/>
                </a:lnTo>
                <a:lnTo>
                  <a:pt x="2166351" y="296410"/>
                </a:lnTo>
                <a:lnTo>
                  <a:pt x="1970764" y="491843"/>
                </a:lnTo>
                <a:lnTo>
                  <a:pt x="1967277" y="495010"/>
                </a:lnTo>
                <a:lnTo>
                  <a:pt x="1963473" y="498178"/>
                </a:lnTo>
                <a:lnTo>
                  <a:pt x="1959986" y="500712"/>
                </a:lnTo>
                <a:lnTo>
                  <a:pt x="1956816" y="502612"/>
                </a:lnTo>
                <a:lnTo>
                  <a:pt x="1953329" y="504513"/>
                </a:lnTo>
                <a:lnTo>
                  <a:pt x="1950476" y="505463"/>
                </a:lnTo>
                <a:lnTo>
                  <a:pt x="1947623" y="505780"/>
                </a:lnTo>
                <a:lnTo>
                  <a:pt x="1944771" y="506413"/>
                </a:lnTo>
                <a:lnTo>
                  <a:pt x="1941918" y="505780"/>
                </a:lnTo>
                <a:lnTo>
                  <a:pt x="1939382" y="505463"/>
                </a:lnTo>
                <a:lnTo>
                  <a:pt x="1936846" y="504513"/>
                </a:lnTo>
                <a:lnTo>
                  <a:pt x="1933993" y="502929"/>
                </a:lnTo>
                <a:lnTo>
                  <a:pt x="1931457" y="501662"/>
                </a:lnTo>
                <a:lnTo>
                  <a:pt x="1928921" y="499445"/>
                </a:lnTo>
                <a:lnTo>
                  <a:pt x="1924166" y="494694"/>
                </a:lnTo>
                <a:lnTo>
                  <a:pt x="1919094" y="489309"/>
                </a:lnTo>
                <a:lnTo>
                  <a:pt x="1914022" y="482657"/>
                </a:lnTo>
                <a:lnTo>
                  <a:pt x="1903561" y="467770"/>
                </a:lnTo>
                <a:lnTo>
                  <a:pt x="1897855" y="459852"/>
                </a:lnTo>
                <a:lnTo>
                  <a:pt x="1891515" y="451616"/>
                </a:lnTo>
                <a:lnTo>
                  <a:pt x="1884541" y="443698"/>
                </a:lnTo>
                <a:lnTo>
                  <a:pt x="1877250" y="435779"/>
                </a:lnTo>
                <a:lnTo>
                  <a:pt x="1868057" y="426277"/>
                </a:lnTo>
                <a:lnTo>
                  <a:pt x="1859815" y="418991"/>
                </a:lnTo>
                <a:lnTo>
                  <a:pt x="1851890" y="412023"/>
                </a:lnTo>
                <a:lnTo>
                  <a:pt x="1843966" y="406005"/>
                </a:lnTo>
                <a:lnTo>
                  <a:pt x="1836041" y="399987"/>
                </a:lnTo>
                <a:lnTo>
                  <a:pt x="1820825" y="389217"/>
                </a:lnTo>
                <a:lnTo>
                  <a:pt x="1814485" y="384466"/>
                </a:lnTo>
                <a:lnTo>
                  <a:pt x="1808462" y="379398"/>
                </a:lnTo>
                <a:lnTo>
                  <a:pt x="1804024" y="374647"/>
                </a:lnTo>
                <a:lnTo>
                  <a:pt x="1802122" y="372113"/>
                </a:lnTo>
                <a:lnTo>
                  <a:pt x="1800220" y="369579"/>
                </a:lnTo>
                <a:lnTo>
                  <a:pt x="1798635" y="367045"/>
                </a:lnTo>
                <a:lnTo>
                  <a:pt x="1798001" y="364511"/>
                </a:lnTo>
                <a:lnTo>
                  <a:pt x="1797367" y="361660"/>
                </a:lnTo>
                <a:lnTo>
                  <a:pt x="1797050" y="359126"/>
                </a:lnTo>
                <a:lnTo>
                  <a:pt x="1797367" y="355959"/>
                </a:lnTo>
                <a:lnTo>
                  <a:pt x="1797684" y="353108"/>
                </a:lnTo>
                <a:lnTo>
                  <a:pt x="1798635" y="349941"/>
                </a:lnTo>
                <a:lnTo>
                  <a:pt x="1800220" y="346773"/>
                </a:lnTo>
                <a:lnTo>
                  <a:pt x="1802439" y="343289"/>
                </a:lnTo>
                <a:lnTo>
                  <a:pt x="1804975" y="340122"/>
                </a:lnTo>
                <a:lnTo>
                  <a:pt x="1807828" y="336637"/>
                </a:lnTo>
                <a:lnTo>
                  <a:pt x="1811632" y="332520"/>
                </a:lnTo>
                <a:lnTo>
                  <a:pt x="2006902" y="137087"/>
                </a:lnTo>
                <a:lnTo>
                  <a:pt x="2011023" y="133603"/>
                </a:lnTo>
                <a:lnTo>
                  <a:pt x="2014827" y="130119"/>
                </a:lnTo>
                <a:lnTo>
                  <a:pt x="2019265" y="126634"/>
                </a:lnTo>
                <a:lnTo>
                  <a:pt x="2023703" y="123784"/>
                </a:lnTo>
                <a:lnTo>
                  <a:pt x="2028141" y="120933"/>
                </a:lnTo>
                <a:lnTo>
                  <a:pt x="2032896" y="118399"/>
                </a:lnTo>
                <a:lnTo>
                  <a:pt x="2037017" y="116182"/>
                </a:lnTo>
                <a:lnTo>
                  <a:pt x="2041772" y="113965"/>
                </a:lnTo>
                <a:lnTo>
                  <a:pt x="2046843" y="112064"/>
                </a:lnTo>
                <a:lnTo>
                  <a:pt x="2051598" y="110797"/>
                </a:lnTo>
                <a:lnTo>
                  <a:pt x="2056670" y="109213"/>
                </a:lnTo>
                <a:lnTo>
                  <a:pt x="2061425" y="108263"/>
                </a:lnTo>
                <a:lnTo>
                  <a:pt x="2066497" y="107313"/>
                </a:lnTo>
                <a:lnTo>
                  <a:pt x="2071569" y="106679"/>
                </a:lnTo>
                <a:lnTo>
                  <a:pt x="2076641" y="106363"/>
                </a:lnTo>
                <a:close/>
                <a:moveTo>
                  <a:pt x="2213628" y="19050"/>
                </a:moveTo>
                <a:lnTo>
                  <a:pt x="2219371" y="19369"/>
                </a:lnTo>
                <a:lnTo>
                  <a:pt x="2225751" y="20007"/>
                </a:lnTo>
                <a:lnTo>
                  <a:pt x="2231493" y="21602"/>
                </a:lnTo>
                <a:lnTo>
                  <a:pt x="2237236" y="23516"/>
                </a:lnTo>
                <a:lnTo>
                  <a:pt x="2242978" y="26387"/>
                </a:lnTo>
                <a:lnTo>
                  <a:pt x="2248401" y="29258"/>
                </a:lnTo>
                <a:lnTo>
                  <a:pt x="2253506" y="33087"/>
                </a:lnTo>
                <a:lnTo>
                  <a:pt x="2258291" y="37234"/>
                </a:lnTo>
                <a:lnTo>
                  <a:pt x="2262757" y="42019"/>
                </a:lnTo>
                <a:lnTo>
                  <a:pt x="2266266" y="47123"/>
                </a:lnTo>
                <a:lnTo>
                  <a:pt x="2269457" y="52547"/>
                </a:lnTo>
                <a:lnTo>
                  <a:pt x="2272009" y="58608"/>
                </a:lnTo>
                <a:lnTo>
                  <a:pt x="2273923" y="64350"/>
                </a:lnTo>
                <a:lnTo>
                  <a:pt x="2275518" y="70412"/>
                </a:lnTo>
                <a:lnTo>
                  <a:pt x="2276475" y="76154"/>
                </a:lnTo>
                <a:lnTo>
                  <a:pt x="2276475" y="82216"/>
                </a:lnTo>
                <a:lnTo>
                  <a:pt x="2276475" y="88277"/>
                </a:lnTo>
                <a:lnTo>
                  <a:pt x="2275518" y="94338"/>
                </a:lnTo>
                <a:lnTo>
                  <a:pt x="2273923" y="100400"/>
                </a:lnTo>
                <a:lnTo>
                  <a:pt x="2272009" y="106142"/>
                </a:lnTo>
                <a:lnTo>
                  <a:pt x="2269457" y="111565"/>
                </a:lnTo>
                <a:lnTo>
                  <a:pt x="2266266" y="117308"/>
                </a:lnTo>
                <a:lnTo>
                  <a:pt x="2262757" y="122412"/>
                </a:lnTo>
                <a:lnTo>
                  <a:pt x="2258291" y="126878"/>
                </a:lnTo>
                <a:lnTo>
                  <a:pt x="2241064" y="144105"/>
                </a:lnTo>
                <a:lnTo>
                  <a:pt x="2236598" y="148253"/>
                </a:lnTo>
                <a:lnTo>
                  <a:pt x="2232769" y="150805"/>
                </a:lnTo>
                <a:lnTo>
                  <a:pt x="2230855" y="151443"/>
                </a:lnTo>
                <a:lnTo>
                  <a:pt x="2228941" y="152400"/>
                </a:lnTo>
                <a:lnTo>
                  <a:pt x="2227346" y="152400"/>
                </a:lnTo>
                <a:lnTo>
                  <a:pt x="2225751" y="152400"/>
                </a:lnTo>
                <a:lnTo>
                  <a:pt x="2224156" y="152081"/>
                </a:lnTo>
                <a:lnTo>
                  <a:pt x="2222880" y="151443"/>
                </a:lnTo>
                <a:lnTo>
                  <a:pt x="2220009" y="149848"/>
                </a:lnTo>
                <a:lnTo>
                  <a:pt x="2217456" y="147295"/>
                </a:lnTo>
                <a:lnTo>
                  <a:pt x="2214904" y="143786"/>
                </a:lnTo>
                <a:lnTo>
                  <a:pt x="2212352" y="140277"/>
                </a:lnTo>
                <a:lnTo>
                  <a:pt x="2209800" y="135811"/>
                </a:lnTo>
                <a:lnTo>
                  <a:pt x="2204058" y="126240"/>
                </a:lnTo>
                <a:lnTo>
                  <a:pt x="2201186" y="121455"/>
                </a:lnTo>
                <a:lnTo>
                  <a:pt x="2197358" y="116351"/>
                </a:lnTo>
                <a:lnTo>
                  <a:pt x="2193530" y="111246"/>
                </a:lnTo>
                <a:lnTo>
                  <a:pt x="2189064" y="106461"/>
                </a:lnTo>
                <a:lnTo>
                  <a:pt x="2184278" y="101995"/>
                </a:lnTo>
                <a:lnTo>
                  <a:pt x="2179493" y="98167"/>
                </a:lnTo>
                <a:lnTo>
                  <a:pt x="2174389" y="94657"/>
                </a:lnTo>
                <a:lnTo>
                  <a:pt x="2169285" y="91467"/>
                </a:lnTo>
                <a:lnTo>
                  <a:pt x="2159714" y="85725"/>
                </a:lnTo>
                <a:lnTo>
                  <a:pt x="2155248" y="83173"/>
                </a:lnTo>
                <a:lnTo>
                  <a:pt x="2151739" y="80620"/>
                </a:lnTo>
                <a:lnTo>
                  <a:pt x="2148229" y="78068"/>
                </a:lnTo>
                <a:lnTo>
                  <a:pt x="2145677" y="75516"/>
                </a:lnTo>
                <a:lnTo>
                  <a:pt x="2144082" y="72964"/>
                </a:lnTo>
                <a:lnTo>
                  <a:pt x="2143763" y="71369"/>
                </a:lnTo>
                <a:lnTo>
                  <a:pt x="2143125" y="69774"/>
                </a:lnTo>
                <a:lnTo>
                  <a:pt x="2143125" y="68179"/>
                </a:lnTo>
                <a:lnTo>
                  <a:pt x="2143763" y="66584"/>
                </a:lnTo>
                <a:lnTo>
                  <a:pt x="2144082" y="64669"/>
                </a:lnTo>
                <a:lnTo>
                  <a:pt x="2144720" y="63074"/>
                </a:lnTo>
                <a:lnTo>
                  <a:pt x="2147591" y="59246"/>
                </a:lnTo>
                <a:lnTo>
                  <a:pt x="2151419" y="54780"/>
                </a:lnTo>
                <a:lnTo>
                  <a:pt x="2168647" y="37234"/>
                </a:lnTo>
                <a:lnTo>
                  <a:pt x="2173751" y="33087"/>
                </a:lnTo>
                <a:lnTo>
                  <a:pt x="2178855" y="29258"/>
                </a:lnTo>
                <a:lnTo>
                  <a:pt x="2183959" y="26387"/>
                </a:lnTo>
                <a:lnTo>
                  <a:pt x="2189702" y="23516"/>
                </a:lnTo>
                <a:lnTo>
                  <a:pt x="2195125" y="21602"/>
                </a:lnTo>
                <a:lnTo>
                  <a:pt x="2201506" y="20007"/>
                </a:lnTo>
                <a:lnTo>
                  <a:pt x="2207248" y="19369"/>
                </a:lnTo>
                <a:lnTo>
                  <a:pt x="2213628" y="19050"/>
                </a:lnTo>
                <a:close/>
                <a:moveTo>
                  <a:pt x="1985550" y="0"/>
                </a:moveTo>
                <a:lnTo>
                  <a:pt x="1989686" y="0"/>
                </a:lnTo>
                <a:lnTo>
                  <a:pt x="1993822" y="0"/>
                </a:lnTo>
                <a:lnTo>
                  <a:pt x="1997640" y="634"/>
                </a:lnTo>
                <a:lnTo>
                  <a:pt x="2001776" y="1903"/>
                </a:lnTo>
                <a:lnTo>
                  <a:pt x="2005594" y="2855"/>
                </a:lnTo>
                <a:lnTo>
                  <a:pt x="2009411" y="4759"/>
                </a:lnTo>
                <a:lnTo>
                  <a:pt x="2012911" y="6980"/>
                </a:lnTo>
                <a:lnTo>
                  <a:pt x="2016411" y="9518"/>
                </a:lnTo>
                <a:lnTo>
                  <a:pt x="2019592" y="12374"/>
                </a:lnTo>
                <a:lnTo>
                  <a:pt x="2022456" y="15229"/>
                </a:lnTo>
                <a:lnTo>
                  <a:pt x="2025001" y="19037"/>
                </a:lnTo>
                <a:lnTo>
                  <a:pt x="2026910" y="22210"/>
                </a:lnTo>
                <a:lnTo>
                  <a:pt x="2028819" y="26334"/>
                </a:lnTo>
                <a:lnTo>
                  <a:pt x="2030091" y="29824"/>
                </a:lnTo>
                <a:lnTo>
                  <a:pt x="2031364" y="33949"/>
                </a:lnTo>
                <a:lnTo>
                  <a:pt x="2031682" y="37757"/>
                </a:lnTo>
                <a:lnTo>
                  <a:pt x="2032000" y="41881"/>
                </a:lnTo>
                <a:lnTo>
                  <a:pt x="2031682" y="46006"/>
                </a:lnTo>
                <a:lnTo>
                  <a:pt x="2031046" y="49813"/>
                </a:lnTo>
                <a:lnTo>
                  <a:pt x="2030091" y="53938"/>
                </a:lnTo>
                <a:lnTo>
                  <a:pt x="2028819" y="57745"/>
                </a:lnTo>
                <a:lnTo>
                  <a:pt x="2026910" y="61553"/>
                </a:lnTo>
                <a:lnTo>
                  <a:pt x="2025001" y="65043"/>
                </a:lnTo>
                <a:lnTo>
                  <a:pt x="2022456" y="68533"/>
                </a:lnTo>
                <a:lnTo>
                  <a:pt x="2019592" y="71706"/>
                </a:lnTo>
                <a:lnTo>
                  <a:pt x="1637177" y="453081"/>
                </a:lnTo>
                <a:lnTo>
                  <a:pt x="1633995" y="455937"/>
                </a:lnTo>
                <a:lnTo>
                  <a:pt x="1630814" y="458158"/>
                </a:lnTo>
                <a:lnTo>
                  <a:pt x="1626996" y="460379"/>
                </a:lnTo>
                <a:lnTo>
                  <a:pt x="1623496" y="462283"/>
                </a:lnTo>
                <a:lnTo>
                  <a:pt x="1619360" y="463552"/>
                </a:lnTo>
                <a:lnTo>
                  <a:pt x="1615224" y="464186"/>
                </a:lnTo>
                <a:lnTo>
                  <a:pt x="1611407" y="465138"/>
                </a:lnTo>
                <a:lnTo>
                  <a:pt x="1607271" y="465138"/>
                </a:lnTo>
                <a:lnTo>
                  <a:pt x="1603135" y="465138"/>
                </a:lnTo>
                <a:lnTo>
                  <a:pt x="1599317" y="464186"/>
                </a:lnTo>
                <a:lnTo>
                  <a:pt x="1595181" y="463552"/>
                </a:lnTo>
                <a:lnTo>
                  <a:pt x="1591681" y="462283"/>
                </a:lnTo>
                <a:lnTo>
                  <a:pt x="1587864" y="460379"/>
                </a:lnTo>
                <a:lnTo>
                  <a:pt x="1584364" y="458158"/>
                </a:lnTo>
                <a:lnTo>
                  <a:pt x="1580864" y="455937"/>
                </a:lnTo>
                <a:lnTo>
                  <a:pt x="1577683" y="453081"/>
                </a:lnTo>
                <a:lnTo>
                  <a:pt x="1574819" y="449591"/>
                </a:lnTo>
                <a:lnTo>
                  <a:pt x="1572274" y="446418"/>
                </a:lnTo>
                <a:lnTo>
                  <a:pt x="1570047" y="442928"/>
                </a:lnTo>
                <a:lnTo>
                  <a:pt x="1568138" y="439121"/>
                </a:lnTo>
                <a:lnTo>
                  <a:pt x="1567184" y="435314"/>
                </a:lnTo>
                <a:lnTo>
                  <a:pt x="1565911" y="431189"/>
                </a:lnTo>
                <a:lnTo>
                  <a:pt x="1565275" y="427381"/>
                </a:lnTo>
                <a:lnTo>
                  <a:pt x="1565275" y="423257"/>
                </a:lnTo>
                <a:lnTo>
                  <a:pt x="1565275" y="419132"/>
                </a:lnTo>
                <a:lnTo>
                  <a:pt x="1565911" y="415007"/>
                </a:lnTo>
                <a:lnTo>
                  <a:pt x="1567184" y="411517"/>
                </a:lnTo>
                <a:lnTo>
                  <a:pt x="1568138" y="407393"/>
                </a:lnTo>
                <a:lnTo>
                  <a:pt x="1570047" y="403902"/>
                </a:lnTo>
                <a:lnTo>
                  <a:pt x="1572274" y="400095"/>
                </a:lnTo>
                <a:lnTo>
                  <a:pt x="1574819" y="396922"/>
                </a:lnTo>
                <a:lnTo>
                  <a:pt x="1577683" y="393749"/>
                </a:lnTo>
                <a:lnTo>
                  <a:pt x="1960098" y="12374"/>
                </a:lnTo>
                <a:lnTo>
                  <a:pt x="1962962" y="9518"/>
                </a:lnTo>
                <a:lnTo>
                  <a:pt x="1966779" y="6980"/>
                </a:lnTo>
                <a:lnTo>
                  <a:pt x="1970279" y="4759"/>
                </a:lnTo>
                <a:lnTo>
                  <a:pt x="1974097" y="2855"/>
                </a:lnTo>
                <a:lnTo>
                  <a:pt x="1977596" y="1903"/>
                </a:lnTo>
                <a:lnTo>
                  <a:pt x="1981732" y="634"/>
                </a:lnTo>
                <a:lnTo>
                  <a:pt x="1985550" y="0"/>
                </a:lnTo>
                <a:close/>
              </a:path>
            </a:pathLst>
          </a:custGeom>
          <a:solidFill>
            <a:schemeClr val="bg1"/>
          </a:solidFill>
          <a:ln>
            <a:noFill/>
          </a:ln>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350" b="0" i="0" u="none" strike="noStrike" kern="1200" cap="none" spc="0" normalizeH="0" baseline="0" noProof="0">
              <a:ln>
                <a:noFill/>
              </a:ln>
              <a:solidFill>
                <a:srgbClr val="FFFFFF"/>
              </a:solidFill>
              <a:effectLst/>
              <a:uLnTx/>
              <a:uFillTx/>
              <a:latin typeface="+mn-lt"/>
              <a:ea typeface="微软雅黑" panose="020B0503020204020204" pitchFamily="49" charset="-122"/>
              <a:cs typeface="+mn-ea"/>
              <a:sym typeface="+mn-lt"/>
            </a:endParaRPr>
          </a:p>
        </p:txBody>
      </p:sp>
      <p:pic>
        <p:nvPicPr>
          <p:cNvPr id="8236" name="图片 94"/>
          <p:cNvPicPr>
            <a:picLocks noChangeAspect="1"/>
          </p:cNvPicPr>
          <p:nvPr userDrawn="1"/>
        </p:nvPicPr>
        <p:blipFill>
          <a:blip r:embed="rId9"/>
          <a:stretch>
            <a:fillRect/>
          </a:stretch>
        </p:blipFill>
        <p:spPr>
          <a:xfrm>
            <a:off x="2373313" y="33338"/>
            <a:ext cx="2527300" cy="979487"/>
          </a:xfrm>
          <a:prstGeom prst="rect">
            <a:avLst/>
          </a:prstGeom>
          <a:noFill/>
          <a:ln w="9525">
            <a:noFill/>
          </a:ln>
        </p:spPr>
      </p:pic>
      <p:cxnSp>
        <p:nvCxnSpPr>
          <p:cNvPr id="85" name="直接连接符 187"/>
          <p:cNvCxnSpPr/>
          <p:nvPr/>
        </p:nvCxnSpPr>
        <p:spPr>
          <a:xfrm>
            <a:off x="1271588" y="650875"/>
            <a:ext cx="576263"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86" name="直接连接符 188"/>
          <p:cNvCxnSpPr/>
          <p:nvPr/>
        </p:nvCxnSpPr>
        <p:spPr>
          <a:xfrm>
            <a:off x="-25400" y="650875"/>
            <a:ext cx="649288"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87" name="圆角矩形 189"/>
          <p:cNvSpPr/>
          <p:nvPr/>
        </p:nvSpPr>
        <p:spPr>
          <a:xfrm>
            <a:off x="334963" y="390525"/>
            <a:ext cx="1223963" cy="571500"/>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900" b="0" i="0" u="none" strike="noStrike" kern="1200" cap="none" spc="0" normalizeH="0" baseline="0" noProof="0" dirty="0">
                <a:ln>
                  <a:noFill/>
                </a:ln>
                <a:solidFill>
                  <a:prstClr val="white"/>
                </a:solidFill>
                <a:effectLst/>
                <a:uLnTx/>
                <a:uFillTx/>
                <a:latin typeface="+mn-lt"/>
                <a:ea typeface="+mn-ea"/>
                <a:cs typeface="+mn-ea"/>
                <a:sym typeface="+mn-lt"/>
              </a:rPr>
              <a:t> </a:t>
            </a:r>
            <a:endParaRPr kumimoji="0" lang="zh-CN" altLang="en-US" sz="900" b="0" i="0" u="none" strike="noStrike" kern="1200" cap="none" spc="0" normalizeH="0" baseline="0" noProof="0" dirty="0">
              <a:ln>
                <a:noFill/>
              </a:ln>
              <a:solidFill>
                <a:srgbClr val="222222"/>
              </a:solidFill>
              <a:effectLst/>
              <a:uLnTx/>
              <a:uFillTx/>
              <a:latin typeface="+mn-lt"/>
              <a:ea typeface="+mn-ea"/>
              <a:cs typeface="+mn-ea"/>
              <a:sym typeface="+mn-lt"/>
            </a:endParaRPr>
          </a:p>
        </p:txBody>
      </p:sp>
      <p:sp>
        <p:nvSpPr>
          <p:cNvPr id="88" name="文本框 190"/>
          <p:cNvSpPr txBox="1">
            <a:spLocks noChangeArrowheads="1"/>
          </p:cNvSpPr>
          <p:nvPr/>
        </p:nvSpPr>
        <p:spPr bwMode="auto">
          <a:xfrm>
            <a:off x="338138" y="387350"/>
            <a:ext cx="1220788" cy="441325"/>
          </a:xfrm>
          <a:prstGeom prst="rect">
            <a:avLst/>
          </a:prstGeom>
          <a:noFill/>
          <a:ln>
            <a:noFill/>
          </a:ln>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base" latinLnBrk="0" hangingPunct="1">
              <a:lnSpc>
                <a:spcPct val="95000"/>
              </a:lnSpc>
              <a:spcBef>
                <a:spcPct val="0"/>
              </a:spcBef>
              <a:spcAft>
                <a:spcPct val="0"/>
              </a:spcAft>
              <a:buClrTx/>
              <a:buSzTx/>
              <a:buFontTx/>
              <a:buNone/>
              <a:defRPr/>
            </a:pPr>
            <a:r>
              <a:rPr kumimoji="0" lang="zh-CN" altLang="en-US" sz="1200" b="0" i="0" u="none" strike="noStrike" kern="1200" cap="none" spc="0" normalizeH="0" baseline="0" noProof="0" dirty="0">
                <a:ln>
                  <a:noFill/>
                </a:ln>
                <a:solidFill>
                  <a:srgbClr val="222222"/>
                </a:solidFill>
                <a:effectLst/>
                <a:uLnTx/>
                <a:uFillTx/>
                <a:latin typeface="Arial" panose="020B0604020202020204" pitchFamily="34" charset="0"/>
                <a:ea typeface="微软雅黑" panose="020B0503020204020204" pitchFamily="49" charset="-122"/>
                <a:cs typeface="+mn-cs"/>
                <a:sym typeface="+mn-lt"/>
              </a:rPr>
              <a:t> 第三章</a:t>
            </a:r>
            <a:endParaRPr kumimoji="0" lang="en-US" altLang="zh-CN" sz="1200" b="0" i="0" u="none" strike="noStrike" kern="1200" cap="none" spc="0" normalizeH="0" baseline="0" noProof="0" dirty="0">
              <a:ln>
                <a:noFill/>
              </a:ln>
              <a:solidFill>
                <a:srgbClr val="222222"/>
              </a:solidFill>
              <a:effectLst/>
              <a:uLnTx/>
              <a:uFillTx/>
              <a:latin typeface="Arial" panose="020B0604020202020204" pitchFamily="34" charset="0"/>
              <a:ea typeface="微软雅黑" panose="020B0503020204020204" pitchFamily="49" charset="-122"/>
              <a:cs typeface="+mn-cs"/>
              <a:sym typeface="+mn-lt"/>
            </a:endParaRPr>
          </a:p>
          <a:p>
            <a:pPr marL="0" marR="0" lvl="0" indent="0" algn="ctr" defTabSz="914400" rtl="0" eaLnBrk="1" fontAlgn="base" latinLnBrk="0" hangingPunct="1">
              <a:lnSpc>
                <a:spcPct val="95000"/>
              </a:lnSpc>
              <a:spcBef>
                <a:spcPct val="0"/>
              </a:spcBef>
              <a:spcAft>
                <a:spcPct val="0"/>
              </a:spcAft>
              <a:buClrTx/>
              <a:buSzTx/>
              <a:buFontTx/>
              <a:buNone/>
              <a:defRPr/>
            </a:pPr>
            <a:r>
              <a:rPr kumimoji="0" lang="zh-CN" altLang="en-US" sz="1200" b="0" i="0" u="none" strike="noStrike" kern="1200" cap="none" spc="0" normalizeH="0" baseline="0" noProof="0" dirty="0">
                <a:ln>
                  <a:noFill/>
                </a:ln>
                <a:solidFill>
                  <a:srgbClr val="222222"/>
                </a:solidFill>
                <a:effectLst/>
                <a:uLnTx/>
                <a:uFillTx/>
                <a:latin typeface="Arial" panose="020B0604020202020204" pitchFamily="34" charset="0"/>
                <a:ea typeface="微软雅黑" panose="020B0503020204020204" pitchFamily="49" charset="-122"/>
                <a:cs typeface="+mn-cs"/>
                <a:sym typeface="+mn-lt"/>
              </a:rPr>
              <a:t>企业合并</a:t>
            </a:r>
            <a:endParaRPr kumimoji="0" lang="zh-CN" altLang="en-US" sz="1200" b="0" i="0" u="none" strike="noStrike" kern="1200" cap="none" spc="0" normalizeH="0" baseline="0" noProof="0" dirty="0">
              <a:ln>
                <a:noFill/>
              </a:ln>
              <a:solidFill>
                <a:srgbClr val="222222"/>
              </a:solidFill>
              <a:effectLst/>
              <a:uLnTx/>
              <a:uFillTx/>
              <a:latin typeface="Arial" panose="020B0604020202020204" pitchFamily="34" charset="0"/>
              <a:ea typeface="微软雅黑" panose="020B0503020204020204" pitchFamily="49" charset="-122"/>
              <a:cs typeface="+mn-cs"/>
              <a:sym typeface="+mn-lt"/>
            </a:endParaRPr>
          </a:p>
        </p:txBody>
      </p:sp>
    </p:spTree>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userDrawn="1">
  <p:cSld name="2_自定义版式">
    <p:bg>
      <p:bgPr>
        <a:blipFill rotWithShape="0">
          <a:blip r:embed="rId2"/>
          <a:stretch>
            <a:fillRect/>
          </a:stretch>
        </a:blipFill>
        <a:effectLst/>
      </p:bgPr>
    </p:bg>
    <p:spTree>
      <p:nvGrpSpPr>
        <p:cNvPr id="1" name=""/>
        <p:cNvGrpSpPr/>
        <p:nvPr/>
      </p:nvGrpSpPr>
      <p:grpSpPr>
        <a:xfrm>
          <a:off x="0" y="0"/>
          <a:ext cx="0" cy="0"/>
          <a:chOff x="0" y="0"/>
          <a:chExt cx="0" cy="0"/>
        </a:xfrm>
      </p:grpSpPr>
      <p:sp>
        <p:nvSpPr>
          <p:cNvPr id="2" name="任意多边形 96"/>
          <p:cNvSpPr/>
          <p:nvPr/>
        </p:nvSpPr>
        <p:spPr>
          <a:xfrm>
            <a:off x="4968875" y="692150"/>
            <a:ext cx="7223125" cy="84138"/>
          </a:xfrm>
          <a:custGeom>
            <a:avLst/>
            <a:gdLst>
              <a:gd name="connsiteX0" fmla="*/ 0 w 7223124"/>
              <a:gd name="connsiteY0" fmla="*/ 0 h 84025"/>
              <a:gd name="connsiteX1" fmla="*/ 7223124 w 7223124"/>
              <a:gd name="connsiteY1" fmla="*/ 0 h 84025"/>
              <a:gd name="connsiteX2" fmla="*/ 7223124 w 7223124"/>
              <a:gd name="connsiteY2" fmla="*/ 84025 h 84025"/>
              <a:gd name="connsiteX3" fmla="*/ 0 w 7223124"/>
              <a:gd name="connsiteY3" fmla="*/ 84025 h 84025"/>
            </a:gdLst>
            <a:ahLst/>
            <a:cxnLst>
              <a:cxn ang="0">
                <a:pos x="connsiteX0" y="connsiteY0"/>
              </a:cxn>
              <a:cxn ang="0">
                <a:pos x="connsiteX1" y="connsiteY1"/>
              </a:cxn>
              <a:cxn ang="0">
                <a:pos x="connsiteX2" y="connsiteY2"/>
              </a:cxn>
              <a:cxn ang="0">
                <a:pos x="connsiteX3" y="connsiteY3"/>
              </a:cxn>
            </a:cxnLst>
            <a:rect l="l" t="t" r="r" b="b"/>
            <a:pathLst>
              <a:path w="7223124" h="84025">
                <a:moveTo>
                  <a:pt x="0" y="0"/>
                </a:moveTo>
                <a:lnTo>
                  <a:pt x="7223124" y="0"/>
                </a:lnTo>
                <a:lnTo>
                  <a:pt x="7223124" y="84025"/>
                </a:lnTo>
                <a:lnTo>
                  <a:pt x="0" y="84025"/>
                </a:lnTo>
                <a:close/>
              </a:path>
            </a:pathLst>
          </a:custGeom>
          <a:solidFill>
            <a:srgbClr val="20517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white"/>
              </a:solidFill>
              <a:effectLst/>
              <a:uLnTx/>
              <a:uFillTx/>
              <a:latin typeface="+mn-lt"/>
              <a:ea typeface="+mn-ea"/>
              <a:cs typeface="+mn-ea"/>
              <a:sym typeface="+mn-lt"/>
            </a:endParaRPr>
          </a:p>
        </p:txBody>
      </p:sp>
      <p:cxnSp>
        <p:nvCxnSpPr>
          <p:cNvPr id="3" name="直接连接符 97"/>
          <p:cNvCxnSpPr/>
          <p:nvPr/>
        </p:nvCxnSpPr>
        <p:spPr>
          <a:xfrm>
            <a:off x="4943475" y="44450"/>
            <a:ext cx="7561263" cy="0"/>
          </a:xfrm>
          <a:prstGeom prst="line">
            <a:avLst/>
          </a:prstGeom>
          <a:ln>
            <a:solidFill>
              <a:srgbClr val="20517C"/>
            </a:solidFill>
          </a:ln>
        </p:spPr>
        <p:style>
          <a:lnRef idx="1">
            <a:schemeClr val="accent1"/>
          </a:lnRef>
          <a:fillRef idx="0">
            <a:schemeClr val="accent1"/>
          </a:fillRef>
          <a:effectRef idx="0">
            <a:schemeClr val="accent1"/>
          </a:effectRef>
          <a:fontRef idx="minor">
            <a:schemeClr val="tx1"/>
          </a:fontRef>
        </p:style>
      </p:cxnSp>
      <p:cxnSp>
        <p:nvCxnSpPr>
          <p:cNvPr id="4" name="直接连接符 98"/>
          <p:cNvCxnSpPr/>
          <p:nvPr/>
        </p:nvCxnSpPr>
        <p:spPr>
          <a:xfrm>
            <a:off x="4800600" y="115888"/>
            <a:ext cx="7775575" cy="0"/>
          </a:xfrm>
          <a:prstGeom prst="line">
            <a:avLst/>
          </a:prstGeom>
          <a:ln>
            <a:solidFill>
              <a:srgbClr val="20517C"/>
            </a:solidFill>
          </a:ln>
        </p:spPr>
        <p:style>
          <a:lnRef idx="1">
            <a:schemeClr val="accent1"/>
          </a:lnRef>
          <a:fillRef idx="0">
            <a:schemeClr val="accent1"/>
          </a:fillRef>
          <a:effectRef idx="0">
            <a:schemeClr val="accent1"/>
          </a:effectRef>
          <a:fontRef idx="minor">
            <a:schemeClr val="tx1"/>
          </a:fontRef>
        </p:style>
      </p:cxnSp>
      <p:sp>
        <p:nvSpPr>
          <p:cNvPr id="5" name="任意多边形 102"/>
          <p:cNvSpPr/>
          <p:nvPr/>
        </p:nvSpPr>
        <p:spPr>
          <a:xfrm>
            <a:off x="2551113" y="0"/>
            <a:ext cx="2498725" cy="179388"/>
          </a:xfrm>
          <a:custGeom>
            <a:avLst/>
            <a:gdLst>
              <a:gd name="connsiteX0" fmla="*/ 2286898 w 2497501"/>
              <a:gd name="connsiteY0" fmla="*/ 0 h 180032"/>
              <a:gd name="connsiteX1" fmla="*/ 2497501 w 2497501"/>
              <a:gd name="connsiteY1" fmla="*/ 0 h 180032"/>
              <a:gd name="connsiteX2" fmla="*/ 2370843 w 2497501"/>
              <a:gd name="connsiteY2" fmla="*/ 180032 h 180032"/>
              <a:gd name="connsiteX3" fmla="*/ 2160240 w 2497501"/>
              <a:gd name="connsiteY3" fmla="*/ 180032 h 180032"/>
              <a:gd name="connsiteX4" fmla="*/ 1854850 w 2497501"/>
              <a:gd name="connsiteY4" fmla="*/ 0 h 180032"/>
              <a:gd name="connsiteX5" fmla="*/ 2065453 w 2497501"/>
              <a:gd name="connsiteY5" fmla="*/ 0 h 180032"/>
              <a:gd name="connsiteX6" fmla="*/ 1938795 w 2497501"/>
              <a:gd name="connsiteY6" fmla="*/ 180032 h 180032"/>
              <a:gd name="connsiteX7" fmla="*/ 1728192 w 2497501"/>
              <a:gd name="connsiteY7" fmla="*/ 180032 h 180032"/>
              <a:gd name="connsiteX8" fmla="*/ 1422802 w 2497501"/>
              <a:gd name="connsiteY8" fmla="*/ 0 h 180032"/>
              <a:gd name="connsiteX9" fmla="*/ 1633405 w 2497501"/>
              <a:gd name="connsiteY9" fmla="*/ 0 h 180032"/>
              <a:gd name="connsiteX10" fmla="*/ 1506747 w 2497501"/>
              <a:gd name="connsiteY10" fmla="*/ 180032 h 180032"/>
              <a:gd name="connsiteX11" fmla="*/ 1296144 w 2497501"/>
              <a:gd name="connsiteY11" fmla="*/ 180032 h 180032"/>
              <a:gd name="connsiteX12" fmla="*/ 990754 w 2497501"/>
              <a:gd name="connsiteY12" fmla="*/ 0 h 180032"/>
              <a:gd name="connsiteX13" fmla="*/ 1201357 w 2497501"/>
              <a:gd name="connsiteY13" fmla="*/ 0 h 180032"/>
              <a:gd name="connsiteX14" fmla="*/ 1074699 w 2497501"/>
              <a:gd name="connsiteY14" fmla="*/ 180032 h 180032"/>
              <a:gd name="connsiteX15" fmla="*/ 864096 w 2497501"/>
              <a:gd name="connsiteY15" fmla="*/ 180032 h 180032"/>
              <a:gd name="connsiteX16" fmla="*/ 558706 w 2497501"/>
              <a:gd name="connsiteY16" fmla="*/ 0 h 180032"/>
              <a:gd name="connsiteX17" fmla="*/ 769309 w 2497501"/>
              <a:gd name="connsiteY17" fmla="*/ 0 h 180032"/>
              <a:gd name="connsiteX18" fmla="*/ 642651 w 2497501"/>
              <a:gd name="connsiteY18" fmla="*/ 180032 h 180032"/>
              <a:gd name="connsiteX19" fmla="*/ 432048 w 2497501"/>
              <a:gd name="connsiteY19" fmla="*/ 180032 h 180032"/>
              <a:gd name="connsiteX20" fmla="*/ 126658 w 2497501"/>
              <a:gd name="connsiteY20" fmla="*/ 0 h 180032"/>
              <a:gd name="connsiteX21" fmla="*/ 337261 w 2497501"/>
              <a:gd name="connsiteY21" fmla="*/ 0 h 180032"/>
              <a:gd name="connsiteX22" fmla="*/ 210603 w 2497501"/>
              <a:gd name="connsiteY22" fmla="*/ 180032 h 180032"/>
              <a:gd name="connsiteX23" fmla="*/ 0 w 2497501"/>
              <a:gd name="connsiteY23" fmla="*/ 180032 h 1800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2497501" h="180032">
                <a:moveTo>
                  <a:pt x="2286898" y="0"/>
                </a:moveTo>
                <a:lnTo>
                  <a:pt x="2497501" y="0"/>
                </a:lnTo>
                <a:lnTo>
                  <a:pt x="2370843" y="180032"/>
                </a:lnTo>
                <a:lnTo>
                  <a:pt x="2160240" y="180032"/>
                </a:lnTo>
                <a:close/>
                <a:moveTo>
                  <a:pt x="1854850" y="0"/>
                </a:moveTo>
                <a:lnTo>
                  <a:pt x="2065453" y="0"/>
                </a:lnTo>
                <a:lnTo>
                  <a:pt x="1938795" y="180032"/>
                </a:lnTo>
                <a:lnTo>
                  <a:pt x="1728192" y="180032"/>
                </a:lnTo>
                <a:close/>
                <a:moveTo>
                  <a:pt x="1422802" y="0"/>
                </a:moveTo>
                <a:lnTo>
                  <a:pt x="1633405" y="0"/>
                </a:lnTo>
                <a:lnTo>
                  <a:pt x="1506747" y="180032"/>
                </a:lnTo>
                <a:lnTo>
                  <a:pt x="1296144" y="180032"/>
                </a:lnTo>
                <a:close/>
                <a:moveTo>
                  <a:pt x="990754" y="0"/>
                </a:moveTo>
                <a:lnTo>
                  <a:pt x="1201357" y="0"/>
                </a:lnTo>
                <a:lnTo>
                  <a:pt x="1074699" y="180032"/>
                </a:lnTo>
                <a:lnTo>
                  <a:pt x="864096" y="180032"/>
                </a:lnTo>
                <a:close/>
                <a:moveTo>
                  <a:pt x="558706" y="0"/>
                </a:moveTo>
                <a:lnTo>
                  <a:pt x="769309" y="0"/>
                </a:lnTo>
                <a:lnTo>
                  <a:pt x="642651" y="180032"/>
                </a:lnTo>
                <a:lnTo>
                  <a:pt x="432048" y="180032"/>
                </a:lnTo>
                <a:close/>
                <a:moveTo>
                  <a:pt x="126658" y="0"/>
                </a:moveTo>
                <a:lnTo>
                  <a:pt x="337261" y="0"/>
                </a:lnTo>
                <a:lnTo>
                  <a:pt x="210603" y="180032"/>
                </a:lnTo>
                <a:lnTo>
                  <a:pt x="0" y="180032"/>
                </a:lnTo>
                <a:close/>
              </a:path>
            </a:pathLst>
          </a:custGeom>
          <a:solidFill>
            <a:srgbClr val="20517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white"/>
              </a:solidFill>
              <a:effectLst/>
              <a:uLnTx/>
              <a:uFillTx/>
              <a:latin typeface="+mn-lt"/>
              <a:ea typeface="+mn-ea"/>
              <a:cs typeface="+mn-cs"/>
            </a:endParaRPr>
          </a:p>
        </p:txBody>
      </p:sp>
      <p:sp>
        <p:nvSpPr>
          <p:cNvPr id="6" name="任意多边形 103"/>
          <p:cNvSpPr/>
          <p:nvPr/>
        </p:nvSpPr>
        <p:spPr>
          <a:xfrm>
            <a:off x="11857038" y="0"/>
            <a:ext cx="360363" cy="179388"/>
          </a:xfrm>
          <a:custGeom>
            <a:avLst/>
            <a:gdLst>
              <a:gd name="connsiteX0" fmla="*/ 45008 w 360040"/>
              <a:gd name="connsiteY0" fmla="*/ 0 h 180032"/>
              <a:gd name="connsiteX1" fmla="*/ 360040 w 360040"/>
              <a:gd name="connsiteY1" fmla="*/ 0 h 180032"/>
              <a:gd name="connsiteX2" fmla="*/ 360040 w 360040"/>
              <a:gd name="connsiteY2" fmla="*/ 180032 h 180032"/>
              <a:gd name="connsiteX3" fmla="*/ 0 w 360040"/>
              <a:gd name="connsiteY3" fmla="*/ 180032 h 180032"/>
            </a:gdLst>
            <a:ahLst/>
            <a:cxnLst>
              <a:cxn ang="0">
                <a:pos x="connsiteX0" y="connsiteY0"/>
              </a:cxn>
              <a:cxn ang="0">
                <a:pos x="connsiteX1" y="connsiteY1"/>
              </a:cxn>
              <a:cxn ang="0">
                <a:pos x="connsiteX2" y="connsiteY2"/>
              </a:cxn>
              <a:cxn ang="0">
                <a:pos x="connsiteX3" y="connsiteY3"/>
              </a:cxn>
            </a:cxnLst>
            <a:rect l="l" t="t" r="r" b="b"/>
            <a:pathLst>
              <a:path w="360040" h="180032">
                <a:moveTo>
                  <a:pt x="45008" y="0"/>
                </a:moveTo>
                <a:lnTo>
                  <a:pt x="360040" y="0"/>
                </a:lnTo>
                <a:lnTo>
                  <a:pt x="360040" y="180032"/>
                </a:lnTo>
                <a:lnTo>
                  <a:pt x="0" y="180032"/>
                </a:lnTo>
                <a:close/>
              </a:path>
            </a:pathLst>
          </a:custGeom>
          <a:solidFill>
            <a:srgbClr val="20517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white"/>
              </a:solidFill>
              <a:effectLst/>
              <a:uLnTx/>
              <a:uFillTx/>
              <a:latin typeface="+mn-lt"/>
              <a:ea typeface="+mn-ea"/>
              <a:cs typeface="+mn-cs"/>
            </a:endParaRPr>
          </a:p>
        </p:txBody>
      </p:sp>
      <p:sp>
        <p:nvSpPr>
          <p:cNvPr id="7" name="圆角矩形 79"/>
          <p:cNvSpPr/>
          <p:nvPr/>
        </p:nvSpPr>
        <p:spPr>
          <a:xfrm>
            <a:off x="-4762" y="-387350"/>
            <a:ext cx="1847850" cy="7920038"/>
          </a:xfrm>
          <a:prstGeom prst="roundRect">
            <a:avLst/>
          </a:prstGeom>
          <a:solidFill>
            <a:srgbClr val="20517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prstClr val="white"/>
              </a:solidFill>
              <a:effectLst/>
              <a:uLnTx/>
              <a:uFillTx/>
              <a:latin typeface="+mn-lt"/>
              <a:ea typeface="+mn-ea"/>
              <a:cs typeface="+mn-ea"/>
              <a:sym typeface="+mn-lt"/>
            </a:endParaRPr>
          </a:p>
        </p:txBody>
      </p:sp>
      <p:cxnSp>
        <p:nvCxnSpPr>
          <p:cNvPr id="8" name="直接连接符 114"/>
          <p:cNvCxnSpPr/>
          <p:nvPr/>
        </p:nvCxnSpPr>
        <p:spPr>
          <a:xfrm>
            <a:off x="227013" y="6669088"/>
            <a:ext cx="1404938"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9" name="直接连接符 115"/>
          <p:cNvCxnSpPr/>
          <p:nvPr/>
        </p:nvCxnSpPr>
        <p:spPr>
          <a:xfrm>
            <a:off x="227013" y="6597650"/>
            <a:ext cx="1404938"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0" name="直接连接符 116"/>
          <p:cNvCxnSpPr/>
          <p:nvPr/>
        </p:nvCxnSpPr>
        <p:spPr>
          <a:xfrm>
            <a:off x="227013" y="6742113"/>
            <a:ext cx="1404938"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grpSp>
        <p:nvGrpSpPr>
          <p:cNvPr id="9227" name="组合 117"/>
          <p:cNvGrpSpPr/>
          <p:nvPr userDrawn="1"/>
        </p:nvGrpSpPr>
        <p:grpSpPr>
          <a:xfrm>
            <a:off x="-101600" y="3373438"/>
            <a:ext cx="1944688" cy="144462"/>
            <a:chOff x="-96688" y="2708920"/>
            <a:chExt cx="1943521" cy="144016"/>
          </a:xfrm>
        </p:grpSpPr>
        <p:cxnSp>
          <p:nvCxnSpPr>
            <p:cNvPr id="12" name="直接连接符 118"/>
            <p:cNvCxnSpPr/>
            <p:nvPr/>
          </p:nvCxnSpPr>
          <p:spPr>
            <a:xfrm flipH="1">
              <a:off x="1199522" y="2708920"/>
              <a:ext cx="144375"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3" name="直接连接符 119"/>
            <p:cNvCxnSpPr/>
            <p:nvPr/>
          </p:nvCxnSpPr>
          <p:spPr>
            <a:xfrm flipH="1">
              <a:off x="1270916" y="2708920"/>
              <a:ext cx="144376"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 name="直接连接符 120"/>
            <p:cNvCxnSpPr/>
            <p:nvPr/>
          </p:nvCxnSpPr>
          <p:spPr>
            <a:xfrm flipH="1">
              <a:off x="1343897" y="2708920"/>
              <a:ext cx="144376"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5" name="直接连接符 121"/>
            <p:cNvCxnSpPr/>
            <p:nvPr/>
          </p:nvCxnSpPr>
          <p:spPr>
            <a:xfrm flipH="1">
              <a:off x="1415292" y="2708920"/>
              <a:ext cx="144375"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6" name="直接连接符 122"/>
            <p:cNvCxnSpPr/>
            <p:nvPr/>
          </p:nvCxnSpPr>
          <p:spPr>
            <a:xfrm flipH="1">
              <a:off x="1488273" y="2708920"/>
              <a:ext cx="142789"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7" name="直接连接符 123"/>
            <p:cNvCxnSpPr/>
            <p:nvPr/>
          </p:nvCxnSpPr>
          <p:spPr>
            <a:xfrm flipH="1">
              <a:off x="1559667" y="2708920"/>
              <a:ext cx="144376"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8" name="直接连接符 124"/>
            <p:cNvCxnSpPr/>
            <p:nvPr/>
          </p:nvCxnSpPr>
          <p:spPr>
            <a:xfrm flipH="1">
              <a:off x="1631063" y="2708920"/>
              <a:ext cx="144375"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9" name="直接连接符 125"/>
            <p:cNvCxnSpPr/>
            <p:nvPr/>
          </p:nvCxnSpPr>
          <p:spPr>
            <a:xfrm flipH="1">
              <a:off x="1702457" y="2708920"/>
              <a:ext cx="144376"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0" name="直接连接符 126"/>
            <p:cNvCxnSpPr/>
            <p:nvPr/>
          </p:nvCxnSpPr>
          <p:spPr>
            <a:xfrm flipH="1">
              <a:off x="1120194" y="2708920"/>
              <a:ext cx="144375"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1" name="直接连接符 127"/>
            <p:cNvCxnSpPr/>
            <p:nvPr/>
          </p:nvCxnSpPr>
          <p:spPr>
            <a:xfrm flipH="1">
              <a:off x="1055145" y="2708920"/>
              <a:ext cx="144376"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2" name="直接连接符 128"/>
            <p:cNvCxnSpPr/>
            <p:nvPr/>
          </p:nvCxnSpPr>
          <p:spPr>
            <a:xfrm flipH="1">
              <a:off x="983751" y="2708920"/>
              <a:ext cx="144375"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3" name="直接连接符 129"/>
            <p:cNvCxnSpPr/>
            <p:nvPr/>
          </p:nvCxnSpPr>
          <p:spPr>
            <a:xfrm flipH="1">
              <a:off x="910770" y="2708920"/>
              <a:ext cx="144375"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4" name="直接连接符 130"/>
            <p:cNvCxnSpPr/>
            <p:nvPr/>
          </p:nvCxnSpPr>
          <p:spPr>
            <a:xfrm flipH="1">
              <a:off x="1772265" y="2781720"/>
              <a:ext cx="71395" cy="712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5" name="直接连接符 163"/>
            <p:cNvCxnSpPr/>
            <p:nvPr/>
          </p:nvCxnSpPr>
          <p:spPr>
            <a:xfrm flipH="1">
              <a:off x="839375" y="2708920"/>
              <a:ext cx="144376"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6" name="直接连接符 169"/>
            <p:cNvCxnSpPr/>
            <p:nvPr/>
          </p:nvCxnSpPr>
          <p:spPr>
            <a:xfrm flipH="1">
              <a:off x="767981" y="2708920"/>
              <a:ext cx="142789"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7" name="直接连接符 171"/>
            <p:cNvCxnSpPr/>
            <p:nvPr/>
          </p:nvCxnSpPr>
          <p:spPr>
            <a:xfrm flipH="1">
              <a:off x="695000" y="2708920"/>
              <a:ext cx="144375"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8" name="直接连接符 174"/>
            <p:cNvCxnSpPr/>
            <p:nvPr/>
          </p:nvCxnSpPr>
          <p:spPr>
            <a:xfrm flipH="1">
              <a:off x="623604" y="2708920"/>
              <a:ext cx="144376"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9" name="直接连接符 175"/>
            <p:cNvCxnSpPr/>
            <p:nvPr/>
          </p:nvCxnSpPr>
          <p:spPr>
            <a:xfrm flipH="1">
              <a:off x="550623" y="2708920"/>
              <a:ext cx="144376"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0" name="直接连接符 176"/>
            <p:cNvCxnSpPr/>
            <p:nvPr/>
          </p:nvCxnSpPr>
          <p:spPr>
            <a:xfrm flipH="1">
              <a:off x="479229" y="2708920"/>
              <a:ext cx="144375"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1" name="直接连接符 177"/>
            <p:cNvCxnSpPr/>
            <p:nvPr/>
          </p:nvCxnSpPr>
          <p:spPr>
            <a:xfrm flipH="1">
              <a:off x="407834" y="2708920"/>
              <a:ext cx="142789"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2" name="直接连接符 178"/>
            <p:cNvCxnSpPr/>
            <p:nvPr/>
          </p:nvCxnSpPr>
          <p:spPr>
            <a:xfrm flipH="1">
              <a:off x="334853" y="2708920"/>
              <a:ext cx="144376"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3" name="直接连接符 179"/>
            <p:cNvCxnSpPr/>
            <p:nvPr/>
          </p:nvCxnSpPr>
          <p:spPr>
            <a:xfrm flipH="1">
              <a:off x="263459" y="2708920"/>
              <a:ext cx="144375"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4" name="直接连接符 180"/>
            <p:cNvCxnSpPr/>
            <p:nvPr/>
          </p:nvCxnSpPr>
          <p:spPr>
            <a:xfrm flipH="1">
              <a:off x="192064" y="2708920"/>
              <a:ext cx="142789"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5" name="直接连接符 181"/>
            <p:cNvCxnSpPr/>
            <p:nvPr/>
          </p:nvCxnSpPr>
          <p:spPr>
            <a:xfrm flipH="1">
              <a:off x="119082" y="2708920"/>
              <a:ext cx="144376"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6" name="直接连接符 182"/>
            <p:cNvCxnSpPr/>
            <p:nvPr/>
          </p:nvCxnSpPr>
          <p:spPr>
            <a:xfrm flipH="1">
              <a:off x="47688" y="2708920"/>
              <a:ext cx="144375"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7" name="直接连接符 183"/>
            <p:cNvCxnSpPr/>
            <p:nvPr/>
          </p:nvCxnSpPr>
          <p:spPr>
            <a:xfrm flipH="1">
              <a:off x="-25294" y="2708920"/>
              <a:ext cx="144376"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8" name="直接连接符 184"/>
            <p:cNvCxnSpPr/>
            <p:nvPr/>
          </p:nvCxnSpPr>
          <p:spPr>
            <a:xfrm flipH="1">
              <a:off x="-96688" y="2708920"/>
              <a:ext cx="144376"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9228" name="组合 89"/>
          <p:cNvGrpSpPr/>
          <p:nvPr userDrawn="1"/>
        </p:nvGrpSpPr>
        <p:grpSpPr>
          <a:xfrm>
            <a:off x="-541337" y="1700213"/>
            <a:ext cx="2376487" cy="720725"/>
            <a:chOff x="-456728" y="1704008"/>
            <a:chExt cx="2376264" cy="720080"/>
          </a:xfrm>
        </p:grpSpPr>
        <p:sp>
          <p:nvSpPr>
            <p:cNvPr id="40" name="六边形 90"/>
            <p:cNvSpPr/>
            <p:nvPr/>
          </p:nvSpPr>
          <p:spPr>
            <a:xfrm rot="5400000">
              <a:off x="206124" y="1937840"/>
              <a:ext cx="329904" cy="287311"/>
            </a:xfrm>
            <a:prstGeom prst="hexagon">
              <a:avLst/>
            </a:prstGeom>
            <a:solidFill>
              <a:srgbClr val="20517C"/>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1350" b="0" i="0" u="none" strike="noStrike" kern="1200" cap="none" spc="0" normalizeH="0" baseline="0" noProof="0" dirty="0">
                  <a:ln>
                    <a:noFill/>
                  </a:ln>
                  <a:solidFill>
                    <a:prstClr val="white"/>
                  </a:solidFill>
                  <a:effectLst/>
                  <a:uLnTx/>
                  <a:uFillTx/>
                  <a:latin typeface="+mn-lt"/>
                  <a:ea typeface="+mn-ea"/>
                  <a:cs typeface="+mn-ea"/>
                  <a:sym typeface="+mn-lt"/>
                </a:rPr>
                <a:t> </a:t>
              </a:r>
              <a:endParaRPr kumimoji="0" lang="zh-CN" altLang="en-US" sz="1350" b="0" i="0" u="none" strike="noStrike" kern="1200" cap="none" spc="0" normalizeH="0" baseline="0" noProof="0" dirty="0">
                <a:ln>
                  <a:noFill/>
                </a:ln>
                <a:solidFill>
                  <a:prstClr val="white"/>
                </a:solidFill>
                <a:effectLst/>
                <a:uLnTx/>
                <a:uFillTx/>
                <a:latin typeface="+mn-lt"/>
                <a:ea typeface="+mn-ea"/>
                <a:cs typeface="+mn-ea"/>
                <a:sym typeface="+mn-lt"/>
              </a:endParaRPr>
            </a:p>
          </p:txBody>
        </p:sp>
        <p:cxnSp>
          <p:nvCxnSpPr>
            <p:cNvPr id="41" name="直接连接符 91"/>
            <p:cNvCxnSpPr/>
            <p:nvPr/>
          </p:nvCxnSpPr>
          <p:spPr>
            <a:xfrm>
              <a:off x="551240" y="2076736"/>
              <a:ext cx="1368296"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42" name="矩形 92"/>
            <p:cNvSpPr/>
            <p:nvPr/>
          </p:nvSpPr>
          <p:spPr>
            <a:xfrm>
              <a:off x="695689" y="1704008"/>
              <a:ext cx="1152416" cy="720080"/>
            </a:xfrm>
            <a:prstGeom prst="rect">
              <a:avLst/>
            </a:prstGeom>
            <a:solidFill>
              <a:srgbClr val="BDD19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790" b="1" i="0" u="none" strike="noStrike" kern="1200" cap="none" spc="0" normalizeH="0" baseline="0" noProof="0" dirty="0">
                <a:ln>
                  <a:noFill/>
                </a:ln>
                <a:solidFill>
                  <a:srgbClr val="222222"/>
                </a:solidFill>
                <a:effectLst/>
                <a:uLnTx/>
                <a:uFillTx/>
                <a:latin typeface="+mn-lt"/>
                <a:ea typeface="+mn-ea"/>
                <a:cs typeface="+mn-ea"/>
                <a:sym typeface="+mn-lt"/>
              </a:endParaRPr>
            </a:p>
          </p:txBody>
        </p:sp>
        <p:cxnSp>
          <p:nvCxnSpPr>
            <p:cNvPr id="43" name="直接连接符 93"/>
            <p:cNvCxnSpPr/>
            <p:nvPr/>
          </p:nvCxnSpPr>
          <p:spPr>
            <a:xfrm>
              <a:off x="-456728" y="2076736"/>
              <a:ext cx="64764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44" name="文本框 94"/>
          <p:cNvSpPr txBox="1">
            <a:spLocks noChangeArrowheads="1"/>
          </p:cNvSpPr>
          <p:nvPr/>
        </p:nvSpPr>
        <p:spPr bwMode="auto">
          <a:xfrm>
            <a:off x="681038" y="1731963"/>
            <a:ext cx="1079500" cy="551180"/>
          </a:xfrm>
          <a:prstGeom prst="rect">
            <a:avLst/>
          </a:prstGeom>
          <a:noFill/>
          <a:ln>
            <a:noFill/>
          </a:ln>
        </p:spPr>
        <p:txBody>
          <a:bodyPr>
            <a:spAutoFit/>
          </a:bodyPr>
          <a:lstStyle>
            <a:lvl1pPr>
              <a:defRPr>
                <a:solidFill>
                  <a:schemeClr val="tx1"/>
                </a:solidFill>
                <a:latin typeface="Arial" panose="020B0604020202020204" pitchFamily="34" charset="0"/>
                <a:ea typeface="微软雅黑" panose="020B0503020204020204" pitchFamily="49" charset="-122"/>
              </a:defRPr>
            </a:lvl1pPr>
            <a:lvl2pPr marL="742950" indent="-285750">
              <a:defRPr>
                <a:solidFill>
                  <a:schemeClr val="tx1"/>
                </a:solidFill>
                <a:latin typeface="Arial" panose="020B0604020202020204" pitchFamily="34" charset="0"/>
                <a:ea typeface="微软雅黑" panose="020B0503020204020204" pitchFamily="49" charset="-122"/>
              </a:defRPr>
            </a:lvl2pPr>
            <a:lvl3pPr marL="1143000" indent="-228600">
              <a:defRPr>
                <a:solidFill>
                  <a:schemeClr val="tx1"/>
                </a:solidFill>
                <a:latin typeface="Arial" panose="020B0604020202020204" pitchFamily="34" charset="0"/>
                <a:ea typeface="微软雅黑" panose="020B0503020204020204" pitchFamily="49" charset="-122"/>
              </a:defRPr>
            </a:lvl3pPr>
            <a:lvl4pPr marL="1600200" indent="-228600">
              <a:defRPr>
                <a:solidFill>
                  <a:schemeClr val="tx1"/>
                </a:solidFill>
                <a:latin typeface="Arial" panose="020B0604020202020204" pitchFamily="34" charset="0"/>
                <a:ea typeface="微软雅黑" panose="020B0503020204020204" pitchFamily="49" charset="-122"/>
              </a:defRPr>
            </a:lvl4pPr>
            <a:lvl5pPr marL="2057400" indent="-228600">
              <a:defRPr>
                <a:solidFill>
                  <a:schemeClr val="tx1"/>
                </a:solidFill>
                <a:latin typeface="Arial" panose="020B0604020202020204" pitchFamily="34" charset="0"/>
                <a:ea typeface="微软雅黑" panose="020B0503020204020204" pitchFamily="49"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9pPr>
          </a:lstStyle>
          <a:p>
            <a:pPr marL="0" marR="0" lvl="0" indent="0" algn="l" defTabSz="914400" rtl="0" eaLnBrk="1" fontAlgn="base" latinLnBrk="0" hangingPunct="1">
              <a:lnSpc>
                <a:spcPct val="95000"/>
              </a:lnSpc>
              <a:spcBef>
                <a:spcPct val="0"/>
              </a:spcBef>
              <a:spcAft>
                <a:spcPct val="0"/>
              </a:spcAft>
              <a:buClrTx/>
              <a:buSzTx/>
              <a:buFontTx/>
              <a:buNone/>
              <a:defRPr/>
            </a:pPr>
            <a:r>
              <a:rPr kumimoji="0" lang="zh-CN" altLang="en-US" sz="1050" b="0" i="0" u="none" strike="noStrike" kern="1200" cap="none" spc="0" normalizeH="0" baseline="0" noProof="0">
                <a:ln>
                  <a:noFill/>
                </a:ln>
                <a:solidFill>
                  <a:schemeClr val="bg1"/>
                </a:solidFill>
                <a:effectLst/>
                <a:uLnTx/>
                <a:uFillTx/>
                <a:latin typeface="Calibri" panose="020F0502020204030204" pitchFamily="34" charset="0"/>
                <a:ea typeface="宋体" panose="02010600030101010101" pitchFamily="2" charset="-122"/>
                <a:cs typeface="+mn-cs"/>
                <a:sym typeface="+mn-lt"/>
              </a:rPr>
              <a:t>同一控制下企业合并的会计处理</a:t>
            </a:r>
            <a:endParaRPr kumimoji="0" lang="zh-CN" altLang="en-US" sz="1050" b="0" i="0" u="none" strike="noStrike" kern="1200" cap="none" spc="0" normalizeH="0" baseline="0" noProof="0">
              <a:ln>
                <a:noFill/>
              </a:ln>
              <a:solidFill>
                <a:schemeClr val="bg1"/>
              </a:solidFill>
              <a:effectLst/>
              <a:uLnTx/>
              <a:uFillTx/>
              <a:latin typeface="Calibri" panose="020F0502020204030204" pitchFamily="34" charset="0"/>
              <a:ea typeface="宋体" panose="02010600030101010101" pitchFamily="2" charset="-122"/>
              <a:cs typeface="+mn-cs"/>
              <a:sym typeface="+mn-lt"/>
            </a:endParaRPr>
          </a:p>
        </p:txBody>
      </p:sp>
      <p:sp>
        <p:nvSpPr>
          <p:cNvPr id="45" name="矩形 95"/>
          <p:cNvSpPr/>
          <p:nvPr/>
        </p:nvSpPr>
        <p:spPr>
          <a:xfrm>
            <a:off x="646113" y="1724025"/>
            <a:ext cx="1081088" cy="661988"/>
          </a:xfrm>
          <a:prstGeom prst="rect">
            <a:avLst/>
          </a:prstGeom>
          <a:noFill/>
          <a:ln w="19050">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790" b="1" i="0" u="none" strike="noStrike" kern="1200" cap="none" spc="0" normalizeH="0" baseline="0" noProof="0" dirty="0">
              <a:ln>
                <a:noFill/>
              </a:ln>
              <a:solidFill>
                <a:srgbClr val="222222"/>
              </a:solidFill>
              <a:effectLst/>
              <a:uLnTx/>
              <a:uFillTx/>
              <a:latin typeface="+mn-lt"/>
              <a:ea typeface="+mn-ea"/>
              <a:cs typeface="+mn-ea"/>
              <a:sym typeface="+mn-lt"/>
            </a:endParaRPr>
          </a:p>
        </p:txBody>
      </p:sp>
      <p:sp>
        <p:nvSpPr>
          <p:cNvPr id="46" name="文本框 131"/>
          <p:cNvSpPr txBox="1">
            <a:spLocks noChangeArrowheads="1"/>
          </p:cNvSpPr>
          <p:nvPr/>
        </p:nvSpPr>
        <p:spPr bwMode="auto">
          <a:xfrm>
            <a:off x="106363" y="1908175"/>
            <a:ext cx="360363" cy="299085"/>
          </a:xfrm>
          <a:prstGeom prst="rect">
            <a:avLst/>
          </a:prstGeom>
          <a:noFill/>
          <a:ln>
            <a:noFill/>
          </a:ln>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en-US" altLang="zh-CN" sz="1350" b="0" i="0" u="none" strike="noStrike" kern="1200" cap="none" spc="0" normalizeH="0" baseline="0" noProof="0">
                <a:ln>
                  <a:noFill/>
                </a:ln>
                <a:solidFill>
                  <a:srgbClr val="FFFFFF"/>
                </a:solidFill>
                <a:effectLst/>
                <a:uLnTx/>
                <a:uFillTx/>
                <a:latin typeface="微软雅黑" panose="020B0503020204020204" pitchFamily="49" charset="-122"/>
                <a:ea typeface="微软雅黑" panose="020B0503020204020204" pitchFamily="49" charset="-122"/>
                <a:cs typeface="+mn-cs"/>
              </a:rPr>
              <a:t>2</a:t>
            </a:r>
            <a:endParaRPr kumimoji="0" lang="zh-CN" altLang="en-US" sz="1350" b="0" i="0" u="none" strike="noStrike" kern="1200" cap="none" spc="0" normalizeH="0" baseline="0" noProof="0">
              <a:ln>
                <a:noFill/>
              </a:ln>
              <a:solidFill>
                <a:srgbClr val="FFFFFF"/>
              </a:solidFill>
              <a:effectLst/>
              <a:uLnTx/>
              <a:uFillTx/>
              <a:latin typeface="微软雅黑" panose="020B0503020204020204" pitchFamily="49" charset="-122"/>
              <a:ea typeface="微软雅黑" panose="020B0503020204020204" pitchFamily="49" charset="-122"/>
              <a:cs typeface="+mn-cs"/>
            </a:endParaRPr>
          </a:p>
        </p:txBody>
      </p:sp>
      <p:grpSp>
        <p:nvGrpSpPr>
          <p:cNvPr id="9232" name="组合 132"/>
          <p:cNvGrpSpPr/>
          <p:nvPr userDrawn="1"/>
        </p:nvGrpSpPr>
        <p:grpSpPr>
          <a:xfrm>
            <a:off x="-541337" y="1084263"/>
            <a:ext cx="2376487" cy="515937"/>
            <a:chOff x="-456728" y="881557"/>
            <a:chExt cx="2376264" cy="515798"/>
          </a:xfrm>
        </p:grpSpPr>
        <p:sp>
          <p:nvSpPr>
            <p:cNvPr id="48" name="六边形 133"/>
            <p:cNvSpPr/>
            <p:nvPr/>
          </p:nvSpPr>
          <p:spPr>
            <a:xfrm rot="5400000">
              <a:off x="206813" y="986280"/>
              <a:ext cx="328524" cy="287311"/>
            </a:xfrm>
            <a:prstGeom prst="hexagon">
              <a:avLst/>
            </a:prstGeom>
            <a:solidFill>
              <a:srgbClr val="20517C"/>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1350" b="0" i="0" u="none" strike="noStrike" kern="1200" cap="none" spc="0" normalizeH="0" baseline="0" noProof="0" dirty="0">
                  <a:ln>
                    <a:noFill/>
                  </a:ln>
                  <a:solidFill>
                    <a:prstClr val="white"/>
                  </a:solidFill>
                  <a:effectLst/>
                  <a:uLnTx/>
                  <a:uFillTx/>
                  <a:latin typeface="+mn-lt"/>
                  <a:ea typeface="+mn-ea"/>
                  <a:cs typeface="+mn-ea"/>
                  <a:sym typeface="+mn-lt"/>
                </a:rPr>
                <a:t> </a:t>
              </a:r>
              <a:endParaRPr kumimoji="0" lang="zh-CN" altLang="en-US" sz="1350" b="0" i="0" u="none" strike="noStrike" kern="1200" cap="none" spc="0" normalizeH="0" baseline="0" noProof="0" dirty="0">
                <a:ln>
                  <a:noFill/>
                </a:ln>
                <a:solidFill>
                  <a:prstClr val="white"/>
                </a:solidFill>
                <a:effectLst/>
                <a:uLnTx/>
                <a:uFillTx/>
                <a:latin typeface="+mn-lt"/>
                <a:ea typeface="+mn-ea"/>
                <a:cs typeface="+mn-ea"/>
                <a:sym typeface="+mn-lt"/>
              </a:endParaRPr>
            </a:p>
          </p:txBody>
        </p:sp>
        <p:cxnSp>
          <p:nvCxnSpPr>
            <p:cNvPr id="49" name="直接连接符 134"/>
            <p:cNvCxnSpPr/>
            <p:nvPr/>
          </p:nvCxnSpPr>
          <p:spPr>
            <a:xfrm>
              <a:off x="551240" y="1156120"/>
              <a:ext cx="1368296"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50" name="矩形 135"/>
            <p:cNvSpPr/>
            <p:nvPr/>
          </p:nvSpPr>
          <p:spPr>
            <a:xfrm>
              <a:off x="695689" y="881557"/>
              <a:ext cx="1152416" cy="51579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790" b="1" i="0" u="none" strike="noStrike" kern="1200" cap="none" spc="0" normalizeH="0" baseline="0" noProof="0" dirty="0">
                <a:ln>
                  <a:noFill/>
                </a:ln>
                <a:solidFill>
                  <a:srgbClr val="222222"/>
                </a:solidFill>
                <a:effectLst/>
                <a:uLnTx/>
                <a:uFillTx/>
                <a:latin typeface="+mn-lt"/>
                <a:ea typeface="+mn-ea"/>
                <a:cs typeface="+mn-ea"/>
                <a:sym typeface="+mn-lt"/>
              </a:endParaRPr>
            </a:p>
          </p:txBody>
        </p:sp>
        <p:sp>
          <p:nvSpPr>
            <p:cNvPr id="51" name="文本框 136"/>
            <p:cNvSpPr txBox="1">
              <a:spLocks noChangeArrowheads="1"/>
            </p:cNvSpPr>
            <p:nvPr/>
          </p:nvSpPr>
          <p:spPr bwMode="auto">
            <a:xfrm>
              <a:off x="622671" y="1022806"/>
              <a:ext cx="1152416" cy="229808"/>
            </a:xfrm>
            <a:prstGeom prst="rect">
              <a:avLst/>
            </a:prstGeom>
            <a:noFill/>
            <a:ln>
              <a:noFill/>
            </a:ln>
          </p:spPr>
          <p:txBody>
            <a:bodyPr>
              <a:spAutoFit/>
            </a:bodyPr>
            <a:lstStyle>
              <a:lvl1pPr>
                <a:defRPr>
                  <a:solidFill>
                    <a:schemeClr val="tx1"/>
                  </a:solidFill>
                  <a:latin typeface="Arial" panose="020B0604020202020204" pitchFamily="34" charset="0"/>
                  <a:ea typeface="微软雅黑" panose="020B0503020204020204" pitchFamily="49" charset="-122"/>
                </a:defRPr>
              </a:lvl1pPr>
              <a:lvl2pPr marL="742950" indent="-285750">
                <a:defRPr>
                  <a:solidFill>
                    <a:schemeClr val="tx1"/>
                  </a:solidFill>
                  <a:latin typeface="Arial" panose="020B0604020202020204" pitchFamily="34" charset="0"/>
                  <a:ea typeface="微软雅黑" panose="020B0503020204020204" pitchFamily="49" charset="-122"/>
                </a:defRPr>
              </a:lvl2pPr>
              <a:lvl3pPr marL="1143000" indent="-228600">
                <a:defRPr>
                  <a:solidFill>
                    <a:schemeClr val="tx1"/>
                  </a:solidFill>
                  <a:latin typeface="Arial" panose="020B0604020202020204" pitchFamily="34" charset="0"/>
                  <a:ea typeface="微软雅黑" panose="020B0503020204020204" pitchFamily="49" charset="-122"/>
                </a:defRPr>
              </a:lvl3pPr>
              <a:lvl4pPr marL="1600200" indent="-228600">
                <a:defRPr>
                  <a:solidFill>
                    <a:schemeClr val="tx1"/>
                  </a:solidFill>
                  <a:latin typeface="Arial" panose="020B0604020202020204" pitchFamily="34" charset="0"/>
                  <a:ea typeface="微软雅黑" panose="020B0503020204020204" pitchFamily="49" charset="-122"/>
                </a:defRPr>
              </a:lvl4pPr>
              <a:lvl5pPr marL="2057400" indent="-228600">
                <a:defRPr>
                  <a:solidFill>
                    <a:schemeClr val="tx1"/>
                  </a:solidFill>
                  <a:latin typeface="Arial" panose="020B0604020202020204" pitchFamily="34" charset="0"/>
                  <a:ea typeface="微软雅黑" panose="020B0503020204020204" pitchFamily="49"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9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900" b="1" i="0" u="none" strike="noStrike" kern="1200" cap="none" spc="0" normalizeH="0" baseline="0" noProof="0">
                <a:ln>
                  <a:noFill/>
                </a:ln>
                <a:solidFill>
                  <a:srgbClr val="20517C"/>
                </a:solidFill>
                <a:effectLst/>
                <a:uLnTx/>
                <a:uFillTx/>
                <a:latin typeface="Calibri" panose="020F0502020204030204" pitchFamily="34" charset="0"/>
                <a:ea typeface="宋体" panose="02010600030101010101" pitchFamily="2" charset="-122"/>
                <a:cs typeface="+mn-cs"/>
                <a:sym typeface="+mn-lt"/>
              </a:endParaRPr>
            </a:p>
          </p:txBody>
        </p:sp>
        <p:cxnSp>
          <p:nvCxnSpPr>
            <p:cNvPr id="52" name="直接连接符 137"/>
            <p:cNvCxnSpPr/>
            <p:nvPr/>
          </p:nvCxnSpPr>
          <p:spPr>
            <a:xfrm>
              <a:off x="-456728" y="1156120"/>
              <a:ext cx="64764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53" name="文本框 138"/>
          <p:cNvSpPr txBox="1">
            <a:spLocks noChangeArrowheads="1"/>
          </p:cNvSpPr>
          <p:nvPr/>
        </p:nvSpPr>
        <p:spPr bwMode="auto">
          <a:xfrm>
            <a:off x="623888" y="933450"/>
            <a:ext cx="935038" cy="229870"/>
          </a:xfrm>
          <a:prstGeom prst="rect">
            <a:avLst/>
          </a:prstGeom>
          <a:noFill/>
          <a:ln>
            <a:noFill/>
          </a:ln>
        </p:spPr>
        <p:txBody>
          <a:bodyPr>
            <a:spAutoFit/>
          </a:bodyPr>
          <a:lstStyle>
            <a:lvl1pPr>
              <a:defRPr>
                <a:solidFill>
                  <a:schemeClr val="tx1"/>
                </a:solidFill>
                <a:latin typeface="Arial" panose="020B0604020202020204" pitchFamily="34" charset="0"/>
                <a:ea typeface="微软雅黑" panose="020B0503020204020204" pitchFamily="49" charset="-122"/>
              </a:defRPr>
            </a:lvl1pPr>
            <a:lvl2pPr marL="742950" indent="-285750">
              <a:defRPr>
                <a:solidFill>
                  <a:schemeClr val="tx1"/>
                </a:solidFill>
                <a:latin typeface="Arial" panose="020B0604020202020204" pitchFamily="34" charset="0"/>
                <a:ea typeface="微软雅黑" panose="020B0503020204020204" pitchFamily="49" charset="-122"/>
              </a:defRPr>
            </a:lvl2pPr>
            <a:lvl3pPr marL="1143000" indent="-228600">
              <a:defRPr>
                <a:solidFill>
                  <a:schemeClr val="tx1"/>
                </a:solidFill>
                <a:latin typeface="Arial" panose="020B0604020202020204" pitchFamily="34" charset="0"/>
                <a:ea typeface="微软雅黑" panose="020B0503020204020204" pitchFamily="49" charset="-122"/>
              </a:defRPr>
            </a:lvl3pPr>
            <a:lvl4pPr marL="1600200" indent="-228600">
              <a:defRPr>
                <a:solidFill>
                  <a:schemeClr val="tx1"/>
                </a:solidFill>
                <a:latin typeface="Arial" panose="020B0604020202020204" pitchFamily="34" charset="0"/>
                <a:ea typeface="微软雅黑" panose="020B0503020204020204" pitchFamily="49" charset="-122"/>
              </a:defRPr>
            </a:lvl4pPr>
            <a:lvl5pPr marL="2057400" indent="-228600">
              <a:defRPr>
                <a:solidFill>
                  <a:schemeClr val="tx1"/>
                </a:solidFill>
                <a:latin typeface="Arial" panose="020B0604020202020204" pitchFamily="34" charset="0"/>
                <a:ea typeface="微软雅黑" panose="020B0503020204020204" pitchFamily="49"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9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900" b="1" i="0" u="none" strike="noStrike" kern="1200" cap="none" spc="0" normalizeH="0" baseline="0" noProof="0">
              <a:ln>
                <a:noFill/>
              </a:ln>
              <a:solidFill>
                <a:srgbClr val="20517C"/>
              </a:solidFill>
              <a:effectLst/>
              <a:uLnTx/>
              <a:uFillTx/>
              <a:latin typeface="Calibri" panose="020F0502020204030204" pitchFamily="34" charset="0"/>
              <a:ea typeface="宋体" panose="02010600030101010101" pitchFamily="2" charset="-122"/>
              <a:cs typeface="+mn-cs"/>
              <a:sym typeface="+mn-lt"/>
            </a:endParaRPr>
          </a:p>
        </p:txBody>
      </p:sp>
      <p:sp>
        <p:nvSpPr>
          <p:cNvPr id="54" name="文本框 143"/>
          <p:cNvSpPr txBox="1">
            <a:spLocks noChangeArrowheads="1"/>
          </p:cNvSpPr>
          <p:nvPr/>
        </p:nvSpPr>
        <p:spPr bwMode="auto">
          <a:xfrm>
            <a:off x="623888" y="942975"/>
            <a:ext cx="576263" cy="266065"/>
          </a:xfrm>
          <a:prstGeom prst="rect">
            <a:avLst/>
          </a:prstGeom>
          <a:noFill/>
          <a:ln>
            <a:noFill/>
          </a:ln>
        </p:spPr>
        <p:txBody>
          <a:bodyPr>
            <a:spAutoFit/>
          </a:bodyPr>
          <a:lstStyle>
            <a:lvl1pPr>
              <a:defRPr>
                <a:solidFill>
                  <a:schemeClr val="tx1"/>
                </a:solidFill>
                <a:latin typeface="Arial" panose="020B0604020202020204" pitchFamily="34" charset="0"/>
                <a:ea typeface="微软雅黑" panose="020B0503020204020204" pitchFamily="49" charset="-122"/>
              </a:defRPr>
            </a:lvl1pPr>
            <a:lvl2pPr marL="742950" indent="-285750">
              <a:defRPr>
                <a:solidFill>
                  <a:schemeClr val="tx1"/>
                </a:solidFill>
                <a:latin typeface="Arial" panose="020B0604020202020204" pitchFamily="34" charset="0"/>
                <a:ea typeface="微软雅黑" panose="020B0503020204020204" pitchFamily="49" charset="-122"/>
              </a:defRPr>
            </a:lvl2pPr>
            <a:lvl3pPr marL="1143000" indent="-228600">
              <a:defRPr>
                <a:solidFill>
                  <a:schemeClr val="tx1"/>
                </a:solidFill>
                <a:latin typeface="Arial" panose="020B0604020202020204" pitchFamily="34" charset="0"/>
                <a:ea typeface="微软雅黑" panose="020B0503020204020204" pitchFamily="49" charset="-122"/>
              </a:defRPr>
            </a:lvl3pPr>
            <a:lvl4pPr marL="1600200" indent="-228600">
              <a:defRPr>
                <a:solidFill>
                  <a:schemeClr val="tx1"/>
                </a:solidFill>
                <a:latin typeface="Arial" panose="020B0604020202020204" pitchFamily="34" charset="0"/>
                <a:ea typeface="微软雅黑" panose="020B0503020204020204" pitchFamily="49" charset="-122"/>
              </a:defRPr>
            </a:lvl4pPr>
            <a:lvl5pPr marL="2057400" indent="-228600">
              <a:defRPr>
                <a:solidFill>
                  <a:schemeClr val="tx1"/>
                </a:solidFill>
                <a:latin typeface="Arial" panose="020B0604020202020204" pitchFamily="34" charset="0"/>
                <a:ea typeface="微软雅黑" panose="020B0503020204020204" pitchFamily="49"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9pPr>
          </a:lstStyle>
          <a:p>
            <a:pPr marL="0" marR="0" lvl="0" indent="0" algn="l" defTabSz="914400" rtl="0" eaLnBrk="1" fontAlgn="base" latinLnBrk="0" hangingPunct="1">
              <a:lnSpc>
                <a:spcPct val="95000"/>
              </a:lnSpc>
              <a:spcBef>
                <a:spcPct val="0"/>
              </a:spcBef>
              <a:spcAft>
                <a:spcPct val="0"/>
              </a:spcAft>
              <a:buClrTx/>
              <a:buSzTx/>
              <a:buFontTx/>
              <a:buNone/>
              <a:defRPr/>
            </a:pPr>
            <a:endParaRPr kumimoji="0" lang="zh-CN" altLang="en-US" sz="1200" b="0" i="0" u="none" strike="noStrike" kern="1200" cap="none" spc="0" normalizeH="0" baseline="0" noProof="0">
              <a:ln>
                <a:noFill/>
              </a:ln>
              <a:solidFill>
                <a:srgbClr val="000000"/>
              </a:solidFill>
              <a:effectLst/>
              <a:uLnTx/>
              <a:uFillTx/>
              <a:latin typeface="Calibri" panose="020F0502020204030204" pitchFamily="34" charset="0"/>
              <a:ea typeface="宋体" panose="02010600030101010101" pitchFamily="2" charset="-122"/>
              <a:cs typeface="+mn-cs"/>
              <a:sym typeface="+mn-lt"/>
            </a:endParaRPr>
          </a:p>
        </p:txBody>
      </p:sp>
      <p:sp>
        <p:nvSpPr>
          <p:cNvPr id="55" name="文本框 145"/>
          <p:cNvSpPr txBox="1">
            <a:spLocks noChangeArrowheads="1"/>
          </p:cNvSpPr>
          <p:nvPr/>
        </p:nvSpPr>
        <p:spPr bwMode="auto">
          <a:xfrm>
            <a:off x="517525" y="1103313"/>
            <a:ext cx="1362075" cy="397510"/>
          </a:xfrm>
          <a:prstGeom prst="rect">
            <a:avLst/>
          </a:prstGeom>
          <a:noFill/>
          <a:ln>
            <a:noFill/>
          </a:ln>
        </p:spPr>
        <p:txBody>
          <a:bodyPr>
            <a:spAutoFit/>
          </a:bodyPr>
          <a:lstStyle>
            <a:lvl1pPr>
              <a:defRPr>
                <a:solidFill>
                  <a:schemeClr val="tx1"/>
                </a:solidFill>
                <a:latin typeface="Arial" panose="020B0604020202020204" pitchFamily="34" charset="0"/>
                <a:ea typeface="微软雅黑" panose="020B0503020204020204" pitchFamily="49" charset="-122"/>
              </a:defRPr>
            </a:lvl1pPr>
            <a:lvl2pPr marL="742950" indent="-285750">
              <a:defRPr>
                <a:solidFill>
                  <a:schemeClr val="tx1"/>
                </a:solidFill>
                <a:latin typeface="Arial" panose="020B0604020202020204" pitchFamily="34" charset="0"/>
                <a:ea typeface="微软雅黑" panose="020B0503020204020204" pitchFamily="49" charset="-122"/>
              </a:defRPr>
            </a:lvl2pPr>
            <a:lvl3pPr marL="1143000" indent="-228600">
              <a:defRPr>
                <a:solidFill>
                  <a:schemeClr val="tx1"/>
                </a:solidFill>
                <a:latin typeface="Arial" panose="020B0604020202020204" pitchFamily="34" charset="0"/>
                <a:ea typeface="微软雅黑" panose="020B0503020204020204" pitchFamily="49" charset="-122"/>
              </a:defRPr>
            </a:lvl3pPr>
            <a:lvl4pPr marL="1600200" indent="-228600">
              <a:defRPr>
                <a:solidFill>
                  <a:schemeClr val="tx1"/>
                </a:solidFill>
                <a:latin typeface="Arial" panose="020B0604020202020204" pitchFamily="34" charset="0"/>
                <a:ea typeface="微软雅黑" panose="020B0503020204020204" pitchFamily="49" charset="-122"/>
              </a:defRPr>
            </a:lvl4pPr>
            <a:lvl5pPr marL="2057400" indent="-228600">
              <a:defRPr>
                <a:solidFill>
                  <a:schemeClr val="tx1"/>
                </a:solidFill>
                <a:latin typeface="Arial" panose="020B0604020202020204" pitchFamily="34" charset="0"/>
                <a:ea typeface="微软雅黑" panose="020B0503020204020204" pitchFamily="49"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9pPr>
          </a:lstStyle>
          <a:p>
            <a:pPr marL="0" marR="0" lvl="0" indent="0" algn="ctr" defTabSz="914400" rtl="0" eaLnBrk="1" fontAlgn="base" latinLnBrk="0" hangingPunct="1">
              <a:lnSpc>
                <a:spcPct val="95000"/>
              </a:lnSpc>
              <a:spcBef>
                <a:spcPct val="0"/>
              </a:spcBef>
              <a:spcAft>
                <a:spcPct val="0"/>
              </a:spcAft>
              <a:buClrTx/>
              <a:buSzTx/>
              <a:buFontTx/>
              <a:buNone/>
              <a:defRPr/>
            </a:pPr>
            <a:r>
              <a:rPr kumimoji="0" lang="zh-CN" altLang="en-US" sz="1050" b="0" i="0" u="none" strike="noStrike" kern="1200" cap="none" spc="0" normalizeH="0" baseline="0" noProof="0">
                <a:ln>
                  <a:noFill/>
                </a:ln>
                <a:solidFill>
                  <a:srgbClr val="222222"/>
                </a:solidFill>
                <a:effectLst/>
                <a:uLnTx/>
                <a:uFillTx/>
                <a:latin typeface="Calibri" panose="020F0502020204030204" pitchFamily="34" charset="0"/>
                <a:ea typeface="宋体" panose="02010600030101010101" pitchFamily="2" charset="-122"/>
                <a:cs typeface="+mn-cs"/>
                <a:sym typeface="+mn-lt"/>
              </a:rPr>
              <a:t>企业合并</a:t>
            </a:r>
            <a:endParaRPr kumimoji="0" lang="en-US" altLang="zh-CN" sz="1050" b="0" i="0" u="none" strike="noStrike" kern="1200" cap="none" spc="0" normalizeH="0" baseline="0" noProof="0">
              <a:ln>
                <a:noFill/>
              </a:ln>
              <a:solidFill>
                <a:srgbClr val="222222"/>
              </a:solidFill>
              <a:effectLst/>
              <a:uLnTx/>
              <a:uFillTx/>
              <a:latin typeface="Calibri" panose="020F0502020204030204" pitchFamily="34" charset="0"/>
              <a:ea typeface="宋体" panose="02010600030101010101" pitchFamily="2" charset="-122"/>
              <a:cs typeface="+mn-cs"/>
              <a:sym typeface="+mn-lt"/>
            </a:endParaRPr>
          </a:p>
          <a:p>
            <a:pPr marL="0" marR="0" lvl="0" indent="0" algn="ctr" defTabSz="914400" rtl="0" eaLnBrk="1" fontAlgn="base" latinLnBrk="0" hangingPunct="1">
              <a:lnSpc>
                <a:spcPct val="95000"/>
              </a:lnSpc>
              <a:spcBef>
                <a:spcPct val="0"/>
              </a:spcBef>
              <a:spcAft>
                <a:spcPct val="0"/>
              </a:spcAft>
              <a:buClrTx/>
              <a:buSzTx/>
              <a:buFontTx/>
              <a:buNone/>
              <a:defRPr/>
            </a:pPr>
            <a:r>
              <a:rPr kumimoji="0" lang="zh-CN" altLang="en-US" sz="1050" b="0" i="0" u="none" strike="noStrike" kern="1200" cap="none" spc="0" normalizeH="0" baseline="0" noProof="0">
                <a:ln>
                  <a:noFill/>
                </a:ln>
                <a:solidFill>
                  <a:srgbClr val="222222"/>
                </a:solidFill>
                <a:effectLst/>
                <a:uLnTx/>
                <a:uFillTx/>
                <a:latin typeface="Calibri" panose="020F0502020204030204" pitchFamily="34" charset="0"/>
                <a:ea typeface="宋体" panose="02010600030101010101" pitchFamily="2" charset="-122"/>
                <a:cs typeface="+mn-cs"/>
                <a:sym typeface="+mn-lt"/>
              </a:rPr>
              <a:t>概述</a:t>
            </a:r>
            <a:endParaRPr kumimoji="0" lang="en-US" altLang="zh-CN" sz="1050" b="0" i="0" u="none" strike="noStrike" kern="1200" cap="none" spc="0" normalizeH="0" baseline="0" noProof="0">
              <a:ln>
                <a:noFill/>
              </a:ln>
              <a:solidFill>
                <a:srgbClr val="222222"/>
              </a:solidFill>
              <a:effectLst/>
              <a:uLnTx/>
              <a:uFillTx/>
              <a:latin typeface="Calibri" panose="020F0502020204030204" pitchFamily="34" charset="0"/>
              <a:ea typeface="宋体" panose="02010600030101010101" pitchFamily="2" charset="-122"/>
              <a:cs typeface="+mn-cs"/>
              <a:sym typeface="+mn-lt"/>
            </a:endParaRPr>
          </a:p>
        </p:txBody>
      </p:sp>
      <p:sp>
        <p:nvSpPr>
          <p:cNvPr id="56" name="文本框 146"/>
          <p:cNvSpPr txBox="1">
            <a:spLocks noChangeArrowheads="1"/>
          </p:cNvSpPr>
          <p:nvPr/>
        </p:nvSpPr>
        <p:spPr bwMode="auto">
          <a:xfrm>
            <a:off x="106363" y="1154113"/>
            <a:ext cx="360363" cy="299085"/>
          </a:xfrm>
          <a:prstGeom prst="rect">
            <a:avLst/>
          </a:prstGeom>
          <a:noFill/>
          <a:ln>
            <a:noFill/>
          </a:ln>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en-US" altLang="zh-CN" sz="1350" b="0" i="0" u="none" strike="noStrike" kern="1200" cap="none" spc="0" normalizeH="0" baseline="0" noProof="0">
                <a:ln>
                  <a:noFill/>
                </a:ln>
                <a:solidFill>
                  <a:srgbClr val="FFFFFF"/>
                </a:solidFill>
                <a:effectLst/>
                <a:uLnTx/>
                <a:uFillTx/>
                <a:latin typeface="微软雅黑" panose="020B0503020204020204" pitchFamily="49" charset="-122"/>
                <a:ea typeface="微软雅黑" panose="020B0503020204020204" pitchFamily="49" charset="-122"/>
                <a:cs typeface="+mn-cs"/>
              </a:rPr>
              <a:t>1</a:t>
            </a:r>
            <a:endParaRPr kumimoji="0" lang="zh-CN" altLang="en-US" sz="1350" b="0" i="0" u="none" strike="noStrike" kern="1200" cap="none" spc="0" normalizeH="0" baseline="0" noProof="0">
              <a:ln>
                <a:noFill/>
              </a:ln>
              <a:solidFill>
                <a:srgbClr val="FFFFFF"/>
              </a:solidFill>
              <a:effectLst/>
              <a:uLnTx/>
              <a:uFillTx/>
              <a:latin typeface="微软雅黑" panose="020B0503020204020204" pitchFamily="49" charset="-122"/>
              <a:ea typeface="微软雅黑" panose="020B0503020204020204" pitchFamily="49" charset="-122"/>
              <a:cs typeface="+mn-cs"/>
            </a:endParaRPr>
          </a:p>
        </p:txBody>
      </p:sp>
      <p:grpSp>
        <p:nvGrpSpPr>
          <p:cNvPr id="9237" name="组合 147"/>
          <p:cNvGrpSpPr/>
          <p:nvPr userDrawn="1"/>
        </p:nvGrpSpPr>
        <p:grpSpPr>
          <a:xfrm>
            <a:off x="-542925" y="2536825"/>
            <a:ext cx="2376488" cy="719138"/>
            <a:chOff x="-456728" y="1704008"/>
            <a:chExt cx="2376264" cy="720080"/>
          </a:xfrm>
        </p:grpSpPr>
        <p:sp>
          <p:nvSpPr>
            <p:cNvPr id="58" name="六边形 148"/>
            <p:cNvSpPr/>
            <p:nvPr/>
          </p:nvSpPr>
          <p:spPr>
            <a:xfrm rot="5400000">
              <a:off x="206555" y="1937878"/>
              <a:ext cx="329043" cy="287310"/>
            </a:xfrm>
            <a:prstGeom prst="hexagon">
              <a:avLst/>
            </a:prstGeom>
            <a:solidFill>
              <a:srgbClr val="20517C"/>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1350" b="0" i="0" u="none" strike="noStrike" kern="1200" cap="none" spc="0" normalizeH="0" baseline="0" noProof="0" dirty="0">
                  <a:ln>
                    <a:noFill/>
                  </a:ln>
                  <a:solidFill>
                    <a:prstClr val="white"/>
                  </a:solidFill>
                  <a:effectLst/>
                  <a:uLnTx/>
                  <a:uFillTx/>
                  <a:latin typeface="+mn-lt"/>
                  <a:ea typeface="+mn-ea"/>
                  <a:cs typeface="+mn-ea"/>
                  <a:sym typeface="+mn-lt"/>
                </a:rPr>
                <a:t> </a:t>
              </a:r>
              <a:endParaRPr kumimoji="0" lang="zh-CN" altLang="en-US" sz="1350" b="0" i="0" u="none" strike="noStrike" kern="1200" cap="none" spc="0" normalizeH="0" baseline="0" noProof="0" dirty="0">
                <a:ln>
                  <a:noFill/>
                </a:ln>
                <a:solidFill>
                  <a:prstClr val="white"/>
                </a:solidFill>
                <a:effectLst/>
                <a:uLnTx/>
                <a:uFillTx/>
                <a:latin typeface="+mn-lt"/>
                <a:ea typeface="+mn-ea"/>
                <a:cs typeface="+mn-ea"/>
                <a:sym typeface="+mn-lt"/>
              </a:endParaRPr>
            </a:p>
          </p:txBody>
        </p:sp>
        <p:cxnSp>
          <p:nvCxnSpPr>
            <p:cNvPr id="59" name="直接连接符 149"/>
            <p:cNvCxnSpPr/>
            <p:nvPr/>
          </p:nvCxnSpPr>
          <p:spPr>
            <a:xfrm>
              <a:off x="551240" y="2075970"/>
              <a:ext cx="1368296"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60" name="矩形 150"/>
            <p:cNvSpPr/>
            <p:nvPr/>
          </p:nvSpPr>
          <p:spPr>
            <a:xfrm>
              <a:off x="695688" y="1704008"/>
              <a:ext cx="1152416" cy="72008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790" b="1" i="0" u="none" strike="noStrike" kern="1200" cap="none" spc="0" normalizeH="0" baseline="0" noProof="0" dirty="0">
                <a:ln>
                  <a:noFill/>
                </a:ln>
                <a:solidFill>
                  <a:srgbClr val="222222"/>
                </a:solidFill>
                <a:effectLst/>
                <a:uLnTx/>
                <a:uFillTx/>
                <a:latin typeface="+mn-lt"/>
                <a:ea typeface="+mn-ea"/>
                <a:cs typeface="+mn-ea"/>
                <a:sym typeface="+mn-lt"/>
              </a:endParaRPr>
            </a:p>
          </p:txBody>
        </p:sp>
        <p:cxnSp>
          <p:nvCxnSpPr>
            <p:cNvPr id="61" name="直接连接符 151"/>
            <p:cNvCxnSpPr/>
            <p:nvPr/>
          </p:nvCxnSpPr>
          <p:spPr>
            <a:xfrm>
              <a:off x="-456728" y="2075970"/>
              <a:ext cx="647639"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62" name="文本框 152"/>
          <p:cNvSpPr txBox="1">
            <a:spLocks noChangeArrowheads="1"/>
          </p:cNvSpPr>
          <p:nvPr/>
        </p:nvSpPr>
        <p:spPr bwMode="auto">
          <a:xfrm>
            <a:off x="106363" y="2733675"/>
            <a:ext cx="360363" cy="299085"/>
          </a:xfrm>
          <a:prstGeom prst="rect">
            <a:avLst/>
          </a:prstGeom>
          <a:noFill/>
          <a:ln>
            <a:noFill/>
          </a:ln>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en-US" altLang="zh-CN" sz="1350" b="0" i="0" u="none" strike="noStrike" kern="1200" cap="none" spc="0" normalizeH="0" baseline="0" noProof="0">
                <a:ln>
                  <a:noFill/>
                </a:ln>
                <a:solidFill>
                  <a:srgbClr val="FFFFFF"/>
                </a:solidFill>
                <a:effectLst/>
                <a:uLnTx/>
                <a:uFillTx/>
                <a:latin typeface="微软雅黑" panose="020B0503020204020204" pitchFamily="49" charset="-122"/>
                <a:ea typeface="微软雅黑" panose="020B0503020204020204" pitchFamily="49" charset="-122"/>
                <a:cs typeface="+mn-cs"/>
              </a:rPr>
              <a:t>3</a:t>
            </a:r>
            <a:endParaRPr kumimoji="0" lang="zh-CN" altLang="en-US" sz="1350" b="0" i="0" u="none" strike="noStrike" kern="1200" cap="none" spc="0" normalizeH="0" baseline="0" noProof="0">
              <a:ln>
                <a:noFill/>
              </a:ln>
              <a:solidFill>
                <a:srgbClr val="FFFFFF"/>
              </a:solidFill>
              <a:effectLst/>
              <a:uLnTx/>
              <a:uFillTx/>
              <a:latin typeface="微软雅黑" panose="020B0503020204020204" pitchFamily="49" charset="-122"/>
              <a:ea typeface="微软雅黑" panose="020B0503020204020204" pitchFamily="49" charset="-122"/>
              <a:cs typeface="+mn-cs"/>
            </a:endParaRPr>
          </a:p>
        </p:txBody>
      </p:sp>
      <p:sp>
        <p:nvSpPr>
          <p:cNvPr id="63" name="文本框 153"/>
          <p:cNvSpPr txBox="1">
            <a:spLocks noChangeArrowheads="1"/>
          </p:cNvSpPr>
          <p:nvPr/>
        </p:nvSpPr>
        <p:spPr bwMode="auto">
          <a:xfrm>
            <a:off x="619125" y="2555875"/>
            <a:ext cx="1187450" cy="551180"/>
          </a:xfrm>
          <a:prstGeom prst="rect">
            <a:avLst/>
          </a:prstGeom>
          <a:noFill/>
          <a:ln>
            <a:noFill/>
          </a:ln>
        </p:spPr>
        <p:txBody>
          <a:bodyPr>
            <a:spAutoFit/>
          </a:bodyPr>
          <a:lstStyle>
            <a:lvl1pPr>
              <a:defRPr>
                <a:solidFill>
                  <a:schemeClr val="tx1"/>
                </a:solidFill>
                <a:latin typeface="Arial" panose="020B0604020202020204" pitchFamily="34" charset="0"/>
                <a:ea typeface="微软雅黑" panose="020B0503020204020204" pitchFamily="49" charset="-122"/>
              </a:defRPr>
            </a:lvl1pPr>
            <a:lvl2pPr marL="742950" indent="-285750">
              <a:defRPr>
                <a:solidFill>
                  <a:schemeClr val="tx1"/>
                </a:solidFill>
                <a:latin typeface="Arial" panose="020B0604020202020204" pitchFamily="34" charset="0"/>
                <a:ea typeface="微软雅黑" panose="020B0503020204020204" pitchFamily="49" charset="-122"/>
              </a:defRPr>
            </a:lvl2pPr>
            <a:lvl3pPr marL="1143000" indent="-228600">
              <a:defRPr>
                <a:solidFill>
                  <a:schemeClr val="tx1"/>
                </a:solidFill>
                <a:latin typeface="Arial" panose="020B0604020202020204" pitchFamily="34" charset="0"/>
                <a:ea typeface="微软雅黑" panose="020B0503020204020204" pitchFamily="49" charset="-122"/>
              </a:defRPr>
            </a:lvl3pPr>
            <a:lvl4pPr marL="1600200" indent="-228600">
              <a:defRPr>
                <a:solidFill>
                  <a:schemeClr val="tx1"/>
                </a:solidFill>
                <a:latin typeface="Arial" panose="020B0604020202020204" pitchFamily="34" charset="0"/>
                <a:ea typeface="微软雅黑" panose="020B0503020204020204" pitchFamily="49" charset="-122"/>
              </a:defRPr>
            </a:lvl4pPr>
            <a:lvl5pPr marL="2057400" indent="-228600">
              <a:defRPr>
                <a:solidFill>
                  <a:schemeClr val="tx1"/>
                </a:solidFill>
                <a:latin typeface="Arial" panose="020B0604020202020204" pitchFamily="34" charset="0"/>
                <a:ea typeface="微软雅黑" panose="020B0503020204020204" pitchFamily="49"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9pPr>
          </a:lstStyle>
          <a:p>
            <a:pPr marL="0" marR="0" lvl="0" indent="0" algn="ctr" defTabSz="914400" rtl="0" eaLnBrk="1" fontAlgn="base" latinLnBrk="0" hangingPunct="1">
              <a:lnSpc>
                <a:spcPct val="95000"/>
              </a:lnSpc>
              <a:spcBef>
                <a:spcPct val="0"/>
              </a:spcBef>
              <a:spcAft>
                <a:spcPct val="0"/>
              </a:spcAft>
              <a:buClrTx/>
              <a:buSzTx/>
              <a:buFontTx/>
              <a:buNone/>
              <a:defRPr/>
            </a:pPr>
            <a:r>
              <a:rPr kumimoji="0" lang="zh-CN" altLang="en-US" sz="1050" b="0" i="0" u="none" strike="noStrike" kern="1200" cap="none" spc="0" normalizeH="0" baseline="0" noProof="0">
                <a:ln>
                  <a:noFill/>
                </a:ln>
                <a:solidFill>
                  <a:srgbClr val="222222"/>
                </a:solidFill>
                <a:effectLst/>
                <a:uLnTx/>
                <a:uFillTx/>
                <a:latin typeface="Calibri" panose="020F0502020204030204" pitchFamily="34" charset="0"/>
                <a:ea typeface="宋体" panose="02010600030101010101" pitchFamily="2" charset="-122"/>
                <a:cs typeface="+mn-cs"/>
                <a:sym typeface="+mn-lt"/>
              </a:rPr>
              <a:t>非同一控制下企业合并的会计处理</a:t>
            </a:r>
            <a:endParaRPr kumimoji="0" lang="zh-CN" altLang="en-US" sz="1050" b="0" i="0" u="none" strike="noStrike" kern="1200" cap="none" spc="0" normalizeH="0" baseline="0" noProof="0">
              <a:ln>
                <a:noFill/>
              </a:ln>
              <a:solidFill>
                <a:srgbClr val="222222"/>
              </a:solidFill>
              <a:effectLst/>
              <a:uLnTx/>
              <a:uFillTx/>
              <a:latin typeface="Calibri" panose="020F0502020204030204" pitchFamily="34" charset="0"/>
              <a:ea typeface="宋体" panose="02010600030101010101" pitchFamily="2" charset="-122"/>
              <a:cs typeface="+mn-cs"/>
              <a:sym typeface="+mn-lt"/>
            </a:endParaRPr>
          </a:p>
        </p:txBody>
      </p:sp>
      <p:cxnSp>
        <p:nvCxnSpPr>
          <p:cNvPr id="64" name="直接连接符 154"/>
          <p:cNvCxnSpPr/>
          <p:nvPr/>
        </p:nvCxnSpPr>
        <p:spPr>
          <a:xfrm>
            <a:off x="227013" y="257175"/>
            <a:ext cx="1404938"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65" name="直接连接符 155"/>
          <p:cNvCxnSpPr/>
          <p:nvPr/>
        </p:nvCxnSpPr>
        <p:spPr>
          <a:xfrm>
            <a:off x="227013" y="185738"/>
            <a:ext cx="1404938"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66" name="直接连接符 156"/>
          <p:cNvCxnSpPr/>
          <p:nvPr/>
        </p:nvCxnSpPr>
        <p:spPr>
          <a:xfrm>
            <a:off x="227013" y="328613"/>
            <a:ext cx="1404938"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
        <p:nvSpPr>
          <p:cNvPr id="67" name="文本框 105">
            <a:hlinkClick r:id="rId3" action="ppaction://hlinkfile"/>
          </p:cNvPr>
          <p:cNvSpPr txBox="1">
            <a:spLocks noChangeArrowheads="1"/>
          </p:cNvSpPr>
          <p:nvPr/>
        </p:nvSpPr>
        <p:spPr bwMode="auto">
          <a:xfrm>
            <a:off x="623888" y="4083050"/>
            <a:ext cx="1008063" cy="266065"/>
          </a:xfrm>
          <a:prstGeom prst="rect">
            <a:avLst/>
          </a:prstGeom>
          <a:noFill/>
          <a:ln>
            <a:noFill/>
          </a:ln>
        </p:spPr>
        <p:txBody>
          <a:bodyPr>
            <a:spAutoFit/>
          </a:bodyPr>
          <a:lstStyle>
            <a:lvl1pPr>
              <a:defRPr>
                <a:solidFill>
                  <a:schemeClr val="tx1"/>
                </a:solidFill>
                <a:latin typeface="Arial" panose="020B0604020202020204" pitchFamily="34" charset="0"/>
                <a:ea typeface="微软雅黑" panose="020B0503020204020204" pitchFamily="49" charset="-122"/>
              </a:defRPr>
            </a:lvl1pPr>
            <a:lvl2pPr marL="742950" indent="-285750">
              <a:defRPr>
                <a:solidFill>
                  <a:schemeClr val="tx1"/>
                </a:solidFill>
                <a:latin typeface="Arial" panose="020B0604020202020204" pitchFamily="34" charset="0"/>
                <a:ea typeface="微软雅黑" panose="020B0503020204020204" pitchFamily="49" charset="-122"/>
              </a:defRPr>
            </a:lvl2pPr>
            <a:lvl3pPr marL="1143000" indent="-228600">
              <a:defRPr>
                <a:solidFill>
                  <a:schemeClr val="tx1"/>
                </a:solidFill>
                <a:latin typeface="Arial" panose="020B0604020202020204" pitchFamily="34" charset="0"/>
                <a:ea typeface="微软雅黑" panose="020B0503020204020204" pitchFamily="49" charset="-122"/>
              </a:defRPr>
            </a:lvl3pPr>
            <a:lvl4pPr marL="1600200" indent="-228600">
              <a:defRPr>
                <a:solidFill>
                  <a:schemeClr val="tx1"/>
                </a:solidFill>
                <a:latin typeface="Arial" panose="020B0604020202020204" pitchFamily="34" charset="0"/>
                <a:ea typeface="微软雅黑" panose="020B0503020204020204" pitchFamily="49" charset="-122"/>
              </a:defRPr>
            </a:lvl4pPr>
            <a:lvl5pPr marL="2057400" indent="-228600">
              <a:defRPr>
                <a:solidFill>
                  <a:schemeClr val="tx1"/>
                </a:solidFill>
                <a:latin typeface="Arial" panose="020B0604020202020204" pitchFamily="34" charset="0"/>
                <a:ea typeface="微软雅黑" panose="020B0503020204020204" pitchFamily="49"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9pPr>
          </a:lstStyle>
          <a:p>
            <a:pPr marL="0" marR="0" lvl="0" indent="0" algn="l" defTabSz="914400" rtl="0" eaLnBrk="1" fontAlgn="base" latinLnBrk="0" hangingPunct="1">
              <a:lnSpc>
                <a:spcPct val="95000"/>
              </a:lnSpc>
              <a:spcBef>
                <a:spcPct val="0"/>
              </a:spcBef>
              <a:spcAft>
                <a:spcPct val="0"/>
              </a:spcAft>
              <a:buClrTx/>
              <a:buSzTx/>
              <a:buFontTx/>
              <a:buNone/>
              <a:defRPr/>
            </a:pPr>
            <a:r>
              <a:rPr kumimoji="0" lang="zh-CN" altLang="en-US" sz="1200" b="0" i="0" u="none" strike="noStrike" kern="1200" cap="none" spc="0" normalizeH="0" baseline="0" noProof="0">
                <a:ln>
                  <a:noFill/>
                </a:ln>
                <a:solidFill>
                  <a:schemeClr val="bg1"/>
                </a:solidFill>
                <a:effectLst/>
                <a:uLnTx/>
                <a:uFillTx/>
                <a:latin typeface="Calibri" panose="020F0502020204030204" pitchFamily="34" charset="0"/>
                <a:ea typeface="宋体" panose="02010600030101010101" pitchFamily="2" charset="-122"/>
                <a:cs typeface="+mn-cs"/>
                <a:sym typeface="+mn-lt"/>
              </a:rPr>
              <a:t>会计准则</a:t>
            </a:r>
            <a:endParaRPr kumimoji="0" lang="zh-CN" altLang="en-US" sz="1200" b="0" i="0" u="none" strike="noStrike" kern="1200" cap="none" spc="0" normalizeH="0" baseline="0" noProof="0">
              <a:ln>
                <a:noFill/>
              </a:ln>
              <a:solidFill>
                <a:schemeClr val="bg1"/>
              </a:solidFill>
              <a:effectLst/>
              <a:uLnTx/>
              <a:uFillTx/>
              <a:latin typeface="Calibri" panose="020F0502020204030204" pitchFamily="34" charset="0"/>
              <a:ea typeface="宋体" panose="02010600030101010101" pitchFamily="2" charset="-122"/>
              <a:cs typeface="+mn-cs"/>
              <a:sym typeface="+mn-lt"/>
            </a:endParaRPr>
          </a:p>
        </p:txBody>
      </p:sp>
      <p:sp>
        <p:nvSpPr>
          <p:cNvPr id="68" name="文本框 106">
            <a:hlinkClick r:id="rId4" action="ppaction://hlinkfile"/>
          </p:cNvPr>
          <p:cNvSpPr txBox="1">
            <a:spLocks noChangeArrowheads="1"/>
          </p:cNvSpPr>
          <p:nvPr/>
        </p:nvSpPr>
        <p:spPr bwMode="auto">
          <a:xfrm>
            <a:off x="550863" y="3578225"/>
            <a:ext cx="1223963" cy="266065"/>
          </a:xfrm>
          <a:prstGeom prst="rect">
            <a:avLst/>
          </a:prstGeom>
          <a:noFill/>
          <a:ln>
            <a:noFill/>
          </a:ln>
        </p:spPr>
        <p:txBody>
          <a:bodyPr>
            <a:spAutoFit/>
          </a:bodyPr>
          <a:lstStyle>
            <a:lvl1pPr>
              <a:defRPr>
                <a:solidFill>
                  <a:schemeClr val="tx1"/>
                </a:solidFill>
                <a:latin typeface="Arial" panose="020B0604020202020204" pitchFamily="34" charset="0"/>
                <a:ea typeface="微软雅黑" panose="020B0503020204020204" pitchFamily="49" charset="-122"/>
              </a:defRPr>
            </a:lvl1pPr>
            <a:lvl2pPr marL="742950" indent="-285750">
              <a:defRPr>
                <a:solidFill>
                  <a:schemeClr val="tx1"/>
                </a:solidFill>
                <a:latin typeface="Arial" panose="020B0604020202020204" pitchFamily="34" charset="0"/>
                <a:ea typeface="微软雅黑" panose="020B0503020204020204" pitchFamily="49" charset="-122"/>
              </a:defRPr>
            </a:lvl2pPr>
            <a:lvl3pPr marL="1143000" indent="-228600">
              <a:defRPr>
                <a:solidFill>
                  <a:schemeClr val="tx1"/>
                </a:solidFill>
                <a:latin typeface="Arial" panose="020B0604020202020204" pitchFamily="34" charset="0"/>
                <a:ea typeface="微软雅黑" panose="020B0503020204020204" pitchFamily="49" charset="-122"/>
              </a:defRPr>
            </a:lvl3pPr>
            <a:lvl4pPr marL="1600200" indent="-228600">
              <a:defRPr>
                <a:solidFill>
                  <a:schemeClr val="tx1"/>
                </a:solidFill>
                <a:latin typeface="Arial" panose="020B0604020202020204" pitchFamily="34" charset="0"/>
                <a:ea typeface="微软雅黑" panose="020B0503020204020204" pitchFamily="49" charset="-122"/>
              </a:defRPr>
            </a:lvl4pPr>
            <a:lvl5pPr marL="2057400" indent="-228600">
              <a:defRPr>
                <a:solidFill>
                  <a:schemeClr val="tx1"/>
                </a:solidFill>
                <a:latin typeface="Arial" panose="020B0604020202020204" pitchFamily="34" charset="0"/>
                <a:ea typeface="微软雅黑" panose="020B0503020204020204" pitchFamily="49"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9pPr>
          </a:lstStyle>
          <a:p>
            <a:pPr marL="0" marR="0" lvl="0" indent="0" algn="l" defTabSz="914400" rtl="0" eaLnBrk="1" fontAlgn="base" latinLnBrk="0" hangingPunct="1">
              <a:lnSpc>
                <a:spcPct val="95000"/>
              </a:lnSpc>
              <a:spcBef>
                <a:spcPct val="0"/>
              </a:spcBef>
              <a:spcAft>
                <a:spcPct val="0"/>
              </a:spcAft>
              <a:buClrTx/>
              <a:buSzTx/>
              <a:buFontTx/>
              <a:buNone/>
              <a:defRPr/>
            </a:pPr>
            <a:r>
              <a:rPr kumimoji="0" lang="en-US" altLang="zh-CN" sz="1200" b="0" i="0" u="none" strike="noStrike" kern="1200" cap="none" spc="0" normalizeH="0" baseline="0" noProof="0">
                <a:ln>
                  <a:noFill/>
                </a:ln>
                <a:solidFill>
                  <a:schemeClr val="bg1"/>
                </a:solidFill>
                <a:effectLst/>
                <a:uLnTx/>
                <a:uFillTx/>
                <a:latin typeface="微软雅黑" panose="020B0503020204020204" pitchFamily="49" charset="-122"/>
                <a:ea typeface="宋体" panose="02010600030101010101" pitchFamily="2" charset="-122"/>
                <a:cs typeface="+mn-cs"/>
                <a:sym typeface="+mn-lt"/>
              </a:rPr>
              <a:t>CPA</a:t>
            </a:r>
            <a:r>
              <a:rPr kumimoji="0" lang="zh-CN" altLang="en-US" sz="1200" b="0" i="0" u="none" strike="noStrike" kern="1200" cap="none" spc="0" normalizeH="0" baseline="0" noProof="0">
                <a:ln>
                  <a:noFill/>
                </a:ln>
                <a:solidFill>
                  <a:schemeClr val="bg1"/>
                </a:solidFill>
                <a:effectLst/>
                <a:uLnTx/>
                <a:uFillTx/>
                <a:latin typeface="Calibri" panose="020F0502020204030204" pitchFamily="34" charset="0"/>
                <a:ea typeface="宋体" panose="02010600030101010101" pitchFamily="2" charset="-122"/>
                <a:cs typeface="+mn-cs"/>
                <a:sym typeface="+mn-lt"/>
              </a:rPr>
              <a:t>考试题</a:t>
            </a:r>
            <a:endParaRPr kumimoji="0" lang="zh-CN" altLang="en-US" sz="1200" b="0" i="0" u="none" strike="noStrike" kern="1200" cap="none" spc="0" normalizeH="0" baseline="0" noProof="0">
              <a:ln>
                <a:noFill/>
              </a:ln>
              <a:solidFill>
                <a:schemeClr val="bg1"/>
              </a:solidFill>
              <a:effectLst/>
              <a:uLnTx/>
              <a:uFillTx/>
              <a:latin typeface="Calibri" panose="020F0502020204030204" pitchFamily="34" charset="0"/>
              <a:ea typeface="宋体" panose="02010600030101010101" pitchFamily="2" charset="-122"/>
              <a:cs typeface="+mn-cs"/>
              <a:sym typeface="+mn-lt"/>
            </a:endParaRPr>
          </a:p>
        </p:txBody>
      </p:sp>
      <p:sp>
        <p:nvSpPr>
          <p:cNvPr id="69" name="文本框 107">
            <a:hlinkClick r:id="rId5" action="ppaction://hlinkfile"/>
          </p:cNvPr>
          <p:cNvSpPr txBox="1">
            <a:spLocks noChangeArrowheads="1"/>
          </p:cNvSpPr>
          <p:nvPr/>
        </p:nvSpPr>
        <p:spPr bwMode="auto">
          <a:xfrm>
            <a:off x="623888" y="4614863"/>
            <a:ext cx="1008063" cy="266065"/>
          </a:xfrm>
          <a:prstGeom prst="rect">
            <a:avLst/>
          </a:prstGeom>
          <a:noFill/>
          <a:ln>
            <a:noFill/>
          </a:ln>
        </p:spPr>
        <p:txBody>
          <a:bodyPr>
            <a:spAutoFit/>
          </a:bodyPr>
          <a:lstStyle>
            <a:lvl1pPr>
              <a:defRPr>
                <a:solidFill>
                  <a:schemeClr val="tx1"/>
                </a:solidFill>
                <a:latin typeface="Arial" panose="020B0604020202020204" pitchFamily="34" charset="0"/>
                <a:ea typeface="微软雅黑" panose="020B0503020204020204" pitchFamily="49" charset="-122"/>
              </a:defRPr>
            </a:lvl1pPr>
            <a:lvl2pPr marL="742950" indent="-285750">
              <a:defRPr>
                <a:solidFill>
                  <a:schemeClr val="tx1"/>
                </a:solidFill>
                <a:latin typeface="Arial" panose="020B0604020202020204" pitchFamily="34" charset="0"/>
                <a:ea typeface="微软雅黑" panose="020B0503020204020204" pitchFamily="49" charset="-122"/>
              </a:defRPr>
            </a:lvl2pPr>
            <a:lvl3pPr marL="1143000" indent="-228600">
              <a:defRPr>
                <a:solidFill>
                  <a:schemeClr val="tx1"/>
                </a:solidFill>
                <a:latin typeface="Arial" panose="020B0604020202020204" pitchFamily="34" charset="0"/>
                <a:ea typeface="微软雅黑" panose="020B0503020204020204" pitchFamily="49" charset="-122"/>
              </a:defRPr>
            </a:lvl3pPr>
            <a:lvl4pPr marL="1600200" indent="-228600">
              <a:defRPr>
                <a:solidFill>
                  <a:schemeClr val="tx1"/>
                </a:solidFill>
                <a:latin typeface="Arial" panose="020B0604020202020204" pitchFamily="34" charset="0"/>
                <a:ea typeface="微软雅黑" panose="020B0503020204020204" pitchFamily="49" charset="-122"/>
              </a:defRPr>
            </a:lvl4pPr>
            <a:lvl5pPr marL="2057400" indent="-228600">
              <a:defRPr>
                <a:solidFill>
                  <a:schemeClr val="tx1"/>
                </a:solidFill>
                <a:latin typeface="Arial" panose="020B0604020202020204" pitchFamily="34" charset="0"/>
                <a:ea typeface="微软雅黑" panose="020B0503020204020204" pitchFamily="49"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9pPr>
          </a:lstStyle>
          <a:p>
            <a:pPr marL="0" marR="0" lvl="0" indent="0" algn="l" defTabSz="914400" rtl="0" eaLnBrk="1" fontAlgn="base" latinLnBrk="0" hangingPunct="1">
              <a:lnSpc>
                <a:spcPct val="95000"/>
              </a:lnSpc>
              <a:spcBef>
                <a:spcPct val="0"/>
              </a:spcBef>
              <a:spcAft>
                <a:spcPct val="0"/>
              </a:spcAft>
              <a:buClrTx/>
              <a:buSzTx/>
              <a:buFontTx/>
              <a:buNone/>
              <a:defRPr/>
            </a:pPr>
            <a:r>
              <a:rPr kumimoji="0" lang="zh-CN" altLang="en-US" sz="1200" b="0" i="0" u="none" strike="noStrike" kern="1200" cap="none" spc="0" normalizeH="0" baseline="0" noProof="0">
                <a:ln>
                  <a:noFill/>
                </a:ln>
                <a:solidFill>
                  <a:schemeClr val="bg1"/>
                </a:solidFill>
                <a:effectLst/>
                <a:uLnTx/>
                <a:uFillTx/>
                <a:latin typeface="Calibri" panose="020F0502020204030204" pitchFamily="34" charset="0"/>
                <a:ea typeface="宋体" panose="02010600030101010101" pitchFamily="2" charset="-122"/>
                <a:cs typeface="+mn-cs"/>
                <a:sym typeface="+mn-lt"/>
              </a:rPr>
              <a:t>教学案列</a:t>
            </a:r>
            <a:endParaRPr kumimoji="0" lang="zh-CN" altLang="en-US" sz="1200" b="0" i="0" u="none" strike="noStrike" kern="1200" cap="none" spc="0" normalizeH="0" baseline="0" noProof="0">
              <a:ln>
                <a:noFill/>
              </a:ln>
              <a:solidFill>
                <a:schemeClr val="bg1"/>
              </a:solidFill>
              <a:effectLst/>
              <a:uLnTx/>
              <a:uFillTx/>
              <a:latin typeface="Calibri" panose="020F0502020204030204" pitchFamily="34" charset="0"/>
              <a:ea typeface="宋体" panose="02010600030101010101" pitchFamily="2" charset="-122"/>
              <a:cs typeface="+mn-cs"/>
              <a:sym typeface="+mn-lt"/>
            </a:endParaRPr>
          </a:p>
        </p:txBody>
      </p:sp>
      <p:sp>
        <p:nvSpPr>
          <p:cNvPr id="70" name="文本框 108">
            <a:hlinkClick r:id="rId6" action="ppaction://hlinkfile"/>
          </p:cNvPr>
          <p:cNvSpPr txBox="1">
            <a:spLocks noChangeArrowheads="1"/>
          </p:cNvSpPr>
          <p:nvPr/>
        </p:nvSpPr>
        <p:spPr bwMode="auto">
          <a:xfrm>
            <a:off x="623888" y="5119688"/>
            <a:ext cx="1008063" cy="266065"/>
          </a:xfrm>
          <a:prstGeom prst="rect">
            <a:avLst/>
          </a:prstGeom>
          <a:noFill/>
          <a:ln>
            <a:noFill/>
          </a:ln>
        </p:spPr>
        <p:txBody>
          <a:bodyPr>
            <a:spAutoFit/>
          </a:bodyPr>
          <a:lstStyle>
            <a:lvl1pPr>
              <a:defRPr>
                <a:solidFill>
                  <a:schemeClr val="tx1"/>
                </a:solidFill>
                <a:latin typeface="Arial" panose="020B0604020202020204" pitchFamily="34" charset="0"/>
                <a:ea typeface="微软雅黑" panose="020B0503020204020204" pitchFamily="49" charset="-122"/>
              </a:defRPr>
            </a:lvl1pPr>
            <a:lvl2pPr marL="742950" indent="-285750">
              <a:defRPr>
                <a:solidFill>
                  <a:schemeClr val="tx1"/>
                </a:solidFill>
                <a:latin typeface="Arial" panose="020B0604020202020204" pitchFamily="34" charset="0"/>
                <a:ea typeface="微软雅黑" panose="020B0503020204020204" pitchFamily="49" charset="-122"/>
              </a:defRPr>
            </a:lvl2pPr>
            <a:lvl3pPr marL="1143000" indent="-228600">
              <a:defRPr>
                <a:solidFill>
                  <a:schemeClr val="tx1"/>
                </a:solidFill>
                <a:latin typeface="Arial" panose="020B0604020202020204" pitchFamily="34" charset="0"/>
                <a:ea typeface="微软雅黑" panose="020B0503020204020204" pitchFamily="49" charset="-122"/>
              </a:defRPr>
            </a:lvl3pPr>
            <a:lvl4pPr marL="1600200" indent="-228600">
              <a:defRPr>
                <a:solidFill>
                  <a:schemeClr val="tx1"/>
                </a:solidFill>
                <a:latin typeface="Arial" panose="020B0604020202020204" pitchFamily="34" charset="0"/>
                <a:ea typeface="微软雅黑" panose="020B0503020204020204" pitchFamily="49" charset="-122"/>
              </a:defRPr>
            </a:lvl4pPr>
            <a:lvl5pPr marL="2057400" indent="-228600">
              <a:defRPr>
                <a:solidFill>
                  <a:schemeClr val="tx1"/>
                </a:solidFill>
                <a:latin typeface="Arial" panose="020B0604020202020204" pitchFamily="34" charset="0"/>
                <a:ea typeface="微软雅黑" panose="020B0503020204020204" pitchFamily="49"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9pPr>
          </a:lstStyle>
          <a:p>
            <a:pPr marL="0" marR="0" lvl="0" indent="0" algn="l" defTabSz="914400" rtl="0" eaLnBrk="1" fontAlgn="base" latinLnBrk="0" hangingPunct="1">
              <a:lnSpc>
                <a:spcPct val="95000"/>
              </a:lnSpc>
              <a:spcBef>
                <a:spcPct val="0"/>
              </a:spcBef>
              <a:spcAft>
                <a:spcPct val="0"/>
              </a:spcAft>
              <a:buClrTx/>
              <a:buSzTx/>
              <a:buFontTx/>
              <a:buNone/>
              <a:defRPr/>
            </a:pPr>
            <a:r>
              <a:rPr kumimoji="0" lang="zh-CN" altLang="en-US" sz="1200" b="0" i="0" u="none" strike="noStrike" kern="1200" cap="none" spc="0" normalizeH="0" baseline="0" noProof="0">
                <a:ln>
                  <a:noFill/>
                </a:ln>
                <a:solidFill>
                  <a:schemeClr val="bg1"/>
                </a:solidFill>
                <a:effectLst/>
                <a:uLnTx/>
                <a:uFillTx/>
                <a:latin typeface="Calibri" panose="020F0502020204030204" pitchFamily="34" charset="0"/>
                <a:ea typeface="宋体" panose="02010600030101010101" pitchFamily="2" charset="-122"/>
                <a:cs typeface="+mn-cs"/>
                <a:sym typeface="+mn-lt"/>
              </a:rPr>
              <a:t>教学大纲</a:t>
            </a:r>
            <a:endParaRPr kumimoji="0" lang="zh-CN" altLang="en-US" sz="1200" b="0" i="0" u="none" strike="noStrike" kern="1200" cap="none" spc="0" normalizeH="0" baseline="0" noProof="0">
              <a:ln>
                <a:noFill/>
              </a:ln>
              <a:solidFill>
                <a:schemeClr val="bg1"/>
              </a:solidFill>
              <a:effectLst/>
              <a:uLnTx/>
              <a:uFillTx/>
              <a:latin typeface="Calibri" panose="020F0502020204030204" pitchFamily="34" charset="0"/>
              <a:ea typeface="宋体" panose="02010600030101010101" pitchFamily="2" charset="-122"/>
              <a:cs typeface="+mn-cs"/>
              <a:sym typeface="+mn-lt"/>
            </a:endParaRPr>
          </a:p>
        </p:txBody>
      </p:sp>
      <p:sp>
        <p:nvSpPr>
          <p:cNvPr id="71" name="文本框 109">
            <a:hlinkClick r:id="rId7" action="ppaction://hlinkfile"/>
          </p:cNvPr>
          <p:cNvSpPr txBox="1">
            <a:spLocks noChangeArrowheads="1"/>
          </p:cNvSpPr>
          <p:nvPr/>
        </p:nvSpPr>
        <p:spPr bwMode="auto">
          <a:xfrm>
            <a:off x="582613" y="5637213"/>
            <a:ext cx="1081088" cy="266065"/>
          </a:xfrm>
          <a:prstGeom prst="rect">
            <a:avLst/>
          </a:prstGeom>
          <a:noFill/>
          <a:ln>
            <a:noFill/>
          </a:ln>
        </p:spPr>
        <p:txBody>
          <a:bodyPr>
            <a:spAutoFit/>
          </a:bodyPr>
          <a:lstStyle>
            <a:lvl1pPr>
              <a:defRPr>
                <a:solidFill>
                  <a:schemeClr val="tx1"/>
                </a:solidFill>
                <a:latin typeface="Arial" panose="020B0604020202020204" pitchFamily="34" charset="0"/>
                <a:ea typeface="微软雅黑" panose="020B0503020204020204" pitchFamily="49" charset="-122"/>
              </a:defRPr>
            </a:lvl1pPr>
            <a:lvl2pPr marL="742950" indent="-285750">
              <a:defRPr>
                <a:solidFill>
                  <a:schemeClr val="tx1"/>
                </a:solidFill>
                <a:latin typeface="Arial" panose="020B0604020202020204" pitchFamily="34" charset="0"/>
                <a:ea typeface="微软雅黑" panose="020B0503020204020204" pitchFamily="49" charset="-122"/>
              </a:defRPr>
            </a:lvl2pPr>
            <a:lvl3pPr marL="1143000" indent="-228600">
              <a:defRPr>
                <a:solidFill>
                  <a:schemeClr val="tx1"/>
                </a:solidFill>
                <a:latin typeface="Arial" panose="020B0604020202020204" pitchFamily="34" charset="0"/>
                <a:ea typeface="微软雅黑" panose="020B0503020204020204" pitchFamily="49" charset="-122"/>
              </a:defRPr>
            </a:lvl3pPr>
            <a:lvl4pPr marL="1600200" indent="-228600">
              <a:defRPr>
                <a:solidFill>
                  <a:schemeClr val="tx1"/>
                </a:solidFill>
                <a:latin typeface="Arial" panose="020B0604020202020204" pitchFamily="34" charset="0"/>
                <a:ea typeface="微软雅黑" panose="020B0503020204020204" pitchFamily="49" charset="-122"/>
              </a:defRPr>
            </a:lvl4pPr>
            <a:lvl5pPr marL="2057400" indent="-228600">
              <a:defRPr>
                <a:solidFill>
                  <a:schemeClr val="tx1"/>
                </a:solidFill>
                <a:latin typeface="Arial" panose="020B0604020202020204" pitchFamily="34" charset="0"/>
                <a:ea typeface="微软雅黑" panose="020B0503020204020204" pitchFamily="49"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9pPr>
          </a:lstStyle>
          <a:p>
            <a:pPr marL="0" marR="0" lvl="0" indent="0" algn="l" defTabSz="914400" rtl="0" eaLnBrk="1" fontAlgn="base" latinLnBrk="0" hangingPunct="1">
              <a:lnSpc>
                <a:spcPct val="95000"/>
              </a:lnSpc>
              <a:spcBef>
                <a:spcPct val="0"/>
              </a:spcBef>
              <a:spcAft>
                <a:spcPct val="0"/>
              </a:spcAft>
              <a:buClrTx/>
              <a:buSzTx/>
              <a:buFontTx/>
              <a:buNone/>
              <a:defRPr/>
            </a:pPr>
            <a:r>
              <a:rPr kumimoji="0" lang="en-US" altLang="zh-CN" sz="1200" b="0" i="0" u="none" strike="noStrike" kern="1200" cap="none" spc="0" normalizeH="0" baseline="0" noProof="0">
                <a:ln>
                  <a:noFill/>
                </a:ln>
                <a:solidFill>
                  <a:schemeClr val="bg1"/>
                </a:solidFill>
                <a:effectLst/>
                <a:uLnTx/>
                <a:uFillTx/>
                <a:latin typeface="Calibri" panose="020F0502020204030204" pitchFamily="34" charset="0"/>
                <a:ea typeface="宋体" panose="02010600030101010101" pitchFamily="2" charset="-122"/>
                <a:cs typeface="+mn-cs"/>
                <a:sym typeface="+mn-lt"/>
              </a:rPr>
              <a:t> </a:t>
            </a:r>
            <a:r>
              <a:rPr kumimoji="0" lang="zh-CN" altLang="en-US" sz="1200" b="0" i="0" u="none" strike="noStrike" kern="1200" cap="none" spc="0" normalizeH="0" baseline="0" noProof="0">
                <a:ln>
                  <a:noFill/>
                </a:ln>
                <a:solidFill>
                  <a:schemeClr val="bg1"/>
                </a:solidFill>
                <a:effectLst/>
                <a:uLnTx/>
                <a:uFillTx/>
                <a:latin typeface="Calibri" panose="020F0502020204030204" pitchFamily="34" charset="0"/>
                <a:ea typeface="宋体" panose="02010600030101010101" pitchFamily="2" charset="-122"/>
                <a:cs typeface="+mn-cs"/>
                <a:sym typeface="+mn-lt"/>
              </a:rPr>
              <a:t>教学视频</a:t>
            </a:r>
            <a:endParaRPr kumimoji="0" lang="zh-CN" altLang="en-US" sz="1200" b="0" i="0" u="none" strike="noStrike" kern="1200" cap="none" spc="0" normalizeH="0" baseline="0" noProof="0">
              <a:ln>
                <a:noFill/>
              </a:ln>
              <a:solidFill>
                <a:schemeClr val="bg1"/>
              </a:solidFill>
              <a:effectLst/>
              <a:uLnTx/>
              <a:uFillTx/>
              <a:latin typeface="Calibri" panose="020F0502020204030204" pitchFamily="34" charset="0"/>
              <a:ea typeface="宋体" panose="02010600030101010101" pitchFamily="2" charset="-122"/>
              <a:cs typeface="+mn-cs"/>
              <a:sym typeface="+mn-lt"/>
            </a:endParaRPr>
          </a:p>
        </p:txBody>
      </p:sp>
      <p:sp>
        <p:nvSpPr>
          <p:cNvPr id="72" name="文本框 110">
            <a:hlinkClick r:id="rId8" action="ppaction://hlinkfile"/>
          </p:cNvPr>
          <p:cNvSpPr txBox="1">
            <a:spLocks noChangeArrowheads="1"/>
          </p:cNvSpPr>
          <p:nvPr/>
        </p:nvSpPr>
        <p:spPr bwMode="auto">
          <a:xfrm>
            <a:off x="623888" y="6165850"/>
            <a:ext cx="1079500" cy="266065"/>
          </a:xfrm>
          <a:prstGeom prst="rect">
            <a:avLst/>
          </a:prstGeom>
          <a:noFill/>
          <a:ln>
            <a:noFill/>
          </a:ln>
        </p:spPr>
        <p:txBody>
          <a:bodyPr>
            <a:spAutoFit/>
          </a:bodyPr>
          <a:lstStyle>
            <a:lvl1pPr>
              <a:defRPr>
                <a:solidFill>
                  <a:schemeClr val="tx1"/>
                </a:solidFill>
                <a:latin typeface="Arial" panose="020B0604020202020204" pitchFamily="34" charset="0"/>
                <a:ea typeface="微软雅黑" panose="020B0503020204020204" pitchFamily="49" charset="-122"/>
              </a:defRPr>
            </a:lvl1pPr>
            <a:lvl2pPr marL="742950" indent="-285750">
              <a:defRPr>
                <a:solidFill>
                  <a:schemeClr val="tx1"/>
                </a:solidFill>
                <a:latin typeface="Arial" panose="020B0604020202020204" pitchFamily="34" charset="0"/>
                <a:ea typeface="微软雅黑" panose="020B0503020204020204" pitchFamily="49" charset="-122"/>
              </a:defRPr>
            </a:lvl2pPr>
            <a:lvl3pPr marL="1143000" indent="-228600">
              <a:defRPr>
                <a:solidFill>
                  <a:schemeClr val="tx1"/>
                </a:solidFill>
                <a:latin typeface="Arial" panose="020B0604020202020204" pitchFamily="34" charset="0"/>
                <a:ea typeface="微软雅黑" panose="020B0503020204020204" pitchFamily="49" charset="-122"/>
              </a:defRPr>
            </a:lvl3pPr>
            <a:lvl4pPr marL="1600200" indent="-228600">
              <a:defRPr>
                <a:solidFill>
                  <a:schemeClr val="tx1"/>
                </a:solidFill>
                <a:latin typeface="Arial" panose="020B0604020202020204" pitchFamily="34" charset="0"/>
                <a:ea typeface="微软雅黑" panose="020B0503020204020204" pitchFamily="49" charset="-122"/>
              </a:defRPr>
            </a:lvl4pPr>
            <a:lvl5pPr marL="2057400" indent="-228600">
              <a:defRPr>
                <a:solidFill>
                  <a:schemeClr val="tx1"/>
                </a:solidFill>
                <a:latin typeface="Arial" panose="020B0604020202020204" pitchFamily="34" charset="0"/>
                <a:ea typeface="微软雅黑" panose="020B0503020204020204" pitchFamily="49"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9pPr>
          </a:lstStyle>
          <a:p>
            <a:pPr marL="0" marR="0" lvl="0" indent="0" algn="l" defTabSz="914400" rtl="0" eaLnBrk="1" fontAlgn="base" latinLnBrk="0" hangingPunct="1">
              <a:lnSpc>
                <a:spcPct val="95000"/>
              </a:lnSpc>
              <a:spcBef>
                <a:spcPct val="0"/>
              </a:spcBef>
              <a:spcAft>
                <a:spcPct val="0"/>
              </a:spcAft>
              <a:buClrTx/>
              <a:buSzTx/>
              <a:buFontTx/>
              <a:buNone/>
              <a:defRPr/>
            </a:pPr>
            <a:r>
              <a:rPr kumimoji="0" lang="zh-CN" altLang="en-US" sz="1200" b="0" i="0" u="none" strike="noStrike" kern="1200" cap="none" spc="0" normalizeH="0" baseline="0" noProof="0">
                <a:ln>
                  <a:noFill/>
                </a:ln>
                <a:solidFill>
                  <a:schemeClr val="bg1"/>
                </a:solidFill>
                <a:effectLst/>
                <a:uLnTx/>
                <a:uFillTx/>
                <a:latin typeface="Calibri" panose="020F0502020204030204" pitchFamily="34" charset="0"/>
                <a:ea typeface="宋体" panose="02010600030101010101" pitchFamily="2" charset="-122"/>
                <a:cs typeface="+mn-cs"/>
                <a:sym typeface="+mn-lt"/>
              </a:rPr>
              <a:t>作业系统</a:t>
            </a:r>
            <a:endParaRPr kumimoji="0" lang="zh-CN" altLang="en-US" sz="1200" b="0" i="0" u="none" strike="noStrike" kern="1200" cap="none" spc="0" normalizeH="0" baseline="0" noProof="0">
              <a:ln>
                <a:noFill/>
              </a:ln>
              <a:solidFill>
                <a:schemeClr val="bg1"/>
              </a:solidFill>
              <a:effectLst/>
              <a:uLnTx/>
              <a:uFillTx/>
              <a:latin typeface="Calibri" panose="020F0502020204030204" pitchFamily="34" charset="0"/>
              <a:ea typeface="宋体" panose="02010600030101010101" pitchFamily="2" charset="-122"/>
              <a:cs typeface="+mn-cs"/>
              <a:sym typeface="+mn-lt"/>
            </a:endParaRPr>
          </a:p>
        </p:txBody>
      </p:sp>
      <p:sp>
        <p:nvSpPr>
          <p:cNvPr id="9249" name="Freeform 9"/>
          <p:cNvSpPr>
            <a:spLocks noEditPoints="1"/>
          </p:cNvSpPr>
          <p:nvPr/>
        </p:nvSpPr>
        <p:spPr>
          <a:xfrm>
            <a:off x="263525" y="4106863"/>
            <a:ext cx="290513" cy="287337"/>
          </a:xfrm>
          <a:custGeom>
            <a:avLst/>
            <a:gdLst/>
            <a:ahLst/>
            <a:cxnLst>
              <a:cxn ang="0">
                <a:pos x="2147483646" y="0"/>
              </a:cxn>
              <a:cxn ang="0">
                <a:pos x="0" y="2147483646"/>
              </a:cxn>
              <a:cxn ang="0">
                <a:pos x="2147483646" y="2147483646"/>
              </a:cxn>
              <a:cxn ang="0">
                <a:pos x="2147483646" y="2147483646"/>
              </a:cxn>
              <a:cxn ang="0">
                <a:pos x="2147483646" y="0"/>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pathLst>
              <a:path w="197" h="196">
                <a:moveTo>
                  <a:pt x="99" y="0"/>
                </a:moveTo>
                <a:cubicBezTo>
                  <a:pt x="44" y="0"/>
                  <a:pt x="0" y="44"/>
                  <a:pt x="0" y="98"/>
                </a:cubicBezTo>
                <a:cubicBezTo>
                  <a:pt x="0" y="152"/>
                  <a:pt x="44" y="196"/>
                  <a:pt x="99" y="196"/>
                </a:cubicBezTo>
                <a:cubicBezTo>
                  <a:pt x="153" y="196"/>
                  <a:pt x="197" y="152"/>
                  <a:pt x="197" y="98"/>
                </a:cubicBezTo>
                <a:cubicBezTo>
                  <a:pt x="197" y="44"/>
                  <a:pt x="153" y="0"/>
                  <a:pt x="99" y="0"/>
                </a:cubicBezTo>
                <a:close/>
                <a:moveTo>
                  <a:pt x="99" y="174"/>
                </a:moveTo>
                <a:cubicBezTo>
                  <a:pt x="57" y="174"/>
                  <a:pt x="23" y="140"/>
                  <a:pt x="23" y="98"/>
                </a:cubicBezTo>
                <a:cubicBezTo>
                  <a:pt x="23" y="56"/>
                  <a:pt x="57" y="22"/>
                  <a:pt x="99" y="22"/>
                </a:cubicBezTo>
                <a:cubicBezTo>
                  <a:pt x="140" y="22"/>
                  <a:pt x="174" y="56"/>
                  <a:pt x="174" y="98"/>
                </a:cubicBezTo>
                <a:cubicBezTo>
                  <a:pt x="174" y="140"/>
                  <a:pt x="140" y="174"/>
                  <a:pt x="99" y="174"/>
                </a:cubicBezTo>
                <a:close/>
                <a:moveTo>
                  <a:pt x="56" y="141"/>
                </a:moveTo>
                <a:cubicBezTo>
                  <a:pt x="115" y="114"/>
                  <a:pt x="115" y="114"/>
                  <a:pt x="115" y="114"/>
                </a:cubicBezTo>
                <a:cubicBezTo>
                  <a:pt x="141" y="55"/>
                  <a:pt x="141" y="55"/>
                  <a:pt x="141" y="55"/>
                </a:cubicBezTo>
                <a:cubicBezTo>
                  <a:pt x="83" y="82"/>
                  <a:pt x="83" y="82"/>
                  <a:pt x="83" y="82"/>
                </a:cubicBezTo>
                <a:lnTo>
                  <a:pt x="56" y="141"/>
                </a:lnTo>
                <a:close/>
                <a:moveTo>
                  <a:pt x="109" y="109"/>
                </a:moveTo>
                <a:cubicBezTo>
                  <a:pt x="66" y="130"/>
                  <a:pt x="66" y="130"/>
                  <a:pt x="66" y="130"/>
                </a:cubicBezTo>
                <a:cubicBezTo>
                  <a:pt x="88" y="87"/>
                  <a:pt x="88" y="87"/>
                  <a:pt x="88" y="87"/>
                </a:cubicBezTo>
                <a:lnTo>
                  <a:pt x="109" y="109"/>
                </a:lnTo>
                <a:close/>
              </a:path>
            </a:pathLst>
          </a:custGeom>
          <a:solidFill>
            <a:srgbClr val="FFFFFF">
              <a:alpha val="100000"/>
            </a:srgbClr>
          </a:solidFill>
          <a:ln w="9525">
            <a:noFill/>
          </a:ln>
        </p:spPr>
        <p:txBody>
          <a:bodyPr/>
          <a:p>
            <a:endParaRPr lang="zh-CN" altLang="en-US" sz="1350"/>
          </a:p>
        </p:txBody>
      </p:sp>
      <p:sp>
        <p:nvSpPr>
          <p:cNvPr id="74" name="KSO_Shape"/>
          <p:cNvSpPr/>
          <p:nvPr/>
        </p:nvSpPr>
        <p:spPr bwMode="auto">
          <a:xfrm>
            <a:off x="263525" y="5116513"/>
            <a:ext cx="287338" cy="290513"/>
          </a:xfrm>
          <a:custGeom>
            <a:avLst/>
            <a:gdLst>
              <a:gd name="T0" fmla="*/ 2147483646 w 5438"/>
              <a:gd name="T1" fmla="*/ 0 h 5494"/>
              <a:gd name="T2" fmla="*/ 0 w 5438"/>
              <a:gd name="T3" fmla="*/ 2147483646 h 5494"/>
              <a:gd name="T4" fmla="*/ 2147483646 w 5438"/>
              <a:gd name="T5" fmla="*/ 2147483646 h 5494"/>
              <a:gd name="T6" fmla="*/ 2147483646 w 5438"/>
              <a:gd name="T7" fmla="*/ 2147483646 h 5494"/>
              <a:gd name="T8" fmla="*/ 2147483646 w 5438"/>
              <a:gd name="T9" fmla="*/ 2147483646 h 5494"/>
              <a:gd name="T10" fmla="*/ 2147483646 w 5438"/>
              <a:gd name="T11" fmla="*/ 2147483646 h 5494"/>
              <a:gd name="T12" fmla="*/ 2147483646 w 5438"/>
              <a:gd name="T13" fmla="*/ 2147483646 h 5494"/>
              <a:gd name="T14" fmla="*/ 2147483646 w 5438"/>
              <a:gd name="T15" fmla="*/ 2147483646 h 5494"/>
              <a:gd name="T16" fmla="*/ 2147483646 w 5438"/>
              <a:gd name="T17" fmla="*/ 2147483646 h 5494"/>
              <a:gd name="T18" fmla="*/ 2147483646 w 5438"/>
              <a:gd name="T19" fmla="*/ 2147483646 h 5494"/>
              <a:gd name="T20" fmla="*/ 2147483646 w 5438"/>
              <a:gd name="T21" fmla="*/ 2147483646 h 5494"/>
              <a:gd name="T22" fmla="*/ 2147483646 w 5438"/>
              <a:gd name="T23" fmla="*/ 2147483646 h 5494"/>
              <a:gd name="T24" fmla="*/ 2147483646 w 5438"/>
              <a:gd name="T25" fmla="*/ 2147483646 h 5494"/>
              <a:gd name="T26" fmla="*/ 2147483646 w 5438"/>
              <a:gd name="T27" fmla="*/ 2147483646 h 5494"/>
              <a:gd name="T28" fmla="*/ 2147483646 w 5438"/>
              <a:gd name="T29" fmla="*/ 2147483646 h 5494"/>
              <a:gd name="T30" fmla="*/ 2147483646 w 5438"/>
              <a:gd name="T31" fmla="*/ 2147483646 h 5494"/>
              <a:gd name="T32" fmla="*/ 2147483646 w 5438"/>
              <a:gd name="T33" fmla="*/ 2147483646 h 5494"/>
              <a:gd name="T34" fmla="*/ 2147483646 w 5438"/>
              <a:gd name="T35" fmla="*/ 2147483646 h 5494"/>
              <a:gd name="T36" fmla="*/ 2147483646 w 5438"/>
              <a:gd name="T37" fmla="*/ 2147483646 h 5494"/>
              <a:gd name="T38" fmla="*/ 2147483646 w 5438"/>
              <a:gd name="T39" fmla="*/ 2147483646 h 5494"/>
              <a:gd name="T40" fmla="*/ 2147483646 w 5438"/>
              <a:gd name="T41" fmla="*/ 2147483646 h 5494"/>
              <a:gd name="T42" fmla="*/ 2147483646 w 5438"/>
              <a:gd name="T43" fmla="*/ 2147483646 h 5494"/>
              <a:gd name="T44" fmla="*/ 2147483646 w 5438"/>
              <a:gd name="T45" fmla="*/ 2147483646 h 5494"/>
              <a:gd name="T46" fmla="*/ 2147483646 w 5438"/>
              <a:gd name="T47" fmla="*/ 2147483646 h 5494"/>
              <a:gd name="T48" fmla="*/ 2147483646 w 5438"/>
              <a:gd name="T49" fmla="*/ 2147483646 h 5494"/>
              <a:gd name="T50" fmla="*/ 2147483646 w 5438"/>
              <a:gd name="T51" fmla="*/ 2147483646 h 5494"/>
              <a:gd name="T52" fmla="*/ 2147483646 w 5438"/>
              <a:gd name="T53" fmla="*/ 2147483646 h 5494"/>
              <a:gd name="T54" fmla="*/ 2147483646 w 5438"/>
              <a:gd name="T55" fmla="*/ 2147483646 h 5494"/>
              <a:gd name="T56" fmla="*/ 2147483646 w 5438"/>
              <a:gd name="T57" fmla="*/ 2147483646 h 5494"/>
              <a:gd name="T58" fmla="*/ 2147483646 w 5438"/>
              <a:gd name="T59" fmla="*/ 2147483646 h 5494"/>
              <a:gd name="T60" fmla="*/ 2147483646 w 5438"/>
              <a:gd name="T61" fmla="*/ 2147483646 h 5494"/>
              <a:gd name="T62" fmla="*/ 2147483646 w 5438"/>
              <a:gd name="T63" fmla="*/ 2147483646 h 5494"/>
              <a:gd name="T64" fmla="*/ 2147483646 w 5438"/>
              <a:gd name="T65" fmla="*/ 2147483646 h 5494"/>
              <a:gd name="T66" fmla="*/ 2147483646 w 5438"/>
              <a:gd name="T67" fmla="*/ 2147483646 h 5494"/>
              <a:gd name="T68" fmla="*/ 2147483646 w 5438"/>
              <a:gd name="T69" fmla="*/ 2147483646 h 5494"/>
              <a:gd name="T70" fmla="*/ 2147483646 w 5438"/>
              <a:gd name="T71" fmla="*/ 2147483646 h 5494"/>
              <a:gd name="T72" fmla="*/ 2147483646 w 5438"/>
              <a:gd name="T73" fmla="*/ 2147483646 h 5494"/>
              <a:gd name="T74" fmla="*/ 2147483646 w 5438"/>
              <a:gd name="T75" fmla="*/ 2147483646 h 5494"/>
              <a:gd name="T76" fmla="*/ 2147483646 w 5438"/>
              <a:gd name="T77" fmla="*/ 2147483646 h 5494"/>
              <a:gd name="T78" fmla="*/ 2147483646 w 5438"/>
              <a:gd name="T79" fmla="*/ 2147483646 h 5494"/>
              <a:gd name="T80" fmla="*/ 2147483646 w 5438"/>
              <a:gd name="T81" fmla="*/ 2147483646 h 5494"/>
              <a:gd name="T82" fmla="*/ 2147483646 w 5438"/>
              <a:gd name="T83" fmla="*/ 2147483646 h 5494"/>
              <a:gd name="T84" fmla="*/ 2147483646 w 5438"/>
              <a:gd name="T85" fmla="*/ 2147483646 h 5494"/>
              <a:gd name="T86" fmla="*/ 2147483646 w 5438"/>
              <a:gd name="T87" fmla="*/ 2147483646 h 5494"/>
              <a:gd name="T88" fmla="*/ 2147483646 w 5438"/>
              <a:gd name="T89" fmla="*/ 2147483646 h 5494"/>
              <a:gd name="T90" fmla="*/ 2147483646 w 5438"/>
              <a:gd name="T91" fmla="*/ 2147483646 h 5494"/>
              <a:gd name="T92" fmla="*/ 2147483646 w 5438"/>
              <a:gd name="T93" fmla="*/ 2147483646 h 5494"/>
              <a:gd name="T94" fmla="*/ 2147483646 w 5438"/>
              <a:gd name="T95" fmla="*/ 2147483646 h 5494"/>
              <a:gd name="T96" fmla="*/ 2147483646 w 5438"/>
              <a:gd name="T97" fmla="*/ 2147483646 h 5494"/>
              <a:gd name="T98" fmla="*/ 2147483646 w 5438"/>
              <a:gd name="T99" fmla="*/ 2147483646 h 5494"/>
              <a:gd name="T100" fmla="*/ 2147483646 w 5438"/>
              <a:gd name="T101" fmla="*/ 2147483646 h 5494"/>
              <a:gd name="T102" fmla="*/ 2147483646 w 5438"/>
              <a:gd name="T103" fmla="*/ 2147483646 h 5494"/>
              <a:gd name="T104" fmla="*/ 2147483646 w 5438"/>
              <a:gd name="T105" fmla="*/ 2147483646 h 5494"/>
              <a:gd name="T106" fmla="*/ 2147483646 w 5438"/>
              <a:gd name="T107" fmla="*/ 2147483646 h 5494"/>
              <a:gd name="T108" fmla="*/ 2147483646 w 5438"/>
              <a:gd name="T109" fmla="*/ 2147483646 h 5494"/>
              <a:gd name="T110" fmla="*/ 2147483646 w 5438"/>
              <a:gd name="T111" fmla="*/ 2147483646 h 5494"/>
              <a:gd name="T112" fmla="*/ 2147483646 w 5438"/>
              <a:gd name="T113" fmla="*/ 2147483646 h 5494"/>
              <a:gd name="T114" fmla="*/ 2147483646 w 5438"/>
              <a:gd name="T115" fmla="*/ 2147483646 h 5494"/>
              <a:gd name="T116" fmla="*/ 2147483646 w 5438"/>
              <a:gd name="T117" fmla="*/ 2147483646 h 5494"/>
              <a:gd name="T118" fmla="*/ 2147483646 w 5438"/>
              <a:gd name="T119" fmla="*/ 2147483646 h 5494"/>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5438" h="5494">
                <a:moveTo>
                  <a:pt x="2825" y="454"/>
                </a:moveTo>
                <a:lnTo>
                  <a:pt x="2825" y="0"/>
                </a:lnTo>
                <a:lnTo>
                  <a:pt x="2514" y="0"/>
                </a:lnTo>
                <a:lnTo>
                  <a:pt x="2514" y="454"/>
                </a:lnTo>
                <a:lnTo>
                  <a:pt x="0" y="454"/>
                </a:lnTo>
                <a:lnTo>
                  <a:pt x="0" y="1259"/>
                </a:lnTo>
                <a:lnTo>
                  <a:pt x="276" y="1259"/>
                </a:lnTo>
                <a:lnTo>
                  <a:pt x="276" y="4295"/>
                </a:lnTo>
                <a:lnTo>
                  <a:pt x="2197" y="4295"/>
                </a:lnTo>
                <a:lnTo>
                  <a:pt x="1028" y="5252"/>
                </a:lnTo>
                <a:lnTo>
                  <a:pt x="1225" y="5494"/>
                </a:lnTo>
                <a:lnTo>
                  <a:pt x="2689" y="4295"/>
                </a:lnTo>
                <a:lnTo>
                  <a:pt x="2699" y="4295"/>
                </a:lnTo>
                <a:lnTo>
                  <a:pt x="4163" y="5494"/>
                </a:lnTo>
                <a:lnTo>
                  <a:pt x="4360" y="5252"/>
                </a:lnTo>
                <a:lnTo>
                  <a:pt x="3192" y="4295"/>
                </a:lnTo>
                <a:lnTo>
                  <a:pt x="5105" y="4295"/>
                </a:lnTo>
                <a:lnTo>
                  <a:pt x="5105" y="1259"/>
                </a:lnTo>
                <a:lnTo>
                  <a:pt x="5438" y="1259"/>
                </a:lnTo>
                <a:lnTo>
                  <a:pt x="5438" y="454"/>
                </a:lnTo>
                <a:lnTo>
                  <a:pt x="2825" y="454"/>
                </a:lnTo>
                <a:close/>
                <a:moveTo>
                  <a:pt x="4793" y="3983"/>
                </a:moveTo>
                <a:lnTo>
                  <a:pt x="587" y="3983"/>
                </a:lnTo>
                <a:lnTo>
                  <a:pt x="587" y="1259"/>
                </a:lnTo>
                <a:lnTo>
                  <a:pt x="4793" y="1259"/>
                </a:lnTo>
                <a:lnTo>
                  <a:pt x="4793" y="3983"/>
                </a:lnTo>
                <a:close/>
                <a:moveTo>
                  <a:pt x="1611" y="3281"/>
                </a:moveTo>
                <a:lnTo>
                  <a:pt x="1611" y="2471"/>
                </a:lnTo>
                <a:lnTo>
                  <a:pt x="2422" y="2471"/>
                </a:lnTo>
                <a:lnTo>
                  <a:pt x="2420" y="2429"/>
                </a:lnTo>
                <a:lnTo>
                  <a:pt x="2417" y="2388"/>
                </a:lnTo>
                <a:lnTo>
                  <a:pt x="2412" y="2347"/>
                </a:lnTo>
                <a:lnTo>
                  <a:pt x="2405" y="2308"/>
                </a:lnTo>
                <a:lnTo>
                  <a:pt x="2396" y="2268"/>
                </a:lnTo>
                <a:lnTo>
                  <a:pt x="2385" y="2230"/>
                </a:lnTo>
                <a:lnTo>
                  <a:pt x="2373" y="2192"/>
                </a:lnTo>
                <a:lnTo>
                  <a:pt x="2358" y="2156"/>
                </a:lnTo>
                <a:lnTo>
                  <a:pt x="2341" y="2120"/>
                </a:lnTo>
                <a:lnTo>
                  <a:pt x="2324" y="2085"/>
                </a:lnTo>
                <a:lnTo>
                  <a:pt x="2304" y="2051"/>
                </a:lnTo>
                <a:lnTo>
                  <a:pt x="2284" y="2018"/>
                </a:lnTo>
                <a:lnTo>
                  <a:pt x="2260" y="1986"/>
                </a:lnTo>
                <a:lnTo>
                  <a:pt x="2237" y="1956"/>
                </a:lnTo>
                <a:lnTo>
                  <a:pt x="2210" y="1926"/>
                </a:lnTo>
                <a:lnTo>
                  <a:pt x="2184" y="1898"/>
                </a:lnTo>
                <a:lnTo>
                  <a:pt x="2156" y="1871"/>
                </a:lnTo>
                <a:lnTo>
                  <a:pt x="2126" y="1846"/>
                </a:lnTo>
                <a:lnTo>
                  <a:pt x="2096" y="1822"/>
                </a:lnTo>
                <a:lnTo>
                  <a:pt x="2064" y="1799"/>
                </a:lnTo>
                <a:lnTo>
                  <a:pt x="2031" y="1778"/>
                </a:lnTo>
                <a:lnTo>
                  <a:pt x="1997" y="1759"/>
                </a:lnTo>
                <a:lnTo>
                  <a:pt x="1962" y="1741"/>
                </a:lnTo>
                <a:lnTo>
                  <a:pt x="1926" y="1724"/>
                </a:lnTo>
                <a:lnTo>
                  <a:pt x="1890" y="1710"/>
                </a:lnTo>
                <a:lnTo>
                  <a:pt x="1852" y="1697"/>
                </a:lnTo>
                <a:lnTo>
                  <a:pt x="1814" y="1686"/>
                </a:lnTo>
                <a:lnTo>
                  <a:pt x="1774" y="1677"/>
                </a:lnTo>
                <a:lnTo>
                  <a:pt x="1735" y="1670"/>
                </a:lnTo>
                <a:lnTo>
                  <a:pt x="1694" y="1665"/>
                </a:lnTo>
                <a:lnTo>
                  <a:pt x="1653" y="1662"/>
                </a:lnTo>
                <a:lnTo>
                  <a:pt x="1611" y="1660"/>
                </a:lnTo>
                <a:lnTo>
                  <a:pt x="1569" y="1662"/>
                </a:lnTo>
                <a:lnTo>
                  <a:pt x="1528" y="1665"/>
                </a:lnTo>
                <a:lnTo>
                  <a:pt x="1487" y="1670"/>
                </a:lnTo>
                <a:lnTo>
                  <a:pt x="1448" y="1677"/>
                </a:lnTo>
                <a:lnTo>
                  <a:pt x="1408" y="1686"/>
                </a:lnTo>
                <a:lnTo>
                  <a:pt x="1369" y="1697"/>
                </a:lnTo>
                <a:lnTo>
                  <a:pt x="1332" y="1710"/>
                </a:lnTo>
                <a:lnTo>
                  <a:pt x="1295" y="1724"/>
                </a:lnTo>
                <a:lnTo>
                  <a:pt x="1260" y="1741"/>
                </a:lnTo>
                <a:lnTo>
                  <a:pt x="1224" y="1759"/>
                </a:lnTo>
                <a:lnTo>
                  <a:pt x="1191" y="1778"/>
                </a:lnTo>
                <a:lnTo>
                  <a:pt x="1157" y="1799"/>
                </a:lnTo>
                <a:lnTo>
                  <a:pt x="1126" y="1822"/>
                </a:lnTo>
                <a:lnTo>
                  <a:pt x="1096" y="1846"/>
                </a:lnTo>
                <a:lnTo>
                  <a:pt x="1066" y="1871"/>
                </a:lnTo>
                <a:lnTo>
                  <a:pt x="1038" y="1898"/>
                </a:lnTo>
                <a:lnTo>
                  <a:pt x="1011" y="1926"/>
                </a:lnTo>
                <a:lnTo>
                  <a:pt x="986" y="1956"/>
                </a:lnTo>
                <a:lnTo>
                  <a:pt x="962" y="1986"/>
                </a:lnTo>
                <a:lnTo>
                  <a:pt x="939" y="2018"/>
                </a:lnTo>
                <a:lnTo>
                  <a:pt x="918" y="2051"/>
                </a:lnTo>
                <a:lnTo>
                  <a:pt x="899" y="2085"/>
                </a:lnTo>
                <a:lnTo>
                  <a:pt x="881" y="2120"/>
                </a:lnTo>
                <a:lnTo>
                  <a:pt x="864" y="2156"/>
                </a:lnTo>
                <a:lnTo>
                  <a:pt x="850" y="2192"/>
                </a:lnTo>
                <a:lnTo>
                  <a:pt x="837" y="2230"/>
                </a:lnTo>
                <a:lnTo>
                  <a:pt x="826" y="2268"/>
                </a:lnTo>
                <a:lnTo>
                  <a:pt x="817" y="2308"/>
                </a:lnTo>
                <a:lnTo>
                  <a:pt x="809" y="2347"/>
                </a:lnTo>
                <a:lnTo>
                  <a:pt x="804" y="2388"/>
                </a:lnTo>
                <a:lnTo>
                  <a:pt x="801" y="2429"/>
                </a:lnTo>
                <a:lnTo>
                  <a:pt x="800" y="2471"/>
                </a:lnTo>
                <a:lnTo>
                  <a:pt x="801" y="2513"/>
                </a:lnTo>
                <a:lnTo>
                  <a:pt x="804" y="2554"/>
                </a:lnTo>
                <a:lnTo>
                  <a:pt x="809" y="2595"/>
                </a:lnTo>
                <a:lnTo>
                  <a:pt x="817" y="2634"/>
                </a:lnTo>
                <a:lnTo>
                  <a:pt x="826" y="2674"/>
                </a:lnTo>
                <a:lnTo>
                  <a:pt x="837" y="2712"/>
                </a:lnTo>
                <a:lnTo>
                  <a:pt x="850" y="2750"/>
                </a:lnTo>
                <a:lnTo>
                  <a:pt x="864" y="2786"/>
                </a:lnTo>
                <a:lnTo>
                  <a:pt x="881" y="2822"/>
                </a:lnTo>
                <a:lnTo>
                  <a:pt x="899" y="2857"/>
                </a:lnTo>
                <a:lnTo>
                  <a:pt x="918" y="2891"/>
                </a:lnTo>
                <a:lnTo>
                  <a:pt x="939" y="2924"/>
                </a:lnTo>
                <a:lnTo>
                  <a:pt x="962" y="2956"/>
                </a:lnTo>
                <a:lnTo>
                  <a:pt x="986" y="2986"/>
                </a:lnTo>
                <a:lnTo>
                  <a:pt x="1011" y="3016"/>
                </a:lnTo>
                <a:lnTo>
                  <a:pt x="1038" y="3044"/>
                </a:lnTo>
                <a:lnTo>
                  <a:pt x="1066" y="3070"/>
                </a:lnTo>
                <a:lnTo>
                  <a:pt x="1096" y="3097"/>
                </a:lnTo>
                <a:lnTo>
                  <a:pt x="1126" y="3120"/>
                </a:lnTo>
                <a:lnTo>
                  <a:pt x="1157" y="3144"/>
                </a:lnTo>
                <a:lnTo>
                  <a:pt x="1191" y="3164"/>
                </a:lnTo>
                <a:lnTo>
                  <a:pt x="1224" y="3184"/>
                </a:lnTo>
                <a:lnTo>
                  <a:pt x="1260" y="3201"/>
                </a:lnTo>
                <a:lnTo>
                  <a:pt x="1295" y="3218"/>
                </a:lnTo>
                <a:lnTo>
                  <a:pt x="1332" y="3233"/>
                </a:lnTo>
                <a:lnTo>
                  <a:pt x="1369" y="3245"/>
                </a:lnTo>
                <a:lnTo>
                  <a:pt x="1408" y="3256"/>
                </a:lnTo>
                <a:lnTo>
                  <a:pt x="1448" y="3265"/>
                </a:lnTo>
                <a:lnTo>
                  <a:pt x="1487" y="3272"/>
                </a:lnTo>
                <a:lnTo>
                  <a:pt x="1528" y="3277"/>
                </a:lnTo>
                <a:lnTo>
                  <a:pt x="1569" y="3280"/>
                </a:lnTo>
                <a:lnTo>
                  <a:pt x="1611" y="3281"/>
                </a:lnTo>
                <a:close/>
                <a:moveTo>
                  <a:pt x="1838" y="3503"/>
                </a:moveTo>
                <a:lnTo>
                  <a:pt x="1838" y="3503"/>
                </a:lnTo>
                <a:lnTo>
                  <a:pt x="1881" y="3502"/>
                </a:lnTo>
                <a:lnTo>
                  <a:pt x="1921" y="3499"/>
                </a:lnTo>
                <a:lnTo>
                  <a:pt x="1962" y="3493"/>
                </a:lnTo>
                <a:lnTo>
                  <a:pt x="2002" y="3486"/>
                </a:lnTo>
                <a:lnTo>
                  <a:pt x="2041" y="3477"/>
                </a:lnTo>
                <a:lnTo>
                  <a:pt x="2080" y="3466"/>
                </a:lnTo>
                <a:lnTo>
                  <a:pt x="2117" y="3453"/>
                </a:lnTo>
                <a:lnTo>
                  <a:pt x="2154" y="3439"/>
                </a:lnTo>
                <a:lnTo>
                  <a:pt x="2190" y="3422"/>
                </a:lnTo>
                <a:lnTo>
                  <a:pt x="2225" y="3404"/>
                </a:lnTo>
                <a:lnTo>
                  <a:pt x="2259" y="3385"/>
                </a:lnTo>
                <a:lnTo>
                  <a:pt x="2292" y="3364"/>
                </a:lnTo>
                <a:lnTo>
                  <a:pt x="2323" y="3341"/>
                </a:lnTo>
                <a:lnTo>
                  <a:pt x="2355" y="3317"/>
                </a:lnTo>
                <a:lnTo>
                  <a:pt x="2384" y="3292"/>
                </a:lnTo>
                <a:lnTo>
                  <a:pt x="2411" y="3265"/>
                </a:lnTo>
                <a:lnTo>
                  <a:pt x="2439" y="3237"/>
                </a:lnTo>
                <a:lnTo>
                  <a:pt x="2464" y="3207"/>
                </a:lnTo>
                <a:lnTo>
                  <a:pt x="2488" y="3177"/>
                </a:lnTo>
                <a:lnTo>
                  <a:pt x="2511" y="3146"/>
                </a:lnTo>
                <a:lnTo>
                  <a:pt x="2532" y="3112"/>
                </a:lnTo>
                <a:lnTo>
                  <a:pt x="2551" y="3079"/>
                </a:lnTo>
                <a:lnTo>
                  <a:pt x="2570" y="3043"/>
                </a:lnTo>
                <a:lnTo>
                  <a:pt x="2586" y="3008"/>
                </a:lnTo>
                <a:lnTo>
                  <a:pt x="2600" y="2971"/>
                </a:lnTo>
                <a:lnTo>
                  <a:pt x="2612" y="2933"/>
                </a:lnTo>
                <a:lnTo>
                  <a:pt x="2623" y="2895"/>
                </a:lnTo>
                <a:lnTo>
                  <a:pt x="2633" y="2855"/>
                </a:lnTo>
                <a:lnTo>
                  <a:pt x="2640" y="2816"/>
                </a:lnTo>
                <a:lnTo>
                  <a:pt x="2645" y="2775"/>
                </a:lnTo>
                <a:lnTo>
                  <a:pt x="2648" y="2734"/>
                </a:lnTo>
                <a:lnTo>
                  <a:pt x="2649" y="2692"/>
                </a:lnTo>
                <a:lnTo>
                  <a:pt x="1838" y="2692"/>
                </a:lnTo>
                <a:lnTo>
                  <a:pt x="1838" y="3503"/>
                </a:lnTo>
                <a:close/>
                <a:moveTo>
                  <a:pt x="4318" y="1839"/>
                </a:moveTo>
                <a:lnTo>
                  <a:pt x="3281" y="1839"/>
                </a:lnTo>
                <a:lnTo>
                  <a:pt x="3281" y="2150"/>
                </a:lnTo>
                <a:lnTo>
                  <a:pt x="4318" y="2150"/>
                </a:lnTo>
                <a:lnTo>
                  <a:pt x="4318" y="1839"/>
                </a:lnTo>
                <a:close/>
                <a:moveTo>
                  <a:pt x="4318" y="2411"/>
                </a:moveTo>
                <a:lnTo>
                  <a:pt x="3281" y="2411"/>
                </a:lnTo>
                <a:lnTo>
                  <a:pt x="3281" y="2723"/>
                </a:lnTo>
                <a:lnTo>
                  <a:pt x="4318" y="2723"/>
                </a:lnTo>
                <a:lnTo>
                  <a:pt x="4318" y="2411"/>
                </a:lnTo>
                <a:close/>
                <a:moveTo>
                  <a:pt x="4318" y="2983"/>
                </a:moveTo>
                <a:lnTo>
                  <a:pt x="3281" y="2983"/>
                </a:lnTo>
                <a:lnTo>
                  <a:pt x="3281" y="3295"/>
                </a:lnTo>
                <a:lnTo>
                  <a:pt x="4318" y="3295"/>
                </a:lnTo>
                <a:lnTo>
                  <a:pt x="4318" y="2983"/>
                </a:lnTo>
                <a:close/>
              </a:path>
            </a:pathLst>
          </a:custGeom>
          <a:solidFill>
            <a:schemeClr val="bg1"/>
          </a:solidFill>
          <a:ln>
            <a:noFill/>
          </a:ln>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350" b="0" i="0" u="none" strike="noStrike" kern="1200" cap="none" spc="0" normalizeH="0" baseline="0" noProof="0">
              <a:ln>
                <a:noFill/>
              </a:ln>
              <a:solidFill>
                <a:srgbClr val="FFFFFF"/>
              </a:solidFill>
              <a:effectLst/>
              <a:uLnTx/>
              <a:uFillTx/>
              <a:latin typeface="+mn-lt"/>
              <a:ea typeface="微软雅黑" panose="020B0503020204020204" pitchFamily="49" charset="-122"/>
              <a:cs typeface="+mn-ea"/>
              <a:sym typeface="+mn-lt"/>
            </a:endParaRPr>
          </a:p>
        </p:txBody>
      </p:sp>
      <p:sp>
        <p:nvSpPr>
          <p:cNvPr id="75" name="KSO_Shape"/>
          <p:cNvSpPr/>
          <p:nvPr/>
        </p:nvSpPr>
        <p:spPr>
          <a:xfrm flipH="1">
            <a:off x="263525" y="4665663"/>
            <a:ext cx="287338" cy="203200"/>
          </a:xfrm>
          <a:custGeom>
            <a:avLst/>
            <a:gdLst>
              <a:gd name="connsiteX0" fmla="*/ 7782622 w 7782622"/>
              <a:gd name="connsiteY0" fmla="*/ 1956116 h 5514836"/>
              <a:gd name="connsiteX1" fmla="*/ 1120218 w 7782622"/>
              <a:gd name="connsiteY1" fmla="*/ 1956116 h 5514836"/>
              <a:gd name="connsiteX2" fmla="*/ 4 w 7782622"/>
              <a:gd name="connsiteY2" fmla="*/ 5514836 h 5514836"/>
              <a:gd name="connsiteX3" fmla="*/ 6662408 w 7782622"/>
              <a:gd name="connsiteY3" fmla="*/ 5514836 h 5514836"/>
              <a:gd name="connsiteX4" fmla="*/ 2210075 w 7782622"/>
              <a:gd name="connsiteY4" fmla="*/ 0 h 5514836"/>
              <a:gd name="connsiteX5" fmla="*/ 0 w 7782622"/>
              <a:gd name="connsiteY5" fmla="*/ 0 h 5514836"/>
              <a:gd name="connsiteX6" fmla="*/ 0 w 7782622"/>
              <a:gd name="connsiteY6" fmla="*/ 1356040 h 5514836"/>
              <a:gd name="connsiteX7" fmla="*/ 2 w 7782622"/>
              <a:gd name="connsiteY7" fmla="*/ 1356040 h 5514836"/>
              <a:gd name="connsiteX8" fmla="*/ 2 w 7782622"/>
              <a:gd name="connsiteY8" fmla="*/ 4425111 h 5514836"/>
              <a:gd name="connsiteX9" fmla="*/ 872566 w 7782622"/>
              <a:gd name="connsiteY9" fmla="*/ 1653131 h 5514836"/>
              <a:gd name="connsiteX10" fmla="*/ 6705945 w 7782622"/>
              <a:gd name="connsiteY10" fmla="*/ 1653131 h 5514836"/>
              <a:gd name="connsiteX11" fmla="*/ 6705945 w 7782622"/>
              <a:gd name="connsiteY11" fmla="*/ 984566 h 5514836"/>
              <a:gd name="connsiteX12" fmla="*/ 2611236 w 7782622"/>
              <a:gd name="connsiteY12" fmla="*/ 984566 h 55148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782622" h="5514836">
                <a:moveTo>
                  <a:pt x="7782622" y="1956116"/>
                </a:moveTo>
                <a:lnTo>
                  <a:pt x="1120218" y="1956116"/>
                </a:lnTo>
                <a:lnTo>
                  <a:pt x="4" y="5514836"/>
                </a:lnTo>
                <a:lnTo>
                  <a:pt x="6662408" y="5514836"/>
                </a:lnTo>
                <a:close/>
                <a:moveTo>
                  <a:pt x="2210075" y="0"/>
                </a:moveTo>
                <a:lnTo>
                  <a:pt x="0" y="0"/>
                </a:lnTo>
                <a:lnTo>
                  <a:pt x="0" y="1356040"/>
                </a:lnTo>
                <a:lnTo>
                  <a:pt x="2" y="1356040"/>
                </a:lnTo>
                <a:lnTo>
                  <a:pt x="2" y="4425111"/>
                </a:lnTo>
                <a:lnTo>
                  <a:pt x="872566" y="1653131"/>
                </a:lnTo>
                <a:lnTo>
                  <a:pt x="6705945" y="1653131"/>
                </a:lnTo>
                <a:lnTo>
                  <a:pt x="6705945" y="984566"/>
                </a:lnTo>
                <a:lnTo>
                  <a:pt x="2611236" y="984566"/>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srgbClr val="FFFFFF"/>
              </a:solidFill>
              <a:effectLst/>
              <a:uLnTx/>
              <a:uFillTx/>
              <a:latin typeface="+mn-lt"/>
              <a:ea typeface="+mn-ea"/>
              <a:cs typeface="+mn-ea"/>
              <a:sym typeface="+mn-lt"/>
            </a:endParaRPr>
          </a:p>
        </p:txBody>
      </p:sp>
      <p:sp>
        <p:nvSpPr>
          <p:cNvPr id="76" name="KSO_Shape"/>
          <p:cNvSpPr/>
          <p:nvPr/>
        </p:nvSpPr>
        <p:spPr bwMode="auto">
          <a:xfrm flipV="1">
            <a:off x="263525" y="5661025"/>
            <a:ext cx="300038" cy="288925"/>
          </a:xfrm>
          <a:custGeom>
            <a:avLst/>
            <a:gdLst>
              <a:gd name="T0" fmla="*/ 1620166 w 3766"/>
              <a:gd name="T1" fmla="*/ 72220 h 3615"/>
              <a:gd name="T2" fmla="*/ 1800397 w 3766"/>
              <a:gd name="T3" fmla="*/ 252530 h 3615"/>
              <a:gd name="T4" fmla="*/ 1620166 w 3766"/>
              <a:gd name="T5" fmla="*/ 504582 h 3615"/>
              <a:gd name="T6" fmla="*/ 1800397 w 3766"/>
              <a:gd name="T7" fmla="*/ 1405178 h 3615"/>
              <a:gd name="T8" fmla="*/ 1620166 w 3766"/>
              <a:gd name="T9" fmla="*/ 1476919 h 3615"/>
              <a:gd name="T10" fmla="*/ 1800397 w 3766"/>
              <a:gd name="T11" fmla="*/ 1657229 h 3615"/>
              <a:gd name="T12" fmla="*/ 0 w 3766"/>
              <a:gd name="T13" fmla="*/ 1728971 h 3615"/>
              <a:gd name="T14" fmla="*/ 180231 w 3766"/>
              <a:gd name="T15" fmla="*/ 1657229 h 3615"/>
              <a:gd name="T16" fmla="*/ 0 w 3766"/>
              <a:gd name="T17" fmla="*/ 1476919 h 3615"/>
              <a:gd name="T18" fmla="*/ 36333 w 3766"/>
              <a:gd name="T19" fmla="*/ 1405178 h 3615"/>
              <a:gd name="T20" fmla="*/ 216086 w 3766"/>
              <a:gd name="T21" fmla="*/ 468711 h 3615"/>
              <a:gd name="T22" fmla="*/ 0 w 3766"/>
              <a:gd name="T23" fmla="*/ 324272 h 3615"/>
              <a:gd name="T24" fmla="*/ 180231 w 3766"/>
              <a:gd name="T25" fmla="*/ 252530 h 3615"/>
              <a:gd name="T26" fmla="*/ 0 w 3766"/>
              <a:gd name="T27" fmla="*/ 72220 h 3615"/>
              <a:gd name="T28" fmla="*/ 1800397 w 3766"/>
              <a:gd name="T29" fmla="*/ 0 h 3615"/>
              <a:gd name="T30" fmla="*/ 1187994 w 3766"/>
              <a:gd name="T31" fmla="*/ 1657229 h 3615"/>
              <a:gd name="T32" fmla="*/ 1476268 w 3766"/>
              <a:gd name="T33" fmla="*/ 1476919 h 3615"/>
              <a:gd name="T34" fmla="*/ 1187994 w 3766"/>
              <a:gd name="T35" fmla="*/ 1657229 h 3615"/>
              <a:gd name="T36" fmla="*/ 1044096 w 3766"/>
              <a:gd name="T37" fmla="*/ 1657229 h 3615"/>
              <a:gd name="T38" fmla="*/ 756301 w 3766"/>
              <a:gd name="T39" fmla="*/ 1476919 h 3615"/>
              <a:gd name="T40" fmla="*/ 324129 w 3766"/>
              <a:gd name="T41" fmla="*/ 1657229 h 3615"/>
              <a:gd name="T42" fmla="*/ 611925 w 3766"/>
              <a:gd name="T43" fmla="*/ 1476919 h 3615"/>
              <a:gd name="T44" fmla="*/ 324129 w 3766"/>
              <a:gd name="T45" fmla="*/ 1657229 h 3615"/>
              <a:gd name="T46" fmla="*/ 324129 w 3766"/>
              <a:gd name="T47" fmla="*/ 72220 h 3615"/>
              <a:gd name="T48" fmla="*/ 611925 w 3766"/>
              <a:gd name="T49" fmla="*/ 252530 h 3615"/>
              <a:gd name="T50" fmla="*/ 1044096 w 3766"/>
              <a:gd name="T51" fmla="*/ 72220 h 3615"/>
              <a:gd name="T52" fmla="*/ 756301 w 3766"/>
              <a:gd name="T53" fmla="*/ 252530 h 3615"/>
              <a:gd name="T54" fmla="*/ 1044096 w 3766"/>
              <a:gd name="T55" fmla="*/ 72220 h 3615"/>
              <a:gd name="T56" fmla="*/ 1187994 w 3766"/>
              <a:gd name="T57" fmla="*/ 72220 h 3615"/>
              <a:gd name="T58" fmla="*/ 1476268 w 3766"/>
              <a:gd name="T59" fmla="*/ 252530 h 3615"/>
              <a:gd name="T60" fmla="*/ 1512123 w 3766"/>
              <a:gd name="T61" fmla="*/ 504582 h 3615"/>
              <a:gd name="T62" fmla="*/ 503882 w 3766"/>
              <a:gd name="T63" fmla="*/ 324272 h 3615"/>
              <a:gd name="T64" fmla="*/ 324129 w 3766"/>
              <a:gd name="T65" fmla="*/ 1224867 h 3615"/>
              <a:gd name="T66" fmla="*/ 1332370 w 3766"/>
              <a:gd name="T67" fmla="*/ 1405178 h 3615"/>
              <a:gd name="T68" fmla="*/ 1512123 w 3766"/>
              <a:gd name="T69" fmla="*/ 504582 h 3615"/>
              <a:gd name="T70" fmla="*/ 438865 w 3766"/>
              <a:gd name="T71" fmla="*/ 885291 h 3615"/>
              <a:gd name="T72" fmla="*/ 1413163 w 3766"/>
              <a:gd name="T73" fmla="*/ 885291 h 3615"/>
              <a:gd name="T74" fmla="*/ 831357 w 3766"/>
              <a:gd name="T75" fmla="*/ 574889 h 3615"/>
              <a:gd name="T76" fmla="*/ 1176043 w 3766"/>
              <a:gd name="T77" fmla="*/ 858507 h 3615"/>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0" t="0" r="r" b="b"/>
            <a:pathLst>
              <a:path w="3766" h="3615">
                <a:moveTo>
                  <a:pt x="3766" y="151"/>
                </a:moveTo>
                <a:cubicBezTo>
                  <a:pt x="3389" y="151"/>
                  <a:pt x="3389" y="151"/>
                  <a:pt x="3389" y="151"/>
                </a:cubicBezTo>
                <a:cubicBezTo>
                  <a:pt x="3389" y="528"/>
                  <a:pt x="3389" y="528"/>
                  <a:pt x="3389" y="528"/>
                </a:cubicBezTo>
                <a:cubicBezTo>
                  <a:pt x="3766" y="528"/>
                  <a:pt x="3766" y="528"/>
                  <a:pt x="3766" y="528"/>
                </a:cubicBezTo>
                <a:cubicBezTo>
                  <a:pt x="3766" y="678"/>
                  <a:pt x="3766" y="678"/>
                  <a:pt x="3766" y="678"/>
                </a:cubicBezTo>
                <a:cubicBezTo>
                  <a:pt x="3558" y="678"/>
                  <a:pt x="3389" y="847"/>
                  <a:pt x="3389" y="1055"/>
                </a:cubicBezTo>
                <a:cubicBezTo>
                  <a:pt x="3389" y="2561"/>
                  <a:pt x="3389" y="2561"/>
                  <a:pt x="3389" y="2561"/>
                </a:cubicBezTo>
                <a:cubicBezTo>
                  <a:pt x="3389" y="2769"/>
                  <a:pt x="3558" y="2938"/>
                  <a:pt x="3766" y="2938"/>
                </a:cubicBezTo>
                <a:cubicBezTo>
                  <a:pt x="3766" y="3088"/>
                  <a:pt x="3766" y="3088"/>
                  <a:pt x="3766" y="3088"/>
                </a:cubicBezTo>
                <a:cubicBezTo>
                  <a:pt x="3389" y="3088"/>
                  <a:pt x="3389" y="3088"/>
                  <a:pt x="3389" y="3088"/>
                </a:cubicBezTo>
                <a:cubicBezTo>
                  <a:pt x="3389" y="3465"/>
                  <a:pt x="3389" y="3465"/>
                  <a:pt x="3389" y="3465"/>
                </a:cubicBezTo>
                <a:cubicBezTo>
                  <a:pt x="3766" y="3465"/>
                  <a:pt x="3766" y="3465"/>
                  <a:pt x="3766" y="3465"/>
                </a:cubicBezTo>
                <a:cubicBezTo>
                  <a:pt x="3766" y="3615"/>
                  <a:pt x="3766" y="3615"/>
                  <a:pt x="3766" y="3615"/>
                </a:cubicBezTo>
                <a:cubicBezTo>
                  <a:pt x="0" y="3615"/>
                  <a:pt x="0" y="3615"/>
                  <a:pt x="0" y="3615"/>
                </a:cubicBezTo>
                <a:cubicBezTo>
                  <a:pt x="0" y="3465"/>
                  <a:pt x="0" y="3465"/>
                  <a:pt x="0" y="3465"/>
                </a:cubicBezTo>
                <a:cubicBezTo>
                  <a:pt x="377" y="3465"/>
                  <a:pt x="377" y="3465"/>
                  <a:pt x="377" y="3465"/>
                </a:cubicBezTo>
                <a:cubicBezTo>
                  <a:pt x="377" y="3088"/>
                  <a:pt x="377" y="3088"/>
                  <a:pt x="377" y="3088"/>
                </a:cubicBezTo>
                <a:cubicBezTo>
                  <a:pt x="0" y="3088"/>
                  <a:pt x="0" y="3088"/>
                  <a:pt x="0" y="3088"/>
                </a:cubicBezTo>
                <a:cubicBezTo>
                  <a:pt x="0" y="2938"/>
                  <a:pt x="0" y="2938"/>
                  <a:pt x="0" y="2938"/>
                </a:cubicBezTo>
                <a:cubicBezTo>
                  <a:pt x="76" y="2938"/>
                  <a:pt x="76" y="2938"/>
                  <a:pt x="76" y="2938"/>
                </a:cubicBezTo>
                <a:cubicBezTo>
                  <a:pt x="283" y="2938"/>
                  <a:pt x="452" y="2769"/>
                  <a:pt x="452" y="2561"/>
                </a:cubicBezTo>
                <a:cubicBezTo>
                  <a:pt x="452" y="980"/>
                  <a:pt x="452" y="980"/>
                  <a:pt x="452" y="980"/>
                </a:cubicBezTo>
                <a:cubicBezTo>
                  <a:pt x="452" y="772"/>
                  <a:pt x="283" y="678"/>
                  <a:pt x="76" y="678"/>
                </a:cubicBezTo>
                <a:cubicBezTo>
                  <a:pt x="0" y="678"/>
                  <a:pt x="0" y="678"/>
                  <a:pt x="0" y="678"/>
                </a:cubicBezTo>
                <a:cubicBezTo>
                  <a:pt x="0" y="528"/>
                  <a:pt x="0" y="528"/>
                  <a:pt x="0" y="528"/>
                </a:cubicBezTo>
                <a:cubicBezTo>
                  <a:pt x="377" y="528"/>
                  <a:pt x="377" y="528"/>
                  <a:pt x="377" y="528"/>
                </a:cubicBezTo>
                <a:cubicBezTo>
                  <a:pt x="377" y="151"/>
                  <a:pt x="377" y="151"/>
                  <a:pt x="377" y="151"/>
                </a:cubicBezTo>
                <a:cubicBezTo>
                  <a:pt x="0" y="151"/>
                  <a:pt x="0" y="151"/>
                  <a:pt x="0" y="151"/>
                </a:cubicBezTo>
                <a:cubicBezTo>
                  <a:pt x="0" y="0"/>
                  <a:pt x="0" y="0"/>
                  <a:pt x="0" y="0"/>
                </a:cubicBezTo>
                <a:cubicBezTo>
                  <a:pt x="3766" y="0"/>
                  <a:pt x="3766" y="0"/>
                  <a:pt x="3766" y="0"/>
                </a:cubicBezTo>
                <a:lnTo>
                  <a:pt x="3766" y="151"/>
                </a:lnTo>
                <a:close/>
                <a:moveTo>
                  <a:pt x="2485" y="3465"/>
                </a:moveTo>
                <a:cubicBezTo>
                  <a:pt x="3088" y="3465"/>
                  <a:pt x="3088" y="3465"/>
                  <a:pt x="3088" y="3465"/>
                </a:cubicBezTo>
                <a:cubicBezTo>
                  <a:pt x="3088" y="3088"/>
                  <a:pt x="3088" y="3088"/>
                  <a:pt x="3088" y="3088"/>
                </a:cubicBezTo>
                <a:cubicBezTo>
                  <a:pt x="2485" y="3088"/>
                  <a:pt x="2485" y="3088"/>
                  <a:pt x="2485" y="3088"/>
                </a:cubicBezTo>
                <a:lnTo>
                  <a:pt x="2485" y="3465"/>
                </a:lnTo>
                <a:close/>
                <a:moveTo>
                  <a:pt x="1582" y="3465"/>
                </a:moveTo>
                <a:cubicBezTo>
                  <a:pt x="2184" y="3465"/>
                  <a:pt x="2184" y="3465"/>
                  <a:pt x="2184" y="3465"/>
                </a:cubicBezTo>
                <a:cubicBezTo>
                  <a:pt x="2184" y="3088"/>
                  <a:pt x="2184" y="3088"/>
                  <a:pt x="2184" y="3088"/>
                </a:cubicBezTo>
                <a:cubicBezTo>
                  <a:pt x="1582" y="3088"/>
                  <a:pt x="1582" y="3088"/>
                  <a:pt x="1582" y="3088"/>
                </a:cubicBezTo>
                <a:lnTo>
                  <a:pt x="1582" y="3465"/>
                </a:lnTo>
                <a:close/>
                <a:moveTo>
                  <a:pt x="678" y="3465"/>
                </a:moveTo>
                <a:cubicBezTo>
                  <a:pt x="1280" y="3465"/>
                  <a:pt x="1280" y="3465"/>
                  <a:pt x="1280" y="3465"/>
                </a:cubicBezTo>
                <a:cubicBezTo>
                  <a:pt x="1280" y="3088"/>
                  <a:pt x="1280" y="3088"/>
                  <a:pt x="1280" y="3088"/>
                </a:cubicBezTo>
                <a:cubicBezTo>
                  <a:pt x="678" y="3088"/>
                  <a:pt x="678" y="3088"/>
                  <a:pt x="678" y="3088"/>
                </a:cubicBezTo>
                <a:lnTo>
                  <a:pt x="678" y="3465"/>
                </a:lnTo>
                <a:close/>
                <a:moveTo>
                  <a:pt x="1280" y="151"/>
                </a:moveTo>
                <a:cubicBezTo>
                  <a:pt x="678" y="151"/>
                  <a:pt x="678" y="151"/>
                  <a:pt x="678" y="151"/>
                </a:cubicBezTo>
                <a:cubicBezTo>
                  <a:pt x="678" y="528"/>
                  <a:pt x="678" y="528"/>
                  <a:pt x="678" y="528"/>
                </a:cubicBezTo>
                <a:cubicBezTo>
                  <a:pt x="1280" y="528"/>
                  <a:pt x="1280" y="528"/>
                  <a:pt x="1280" y="528"/>
                </a:cubicBezTo>
                <a:lnTo>
                  <a:pt x="1280" y="151"/>
                </a:lnTo>
                <a:close/>
                <a:moveTo>
                  <a:pt x="2184" y="151"/>
                </a:moveTo>
                <a:cubicBezTo>
                  <a:pt x="1582" y="151"/>
                  <a:pt x="1582" y="151"/>
                  <a:pt x="1582" y="151"/>
                </a:cubicBezTo>
                <a:cubicBezTo>
                  <a:pt x="1582" y="528"/>
                  <a:pt x="1582" y="528"/>
                  <a:pt x="1582" y="528"/>
                </a:cubicBezTo>
                <a:cubicBezTo>
                  <a:pt x="2184" y="528"/>
                  <a:pt x="2184" y="528"/>
                  <a:pt x="2184" y="528"/>
                </a:cubicBezTo>
                <a:lnTo>
                  <a:pt x="2184" y="151"/>
                </a:lnTo>
                <a:close/>
                <a:moveTo>
                  <a:pt x="3088" y="151"/>
                </a:moveTo>
                <a:cubicBezTo>
                  <a:pt x="2485" y="151"/>
                  <a:pt x="2485" y="151"/>
                  <a:pt x="2485" y="151"/>
                </a:cubicBezTo>
                <a:cubicBezTo>
                  <a:pt x="2485" y="528"/>
                  <a:pt x="2485" y="528"/>
                  <a:pt x="2485" y="528"/>
                </a:cubicBezTo>
                <a:cubicBezTo>
                  <a:pt x="3088" y="528"/>
                  <a:pt x="3088" y="528"/>
                  <a:pt x="3088" y="528"/>
                </a:cubicBezTo>
                <a:lnTo>
                  <a:pt x="3088" y="151"/>
                </a:lnTo>
                <a:close/>
                <a:moveTo>
                  <a:pt x="3163" y="1055"/>
                </a:moveTo>
                <a:cubicBezTo>
                  <a:pt x="3163" y="847"/>
                  <a:pt x="2995" y="678"/>
                  <a:pt x="2787" y="678"/>
                </a:cubicBezTo>
                <a:cubicBezTo>
                  <a:pt x="1054" y="678"/>
                  <a:pt x="1054" y="678"/>
                  <a:pt x="1054" y="678"/>
                </a:cubicBezTo>
                <a:cubicBezTo>
                  <a:pt x="847" y="678"/>
                  <a:pt x="678" y="772"/>
                  <a:pt x="678" y="980"/>
                </a:cubicBezTo>
                <a:cubicBezTo>
                  <a:pt x="678" y="2561"/>
                  <a:pt x="678" y="2561"/>
                  <a:pt x="678" y="2561"/>
                </a:cubicBezTo>
                <a:cubicBezTo>
                  <a:pt x="678" y="2769"/>
                  <a:pt x="847" y="2938"/>
                  <a:pt x="1054" y="2938"/>
                </a:cubicBezTo>
                <a:cubicBezTo>
                  <a:pt x="2787" y="2938"/>
                  <a:pt x="2787" y="2938"/>
                  <a:pt x="2787" y="2938"/>
                </a:cubicBezTo>
                <a:cubicBezTo>
                  <a:pt x="2995" y="2938"/>
                  <a:pt x="3163" y="2769"/>
                  <a:pt x="3163" y="2561"/>
                </a:cubicBezTo>
                <a:lnTo>
                  <a:pt x="3163" y="1055"/>
                </a:lnTo>
                <a:close/>
                <a:moveTo>
                  <a:pt x="1937" y="2845"/>
                </a:moveTo>
                <a:cubicBezTo>
                  <a:pt x="1374" y="2845"/>
                  <a:pt x="918" y="2414"/>
                  <a:pt x="918" y="1851"/>
                </a:cubicBezTo>
                <a:cubicBezTo>
                  <a:pt x="918" y="1288"/>
                  <a:pt x="1374" y="832"/>
                  <a:pt x="1937" y="832"/>
                </a:cubicBezTo>
                <a:cubicBezTo>
                  <a:pt x="2499" y="832"/>
                  <a:pt x="2956" y="1288"/>
                  <a:pt x="2956" y="1851"/>
                </a:cubicBezTo>
                <a:cubicBezTo>
                  <a:pt x="2956" y="2414"/>
                  <a:pt x="2499" y="2845"/>
                  <a:pt x="1937" y="2845"/>
                </a:cubicBezTo>
                <a:close/>
                <a:moveTo>
                  <a:pt x="1739" y="1202"/>
                </a:moveTo>
                <a:cubicBezTo>
                  <a:pt x="1739" y="2402"/>
                  <a:pt x="1739" y="2402"/>
                  <a:pt x="1739" y="2402"/>
                </a:cubicBezTo>
                <a:cubicBezTo>
                  <a:pt x="2460" y="1795"/>
                  <a:pt x="2460" y="1795"/>
                  <a:pt x="2460" y="1795"/>
                </a:cubicBezTo>
                <a:lnTo>
                  <a:pt x="1739" y="1202"/>
                </a:lnTo>
                <a:close/>
              </a:path>
            </a:pathLst>
          </a:custGeom>
          <a:solidFill>
            <a:schemeClr val="bg1"/>
          </a:solidFill>
          <a:ln>
            <a:noFill/>
          </a:ln>
        </p:spPr>
        <p:txBody>
          <a:bodyPr anchor="ctr" anchorCtr="1"/>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350" b="0" i="0" u="none" strike="noStrike" kern="1200" cap="none" spc="0" normalizeH="0" baseline="0" noProof="0">
              <a:ln>
                <a:noFill/>
              </a:ln>
              <a:solidFill>
                <a:schemeClr val="tx1"/>
              </a:solidFill>
              <a:effectLst/>
              <a:uLnTx/>
              <a:uFillTx/>
              <a:latin typeface="+mn-lt"/>
              <a:ea typeface="微软雅黑" panose="020B0503020204020204" pitchFamily="49" charset="-122"/>
              <a:cs typeface="+mn-ea"/>
              <a:sym typeface="+mn-lt"/>
            </a:endParaRPr>
          </a:p>
        </p:txBody>
      </p:sp>
      <p:sp>
        <p:nvSpPr>
          <p:cNvPr id="77" name="KSO_Shape"/>
          <p:cNvSpPr/>
          <p:nvPr/>
        </p:nvSpPr>
        <p:spPr bwMode="auto">
          <a:xfrm>
            <a:off x="263525" y="6202363"/>
            <a:ext cx="360363" cy="250825"/>
          </a:xfrm>
          <a:custGeom>
            <a:avLst/>
            <a:gdLst>
              <a:gd name="T0" fmla="*/ 1352369 w 8041"/>
              <a:gd name="T1" fmla="*/ 1071372 h 5610"/>
              <a:gd name="T2" fmla="*/ 913745 w 8041"/>
              <a:gd name="T3" fmla="*/ 1256091 h 5610"/>
              <a:gd name="T4" fmla="*/ 438624 w 8041"/>
              <a:gd name="T5" fmla="*/ 1083462 h 5610"/>
              <a:gd name="T6" fmla="*/ 0 w 8041"/>
              <a:gd name="T7" fmla="*/ 1250270 h 5610"/>
              <a:gd name="T8" fmla="*/ 132774 w 8041"/>
              <a:gd name="T9" fmla="*/ 124266 h 5610"/>
              <a:gd name="T10" fmla="*/ 496391 w 8041"/>
              <a:gd name="T11" fmla="*/ 0 h 5610"/>
              <a:gd name="T12" fmla="*/ 865606 w 8041"/>
              <a:gd name="T13" fmla="*/ 118444 h 5610"/>
              <a:gd name="T14" fmla="*/ 1225416 w 8041"/>
              <a:gd name="T15" fmla="*/ 12091 h 5610"/>
              <a:gd name="T16" fmla="*/ 1558135 w 8041"/>
              <a:gd name="T17" fmla="*/ 66723 h 5610"/>
              <a:gd name="T18" fmla="*/ 1800397 w 8041"/>
              <a:gd name="T19" fmla="*/ 1256091 h 5610"/>
              <a:gd name="T20" fmla="*/ 1352369 w 8041"/>
              <a:gd name="T21" fmla="*/ 1071372 h 5610"/>
              <a:gd name="T22" fmla="*/ 524379 w 8041"/>
              <a:gd name="T23" fmla="*/ 70305 h 5610"/>
              <a:gd name="T24" fmla="*/ 463030 w 8041"/>
              <a:gd name="T25" fmla="*/ 986737 h 5610"/>
              <a:gd name="T26" fmla="*/ 901654 w 8041"/>
              <a:gd name="T27" fmla="*/ 1181532 h 5610"/>
              <a:gd name="T28" fmla="*/ 878368 w 8041"/>
              <a:gd name="T29" fmla="*/ 191436 h 5610"/>
              <a:gd name="T30" fmla="*/ 877249 w 8041"/>
              <a:gd name="T31" fmla="*/ 192108 h 5610"/>
              <a:gd name="T32" fmla="*/ 524379 w 8041"/>
              <a:gd name="T33" fmla="*/ 70305 h 5610"/>
              <a:gd name="T34" fmla="*/ 1507309 w 8041"/>
              <a:gd name="T35" fmla="*/ 128520 h 5610"/>
              <a:gd name="T36" fmla="*/ 1241761 w 8041"/>
              <a:gd name="T37" fmla="*/ 90456 h 5610"/>
              <a:gd name="T38" fmla="*/ 1338039 w 8041"/>
              <a:gd name="T39" fmla="*/ 970392 h 5610"/>
              <a:gd name="T40" fmla="*/ 1694491 w 8041"/>
              <a:gd name="T41" fmla="*/ 1125332 h 5610"/>
              <a:gd name="T42" fmla="*/ 1507309 w 8041"/>
              <a:gd name="T43" fmla="*/ 128520 h 5610"/>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8041" h="5610">
                <a:moveTo>
                  <a:pt x="6040" y="4785"/>
                </a:moveTo>
                <a:lnTo>
                  <a:pt x="4081" y="5610"/>
                </a:lnTo>
                <a:lnTo>
                  <a:pt x="1959" y="4839"/>
                </a:lnTo>
                <a:lnTo>
                  <a:pt x="0" y="5584"/>
                </a:lnTo>
                <a:lnTo>
                  <a:pt x="593" y="555"/>
                </a:lnTo>
                <a:lnTo>
                  <a:pt x="2217" y="0"/>
                </a:lnTo>
                <a:lnTo>
                  <a:pt x="3866" y="529"/>
                </a:lnTo>
                <a:lnTo>
                  <a:pt x="5473" y="54"/>
                </a:lnTo>
                <a:lnTo>
                  <a:pt x="6959" y="298"/>
                </a:lnTo>
                <a:lnTo>
                  <a:pt x="8041" y="5610"/>
                </a:lnTo>
                <a:lnTo>
                  <a:pt x="6040" y="4785"/>
                </a:lnTo>
                <a:close/>
                <a:moveTo>
                  <a:pt x="2342" y="314"/>
                </a:moveTo>
                <a:lnTo>
                  <a:pt x="2068" y="4407"/>
                </a:lnTo>
                <a:lnTo>
                  <a:pt x="4027" y="5277"/>
                </a:lnTo>
                <a:lnTo>
                  <a:pt x="3923" y="855"/>
                </a:lnTo>
                <a:lnTo>
                  <a:pt x="3918" y="858"/>
                </a:lnTo>
                <a:lnTo>
                  <a:pt x="2342" y="314"/>
                </a:lnTo>
                <a:close/>
                <a:moveTo>
                  <a:pt x="6732" y="574"/>
                </a:moveTo>
                <a:lnTo>
                  <a:pt x="5546" y="404"/>
                </a:lnTo>
                <a:lnTo>
                  <a:pt x="5976" y="4334"/>
                </a:lnTo>
                <a:lnTo>
                  <a:pt x="7568" y="5026"/>
                </a:lnTo>
                <a:lnTo>
                  <a:pt x="6732" y="574"/>
                </a:lnTo>
                <a:close/>
              </a:path>
            </a:pathLst>
          </a:custGeom>
          <a:solidFill>
            <a:schemeClr val="bg1"/>
          </a:solidFill>
          <a:ln>
            <a:noFill/>
          </a:ln>
        </p:spPr>
        <p:txBody>
          <a:bodyPr anchor="ctr" anchorCtr="1"/>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350" b="0" i="0" u="none" strike="noStrike" kern="1200" cap="none" spc="0" normalizeH="0" baseline="0" noProof="0">
              <a:ln>
                <a:noFill/>
              </a:ln>
              <a:solidFill>
                <a:schemeClr val="tx1"/>
              </a:solidFill>
              <a:effectLst/>
              <a:uLnTx/>
              <a:uFillTx/>
              <a:latin typeface="+mn-lt"/>
              <a:ea typeface="微软雅黑" panose="020B0503020204020204" pitchFamily="49" charset="-122"/>
              <a:cs typeface="+mn-ea"/>
              <a:sym typeface="+mn-lt"/>
            </a:endParaRPr>
          </a:p>
        </p:txBody>
      </p:sp>
      <p:sp>
        <p:nvSpPr>
          <p:cNvPr id="78" name="KSO_Shape"/>
          <p:cNvSpPr/>
          <p:nvPr/>
        </p:nvSpPr>
        <p:spPr bwMode="auto">
          <a:xfrm>
            <a:off x="263525" y="3573463"/>
            <a:ext cx="338138" cy="287338"/>
          </a:xfrm>
          <a:custGeom>
            <a:avLst/>
            <a:gdLst>
              <a:gd name="T0" fmla="*/ 1221908 w 2276475"/>
              <a:gd name="T1" fmla="*/ 1328927 h 1936751"/>
              <a:gd name="T2" fmla="*/ 1196654 w 2276475"/>
              <a:gd name="T3" fmla="*/ 1388292 h 1936751"/>
              <a:gd name="T4" fmla="*/ 691864 w 2276475"/>
              <a:gd name="T5" fmla="*/ 1376845 h 1936751"/>
              <a:gd name="T6" fmla="*/ 695585 w 2276475"/>
              <a:gd name="T7" fmla="*/ 1314285 h 1936751"/>
              <a:gd name="T8" fmla="*/ 1104489 w 2276475"/>
              <a:gd name="T9" fmla="*/ 1115137 h 1936751"/>
              <a:gd name="T10" fmla="*/ 1117497 w 2276475"/>
              <a:gd name="T11" fmla="*/ 1168850 h 1936751"/>
              <a:gd name="T12" fmla="*/ 811396 w 2276475"/>
              <a:gd name="T13" fmla="*/ 1188695 h 1936751"/>
              <a:gd name="T14" fmla="*/ 783254 w 2276475"/>
              <a:gd name="T15" fmla="*/ 1141068 h 1936751"/>
              <a:gd name="T16" fmla="*/ 309026 w 2276475"/>
              <a:gd name="T17" fmla="*/ 898551 h 1936751"/>
              <a:gd name="T18" fmla="*/ 798665 w 2276475"/>
              <a:gd name="T19" fmla="*/ 935449 h 1936751"/>
              <a:gd name="T20" fmla="*/ 759855 w 2276475"/>
              <a:gd name="T21" fmla="*/ 989335 h 1936751"/>
              <a:gd name="T22" fmla="*/ 259317 w 2276475"/>
              <a:gd name="T23" fmla="*/ 967303 h 1936751"/>
              <a:gd name="T24" fmla="*/ 277393 w 2276475"/>
              <a:gd name="T25" fmla="*/ 906514 h 1936751"/>
              <a:gd name="T26" fmla="*/ 1086287 w 2276475"/>
              <a:gd name="T27" fmla="*/ 817903 h 1936751"/>
              <a:gd name="T28" fmla="*/ 1028372 w 2276475"/>
              <a:gd name="T29" fmla="*/ 919230 h 1936751"/>
              <a:gd name="T30" fmla="*/ 999280 w 2276475"/>
              <a:gd name="T31" fmla="*/ 917630 h 1936751"/>
              <a:gd name="T32" fmla="*/ 289574 w 2276475"/>
              <a:gd name="T33" fmla="*/ 706099 h 1936751"/>
              <a:gd name="T34" fmla="*/ 590631 w 2276475"/>
              <a:gd name="T35" fmla="*/ 735033 h 1936751"/>
              <a:gd name="T36" fmla="*/ 567535 w 2276475"/>
              <a:gd name="T37" fmla="*/ 784938 h 1936751"/>
              <a:gd name="T38" fmla="*/ 259309 w 2276475"/>
              <a:gd name="T39" fmla="*/ 770073 h 1936751"/>
              <a:gd name="T40" fmla="*/ 267273 w 2276475"/>
              <a:gd name="T41" fmla="*/ 715124 h 1936751"/>
              <a:gd name="T42" fmla="*/ 836933 w 2276475"/>
              <a:gd name="T43" fmla="*/ 505684 h 1936751"/>
              <a:gd name="T44" fmla="*/ 846494 w 2276475"/>
              <a:gd name="T45" fmla="*/ 574170 h 1936751"/>
              <a:gd name="T46" fmla="*/ 268069 w 2276475"/>
              <a:gd name="T47" fmla="*/ 592752 h 1936751"/>
              <a:gd name="T48" fmla="*/ 238855 w 2276475"/>
              <a:gd name="T49" fmla="*/ 530105 h 1936751"/>
              <a:gd name="T50" fmla="*/ 1467818 w 2276475"/>
              <a:gd name="T51" fmla="*/ 344025 h 1936751"/>
              <a:gd name="T52" fmla="*/ 1566759 w 2276475"/>
              <a:gd name="T53" fmla="*/ 428438 h 1936751"/>
              <a:gd name="T54" fmla="*/ 1578461 w 2276475"/>
              <a:gd name="T55" fmla="*/ 479936 h 1936751"/>
              <a:gd name="T56" fmla="*/ 1197862 w 2276475"/>
              <a:gd name="T57" fmla="*/ 846789 h 1936751"/>
              <a:gd name="T58" fmla="*/ 1138817 w 2276475"/>
              <a:gd name="T59" fmla="*/ 842806 h 1936751"/>
              <a:gd name="T60" fmla="*/ 1093869 w 2276475"/>
              <a:gd name="T61" fmla="*/ 799538 h 1936751"/>
              <a:gd name="T62" fmla="*/ 1075782 w 2276475"/>
              <a:gd name="T63" fmla="*/ 737423 h 1936751"/>
              <a:gd name="T64" fmla="*/ 1456382 w 2276475"/>
              <a:gd name="T65" fmla="*/ 344821 h 1936751"/>
              <a:gd name="T66" fmla="*/ 199469 w 2276475"/>
              <a:gd name="T67" fmla="*/ 367345 h 1936751"/>
              <a:gd name="T68" fmla="*/ 114475 w 2276475"/>
              <a:gd name="T69" fmla="*/ 448541 h 1936751"/>
              <a:gd name="T70" fmla="*/ 103321 w 2276475"/>
              <a:gd name="T71" fmla="*/ 1407238 h 1936751"/>
              <a:gd name="T72" fmla="*/ 171315 w 2276475"/>
              <a:gd name="T73" fmla="*/ 1503559 h 1936751"/>
              <a:gd name="T74" fmla="*/ 1382734 w 2276475"/>
              <a:gd name="T75" fmla="*/ 1530890 h 1936751"/>
              <a:gd name="T76" fmla="*/ 1488975 w 2276475"/>
              <a:gd name="T77" fmla="*/ 1477289 h 1936751"/>
              <a:gd name="T78" fmla="*/ 1531737 w 2276475"/>
              <a:gd name="T79" fmla="*/ 1365845 h 1936751"/>
              <a:gd name="T80" fmla="*/ 1605841 w 2276475"/>
              <a:gd name="T81" fmla="*/ 1539381 h 1936751"/>
              <a:gd name="T82" fmla="*/ 1513146 w 2276475"/>
              <a:gd name="T83" fmla="*/ 1611821 h 1936751"/>
              <a:gd name="T84" fmla="*/ 101461 w 2276475"/>
              <a:gd name="T85" fmla="*/ 1605982 h 1936751"/>
              <a:gd name="T86" fmla="*/ 16468 w 2276475"/>
              <a:gd name="T87" fmla="*/ 1525317 h 1936751"/>
              <a:gd name="T88" fmla="*/ 5312 w 2276475"/>
              <a:gd name="T89" fmla="*/ 391226 h 1936751"/>
              <a:gd name="T90" fmla="*/ 73307 w 2276475"/>
              <a:gd name="T91" fmla="*/ 295170 h 1936751"/>
              <a:gd name="T92" fmla="*/ 1746529 w 2276475"/>
              <a:gd name="T93" fmla="*/ 88926 h 1936751"/>
              <a:gd name="T94" fmla="*/ 1805153 w 2276475"/>
              <a:gd name="T95" fmla="*/ 114614 h 1936751"/>
              <a:gd name="T96" fmla="*/ 1838312 w 2276475"/>
              <a:gd name="T97" fmla="*/ 176846 h 1936751"/>
              <a:gd name="T98" fmla="*/ 1821600 w 2276475"/>
              <a:gd name="T99" fmla="*/ 237490 h 1936751"/>
              <a:gd name="T100" fmla="*/ 1620792 w 2276475"/>
              <a:gd name="T101" fmla="*/ 421806 h 1936751"/>
              <a:gd name="T102" fmla="*/ 1543068 w 2276475"/>
              <a:gd name="T103" fmla="*/ 339447 h 1936751"/>
              <a:gd name="T104" fmla="*/ 1506460 w 2276475"/>
              <a:gd name="T105" fmla="*/ 289925 h 1936751"/>
              <a:gd name="T106" fmla="*/ 1716818 w 2276475"/>
              <a:gd name="T107" fmla="*/ 92634 h 1936751"/>
              <a:gd name="T108" fmla="*/ 1893521 w 2276475"/>
              <a:gd name="T109" fmla="*/ 35131 h 1936751"/>
              <a:gd name="T110" fmla="*/ 1889783 w 2276475"/>
              <a:gd name="T111" fmla="*/ 106078 h 1936751"/>
              <a:gd name="T112" fmla="*/ 1844400 w 2276475"/>
              <a:gd name="T113" fmla="*/ 105545 h 1936751"/>
              <a:gd name="T114" fmla="*/ 1793944 w 2276475"/>
              <a:gd name="T115" fmla="*/ 59669 h 1936751"/>
              <a:gd name="T116" fmla="*/ 1847069 w 2276475"/>
              <a:gd name="T117" fmla="*/ 16194 h 1936751"/>
              <a:gd name="T118" fmla="*/ 1697756 w 2276475"/>
              <a:gd name="T119" fmla="*/ 22017 h 1936751"/>
              <a:gd name="T120" fmla="*/ 1364698 w 2276475"/>
              <a:gd name="T121" fmla="*/ 383050 h 1936751"/>
              <a:gd name="T122" fmla="*/ 1317840 w 2276475"/>
              <a:gd name="T123" fmla="*/ 375887 h 1936751"/>
              <a:gd name="T124" fmla="*/ 1320237 w 2276475"/>
              <a:gd name="T125" fmla="*/ 329200 h 1936751"/>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2276475" h="1936751">
                <a:moveTo>
                  <a:pt x="872202" y="1555750"/>
                </a:moveTo>
                <a:lnTo>
                  <a:pt x="879190" y="1555750"/>
                </a:lnTo>
                <a:lnTo>
                  <a:pt x="1397284" y="1555750"/>
                </a:lnTo>
                <a:lnTo>
                  <a:pt x="1404272" y="1555750"/>
                </a:lnTo>
                <a:lnTo>
                  <a:pt x="1410943" y="1557024"/>
                </a:lnTo>
                <a:lnTo>
                  <a:pt x="1417614" y="1557979"/>
                </a:lnTo>
                <a:lnTo>
                  <a:pt x="1423649" y="1560208"/>
                </a:lnTo>
                <a:lnTo>
                  <a:pt x="1430002" y="1562437"/>
                </a:lnTo>
                <a:lnTo>
                  <a:pt x="1435403" y="1565303"/>
                </a:lnTo>
                <a:lnTo>
                  <a:pt x="1440485" y="1568168"/>
                </a:lnTo>
                <a:lnTo>
                  <a:pt x="1445567" y="1571989"/>
                </a:lnTo>
                <a:lnTo>
                  <a:pt x="1450015" y="1576128"/>
                </a:lnTo>
                <a:lnTo>
                  <a:pt x="1453509" y="1580268"/>
                </a:lnTo>
                <a:lnTo>
                  <a:pt x="1457321" y="1584726"/>
                </a:lnTo>
                <a:lnTo>
                  <a:pt x="1460180" y="1589502"/>
                </a:lnTo>
                <a:lnTo>
                  <a:pt x="1462403" y="1594915"/>
                </a:lnTo>
                <a:lnTo>
                  <a:pt x="1463674" y="1600009"/>
                </a:lnTo>
                <a:lnTo>
                  <a:pt x="1464944" y="1605741"/>
                </a:lnTo>
                <a:lnTo>
                  <a:pt x="1465262" y="1611472"/>
                </a:lnTo>
                <a:lnTo>
                  <a:pt x="1464944" y="1617203"/>
                </a:lnTo>
                <a:lnTo>
                  <a:pt x="1463674" y="1622935"/>
                </a:lnTo>
                <a:lnTo>
                  <a:pt x="1462403" y="1628029"/>
                </a:lnTo>
                <a:lnTo>
                  <a:pt x="1460180" y="1633124"/>
                </a:lnTo>
                <a:lnTo>
                  <a:pt x="1457321" y="1638218"/>
                </a:lnTo>
                <a:lnTo>
                  <a:pt x="1453509" y="1642358"/>
                </a:lnTo>
                <a:lnTo>
                  <a:pt x="1450015" y="1646815"/>
                </a:lnTo>
                <a:lnTo>
                  <a:pt x="1445567" y="1650955"/>
                </a:lnTo>
                <a:lnTo>
                  <a:pt x="1440485" y="1654457"/>
                </a:lnTo>
                <a:lnTo>
                  <a:pt x="1435403" y="1657641"/>
                </a:lnTo>
                <a:lnTo>
                  <a:pt x="1430002" y="1660507"/>
                </a:lnTo>
                <a:lnTo>
                  <a:pt x="1423649" y="1662736"/>
                </a:lnTo>
                <a:lnTo>
                  <a:pt x="1417614" y="1664328"/>
                </a:lnTo>
                <a:lnTo>
                  <a:pt x="1410943" y="1665920"/>
                </a:lnTo>
                <a:lnTo>
                  <a:pt x="1404272" y="1666875"/>
                </a:lnTo>
                <a:lnTo>
                  <a:pt x="1397284" y="1666875"/>
                </a:lnTo>
                <a:lnTo>
                  <a:pt x="879190" y="1666875"/>
                </a:lnTo>
                <a:lnTo>
                  <a:pt x="872202" y="1666875"/>
                </a:lnTo>
                <a:lnTo>
                  <a:pt x="865531" y="1665920"/>
                </a:lnTo>
                <a:lnTo>
                  <a:pt x="858860" y="1664328"/>
                </a:lnTo>
                <a:lnTo>
                  <a:pt x="852507" y="1662736"/>
                </a:lnTo>
                <a:lnTo>
                  <a:pt x="846790" y="1660507"/>
                </a:lnTo>
                <a:lnTo>
                  <a:pt x="841389" y="1657641"/>
                </a:lnTo>
                <a:lnTo>
                  <a:pt x="835989" y="1654139"/>
                </a:lnTo>
                <a:lnTo>
                  <a:pt x="831224" y="1650955"/>
                </a:lnTo>
                <a:lnTo>
                  <a:pt x="826777" y="1646815"/>
                </a:lnTo>
                <a:lnTo>
                  <a:pt x="822648" y="1642358"/>
                </a:lnTo>
                <a:lnTo>
                  <a:pt x="819471" y="1637900"/>
                </a:lnTo>
                <a:lnTo>
                  <a:pt x="816612" y="1633124"/>
                </a:lnTo>
                <a:lnTo>
                  <a:pt x="814389" y="1628029"/>
                </a:lnTo>
                <a:lnTo>
                  <a:pt x="812483" y="1622935"/>
                </a:lnTo>
                <a:lnTo>
                  <a:pt x="811530" y="1617203"/>
                </a:lnTo>
                <a:lnTo>
                  <a:pt x="811212" y="1611472"/>
                </a:lnTo>
                <a:lnTo>
                  <a:pt x="811530" y="1605741"/>
                </a:lnTo>
                <a:lnTo>
                  <a:pt x="812483" y="1600009"/>
                </a:lnTo>
                <a:lnTo>
                  <a:pt x="814389" y="1594915"/>
                </a:lnTo>
                <a:lnTo>
                  <a:pt x="816612" y="1589820"/>
                </a:lnTo>
                <a:lnTo>
                  <a:pt x="819471" y="1584726"/>
                </a:lnTo>
                <a:lnTo>
                  <a:pt x="822648" y="1580268"/>
                </a:lnTo>
                <a:lnTo>
                  <a:pt x="826777" y="1576128"/>
                </a:lnTo>
                <a:lnTo>
                  <a:pt x="831224" y="1571989"/>
                </a:lnTo>
                <a:lnTo>
                  <a:pt x="835989" y="1568168"/>
                </a:lnTo>
                <a:lnTo>
                  <a:pt x="841389" y="1565303"/>
                </a:lnTo>
                <a:lnTo>
                  <a:pt x="846790" y="1562437"/>
                </a:lnTo>
                <a:lnTo>
                  <a:pt x="852507" y="1560208"/>
                </a:lnTo>
                <a:lnTo>
                  <a:pt x="858860" y="1558298"/>
                </a:lnTo>
                <a:lnTo>
                  <a:pt x="865531" y="1557024"/>
                </a:lnTo>
                <a:lnTo>
                  <a:pt x="872202" y="1555750"/>
                </a:lnTo>
                <a:close/>
                <a:moveTo>
                  <a:pt x="984211" y="1325563"/>
                </a:moveTo>
                <a:lnTo>
                  <a:pt x="1292263" y="1325563"/>
                </a:lnTo>
                <a:lnTo>
                  <a:pt x="1297339" y="1325880"/>
                </a:lnTo>
                <a:lnTo>
                  <a:pt x="1302415" y="1326513"/>
                </a:lnTo>
                <a:lnTo>
                  <a:pt x="1307174" y="1327779"/>
                </a:lnTo>
                <a:lnTo>
                  <a:pt x="1311615" y="1329361"/>
                </a:lnTo>
                <a:lnTo>
                  <a:pt x="1315740" y="1331260"/>
                </a:lnTo>
                <a:lnTo>
                  <a:pt x="1319864" y="1333792"/>
                </a:lnTo>
                <a:lnTo>
                  <a:pt x="1323671" y="1336640"/>
                </a:lnTo>
                <a:lnTo>
                  <a:pt x="1327161" y="1340121"/>
                </a:lnTo>
                <a:lnTo>
                  <a:pt x="1330333" y="1343286"/>
                </a:lnTo>
                <a:lnTo>
                  <a:pt x="1332871" y="1347400"/>
                </a:lnTo>
                <a:lnTo>
                  <a:pt x="1335409" y="1351198"/>
                </a:lnTo>
                <a:lnTo>
                  <a:pt x="1337630" y="1355629"/>
                </a:lnTo>
                <a:lnTo>
                  <a:pt x="1339216" y="1360059"/>
                </a:lnTo>
                <a:lnTo>
                  <a:pt x="1340485" y="1364807"/>
                </a:lnTo>
                <a:lnTo>
                  <a:pt x="1341437" y="1369870"/>
                </a:lnTo>
                <a:lnTo>
                  <a:pt x="1341437" y="1374934"/>
                </a:lnTo>
                <a:lnTo>
                  <a:pt x="1341437" y="1379681"/>
                </a:lnTo>
                <a:lnTo>
                  <a:pt x="1340485" y="1384745"/>
                </a:lnTo>
                <a:lnTo>
                  <a:pt x="1339216" y="1389492"/>
                </a:lnTo>
                <a:lnTo>
                  <a:pt x="1337630" y="1393923"/>
                </a:lnTo>
                <a:lnTo>
                  <a:pt x="1335409" y="1398037"/>
                </a:lnTo>
                <a:lnTo>
                  <a:pt x="1332871" y="1402151"/>
                </a:lnTo>
                <a:lnTo>
                  <a:pt x="1330016" y="1405632"/>
                </a:lnTo>
                <a:lnTo>
                  <a:pt x="1327161" y="1409430"/>
                </a:lnTo>
                <a:lnTo>
                  <a:pt x="1323671" y="1412595"/>
                </a:lnTo>
                <a:lnTo>
                  <a:pt x="1319864" y="1415443"/>
                </a:lnTo>
                <a:lnTo>
                  <a:pt x="1315740" y="1417659"/>
                </a:lnTo>
                <a:lnTo>
                  <a:pt x="1311615" y="1419874"/>
                </a:lnTo>
                <a:lnTo>
                  <a:pt x="1306857" y="1421773"/>
                </a:lnTo>
                <a:lnTo>
                  <a:pt x="1302415" y="1422722"/>
                </a:lnTo>
                <a:lnTo>
                  <a:pt x="1297339" y="1423672"/>
                </a:lnTo>
                <a:lnTo>
                  <a:pt x="1292263" y="1423988"/>
                </a:lnTo>
                <a:lnTo>
                  <a:pt x="984211" y="1423988"/>
                </a:lnTo>
                <a:lnTo>
                  <a:pt x="979453" y="1423672"/>
                </a:lnTo>
                <a:lnTo>
                  <a:pt x="974377" y="1422722"/>
                </a:lnTo>
                <a:lnTo>
                  <a:pt x="969618" y="1421773"/>
                </a:lnTo>
                <a:lnTo>
                  <a:pt x="965176" y="1419874"/>
                </a:lnTo>
                <a:lnTo>
                  <a:pt x="960735" y="1417659"/>
                </a:lnTo>
                <a:lnTo>
                  <a:pt x="956928" y="1415443"/>
                </a:lnTo>
                <a:lnTo>
                  <a:pt x="952803" y="1412595"/>
                </a:lnTo>
                <a:lnTo>
                  <a:pt x="949631" y="1409430"/>
                </a:lnTo>
                <a:lnTo>
                  <a:pt x="946141" y="1405632"/>
                </a:lnTo>
                <a:lnTo>
                  <a:pt x="943286" y="1402151"/>
                </a:lnTo>
                <a:lnTo>
                  <a:pt x="941065" y="1398037"/>
                </a:lnTo>
                <a:lnTo>
                  <a:pt x="938844" y="1393923"/>
                </a:lnTo>
                <a:lnTo>
                  <a:pt x="937258" y="1389492"/>
                </a:lnTo>
                <a:lnTo>
                  <a:pt x="935989" y="1384745"/>
                </a:lnTo>
                <a:lnTo>
                  <a:pt x="935355" y="1379681"/>
                </a:lnTo>
                <a:lnTo>
                  <a:pt x="935037" y="1374934"/>
                </a:lnTo>
                <a:lnTo>
                  <a:pt x="935355" y="1369870"/>
                </a:lnTo>
                <a:lnTo>
                  <a:pt x="935989" y="1364807"/>
                </a:lnTo>
                <a:lnTo>
                  <a:pt x="937258" y="1360059"/>
                </a:lnTo>
                <a:lnTo>
                  <a:pt x="938844" y="1355629"/>
                </a:lnTo>
                <a:lnTo>
                  <a:pt x="940748" y="1351198"/>
                </a:lnTo>
                <a:lnTo>
                  <a:pt x="943286" y="1347400"/>
                </a:lnTo>
                <a:lnTo>
                  <a:pt x="946141" y="1343286"/>
                </a:lnTo>
                <a:lnTo>
                  <a:pt x="949631" y="1340121"/>
                </a:lnTo>
                <a:lnTo>
                  <a:pt x="952803" y="1336640"/>
                </a:lnTo>
                <a:lnTo>
                  <a:pt x="956928" y="1333792"/>
                </a:lnTo>
                <a:lnTo>
                  <a:pt x="960735" y="1331260"/>
                </a:lnTo>
                <a:lnTo>
                  <a:pt x="965176" y="1329361"/>
                </a:lnTo>
                <a:lnTo>
                  <a:pt x="969618" y="1327779"/>
                </a:lnTo>
                <a:lnTo>
                  <a:pt x="974377" y="1326513"/>
                </a:lnTo>
                <a:lnTo>
                  <a:pt x="979453" y="1325880"/>
                </a:lnTo>
                <a:lnTo>
                  <a:pt x="984211" y="1325563"/>
                </a:lnTo>
                <a:close/>
                <a:moveTo>
                  <a:pt x="369286" y="1074738"/>
                </a:moveTo>
                <a:lnTo>
                  <a:pt x="887697" y="1074738"/>
                </a:lnTo>
                <a:lnTo>
                  <a:pt x="894368" y="1075056"/>
                </a:lnTo>
                <a:lnTo>
                  <a:pt x="901356" y="1076008"/>
                </a:lnTo>
                <a:lnTo>
                  <a:pt x="908027" y="1077278"/>
                </a:lnTo>
                <a:lnTo>
                  <a:pt x="914063" y="1079183"/>
                </a:lnTo>
                <a:lnTo>
                  <a:pt x="920098" y="1081406"/>
                </a:lnTo>
                <a:lnTo>
                  <a:pt x="925816" y="1084263"/>
                </a:lnTo>
                <a:lnTo>
                  <a:pt x="930898" y="1087438"/>
                </a:lnTo>
                <a:lnTo>
                  <a:pt x="935663" y="1090931"/>
                </a:lnTo>
                <a:lnTo>
                  <a:pt x="940110" y="1094741"/>
                </a:lnTo>
                <a:lnTo>
                  <a:pt x="944240" y="1099186"/>
                </a:lnTo>
                <a:lnTo>
                  <a:pt x="947416" y="1103948"/>
                </a:lnTo>
                <a:lnTo>
                  <a:pt x="950275" y="1108711"/>
                </a:lnTo>
                <a:lnTo>
                  <a:pt x="952499" y="1113791"/>
                </a:lnTo>
                <a:lnTo>
                  <a:pt x="954405" y="1118871"/>
                </a:lnTo>
                <a:lnTo>
                  <a:pt x="955358" y="1124903"/>
                </a:lnTo>
                <a:lnTo>
                  <a:pt x="955675" y="1130301"/>
                </a:lnTo>
                <a:lnTo>
                  <a:pt x="955358" y="1136016"/>
                </a:lnTo>
                <a:lnTo>
                  <a:pt x="954405" y="1141413"/>
                </a:lnTo>
                <a:lnTo>
                  <a:pt x="952499" y="1147128"/>
                </a:lnTo>
                <a:lnTo>
                  <a:pt x="950275" y="1152208"/>
                </a:lnTo>
                <a:lnTo>
                  <a:pt x="947416" y="1156971"/>
                </a:lnTo>
                <a:lnTo>
                  <a:pt x="944240" y="1161098"/>
                </a:lnTo>
                <a:lnTo>
                  <a:pt x="940110" y="1165543"/>
                </a:lnTo>
                <a:lnTo>
                  <a:pt x="935663" y="1169671"/>
                </a:lnTo>
                <a:lnTo>
                  <a:pt x="930898" y="1173163"/>
                </a:lnTo>
                <a:lnTo>
                  <a:pt x="925816" y="1176656"/>
                </a:lnTo>
                <a:lnTo>
                  <a:pt x="920098" y="1179196"/>
                </a:lnTo>
                <a:lnTo>
                  <a:pt x="914063" y="1181736"/>
                </a:lnTo>
                <a:lnTo>
                  <a:pt x="908027" y="1183323"/>
                </a:lnTo>
                <a:lnTo>
                  <a:pt x="901356" y="1184593"/>
                </a:lnTo>
                <a:lnTo>
                  <a:pt x="894368" y="1185546"/>
                </a:lnTo>
                <a:lnTo>
                  <a:pt x="887697" y="1185863"/>
                </a:lnTo>
                <a:lnTo>
                  <a:pt x="369286" y="1185863"/>
                </a:lnTo>
                <a:lnTo>
                  <a:pt x="362615" y="1185546"/>
                </a:lnTo>
                <a:lnTo>
                  <a:pt x="355944" y="1184593"/>
                </a:lnTo>
                <a:lnTo>
                  <a:pt x="349273" y="1183323"/>
                </a:lnTo>
                <a:lnTo>
                  <a:pt x="343238" y="1181736"/>
                </a:lnTo>
                <a:lnTo>
                  <a:pt x="337203" y="1179196"/>
                </a:lnTo>
                <a:lnTo>
                  <a:pt x="331485" y="1176656"/>
                </a:lnTo>
                <a:lnTo>
                  <a:pt x="326402" y="1173163"/>
                </a:lnTo>
                <a:lnTo>
                  <a:pt x="321637" y="1169671"/>
                </a:lnTo>
                <a:lnTo>
                  <a:pt x="317190" y="1165543"/>
                </a:lnTo>
                <a:lnTo>
                  <a:pt x="313378" y="1161098"/>
                </a:lnTo>
                <a:lnTo>
                  <a:pt x="309884" y="1156971"/>
                </a:lnTo>
                <a:lnTo>
                  <a:pt x="307025" y="1152208"/>
                </a:lnTo>
                <a:lnTo>
                  <a:pt x="304802" y="1147128"/>
                </a:lnTo>
                <a:lnTo>
                  <a:pt x="302896" y="1141413"/>
                </a:lnTo>
                <a:lnTo>
                  <a:pt x="301943" y="1136016"/>
                </a:lnTo>
                <a:lnTo>
                  <a:pt x="301625" y="1130301"/>
                </a:lnTo>
                <a:lnTo>
                  <a:pt x="301943" y="1124903"/>
                </a:lnTo>
                <a:lnTo>
                  <a:pt x="302896" y="1119188"/>
                </a:lnTo>
                <a:lnTo>
                  <a:pt x="304802" y="1113791"/>
                </a:lnTo>
                <a:lnTo>
                  <a:pt x="307025" y="1108711"/>
                </a:lnTo>
                <a:lnTo>
                  <a:pt x="309884" y="1103948"/>
                </a:lnTo>
                <a:lnTo>
                  <a:pt x="313378" y="1099186"/>
                </a:lnTo>
                <a:lnTo>
                  <a:pt x="317190" y="1094741"/>
                </a:lnTo>
                <a:lnTo>
                  <a:pt x="321637" y="1091248"/>
                </a:lnTo>
                <a:lnTo>
                  <a:pt x="326402" y="1087438"/>
                </a:lnTo>
                <a:lnTo>
                  <a:pt x="331485" y="1084263"/>
                </a:lnTo>
                <a:lnTo>
                  <a:pt x="337203" y="1081406"/>
                </a:lnTo>
                <a:lnTo>
                  <a:pt x="343238" y="1079183"/>
                </a:lnTo>
                <a:lnTo>
                  <a:pt x="349273" y="1077278"/>
                </a:lnTo>
                <a:lnTo>
                  <a:pt x="355944" y="1076008"/>
                </a:lnTo>
                <a:lnTo>
                  <a:pt x="362615" y="1075056"/>
                </a:lnTo>
                <a:lnTo>
                  <a:pt x="369286" y="1074738"/>
                </a:lnTo>
                <a:close/>
                <a:moveTo>
                  <a:pt x="1261435" y="965200"/>
                </a:moveTo>
                <a:lnTo>
                  <a:pt x="1264624" y="965200"/>
                </a:lnTo>
                <a:lnTo>
                  <a:pt x="1267814" y="965200"/>
                </a:lnTo>
                <a:lnTo>
                  <a:pt x="1271322" y="965838"/>
                </a:lnTo>
                <a:lnTo>
                  <a:pt x="1275149" y="967114"/>
                </a:lnTo>
                <a:lnTo>
                  <a:pt x="1278977" y="968390"/>
                </a:lnTo>
                <a:lnTo>
                  <a:pt x="1282804" y="969984"/>
                </a:lnTo>
                <a:lnTo>
                  <a:pt x="1290777" y="973811"/>
                </a:lnTo>
                <a:lnTo>
                  <a:pt x="1298113" y="978277"/>
                </a:lnTo>
                <a:lnTo>
                  <a:pt x="1304491" y="982742"/>
                </a:lnTo>
                <a:lnTo>
                  <a:pt x="1308637" y="986250"/>
                </a:lnTo>
                <a:lnTo>
                  <a:pt x="1312784" y="990715"/>
                </a:lnTo>
                <a:lnTo>
                  <a:pt x="1317249" y="997094"/>
                </a:lnTo>
                <a:lnTo>
                  <a:pt x="1321395" y="1004429"/>
                </a:lnTo>
                <a:lnTo>
                  <a:pt x="1325222" y="1012403"/>
                </a:lnTo>
                <a:lnTo>
                  <a:pt x="1326817" y="1016549"/>
                </a:lnTo>
                <a:lnTo>
                  <a:pt x="1328092" y="1020057"/>
                </a:lnTo>
                <a:lnTo>
                  <a:pt x="1329368" y="1024203"/>
                </a:lnTo>
                <a:lnTo>
                  <a:pt x="1330006" y="1027711"/>
                </a:lnTo>
                <a:lnTo>
                  <a:pt x="1330325" y="1030901"/>
                </a:lnTo>
                <a:lnTo>
                  <a:pt x="1330006" y="1034090"/>
                </a:lnTo>
                <a:lnTo>
                  <a:pt x="1329368" y="1036004"/>
                </a:lnTo>
                <a:lnTo>
                  <a:pt x="1327774" y="1038236"/>
                </a:lnTo>
                <a:lnTo>
                  <a:pt x="1228904" y="1099472"/>
                </a:lnTo>
                <a:lnTo>
                  <a:pt x="1226990" y="1101066"/>
                </a:lnTo>
                <a:lnTo>
                  <a:pt x="1225396" y="1102342"/>
                </a:lnTo>
                <a:lnTo>
                  <a:pt x="1223163" y="1103618"/>
                </a:lnTo>
                <a:lnTo>
                  <a:pt x="1220930" y="1104575"/>
                </a:lnTo>
                <a:lnTo>
                  <a:pt x="1219017" y="1105213"/>
                </a:lnTo>
                <a:lnTo>
                  <a:pt x="1216784" y="1105850"/>
                </a:lnTo>
                <a:lnTo>
                  <a:pt x="1212000" y="1106488"/>
                </a:lnTo>
                <a:lnTo>
                  <a:pt x="1207854" y="1105850"/>
                </a:lnTo>
                <a:lnTo>
                  <a:pt x="1205622" y="1105213"/>
                </a:lnTo>
                <a:lnTo>
                  <a:pt x="1203389" y="1104575"/>
                </a:lnTo>
                <a:lnTo>
                  <a:pt x="1201475" y="1103618"/>
                </a:lnTo>
                <a:lnTo>
                  <a:pt x="1199243" y="1102342"/>
                </a:lnTo>
                <a:lnTo>
                  <a:pt x="1197329" y="1101066"/>
                </a:lnTo>
                <a:lnTo>
                  <a:pt x="1195735" y="1099472"/>
                </a:lnTo>
                <a:lnTo>
                  <a:pt x="1194140" y="1097558"/>
                </a:lnTo>
                <a:lnTo>
                  <a:pt x="1192864" y="1095963"/>
                </a:lnTo>
                <a:lnTo>
                  <a:pt x="1191588" y="1093731"/>
                </a:lnTo>
                <a:lnTo>
                  <a:pt x="1190632" y="1091817"/>
                </a:lnTo>
                <a:lnTo>
                  <a:pt x="1189356" y="1087352"/>
                </a:lnTo>
                <a:lnTo>
                  <a:pt x="1189037" y="1082887"/>
                </a:lnTo>
                <a:lnTo>
                  <a:pt x="1189356" y="1078741"/>
                </a:lnTo>
                <a:lnTo>
                  <a:pt x="1190632" y="1074276"/>
                </a:lnTo>
                <a:lnTo>
                  <a:pt x="1191588" y="1072043"/>
                </a:lnTo>
                <a:lnTo>
                  <a:pt x="1192864" y="1070130"/>
                </a:lnTo>
                <a:lnTo>
                  <a:pt x="1194140" y="1068535"/>
                </a:lnTo>
                <a:lnTo>
                  <a:pt x="1195735" y="1066621"/>
                </a:lnTo>
                <a:lnTo>
                  <a:pt x="1257289" y="967433"/>
                </a:lnTo>
                <a:lnTo>
                  <a:pt x="1258884" y="965838"/>
                </a:lnTo>
                <a:lnTo>
                  <a:pt x="1261435" y="965200"/>
                </a:lnTo>
                <a:close/>
                <a:moveTo>
                  <a:pt x="346041" y="844550"/>
                </a:moveTo>
                <a:lnTo>
                  <a:pt x="350799" y="844550"/>
                </a:lnTo>
                <a:lnTo>
                  <a:pt x="658851" y="844550"/>
                </a:lnTo>
                <a:lnTo>
                  <a:pt x="663927" y="844550"/>
                </a:lnTo>
                <a:lnTo>
                  <a:pt x="669003" y="845185"/>
                </a:lnTo>
                <a:lnTo>
                  <a:pt x="673762" y="846773"/>
                </a:lnTo>
                <a:lnTo>
                  <a:pt x="678204" y="848043"/>
                </a:lnTo>
                <a:lnTo>
                  <a:pt x="682645" y="850265"/>
                </a:lnTo>
                <a:lnTo>
                  <a:pt x="686452" y="852805"/>
                </a:lnTo>
                <a:lnTo>
                  <a:pt x="690259" y="855345"/>
                </a:lnTo>
                <a:lnTo>
                  <a:pt x="693749" y="858838"/>
                </a:lnTo>
                <a:lnTo>
                  <a:pt x="697239" y="862330"/>
                </a:lnTo>
                <a:lnTo>
                  <a:pt x="699777" y="865823"/>
                </a:lnTo>
                <a:lnTo>
                  <a:pt x="702315" y="869950"/>
                </a:lnTo>
                <a:lnTo>
                  <a:pt x="704218" y="874395"/>
                </a:lnTo>
                <a:lnTo>
                  <a:pt x="705804" y="879158"/>
                </a:lnTo>
                <a:lnTo>
                  <a:pt x="707391" y="883920"/>
                </a:lnTo>
                <a:lnTo>
                  <a:pt x="708025" y="888683"/>
                </a:lnTo>
                <a:lnTo>
                  <a:pt x="708025" y="893763"/>
                </a:lnTo>
                <a:lnTo>
                  <a:pt x="708025" y="898843"/>
                </a:lnTo>
                <a:lnTo>
                  <a:pt x="707391" y="903605"/>
                </a:lnTo>
                <a:lnTo>
                  <a:pt x="705804" y="908368"/>
                </a:lnTo>
                <a:lnTo>
                  <a:pt x="704218" y="912495"/>
                </a:lnTo>
                <a:lnTo>
                  <a:pt x="702315" y="916940"/>
                </a:lnTo>
                <a:lnTo>
                  <a:pt x="699777" y="921068"/>
                </a:lnTo>
                <a:lnTo>
                  <a:pt x="697239" y="924878"/>
                </a:lnTo>
                <a:lnTo>
                  <a:pt x="693749" y="928370"/>
                </a:lnTo>
                <a:lnTo>
                  <a:pt x="690259" y="931545"/>
                </a:lnTo>
                <a:lnTo>
                  <a:pt x="686452" y="934403"/>
                </a:lnTo>
                <a:lnTo>
                  <a:pt x="682645" y="936943"/>
                </a:lnTo>
                <a:lnTo>
                  <a:pt x="678204" y="938848"/>
                </a:lnTo>
                <a:lnTo>
                  <a:pt x="673762" y="940753"/>
                </a:lnTo>
                <a:lnTo>
                  <a:pt x="669003" y="941705"/>
                </a:lnTo>
                <a:lnTo>
                  <a:pt x="663927" y="942658"/>
                </a:lnTo>
                <a:lnTo>
                  <a:pt x="658851" y="942975"/>
                </a:lnTo>
                <a:lnTo>
                  <a:pt x="350799" y="942975"/>
                </a:lnTo>
                <a:lnTo>
                  <a:pt x="346041" y="942658"/>
                </a:lnTo>
                <a:lnTo>
                  <a:pt x="340965" y="941705"/>
                </a:lnTo>
                <a:lnTo>
                  <a:pt x="336206" y="940753"/>
                </a:lnTo>
                <a:lnTo>
                  <a:pt x="331764" y="938848"/>
                </a:lnTo>
                <a:lnTo>
                  <a:pt x="327323" y="936943"/>
                </a:lnTo>
                <a:lnTo>
                  <a:pt x="323516" y="934403"/>
                </a:lnTo>
                <a:lnTo>
                  <a:pt x="319391" y="931545"/>
                </a:lnTo>
                <a:lnTo>
                  <a:pt x="316219" y="928370"/>
                </a:lnTo>
                <a:lnTo>
                  <a:pt x="312729" y="924878"/>
                </a:lnTo>
                <a:lnTo>
                  <a:pt x="309874" y="921068"/>
                </a:lnTo>
                <a:lnTo>
                  <a:pt x="307653" y="916940"/>
                </a:lnTo>
                <a:lnTo>
                  <a:pt x="305432" y="912495"/>
                </a:lnTo>
                <a:lnTo>
                  <a:pt x="303846" y="908368"/>
                </a:lnTo>
                <a:lnTo>
                  <a:pt x="302577" y="903605"/>
                </a:lnTo>
                <a:lnTo>
                  <a:pt x="301943" y="898843"/>
                </a:lnTo>
                <a:lnTo>
                  <a:pt x="301625" y="893763"/>
                </a:lnTo>
                <a:lnTo>
                  <a:pt x="301943" y="888683"/>
                </a:lnTo>
                <a:lnTo>
                  <a:pt x="302577" y="883920"/>
                </a:lnTo>
                <a:lnTo>
                  <a:pt x="303846" y="879158"/>
                </a:lnTo>
                <a:lnTo>
                  <a:pt x="305432" y="874395"/>
                </a:lnTo>
                <a:lnTo>
                  <a:pt x="307336" y="869950"/>
                </a:lnTo>
                <a:lnTo>
                  <a:pt x="309874" y="865823"/>
                </a:lnTo>
                <a:lnTo>
                  <a:pt x="312729" y="862330"/>
                </a:lnTo>
                <a:lnTo>
                  <a:pt x="316219" y="858838"/>
                </a:lnTo>
                <a:lnTo>
                  <a:pt x="319391" y="855345"/>
                </a:lnTo>
                <a:lnTo>
                  <a:pt x="323516" y="852805"/>
                </a:lnTo>
                <a:lnTo>
                  <a:pt x="327323" y="850265"/>
                </a:lnTo>
                <a:lnTo>
                  <a:pt x="331764" y="848043"/>
                </a:lnTo>
                <a:lnTo>
                  <a:pt x="336206" y="846773"/>
                </a:lnTo>
                <a:lnTo>
                  <a:pt x="340965" y="845185"/>
                </a:lnTo>
                <a:lnTo>
                  <a:pt x="346041" y="844550"/>
                </a:lnTo>
                <a:close/>
                <a:moveTo>
                  <a:pt x="344144" y="590550"/>
                </a:moveTo>
                <a:lnTo>
                  <a:pt x="960782" y="590550"/>
                </a:lnTo>
                <a:lnTo>
                  <a:pt x="966812" y="591185"/>
                </a:lnTo>
                <a:lnTo>
                  <a:pt x="973159" y="592138"/>
                </a:lnTo>
                <a:lnTo>
                  <a:pt x="978871" y="593725"/>
                </a:lnTo>
                <a:lnTo>
                  <a:pt x="984584" y="595630"/>
                </a:lnTo>
                <a:lnTo>
                  <a:pt x="990296" y="598488"/>
                </a:lnTo>
                <a:lnTo>
                  <a:pt x="995374" y="601345"/>
                </a:lnTo>
                <a:lnTo>
                  <a:pt x="1000135" y="604838"/>
                </a:lnTo>
                <a:lnTo>
                  <a:pt x="1004260" y="608965"/>
                </a:lnTo>
                <a:lnTo>
                  <a:pt x="1008386" y="613410"/>
                </a:lnTo>
                <a:lnTo>
                  <a:pt x="1011560" y="617855"/>
                </a:lnTo>
                <a:lnTo>
                  <a:pt x="1015051" y="623253"/>
                </a:lnTo>
                <a:lnTo>
                  <a:pt x="1017590" y="628650"/>
                </a:lnTo>
                <a:lnTo>
                  <a:pt x="1019811" y="634048"/>
                </a:lnTo>
                <a:lnTo>
                  <a:pt x="1021081" y="639763"/>
                </a:lnTo>
                <a:lnTo>
                  <a:pt x="1021715" y="646113"/>
                </a:lnTo>
                <a:lnTo>
                  <a:pt x="1022350" y="652145"/>
                </a:lnTo>
                <a:lnTo>
                  <a:pt x="1021715" y="658813"/>
                </a:lnTo>
                <a:lnTo>
                  <a:pt x="1021081" y="664528"/>
                </a:lnTo>
                <a:lnTo>
                  <a:pt x="1019811" y="670878"/>
                </a:lnTo>
                <a:lnTo>
                  <a:pt x="1017590" y="676275"/>
                </a:lnTo>
                <a:lnTo>
                  <a:pt x="1015051" y="681673"/>
                </a:lnTo>
                <a:lnTo>
                  <a:pt x="1011560" y="686753"/>
                </a:lnTo>
                <a:lnTo>
                  <a:pt x="1008386" y="691515"/>
                </a:lnTo>
                <a:lnTo>
                  <a:pt x="1004260" y="695960"/>
                </a:lnTo>
                <a:lnTo>
                  <a:pt x="1000135" y="700088"/>
                </a:lnTo>
                <a:lnTo>
                  <a:pt x="995374" y="703580"/>
                </a:lnTo>
                <a:lnTo>
                  <a:pt x="990296" y="706438"/>
                </a:lnTo>
                <a:lnTo>
                  <a:pt x="984584" y="708978"/>
                </a:lnTo>
                <a:lnTo>
                  <a:pt x="978871" y="711200"/>
                </a:lnTo>
                <a:lnTo>
                  <a:pt x="973159" y="712788"/>
                </a:lnTo>
                <a:lnTo>
                  <a:pt x="966812" y="713740"/>
                </a:lnTo>
                <a:lnTo>
                  <a:pt x="960782" y="714375"/>
                </a:lnTo>
                <a:lnTo>
                  <a:pt x="344144" y="714375"/>
                </a:lnTo>
                <a:lnTo>
                  <a:pt x="338114" y="713740"/>
                </a:lnTo>
                <a:lnTo>
                  <a:pt x="331767" y="712788"/>
                </a:lnTo>
                <a:lnTo>
                  <a:pt x="326054" y="711200"/>
                </a:lnTo>
                <a:lnTo>
                  <a:pt x="320342" y="708978"/>
                </a:lnTo>
                <a:lnTo>
                  <a:pt x="314946" y="706438"/>
                </a:lnTo>
                <a:lnTo>
                  <a:pt x="309869" y="703580"/>
                </a:lnTo>
                <a:lnTo>
                  <a:pt x="305108" y="700088"/>
                </a:lnTo>
                <a:lnTo>
                  <a:pt x="300982" y="695960"/>
                </a:lnTo>
                <a:lnTo>
                  <a:pt x="296857" y="691515"/>
                </a:lnTo>
                <a:lnTo>
                  <a:pt x="293366" y="686753"/>
                </a:lnTo>
                <a:lnTo>
                  <a:pt x="290192" y="681673"/>
                </a:lnTo>
                <a:lnTo>
                  <a:pt x="287653" y="676275"/>
                </a:lnTo>
                <a:lnTo>
                  <a:pt x="285432" y="670878"/>
                </a:lnTo>
                <a:lnTo>
                  <a:pt x="284162" y="664528"/>
                </a:lnTo>
                <a:lnTo>
                  <a:pt x="282893" y="658813"/>
                </a:lnTo>
                <a:lnTo>
                  <a:pt x="282575" y="652145"/>
                </a:lnTo>
                <a:lnTo>
                  <a:pt x="282893" y="646113"/>
                </a:lnTo>
                <a:lnTo>
                  <a:pt x="284162" y="639763"/>
                </a:lnTo>
                <a:lnTo>
                  <a:pt x="285432" y="634048"/>
                </a:lnTo>
                <a:lnTo>
                  <a:pt x="287653" y="628650"/>
                </a:lnTo>
                <a:lnTo>
                  <a:pt x="290192" y="623253"/>
                </a:lnTo>
                <a:lnTo>
                  <a:pt x="293366" y="617855"/>
                </a:lnTo>
                <a:lnTo>
                  <a:pt x="296857" y="613410"/>
                </a:lnTo>
                <a:lnTo>
                  <a:pt x="300982" y="608965"/>
                </a:lnTo>
                <a:lnTo>
                  <a:pt x="305108" y="604838"/>
                </a:lnTo>
                <a:lnTo>
                  <a:pt x="309869" y="601345"/>
                </a:lnTo>
                <a:lnTo>
                  <a:pt x="314946" y="598488"/>
                </a:lnTo>
                <a:lnTo>
                  <a:pt x="320342" y="595630"/>
                </a:lnTo>
                <a:lnTo>
                  <a:pt x="326054" y="593725"/>
                </a:lnTo>
                <a:lnTo>
                  <a:pt x="331767" y="592138"/>
                </a:lnTo>
                <a:lnTo>
                  <a:pt x="338114" y="591185"/>
                </a:lnTo>
                <a:lnTo>
                  <a:pt x="344144" y="590550"/>
                </a:lnTo>
                <a:close/>
                <a:moveTo>
                  <a:pt x="1750865" y="411163"/>
                </a:moveTo>
                <a:lnTo>
                  <a:pt x="1754043" y="411481"/>
                </a:lnTo>
                <a:lnTo>
                  <a:pt x="1757540" y="411798"/>
                </a:lnTo>
                <a:lnTo>
                  <a:pt x="1760718" y="413068"/>
                </a:lnTo>
                <a:lnTo>
                  <a:pt x="1764214" y="414021"/>
                </a:lnTo>
                <a:lnTo>
                  <a:pt x="1767710" y="414973"/>
                </a:lnTo>
                <a:lnTo>
                  <a:pt x="1770889" y="416878"/>
                </a:lnTo>
                <a:lnTo>
                  <a:pt x="1777563" y="421006"/>
                </a:lnTo>
                <a:lnTo>
                  <a:pt x="1784555" y="425768"/>
                </a:lnTo>
                <a:lnTo>
                  <a:pt x="1790912" y="431166"/>
                </a:lnTo>
                <a:lnTo>
                  <a:pt x="1797904" y="437198"/>
                </a:lnTo>
                <a:lnTo>
                  <a:pt x="1812207" y="451486"/>
                </a:lnTo>
                <a:lnTo>
                  <a:pt x="1827145" y="466408"/>
                </a:lnTo>
                <a:lnTo>
                  <a:pt x="1836680" y="476251"/>
                </a:lnTo>
                <a:lnTo>
                  <a:pt x="1851935" y="491173"/>
                </a:lnTo>
                <a:lnTo>
                  <a:pt x="1865920" y="505461"/>
                </a:lnTo>
                <a:lnTo>
                  <a:pt x="1872277" y="512446"/>
                </a:lnTo>
                <a:lnTo>
                  <a:pt x="1877680" y="519431"/>
                </a:lnTo>
                <a:lnTo>
                  <a:pt x="1882447" y="525781"/>
                </a:lnTo>
                <a:lnTo>
                  <a:pt x="1886579" y="532766"/>
                </a:lnTo>
                <a:lnTo>
                  <a:pt x="1888486" y="536258"/>
                </a:lnTo>
                <a:lnTo>
                  <a:pt x="1889439" y="539433"/>
                </a:lnTo>
                <a:lnTo>
                  <a:pt x="1891029" y="542608"/>
                </a:lnTo>
                <a:lnTo>
                  <a:pt x="1891664" y="546101"/>
                </a:lnTo>
                <a:lnTo>
                  <a:pt x="1891982" y="549593"/>
                </a:lnTo>
                <a:lnTo>
                  <a:pt x="1892300" y="552768"/>
                </a:lnTo>
                <a:lnTo>
                  <a:pt x="1892300" y="556261"/>
                </a:lnTo>
                <a:lnTo>
                  <a:pt x="1891664" y="559753"/>
                </a:lnTo>
                <a:lnTo>
                  <a:pt x="1891029" y="562928"/>
                </a:lnTo>
                <a:lnTo>
                  <a:pt x="1889757" y="566738"/>
                </a:lnTo>
                <a:lnTo>
                  <a:pt x="1888486" y="570231"/>
                </a:lnTo>
                <a:lnTo>
                  <a:pt x="1886261" y="574041"/>
                </a:lnTo>
                <a:lnTo>
                  <a:pt x="1884036" y="577533"/>
                </a:lnTo>
                <a:lnTo>
                  <a:pt x="1881176" y="581343"/>
                </a:lnTo>
                <a:lnTo>
                  <a:pt x="1877680" y="585153"/>
                </a:lnTo>
                <a:lnTo>
                  <a:pt x="1874184" y="588963"/>
                </a:lnTo>
                <a:lnTo>
                  <a:pt x="1476895" y="985838"/>
                </a:lnTo>
                <a:lnTo>
                  <a:pt x="1472763" y="989966"/>
                </a:lnTo>
                <a:lnTo>
                  <a:pt x="1468313" y="993458"/>
                </a:lnTo>
                <a:lnTo>
                  <a:pt x="1464182" y="996633"/>
                </a:lnTo>
                <a:lnTo>
                  <a:pt x="1459732" y="999808"/>
                </a:lnTo>
                <a:lnTo>
                  <a:pt x="1455282" y="1002348"/>
                </a:lnTo>
                <a:lnTo>
                  <a:pt x="1450515" y="1004888"/>
                </a:lnTo>
                <a:lnTo>
                  <a:pt x="1446065" y="1007111"/>
                </a:lnTo>
                <a:lnTo>
                  <a:pt x="1440980" y="1009016"/>
                </a:lnTo>
                <a:lnTo>
                  <a:pt x="1436212" y="1010921"/>
                </a:lnTo>
                <a:lnTo>
                  <a:pt x="1431445" y="1012826"/>
                </a:lnTo>
                <a:lnTo>
                  <a:pt x="1426360" y="1013778"/>
                </a:lnTo>
                <a:lnTo>
                  <a:pt x="1421274" y="1015366"/>
                </a:lnTo>
                <a:lnTo>
                  <a:pt x="1416507" y="1016001"/>
                </a:lnTo>
                <a:lnTo>
                  <a:pt x="1411422" y="1016953"/>
                </a:lnTo>
                <a:lnTo>
                  <a:pt x="1406336" y="1017271"/>
                </a:lnTo>
                <a:lnTo>
                  <a:pt x="1401569" y="1017588"/>
                </a:lnTo>
                <a:lnTo>
                  <a:pt x="1396484" y="1017588"/>
                </a:lnTo>
                <a:lnTo>
                  <a:pt x="1391716" y="1017271"/>
                </a:lnTo>
                <a:lnTo>
                  <a:pt x="1386949" y="1016953"/>
                </a:lnTo>
                <a:lnTo>
                  <a:pt x="1382499" y="1015683"/>
                </a:lnTo>
                <a:lnTo>
                  <a:pt x="1377731" y="1015048"/>
                </a:lnTo>
                <a:lnTo>
                  <a:pt x="1373282" y="1013461"/>
                </a:lnTo>
                <a:lnTo>
                  <a:pt x="1368832" y="1012191"/>
                </a:lnTo>
                <a:lnTo>
                  <a:pt x="1364700" y="1010286"/>
                </a:lnTo>
                <a:lnTo>
                  <a:pt x="1360886" y="1008063"/>
                </a:lnTo>
                <a:lnTo>
                  <a:pt x="1357072" y="1005523"/>
                </a:lnTo>
                <a:lnTo>
                  <a:pt x="1353576" y="1002983"/>
                </a:lnTo>
                <a:lnTo>
                  <a:pt x="1350080" y="1000126"/>
                </a:lnTo>
                <a:lnTo>
                  <a:pt x="1347220" y="996633"/>
                </a:lnTo>
                <a:lnTo>
                  <a:pt x="1344359" y="993458"/>
                </a:lnTo>
                <a:lnTo>
                  <a:pt x="1341817" y="989331"/>
                </a:lnTo>
                <a:lnTo>
                  <a:pt x="1339274" y="985521"/>
                </a:lnTo>
                <a:lnTo>
                  <a:pt x="1337367" y="981076"/>
                </a:lnTo>
                <a:lnTo>
                  <a:pt x="1335778" y="976313"/>
                </a:lnTo>
                <a:lnTo>
                  <a:pt x="1326561" y="967106"/>
                </a:lnTo>
                <a:lnTo>
                  <a:pt x="1322111" y="965518"/>
                </a:lnTo>
                <a:lnTo>
                  <a:pt x="1317979" y="963296"/>
                </a:lnTo>
                <a:lnTo>
                  <a:pt x="1314165" y="961073"/>
                </a:lnTo>
                <a:lnTo>
                  <a:pt x="1310351" y="958851"/>
                </a:lnTo>
                <a:lnTo>
                  <a:pt x="1307173" y="956311"/>
                </a:lnTo>
                <a:lnTo>
                  <a:pt x="1303995" y="953453"/>
                </a:lnTo>
                <a:lnTo>
                  <a:pt x="1301134" y="950913"/>
                </a:lnTo>
                <a:lnTo>
                  <a:pt x="1298274" y="948056"/>
                </a:lnTo>
                <a:lnTo>
                  <a:pt x="1295731" y="944563"/>
                </a:lnTo>
                <a:lnTo>
                  <a:pt x="1293824" y="941706"/>
                </a:lnTo>
                <a:lnTo>
                  <a:pt x="1291599" y="938531"/>
                </a:lnTo>
                <a:lnTo>
                  <a:pt x="1289692" y="935038"/>
                </a:lnTo>
                <a:lnTo>
                  <a:pt x="1288103" y="931546"/>
                </a:lnTo>
                <a:lnTo>
                  <a:pt x="1286832" y="928371"/>
                </a:lnTo>
                <a:lnTo>
                  <a:pt x="1284607" y="921068"/>
                </a:lnTo>
                <a:lnTo>
                  <a:pt x="1283336" y="913448"/>
                </a:lnTo>
                <a:lnTo>
                  <a:pt x="1282700" y="905511"/>
                </a:lnTo>
                <a:lnTo>
                  <a:pt x="1283018" y="897573"/>
                </a:lnTo>
                <a:lnTo>
                  <a:pt x="1283971" y="889953"/>
                </a:lnTo>
                <a:lnTo>
                  <a:pt x="1285560" y="882016"/>
                </a:lnTo>
                <a:lnTo>
                  <a:pt x="1287785" y="874078"/>
                </a:lnTo>
                <a:lnTo>
                  <a:pt x="1290646" y="866141"/>
                </a:lnTo>
                <a:lnTo>
                  <a:pt x="1294142" y="858521"/>
                </a:lnTo>
                <a:lnTo>
                  <a:pt x="1298909" y="849948"/>
                </a:lnTo>
                <a:lnTo>
                  <a:pt x="1304313" y="841376"/>
                </a:lnTo>
                <a:lnTo>
                  <a:pt x="1310351" y="833756"/>
                </a:lnTo>
                <a:lnTo>
                  <a:pt x="1317026" y="826136"/>
                </a:lnTo>
                <a:lnTo>
                  <a:pt x="1714315" y="429261"/>
                </a:lnTo>
                <a:lnTo>
                  <a:pt x="1718446" y="425768"/>
                </a:lnTo>
                <a:lnTo>
                  <a:pt x="1721943" y="422276"/>
                </a:lnTo>
                <a:lnTo>
                  <a:pt x="1726074" y="419736"/>
                </a:lnTo>
                <a:lnTo>
                  <a:pt x="1729571" y="417196"/>
                </a:lnTo>
                <a:lnTo>
                  <a:pt x="1733384" y="415608"/>
                </a:lnTo>
                <a:lnTo>
                  <a:pt x="1736881" y="414021"/>
                </a:lnTo>
                <a:lnTo>
                  <a:pt x="1740377" y="412433"/>
                </a:lnTo>
                <a:lnTo>
                  <a:pt x="1743873" y="411798"/>
                </a:lnTo>
                <a:lnTo>
                  <a:pt x="1747051" y="411481"/>
                </a:lnTo>
                <a:lnTo>
                  <a:pt x="1750865" y="411163"/>
                </a:lnTo>
                <a:close/>
                <a:moveTo>
                  <a:pt x="198373" y="319088"/>
                </a:moveTo>
                <a:lnTo>
                  <a:pt x="1557783" y="319088"/>
                </a:lnTo>
                <a:lnTo>
                  <a:pt x="1453042" y="423822"/>
                </a:lnTo>
                <a:lnTo>
                  <a:pt x="315492" y="423822"/>
                </a:lnTo>
                <a:lnTo>
                  <a:pt x="305336" y="424140"/>
                </a:lnTo>
                <a:lnTo>
                  <a:pt x="295179" y="424774"/>
                </a:lnTo>
                <a:lnTo>
                  <a:pt x="285340" y="426361"/>
                </a:lnTo>
                <a:lnTo>
                  <a:pt x="275500" y="427631"/>
                </a:lnTo>
                <a:lnTo>
                  <a:pt x="265979" y="429852"/>
                </a:lnTo>
                <a:lnTo>
                  <a:pt x="256457" y="433026"/>
                </a:lnTo>
                <a:lnTo>
                  <a:pt x="247570" y="435882"/>
                </a:lnTo>
                <a:lnTo>
                  <a:pt x="238365" y="439374"/>
                </a:lnTo>
                <a:lnTo>
                  <a:pt x="229478" y="443499"/>
                </a:lnTo>
                <a:lnTo>
                  <a:pt x="221226" y="447943"/>
                </a:lnTo>
                <a:lnTo>
                  <a:pt x="212973" y="452703"/>
                </a:lnTo>
                <a:lnTo>
                  <a:pt x="204721" y="457781"/>
                </a:lnTo>
                <a:lnTo>
                  <a:pt x="196786" y="463494"/>
                </a:lnTo>
                <a:lnTo>
                  <a:pt x="189486" y="469207"/>
                </a:lnTo>
                <a:lnTo>
                  <a:pt x="182186" y="475554"/>
                </a:lnTo>
                <a:lnTo>
                  <a:pt x="175203" y="481902"/>
                </a:lnTo>
                <a:lnTo>
                  <a:pt x="168855" y="488884"/>
                </a:lnTo>
                <a:lnTo>
                  <a:pt x="162507" y="496184"/>
                </a:lnTo>
                <a:lnTo>
                  <a:pt x="156794" y="503483"/>
                </a:lnTo>
                <a:lnTo>
                  <a:pt x="151398" y="511100"/>
                </a:lnTo>
                <a:lnTo>
                  <a:pt x="145685" y="519670"/>
                </a:lnTo>
                <a:lnTo>
                  <a:pt x="140924" y="527604"/>
                </a:lnTo>
                <a:lnTo>
                  <a:pt x="136798" y="536490"/>
                </a:lnTo>
                <a:lnTo>
                  <a:pt x="132672" y="545060"/>
                </a:lnTo>
                <a:lnTo>
                  <a:pt x="129498" y="554263"/>
                </a:lnTo>
                <a:lnTo>
                  <a:pt x="126007" y="563150"/>
                </a:lnTo>
                <a:lnTo>
                  <a:pt x="123468" y="572671"/>
                </a:lnTo>
                <a:lnTo>
                  <a:pt x="121246" y="582193"/>
                </a:lnTo>
                <a:lnTo>
                  <a:pt x="119659" y="592031"/>
                </a:lnTo>
                <a:lnTo>
                  <a:pt x="118072" y="601870"/>
                </a:lnTo>
                <a:lnTo>
                  <a:pt x="117437" y="612026"/>
                </a:lnTo>
                <a:lnTo>
                  <a:pt x="117437" y="622182"/>
                </a:lnTo>
                <a:lnTo>
                  <a:pt x="117437" y="1633658"/>
                </a:lnTo>
                <a:lnTo>
                  <a:pt x="117437" y="1643814"/>
                </a:lnTo>
                <a:lnTo>
                  <a:pt x="118072" y="1653970"/>
                </a:lnTo>
                <a:lnTo>
                  <a:pt x="119659" y="1663808"/>
                </a:lnTo>
                <a:lnTo>
                  <a:pt x="121246" y="1673647"/>
                </a:lnTo>
                <a:lnTo>
                  <a:pt x="123468" y="1683168"/>
                </a:lnTo>
                <a:lnTo>
                  <a:pt x="126007" y="1692689"/>
                </a:lnTo>
                <a:lnTo>
                  <a:pt x="129498" y="1701576"/>
                </a:lnTo>
                <a:lnTo>
                  <a:pt x="132672" y="1710780"/>
                </a:lnTo>
                <a:lnTo>
                  <a:pt x="136798" y="1719666"/>
                </a:lnTo>
                <a:lnTo>
                  <a:pt x="140924" y="1728235"/>
                </a:lnTo>
                <a:lnTo>
                  <a:pt x="145685" y="1736170"/>
                </a:lnTo>
                <a:lnTo>
                  <a:pt x="151398" y="1744739"/>
                </a:lnTo>
                <a:lnTo>
                  <a:pt x="156794" y="1752356"/>
                </a:lnTo>
                <a:lnTo>
                  <a:pt x="162507" y="1759656"/>
                </a:lnTo>
                <a:lnTo>
                  <a:pt x="168855" y="1766955"/>
                </a:lnTo>
                <a:lnTo>
                  <a:pt x="175203" y="1773938"/>
                </a:lnTo>
                <a:lnTo>
                  <a:pt x="182186" y="1780285"/>
                </a:lnTo>
                <a:lnTo>
                  <a:pt x="189486" y="1786633"/>
                </a:lnTo>
                <a:lnTo>
                  <a:pt x="196786" y="1792345"/>
                </a:lnTo>
                <a:lnTo>
                  <a:pt x="204721" y="1798375"/>
                </a:lnTo>
                <a:lnTo>
                  <a:pt x="212973" y="1803453"/>
                </a:lnTo>
                <a:lnTo>
                  <a:pt x="221226" y="1808214"/>
                </a:lnTo>
                <a:lnTo>
                  <a:pt x="229478" y="1812340"/>
                </a:lnTo>
                <a:lnTo>
                  <a:pt x="238365" y="1816466"/>
                </a:lnTo>
                <a:lnTo>
                  <a:pt x="247570" y="1819640"/>
                </a:lnTo>
                <a:lnTo>
                  <a:pt x="256457" y="1823131"/>
                </a:lnTo>
                <a:lnTo>
                  <a:pt x="265979" y="1825670"/>
                </a:lnTo>
                <a:lnTo>
                  <a:pt x="275500" y="1827891"/>
                </a:lnTo>
                <a:lnTo>
                  <a:pt x="285340" y="1829478"/>
                </a:lnTo>
                <a:lnTo>
                  <a:pt x="295179" y="1831065"/>
                </a:lnTo>
                <a:lnTo>
                  <a:pt x="305336" y="1831700"/>
                </a:lnTo>
                <a:lnTo>
                  <a:pt x="315492" y="1831700"/>
                </a:lnTo>
                <a:lnTo>
                  <a:pt x="1632371" y="1831700"/>
                </a:lnTo>
                <a:lnTo>
                  <a:pt x="1642527" y="1831700"/>
                </a:lnTo>
                <a:lnTo>
                  <a:pt x="1652367" y="1831065"/>
                </a:lnTo>
                <a:lnTo>
                  <a:pt x="1662523" y="1829478"/>
                </a:lnTo>
                <a:lnTo>
                  <a:pt x="1672045" y="1827891"/>
                </a:lnTo>
                <a:lnTo>
                  <a:pt x="1681885" y="1825670"/>
                </a:lnTo>
                <a:lnTo>
                  <a:pt x="1691089" y="1823131"/>
                </a:lnTo>
                <a:lnTo>
                  <a:pt x="1700611" y="1819640"/>
                </a:lnTo>
                <a:lnTo>
                  <a:pt x="1709181" y="1816466"/>
                </a:lnTo>
                <a:lnTo>
                  <a:pt x="1718385" y="1812340"/>
                </a:lnTo>
                <a:lnTo>
                  <a:pt x="1726637" y="1808214"/>
                </a:lnTo>
                <a:lnTo>
                  <a:pt x="1735207" y="1803453"/>
                </a:lnTo>
                <a:lnTo>
                  <a:pt x="1743142" y="1798375"/>
                </a:lnTo>
                <a:lnTo>
                  <a:pt x="1750760" y="1792345"/>
                </a:lnTo>
                <a:lnTo>
                  <a:pt x="1758377" y="1786633"/>
                </a:lnTo>
                <a:lnTo>
                  <a:pt x="1765677" y="1780285"/>
                </a:lnTo>
                <a:lnTo>
                  <a:pt x="1772660" y="1773938"/>
                </a:lnTo>
                <a:lnTo>
                  <a:pt x="1779325" y="1766955"/>
                </a:lnTo>
                <a:lnTo>
                  <a:pt x="1785356" y="1759973"/>
                </a:lnTo>
                <a:lnTo>
                  <a:pt x="1791069" y="1752356"/>
                </a:lnTo>
                <a:lnTo>
                  <a:pt x="1796782" y="1744739"/>
                </a:lnTo>
                <a:lnTo>
                  <a:pt x="1801861" y="1736805"/>
                </a:lnTo>
                <a:lnTo>
                  <a:pt x="1806621" y="1728235"/>
                </a:lnTo>
                <a:lnTo>
                  <a:pt x="1810748" y="1719666"/>
                </a:lnTo>
                <a:lnTo>
                  <a:pt x="1814874" y="1710780"/>
                </a:lnTo>
                <a:lnTo>
                  <a:pt x="1818683" y="1702211"/>
                </a:lnTo>
                <a:lnTo>
                  <a:pt x="1821857" y="1692689"/>
                </a:lnTo>
                <a:lnTo>
                  <a:pt x="1824396" y="1683168"/>
                </a:lnTo>
                <a:lnTo>
                  <a:pt x="1826617" y="1673647"/>
                </a:lnTo>
                <a:lnTo>
                  <a:pt x="1828522" y="1663808"/>
                </a:lnTo>
                <a:lnTo>
                  <a:pt x="1829474" y="1653970"/>
                </a:lnTo>
                <a:lnTo>
                  <a:pt x="1830109" y="1643814"/>
                </a:lnTo>
                <a:lnTo>
                  <a:pt x="1830426" y="1633658"/>
                </a:lnTo>
                <a:lnTo>
                  <a:pt x="1830426" y="1113162"/>
                </a:lnTo>
                <a:lnTo>
                  <a:pt x="1830426" y="773570"/>
                </a:lnTo>
                <a:lnTo>
                  <a:pt x="1947863" y="656458"/>
                </a:lnTo>
                <a:lnTo>
                  <a:pt x="1947863" y="1738391"/>
                </a:lnTo>
                <a:lnTo>
                  <a:pt x="1947546" y="1748865"/>
                </a:lnTo>
                <a:lnTo>
                  <a:pt x="1946911" y="1758704"/>
                </a:lnTo>
                <a:lnTo>
                  <a:pt x="1945324" y="1768860"/>
                </a:lnTo>
                <a:lnTo>
                  <a:pt x="1943419" y="1778063"/>
                </a:lnTo>
                <a:lnTo>
                  <a:pt x="1941198" y="1787902"/>
                </a:lnTo>
                <a:lnTo>
                  <a:pt x="1938659" y="1797423"/>
                </a:lnTo>
                <a:lnTo>
                  <a:pt x="1935802" y="1806627"/>
                </a:lnTo>
                <a:lnTo>
                  <a:pt x="1932311" y="1815831"/>
                </a:lnTo>
                <a:lnTo>
                  <a:pt x="1928184" y="1824400"/>
                </a:lnTo>
                <a:lnTo>
                  <a:pt x="1923741" y="1832969"/>
                </a:lnTo>
                <a:lnTo>
                  <a:pt x="1918980" y="1841221"/>
                </a:lnTo>
                <a:lnTo>
                  <a:pt x="1913902" y="1849156"/>
                </a:lnTo>
                <a:lnTo>
                  <a:pt x="1908188" y="1856773"/>
                </a:lnTo>
                <a:lnTo>
                  <a:pt x="1902475" y="1864707"/>
                </a:lnTo>
                <a:lnTo>
                  <a:pt x="1896127" y="1871689"/>
                </a:lnTo>
                <a:lnTo>
                  <a:pt x="1889462" y="1878671"/>
                </a:lnTo>
                <a:lnTo>
                  <a:pt x="1882797" y="1885336"/>
                </a:lnTo>
                <a:lnTo>
                  <a:pt x="1875497" y="1891366"/>
                </a:lnTo>
                <a:lnTo>
                  <a:pt x="1868197" y="1897397"/>
                </a:lnTo>
                <a:lnTo>
                  <a:pt x="1860579" y="1902792"/>
                </a:lnTo>
                <a:lnTo>
                  <a:pt x="1852327" y="1907870"/>
                </a:lnTo>
                <a:lnTo>
                  <a:pt x="1844074" y="1912631"/>
                </a:lnTo>
                <a:lnTo>
                  <a:pt x="1835187" y="1917074"/>
                </a:lnTo>
                <a:lnTo>
                  <a:pt x="1826617" y="1920882"/>
                </a:lnTo>
                <a:lnTo>
                  <a:pt x="1817413" y="1924691"/>
                </a:lnTo>
                <a:lnTo>
                  <a:pt x="1808209" y="1927865"/>
                </a:lnTo>
                <a:lnTo>
                  <a:pt x="1799004" y="1930404"/>
                </a:lnTo>
                <a:lnTo>
                  <a:pt x="1789482" y="1932625"/>
                </a:lnTo>
                <a:lnTo>
                  <a:pt x="1779643" y="1934530"/>
                </a:lnTo>
                <a:lnTo>
                  <a:pt x="1769803" y="1935482"/>
                </a:lnTo>
                <a:lnTo>
                  <a:pt x="1759647" y="1936434"/>
                </a:lnTo>
                <a:lnTo>
                  <a:pt x="1749173" y="1936751"/>
                </a:lnTo>
                <a:lnTo>
                  <a:pt x="198373" y="1936751"/>
                </a:lnTo>
                <a:lnTo>
                  <a:pt x="188216" y="1936434"/>
                </a:lnTo>
                <a:lnTo>
                  <a:pt x="178377" y="1935482"/>
                </a:lnTo>
                <a:lnTo>
                  <a:pt x="168538" y="1934530"/>
                </a:lnTo>
                <a:lnTo>
                  <a:pt x="158699" y="1932625"/>
                </a:lnTo>
                <a:lnTo>
                  <a:pt x="148859" y="1930404"/>
                </a:lnTo>
                <a:lnTo>
                  <a:pt x="139655" y="1927865"/>
                </a:lnTo>
                <a:lnTo>
                  <a:pt x="130133" y="1924691"/>
                </a:lnTo>
                <a:lnTo>
                  <a:pt x="121246" y="1920882"/>
                </a:lnTo>
                <a:lnTo>
                  <a:pt x="112359" y="1917074"/>
                </a:lnTo>
                <a:lnTo>
                  <a:pt x="103789" y="1912631"/>
                </a:lnTo>
                <a:lnTo>
                  <a:pt x="95537" y="1907870"/>
                </a:lnTo>
                <a:lnTo>
                  <a:pt x="87602" y="1902792"/>
                </a:lnTo>
                <a:lnTo>
                  <a:pt x="79984" y="1897397"/>
                </a:lnTo>
                <a:lnTo>
                  <a:pt x="72049" y="1891366"/>
                </a:lnTo>
                <a:lnTo>
                  <a:pt x="65067" y="1885336"/>
                </a:lnTo>
                <a:lnTo>
                  <a:pt x="58084" y="1878671"/>
                </a:lnTo>
                <a:lnTo>
                  <a:pt x="51418" y="1871689"/>
                </a:lnTo>
                <a:lnTo>
                  <a:pt x="45388" y="1864707"/>
                </a:lnTo>
                <a:lnTo>
                  <a:pt x="39357" y="1856773"/>
                </a:lnTo>
                <a:lnTo>
                  <a:pt x="33962" y="1849156"/>
                </a:lnTo>
                <a:lnTo>
                  <a:pt x="28883" y="1841221"/>
                </a:lnTo>
                <a:lnTo>
                  <a:pt x="24122" y="1832969"/>
                </a:lnTo>
                <a:lnTo>
                  <a:pt x="19679" y="1824400"/>
                </a:lnTo>
                <a:lnTo>
                  <a:pt x="15870" y="1815831"/>
                </a:lnTo>
                <a:lnTo>
                  <a:pt x="12061" y="1806627"/>
                </a:lnTo>
                <a:lnTo>
                  <a:pt x="8887" y="1797423"/>
                </a:lnTo>
                <a:lnTo>
                  <a:pt x="6348" y="1787902"/>
                </a:lnTo>
                <a:lnTo>
                  <a:pt x="4126" y="1778063"/>
                </a:lnTo>
                <a:lnTo>
                  <a:pt x="2222" y="1768860"/>
                </a:lnTo>
                <a:lnTo>
                  <a:pt x="1270" y="1758704"/>
                </a:lnTo>
                <a:lnTo>
                  <a:pt x="318" y="1748865"/>
                </a:lnTo>
                <a:lnTo>
                  <a:pt x="0" y="1738391"/>
                </a:lnTo>
                <a:lnTo>
                  <a:pt x="0" y="517448"/>
                </a:lnTo>
                <a:lnTo>
                  <a:pt x="318" y="507292"/>
                </a:lnTo>
                <a:lnTo>
                  <a:pt x="1270" y="497453"/>
                </a:lnTo>
                <a:lnTo>
                  <a:pt x="2222" y="487297"/>
                </a:lnTo>
                <a:lnTo>
                  <a:pt x="4126" y="477776"/>
                </a:lnTo>
                <a:lnTo>
                  <a:pt x="6348" y="467937"/>
                </a:lnTo>
                <a:lnTo>
                  <a:pt x="8887" y="458416"/>
                </a:lnTo>
                <a:lnTo>
                  <a:pt x="12061" y="449212"/>
                </a:lnTo>
                <a:lnTo>
                  <a:pt x="15870" y="440008"/>
                </a:lnTo>
                <a:lnTo>
                  <a:pt x="19679" y="431439"/>
                </a:lnTo>
                <a:lnTo>
                  <a:pt x="24122" y="423187"/>
                </a:lnTo>
                <a:lnTo>
                  <a:pt x="28883" y="414618"/>
                </a:lnTo>
                <a:lnTo>
                  <a:pt x="33962" y="406684"/>
                </a:lnTo>
                <a:lnTo>
                  <a:pt x="39357" y="399067"/>
                </a:lnTo>
                <a:lnTo>
                  <a:pt x="45388" y="391450"/>
                </a:lnTo>
                <a:lnTo>
                  <a:pt x="51418" y="384150"/>
                </a:lnTo>
                <a:lnTo>
                  <a:pt x="58084" y="377168"/>
                </a:lnTo>
                <a:lnTo>
                  <a:pt x="65067" y="370503"/>
                </a:lnTo>
                <a:lnTo>
                  <a:pt x="72049" y="364473"/>
                </a:lnTo>
                <a:lnTo>
                  <a:pt x="79984" y="358443"/>
                </a:lnTo>
                <a:lnTo>
                  <a:pt x="87602" y="353047"/>
                </a:lnTo>
                <a:lnTo>
                  <a:pt x="95537" y="347969"/>
                </a:lnTo>
                <a:lnTo>
                  <a:pt x="103789" y="343209"/>
                </a:lnTo>
                <a:lnTo>
                  <a:pt x="112359" y="338766"/>
                </a:lnTo>
                <a:lnTo>
                  <a:pt x="121246" y="334957"/>
                </a:lnTo>
                <a:lnTo>
                  <a:pt x="130133" y="331149"/>
                </a:lnTo>
                <a:lnTo>
                  <a:pt x="139655" y="328292"/>
                </a:lnTo>
                <a:lnTo>
                  <a:pt x="148859" y="325436"/>
                </a:lnTo>
                <a:lnTo>
                  <a:pt x="158699" y="323214"/>
                </a:lnTo>
                <a:lnTo>
                  <a:pt x="168538" y="321310"/>
                </a:lnTo>
                <a:lnTo>
                  <a:pt x="178377" y="320358"/>
                </a:lnTo>
                <a:lnTo>
                  <a:pt x="188216" y="319723"/>
                </a:lnTo>
                <a:lnTo>
                  <a:pt x="198373" y="319088"/>
                </a:lnTo>
                <a:close/>
                <a:moveTo>
                  <a:pt x="2076641" y="106363"/>
                </a:moveTo>
                <a:lnTo>
                  <a:pt x="2082030" y="106363"/>
                </a:lnTo>
                <a:lnTo>
                  <a:pt x="2087102" y="106363"/>
                </a:lnTo>
                <a:lnTo>
                  <a:pt x="2092174" y="106679"/>
                </a:lnTo>
                <a:lnTo>
                  <a:pt x="2097246" y="107313"/>
                </a:lnTo>
                <a:lnTo>
                  <a:pt x="2102318" y="108263"/>
                </a:lnTo>
                <a:lnTo>
                  <a:pt x="2107390" y="109213"/>
                </a:lnTo>
                <a:lnTo>
                  <a:pt x="2112145" y="110797"/>
                </a:lnTo>
                <a:lnTo>
                  <a:pt x="2117217" y="112064"/>
                </a:lnTo>
                <a:lnTo>
                  <a:pt x="2121972" y="113965"/>
                </a:lnTo>
                <a:lnTo>
                  <a:pt x="2126727" y="116182"/>
                </a:lnTo>
                <a:lnTo>
                  <a:pt x="2131482" y="118399"/>
                </a:lnTo>
                <a:lnTo>
                  <a:pt x="2136237" y="120933"/>
                </a:lnTo>
                <a:lnTo>
                  <a:pt x="2140358" y="123784"/>
                </a:lnTo>
                <a:lnTo>
                  <a:pt x="2144796" y="126634"/>
                </a:lnTo>
                <a:lnTo>
                  <a:pt x="2148916" y="130119"/>
                </a:lnTo>
                <a:lnTo>
                  <a:pt x="2153354" y="133603"/>
                </a:lnTo>
                <a:lnTo>
                  <a:pt x="2157158" y="137087"/>
                </a:lnTo>
                <a:lnTo>
                  <a:pt x="2166351" y="146589"/>
                </a:lnTo>
                <a:lnTo>
                  <a:pt x="2169838" y="150707"/>
                </a:lnTo>
                <a:lnTo>
                  <a:pt x="2173642" y="154825"/>
                </a:lnTo>
                <a:lnTo>
                  <a:pt x="2176812" y="158626"/>
                </a:lnTo>
                <a:lnTo>
                  <a:pt x="2179665" y="163060"/>
                </a:lnTo>
                <a:lnTo>
                  <a:pt x="2182835" y="167811"/>
                </a:lnTo>
                <a:lnTo>
                  <a:pt x="2185371" y="172246"/>
                </a:lnTo>
                <a:lnTo>
                  <a:pt x="2187273" y="176997"/>
                </a:lnTo>
                <a:lnTo>
                  <a:pt x="2189492" y="181748"/>
                </a:lnTo>
                <a:lnTo>
                  <a:pt x="2191394" y="186183"/>
                </a:lnTo>
                <a:lnTo>
                  <a:pt x="2192979" y="191567"/>
                </a:lnTo>
                <a:lnTo>
                  <a:pt x="2194247" y="196002"/>
                </a:lnTo>
                <a:lnTo>
                  <a:pt x="2195515" y="201387"/>
                </a:lnTo>
                <a:lnTo>
                  <a:pt x="2196149" y="206454"/>
                </a:lnTo>
                <a:lnTo>
                  <a:pt x="2196783" y="211522"/>
                </a:lnTo>
                <a:lnTo>
                  <a:pt x="2197100" y="216590"/>
                </a:lnTo>
                <a:lnTo>
                  <a:pt x="2197100" y="221658"/>
                </a:lnTo>
                <a:lnTo>
                  <a:pt x="2197100" y="226726"/>
                </a:lnTo>
                <a:lnTo>
                  <a:pt x="2196783" y="231794"/>
                </a:lnTo>
                <a:lnTo>
                  <a:pt x="2196149" y="236862"/>
                </a:lnTo>
                <a:lnTo>
                  <a:pt x="2195515" y="241613"/>
                </a:lnTo>
                <a:lnTo>
                  <a:pt x="2194247" y="246681"/>
                </a:lnTo>
                <a:lnTo>
                  <a:pt x="2192979" y="251749"/>
                </a:lnTo>
                <a:lnTo>
                  <a:pt x="2191394" y="256500"/>
                </a:lnTo>
                <a:lnTo>
                  <a:pt x="2189492" y="261251"/>
                </a:lnTo>
                <a:lnTo>
                  <a:pt x="2187273" y="266319"/>
                </a:lnTo>
                <a:lnTo>
                  <a:pt x="2185371" y="270754"/>
                </a:lnTo>
                <a:lnTo>
                  <a:pt x="2182835" y="275505"/>
                </a:lnTo>
                <a:lnTo>
                  <a:pt x="2179665" y="279623"/>
                </a:lnTo>
                <a:lnTo>
                  <a:pt x="2176812" y="284057"/>
                </a:lnTo>
                <a:lnTo>
                  <a:pt x="2173642" y="288492"/>
                </a:lnTo>
                <a:lnTo>
                  <a:pt x="2169838" y="292609"/>
                </a:lnTo>
                <a:lnTo>
                  <a:pt x="2166351" y="296410"/>
                </a:lnTo>
                <a:lnTo>
                  <a:pt x="1970764" y="491843"/>
                </a:lnTo>
                <a:lnTo>
                  <a:pt x="1967277" y="495010"/>
                </a:lnTo>
                <a:lnTo>
                  <a:pt x="1963473" y="498178"/>
                </a:lnTo>
                <a:lnTo>
                  <a:pt x="1959986" y="500712"/>
                </a:lnTo>
                <a:lnTo>
                  <a:pt x="1956816" y="502612"/>
                </a:lnTo>
                <a:lnTo>
                  <a:pt x="1953329" y="504513"/>
                </a:lnTo>
                <a:lnTo>
                  <a:pt x="1950476" y="505463"/>
                </a:lnTo>
                <a:lnTo>
                  <a:pt x="1947623" y="505780"/>
                </a:lnTo>
                <a:lnTo>
                  <a:pt x="1944771" y="506413"/>
                </a:lnTo>
                <a:lnTo>
                  <a:pt x="1941918" y="505780"/>
                </a:lnTo>
                <a:lnTo>
                  <a:pt x="1939382" y="505463"/>
                </a:lnTo>
                <a:lnTo>
                  <a:pt x="1936846" y="504513"/>
                </a:lnTo>
                <a:lnTo>
                  <a:pt x="1933993" y="502929"/>
                </a:lnTo>
                <a:lnTo>
                  <a:pt x="1931457" y="501662"/>
                </a:lnTo>
                <a:lnTo>
                  <a:pt x="1928921" y="499445"/>
                </a:lnTo>
                <a:lnTo>
                  <a:pt x="1924166" y="494694"/>
                </a:lnTo>
                <a:lnTo>
                  <a:pt x="1919094" y="489309"/>
                </a:lnTo>
                <a:lnTo>
                  <a:pt x="1914022" y="482657"/>
                </a:lnTo>
                <a:lnTo>
                  <a:pt x="1903561" y="467770"/>
                </a:lnTo>
                <a:lnTo>
                  <a:pt x="1897855" y="459852"/>
                </a:lnTo>
                <a:lnTo>
                  <a:pt x="1891515" y="451616"/>
                </a:lnTo>
                <a:lnTo>
                  <a:pt x="1884541" y="443698"/>
                </a:lnTo>
                <a:lnTo>
                  <a:pt x="1877250" y="435779"/>
                </a:lnTo>
                <a:lnTo>
                  <a:pt x="1868057" y="426277"/>
                </a:lnTo>
                <a:lnTo>
                  <a:pt x="1859815" y="418991"/>
                </a:lnTo>
                <a:lnTo>
                  <a:pt x="1851890" y="412023"/>
                </a:lnTo>
                <a:lnTo>
                  <a:pt x="1843966" y="406005"/>
                </a:lnTo>
                <a:lnTo>
                  <a:pt x="1836041" y="399987"/>
                </a:lnTo>
                <a:lnTo>
                  <a:pt x="1820825" y="389217"/>
                </a:lnTo>
                <a:lnTo>
                  <a:pt x="1814485" y="384466"/>
                </a:lnTo>
                <a:lnTo>
                  <a:pt x="1808462" y="379398"/>
                </a:lnTo>
                <a:lnTo>
                  <a:pt x="1804024" y="374647"/>
                </a:lnTo>
                <a:lnTo>
                  <a:pt x="1802122" y="372113"/>
                </a:lnTo>
                <a:lnTo>
                  <a:pt x="1800220" y="369579"/>
                </a:lnTo>
                <a:lnTo>
                  <a:pt x="1798635" y="367045"/>
                </a:lnTo>
                <a:lnTo>
                  <a:pt x="1798001" y="364511"/>
                </a:lnTo>
                <a:lnTo>
                  <a:pt x="1797367" y="361660"/>
                </a:lnTo>
                <a:lnTo>
                  <a:pt x="1797050" y="359126"/>
                </a:lnTo>
                <a:lnTo>
                  <a:pt x="1797367" y="355959"/>
                </a:lnTo>
                <a:lnTo>
                  <a:pt x="1797684" y="353108"/>
                </a:lnTo>
                <a:lnTo>
                  <a:pt x="1798635" y="349941"/>
                </a:lnTo>
                <a:lnTo>
                  <a:pt x="1800220" y="346773"/>
                </a:lnTo>
                <a:lnTo>
                  <a:pt x="1802439" y="343289"/>
                </a:lnTo>
                <a:lnTo>
                  <a:pt x="1804975" y="340122"/>
                </a:lnTo>
                <a:lnTo>
                  <a:pt x="1807828" y="336637"/>
                </a:lnTo>
                <a:lnTo>
                  <a:pt x="1811632" y="332520"/>
                </a:lnTo>
                <a:lnTo>
                  <a:pt x="2006902" y="137087"/>
                </a:lnTo>
                <a:lnTo>
                  <a:pt x="2011023" y="133603"/>
                </a:lnTo>
                <a:lnTo>
                  <a:pt x="2014827" y="130119"/>
                </a:lnTo>
                <a:lnTo>
                  <a:pt x="2019265" y="126634"/>
                </a:lnTo>
                <a:lnTo>
                  <a:pt x="2023703" y="123784"/>
                </a:lnTo>
                <a:lnTo>
                  <a:pt x="2028141" y="120933"/>
                </a:lnTo>
                <a:lnTo>
                  <a:pt x="2032896" y="118399"/>
                </a:lnTo>
                <a:lnTo>
                  <a:pt x="2037017" y="116182"/>
                </a:lnTo>
                <a:lnTo>
                  <a:pt x="2041772" y="113965"/>
                </a:lnTo>
                <a:lnTo>
                  <a:pt x="2046843" y="112064"/>
                </a:lnTo>
                <a:lnTo>
                  <a:pt x="2051598" y="110797"/>
                </a:lnTo>
                <a:lnTo>
                  <a:pt x="2056670" y="109213"/>
                </a:lnTo>
                <a:lnTo>
                  <a:pt x="2061425" y="108263"/>
                </a:lnTo>
                <a:lnTo>
                  <a:pt x="2066497" y="107313"/>
                </a:lnTo>
                <a:lnTo>
                  <a:pt x="2071569" y="106679"/>
                </a:lnTo>
                <a:lnTo>
                  <a:pt x="2076641" y="106363"/>
                </a:lnTo>
                <a:close/>
                <a:moveTo>
                  <a:pt x="2213628" y="19050"/>
                </a:moveTo>
                <a:lnTo>
                  <a:pt x="2219371" y="19369"/>
                </a:lnTo>
                <a:lnTo>
                  <a:pt x="2225751" y="20007"/>
                </a:lnTo>
                <a:lnTo>
                  <a:pt x="2231493" y="21602"/>
                </a:lnTo>
                <a:lnTo>
                  <a:pt x="2237236" y="23516"/>
                </a:lnTo>
                <a:lnTo>
                  <a:pt x="2242978" y="26387"/>
                </a:lnTo>
                <a:lnTo>
                  <a:pt x="2248401" y="29258"/>
                </a:lnTo>
                <a:lnTo>
                  <a:pt x="2253506" y="33087"/>
                </a:lnTo>
                <a:lnTo>
                  <a:pt x="2258291" y="37234"/>
                </a:lnTo>
                <a:lnTo>
                  <a:pt x="2262757" y="42019"/>
                </a:lnTo>
                <a:lnTo>
                  <a:pt x="2266266" y="47123"/>
                </a:lnTo>
                <a:lnTo>
                  <a:pt x="2269457" y="52547"/>
                </a:lnTo>
                <a:lnTo>
                  <a:pt x="2272009" y="58608"/>
                </a:lnTo>
                <a:lnTo>
                  <a:pt x="2273923" y="64350"/>
                </a:lnTo>
                <a:lnTo>
                  <a:pt x="2275518" y="70412"/>
                </a:lnTo>
                <a:lnTo>
                  <a:pt x="2276475" y="76154"/>
                </a:lnTo>
                <a:lnTo>
                  <a:pt x="2276475" y="82216"/>
                </a:lnTo>
                <a:lnTo>
                  <a:pt x="2276475" y="88277"/>
                </a:lnTo>
                <a:lnTo>
                  <a:pt x="2275518" y="94338"/>
                </a:lnTo>
                <a:lnTo>
                  <a:pt x="2273923" y="100400"/>
                </a:lnTo>
                <a:lnTo>
                  <a:pt x="2272009" y="106142"/>
                </a:lnTo>
                <a:lnTo>
                  <a:pt x="2269457" y="111565"/>
                </a:lnTo>
                <a:lnTo>
                  <a:pt x="2266266" y="117308"/>
                </a:lnTo>
                <a:lnTo>
                  <a:pt x="2262757" y="122412"/>
                </a:lnTo>
                <a:lnTo>
                  <a:pt x="2258291" y="126878"/>
                </a:lnTo>
                <a:lnTo>
                  <a:pt x="2241064" y="144105"/>
                </a:lnTo>
                <a:lnTo>
                  <a:pt x="2236598" y="148253"/>
                </a:lnTo>
                <a:lnTo>
                  <a:pt x="2232769" y="150805"/>
                </a:lnTo>
                <a:lnTo>
                  <a:pt x="2230855" y="151443"/>
                </a:lnTo>
                <a:lnTo>
                  <a:pt x="2228941" y="152400"/>
                </a:lnTo>
                <a:lnTo>
                  <a:pt x="2227346" y="152400"/>
                </a:lnTo>
                <a:lnTo>
                  <a:pt x="2225751" y="152400"/>
                </a:lnTo>
                <a:lnTo>
                  <a:pt x="2224156" y="152081"/>
                </a:lnTo>
                <a:lnTo>
                  <a:pt x="2222880" y="151443"/>
                </a:lnTo>
                <a:lnTo>
                  <a:pt x="2220009" y="149848"/>
                </a:lnTo>
                <a:lnTo>
                  <a:pt x="2217456" y="147295"/>
                </a:lnTo>
                <a:lnTo>
                  <a:pt x="2214904" y="143786"/>
                </a:lnTo>
                <a:lnTo>
                  <a:pt x="2212352" y="140277"/>
                </a:lnTo>
                <a:lnTo>
                  <a:pt x="2209800" y="135811"/>
                </a:lnTo>
                <a:lnTo>
                  <a:pt x="2204058" y="126240"/>
                </a:lnTo>
                <a:lnTo>
                  <a:pt x="2201186" y="121455"/>
                </a:lnTo>
                <a:lnTo>
                  <a:pt x="2197358" y="116351"/>
                </a:lnTo>
                <a:lnTo>
                  <a:pt x="2193530" y="111246"/>
                </a:lnTo>
                <a:lnTo>
                  <a:pt x="2189064" y="106461"/>
                </a:lnTo>
                <a:lnTo>
                  <a:pt x="2184278" y="101995"/>
                </a:lnTo>
                <a:lnTo>
                  <a:pt x="2179493" y="98167"/>
                </a:lnTo>
                <a:lnTo>
                  <a:pt x="2174389" y="94657"/>
                </a:lnTo>
                <a:lnTo>
                  <a:pt x="2169285" y="91467"/>
                </a:lnTo>
                <a:lnTo>
                  <a:pt x="2159714" y="85725"/>
                </a:lnTo>
                <a:lnTo>
                  <a:pt x="2155248" y="83173"/>
                </a:lnTo>
                <a:lnTo>
                  <a:pt x="2151739" y="80620"/>
                </a:lnTo>
                <a:lnTo>
                  <a:pt x="2148229" y="78068"/>
                </a:lnTo>
                <a:lnTo>
                  <a:pt x="2145677" y="75516"/>
                </a:lnTo>
                <a:lnTo>
                  <a:pt x="2144082" y="72964"/>
                </a:lnTo>
                <a:lnTo>
                  <a:pt x="2143763" y="71369"/>
                </a:lnTo>
                <a:lnTo>
                  <a:pt x="2143125" y="69774"/>
                </a:lnTo>
                <a:lnTo>
                  <a:pt x="2143125" y="68179"/>
                </a:lnTo>
                <a:lnTo>
                  <a:pt x="2143763" y="66584"/>
                </a:lnTo>
                <a:lnTo>
                  <a:pt x="2144082" y="64669"/>
                </a:lnTo>
                <a:lnTo>
                  <a:pt x="2144720" y="63074"/>
                </a:lnTo>
                <a:lnTo>
                  <a:pt x="2147591" y="59246"/>
                </a:lnTo>
                <a:lnTo>
                  <a:pt x="2151419" y="54780"/>
                </a:lnTo>
                <a:lnTo>
                  <a:pt x="2168647" y="37234"/>
                </a:lnTo>
                <a:lnTo>
                  <a:pt x="2173751" y="33087"/>
                </a:lnTo>
                <a:lnTo>
                  <a:pt x="2178855" y="29258"/>
                </a:lnTo>
                <a:lnTo>
                  <a:pt x="2183959" y="26387"/>
                </a:lnTo>
                <a:lnTo>
                  <a:pt x="2189702" y="23516"/>
                </a:lnTo>
                <a:lnTo>
                  <a:pt x="2195125" y="21602"/>
                </a:lnTo>
                <a:lnTo>
                  <a:pt x="2201506" y="20007"/>
                </a:lnTo>
                <a:lnTo>
                  <a:pt x="2207248" y="19369"/>
                </a:lnTo>
                <a:lnTo>
                  <a:pt x="2213628" y="19050"/>
                </a:lnTo>
                <a:close/>
                <a:moveTo>
                  <a:pt x="1985550" y="0"/>
                </a:moveTo>
                <a:lnTo>
                  <a:pt x="1989686" y="0"/>
                </a:lnTo>
                <a:lnTo>
                  <a:pt x="1993822" y="0"/>
                </a:lnTo>
                <a:lnTo>
                  <a:pt x="1997640" y="634"/>
                </a:lnTo>
                <a:lnTo>
                  <a:pt x="2001776" y="1903"/>
                </a:lnTo>
                <a:lnTo>
                  <a:pt x="2005594" y="2855"/>
                </a:lnTo>
                <a:lnTo>
                  <a:pt x="2009411" y="4759"/>
                </a:lnTo>
                <a:lnTo>
                  <a:pt x="2012911" y="6980"/>
                </a:lnTo>
                <a:lnTo>
                  <a:pt x="2016411" y="9518"/>
                </a:lnTo>
                <a:lnTo>
                  <a:pt x="2019592" y="12374"/>
                </a:lnTo>
                <a:lnTo>
                  <a:pt x="2022456" y="15229"/>
                </a:lnTo>
                <a:lnTo>
                  <a:pt x="2025001" y="19037"/>
                </a:lnTo>
                <a:lnTo>
                  <a:pt x="2026910" y="22210"/>
                </a:lnTo>
                <a:lnTo>
                  <a:pt x="2028819" y="26334"/>
                </a:lnTo>
                <a:lnTo>
                  <a:pt x="2030091" y="29824"/>
                </a:lnTo>
                <a:lnTo>
                  <a:pt x="2031364" y="33949"/>
                </a:lnTo>
                <a:lnTo>
                  <a:pt x="2031682" y="37757"/>
                </a:lnTo>
                <a:lnTo>
                  <a:pt x="2032000" y="41881"/>
                </a:lnTo>
                <a:lnTo>
                  <a:pt x="2031682" y="46006"/>
                </a:lnTo>
                <a:lnTo>
                  <a:pt x="2031046" y="49813"/>
                </a:lnTo>
                <a:lnTo>
                  <a:pt x="2030091" y="53938"/>
                </a:lnTo>
                <a:lnTo>
                  <a:pt x="2028819" y="57745"/>
                </a:lnTo>
                <a:lnTo>
                  <a:pt x="2026910" y="61553"/>
                </a:lnTo>
                <a:lnTo>
                  <a:pt x="2025001" y="65043"/>
                </a:lnTo>
                <a:lnTo>
                  <a:pt x="2022456" y="68533"/>
                </a:lnTo>
                <a:lnTo>
                  <a:pt x="2019592" y="71706"/>
                </a:lnTo>
                <a:lnTo>
                  <a:pt x="1637177" y="453081"/>
                </a:lnTo>
                <a:lnTo>
                  <a:pt x="1633995" y="455937"/>
                </a:lnTo>
                <a:lnTo>
                  <a:pt x="1630814" y="458158"/>
                </a:lnTo>
                <a:lnTo>
                  <a:pt x="1626996" y="460379"/>
                </a:lnTo>
                <a:lnTo>
                  <a:pt x="1623496" y="462283"/>
                </a:lnTo>
                <a:lnTo>
                  <a:pt x="1619360" y="463552"/>
                </a:lnTo>
                <a:lnTo>
                  <a:pt x="1615224" y="464186"/>
                </a:lnTo>
                <a:lnTo>
                  <a:pt x="1611407" y="465138"/>
                </a:lnTo>
                <a:lnTo>
                  <a:pt x="1607271" y="465138"/>
                </a:lnTo>
                <a:lnTo>
                  <a:pt x="1603135" y="465138"/>
                </a:lnTo>
                <a:lnTo>
                  <a:pt x="1599317" y="464186"/>
                </a:lnTo>
                <a:lnTo>
                  <a:pt x="1595181" y="463552"/>
                </a:lnTo>
                <a:lnTo>
                  <a:pt x="1591681" y="462283"/>
                </a:lnTo>
                <a:lnTo>
                  <a:pt x="1587864" y="460379"/>
                </a:lnTo>
                <a:lnTo>
                  <a:pt x="1584364" y="458158"/>
                </a:lnTo>
                <a:lnTo>
                  <a:pt x="1580864" y="455937"/>
                </a:lnTo>
                <a:lnTo>
                  <a:pt x="1577683" y="453081"/>
                </a:lnTo>
                <a:lnTo>
                  <a:pt x="1574819" y="449591"/>
                </a:lnTo>
                <a:lnTo>
                  <a:pt x="1572274" y="446418"/>
                </a:lnTo>
                <a:lnTo>
                  <a:pt x="1570047" y="442928"/>
                </a:lnTo>
                <a:lnTo>
                  <a:pt x="1568138" y="439121"/>
                </a:lnTo>
                <a:lnTo>
                  <a:pt x="1567184" y="435314"/>
                </a:lnTo>
                <a:lnTo>
                  <a:pt x="1565911" y="431189"/>
                </a:lnTo>
                <a:lnTo>
                  <a:pt x="1565275" y="427381"/>
                </a:lnTo>
                <a:lnTo>
                  <a:pt x="1565275" y="423257"/>
                </a:lnTo>
                <a:lnTo>
                  <a:pt x="1565275" y="419132"/>
                </a:lnTo>
                <a:lnTo>
                  <a:pt x="1565911" y="415007"/>
                </a:lnTo>
                <a:lnTo>
                  <a:pt x="1567184" y="411517"/>
                </a:lnTo>
                <a:lnTo>
                  <a:pt x="1568138" y="407393"/>
                </a:lnTo>
                <a:lnTo>
                  <a:pt x="1570047" y="403902"/>
                </a:lnTo>
                <a:lnTo>
                  <a:pt x="1572274" y="400095"/>
                </a:lnTo>
                <a:lnTo>
                  <a:pt x="1574819" y="396922"/>
                </a:lnTo>
                <a:lnTo>
                  <a:pt x="1577683" y="393749"/>
                </a:lnTo>
                <a:lnTo>
                  <a:pt x="1960098" y="12374"/>
                </a:lnTo>
                <a:lnTo>
                  <a:pt x="1962962" y="9518"/>
                </a:lnTo>
                <a:lnTo>
                  <a:pt x="1966779" y="6980"/>
                </a:lnTo>
                <a:lnTo>
                  <a:pt x="1970279" y="4759"/>
                </a:lnTo>
                <a:lnTo>
                  <a:pt x="1974097" y="2855"/>
                </a:lnTo>
                <a:lnTo>
                  <a:pt x="1977596" y="1903"/>
                </a:lnTo>
                <a:lnTo>
                  <a:pt x="1981732" y="634"/>
                </a:lnTo>
                <a:lnTo>
                  <a:pt x="1985550" y="0"/>
                </a:lnTo>
                <a:close/>
              </a:path>
            </a:pathLst>
          </a:custGeom>
          <a:solidFill>
            <a:schemeClr val="bg1"/>
          </a:solidFill>
          <a:ln>
            <a:noFill/>
          </a:ln>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350" b="0" i="0" u="none" strike="noStrike" kern="1200" cap="none" spc="0" normalizeH="0" baseline="0" noProof="0">
              <a:ln>
                <a:noFill/>
              </a:ln>
              <a:solidFill>
                <a:srgbClr val="FFFFFF"/>
              </a:solidFill>
              <a:effectLst/>
              <a:uLnTx/>
              <a:uFillTx/>
              <a:latin typeface="+mn-lt"/>
              <a:ea typeface="微软雅黑" panose="020B0503020204020204" pitchFamily="49" charset="-122"/>
              <a:cs typeface="+mn-ea"/>
              <a:sym typeface="+mn-lt"/>
            </a:endParaRPr>
          </a:p>
        </p:txBody>
      </p:sp>
      <p:pic>
        <p:nvPicPr>
          <p:cNvPr id="9255" name="图片 94"/>
          <p:cNvPicPr>
            <a:picLocks noChangeAspect="1"/>
          </p:cNvPicPr>
          <p:nvPr userDrawn="1"/>
        </p:nvPicPr>
        <p:blipFill>
          <a:blip r:embed="rId9"/>
          <a:stretch>
            <a:fillRect/>
          </a:stretch>
        </p:blipFill>
        <p:spPr>
          <a:xfrm>
            <a:off x="2373313" y="33338"/>
            <a:ext cx="2527300" cy="979487"/>
          </a:xfrm>
          <a:prstGeom prst="rect">
            <a:avLst/>
          </a:prstGeom>
          <a:noFill/>
          <a:ln w="9525">
            <a:noFill/>
          </a:ln>
        </p:spPr>
      </p:pic>
      <p:cxnSp>
        <p:nvCxnSpPr>
          <p:cNvPr id="80" name="直接连接符 187"/>
          <p:cNvCxnSpPr/>
          <p:nvPr/>
        </p:nvCxnSpPr>
        <p:spPr>
          <a:xfrm>
            <a:off x="1271588" y="650875"/>
            <a:ext cx="576263"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81" name="直接连接符 188"/>
          <p:cNvCxnSpPr/>
          <p:nvPr/>
        </p:nvCxnSpPr>
        <p:spPr>
          <a:xfrm>
            <a:off x="-25400" y="650875"/>
            <a:ext cx="649288"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82" name="圆角矩形 189"/>
          <p:cNvSpPr/>
          <p:nvPr/>
        </p:nvSpPr>
        <p:spPr>
          <a:xfrm>
            <a:off x="334963" y="390525"/>
            <a:ext cx="1223963" cy="571500"/>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900" b="0" i="0" u="none" strike="noStrike" kern="1200" cap="none" spc="0" normalizeH="0" baseline="0" noProof="0" dirty="0">
                <a:ln>
                  <a:noFill/>
                </a:ln>
                <a:solidFill>
                  <a:prstClr val="white"/>
                </a:solidFill>
                <a:effectLst/>
                <a:uLnTx/>
                <a:uFillTx/>
                <a:latin typeface="+mn-lt"/>
                <a:ea typeface="+mn-ea"/>
                <a:cs typeface="+mn-ea"/>
                <a:sym typeface="+mn-lt"/>
              </a:rPr>
              <a:t> </a:t>
            </a:r>
            <a:endParaRPr kumimoji="0" lang="zh-CN" altLang="en-US" sz="900" b="0" i="0" u="none" strike="noStrike" kern="1200" cap="none" spc="0" normalizeH="0" baseline="0" noProof="0" dirty="0">
              <a:ln>
                <a:noFill/>
              </a:ln>
              <a:solidFill>
                <a:srgbClr val="222222"/>
              </a:solidFill>
              <a:effectLst/>
              <a:uLnTx/>
              <a:uFillTx/>
              <a:latin typeface="+mn-lt"/>
              <a:ea typeface="+mn-ea"/>
              <a:cs typeface="+mn-ea"/>
              <a:sym typeface="+mn-lt"/>
            </a:endParaRPr>
          </a:p>
        </p:txBody>
      </p:sp>
      <p:sp>
        <p:nvSpPr>
          <p:cNvPr id="83" name="文本框 190"/>
          <p:cNvSpPr txBox="1">
            <a:spLocks noChangeArrowheads="1"/>
          </p:cNvSpPr>
          <p:nvPr/>
        </p:nvSpPr>
        <p:spPr bwMode="auto">
          <a:xfrm>
            <a:off x="338138" y="387350"/>
            <a:ext cx="1220788" cy="441325"/>
          </a:xfrm>
          <a:prstGeom prst="rect">
            <a:avLst/>
          </a:prstGeom>
          <a:noFill/>
          <a:ln>
            <a:noFill/>
          </a:ln>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base" latinLnBrk="0" hangingPunct="1">
              <a:lnSpc>
                <a:spcPct val="95000"/>
              </a:lnSpc>
              <a:spcBef>
                <a:spcPct val="0"/>
              </a:spcBef>
              <a:spcAft>
                <a:spcPct val="0"/>
              </a:spcAft>
              <a:buClrTx/>
              <a:buSzTx/>
              <a:buFontTx/>
              <a:buNone/>
              <a:defRPr/>
            </a:pPr>
            <a:r>
              <a:rPr kumimoji="0" lang="zh-CN" altLang="en-US" sz="1200" b="0" i="0" u="none" strike="noStrike" kern="1200" cap="none" spc="0" normalizeH="0" baseline="0" noProof="0" dirty="0">
                <a:ln>
                  <a:noFill/>
                </a:ln>
                <a:solidFill>
                  <a:srgbClr val="222222"/>
                </a:solidFill>
                <a:effectLst/>
                <a:uLnTx/>
                <a:uFillTx/>
                <a:latin typeface="Arial" panose="020B0604020202020204" pitchFamily="34" charset="0"/>
                <a:ea typeface="微软雅黑" panose="020B0503020204020204" pitchFamily="49" charset="-122"/>
                <a:cs typeface="+mn-cs"/>
                <a:sym typeface="+mn-lt"/>
              </a:rPr>
              <a:t> 第三章</a:t>
            </a:r>
            <a:endParaRPr kumimoji="0" lang="en-US" altLang="zh-CN" sz="1200" b="0" i="0" u="none" strike="noStrike" kern="1200" cap="none" spc="0" normalizeH="0" baseline="0" noProof="0" dirty="0">
              <a:ln>
                <a:noFill/>
              </a:ln>
              <a:solidFill>
                <a:srgbClr val="222222"/>
              </a:solidFill>
              <a:effectLst/>
              <a:uLnTx/>
              <a:uFillTx/>
              <a:latin typeface="Arial" panose="020B0604020202020204" pitchFamily="34" charset="0"/>
              <a:ea typeface="微软雅黑" panose="020B0503020204020204" pitchFamily="49" charset="-122"/>
              <a:cs typeface="+mn-cs"/>
              <a:sym typeface="+mn-lt"/>
            </a:endParaRPr>
          </a:p>
          <a:p>
            <a:pPr marL="0" marR="0" lvl="0" indent="0" algn="ctr" defTabSz="914400" rtl="0" eaLnBrk="1" fontAlgn="base" latinLnBrk="0" hangingPunct="1">
              <a:lnSpc>
                <a:spcPct val="95000"/>
              </a:lnSpc>
              <a:spcBef>
                <a:spcPct val="0"/>
              </a:spcBef>
              <a:spcAft>
                <a:spcPct val="0"/>
              </a:spcAft>
              <a:buClrTx/>
              <a:buSzTx/>
              <a:buFontTx/>
              <a:buNone/>
              <a:defRPr/>
            </a:pPr>
            <a:r>
              <a:rPr kumimoji="0" lang="zh-CN" altLang="en-US" sz="1200" b="0" i="0" u="none" strike="noStrike" kern="1200" cap="none" spc="0" normalizeH="0" baseline="0" noProof="0" dirty="0">
                <a:ln>
                  <a:noFill/>
                </a:ln>
                <a:solidFill>
                  <a:srgbClr val="222222"/>
                </a:solidFill>
                <a:effectLst/>
                <a:uLnTx/>
                <a:uFillTx/>
                <a:latin typeface="Arial" panose="020B0604020202020204" pitchFamily="34" charset="0"/>
                <a:ea typeface="微软雅黑" panose="020B0503020204020204" pitchFamily="49" charset="-122"/>
                <a:cs typeface="+mn-cs"/>
                <a:sym typeface="+mn-lt"/>
              </a:rPr>
              <a:t>企业合并</a:t>
            </a:r>
            <a:endParaRPr kumimoji="0" lang="zh-CN" altLang="en-US" sz="1200" b="0" i="0" u="none" strike="noStrike" kern="1200" cap="none" spc="0" normalizeH="0" baseline="0" noProof="0" dirty="0">
              <a:ln>
                <a:noFill/>
              </a:ln>
              <a:solidFill>
                <a:srgbClr val="222222"/>
              </a:solidFill>
              <a:effectLst/>
              <a:uLnTx/>
              <a:uFillTx/>
              <a:latin typeface="Arial" panose="020B0604020202020204" pitchFamily="34" charset="0"/>
              <a:ea typeface="微软雅黑" panose="020B0503020204020204" pitchFamily="49" charset="-122"/>
              <a:cs typeface="+mn-cs"/>
              <a:sym typeface="+mn-lt"/>
            </a:endParaRPr>
          </a:p>
        </p:txBody>
      </p:sp>
    </p:spTree>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首页">
    <p:bg>
      <p:bgPr>
        <a:blipFill rotWithShape="0">
          <a:blip r:embed="rId2"/>
          <a:stretch>
            <a:fillRect/>
          </a:stretch>
        </a:blipFill>
        <a:effectLst/>
      </p:bgPr>
    </p:bg>
    <p:spTree>
      <p:nvGrpSpPr>
        <p:cNvPr id="1" name=""/>
        <p:cNvGrpSpPr/>
        <p:nvPr/>
      </p:nvGrpSpPr>
      <p:grpSpPr>
        <a:xfrm>
          <a:off x="0" y="0"/>
          <a:ext cx="0" cy="0"/>
          <a:chOff x="0" y="0"/>
          <a:chExt cx="0" cy="0"/>
        </a:xfrm>
      </p:grpSpPr>
      <p:sp>
        <p:nvSpPr>
          <p:cNvPr id="2" name="矩形 1"/>
          <p:cNvSpPr/>
          <p:nvPr/>
        </p:nvSpPr>
        <p:spPr>
          <a:xfrm>
            <a:off x="-25400" y="6275388"/>
            <a:ext cx="12217400" cy="582613"/>
          </a:xfrm>
          <a:prstGeom prst="rect">
            <a:avLst/>
          </a:prstGeom>
          <a:solidFill>
            <a:srgbClr val="20517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微软雅黑" panose="020B0503020204020204" pitchFamily="49" charset="-122"/>
              <a:ea typeface="+mn-ea"/>
              <a:cs typeface="+mn-ea"/>
              <a:sym typeface="微软雅黑" panose="020B0503020204020204" pitchFamily="49" charset="-122"/>
            </a:endParaRPr>
          </a:p>
        </p:txBody>
      </p:sp>
      <p:sp>
        <p:nvSpPr>
          <p:cNvPr id="3" name="文本占位符 1"/>
          <p:cNvSpPr txBox="1"/>
          <p:nvPr/>
        </p:nvSpPr>
        <p:spPr bwMode="auto">
          <a:xfrm>
            <a:off x="2424113" y="2052638"/>
            <a:ext cx="4572000" cy="863600"/>
          </a:xfrm>
          <a:prstGeom prst="rect">
            <a:avLst/>
          </a:prstGeom>
          <a:noFill/>
          <a:ln>
            <a:noFill/>
          </a:ln>
        </p:spPr>
        <p:txBody>
          <a:bodyPr/>
          <a:lstStyle>
            <a:lvl1pPr defTabSz="912495">
              <a:defRPr>
                <a:solidFill>
                  <a:schemeClr val="tx1"/>
                </a:solidFill>
                <a:latin typeface="Arial" panose="020B0604020202020204" pitchFamily="34" charset="0"/>
                <a:ea typeface="微软雅黑" panose="020B0503020204020204" pitchFamily="49" charset="-122"/>
              </a:defRPr>
            </a:lvl1pPr>
            <a:lvl2pPr marL="742950" indent="-285750" defTabSz="912495">
              <a:defRPr>
                <a:solidFill>
                  <a:schemeClr val="tx1"/>
                </a:solidFill>
                <a:latin typeface="Arial" panose="020B0604020202020204" pitchFamily="34" charset="0"/>
                <a:ea typeface="微软雅黑" panose="020B0503020204020204" pitchFamily="49" charset="-122"/>
              </a:defRPr>
            </a:lvl2pPr>
            <a:lvl3pPr marL="1143000" indent="-228600" defTabSz="912495">
              <a:defRPr>
                <a:solidFill>
                  <a:schemeClr val="tx1"/>
                </a:solidFill>
                <a:latin typeface="Arial" panose="020B0604020202020204" pitchFamily="34" charset="0"/>
                <a:ea typeface="微软雅黑" panose="020B0503020204020204" pitchFamily="49" charset="-122"/>
              </a:defRPr>
            </a:lvl3pPr>
            <a:lvl4pPr marL="1600200" indent="-228600" defTabSz="912495">
              <a:defRPr>
                <a:solidFill>
                  <a:schemeClr val="tx1"/>
                </a:solidFill>
                <a:latin typeface="Arial" panose="020B0604020202020204" pitchFamily="34" charset="0"/>
                <a:ea typeface="微软雅黑" panose="020B0503020204020204" pitchFamily="49" charset="-122"/>
              </a:defRPr>
            </a:lvl4pPr>
            <a:lvl5pPr marL="2057400" indent="-228600" defTabSz="912495">
              <a:defRPr>
                <a:solidFill>
                  <a:schemeClr val="tx1"/>
                </a:solidFill>
                <a:latin typeface="Arial" panose="020B0604020202020204" pitchFamily="34" charset="0"/>
                <a:ea typeface="微软雅黑" panose="020B0503020204020204" pitchFamily="49" charset="-122"/>
              </a:defRPr>
            </a:lvl5pPr>
            <a:lvl6pPr marL="2514600" indent="-228600" defTabSz="912495"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6pPr>
            <a:lvl7pPr marL="2971800" indent="-228600" defTabSz="912495"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7pPr>
            <a:lvl8pPr marL="3429000" indent="-228600" defTabSz="912495"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8pPr>
            <a:lvl9pPr marL="3886200" indent="-228600" defTabSz="912495"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9pPr>
          </a:lstStyle>
          <a:p>
            <a:pPr marL="0" marR="0" lvl="0" indent="0" algn="l" defTabSz="912495" rtl="0" eaLnBrk="1" fontAlgn="base" latinLnBrk="0" hangingPunct="1">
              <a:lnSpc>
                <a:spcPct val="100000"/>
              </a:lnSpc>
              <a:spcBef>
                <a:spcPct val="0"/>
              </a:spcBef>
              <a:spcAft>
                <a:spcPct val="0"/>
              </a:spcAft>
              <a:buClrTx/>
              <a:buSzTx/>
              <a:buFont typeface="Arial" panose="020B0604020202020204" pitchFamily="34" charset="0"/>
              <a:buNone/>
              <a:defRPr/>
            </a:pPr>
            <a:r>
              <a:rPr kumimoji="0" lang="zh-CN" altLang="en-US" sz="5400" b="1" i="0" u="none" strike="noStrike" kern="1200" cap="none" spc="0" normalizeH="0" baseline="0" noProof="0" dirty="0">
                <a:ln>
                  <a:noFill/>
                </a:ln>
                <a:solidFill>
                  <a:srgbClr val="FF0000"/>
                </a:solidFill>
                <a:effectLst/>
                <a:uLnTx/>
                <a:uFillTx/>
                <a:latin typeface="微软雅黑" panose="020B0503020204020204" pitchFamily="49" charset="-122"/>
                <a:ea typeface="微软雅黑" panose="020B0503020204020204" pitchFamily="49" charset="-122"/>
                <a:cs typeface="+mn-cs"/>
                <a:sym typeface="微软雅黑" panose="020B0503020204020204" pitchFamily="49" charset="-122"/>
              </a:rPr>
              <a:t>中级财务会计</a:t>
            </a:r>
            <a:endParaRPr kumimoji="0" lang="zh-CN" altLang="en-US" sz="5400" b="1" i="0" u="none" strike="noStrike" kern="1200" cap="none" spc="0" normalizeH="0" baseline="0" noProof="0" dirty="0">
              <a:ln>
                <a:noFill/>
              </a:ln>
              <a:solidFill>
                <a:srgbClr val="FF0000"/>
              </a:solidFill>
              <a:effectLst/>
              <a:uLnTx/>
              <a:uFillTx/>
              <a:latin typeface="微软雅黑" panose="020B0503020204020204" pitchFamily="49" charset="-122"/>
              <a:ea typeface="微软雅黑" panose="020B0503020204020204" pitchFamily="49" charset="-122"/>
              <a:cs typeface="+mn-cs"/>
              <a:sym typeface="微软雅黑" panose="020B0503020204020204" pitchFamily="49" charset="-122"/>
            </a:endParaRPr>
          </a:p>
        </p:txBody>
      </p:sp>
      <p:sp>
        <p:nvSpPr>
          <p:cNvPr id="4" name="页脚占位符 4"/>
          <p:cNvSpPr txBox="1"/>
          <p:nvPr/>
        </p:nvSpPr>
        <p:spPr>
          <a:xfrm>
            <a:off x="4648200" y="6345238"/>
            <a:ext cx="2895600" cy="476250"/>
          </a:xfrm>
          <a:prstGeom prst="rect">
            <a:avLst/>
          </a:prstGeom>
          <a:noFill/>
        </p:spPr>
        <p:txBody>
          <a:bodyPr/>
          <a:lstStyle>
            <a:lvl1pPr marL="228600" indent="-228600" algn="l" defTabSz="913765" rtl="0" eaLnBrk="1" latinLnBrk="0" hangingPunct="1">
              <a:lnSpc>
                <a:spcPct val="90000"/>
              </a:lnSpc>
              <a:spcBef>
                <a:spcPct val="20000"/>
              </a:spcBef>
              <a:buFont typeface="Arial" panose="020B0604020202020204" pitchFamily="34" charset="0"/>
              <a:buChar char="•"/>
              <a:defRPr sz="3200" b="1" kern="1200">
                <a:solidFill>
                  <a:schemeClr val="tx1"/>
                </a:solidFill>
                <a:latin typeface="Arial" panose="020B0604020202020204" pitchFamily="34" charset="0"/>
                <a:ea typeface="宋体" panose="02010600030101010101" pitchFamily="2" charset="-122"/>
                <a:cs typeface="+mn-cs"/>
              </a:defRPr>
            </a:lvl1pPr>
            <a:lvl2pPr marL="742950" indent="-285750" algn="l" defTabSz="913765" rtl="0" eaLnBrk="1" latinLnBrk="0" hangingPunct="1">
              <a:lnSpc>
                <a:spcPct val="90000"/>
              </a:lnSpc>
              <a:spcBef>
                <a:spcPct val="20000"/>
              </a:spcBef>
              <a:buFont typeface="Arial" panose="020B0604020202020204" pitchFamily="34" charset="0"/>
              <a:buChar char="–"/>
              <a:defRPr sz="2800" kern="1200">
                <a:solidFill>
                  <a:schemeClr val="tx1"/>
                </a:solidFill>
                <a:latin typeface="Arial" panose="020B0604020202020204" pitchFamily="34" charset="0"/>
                <a:ea typeface="宋体" panose="02010600030101010101" pitchFamily="2" charset="-122"/>
                <a:cs typeface="+mn-cs"/>
              </a:defRPr>
            </a:lvl2pPr>
            <a:lvl3pPr marL="1143000" indent="-228600" algn="l" defTabSz="913765" rtl="0" eaLnBrk="1" latinLnBrk="0" hangingPunct="1">
              <a:lnSpc>
                <a:spcPct val="90000"/>
              </a:lnSpc>
              <a:spcBef>
                <a:spcPct val="20000"/>
              </a:spcBef>
              <a:buFont typeface="Arial" panose="020B0604020202020204" pitchFamily="34" charset="0"/>
              <a:buChar char="•"/>
              <a:defRPr sz="2400" kern="1200">
                <a:solidFill>
                  <a:schemeClr val="tx1"/>
                </a:solidFill>
                <a:latin typeface="Arial" panose="020B0604020202020204" pitchFamily="34" charset="0"/>
                <a:ea typeface="宋体" panose="02010600030101010101" pitchFamily="2" charset="-122"/>
                <a:cs typeface="+mn-cs"/>
              </a:defRPr>
            </a:lvl3pPr>
            <a:lvl4pPr marL="1600200" indent="-228600" algn="l" defTabSz="913765" rtl="0" eaLnBrk="1" latinLnBrk="0" hangingPunct="1">
              <a:lnSpc>
                <a:spcPct val="90000"/>
              </a:lnSpc>
              <a:spcBef>
                <a:spcPct val="20000"/>
              </a:spcBef>
              <a:buFont typeface="Arial" panose="020B0604020202020204" pitchFamily="34" charset="0"/>
              <a:buChar char="–"/>
              <a:defRPr sz="2000" kern="1200">
                <a:solidFill>
                  <a:schemeClr val="tx1"/>
                </a:solidFill>
                <a:latin typeface="Arial" panose="020B0604020202020204" pitchFamily="34" charset="0"/>
                <a:ea typeface="宋体" panose="02010600030101010101" pitchFamily="2" charset="-122"/>
                <a:cs typeface="+mn-cs"/>
              </a:defRPr>
            </a:lvl4pPr>
            <a:lvl5pPr marL="2057400" indent="-228600" algn="l" defTabSz="913765" rtl="0" eaLnBrk="1" latinLnBrk="0" hangingPunct="1">
              <a:lnSpc>
                <a:spcPct val="90000"/>
              </a:lnSpc>
              <a:spcBef>
                <a:spcPct val="20000"/>
              </a:spcBef>
              <a:buFont typeface="Arial" panose="020B0604020202020204" pitchFamily="34" charset="0"/>
              <a:buChar char="»"/>
              <a:defRPr sz="2000" kern="1200">
                <a:solidFill>
                  <a:schemeClr val="tx1"/>
                </a:solidFill>
                <a:latin typeface="Arial" panose="020B0604020202020204" pitchFamily="34" charset="0"/>
                <a:ea typeface="宋体" panose="02010600030101010101" pitchFamily="2" charset="-122"/>
                <a:cs typeface="+mn-cs"/>
              </a:defRPr>
            </a:lvl5pPr>
            <a:lvl6pPr marL="2514600" indent="-228600" algn="l" defTabSz="913765" rtl="0" eaLnBrk="0" fontAlgn="base" latinLnBrk="0" hangingPunct="0">
              <a:lnSpc>
                <a:spcPct val="90000"/>
              </a:lnSpc>
              <a:spcBef>
                <a:spcPct val="20000"/>
              </a:spcBef>
              <a:spcAft>
                <a:spcPct val="0"/>
              </a:spcAft>
              <a:buFont typeface="Arial" panose="020B0604020202020204" pitchFamily="34" charset="0"/>
              <a:buChar char="»"/>
              <a:defRPr sz="2000" kern="1200">
                <a:solidFill>
                  <a:schemeClr val="tx1"/>
                </a:solidFill>
                <a:latin typeface="Arial" panose="020B0604020202020204" pitchFamily="34" charset="0"/>
                <a:ea typeface="宋体" panose="02010600030101010101" pitchFamily="2" charset="-122"/>
                <a:cs typeface="+mn-cs"/>
              </a:defRPr>
            </a:lvl6pPr>
            <a:lvl7pPr marL="2971800" indent="-228600" algn="l" defTabSz="913765" rtl="0" eaLnBrk="0" fontAlgn="base" latinLnBrk="0" hangingPunct="0">
              <a:lnSpc>
                <a:spcPct val="90000"/>
              </a:lnSpc>
              <a:spcBef>
                <a:spcPct val="20000"/>
              </a:spcBef>
              <a:spcAft>
                <a:spcPct val="0"/>
              </a:spcAft>
              <a:buFont typeface="Arial" panose="020B0604020202020204" pitchFamily="34" charset="0"/>
              <a:buChar char="»"/>
              <a:defRPr sz="2000" kern="1200">
                <a:solidFill>
                  <a:schemeClr val="tx1"/>
                </a:solidFill>
                <a:latin typeface="Arial" panose="020B0604020202020204" pitchFamily="34" charset="0"/>
                <a:ea typeface="宋体" panose="02010600030101010101" pitchFamily="2" charset="-122"/>
                <a:cs typeface="+mn-cs"/>
              </a:defRPr>
            </a:lvl7pPr>
            <a:lvl8pPr marL="3429000" indent="-228600" algn="l" defTabSz="913765" rtl="0" eaLnBrk="0" fontAlgn="base" latinLnBrk="0" hangingPunct="0">
              <a:lnSpc>
                <a:spcPct val="90000"/>
              </a:lnSpc>
              <a:spcBef>
                <a:spcPct val="20000"/>
              </a:spcBef>
              <a:spcAft>
                <a:spcPct val="0"/>
              </a:spcAft>
              <a:buFont typeface="Arial" panose="020B0604020202020204" pitchFamily="34" charset="0"/>
              <a:buChar char="»"/>
              <a:defRPr sz="2000" kern="1200">
                <a:solidFill>
                  <a:schemeClr val="tx1"/>
                </a:solidFill>
                <a:latin typeface="Arial" panose="020B0604020202020204" pitchFamily="34" charset="0"/>
                <a:ea typeface="宋体" panose="02010600030101010101" pitchFamily="2" charset="-122"/>
                <a:cs typeface="+mn-cs"/>
              </a:defRPr>
            </a:lvl8pPr>
            <a:lvl9pPr marL="3886200" indent="-228600" algn="l" defTabSz="913765" rtl="0" eaLnBrk="0" fontAlgn="base" latinLnBrk="0" hangingPunct="0">
              <a:lnSpc>
                <a:spcPct val="90000"/>
              </a:lnSpc>
              <a:spcBef>
                <a:spcPct val="20000"/>
              </a:spcBef>
              <a:spcAft>
                <a:spcPct val="0"/>
              </a:spcAft>
              <a:buFont typeface="Arial" panose="020B0604020202020204" pitchFamily="34" charset="0"/>
              <a:buChar char="»"/>
              <a:defRPr sz="2000" kern="1200">
                <a:solidFill>
                  <a:schemeClr val="tx1"/>
                </a:solidFill>
                <a:latin typeface="Arial" panose="020B0604020202020204" pitchFamily="34" charset="0"/>
                <a:ea typeface="宋体" panose="02010600030101010101" pitchFamily="2" charset="-122"/>
                <a:cs typeface="+mn-cs"/>
              </a:defRPr>
            </a:lvl9pPr>
          </a:lstStyle>
          <a:p>
            <a:pPr marL="228600" marR="0" lvl="0" indent="-228600" algn="l" defTabSz="913765" rtl="0" eaLnBrk="1" fontAlgn="auto" latinLnBrk="0" hangingPunct="1">
              <a:lnSpc>
                <a:spcPct val="90000"/>
              </a:lnSpc>
              <a:spcBef>
                <a:spcPct val="0"/>
              </a:spcBef>
              <a:spcAft>
                <a:spcPts val="0"/>
              </a:spcAft>
              <a:buClrTx/>
              <a:buSzTx/>
              <a:buFontTx/>
              <a:buNone/>
              <a:defRPr/>
            </a:pPr>
            <a:r>
              <a:rPr kumimoji="0" lang="zh-CN" altLang="en-US" sz="2000" b="1" i="0" u="none" strike="noStrike" kern="1200" cap="none" spc="0" normalizeH="0" baseline="0" noProof="0" dirty="0">
                <a:ln>
                  <a:noFill/>
                </a:ln>
                <a:solidFill>
                  <a:schemeClr val="bg1"/>
                </a:solidFill>
                <a:effectLst/>
                <a:uLnTx/>
                <a:uFillTx/>
                <a:latin typeface="微软雅黑" panose="020B0503020204020204" pitchFamily="49" charset="-122"/>
                <a:ea typeface="微软雅黑" panose="020B0503020204020204" pitchFamily="49" charset="-122"/>
                <a:cs typeface="+mn-ea"/>
                <a:sym typeface="微软雅黑" panose="020B0503020204020204" pitchFamily="49" charset="-122"/>
              </a:rPr>
              <a:t> </a:t>
            </a:r>
            <a:endParaRPr kumimoji="0" lang="zh-CN" altLang="en-US" sz="2000" b="1" i="0" u="none" strike="noStrike" kern="1200" cap="none" spc="0" normalizeH="0" baseline="0" noProof="0" dirty="0">
              <a:ln>
                <a:noFill/>
              </a:ln>
              <a:solidFill>
                <a:schemeClr val="bg1"/>
              </a:solidFill>
              <a:effectLst/>
              <a:uLnTx/>
              <a:uFillTx/>
              <a:latin typeface="微软雅黑" panose="020B0503020204020204" pitchFamily="49" charset="-122"/>
              <a:ea typeface="微软雅黑" panose="020B0503020204020204" pitchFamily="49" charset="-122"/>
              <a:cs typeface="+mn-ea"/>
              <a:sym typeface="微软雅黑" panose="020B0503020204020204" pitchFamily="49" charset="-122"/>
            </a:endParaRPr>
          </a:p>
        </p:txBody>
      </p:sp>
      <p:cxnSp>
        <p:nvCxnSpPr>
          <p:cNvPr id="5" name="直接连接符 4"/>
          <p:cNvCxnSpPr/>
          <p:nvPr/>
        </p:nvCxnSpPr>
        <p:spPr>
          <a:xfrm>
            <a:off x="2584450" y="4543425"/>
            <a:ext cx="5973763" cy="0"/>
          </a:xfrm>
          <a:prstGeom prst="line">
            <a:avLst/>
          </a:prstGeom>
          <a:ln w="38100"/>
        </p:spPr>
        <p:style>
          <a:lnRef idx="1">
            <a:schemeClr val="accent1"/>
          </a:lnRef>
          <a:fillRef idx="0">
            <a:schemeClr val="accent1"/>
          </a:fillRef>
          <a:effectRef idx="0">
            <a:schemeClr val="accent1"/>
          </a:effectRef>
          <a:fontRef idx="minor">
            <a:schemeClr val="tx1"/>
          </a:fontRef>
        </p:style>
      </p:cxnSp>
      <p:sp>
        <p:nvSpPr>
          <p:cNvPr id="6" name="任意多边形 11"/>
          <p:cNvSpPr/>
          <p:nvPr/>
        </p:nvSpPr>
        <p:spPr>
          <a:xfrm>
            <a:off x="0" y="0"/>
            <a:ext cx="12192000" cy="430213"/>
          </a:xfrm>
          <a:custGeom>
            <a:avLst/>
            <a:gdLst>
              <a:gd name="connsiteX0" fmla="*/ 2126510 w 12191999"/>
              <a:gd name="connsiteY0" fmla="*/ 0 h 430568"/>
              <a:gd name="connsiteX1" fmla="*/ 12191999 w 12191999"/>
              <a:gd name="connsiteY1" fmla="*/ 0 h 430568"/>
              <a:gd name="connsiteX2" fmla="*/ 12191999 w 12191999"/>
              <a:gd name="connsiteY2" fmla="*/ 430568 h 430568"/>
              <a:gd name="connsiteX3" fmla="*/ 1955602 w 12191999"/>
              <a:gd name="connsiteY3" fmla="*/ 430568 h 430568"/>
              <a:gd name="connsiteX4" fmla="*/ 1666531 w 12191999"/>
              <a:gd name="connsiteY4" fmla="*/ 0 h 430568"/>
              <a:gd name="connsiteX5" fmla="*/ 1965444 w 12191999"/>
              <a:gd name="connsiteY5" fmla="*/ 0 h 430568"/>
              <a:gd name="connsiteX6" fmla="*/ 1794536 w 12191999"/>
              <a:gd name="connsiteY6" fmla="*/ 430568 h 430568"/>
              <a:gd name="connsiteX7" fmla="*/ 1495623 w 12191999"/>
              <a:gd name="connsiteY7" fmla="*/ 430568 h 430568"/>
              <a:gd name="connsiteX8" fmla="*/ 1194144 w 12191999"/>
              <a:gd name="connsiteY8" fmla="*/ 0 h 430568"/>
              <a:gd name="connsiteX9" fmla="*/ 1505465 w 12191999"/>
              <a:gd name="connsiteY9" fmla="*/ 0 h 430568"/>
              <a:gd name="connsiteX10" fmla="*/ 1334557 w 12191999"/>
              <a:gd name="connsiteY10" fmla="*/ 430568 h 430568"/>
              <a:gd name="connsiteX11" fmla="*/ 1023236 w 12191999"/>
              <a:gd name="connsiteY11" fmla="*/ 430568 h 430568"/>
              <a:gd name="connsiteX12" fmla="*/ 740057 w 12191999"/>
              <a:gd name="connsiteY12" fmla="*/ 0 h 430568"/>
              <a:gd name="connsiteX13" fmla="*/ 1033078 w 12191999"/>
              <a:gd name="connsiteY13" fmla="*/ 0 h 430568"/>
              <a:gd name="connsiteX14" fmla="*/ 862170 w 12191999"/>
              <a:gd name="connsiteY14" fmla="*/ 430568 h 430568"/>
              <a:gd name="connsiteX15" fmla="*/ 569149 w 12191999"/>
              <a:gd name="connsiteY15" fmla="*/ 430568 h 430568"/>
              <a:gd name="connsiteX16" fmla="*/ 0 w 12191999"/>
              <a:gd name="connsiteY16" fmla="*/ 0 h 430568"/>
              <a:gd name="connsiteX17" fmla="*/ 578991 w 12191999"/>
              <a:gd name="connsiteY17" fmla="*/ 0 h 430568"/>
              <a:gd name="connsiteX18" fmla="*/ 408083 w 12191999"/>
              <a:gd name="connsiteY18" fmla="*/ 430568 h 430568"/>
              <a:gd name="connsiteX19" fmla="*/ 0 w 12191999"/>
              <a:gd name="connsiteY19" fmla="*/ 430568 h 4305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2191999" h="430568">
                <a:moveTo>
                  <a:pt x="2126510" y="0"/>
                </a:moveTo>
                <a:lnTo>
                  <a:pt x="12191999" y="0"/>
                </a:lnTo>
                <a:lnTo>
                  <a:pt x="12191999" y="430568"/>
                </a:lnTo>
                <a:lnTo>
                  <a:pt x="1955602" y="430568"/>
                </a:lnTo>
                <a:close/>
                <a:moveTo>
                  <a:pt x="1666531" y="0"/>
                </a:moveTo>
                <a:lnTo>
                  <a:pt x="1965444" y="0"/>
                </a:lnTo>
                <a:lnTo>
                  <a:pt x="1794536" y="430568"/>
                </a:lnTo>
                <a:lnTo>
                  <a:pt x="1495623" y="430568"/>
                </a:lnTo>
                <a:close/>
                <a:moveTo>
                  <a:pt x="1194144" y="0"/>
                </a:moveTo>
                <a:lnTo>
                  <a:pt x="1505465" y="0"/>
                </a:lnTo>
                <a:lnTo>
                  <a:pt x="1334557" y="430568"/>
                </a:lnTo>
                <a:lnTo>
                  <a:pt x="1023236" y="430568"/>
                </a:lnTo>
                <a:close/>
                <a:moveTo>
                  <a:pt x="740057" y="0"/>
                </a:moveTo>
                <a:lnTo>
                  <a:pt x="1033078" y="0"/>
                </a:lnTo>
                <a:lnTo>
                  <a:pt x="862170" y="430568"/>
                </a:lnTo>
                <a:lnTo>
                  <a:pt x="569149" y="430568"/>
                </a:lnTo>
                <a:close/>
                <a:moveTo>
                  <a:pt x="0" y="0"/>
                </a:moveTo>
                <a:lnTo>
                  <a:pt x="578991" y="0"/>
                </a:lnTo>
                <a:lnTo>
                  <a:pt x="408083" y="430568"/>
                </a:lnTo>
                <a:lnTo>
                  <a:pt x="0" y="430568"/>
                </a:lnTo>
                <a:close/>
              </a:path>
            </a:pathLst>
          </a:custGeom>
          <a:solidFill>
            <a:srgbClr val="20517C"/>
          </a:solidFill>
          <a:ln>
            <a:solidFill>
              <a:srgbClr val="20517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微软雅黑" panose="020B0503020204020204" pitchFamily="49" charset="-122"/>
              <a:ea typeface="+mn-ea"/>
              <a:cs typeface="+mn-ea"/>
              <a:sym typeface="微软雅黑" panose="020B0503020204020204" pitchFamily="49" charset="-122"/>
            </a:endParaRPr>
          </a:p>
        </p:txBody>
      </p:sp>
      <p:sp>
        <p:nvSpPr>
          <p:cNvPr id="7" name="KSO_Shape"/>
          <p:cNvSpPr/>
          <p:nvPr/>
        </p:nvSpPr>
        <p:spPr bwMode="auto">
          <a:xfrm>
            <a:off x="9255125" y="2198688"/>
            <a:ext cx="2519363" cy="1533525"/>
          </a:xfrm>
          <a:custGeom>
            <a:avLst/>
            <a:gdLst>
              <a:gd name="T0" fmla="*/ 1395067 w 3931"/>
              <a:gd name="T1" fmla="*/ 589725 h 2392"/>
              <a:gd name="T2" fmla="*/ 928365 w 3931"/>
              <a:gd name="T3" fmla="*/ 389484 h 2392"/>
              <a:gd name="T4" fmla="*/ 403040 w 3931"/>
              <a:gd name="T5" fmla="*/ 589725 h 2392"/>
              <a:gd name="T6" fmla="*/ 256480 w 3931"/>
              <a:gd name="T7" fmla="*/ 528782 h 2392"/>
              <a:gd name="T8" fmla="*/ 256480 w 3931"/>
              <a:gd name="T9" fmla="*/ 708403 h 2392"/>
              <a:gd name="T10" fmla="*/ 296326 w 3931"/>
              <a:gd name="T11" fmla="*/ 763389 h 2392"/>
              <a:gd name="T12" fmla="*/ 255564 w 3931"/>
              <a:gd name="T13" fmla="*/ 818375 h 2392"/>
              <a:gd name="T14" fmla="*/ 299074 w 3931"/>
              <a:gd name="T15" fmla="*/ 1011742 h 2392"/>
              <a:gd name="T16" fmla="*/ 170834 w 3931"/>
              <a:gd name="T17" fmla="*/ 1011742 h 2392"/>
              <a:gd name="T18" fmla="*/ 214802 w 3931"/>
              <a:gd name="T19" fmla="*/ 817458 h 2392"/>
              <a:gd name="T20" fmla="*/ 179078 w 3931"/>
              <a:gd name="T21" fmla="*/ 763389 h 2392"/>
              <a:gd name="T22" fmla="*/ 213428 w 3931"/>
              <a:gd name="T23" fmla="*/ 709777 h 2392"/>
              <a:gd name="T24" fmla="*/ 213428 w 3931"/>
              <a:gd name="T25" fmla="*/ 510911 h 2392"/>
              <a:gd name="T26" fmla="*/ 0 w 3931"/>
              <a:gd name="T27" fmla="*/ 421559 h 2392"/>
              <a:gd name="T28" fmla="*/ 938899 w 3931"/>
              <a:gd name="T29" fmla="*/ 0 h 2392"/>
              <a:gd name="T30" fmla="*/ 1800397 w 3931"/>
              <a:gd name="T31" fmla="*/ 427058 h 2392"/>
              <a:gd name="T32" fmla="*/ 1395067 w 3931"/>
              <a:gd name="T33" fmla="*/ 589725 h 2392"/>
              <a:gd name="T34" fmla="*/ 917831 w 3931"/>
              <a:gd name="T35" fmla="*/ 491208 h 2392"/>
              <a:gd name="T36" fmla="*/ 1341481 w 3931"/>
              <a:gd name="T37" fmla="*/ 635088 h 2392"/>
              <a:gd name="T38" fmla="*/ 1341481 w 3931"/>
              <a:gd name="T39" fmla="*/ 983791 h 2392"/>
              <a:gd name="T40" fmla="*/ 896306 w 3931"/>
              <a:gd name="T41" fmla="*/ 1096054 h 2392"/>
              <a:gd name="T42" fmla="*/ 503342 w 3931"/>
              <a:gd name="T43" fmla="*/ 983791 h 2392"/>
              <a:gd name="T44" fmla="*/ 503342 w 3931"/>
              <a:gd name="T45" fmla="*/ 635088 h 2392"/>
              <a:gd name="T46" fmla="*/ 917831 w 3931"/>
              <a:gd name="T47" fmla="*/ 491208 h 2392"/>
              <a:gd name="T48" fmla="*/ 912335 w 3931"/>
              <a:gd name="T49" fmla="*/ 1031904 h 2392"/>
              <a:gd name="T50" fmla="*/ 1254003 w 3931"/>
              <a:gd name="T51" fmla="*/ 946675 h 2392"/>
              <a:gd name="T52" fmla="*/ 912335 w 3931"/>
              <a:gd name="T53" fmla="*/ 860989 h 2392"/>
              <a:gd name="T54" fmla="*/ 571126 w 3931"/>
              <a:gd name="T55" fmla="*/ 946675 h 2392"/>
              <a:gd name="T56" fmla="*/ 912335 w 3931"/>
              <a:gd name="T57" fmla="*/ 1031904 h 2392"/>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3931" h="2392">
                <a:moveTo>
                  <a:pt x="3046" y="1287"/>
                </a:moveTo>
                <a:cubicBezTo>
                  <a:pt x="3046" y="1287"/>
                  <a:pt x="2618" y="850"/>
                  <a:pt x="2027" y="850"/>
                </a:cubicBezTo>
                <a:cubicBezTo>
                  <a:pt x="1450" y="850"/>
                  <a:pt x="880" y="1287"/>
                  <a:pt x="880" y="1287"/>
                </a:cubicBezTo>
                <a:cubicBezTo>
                  <a:pt x="560" y="1154"/>
                  <a:pt x="560" y="1154"/>
                  <a:pt x="560" y="1154"/>
                </a:cubicBezTo>
                <a:cubicBezTo>
                  <a:pt x="560" y="1546"/>
                  <a:pt x="560" y="1546"/>
                  <a:pt x="560" y="1546"/>
                </a:cubicBezTo>
                <a:cubicBezTo>
                  <a:pt x="610" y="1563"/>
                  <a:pt x="647" y="1610"/>
                  <a:pt x="647" y="1666"/>
                </a:cubicBezTo>
                <a:cubicBezTo>
                  <a:pt x="647" y="1723"/>
                  <a:pt x="609" y="1769"/>
                  <a:pt x="558" y="1786"/>
                </a:cubicBezTo>
                <a:cubicBezTo>
                  <a:pt x="653" y="2208"/>
                  <a:pt x="653" y="2208"/>
                  <a:pt x="653" y="2208"/>
                </a:cubicBezTo>
                <a:cubicBezTo>
                  <a:pt x="373" y="2208"/>
                  <a:pt x="373" y="2208"/>
                  <a:pt x="373" y="2208"/>
                </a:cubicBezTo>
                <a:cubicBezTo>
                  <a:pt x="469" y="1784"/>
                  <a:pt x="469" y="1784"/>
                  <a:pt x="469" y="1784"/>
                </a:cubicBezTo>
                <a:cubicBezTo>
                  <a:pt x="423" y="1764"/>
                  <a:pt x="391" y="1719"/>
                  <a:pt x="391" y="1666"/>
                </a:cubicBezTo>
                <a:cubicBezTo>
                  <a:pt x="391" y="1614"/>
                  <a:pt x="422" y="1570"/>
                  <a:pt x="466" y="1549"/>
                </a:cubicBezTo>
                <a:cubicBezTo>
                  <a:pt x="466" y="1115"/>
                  <a:pt x="466" y="1115"/>
                  <a:pt x="466" y="1115"/>
                </a:cubicBezTo>
                <a:cubicBezTo>
                  <a:pt x="0" y="920"/>
                  <a:pt x="0" y="920"/>
                  <a:pt x="0" y="920"/>
                </a:cubicBezTo>
                <a:cubicBezTo>
                  <a:pt x="2050" y="0"/>
                  <a:pt x="2050" y="0"/>
                  <a:pt x="2050" y="0"/>
                </a:cubicBezTo>
                <a:cubicBezTo>
                  <a:pt x="3931" y="932"/>
                  <a:pt x="3931" y="932"/>
                  <a:pt x="3931" y="932"/>
                </a:cubicBezTo>
                <a:lnTo>
                  <a:pt x="3046" y="1287"/>
                </a:lnTo>
                <a:close/>
                <a:moveTo>
                  <a:pt x="2004" y="1072"/>
                </a:moveTo>
                <a:cubicBezTo>
                  <a:pt x="2598" y="1072"/>
                  <a:pt x="2929" y="1386"/>
                  <a:pt x="2929" y="1386"/>
                </a:cubicBezTo>
                <a:cubicBezTo>
                  <a:pt x="2929" y="2147"/>
                  <a:pt x="2929" y="2147"/>
                  <a:pt x="2929" y="2147"/>
                </a:cubicBezTo>
                <a:cubicBezTo>
                  <a:pt x="2929" y="2147"/>
                  <a:pt x="2586" y="2392"/>
                  <a:pt x="1957" y="2392"/>
                </a:cubicBezTo>
                <a:cubicBezTo>
                  <a:pt x="1328" y="2392"/>
                  <a:pt x="1099" y="2147"/>
                  <a:pt x="1099" y="2147"/>
                </a:cubicBezTo>
                <a:cubicBezTo>
                  <a:pt x="1099" y="1386"/>
                  <a:pt x="1099" y="1386"/>
                  <a:pt x="1099" y="1386"/>
                </a:cubicBezTo>
                <a:cubicBezTo>
                  <a:pt x="1099" y="1386"/>
                  <a:pt x="1410" y="1072"/>
                  <a:pt x="2004" y="1072"/>
                </a:cubicBezTo>
                <a:close/>
                <a:moveTo>
                  <a:pt x="1992" y="2252"/>
                </a:moveTo>
                <a:cubicBezTo>
                  <a:pt x="2404" y="2252"/>
                  <a:pt x="2738" y="2168"/>
                  <a:pt x="2738" y="2066"/>
                </a:cubicBezTo>
                <a:cubicBezTo>
                  <a:pt x="2738" y="1963"/>
                  <a:pt x="2404" y="1879"/>
                  <a:pt x="1992" y="1879"/>
                </a:cubicBezTo>
                <a:cubicBezTo>
                  <a:pt x="1581" y="1879"/>
                  <a:pt x="1247" y="1963"/>
                  <a:pt x="1247" y="2066"/>
                </a:cubicBezTo>
                <a:cubicBezTo>
                  <a:pt x="1247" y="2168"/>
                  <a:pt x="1581" y="2252"/>
                  <a:pt x="1992" y="2252"/>
                </a:cubicBezTo>
                <a:close/>
              </a:path>
            </a:pathLst>
          </a:custGeom>
          <a:solidFill>
            <a:srgbClr val="20517C"/>
          </a:solidFill>
          <a:ln>
            <a:noFill/>
          </a:ln>
        </p:spPr>
        <p:txBody>
          <a:bodyPr anchor="ctr" anchorCtr="1"/>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微软雅黑" panose="020B0503020204020204" pitchFamily="49" charset="-122"/>
              <a:ea typeface="微软雅黑" panose="020B0503020204020204" pitchFamily="49" charset="-122"/>
              <a:cs typeface="+mn-ea"/>
              <a:sym typeface="微软雅黑" panose="020B0503020204020204" pitchFamily="49" charset="-122"/>
            </a:endParaRPr>
          </a:p>
        </p:txBody>
      </p:sp>
      <p:cxnSp>
        <p:nvCxnSpPr>
          <p:cNvPr id="8" name="直接连接符 7"/>
          <p:cNvCxnSpPr/>
          <p:nvPr/>
        </p:nvCxnSpPr>
        <p:spPr>
          <a:xfrm>
            <a:off x="-25400" y="1484313"/>
            <a:ext cx="122174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9" name="直接连接符 8"/>
          <p:cNvCxnSpPr/>
          <p:nvPr/>
        </p:nvCxnSpPr>
        <p:spPr>
          <a:xfrm>
            <a:off x="3876675" y="476250"/>
            <a:ext cx="8315325"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0" name="直接连接符 9"/>
          <p:cNvCxnSpPr/>
          <p:nvPr/>
        </p:nvCxnSpPr>
        <p:spPr>
          <a:xfrm>
            <a:off x="3876675" y="593725"/>
            <a:ext cx="8315325"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nvCxnSpPr>
        <p:spPr>
          <a:xfrm>
            <a:off x="3876675" y="711200"/>
            <a:ext cx="8315325"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nvCxnSpPr>
        <p:spPr>
          <a:xfrm>
            <a:off x="3876675" y="827088"/>
            <a:ext cx="8315325"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a:off x="3876675" y="944563"/>
            <a:ext cx="8315325"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4" name="直接连接符 13"/>
          <p:cNvCxnSpPr/>
          <p:nvPr/>
        </p:nvCxnSpPr>
        <p:spPr>
          <a:xfrm>
            <a:off x="3876675" y="1062038"/>
            <a:ext cx="8315325"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a:off x="3876675" y="1179513"/>
            <a:ext cx="8315325"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6" name="直接连接符 15"/>
          <p:cNvCxnSpPr/>
          <p:nvPr/>
        </p:nvCxnSpPr>
        <p:spPr>
          <a:xfrm>
            <a:off x="3876675" y="1295400"/>
            <a:ext cx="8315325"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7" name="直接连接符 16"/>
          <p:cNvCxnSpPr/>
          <p:nvPr/>
        </p:nvCxnSpPr>
        <p:spPr>
          <a:xfrm>
            <a:off x="3876675" y="1412875"/>
            <a:ext cx="8315325" cy="0"/>
          </a:xfrm>
          <a:prstGeom prst="line">
            <a:avLst/>
          </a:prstGeom>
        </p:spPr>
        <p:style>
          <a:lnRef idx="1">
            <a:schemeClr val="accent1"/>
          </a:lnRef>
          <a:fillRef idx="0">
            <a:schemeClr val="accent1"/>
          </a:fillRef>
          <a:effectRef idx="0">
            <a:schemeClr val="accent1"/>
          </a:effectRef>
          <a:fontRef idx="minor">
            <a:schemeClr val="tx1"/>
          </a:fontRef>
        </p:style>
      </p:cxnSp>
      <p:sp>
        <p:nvSpPr>
          <p:cNvPr id="18" name="矩形 17"/>
          <p:cNvSpPr/>
          <p:nvPr/>
        </p:nvSpPr>
        <p:spPr>
          <a:xfrm>
            <a:off x="0" y="6140450"/>
            <a:ext cx="12192000" cy="9683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微软雅黑" panose="020B0503020204020204" pitchFamily="49" charset="-122"/>
              <a:ea typeface="+mn-ea"/>
              <a:cs typeface="+mn-ea"/>
              <a:sym typeface="微软雅黑" panose="020B0503020204020204" pitchFamily="49" charset="-122"/>
            </a:endParaRPr>
          </a:p>
        </p:txBody>
      </p:sp>
      <p:pic>
        <p:nvPicPr>
          <p:cNvPr id="1043" name="图片 18"/>
          <p:cNvPicPr>
            <a:picLocks noChangeAspect="1"/>
          </p:cNvPicPr>
          <p:nvPr userDrawn="1"/>
        </p:nvPicPr>
        <p:blipFill>
          <a:blip r:embed="rId3"/>
          <a:stretch>
            <a:fillRect/>
          </a:stretch>
        </p:blipFill>
        <p:spPr>
          <a:xfrm>
            <a:off x="-25400" y="501650"/>
            <a:ext cx="3902075" cy="982663"/>
          </a:xfrm>
          <a:prstGeom prst="rect">
            <a:avLst/>
          </a:prstGeom>
          <a:noFill/>
          <a:ln w="9525">
            <a:noFill/>
          </a:ln>
        </p:spPr>
      </p:pic>
      <p:sp>
        <p:nvSpPr>
          <p:cNvPr id="25" name="内容占位符 24"/>
          <p:cNvSpPr>
            <a:spLocks noGrp="1"/>
          </p:cNvSpPr>
          <p:nvPr>
            <p:ph sz="quarter" idx="10"/>
          </p:nvPr>
        </p:nvSpPr>
        <p:spPr>
          <a:xfrm>
            <a:off x="3728807" y="3626515"/>
            <a:ext cx="8628524" cy="914400"/>
          </a:xfrm>
          <a:prstGeom prst="rect">
            <a:avLst/>
          </a:prstGeom>
        </p:spPr>
        <p:txBody>
          <a:bodyPr/>
          <a:lstStyle>
            <a:lvl1pPr marL="0" indent="0">
              <a:buNone/>
              <a:defRPr sz="4400" b="1">
                <a:solidFill>
                  <a:srgbClr val="C00000"/>
                </a:solidFill>
                <a:latin typeface="+mj-ea"/>
                <a:ea typeface="+mj-ea"/>
              </a:defRPr>
            </a:lvl1pPr>
          </a:lstStyle>
          <a:p>
            <a:pPr lvl="0"/>
            <a:r>
              <a:rPr lang="zh-CN" altLang="en-US" noProof="1"/>
              <a:t>单击此处编辑母版文本样式</a:t>
            </a:r>
            <a:endParaRPr lang="zh-CN" altLang="en-US" noProof="1"/>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ppt_x</p:attrName>
                                        </p:attrNameLst>
                                      </p:cBhvr>
                                      <p:tavLst>
                                        <p:tav tm="0">
                                          <p:val>
                                            <p:strVal val="0-#ppt_w/2"/>
                                          </p:val>
                                        </p:tav>
                                        <p:tav tm="100000">
                                          <p:val>
                                            <p:strVal val="#ppt_x"/>
                                          </p:val>
                                        </p:tav>
                                      </p:tavLst>
                                    </p:anim>
                                    <p:anim calcmode="lin" valueType="num">
                                      <p:cBhvr>
                                        <p:cTn id="8" dur="500" fill="hold"/>
                                        <p:tgtEl>
                                          <p:spTgt spid="6"/>
                                        </p:tgtEl>
                                        <p:attrNameLst>
                                          <p:attrName>ppt_y</p:attrName>
                                        </p:attrNameLst>
                                      </p:cBhvr>
                                      <p:tavLst>
                                        <p:tav tm="0">
                                          <p:val>
                                            <p:strVal val="#ppt_y"/>
                                          </p:val>
                                        </p:tav>
                                        <p:tav tm="100000">
                                          <p:val>
                                            <p:strVal val="#ppt_y"/>
                                          </p:val>
                                        </p:tav>
                                      </p:tavLst>
                                    </p:anim>
                                  </p:childTnLst>
                                </p:cTn>
                              </p:par>
                              <p:par>
                                <p:cTn id="9" presetID="10" presetClass="entr" presetSubtype="0" fill="hold" nodeType="withEffect">
                                  <p:stCondLst>
                                    <p:cond delay="300"/>
                                  </p:stCondLst>
                                  <p:childTnLst>
                                    <p:set>
                                      <p:cBhvr>
                                        <p:cTn id="10" dur="1" fill="hold">
                                          <p:stCondLst>
                                            <p:cond delay="0"/>
                                          </p:stCondLst>
                                        </p:cTn>
                                        <p:tgtEl>
                                          <p:spTgt spid="9"/>
                                        </p:tgtEl>
                                        <p:attrNameLst>
                                          <p:attrName>style.visibility</p:attrName>
                                        </p:attrNameLst>
                                      </p:cBhvr>
                                      <p:to>
                                        <p:strVal val="visible"/>
                                      </p:to>
                                    </p:set>
                                    <p:animEffect transition="in" filter="fade">
                                      <p:cBhvr>
                                        <p:cTn id="11" dur="500"/>
                                        <p:tgtEl>
                                          <p:spTgt spid="9"/>
                                        </p:tgtEl>
                                      </p:cBhvr>
                                    </p:animEffect>
                                  </p:childTnLst>
                                </p:cTn>
                              </p:par>
                              <p:par>
                                <p:cTn id="12" presetID="10" presetClass="entr" presetSubtype="0" fill="hold" nodeType="withEffect">
                                  <p:stCondLst>
                                    <p:cond delay="400"/>
                                  </p:stCondLst>
                                  <p:childTnLst>
                                    <p:set>
                                      <p:cBhvr>
                                        <p:cTn id="13" dur="1" fill="hold">
                                          <p:stCondLst>
                                            <p:cond delay="0"/>
                                          </p:stCondLst>
                                        </p:cTn>
                                        <p:tgtEl>
                                          <p:spTgt spid="10"/>
                                        </p:tgtEl>
                                        <p:attrNameLst>
                                          <p:attrName>style.visibility</p:attrName>
                                        </p:attrNameLst>
                                      </p:cBhvr>
                                      <p:to>
                                        <p:strVal val="visible"/>
                                      </p:to>
                                    </p:set>
                                    <p:animEffect transition="in" filter="fade">
                                      <p:cBhvr>
                                        <p:cTn id="14" dur="500"/>
                                        <p:tgtEl>
                                          <p:spTgt spid="10"/>
                                        </p:tgtEl>
                                      </p:cBhvr>
                                    </p:animEffect>
                                  </p:childTnLst>
                                </p:cTn>
                              </p:par>
                              <p:par>
                                <p:cTn id="15" presetID="10" presetClass="entr" presetSubtype="0" fill="hold" nodeType="withEffect">
                                  <p:stCondLst>
                                    <p:cond delay="500"/>
                                  </p:stCondLst>
                                  <p:childTnLst>
                                    <p:set>
                                      <p:cBhvr>
                                        <p:cTn id="16" dur="1" fill="hold">
                                          <p:stCondLst>
                                            <p:cond delay="0"/>
                                          </p:stCondLst>
                                        </p:cTn>
                                        <p:tgtEl>
                                          <p:spTgt spid="11"/>
                                        </p:tgtEl>
                                        <p:attrNameLst>
                                          <p:attrName>style.visibility</p:attrName>
                                        </p:attrNameLst>
                                      </p:cBhvr>
                                      <p:to>
                                        <p:strVal val="visible"/>
                                      </p:to>
                                    </p:set>
                                    <p:animEffect transition="in" filter="fade">
                                      <p:cBhvr>
                                        <p:cTn id="17" dur="500"/>
                                        <p:tgtEl>
                                          <p:spTgt spid="11"/>
                                        </p:tgtEl>
                                      </p:cBhvr>
                                    </p:animEffect>
                                  </p:childTnLst>
                                </p:cTn>
                              </p:par>
                              <p:par>
                                <p:cTn id="18" presetID="10" presetClass="entr" presetSubtype="0" fill="hold" nodeType="withEffect">
                                  <p:stCondLst>
                                    <p:cond delay="600"/>
                                  </p:stCondLst>
                                  <p:childTnLst>
                                    <p:set>
                                      <p:cBhvr>
                                        <p:cTn id="19" dur="1" fill="hold">
                                          <p:stCondLst>
                                            <p:cond delay="0"/>
                                          </p:stCondLst>
                                        </p:cTn>
                                        <p:tgtEl>
                                          <p:spTgt spid="12"/>
                                        </p:tgtEl>
                                        <p:attrNameLst>
                                          <p:attrName>style.visibility</p:attrName>
                                        </p:attrNameLst>
                                      </p:cBhvr>
                                      <p:to>
                                        <p:strVal val="visible"/>
                                      </p:to>
                                    </p:set>
                                    <p:animEffect transition="in" filter="fade">
                                      <p:cBhvr>
                                        <p:cTn id="20" dur="500"/>
                                        <p:tgtEl>
                                          <p:spTgt spid="12"/>
                                        </p:tgtEl>
                                      </p:cBhvr>
                                    </p:animEffect>
                                  </p:childTnLst>
                                </p:cTn>
                              </p:par>
                              <p:par>
                                <p:cTn id="21" presetID="10" presetClass="entr" presetSubtype="0" fill="hold" nodeType="withEffect">
                                  <p:stCondLst>
                                    <p:cond delay="700"/>
                                  </p:stCondLst>
                                  <p:childTnLst>
                                    <p:set>
                                      <p:cBhvr>
                                        <p:cTn id="22" dur="1" fill="hold">
                                          <p:stCondLst>
                                            <p:cond delay="0"/>
                                          </p:stCondLst>
                                        </p:cTn>
                                        <p:tgtEl>
                                          <p:spTgt spid="13"/>
                                        </p:tgtEl>
                                        <p:attrNameLst>
                                          <p:attrName>style.visibility</p:attrName>
                                        </p:attrNameLst>
                                      </p:cBhvr>
                                      <p:to>
                                        <p:strVal val="visible"/>
                                      </p:to>
                                    </p:set>
                                    <p:animEffect transition="in" filter="fade">
                                      <p:cBhvr>
                                        <p:cTn id="23" dur="500"/>
                                        <p:tgtEl>
                                          <p:spTgt spid="13"/>
                                        </p:tgtEl>
                                      </p:cBhvr>
                                    </p:animEffect>
                                  </p:childTnLst>
                                </p:cTn>
                              </p:par>
                              <p:par>
                                <p:cTn id="24" presetID="10" presetClass="entr" presetSubtype="0" fill="hold" nodeType="withEffect">
                                  <p:stCondLst>
                                    <p:cond delay="800"/>
                                  </p:stCondLst>
                                  <p:childTnLst>
                                    <p:set>
                                      <p:cBhvr>
                                        <p:cTn id="25" dur="1" fill="hold">
                                          <p:stCondLst>
                                            <p:cond delay="0"/>
                                          </p:stCondLst>
                                        </p:cTn>
                                        <p:tgtEl>
                                          <p:spTgt spid="14"/>
                                        </p:tgtEl>
                                        <p:attrNameLst>
                                          <p:attrName>style.visibility</p:attrName>
                                        </p:attrNameLst>
                                      </p:cBhvr>
                                      <p:to>
                                        <p:strVal val="visible"/>
                                      </p:to>
                                    </p:set>
                                    <p:animEffect transition="in" filter="fade">
                                      <p:cBhvr>
                                        <p:cTn id="26" dur="500"/>
                                        <p:tgtEl>
                                          <p:spTgt spid="14"/>
                                        </p:tgtEl>
                                      </p:cBhvr>
                                    </p:animEffect>
                                  </p:childTnLst>
                                </p:cTn>
                              </p:par>
                              <p:par>
                                <p:cTn id="27" presetID="10" presetClass="entr" presetSubtype="0" fill="hold" nodeType="withEffect">
                                  <p:stCondLst>
                                    <p:cond delay="900"/>
                                  </p:stCondLst>
                                  <p:childTnLst>
                                    <p:set>
                                      <p:cBhvr>
                                        <p:cTn id="28" dur="1" fill="hold">
                                          <p:stCondLst>
                                            <p:cond delay="0"/>
                                          </p:stCondLst>
                                        </p:cTn>
                                        <p:tgtEl>
                                          <p:spTgt spid="15"/>
                                        </p:tgtEl>
                                        <p:attrNameLst>
                                          <p:attrName>style.visibility</p:attrName>
                                        </p:attrNameLst>
                                      </p:cBhvr>
                                      <p:to>
                                        <p:strVal val="visible"/>
                                      </p:to>
                                    </p:set>
                                    <p:animEffect transition="in" filter="fade">
                                      <p:cBhvr>
                                        <p:cTn id="29" dur="500"/>
                                        <p:tgtEl>
                                          <p:spTgt spid="15"/>
                                        </p:tgtEl>
                                      </p:cBhvr>
                                    </p:animEffect>
                                  </p:childTnLst>
                                </p:cTn>
                              </p:par>
                              <p:par>
                                <p:cTn id="30" presetID="10" presetClass="entr" presetSubtype="0" fill="hold" nodeType="withEffect">
                                  <p:stCondLst>
                                    <p:cond delay="1000"/>
                                  </p:stCondLst>
                                  <p:childTnLst>
                                    <p:set>
                                      <p:cBhvr>
                                        <p:cTn id="31" dur="1" fill="hold">
                                          <p:stCondLst>
                                            <p:cond delay="0"/>
                                          </p:stCondLst>
                                        </p:cTn>
                                        <p:tgtEl>
                                          <p:spTgt spid="16"/>
                                        </p:tgtEl>
                                        <p:attrNameLst>
                                          <p:attrName>style.visibility</p:attrName>
                                        </p:attrNameLst>
                                      </p:cBhvr>
                                      <p:to>
                                        <p:strVal val="visible"/>
                                      </p:to>
                                    </p:set>
                                    <p:animEffect transition="in" filter="fade">
                                      <p:cBhvr>
                                        <p:cTn id="32" dur="500"/>
                                        <p:tgtEl>
                                          <p:spTgt spid="16"/>
                                        </p:tgtEl>
                                      </p:cBhvr>
                                    </p:animEffect>
                                  </p:childTnLst>
                                </p:cTn>
                              </p:par>
                              <p:par>
                                <p:cTn id="33" presetID="10" presetClass="entr" presetSubtype="0" fill="hold" nodeType="withEffect">
                                  <p:stCondLst>
                                    <p:cond delay="1100"/>
                                  </p:stCondLst>
                                  <p:childTnLst>
                                    <p:set>
                                      <p:cBhvr>
                                        <p:cTn id="34" dur="1" fill="hold">
                                          <p:stCondLst>
                                            <p:cond delay="0"/>
                                          </p:stCondLst>
                                        </p:cTn>
                                        <p:tgtEl>
                                          <p:spTgt spid="17"/>
                                        </p:tgtEl>
                                        <p:attrNameLst>
                                          <p:attrName>style.visibility</p:attrName>
                                        </p:attrNameLst>
                                      </p:cBhvr>
                                      <p:to>
                                        <p:strVal val="visible"/>
                                      </p:to>
                                    </p:set>
                                    <p:animEffect transition="in" filter="fade">
                                      <p:cBhvr>
                                        <p:cTn id="35" dur="500"/>
                                        <p:tgtEl>
                                          <p:spTgt spid="17"/>
                                        </p:tgtEl>
                                      </p:cBhvr>
                                    </p:animEffect>
                                  </p:childTnLst>
                                </p:cTn>
                              </p:par>
                              <p:par>
                                <p:cTn id="36" presetID="10" presetClass="entr" presetSubtype="0" fill="hold" nodeType="withEffect">
                                  <p:stCondLst>
                                    <p:cond delay="1200"/>
                                  </p:stCondLst>
                                  <p:childTnLst>
                                    <p:set>
                                      <p:cBhvr>
                                        <p:cTn id="37" dur="1" fill="hold">
                                          <p:stCondLst>
                                            <p:cond delay="0"/>
                                          </p:stCondLst>
                                        </p:cTn>
                                        <p:tgtEl>
                                          <p:spTgt spid="8"/>
                                        </p:tgtEl>
                                        <p:attrNameLst>
                                          <p:attrName>style.visibility</p:attrName>
                                        </p:attrNameLst>
                                      </p:cBhvr>
                                      <p:to>
                                        <p:strVal val="visible"/>
                                      </p:to>
                                    </p:set>
                                    <p:animEffect transition="in" filter="fade">
                                      <p:cBhvr>
                                        <p:cTn id="38" dur="500"/>
                                        <p:tgtEl>
                                          <p:spTgt spid="8"/>
                                        </p:tgtEl>
                                      </p:cBhvr>
                                    </p:animEffect>
                                  </p:childTnLst>
                                </p:cTn>
                              </p:par>
                            </p:childTnLst>
                          </p:cTn>
                        </p:par>
                        <p:par>
                          <p:cTn id="39" fill="hold">
                            <p:stCondLst>
                              <p:cond delay="500"/>
                            </p:stCondLst>
                            <p:childTnLst>
                              <p:par>
                                <p:cTn id="40" presetID="22" presetClass="entr" presetSubtype="8" fill="hold" nodeType="afterEffect">
                                  <p:stCondLst>
                                    <p:cond delay="0"/>
                                  </p:stCondLst>
                                  <p:childTnLst>
                                    <p:set>
                                      <p:cBhvr>
                                        <p:cTn id="41" dur="1" fill="hold">
                                          <p:stCondLst>
                                            <p:cond delay="0"/>
                                          </p:stCondLst>
                                        </p:cTn>
                                        <p:tgtEl>
                                          <p:spTgt spid="3">
                                            <p:txEl>
                                              <p:pRg st="0" end="0"/>
                                            </p:txEl>
                                          </p:spTgt>
                                        </p:tgtEl>
                                        <p:attrNameLst>
                                          <p:attrName>style.visibility</p:attrName>
                                        </p:attrNameLst>
                                      </p:cBhvr>
                                      <p:to>
                                        <p:strVal val="visible"/>
                                      </p:to>
                                    </p:set>
                                    <p:animEffect transition="in" filter="wipe(left)">
                                      <p:cBhvr>
                                        <p:cTn id="42" dur="500"/>
                                        <p:tgtEl>
                                          <p:spTgt spid="3">
                                            <p:txEl>
                                              <p:pRg st="0" end="0"/>
                                            </p:txEl>
                                          </p:spTgt>
                                        </p:tgtEl>
                                      </p:cBhvr>
                                    </p:animEffect>
                                  </p:childTnLst>
                                </p:cTn>
                              </p:par>
                              <p:par>
                                <p:cTn id="43" presetID="42" presetClass="entr" presetSubtype="0" fill="hold" nodeType="withEffect">
                                  <p:stCondLst>
                                    <p:cond delay="0"/>
                                  </p:stCondLst>
                                  <p:childTnLst>
                                    <p:set>
                                      <p:cBhvr>
                                        <p:cTn id="44" dur="1" fill="hold">
                                          <p:stCondLst>
                                            <p:cond delay="0"/>
                                          </p:stCondLst>
                                        </p:cTn>
                                        <p:tgtEl>
                                          <p:spTgt spid="7"/>
                                        </p:tgtEl>
                                        <p:attrNameLst>
                                          <p:attrName>style.visibility</p:attrName>
                                        </p:attrNameLst>
                                      </p:cBhvr>
                                      <p:to>
                                        <p:strVal val="visible"/>
                                      </p:to>
                                    </p:set>
                                    <p:animEffect transition="in" filter="fade">
                                      <p:cBhvr>
                                        <p:cTn id="45" dur="1000"/>
                                        <p:tgtEl>
                                          <p:spTgt spid="7"/>
                                        </p:tgtEl>
                                      </p:cBhvr>
                                    </p:animEffect>
                                    <p:anim calcmode="lin" valueType="num">
                                      <p:cBhvr>
                                        <p:cTn id="46" dur="1000" fill="hold"/>
                                        <p:tgtEl>
                                          <p:spTgt spid="7"/>
                                        </p:tgtEl>
                                        <p:attrNameLst>
                                          <p:attrName>ppt_x</p:attrName>
                                        </p:attrNameLst>
                                      </p:cBhvr>
                                      <p:tavLst>
                                        <p:tav tm="0">
                                          <p:val>
                                            <p:strVal val="#ppt_x"/>
                                          </p:val>
                                        </p:tav>
                                        <p:tav tm="100000">
                                          <p:val>
                                            <p:strVal val="#ppt_x"/>
                                          </p:val>
                                        </p:tav>
                                      </p:tavLst>
                                    </p:anim>
                                    <p:anim calcmode="lin" valueType="num">
                                      <p:cBhvr>
                                        <p:cTn id="47" dur="1000" fill="hold"/>
                                        <p:tgtEl>
                                          <p:spTgt spid="7"/>
                                        </p:tgtEl>
                                        <p:attrNameLst>
                                          <p:attrName>ppt_y</p:attrName>
                                        </p:attrNameLst>
                                      </p:cBhvr>
                                      <p:tavLst>
                                        <p:tav tm="0">
                                          <p:val>
                                            <p:strVal val="#ppt_y+.1"/>
                                          </p:val>
                                        </p:tav>
                                        <p:tav tm="100000">
                                          <p:val>
                                            <p:strVal val="#ppt_y"/>
                                          </p:val>
                                        </p:tav>
                                      </p:tavLst>
                                    </p:anim>
                                  </p:childTnLst>
                                </p:cTn>
                              </p:par>
                            </p:childTnLst>
                          </p:cTn>
                        </p:par>
                        <p:par>
                          <p:cTn id="48" fill="hold">
                            <p:stCondLst>
                              <p:cond delay="1000"/>
                            </p:stCondLst>
                            <p:childTnLst>
                              <p:par>
                                <p:cTn id="49" presetID="22" presetClass="entr" presetSubtype="1" fill="hold" nodeType="afterEffect">
                                  <p:stCondLst>
                                    <p:cond delay="0"/>
                                  </p:stCondLst>
                                  <p:childTnLst>
                                    <p:set>
                                      <p:cBhvr>
                                        <p:cTn id="50" dur="1" fill="hold">
                                          <p:stCondLst>
                                            <p:cond delay="0"/>
                                          </p:stCondLst>
                                        </p:cTn>
                                        <p:tgtEl>
                                          <p:spTgt spid="5"/>
                                        </p:tgtEl>
                                        <p:attrNameLst>
                                          <p:attrName>style.visibility</p:attrName>
                                        </p:attrNameLst>
                                      </p:cBhvr>
                                      <p:to>
                                        <p:strVal val="visible"/>
                                      </p:to>
                                    </p:set>
                                    <p:animEffect transition="in" filter="wipe(up)">
                                      <p:cBhvr>
                                        <p:cTn id="51" dur="500"/>
                                        <p:tgtEl>
                                          <p:spTgt spid="5"/>
                                        </p:tgtEl>
                                      </p:cBhvr>
                                    </p:animEffect>
                                  </p:childTnLst>
                                </p:cTn>
                              </p:par>
                            </p:childTnLst>
                          </p:cTn>
                        </p:par>
                        <p:par>
                          <p:cTn id="52" fill="hold">
                            <p:stCondLst>
                              <p:cond delay="1500"/>
                            </p:stCondLst>
                            <p:childTnLst>
                              <p:par>
                                <p:cTn id="53" presetID="22" presetClass="entr" presetSubtype="1" fill="hold" nodeType="afterEffect">
                                  <p:stCondLst>
                                    <p:cond delay="0"/>
                                  </p:stCondLst>
                                  <p:childTnLst>
                                    <p:set>
                                      <p:cBhvr>
                                        <p:cTn id="54" dur="1" fill="hold">
                                          <p:stCondLst>
                                            <p:cond delay="0"/>
                                          </p:stCondLst>
                                        </p:cTn>
                                        <p:tgtEl>
                                          <p:spTgt spid="18"/>
                                        </p:tgtEl>
                                        <p:attrNameLst>
                                          <p:attrName>style.visibility</p:attrName>
                                        </p:attrNameLst>
                                      </p:cBhvr>
                                      <p:to>
                                        <p:strVal val="visible"/>
                                      </p:to>
                                    </p:set>
                                    <p:animEffect transition="in" filter="wipe(up)">
                                      <p:cBhvr>
                                        <p:cTn id="55" dur="500"/>
                                        <p:tgtEl>
                                          <p:spTgt spid="18"/>
                                        </p:tgtEl>
                                      </p:cBhvr>
                                    </p:animEffect>
                                  </p:childTnLst>
                                </p:cTn>
                              </p:par>
                              <p:par>
                                <p:cTn id="56" presetID="22" presetClass="entr" presetSubtype="1" fill="hold" nodeType="withEffect">
                                  <p:stCondLst>
                                    <p:cond delay="150"/>
                                  </p:stCondLst>
                                  <p:childTnLst>
                                    <p:set>
                                      <p:cBhvr>
                                        <p:cTn id="57" dur="1" fill="hold">
                                          <p:stCondLst>
                                            <p:cond delay="0"/>
                                          </p:stCondLst>
                                        </p:cTn>
                                        <p:tgtEl>
                                          <p:spTgt spid="2"/>
                                        </p:tgtEl>
                                        <p:attrNameLst>
                                          <p:attrName>style.visibility</p:attrName>
                                        </p:attrNameLst>
                                      </p:cBhvr>
                                      <p:to>
                                        <p:strVal val="visible"/>
                                      </p:to>
                                    </p:set>
                                    <p:animEffect transition="in" filter="wipe(up)">
                                      <p:cBhvr>
                                        <p:cTn id="58" dur="500"/>
                                        <p:tgtEl>
                                          <p:spTgt spid="2"/>
                                        </p:tgtEl>
                                      </p:cBhvr>
                                    </p:animEffect>
                                  </p:childTnLst>
                                </p:cTn>
                              </p:par>
                            </p:childTnLst>
                          </p:cTn>
                        </p:par>
                        <p:par>
                          <p:cTn id="59" fill="hold">
                            <p:stCondLst>
                              <p:cond delay="2000"/>
                            </p:stCondLst>
                            <p:childTnLst>
                              <p:par>
                                <p:cTn id="60" presetID="10" presetClass="entr" presetSubtype="0" fill="hold" nodeType="afterEffect">
                                  <p:stCondLst>
                                    <p:cond delay="0"/>
                                  </p:stCondLst>
                                  <p:childTnLst>
                                    <p:set>
                                      <p:cBhvr>
                                        <p:cTn id="61" dur="1" fill="hold">
                                          <p:stCondLst>
                                            <p:cond delay="0"/>
                                          </p:stCondLst>
                                        </p:cTn>
                                        <p:tgtEl>
                                          <p:spTgt spid="4"/>
                                        </p:tgtEl>
                                        <p:attrNameLst>
                                          <p:attrName>style.visibility</p:attrName>
                                        </p:attrNameLst>
                                      </p:cBhvr>
                                      <p:to>
                                        <p:strVal val="visible"/>
                                      </p:to>
                                    </p:set>
                                    <p:animEffect transition="in" filter="fade">
                                      <p:cBhvr>
                                        <p:cTn id="6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build="p"/>
      <p:bldP spid="4" grpId="0"/>
      <p:bldP spid="18" grpId="0" animBg="1"/>
    </p:bldLst>
  </p:timing>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内容页2">
    <p:bg>
      <p:bgPr>
        <a:blipFill rotWithShape="0">
          <a:blip r:embed="rId2"/>
          <a:stretch>
            <a:fillRect/>
          </a:stretch>
        </a:blipFill>
        <a:effectLst/>
      </p:bgPr>
    </p:bg>
    <p:spTree>
      <p:nvGrpSpPr>
        <p:cNvPr id="1" name=""/>
        <p:cNvGrpSpPr/>
        <p:nvPr/>
      </p:nvGrpSpPr>
      <p:grpSpPr>
        <a:xfrm>
          <a:off x="0" y="0"/>
          <a:ext cx="0" cy="0"/>
          <a:chOff x="0" y="0"/>
          <a:chExt cx="0" cy="0"/>
        </a:xfrm>
      </p:grpSpPr>
      <p:sp>
        <p:nvSpPr>
          <p:cNvPr id="2050" name="直接连接符 1031"/>
          <p:cNvSpPr/>
          <p:nvPr userDrawn="1"/>
        </p:nvSpPr>
        <p:spPr>
          <a:xfrm flipV="1">
            <a:off x="2489200" y="609600"/>
            <a:ext cx="9702800" cy="0"/>
          </a:xfrm>
          <a:prstGeom prst="line">
            <a:avLst/>
          </a:prstGeom>
          <a:ln w="9525" cap="flat" cmpd="sng">
            <a:solidFill>
              <a:schemeClr val="tx1"/>
            </a:solidFill>
            <a:prstDash val="solid"/>
            <a:headEnd type="none" w="med" len="med"/>
            <a:tailEnd type="none" w="med" len="med"/>
          </a:ln>
        </p:spPr>
      </p:sp>
      <p:sp>
        <p:nvSpPr>
          <p:cNvPr id="2051" name="直接连接符 1032"/>
          <p:cNvSpPr/>
          <p:nvPr userDrawn="1"/>
        </p:nvSpPr>
        <p:spPr>
          <a:xfrm flipV="1">
            <a:off x="0" y="6248400"/>
            <a:ext cx="12192000" cy="12700"/>
          </a:xfrm>
          <a:prstGeom prst="line">
            <a:avLst/>
          </a:prstGeom>
          <a:ln w="9525" cap="flat" cmpd="sng">
            <a:solidFill>
              <a:schemeClr val="tx1"/>
            </a:solidFill>
            <a:prstDash val="solid"/>
            <a:headEnd type="none" w="med" len="med"/>
            <a:tailEnd type="none" w="med" len="med"/>
          </a:ln>
        </p:spPr>
      </p:sp>
      <p:pic>
        <p:nvPicPr>
          <p:cNvPr id="2052" name="图片 3"/>
          <p:cNvPicPr>
            <a:picLocks noChangeAspect="1"/>
          </p:cNvPicPr>
          <p:nvPr userDrawn="1"/>
        </p:nvPicPr>
        <p:blipFill>
          <a:blip r:embed="rId3"/>
          <a:stretch>
            <a:fillRect/>
          </a:stretch>
        </p:blipFill>
        <p:spPr>
          <a:xfrm>
            <a:off x="31750" y="-19050"/>
            <a:ext cx="3722688" cy="628650"/>
          </a:xfrm>
          <a:prstGeom prst="rect">
            <a:avLst/>
          </a:prstGeom>
          <a:noFill/>
          <a:ln w="9525">
            <a:noFill/>
          </a:ln>
        </p:spPr>
      </p:pic>
      <p:sp>
        <p:nvSpPr>
          <p:cNvPr id="10" name="内容占位符 9"/>
          <p:cNvSpPr>
            <a:spLocks noGrp="1"/>
          </p:cNvSpPr>
          <p:nvPr>
            <p:ph sz="quarter" idx="13"/>
          </p:nvPr>
        </p:nvSpPr>
        <p:spPr>
          <a:xfrm>
            <a:off x="1055976" y="939006"/>
            <a:ext cx="10091391" cy="914400"/>
          </a:xfrm>
          <a:prstGeom prst="rect">
            <a:avLst/>
          </a:prstGeom>
        </p:spPr>
        <p:txBody>
          <a:bodyPr/>
          <a:lstStyle>
            <a:lvl1pPr marL="0" indent="0">
              <a:buNone/>
              <a:defRPr sz="4400" b="1">
                <a:solidFill>
                  <a:srgbClr val="C00000"/>
                </a:solidFill>
                <a:latin typeface="+mj-ea"/>
                <a:ea typeface="+mj-ea"/>
              </a:defRPr>
            </a:lvl1pPr>
          </a:lstStyle>
          <a:p>
            <a:pPr lvl="0"/>
            <a:r>
              <a:rPr lang="zh-CN" altLang="en-US" noProof="1"/>
              <a:t>单击此处编辑母版文本样式</a:t>
            </a:r>
            <a:endParaRPr lang="zh-CN" altLang="en-US" noProof="1"/>
          </a:p>
        </p:txBody>
      </p:sp>
      <p:sp>
        <p:nvSpPr>
          <p:cNvPr id="12" name="文本占位符 11"/>
          <p:cNvSpPr>
            <a:spLocks noGrp="1"/>
          </p:cNvSpPr>
          <p:nvPr>
            <p:ph type="body" sz="quarter" idx="14"/>
          </p:nvPr>
        </p:nvSpPr>
        <p:spPr>
          <a:xfrm>
            <a:off x="1055976" y="2188369"/>
            <a:ext cx="10091391" cy="3680416"/>
          </a:xfrm>
          <a:prstGeom prst="rect">
            <a:avLst/>
          </a:prstGeom>
        </p:spPr>
        <p:txBody>
          <a:bodyPr/>
          <a:lstStyle>
            <a:lvl1pPr marL="0" indent="0">
              <a:buNone/>
              <a:defRPr sz="2400" b="1"/>
            </a:lvl1pPr>
          </a:lstStyle>
          <a:p>
            <a:pPr lvl="0"/>
            <a:endParaRPr lang="zh-CN" altLang="en-US" noProof="1"/>
          </a:p>
        </p:txBody>
      </p:sp>
      <p:sp>
        <p:nvSpPr>
          <p:cNvPr id="5" name="日期占位符 1"/>
          <p:cNvSpPr>
            <a:spLocks noGrp="1"/>
          </p:cNvSpPr>
          <p:nvPr>
            <p:ph type="dt" sz="half" idx="2"/>
          </p:nvPr>
        </p:nvSpPr>
        <p:spPr>
          <a:xfrm>
            <a:off x="609600" y="6245225"/>
            <a:ext cx="2844800" cy="476250"/>
          </a:xfrm>
          <a:prstGeom prst="rect">
            <a:avLst/>
          </a:prstGeom>
        </p:spPr>
        <p:txBody>
          <a:bodyPr/>
          <a:lstStyle>
            <a:lvl1pPr eaLnBrk="0" hangingPunct="0">
              <a:buFontTx/>
              <a:buNone/>
              <a:defRPr sz="1800">
                <a:latin typeface="Arial" panose="020B0604020202020204" pitchFamily="34" charset="0"/>
              </a:defRPr>
            </a:lvl1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en-US" altLang="zh-CN" sz="1800" b="0" i="0" u="none" strike="noStrike" kern="1200" cap="none" spc="0" normalizeH="0" baseline="0" noProof="0">
              <a:ln>
                <a:noFill/>
              </a:ln>
              <a:solidFill>
                <a:schemeClr val="tx1"/>
              </a:solidFill>
              <a:effectLst/>
              <a:uLnTx/>
              <a:uFillTx/>
              <a:latin typeface="Arial" panose="020B0604020202020204" pitchFamily="34" charset="0"/>
              <a:ea typeface="微软雅黑" panose="020B0503020204020204" pitchFamily="49" charset="-122"/>
              <a:cs typeface="+mn-cs"/>
            </a:endParaRPr>
          </a:p>
        </p:txBody>
      </p:sp>
      <p:sp>
        <p:nvSpPr>
          <p:cNvPr id="6" name="页脚占位符 2"/>
          <p:cNvSpPr>
            <a:spLocks noGrp="1"/>
          </p:cNvSpPr>
          <p:nvPr>
            <p:ph type="ftr" sz="quarter" idx="3"/>
          </p:nvPr>
        </p:nvSpPr>
        <p:spPr>
          <a:xfrm>
            <a:off x="4508500" y="6318250"/>
            <a:ext cx="2501900" cy="323850"/>
          </a:xfrm>
          <a:prstGeom prst="rect">
            <a:avLst/>
          </a:prstGeom>
        </p:spPr>
        <p:txBody>
          <a:bodyPr/>
          <a:p>
            <a:pPr lvl="0" eaLnBrk="1" hangingPunct="1">
              <a:buNone/>
            </a:pPr>
            <a:r>
              <a:rPr lang="en-US" altLang="en-US" sz="1600" b="1" dirty="0">
                <a:solidFill>
                  <a:schemeClr val="tx2"/>
                </a:solidFill>
                <a:ea typeface="微软雅黑" panose="020B0503020204020204" pitchFamily="49" charset="-122"/>
              </a:rPr>
              <a:t>   </a:t>
            </a:r>
            <a:endParaRPr lang="en-US" altLang="en-US" sz="1600" b="1" dirty="0">
              <a:solidFill>
                <a:schemeClr val="tx2"/>
              </a:solidFill>
            </a:endParaRPr>
          </a:p>
        </p:txBody>
      </p:sp>
      <p:sp>
        <p:nvSpPr>
          <p:cNvPr id="7" name="灯片编号占位符 3"/>
          <p:cNvSpPr>
            <a:spLocks noGrp="1"/>
          </p:cNvSpPr>
          <p:nvPr>
            <p:ph type="sldNum" sz="quarter" idx="4"/>
          </p:nvPr>
        </p:nvSpPr>
        <p:spPr>
          <a:xfrm>
            <a:off x="8737600" y="6245225"/>
            <a:ext cx="2844800" cy="476250"/>
          </a:xfrm>
          <a:prstGeom prst="rect">
            <a:avLst/>
          </a:prstGeom>
        </p:spPr>
        <p:txBody>
          <a:bodyPr vert="horz" wrap="square" lIns="91440" tIns="45720" rIns="91440" bIns="45720" numCol="1" anchor="t" anchorCtr="0" compatLnSpc="1"/>
          <a:p>
            <a:pPr lvl="0" eaLnBrk="1" hangingPunct="1">
              <a:buNone/>
            </a:pPr>
            <a:fld id="{9A0DB2DC-4C9A-4742-B13C-FB6460FD3503}" type="slidenum">
              <a:rPr lang="en-US" altLang="zh-CN" sz="1800" dirty="0"/>
            </a:fld>
            <a:endParaRPr lang="en-US" altLang="zh-CN" sz="1800"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a:t>单击此处编辑母版标题样式</a:t>
            </a:r>
            <a:endParaRPr lang="zh-CN" altLang="en-US" strike="noStrike" noProof="1"/>
          </a:p>
        </p:txBody>
      </p:sp>
      <p:sp>
        <p:nvSpPr>
          <p:cNvPr id="3" name="日期占位符 2"/>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4" name="页脚占位符 3"/>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第</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一</a:t>
            </a:r>
            <a:r>
              <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章  </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总论</a:t>
            </a:r>
            <a:endPar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endParaRPr>
          </a:p>
        </p:txBody>
      </p:sp>
      <p:sp>
        <p:nvSpPr>
          <p:cNvPr id="5" name="灯片编号占位符 4"/>
          <p:cNvSpPr>
            <a:spLocks noGrp="1"/>
          </p:cNvSpPr>
          <p:nvPr>
            <p:ph type="sldNum" sz="quarter" idx="12"/>
          </p:nvPr>
        </p:nvSpPr>
        <p:spPr/>
        <p:txBody>
          <a:bodyPr/>
          <a:p>
            <a:pPr lvl="0" eaLnBrk="1" fontAlgn="base" hangingPunct="1"/>
            <a:fld id="{9A0DB2DC-4C9A-4742-B13C-FB6460FD3503}" type="slidenum">
              <a:rPr lang="en-US" altLang="zh-CN" strike="noStrike" noProof="1" dirty="0">
                <a:latin typeface="Verdana" panose="020B060403050404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pic>
        <p:nvPicPr>
          <p:cNvPr id="9" name="图片 8" descr="图片1"/>
          <p:cNvPicPr>
            <a:picLocks noChangeAspect="1"/>
          </p:cNvPicPr>
          <p:nvPr userDrawn="1"/>
        </p:nvPicPr>
        <p:blipFill>
          <a:blip r:embed="rId2"/>
          <a:stretch>
            <a:fillRect/>
          </a:stretch>
        </p:blipFill>
        <p:spPr>
          <a:xfrm>
            <a:off x="10200640" y="0"/>
            <a:ext cx="1877695" cy="359410"/>
          </a:xfrm>
          <a:prstGeom prst="rect">
            <a:avLst/>
          </a:prstGeom>
        </p:spPr>
      </p:pic>
    </p:spTree>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blank">
  <p:cSld name="空白">
    <p:bg>
      <p:bgPr>
        <a:blipFill rotWithShape="0">
          <a:blip r:embed="rId2"/>
          <a:stretch>
            <a:fillRect/>
          </a:stretch>
        </a:blipFill>
        <a:effectLst/>
      </p:bgPr>
    </p:bg>
    <p:spTree>
      <p:nvGrpSpPr>
        <p:cNvPr id="1" name=""/>
        <p:cNvGrpSpPr/>
        <p:nvPr/>
      </p:nvGrpSpPr>
      <p:grpSpPr>
        <a:xfrm>
          <a:off x="0" y="0"/>
          <a:ext cx="0" cy="0"/>
          <a:chOff x="0" y="0"/>
          <a:chExt cx="0" cy="0"/>
        </a:xfrm>
      </p:grpSpPr>
      <p:sp>
        <p:nvSpPr>
          <p:cNvPr id="3074" name="直接连接符 1031"/>
          <p:cNvSpPr/>
          <p:nvPr userDrawn="1"/>
        </p:nvSpPr>
        <p:spPr>
          <a:xfrm flipV="1">
            <a:off x="2489200" y="609600"/>
            <a:ext cx="9702800" cy="0"/>
          </a:xfrm>
          <a:prstGeom prst="line">
            <a:avLst/>
          </a:prstGeom>
          <a:ln w="9525" cap="flat" cmpd="sng">
            <a:solidFill>
              <a:schemeClr val="tx1"/>
            </a:solidFill>
            <a:prstDash val="solid"/>
            <a:headEnd type="none" w="med" len="med"/>
            <a:tailEnd type="none" w="med" len="med"/>
          </a:ln>
        </p:spPr>
      </p:sp>
      <p:sp>
        <p:nvSpPr>
          <p:cNvPr id="3075" name="直接连接符 1032"/>
          <p:cNvSpPr/>
          <p:nvPr userDrawn="1"/>
        </p:nvSpPr>
        <p:spPr>
          <a:xfrm flipV="1">
            <a:off x="0" y="6248400"/>
            <a:ext cx="12192000" cy="12700"/>
          </a:xfrm>
          <a:prstGeom prst="line">
            <a:avLst/>
          </a:prstGeom>
          <a:ln w="9525" cap="flat" cmpd="sng">
            <a:solidFill>
              <a:schemeClr val="tx1"/>
            </a:solidFill>
            <a:prstDash val="solid"/>
            <a:headEnd type="none" w="med" len="med"/>
            <a:tailEnd type="none" w="med" len="med"/>
          </a:ln>
        </p:spPr>
      </p:sp>
      <p:pic>
        <p:nvPicPr>
          <p:cNvPr id="3076" name="图片 3"/>
          <p:cNvPicPr>
            <a:picLocks noChangeAspect="1"/>
          </p:cNvPicPr>
          <p:nvPr userDrawn="1"/>
        </p:nvPicPr>
        <p:blipFill>
          <a:blip r:embed="rId3"/>
          <a:stretch>
            <a:fillRect/>
          </a:stretch>
        </p:blipFill>
        <p:spPr>
          <a:xfrm>
            <a:off x="31750" y="-19050"/>
            <a:ext cx="3722688" cy="628650"/>
          </a:xfrm>
          <a:prstGeom prst="rect">
            <a:avLst/>
          </a:prstGeom>
          <a:noFill/>
          <a:ln w="9525">
            <a:noFill/>
          </a:ln>
        </p:spPr>
      </p:pic>
      <p:sp>
        <p:nvSpPr>
          <p:cNvPr id="5" name="日期占位符 1"/>
          <p:cNvSpPr>
            <a:spLocks noGrp="1"/>
          </p:cNvSpPr>
          <p:nvPr>
            <p:ph type="dt" sz="half" idx="2"/>
          </p:nvPr>
        </p:nvSpPr>
        <p:spPr>
          <a:xfrm>
            <a:off x="609600" y="6245225"/>
            <a:ext cx="2844800" cy="476250"/>
          </a:xfrm>
          <a:prstGeom prst="rect">
            <a:avLst/>
          </a:prstGeom>
        </p:spPr>
        <p:txBody>
          <a:bodyPr/>
          <a:lstStyle>
            <a:lvl1pPr eaLnBrk="0" hangingPunct="0">
              <a:buFontTx/>
              <a:buNone/>
              <a:defRPr sz="1800">
                <a:latin typeface="Arial" panose="020B0604020202020204" pitchFamily="34" charset="0"/>
              </a:defRPr>
            </a:lvl1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en-US" altLang="zh-CN" sz="1800" b="0" i="0" u="none" strike="noStrike" kern="1200" cap="none" spc="0" normalizeH="0" baseline="0" noProof="0">
              <a:ln>
                <a:noFill/>
              </a:ln>
              <a:solidFill>
                <a:schemeClr val="tx1"/>
              </a:solidFill>
              <a:effectLst/>
              <a:uLnTx/>
              <a:uFillTx/>
              <a:latin typeface="Arial" panose="020B0604020202020204" pitchFamily="34" charset="0"/>
              <a:ea typeface="微软雅黑" panose="020B0503020204020204" pitchFamily="49" charset="-122"/>
              <a:cs typeface="+mn-cs"/>
            </a:endParaRPr>
          </a:p>
        </p:txBody>
      </p:sp>
      <p:sp>
        <p:nvSpPr>
          <p:cNvPr id="6" name="页脚占位符 2"/>
          <p:cNvSpPr>
            <a:spLocks noGrp="1"/>
          </p:cNvSpPr>
          <p:nvPr>
            <p:ph type="ftr" sz="quarter" idx="3"/>
          </p:nvPr>
        </p:nvSpPr>
        <p:spPr>
          <a:xfrm>
            <a:off x="4508500" y="6318250"/>
            <a:ext cx="2501900" cy="323850"/>
          </a:xfrm>
          <a:prstGeom prst="rect">
            <a:avLst/>
          </a:prstGeom>
        </p:spPr>
        <p:txBody>
          <a:bodyPr/>
          <a:p>
            <a:pPr lvl="0" eaLnBrk="1" hangingPunct="1">
              <a:buNone/>
            </a:pPr>
            <a:r>
              <a:rPr lang="en-US" altLang="en-US" sz="1600" b="1" dirty="0">
                <a:solidFill>
                  <a:schemeClr val="tx2"/>
                </a:solidFill>
                <a:ea typeface="微软雅黑" panose="020B0503020204020204" pitchFamily="49" charset="-122"/>
              </a:rPr>
              <a:t>   </a:t>
            </a:r>
            <a:endParaRPr lang="en-US" altLang="en-US" sz="1600" b="1" dirty="0">
              <a:solidFill>
                <a:schemeClr val="tx2"/>
              </a:solidFill>
            </a:endParaRPr>
          </a:p>
        </p:txBody>
      </p:sp>
      <p:sp>
        <p:nvSpPr>
          <p:cNvPr id="7" name="灯片编号占位符 3"/>
          <p:cNvSpPr>
            <a:spLocks noGrp="1"/>
          </p:cNvSpPr>
          <p:nvPr>
            <p:ph type="sldNum" sz="quarter" idx="4"/>
          </p:nvPr>
        </p:nvSpPr>
        <p:spPr>
          <a:xfrm>
            <a:off x="8737600" y="6245225"/>
            <a:ext cx="2844800" cy="476250"/>
          </a:xfrm>
          <a:prstGeom prst="rect">
            <a:avLst/>
          </a:prstGeom>
        </p:spPr>
        <p:txBody>
          <a:bodyPr vert="horz" wrap="square" lIns="91440" tIns="45720" rIns="91440" bIns="45720" numCol="1" anchor="t" anchorCtr="0" compatLnSpc="1"/>
          <a:p>
            <a:pPr lvl="0" eaLnBrk="1" hangingPunct="1">
              <a:buNone/>
            </a:pPr>
            <a:fld id="{9A0DB2DC-4C9A-4742-B13C-FB6460FD3503}" type="slidenum">
              <a:rPr lang="en-US" altLang="zh-CN" sz="1800" dirty="0"/>
            </a:fld>
            <a:endParaRPr lang="en-US" altLang="zh-CN" sz="1800" dirty="0"/>
          </a:p>
        </p:txBody>
      </p:sp>
    </p:spTree>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tbl">
  <p:cSld name="标题和表格">
    <p:bg>
      <p:bgPr>
        <a:blipFill rotWithShape="0">
          <a:blip r:embed="rId2"/>
          <a:stretch>
            <a:fillRect/>
          </a:stretch>
        </a:blip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noProof="1"/>
              <a:t>单击此处编辑母版标题样式</a:t>
            </a:r>
            <a:endParaRPr lang="zh-CN" altLang="en-US" noProof="1"/>
          </a:p>
        </p:txBody>
      </p:sp>
      <p:sp>
        <p:nvSpPr>
          <p:cNvPr id="3" name="表格占位符 2"/>
          <p:cNvSpPr>
            <a:spLocks noGrp="1"/>
          </p:cNvSpPr>
          <p:nvPr>
            <p:ph type="tbl" idx="1"/>
          </p:nvPr>
        </p:nvSpPr>
        <p:spPr>
          <a:xfrm>
            <a:off x="609600" y="1600201"/>
            <a:ext cx="10972800" cy="4525963"/>
          </a:xfrm>
          <a:prstGeom prst="rect">
            <a:avLst/>
          </a:prstGeom>
        </p:spPr>
        <p:txBody>
          <a:bodyPr/>
          <a:lstStyle/>
          <a:p>
            <a:pPr marL="227330" marR="0" lvl="0" indent="-227330" algn="l" defTabSz="913130" rtl="0" eaLnBrk="0" fontAlgn="base" latinLnBrk="0" hangingPunct="0">
              <a:lnSpc>
                <a:spcPct val="90000"/>
              </a:lnSpc>
              <a:spcBef>
                <a:spcPts val="1000"/>
              </a:spcBef>
              <a:spcAft>
                <a:spcPct val="0"/>
              </a:spcAft>
              <a:buClrTx/>
              <a:buSzTx/>
              <a:buFont typeface="Arial" panose="020B0604020202020204" pitchFamily="34" charset="0"/>
              <a:buChar char="•"/>
              <a:defRPr/>
            </a:pPr>
            <a:endParaRPr kumimoji="0" lang="zh-CN" altLang="en-US" sz="2800" b="0" i="0" u="none" strike="noStrike" kern="1200" cap="none" spc="0" normalizeH="0" baseline="0" noProof="0">
              <a:ln>
                <a:noFill/>
              </a:ln>
              <a:solidFill>
                <a:schemeClr val="tx1"/>
              </a:solidFill>
              <a:effectLst/>
              <a:uLnTx/>
              <a:uFillTx/>
              <a:latin typeface="+mn-lt"/>
              <a:ea typeface="+mn-ea"/>
              <a:cs typeface="+mn-cs"/>
            </a:endParaRPr>
          </a:p>
        </p:txBody>
      </p:sp>
      <p:sp>
        <p:nvSpPr>
          <p:cNvPr id="4" name="日期占位符 3"/>
          <p:cNvSpPr>
            <a:spLocks noGrp="1"/>
          </p:cNvSpPr>
          <p:nvPr>
            <p:ph type="dt" sz="half" idx="2"/>
          </p:nvPr>
        </p:nvSpPr>
        <p:spPr>
          <a:xfrm>
            <a:off x="609600" y="6245225"/>
            <a:ext cx="2844800" cy="476250"/>
          </a:xfrm>
          <a:prstGeom prst="rect">
            <a:avLst/>
          </a:prstGeom>
        </p:spPr>
        <p:txBody>
          <a:bodyPr/>
          <a:lstStyle>
            <a:lvl1pPr eaLnBrk="0" hangingPunct="0">
              <a:buFontTx/>
              <a:buNone/>
              <a:defRPr sz="1800">
                <a:latin typeface="Arial" panose="020B0604020202020204" pitchFamily="34" charset="0"/>
              </a:defRPr>
            </a:lvl1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en-US" altLang="zh-CN" sz="1800" b="0" i="0" u="none" strike="noStrike" kern="1200" cap="none" spc="0" normalizeH="0" baseline="0" noProof="0">
              <a:ln>
                <a:noFill/>
              </a:ln>
              <a:solidFill>
                <a:schemeClr val="tx1"/>
              </a:solidFill>
              <a:effectLst/>
              <a:uLnTx/>
              <a:uFillTx/>
              <a:latin typeface="Arial" panose="020B0604020202020204" pitchFamily="34" charset="0"/>
              <a:ea typeface="微软雅黑" panose="020B0503020204020204" pitchFamily="49" charset="-122"/>
              <a:cs typeface="+mn-cs"/>
            </a:endParaRPr>
          </a:p>
        </p:txBody>
      </p:sp>
      <p:sp>
        <p:nvSpPr>
          <p:cNvPr id="5" name="页脚占位符 4"/>
          <p:cNvSpPr>
            <a:spLocks noGrp="1"/>
          </p:cNvSpPr>
          <p:nvPr>
            <p:ph type="ftr" sz="quarter" idx="3"/>
          </p:nvPr>
        </p:nvSpPr>
        <p:spPr>
          <a:xfrm>
            <a:off x="4165600" y="6245225"/>
            <a:ext cx="3860800" cy="476250"/>
          </a:xfrm>
          <a:prstGeom prst="rect">
            <a:avLst/>
          </a:prstGeom>
        </p:spPr>
        <p:txBody>
          <a:bodyPr/>
          <a:lstStyle>
            <a:lvl1pPr eaLnBrk="0" hangingPunct="0">
              <a:buFontTx/>
              <a:buNone/>
              <a:defRPr sz="1800">
                <a:latin typeface="Arial" panose="020B0604020202020204" pitchFamily="34" charset="0"/>
              </a:defRPr>
            </a:lvl1pPr>
          </a:lstStyle>
          <a:p>
            <a:pPr marL="0" marR="0" lvl="0" indent="0" algn="l" defTabSz="914400" rtl="0" eaLnBrk="0" fontAlgn="base" latinLnBrk="0" hangingPunct="0">
              <a:lnSpc>
                <a:spcPct val="100000"/>
              </a:lnSpc>
              <a:spcBef>
                <a:spcPct val="0"/>
              </a:spcBef>
              <a:spcAft>
                <a:spcPct val="0"/>
              </a:spcAft>
              <a:buClrTx/>
              <a:buSzTx/>
              <a:buFontTx/>
              <a:buNone/>
              <a:defRPr/>
            </a:pPr>
            <a:r>
              <a:rPr kumimoji="0" lang="zh-CN" altLang="en-US" sz="1800" b="0" i="0" u="none" strike="noStrike" kern="1200" cap="none" spc="0" normalizeH="0" baseline="0" noProof="0" dirty="0">
                <a:ln>
                  <a:noFill/>
                </a:ln>
                <a:solidFill>
                  <a:schemeClr val="tx1"/>
                </a:solidFill>
                <a:effectLst/>
                <a:uLnTx/>
                <a:uFillTx/>
                <a:latin typeface="Arial" panose="020B0604020202020204" pitchFamily="34" charset="0"/>
                <a:ea typeface="微软雅黑" panose="020B0503020204020204" pitchFamily="49" charset="-122"/>
                <a:cs typeface="+mn-cs"/>
              </a:rPr>
              <a:t>南京审计学院 </a:t>
            </a:r>
            <a:endParaRPr kumimoji="0" lang="zh-CN" altLang="en-US" sz="1800" b="0" i="0" u="none" strike="noStrike" kern="1200" cap="none" spc="0" normalizeH="0" baseline="0" noProof="0" dirty="0">
              <a:ln>
                <a:noFill/>
              </a:ln>
              <a:solidFill>
                <a:schemeClr val="tx1"/>
              </a:solidFill>
              <a:effectLst/>
              <a:uLnTx/>
              <a:uFillTx/>
              <a:latin typeface="Arial" panose="020B0604020202020204" pitchFamily="34" charset="0"/>
              <a:ea typeface="微软雅黑" panose="020B0503020204020204" pitchFamily="49" charset="-122"/>
              <a:cs typeface="+mn-cs"/>
            </a:endParaRPr>
          </a:p>
        </p:txBody>
      </p:sp>
      <p:sp>
        <p:nvSpPr>
          <p:cNvPr id="6" name="灯片编号占位符 5"/>
          <p:cNvSpPr>
            <a:spLocks noGrp="1"/>
          </p:cNvSpPr>
          <p:nvPr>
            <p:ph type="sldNum" sz="quarter" idx="4"/>
          </p:nvPr>
        </p:nvSpPr>
        <p:spPr>
          <a:xfrm>
            <a:off x="8737600" y="6245225"/>
            <a:ext cx="2844800" cy="476250"/>
          </a:xfrm>
          <a:prstGeom prst="rect">
            <a:avLst/>
          </a:prstGeom>
        </p:spPr>
        <p:txBody>
          <a:bodyPr vert="horz" wrap="square" lIns="91440" tIns="45720" rIns="91440" bIns="45720" numCol="1" anchor="t" anchorCtr="0" compatLnSpc="1"/>
          <a:p>
            <a:pPr lvl="0" eaLnBrk="1" hangingPunct="1">
              <a:buNone/>
            </a:pPr>
            <a:fld id="{9A0DB2DC-4C9A-4742-B13C-FB6460FD3503}" type="slidenum">
              <a:rPr lang="en-US" altLang="zh-CN" sz="1800" dirty="0"/>
            </a:fld>
            <a:endParaRPr lang="en-US" altLang="zh-CN" sz="1800" dirty="0"/>
          </a:p>
        </p:txBody>
      </p:sp>
    </p:spTree>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twoObj">
  <p:cSld name="两栏内容">
    <p:bg>
      <p:bgPr>
        <a:blipFill rotWithShape="0">
          <a:blip r:embed="rId2"/>
          <a:stretch>
            <a:fillRect/>
          </a:stretch>
        </a:blip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noProof="1"/>
              <a:t>单击此处编辑母版标题样式</a:t>
            </a:r>
            <a:endParaRPr lang="zh-CN" altLang="en-US" noProof="1"/>
          </a:p>
        </p:txBody>
      </p:sp>
      <p:sp>
        <p:nvSpPr>
          <p:cNvPr id="3" name="内容占位符 2"/>
          <p:cNvSpPr>
            <a:spLocks noGrp="1"/>
          </p:cNvSpPr>
          <p:nvPr>
            <p:ph sz="half" idx="1"/>
          </p:nvPr>
        </p:nvSpPr>
        <p:spPr>
          <a:xfrm>
            <a:off x="609600" y="1600201"/>
            <a:ext cx="53848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noProof="1"/>
              <a:t>单击此处编辑母版文本样式</a:t>
            </a:r>
            <a:endParaRPr lang="zh-CN" altLang="en-US" noProof="1"/>
          </a:p>
          <a:p>
            <a:pPr lvl="1"/>
            <a:r>
              <a:rPr lang="zh-CN" altLang="en-US" noProof="1"/>
              <a:t>第二级</a:t>
            </a:r>
            <a:endParaRPr lang="zh-CN" altLang="en-US" noProof="1"/>
          </a:p>
          <a:p>
            <a:pPr lvl="2"/>
            <a:r>
              <a:rPr lang="zh-CN" altLang="en-US" noProof="1"/>
              <a:t>第三级</a:t>
            </a:r>
            <a:endParaRPr lang="zh-CN" altLang="en-US" noProof="1"/>
          </a:p>
          <a:p>
            <a:pPr lvl="3"/>
            <a:r>
              <a:rPr lang="zh-CN" altLang="en-US" noProof="1"/>
              <a:t>第四级</a:t>
            </a:r>
            <a:endParaRPr lang="zh-CN" altLang="en-US" noProof="1"/>
          </a:p>
          <a:p>
            <a:pPr lvl="4"/>
            <a:r>
              <a:rPr lang="zh-CN" altLang="en-US" noProof="1"/>
              <a:t>第五级</a:t>
            </a:r>
            <a:endParaRPr lang="zh-CN" altLang="en-US" noProof="1"/>
          </a:p>
        </p:txBody>
      </p:sp>
      <p:sp>
        <p:nvSpPr>
          <p:cNvPr id="4" name="内容占位符 3"/>
          <p:cNvSpPr>
            <a:spLocks noGrp="1"/>
          </p:cNvSpPr>
          <p:nvPr>
            <p:ph sz="half" idx="2"/>
          </p:nvPr>
        </p:nvSpPr>
        <p:spPr>
          <a:xfrm>
            <a:off x="6197600" y="1600201"/>
            <a:ext cx="53848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noProof="1"/>
              <a:t>单击此处编辑母版文本样式</a:t>
            </a:r>
            <a:endParaRPr lang="zh-CN" altLang="en-US" noProof="1"/>
          </a:p>
          <a:p>
            <a:pPr lvl="1"/>
            <a:r>
              <a:rPr lang="zh-CN" altLang="en-US" noProof="1"/>
              <a:t>第二级</a:t>
            </a:r>
            <a:endParaRPr lang="zh-CN" altLang="en-US" noProof="1"/>
          </a:p>
          <a:p>
            <a:pPr lvl="2"/>
            <a:r>
              <a:rPr lang="zh-CN" altLang="en-US" noProof="1"/>
              <a:t>第三级</a:t>
            </a:r>
            <a:endParaRPr lang="zh-CN" altLang="en-US" noProof="1"/>
          </a:p>
          <a:p>
            <a:pPr lvl="3"/>
            <a:r>
              <a:rPr lang="zh-CN" altLang="en-US" noProof="1"/>
              <a:t>第四级</a:t>
            </a:r>
            <a:endParaRPr lang="zh-CN" altLang="en-US" noProof="1"/>
          </a:p>
          <a:p>
            <a:pPr lvl="4"/>
            <a:r>
              <a:rPr lang="zh-CN" altLang="en-US" noProof="1"/>
              <a:t>第五级</a:t>
            </a:r>
            <a:endParaRPr lang="zh-CN" altLang="en-US" noProof="1"/>
          </a:p>
        </p:txBody>
      </p:sp>
      <p:sp>
        <p:nvSpPr>
          <p:cNvPr id="5" name="日期占位符 4"/>
          <p:cNvSpPr>
            <a:spLocks noGrp="1"/>
          </p:cNvSpPr>
          <p:nvPr>
            <p:ph type="dt" sz="half" idx="12"/>
          </p:nvPr>
        </p:nvSpPr>
        <p:spPr>
          <a:xfrm>
            <a:off x="609600" y="6245225"/>
            <a:ext cx="2844800" cy="476250"/>
          </a:xfrm>
          <a:prstGeom prst="rect">
            <a:avLst/>
          </a:prstGeom>
        </p:spPr>
        <p:txBody>
          <a:bodyPr/>
          <a:lstStyle>
            <a:lvl1pPr eaLnBrk="0" hangingPunct="0">
              <a:buFontTx/>
              <a:buNone/>
              <a:defRPr sz="1800">
                <a:latin typeface="Arial" panose="020B0604020202020204" pitchFamily="34" charset="0"/>
              </a:defRPr>
            </a:lvl1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en-US" altLang="zh-CN" sz="1800" b="0" i="0" u="none" strike="noStrike" kern="1200" cap="none" spc="0" normalizeH="0" baseline="0" noProof="0">
              <a:ln>
                <a:noFill/>
              </a:ln>
              <a:solidFill>
                <a:schemeClr val="tx1"/>
              </a:solidFill>
              <a:effectLst/>
              <a:uLnTx/>
              <a:uFillTx/>
              <a:latin typeface="Arial" panose="020B0604020202020204" pitchFamily="34" charset="0"/>
              <a:ea typeface="微软雅黑" panose="020B0503020204020204" pitchFamily="49" charset="-122"/>
              <a:cs typeface="+mn-cs"/>
            </a:endParaRPr>
          </a:p>
        </p:txBody>
      </p:sp>
      <p:sp>
        <p:nvSpPr>
          <p:cNvPr id="6" name="页脚占位符 5"/>
          <p:cNvSpPr>
            <a:spLocks noGrp="1"/>
          </p:cNvSpPr>
          <p:nvPr>
            <p:ph type="ftr" sz="quarter" idx="3"/>
          </p:nvPr>
        </p:nvSpPr>
        <p:spPr>
          <a:xfrm>
            <a:off x="4165600" y="6245225"/>
            <a:ext cx="3860800" cy="476250"/>
          </a:xfrm>
          <a:prstGeom prst="rect">
            <a:avLst/>
          </a:prstGeom>
        </p:spPr>
        <p:txBody>
          <a:bodyPr/>
          <a:lstStyle>
            <a:lvl1pPr eaLnBrk="0" hangingPunct="0">
              <a:buFontTx/>
              <a:buNone/>
              <a:defRPr sz="1800">
                <a:latin typeface="Arial" panose="020B0604020202020204" pitchFamily="34" charset="0"/>
              </a:defRPr>
            </a:lvl1pPr>
          </a:lstStyle>
          <a:p>
            <a:pPr marL="0" marR="0" lvl="0" indent="0" algn="l" defTabSz="914400" rtl="0" eaLnBrk="0" fontAlgn="base" latinLnBrk="0" hangingPunct="0">
              <a:lnSpc>
                <a:spcPct val="100000"/>
              </a:lnSpc>
              <a:spcBef>
                <a:spcPct val="0"/>
              </a:spcBef>
              <a:spcAft>
                <a:spcPct val="0"/>
              </a:spcAft>
              <a:buClrTx/>
              <a:buSzTx/>
              <a:buFontTx/>
              <a:buNone/>
              <a:defRPr/>
            </a:pPr>
            <a:r>
              <a:rPr kumimoji="0" lang="zh-CN" altLang="en-US" sz="1800" b="0" i="0" u="none" strike="noStrike" kern="1200" cap="none" spc="0" normalizeH="0" baseline="0" noProof="0" dirty="0">
                <a:ln>
                  <a:noFill/>
                </a:ln>
                <a:solidFill>
                  <a:schemeClr val="tx1"/>
                </a:solidFill>
                <a:effectLst/>
                <a:uLnTx/>
                <a:uFillTx/>
                <a:latin typeface="Arial" panose="020B0604020202020204" pitchFamily="34" charset="0"/>
                <a:ea typeface="微软雅黑" panose="020B0503020204020204" pitchFamily="49" charset="-122"/>
                <a:cs typeface="+mn-cs"/>
              </a:rPr>
              <a:t>南京审计学院 </a:t>
            </a:r>
            <a:endParaRPr kumimoji="0" lang="zh-CN" altLang="en-US" sz="1800" b="0" i="0" u="none" strike="noStrike" kern="1200" cap="none" spc="0" normalizeH="0" baseline="0" noProof="0" dirty="0">
              <a:ln>
                <a:noFill/>
              </a:ln>
              <a:solidFill>
                <a:schemeClr val="tx1"/>
              </a:solidFill>
              <a:effectLst/>
              <a:uLnTx/>
              <a:uFillTx/>
              <a:latin typeface="Arial" panose="020B0604020202020204" pitchFamily="34" charset="0"/>
              <a:ea typeface="微软雅黑" panose="020B0503020204020204" pitchFamily="49" charset="-122"/>
              <a:cs typeface="+mn-cs"/>
            </a:endParaRPr>
          </a:p>
        </p:txBody>
      </p:sp>
      <p:sp>
        <p:nvSpPr>
          <p:cNvPr id="7" name="灯片编号占位符 6"/>
          <p:cNvSpPr>
            <a:spLocks noGrp="1"/>
          </p:cNvSpPr>
          <p:nvPr>
            <p:ph type="sldNum" sz="quarter" idx="4"/>
          </p:nvPr>
        </p:nvSpPr>
        <p:spPr>
          <a:xfrm>
            <a:off x="8737600" y="6245225"/>
            <a:ext cx="2844800" cy="476250"/>
          </a:xfrm>
          <a:prstGeom prst="rect">
            <a:avLst/>
          </a:prstGeom>
        </p:spPr>
        <p:txBody>
          <a:bodyPr vert="horz" wrap="square" lIns="91440" tIns="45720" rIns="91440" bIns="45720" numCol="1" anchor="t" anchorCtr="0" compatLnSpc="1"/>
          <a:p>
            <a:pPr lvl="0" eaLnBrk="1" hangingPunct="1">
              <a:buNone/>
            </a:pPr>
            <a:fld id="{9A0DB2DC-4C9A-4742-B13C-FB6460FD3503}" type="slidenum">
              <a:rPr lang="en-US" altLang="zh-CN" sz="1800" dirty="0"/>
            </a:fld>
            <a:endParaRPr lang="en-US" altLang="zh-CN" sz="1800" dirty="0"/>
          </a:p>
        </p:txBody>
      </p:sp>
    </p:spTree>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objOnly">
  <p:cSld name="内容">
    <p:bg>
      <p:bgPr>
        <a:blipFill rotWithShape="0">
          <a:blip r:embed="rId2"/>
          <a:stretch>
            <a:fillRect/>
          </a:stretch>
        </a:blipFill>
        <a:effectLst/>
      </p:bgPr>
    </p:bg>
    <p:spTree>
      <p:nvGrpSpPr>
        <p:cNvPr id="1" name=""/>
        <p:cNvGrpSpPr/>
        <p:nvPr/>
      </p:nvGrpSpPr>
      <p:grpSpPr>
        <a:xfrm>
          <a:off x="0" y="0"/>
          <a:ext cx="0" cy="0"/>
          <a:chOff x="0" y="0"/>
          <a:chExt cx="0" cy="0"/>
        </a:xfrm>
      </p:grpSpPr>
      <p:sp>
        <p:nvSpPr>
          <p:cNvPr id="2" name="内容占位符 1"/>
          <p:cNvSpPr>
            <a:spLocks noGrp="1"/>
          </p:cNvSpPr>
          <p:nvPr>
            <p:ph/>
          </p:nvPr>
        </p:nvSpPr>
        <p:spPr>
          <a:xfrm>
            <a:off x="609600" y="274639"/>
            <a:ext cx="10972800" cy="5851525"/>
          </a:xfrm>
          <a:prstGeom prst="rect">
            <a:avLst/>
          </a:prstGeom>
        </p:spPr>
        <p:txBody>
          <a:bodyPr/>
          <a:lstStyle/>
          <a:p>
            <a:pPr lvl="0"/>
            <a:r>
              <a:rPr lang="zh-CN" altLang="en-US" noProof="1"/>
              <a:t>单击此处编辑母版文本样式</a:t>
            </a:r>
            <a:endParaRPr lang="zh-CN" altLang="en-US" noProof="1"/>
          </a:p>
          <a:p>
            <a:pPr lvl="1"/>
            <a:r>
              <a:rPr lang="zh-CN" altLang="en-US" noProof="1"/>
              <a:t>第二级</a:t>
            </a:r>
            <a:endParaRPr lang="zh-CN" altLang="en-US" noProof="1"/>
          </a:p>
          <a:p>
            <a:pPr lvl="2"/>
            <a:r>
              <a:rPr lang="zh-CN" altLang="en-US" noProof="1"/>
              <a:t>第三级</a:t>
            </a:r>
            <a:endParaRPr lang="zh-CN" altLang="en-US" noProof="1"/>
          </a:p>
          <a:p>
            <a:pPr lvl="3"/>
            <a:r>
              <a:rPr lang="zh-CN" altLang="en-US" noProof="1"/>
              <a:t>第四级</a:t>
            </a:r>
            <a:endParaRPr lang="zh-CN" altLang="en-US" noProof="1"/>
          </a:p>
          <a:p>
            <a:pPr lvl="4"/>
            <a:r>
              <a:rPr lang="zh-CN" altLang="en-US" noProof="1"/>
              <a:t>第五级</a:t>
            </a:r>
            <a:endParaRPr lang="zh-CN" altLang="en-US" noProof="1"/>
          </a:p>
        </p:txBody>
      </p:sp>
      <p:sp>
        <p:nvSpPr>
          <p:cNvPr id="3" name="日期占位符 2"/>
          <p:cNvSpPr>
            <a:spLocks noGrp="1"/>
          </p:cNvSpPr>
          <p:nvPr>
            <p:ph type="dt" sz="half" idx="2"/>
          </p:nvPr>
        </p:nvSpPr>
        <p:spPr>
          <a:xfrm>
            <a:off x="609600" y="6245225"/>
            <a:ext cx="2844800" cy="476250"/>
          </a:xfrm>
          <a:prstGeom prst="rect">
            <a:avLst/>
          </a:prstGeom>
        </p:spPr>
        <p:txBody>
          <a:bodyPr/>
          <a:lstStyle>
            <a:lvl1pPr eaLnBrk="0" hangingPunct="0">
              <a:buFontTx/>
              <a:buNone/>
              <a:defRPr sz="1800">
                <a:latin typeface="Arial" panose="020B0604020202020204" pitchFamily="34" charset="0"/>
              </a:defRPr>
            </a:lvl1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en-US" altLang="zh-CN" sz="1800" b="0" i="0" u="none" strike="noStrike" kern="1200" cap="none" spc="0" normalizeH="0" baseline="0" noProof="0">
              <a:ln>
                <a:noFill/>
              </a:ln>
              <a:solidFill>
                <a:schemeClr val="tx1"/>
              </a:solidFill>
              <a:effectLst/>
              <a:uLnTx/>
              <a:uFillTx/>
              <a:latin typeface="Arial" panose="020B0604020202020204" pitchFamily="34" charset="0"/>
              <a:ea typeface="微软雅黑" panose="020B0503020204020204" pitchFamily="49" charset="-122"/>
              <a:cs typeface="+mn-cs"/>
            </a:endParaRPr>
          </a:p>
        </p:txBody>
      </p:sp>
      <p:sp>
        <p:nvSpPr>
          <p:cNvPr id="4" name="页脚占位符 3"/>
          <p:cNvSpPr>
            <a:spLocks noGrp="1"/>
          </p:cNvSpPr>
          <p:nvPr>
            <p:ph type="ftr" sz="quarter" idx="3"/>
          </p:nvPr>
        </p:nvSpPr>
        <p:spPr>
          <a:xfrm>
            <a:off x="4165600" y="6245225"/>
            <a:ext cx="3860800" cy="476250"/>
          </a:xfrm>
          <a:prstGeom prst="rect">
            <a:avLst/>
          </a:prstGeom>
        </p:spPr>
        <p:txBody>
          <a:bodyPr/>
          <a:lstStyle>
            <a:lvl1pPr eaLnBrk="0" hangingPunct="0">
              <a:buFontTx/>
              <a:buNone/>
              <a:defRPr sz="1800">
                <a:latin typeface="Arial" panose="020B0604020202020204" pitchFamily="34" charset="0"/>
              </a:defRPr>
            </a:lvl1pPr>
          </a:lstStyle>
          <a:p>
            <a:pPr marL="0" marR="0" lvl="0" indent="0" algn="l" defTabSz="914400" rtl="0" eaLnBrk="0" fontAlgn="base" latinLnBrk="0" hangingPunct="0">
              <a:lnSpc>
                <a:spcPct val="100000"/>
              </a:lnSpc>
              <a:spcBef>
                <a:spcPct val="0"/>
              </a:spcBef>
              <a:spcAft>
                <a:spcPct val="0"/>
              </a:spcAft>
              <a:buClrTx/>
              <a:buSzTx/>
              <a:buFontTx/>
              <a:buNone/>
              <a:defRPr/>
            </a:pPr>
            <a:r>
              <a:rPr kumimoji="0" lang="zh-CN" altLang="en-US" sz="1800" b="0" i="0" u="none" strike="noStrike" kern="1200" cap="none" spc="0" normalizeH="0" baseline="0" noProof="0" dirty="0">
                <a:ln>
                  <a:noFill/>
                </a:ln>
                <a:solidFill>
                  <a:schemeClr val="tx1"/>
                </a:solidFill>
                <a:effectLst/>
                <a:uLnTx/>
                <a:uFillTx/>
                <a:latin typeface="Arial" panose="020B0604020202020204" pitchFamily="34" charset="0"/>
                <a:ea typeface="微软雅黑" panose="020B0503020204020204" pitchFamily="49" charset="-122"/>
                <a:cs typeface="+mn-cs"/>
              </a:rPr>
              <a:t>南京审计学院 </a:t>
            </a:r>
            <a:endParaRPr kumimoji="0" lang="zh-CN" altLang="en-US" sz="1800" b="0" i="0" u="none" strike="noStrike" kern="1200" cap="none" spc="0" normalizeH="0" baseline="0" noProof="0" dirty="0">
              <a:ln>
                <a:noFill/>
              </a:ln>
              <a:solidFill>
                <a:schemeClr val="tx1"/>
              </a:solidFill>
              <a:effectLst/>
              <a:uLnTx/>
              <a:uFillTx/>
              <a:latin typeface="Arial" panose="020B0604020202020204" pitchFamily="34" charset="0"/>
              <a:ea typeface="微软雅黑" panose="020B0503020204020204" pitchFamily="49" charset="-122"/>
              <a:cs typeface="+mn-cs"/>
            </a:endParaRPr>
          </a:p>
        </p:txBody>
      </p:sp>
      <p:sp>
        <p:nvSpPr>
          <p:cNvPr id="5" name="灯片编号占位符 4"/>
          <p:cNvSpPr>
            <a:spLocks noGrp="1"/>
          </p:cNvSpPr>
          <p:nvPr>
            <p:ph type="sldNum" sz="quarter" idx="4"/>
          </p:nvPr>
        </p:nvSpPr>
        <p:spPr>
          <a:xfrm>
            <a:off x="8737600" y="6245225"/>
            <a:ext cx="2844800" cy="476250"/>
          </a:xfrm>
          <a:prstGeom prst="rect">
            <a:avLst/>
          </a:prstGeom>
        </p:spPr>
        <p:txBody>
          <a:bodyPr vert="horz" wrap="square" lIns="91440" tIns="45720" rIns="91440" bIns="45720" numCol="1" anchor="t" anchorCtr="0" compatLnSpc="1"/>
          <a:p>
            <a:pPr lvl="0" eaLnBrk="1" hangingPunct="1">
              <a:buNone/>
            </a:pPr>
            <a:fld id="{9A0DB2DC-4C9A-4742-B13C-FB6460FD3503}" type="slidenum">
              <a:rPr lang="en-US" altLang="zh-CN" sz="1800" dirty="0"/>
            </a:fld>
            <a:endParaRPr lang="en-US" altLang="zh-CN" sz="1800" dirty="0"/>
          </a:p>
        </p:txBody>
      </p:sp>
    </p:spTree>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userDrawn="1">
  <p:cSld name="内容与标题">
    <p:bg>
      <p:bgPr>
        <a:blipFill rotWithShape="0">
          <a:blip r:embed="rId2"/>
          <a:stretch>
            <a:fillRect/>
          </a:stretch>
        </a:blipFill>
        <a:effectLst/>
      </p:bgPr>
    </p:bg>
    <p:spTree>
      <p:nvGrpSpPr>
        <p:cNvPr id="1" name=""/>
        <p:cNvGrpSpPr/>
        <p:nvPr/>
      </p:nvGrpSpPr>
      <p:grpSpPr>
        <a:xfrm>
          <a:off x="0" y="0"/>
          <a:ext cx="0" cy="0"/>
          <a:chOff x="0" y="0"/>
          <a:chExt cx="0" cy="0"/>
        </a:xfrm>
      </p:grpSpPr>
      <p:cxnSp>
        <p:nvCxnSpPr>
          <p:cNvPr id="2" name="直接连接符 8"/>
          <p:cNvCxnSpPr/>
          <p:nvPr/>
        </p:nvCxnSpPr>
        <p:spPr>
          <a:xfrm>
            <a:off x="2208213" y="981075"/>
            <a:ext cx="9983788" cy="0"/>
          </a:xfrm>
          <a:prstGeom prst="line">
            <a:avLst/>
          </a:prstGeom>
          <a:ln>
            <a:solidFill>
              <a:srgbClr val="20517C"/>
            </a:solidFill>
          </a:ln>
        </p:spPr>
        <p:style>
          <a:lnRef idx="1">
            <a:schemeClr val="accent1"/>
          </a:lnRef>
          <a:fillRef idx="0">
            <a:schemeClr val="accent1"/>
          </a:fillRef>
          <a:effectRef idx="0">
            <a:schemeClr val="accent1"/>
          </a:effectRef>
          <a:fontRef idx="minor">
            <a:schemeClr val="tx1"/>
          </a:fontRef>
        </p:style>
      </p:cxnSp>
      <p:cxnSp>
        <p:nvCxnSpPr>
          <p:cNvPr id="3" name="直接连接符 9"/>
          <p:cNvCxnSpPr/>
          <p:nvPr/>
        </p:nvCxnSpPr>
        <p:spPr>
          <a:xfrm>
            <a:off x="2208213" y="44450"/>
            <a:ext cx="9983788" cy="0"/>
          </a:xfrm>
          <a:prstGeom prst="line">
            <a:avLst/>
          </a:prstGeom>
          <a:ln>
            <a:solidFill>
              <a:srgbClr val="20517C"/>
            </a:solidFill>
          </a:ln>
        </p:spPr>
        <p:style>
          <a:lnRef idx="1">
            <a:schemeClr val="accent1"/>
          </a:lnRef>
          <a:fillRef idx="0">
            <a:schemeClr val="accent1"/>
          </a:fillRef>
          <a:effectRef idx="0">
            <a:schemeClr val="accent1"/>
          </a:effectRef>
          <a:fontRef idx="minor">
            <a:schemeClr val="tx1"/>
          </a:fontRef>
        </p:style>
      </p:cxnSp>
      <p:cxnSp>
        <p:nvCxnSpPr>
          <p:cNvPr id="4" name="直接连接符 10"/>
          <p:cNvCxnSpPr/>
          <p:nvPr/>
        </p:nvCxnSpPr>
        <p:spPr>
          <a:xfrm>
            <a:off x="2208213" y="115888"/>
            <a:ext cx="9983788" cy="0"/>
          </a:xfrm>
          <a:prstGeom prst="line">
            <a:avLst/>
          </a:prstGeom>
          <a:ln>
            <a:solidFill>
              <a:srgbClr val="20517C"/>
            </a:solidFill>
          </a:ln>
        </p:spPr>
        <p:style>
          <a:lnRef idx="1">
            <a:schemeClr val="accent1"/>
          </a:lnRef>
          <a:fillRef idx="0">
            <a:schemeClr val="accent1"/>
          </a:fillRef>
          <a:effectRef idx="0">
            <a:schemeClr val="accent1"/>
          </a:effectRef>
          <a:fontRef idx="minor">
            <a:schemeClr val="tx1"/>
          </a:fontRef>
        </p:style>
      </p:cxnSp>
      <p:sp>
        <p:nvSpPr>
          <p:cNvPr id="5" name="平行四边形 14"/>
          <p:cNvSpPr/>
          <p:nvPr/>
        </p:nvSpPr>
        <p:spPr>
          <a:xfrm>
            <a:off x="2495550" y="0"/>
            <a:ext cx="2663825" cy="179388"/>
          </a:xfrm>
          <a:prstGeom prst="parallelogram">
            <a:avLst/>
          </a:prstGeom>
          <a:solidFill>
            <a:srgbClr val="20517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6" name="任意多边形 15"/>
          <p:cNvSpPr/>
          <p:nvPr/>
        </p:nvSpPr>
        <p:spPr>
          <a:xfrm>
            <a:off x="11857038" y="0"/>
            <a:ext cx="360363" cy="179388"/>
          </a:xfrm>
          <a:custGeom>
            <a:avLst/>
            <a:gdLst>
              <a:gd name="connsiteX0" fmla="*/ 45008 w 360040"/>
              <a:gd name="connsiteY0" fmla="*/ 0 h 180032"/>
              <a:gd name="connsiteX1" fmla="*/ 360040 w 360040"/>
              <a:gd name="connsiteY1" fmla="*/ 0 h 180032"/>
              <a:gd name="connsiteX2" fmla="*/ 360040 w 360040"/>
              <a:gd name="connsiteY2" fmla="*/ 180032 h 180032"/>
              <a:gd name="connsiteX3" fmla="*/ 0 w 360040"/>
              <a:gd name="connsiteY3" fmla="*/ 180032 h 180032"/>
            </a:gdLst>
            <a:ahLst/>
            <a:cxnLst>
              <a:cxn ang="0">
                <a:pos x="connsiteX0" y="connsiteY0"/>
              </a:cxn>
              <a:cxn ang="0">
                <a:pos x="connsiteX1" y="connsiteY1"/>
              </a:cxn>
              <a:cxn ang="0">
                <a:pos x="connsiteX2" y="connsiteY2"/>
              </a:cxn>
              <a:cxn ang="0">
                <a:pos x="connsiteX3" y="connsiteY3"/>
              </a:cxn>
            </a:cxnLst>
            <a:rect l="l" t="t" r="r" b="b"/>
            <a:pathLst>
              <a:path w="360040" h="180032">
                <a:moveTo>
                  <a:pt x="45008" y="0"/>
                </a:moveTo>
                <a:lnTo>
                  <a:pt x="360040" y="0"/>
                </a:lnTo>
                <a:lnTo>
                  <a:pt x="360040" y="180032"/>
                </a:lnTo>
                <a:lnTo>
                  <a:pt x="0" y="180032"/>
                </a:lnTo>
                <a:close/>
              </a:path>
            </a:pathLst>
          </a:custGeom>
          <a:solidFill>
            <a:srgbClr val="20517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Tree>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userDrawn="1">
  <p:cSld name="自定义版式">
    <p:bg>
      <p:bgPr>
        <a:blipFill rotWithShape="0">
          <a:blip r:embed="rId2"/>
          <a:stretch>
            <a:fillRect/>
          </a:stretch>
        </a:blipFill>
        <a:effectLst/>
      </p:bgPr>
    </p:bg>
    <p:spTree>
      <p:nvGrpSpPr>
        <p:cNvPr id="1" name=""/>
        <p:cNvGrpSpPr/>
        <p:nvPr/>
      </p:nvGrpSpPr>
      <p:grpSpPr>
        <a:xfrm>
          <a:off x="0" y="0"/>
          <a:ext cx="0" cy="0"/>
          <a:chOff x="0" y="0"/>
          <a:chExt cx="0" cy="0"/>
        </a:xfrm>
      </p:grpSpPr>
      <p:sp>
        <p:nvSpPr>
          <p:cNvPr id="2" name="平行四边形 1"/>
          <p:cNvSpPr/>
          <p:nvPr/>
        </p:nvSpPr>
        <p:spPr>
          <a:xfrm>
            <a:off x="10266363" y="214313"/>
            <a:ext cx="1555750" cy="347663"/>
          </a:xfrm>
          <a:prstGeom prst="parallelogram">
            <a:avLst/>
          </a:prstGeom>
          <a:noFill/>
          <a:ln w="19050">
            <a:solidFill>
              <a:srgbClr val="20517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r>
              <a:rPr kumimoji="0" lang="en-US" altLang="zh-CN" sz="1800" b="0" i="0" u="none" strike="noStrike" kern="1200" cap="none" spc="0" normalizeH="0" baseline="0" noProof="0" dirty="0">
                <a:ln>
                  <a:noFill/>
                </a:ln>
                <a:solidFill>
                  <a:schemeClr val="lt1"/>
                </a:solidFill>
                <a:effectLst/>
                <a:uLnTx/>
                <a:uFillTx/>
                <a:latin typeface="+mn-lt"/>
                <a:ea typeface="+mn-ea"/>
                <a:cs typeface="+mn-cs"/>
              </a:rPr>
              <a:t> </a:t>
            </a:r>
            <a:endParaRPr kumimoji="0" lang="zh-CN" altLang="en-US" sz="1800" b="0" i="0" u="none" strike="noStrike" kern="1200" cap="none" spc="0" normalizeH="0" baseline="0" noProof="0" dirty="0">
              <a:ln>
                <a:noFill/>
              </a:ln>
              <a:solidFill>
                <a:srgbClr val="20517C"/>
              </a:solidFill>
              <a:effectLst/>
              <a:uLnTx/>
              <a:uFillTx/>
              <a:latin typeface="+mn-lt"/>
              <a:ea typeface="+mn-ea"/>
              <a:cs typeface="+mn-cs"/>
            </a:endParaRPr>
          </a:p>
        </p:txBody>
      </p:sp>
      <p:cxnSp>
        <p:nvCxnSpPr>
          <p:cNvPr id="3" name="直接连接符 97"/>
          <p:cNvCxnSpPr/>
          <p:nvPr/>
        </p:nvCxnSpPr>
        <p:spPr>
          <a:xfrm>
            <a:off x="4943475" y="44450"/>
            <a:ext cx="7561263" cy="0"/>
          </a:xfrm>
          <a:prstGeom prst="line">
            <a:avLst/>
          </a:prstGeom>
          <a:ln>
            <a:solidFill>
              <a:srgbClr val="20517C"/>
            </a:solidFill>
          </a:ln>
        </p:spPr>
        <p:style>
          <a:lnRef idx="1">
            <a:schemeClr val="accent1"/>
          </a:lnRef>
          <a:fillRef idx="0">
            <a:schemeClr val="accent1"/>
          </a:fillRef>
          <a:effectRef idx="0">
            <a:schemeClr val="accent1"/>
          </a:effectRef>
          <a:fontRef idx="minor">
            <a:schemeClr val="tx1"/>
          </a:fontRef>
        </p:style>
      </p:cxnSp>
      <p:cxnSp>
        <p:nvCxnSpPr>
          <p:cNvPr id="4" name="直接连接符 98"/>
          <p:cNvCxnSpPr/>
          <p:nvPr/>
        </p:nvCxnSpPr>
        <p:spPr>
          <a:xfrm>
            <a:off x="4800600" y="115888"/>
            <a:ext cx="7775575" cy="0"/>
          </a:xfrm>
          <a:prstGeom prst="line">
            <a:avLst/>
          </a:prstGeom>
          <a:ln>
            <a:solidFill>
              <a:srgbClr val="20517C"/>
            </a:solidFill>
          </a:ln>
        </p:spPr>
        <p:style>
          <a:lnRef idx="1">
            <a:schemeClr val="accent1"/>
          </a:lnRef>
          <a:fillRef idx="0">
            <a:schemeClr val="accent1"/>
          </a:fillRef>
          <a:effectRef idx="0">
            <a:schemeClr val="accent1"/>
          </a:effectRef>
          <a:fontRef idx="minor">
            <a:schemeClr val="tx1"/>
          </a:fontRef>
        </p:style>
      </p:cxnSp>
      <p:sp>
        <p:nvSpPr>
          <p:cNvPr id="5" name="任意多边形 102"/>
          <p:cNvSpPr/>
          <p:nvPr/>
        </p:nvSpPr>
        <p:spPr>
          <a:xfrm>
            <a:off x="2551113" y="0"/>
            <a:ext cx="2498725" cy="179388"/>
          </a:xfrm>
          <a:custGeom>
            <a:avLst/>
            <a:gdLst>
              <a:gd name="connsiteX0" fmla="*/ 2286898 w 2497501"/>
              <a:gd name="connsiteY0" fmla="*/ 0 h 180032"/>
              <a:gd name="connsiteX1" fmla="*/ 2497501 w 2497501"/>
              <a:gd name="connsiteY1" fmla="*/ 0 h 180032"/>
              <a:gd name="connsiteX2" fmla="*/ 2370843 w 2497501"/>
              <a:gd name="connsiteY2" fmla="*/ 180032 h 180032"/>
              <a:gd name="connsiteX3" fmla="*/ 2160240 w 2497501"/>
              <a:gd name="connsiteY3" fmla="*/ 180032 h 180032"/>
              <a:gd name="connsiteX4" fmla="*/ 1854850 w 2497501"/>
              <a:gd name="connsiteY4" fmla="*/ 0 h 180032"/>
              <a:gd name="connsiteX5" fmla="*/ 2065453 w 2497501"/>
              <a:gd name="connsiteY5" fmla="*/ 0 h 180032"/>
              <a:gd name="connsiteX6" fmla="*/ 1938795 w 2497501"/>
              <a:gd name="connsiteY6" fmla="*/ 180032 h 180032"/>
              <a:gd name="connsiteX7" fmla="*/ 1728192 w 2497501"/>
              <a:gd name="connsiteY7" fmla="*/ 180032 h 180032"/>
              <a:gd name="connsiteX8" fmla="*/ 1422802 w 2497501"/>
              <a:gd name="connsiteY8" fmla="*/ 0 h 180032"/>
              <a:gd name="connsiteX9" fmla="*/ 1633405 w 2497501"/>
              <a:gd name="connsiteY9" fmla="*/ 0 h 180032"/>
              <a:gd name="connsiteX10" fmla="*/ 1506747 w 2497501"/>
              <a:gd name="connsiteY10" fmla="*/ 180032 h 180032"/>
              <a:gd name="connsiteX11" fmla="*/ 1296144 w 2497501"/>
              <a:gd name="connsiteY11" fmla="*/ 180032 h 180032"/>
              <a:gd name="connsiteX12" fmla="*/ 990754 w 2497501"/>
              <a:gd name="connsiteY12" fmla="*/ 0 h 180032"/>
              <a:gd name="connsiteX13" fmla="*/ 1201357 w 2497501"/>
              <a:gd name="connsiteY13" fmla="*/ 0 h 180032"/>
              <a:gd name="connsiteX14" fmla="*/ 1074699 w 2497501"/>
              <a:gd name="connsiteY14" fmla="*/ 180032 h 180032"/>
              <a:gd name="connsiteX15" fmla="*/ 864096 w 2497501"/>
              <a:gd name="connsiteY15" fmla="*/ 180032 h 180032"/>
              <a:gd name="connsiteX16" fmla="*/ 558706 w 2497501"/>
              <a:gd name="connsiteY16" fmla="*/ 0 h 180032"/>
              <a:gd name="connsiteX17" fmla="*/ 769309 w 2497501"/>
              <a:gd name="connsiteY17" fmla="*/ 0 h 180032"/>
              <a:gd name="connsiteX18" fmla="*/ 642651 w 2497501"/>
              <a:gd name="connsiteY18" fmla="*/ 180032 h 180032"/>
              <a:gd name="connsiteX19" fmla="*/ 432048 w 2497501"/>
              <a:gd name="connsiteY19" fmla="*/ 180032 h 180032"/>
              <a:gd name="connsiteX20" fmla="*/ 126658 w 2497501"/>
              <a:gd name="connsiteY20" fmla="*/ 0 h 180032"/>
              <a:gd name="connsiteX21" fmla="*/ 337261 w 2497501"/>
              <a:gd name="connsiteY21" fmla="*/ 0 h 180032"/>
              <a:gd name="connsiteX22" fmla="*/ 210603 w 2497501"/>
              <a:gd name="connsiteY22" fmla="*/ 180032 h 180032"/>
              <a:gd name="connsiteX23" fmla="*/ 0 w 2497501"/>
              <a:gd name="connsiteY23" fmla="*/ 180032 h 1800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2497501" h="180032">
                <a:moveTo>
                  <a:pt x="2286898" y="0"/>
                </a:moveTo>
                <a:lnTo>
                  <a:pt x="2497501" y="0"/>
                </a:lnTo>
                <a:lnTo>
                  <a:pt x="2370843" y="180032"/>
                </a:lnTo>
                <a:lnTo>
                  <a:pt x="2160240" y="180032"/>
                </a:lnTo>
                <a:close/>
                <a:moveTo>
                  <a:pt x="1854850" y="0"/>
                </a:moveTo>
                <a:lnTo>
                  <a:pt x="2065453" y="0"/>
                </a:lnTo>
                <a:lnTo>
                  <a:pt x="1938795" y="180032"/>
                </a:lnTo>
                <a:lnTo>
                  <a:pt x="1728192" y="180032"/>
                </a:lnTo>
                <a:close/>
                <a:moveTo>
                  <a:pt x="1422802" y="0"/>
                </a:moveTo>
                <a:lnTo>
                  <a:pt x="1633405" y="0"/>
                </a:lnTo>
                <a:lnTo>
                  <a:pt x="1506747" y="180032"/>
                </a:lnTo>
                <a:lnTo>
                  <a:pt x="1296144" y="180032"/>
                </a:lnTo>
                <a:close/>
                <a:moveTo>
                  <a:pt x="990754" y="0"/>
                </a:moveTo>
                <a:lnTo>
                  <a:pt x="1201357" y="0"/>
                </a:lnTo>
                <a:lnTo>
                  <a:pt x="1074699" y="180032"/>
                </a:lnTo>
                <a:lnTo>
                  <a:pt x="864096" y="180032"/>
                </a:lnTo>
                <a:close/>
                <a:moveTo>
                  <a:pt x="558706" y="0"/>
                </a:moveTo>
                <a:lnTo>
                  <a:pt x="769309" y="0"/>
                </a:lnTo>
                <a:lnTo>
                  <a:pt x="642651" y="180032"/>
                </a:lnTo>
                <a:lnTo>
                  <a:pt x="432048" y="180032"/>
                </a:lnTo>
                <a:close/>
                <a:moveTo>
                  <a:pt x="126658" y="0"/>
                </a:moveTo>
                <a:lnTo>
                  <a:pt x="337261" y="0"/>
                </a:lnTo>
                <a:lnTo>
                  <a:pt x="210603" y="180032"/>
                </a:lnTo>
                <a:lnTo>
                  <a:pt x="0" y="180032"/>
                </a:lnTo>
                <a:close/>
              </a:path>
            </a:pathLst>
          </a:custGeom>
          <a:solidFill>
            <a:srgbClr val="20517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mn-lt"/>
              <a:ea typeface="+mn-ea"/>
              <a:cs typeface="+mn-cs"/>
            </a:endParaRPr>
          </a:p>
        </p:txBody>
      </p:sp>
      <p:sp>
        <p:nvSpPr>
          <p:cNvPr id="6" name="任意多边形 103"/>
          <p:cNvSpPr/>
          <p:nvPr/>
        </p:nvSpPr>
        <p:spPr>
          <a:xfrm>
            <a:off x="11857038" y="0"/>
            <a:ext cx="360363" cy="179388"/>
          </a:xfrm>
          <a:custGeom>
            <a:avLst/>
            <a:gdLst>
              <a:gd name="connsiteX0" fmla="*/ 45008 w 360040"/>
              <a:gd name="connsiteY0" fmla="*/ 0 h 180032"/>
              <a:gd name="connsiteX1" fmla="*/ 360040 w 360040"/>
              <a:gd name="connsiteY1" fmla="*/ 0 h 180032"/>
              <a:gd name="connsiteX2" fmla="*/ 360040 w 360040"/>
              <a:gd name="connsiteY2" fmla="*/ 180032 h 180032"/>
              <a:gd name="connsiteX3" fmla="*/ 0 w 360040"/>
              <a:gd name="connsiteY3" fmla="*/ 180032 h 180032"/>
            </a:gdLst>
            <a:ahLst/>
            <a:cxnLst>
              <a:cxn ang="0">
                <a:pos x="connsiteX0" y="connsiteY0"/>
              </a:cxn>
              <a:cxn ang="0">
                <a:pos x="connsiteX1" y="connsiteY1"/>
              </a:cxn>
              <a:cxn ang="0">
                <a:pos x="connsiteX2" y="connsiteY2"/>
              </a:cxn>
              <a:cxn ang="0">
                <a:pos x="connsiteX3" y="connsiteY3"/>
              </a:cxn>
            </a:cxnLst>
            <a:rect l="l" t="t" r="r" b="b"/>
            <a:pathLst>
              <a:path w="360040" h="180032">
                <a:moveTo>
                  <a:pt x="45008" y="0"/>
                </a:moveTo>
                <a:lnTo>
                  <a:pt x="360040" y="0"/>
                </a:lnTo>
                <a:lnTo>
                  <a:pt x="360040" y="180032"/>
                </a:lnTo>
                <a:lnTo>
                  <a:pt x="0" y="180032"/>
                </a:lnTo>
                <a:close/>
              </a:path>
            </a:pathLst>
          </a:custGeom>
          <a:solidFill>
            <a:srgbClr val="20517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mn-lt"/>
              <a:ea typeface="+mn-ea"/>
              <a:cs typeface="+mn-cs"/>
            </a:endParaRPr>
          </a:p>
        </p:txBody>
      </p:sp>
      <p:sp>
        <p:nvSpPr>
          <p:cNvPr id="7" name="圆角矩形 86"/>
          <p:cNvSpPr/>
          <p:nvPr/>
        </p:nvSpPr>
        <p:spPr>
          <a:xfrm>
            <a:off x="-4762" y="-387350"/>
            <a:ext cx="1847850" cy="7920038"/>
          </a:xfrm>
          <a:prstGeom prst="roundRect">
            <a:avLst/>
          </a:prstGeom>
          <a:solidFill>
            <a:srgbClr val="20517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600" b="0" i="0" u="none" strike="noStrike" kern="1200" cap="none" spc="0" normalizeH="0" baseline="0" noProof="0">
              <a:ln>
                <a:noFill/>
              </a:ln>
              <a:solidFill>
                <a:prstClr val="white"/>
              </a:solidFill>
              <a:effectLst/>
              <a:uLnTx/>
              <a:uFillTx/>
              <a:latin typeface="+mn-lt"/>
              <a:ea typeface="+mn-ea"/>
              <a:cs typeface="+mn-ea"/>
              <a:sym typeface="+mn-lt"/>
            </a:endParaRPr>
          </a:p>
        </p:txBody>
      </p:sp>
      <p:cxnSp>
        <p:nvCxnSpPr>
          <p:cNvPr id="8" name="直接连接符 116"/>
          <p:cNvCxnSpPr/>
          <p:nvPr/>
        </p:nvCxnSpPr>
        <p:spPr>
          <a:xfrm>
            <a:off x="227013" y="6669088"/>
            <a:ext cx="1404938"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9" name="直接连接符 117"/>
          <p:cNvCxnSpPr/>
          <p:nvPr/>
        </p:nvCxnSpPr>
        <p:spPr>
          <a:xfrm>
            <a:off x="227013" y="6597650"/>
            <a:ext cx="1404938"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0" name="直接连接符 118"/>
          <p:cNvCxnSpPr/>
          <p:nvPr/>
        </p:nvCxnSpPr>
        <p:spPr>
          <a:xfrm>
            <a:off x="227013" y="6742113"/>
            <a:ext cx="1404938"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grpSp>
        <p:nvGrpSpPr>
          <p:cNvPr id="8203" name="组合 119"/>
          <p:cNvGrpSpPr/>
          <p:nvPr userDrawn="1"/>
        </p:nvGrpSpPr>
        <p:grpSpPr>
          <a:xfrm>
            <a:off x="-101600" y="3373438"/>
            <a:ext cx="1944688" cy="144462"/>
            <a:chOff x="-96688" y="2708920"/>
            <a:chExt cx="1943521" cy="144016"/>
          </a:xfrm>
        </p:grpSpPr>
        <p:cxnSp>
          <p:nvCxnSpPr>
            <p:cNvPr id="12" name="直接连接符 120"/>
            <p:cNvCxnSpPr/>
            <p:nvPr/>
          </p:nvCxnSpPr>
          <p:spPr>
            <a:xfrm flipH="1">
              <a:off x="1199522" y="2708920"/>
              <a:ext cx="144375"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3" name="直接连接符 121"/>
            <p:cNvCxnSpPr/>
            <p:nvPr/>
          </p:nvCxnSpPr>
          <p:spPr>
            <a:xfrm flipH="1">
              <a:off x="1270916" y="2708920"/>
              <a:ext cx="144376"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 name="直接连接符 122"/>
            <p:cNvCxnSpPr/>
            <p:nvPr/>
          </p:nvCxnSpPr>
          <p:spPr>
            <a:xfrm flipH="1">
              <a:off x="1343897" y="2708920"/>
              <a:ext cx="144376"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5" name="直接连接符 123"/>
            <p:cNvCxnSpPr/>
            <p:nvPr/>
          </p:nvCxnSpPr>
          <p:spPr>
            <a:xfrm flipH="1">
              <a:off x="1415292" y="2708920"/>
              <a:ext cx="144375"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6" name="直接连接符 124"/>
            <p:cNvCxnSpPr/>
            <p:nvPr/>
          </p:nvCxnSpPr>
          <p:spPr>
            <a:xfrm flipH="1">
              <a:off x="1488273" y="2708920"/>
              <a:ext cx="142789"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7" name="直接连接符 125"/>
            <p:cNvCxnSpPr/>
            <p:nvPr/>
          </p:nvCxnSpPr>
          <p:spPr>
            <a:xfrm flipH="1">
              <a:off x="1559667" y="2708920"/>
              <a:ext cx="144376"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8" name="直接连接符 126"/>
            <p:cNvCxnSpPr/>
            <p:nvPr/>
          </p:nvCxnSpPr>
          <p:spPr>
            <a:xfrm flipH="1">
              <a:off x="1631063" y="2708920"/>
              <a:ext cx="144375"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9" name="直接连接符 127"/>
            <p:cNvCxnSpPr/>
            <p:nvPr/>
          </p:nvCxnSpPr>
          <p:spPr>
            <a:xfrm flipH="1">
              <a:off x="1702457" y="2708920"/>
              <a:ext cx="144376"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0" name="直接连接符 128"/>
            <p:cNvCxnSpPr/>
            <p:nvPr/>
          </p:nvCxnSpPr>
          <p:spPr>
            <a:xfrm flipH="1">
              <a:off x="1120194" y="2708920"/>
              <a:ext cx="144375"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1" name="直接连接符 129"/>
            <p:cNvCxnSpPr/>
            <p:nvPr/>
          </p:nvCxnSpPr>
          <p:spPr>
            <a:xfrm flipH="1">
              <a:off x="1055145" y="2708920"/>
              <a:ext cx="144376"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2" name="直接连接符 130"/>
            <p:cNvCxnSpPr/>
            <p:nvPr/>
          </p:nvCxnSpPr>
          <p:spPr>
            <a:xfrm flipH="1">
              <a:off x="983751" y="2708920"/>
              <a:ext cx="144375"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3" name="直接连接符 174"/>
            <p:cNvCxnSpPr/>
            <p:nvPr/>
          </p:nvCxnSpPr>
          <p:spPr>
            <a:xfrm flipH="1">
              <a:off x="910770" y="2708920"/>
              <a:ext cx="144375"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4" name="直接连接符 175"/>
            <p:cNvCxnSpPr/>
            <p:nvPr/>
          </p:nvCxnSpPr>
          <p:spPr>
            <a:xfrm flipH="1">
              <a:off x="1772265" y="2781720"/>
              <a:ext cx="71395" cy="712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5" name="直接连接符 176"/>
            <p:cNvCxnSpPr/>
            <p:nvPr/>
          </p:nvCxnSpPr>
          <p:spPr>
            <a:xfrm flipH="1">
              <a:off x="839375" y="2708920"/>
              <a:ext cx="144376"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6" name="直接连接符 177"/>
            <p:cNvCxnSpPr/>
            <p:nvPr/>
          </p:nvCxnSpPr>
          <p:spPr>
            <a:xfrm flipH="1">
              <a:off x="767981" y="2708920"/>
              <a:ext cx="142789"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7" name="直接连接符 178"/>
            <p:cNvCxnSpPr/>
            <p:nvPr/>
          </p:nvCxnSpPr>
          <p:spPr>
            <a:xfrm flipH="1">
              <a:off x="695000" y="2708920"/>
              <a:ext cx="144375"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8" name="直接连接符 179"/>
            <p:cNvCxnSpPr/>
            <p:nvPr/>
          </p:nvCxnSpPr>
          <p:spPr>
            <a:xfrm flipH="1">
              <a:off x="623604" y="2708920"/>
              <a:ext cx="144376"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9" name="直接连接符 180"/>
            <p:cNvCxnSpPr/>
            <p:nvPr/>
          </p:nvCxnSpPr>
          <p:spPr>
            <a:xfrm flipH="1">
              <a:off x="550623" y="2708920"/>
              <a:ext cx="144376"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0" name="直接连接符 181"/>
            <p:cNvCxnSpPr/>
            <p:nvPr/>
          </p:nvCxnSpPr>
          <p:spPr>
            <a:xfrm flipH="1">
              <a:off x="479229" y="2708920"/>
              <a:ext cx="144375"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1" name="直接连接符 182"/>
            <p:cNvCxnSpPr/>
            <p:nvPr/>
          </p:nvCxnSpPr>
          <p:spPr>
            <a:xfrm flipH="1">
              <a:off x="407834" y="2708920"/>
              <a:ext cx="142789"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2" name="直接连接符 183"/>
            <p:cNvCxnSpPr/>
            <p:nvPr/>
          </p:nvCxnSpPr>
          <p:spPr>
            <a:xfrm flipH="1">
              <a:off x="334853" y="2708920"/>
              <a:ext cx="144376"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3" name="直接连接符 184"/>
            <p:cNvCxnSpPr/>
            <p:nvPr/>
          </p:nvCxnSpPr>
          <p:spPr>
            <a:xfrm flipH="1">
              <a:off x="263459" y="2708920"/>
              <a:ext cx="144375"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4" name="直接连接符 185"/>
            <p:cNvCxnSpPr/>
            <p:nvPr/>
          </p:nvCxnSpPr>
          <p:spPr>
            <a:xfrm flipH="1">
              <a:off x="192064" y="2708920"/>
              <a:ext cx="142789"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5" name="直接连接符 186"/>
            <p:cNvCxnSpPr/>
            <p:nvPr/>
          </p:nvCxnSpPr>
          <p:spPr>
            <a:xfrm flipH="1">
              <a:off x="119082" y="2708920"/>
              <a:ext cx="144376"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6" name="直接连接符 187"/>
            <p:cNvCxnSpPr/>
            <p:nvPr/>
          </p:nvCxnSpPr>
          <p:spPr>
            <a:xfrm flipH="1">
              <a:off x="47688" y="2708920"/>
              <a:ext cx="144375"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7" name="直接连接符 188"/>
            <p:cNvCxnSpPr/>
            <p:nvPr/>
          </p:nvCxnSpPr>
          <p:spPr>
            <a:xfrm flipH="1">
              <a:off x="-25294" y="2708920"/>
              <a:ext cx="144376"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8" name="直接连接符 200"/>
            <p:cNvCxnSpPr/>
            <p:nvPr/>
          </p:nvCxnSpPr>
          <p:spPr>
            <a:xfrm flipH="1">
              <a:off x="-96688" y="2708920"/>
              <a:ext cx="144376"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8204" name="组合 162"/>
          <p:cNvGrpSpPr/>
          <p:nvPr userDrawn="1"/>
        </p:nvGrpSpPr>
        <p:grpSpPr>
          <a:xfrm>
            <a:off x="-541337" y="1084263"/>
            <a:ext cx="2376487" cy="515937"/>
            <a:chOff x="-456728" y="881557"/>
            <a:chExt cx="2376264" cy="515798"/>
          </a:xfrm>
        </p:grpSpPr>
        <p:sp>
          <p:nvSpPr>
            <p:cNvPr id="40" name="六边形 163"/>
            <p:cNvSpPr/>
            <p:nvPr/>
          </p:nvSpPr>
          <p:spPr>
            <a:xfrm rot="5400000">
              <a:off x="206813" y="986280"/>
              <a:ext cx="328524" cy="287311"/>
            </a:xfrm>
            <a:prstGeom prst="hexagon">
              <a:avLst/>
            </a:prstGeom>
            <a:solidFill>
              <a:srgbClr val="20517C"/>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1800" b="0" i="0" u="none" strike="noStrike" kern="1200" cap="none" spc="0" normalizeH="0" baseline="0" noProof="0" dirty="0">
                  <a:ln>
                    <a:noFill/>
                  </a:ln>
                  <a:solidFill>
                    <a:prstClr val="white"/>
                  </a:solidFill>
                  <a:effectLst/>
                  <a:uLnTx/>
                  <a:uFillTx/>
                  <a:latin typeface="+mn-lt"/>
                  <a:ea typeface="+mn-ea"/>
                  <a:cs typeface="+mn-ea"/>
                  <a:sym typeface="+mn-lt"/>
                </a:rPr>
                <a:t> </a:t>
              </a:r>
              <a:endParaRPr kumimoji="0" lang="zh-CN" altLang="en-US" sz="1800" b="0" i="0" u="none" strike="noStrike" kern="1200" cap="none" spc="0" normalizeH="0" baseline="0" noProof="0" dirty="0">
                <a:ln>
                  <a:noFill/>
                </a:ln>
                <a:solidFill>
                  <a:prstClr val="white"/>
                </a:solidFill>
                <a:effectLst/>
                <a:uLnTx/>
                <a:uFillTx/>
                <a:latin typeface="+mn-lt"/>
                <a:ea typeface="+mn-ea"/>
                <a:cs typeface="+mn-ea"/>
                <a:sym typeface="+mn-lt"/>
              </a:endParaRPr>
            </a:p>
          </p:txBody>
        </p:sp>
        <p:cxnSp>
          <p:nvCxnSpPr>
            <p:cNvPr id="41" name="直接连接符 164"/>
            <p:cNvCxnSpPr/>
            <p:nvPr/>
          </p:nvCxnSpPr>
          <p:spPr>
            <a:xfrm>
              <a:off x="551240" y="1156120"/>
              <a:ext cx="1368296"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42" name="矩形 165"/>
            <p:cNvSpPr/>
            <p:nvPr/>
          </p:nvSpPr>
          <p:spPr>
            <a:xfrm>
              <a:off x="695689" y="881557"/>
              <a:ext cx="1152416" cy="515798"/>
            </a:xfrm>
            <a:prstGeom prst="rect">
              <a:avLst/>
            </a:prstGeom>
            <a:solidFill>
              <a:srgbClr val="BDD19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050" b="1" i="0" u="none" strike="noStrike" kern="1200" cap="none" spc="0" normalizeH="0" baseline="0" noProof="0" dirty="0">
                <a:ln>
                  <a:noFill/>
                </a:ln>
                <a:solidFill>
                  <a:srgbClr val="222222"/>
                </a:solidFill>
                <a:effectLst/>
                <a:uLnTx/>
                <a:uFillTx/>
                <a:latin typeface="+mn-lt"/>
                <a:ea typeface="+mn-ea"/>
                <a:cs typeface="+mn-ea"/>
                <a:sym typeface="+mn-lt"/>
              </a:endParaRPr>
            </a:p>
          </p:txBody>
        </p:sp>
        <p:sp>
          <p:nvSpPr>
            <p:cNvPr id="43" name="文本框 166"/>
            <p:cNvSpPr txBox="1">
              <a:spLocks noChangeArrowheads="1"/>
            </p:cNvSpPr>
            <p:nvPr/>
          </p:nvSpPr>
          <p:spPr bwMode="auto">
            <a:xfrm>
              <a:off x="622671" y="1022806"/>
              <a:ext cx="1152416" cy="276151"/>
            </a:xfrm>
            <a:prstGeom prst="rect">
              <a:avLst/>
            </a:prstGeom>
            <a:noFill/>
            <a:ln>
              <a:noFill/>
            </a:ln>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200" b="1" i="0" u="none" strike="noStrike" kern="1200" cap="none" spc="0" normalizeH="0" baseline="0" noProof="0">
                <a:ln>
                  <a:noFill/>
                </a:ln>
                <a:solidFill>
                  <a:srgbClr val="20517C"/>
                </a:solidFill>
                <a:effectLst/>
                <a:uLnTx/>
                <a:uFillTx/>
                <a:latin typeface="Arial" panose="020B0604020202020204" pitchFamily="34" charset="0"/>
                <a:ea typeface="微软雅黑" panose="020B0503020204020204" pitchFamily="49" charset="-122"/>
                <a:cs typeface="+mn-cs"/>
                <a:sym typeface="+mn-lt"/>
              </a:endParaRPr>
            </a:p>
          </p:txBody>
        </p:sp>
        <p:cxnSp>
          <p:nvCxnSpPr>
            <p:cNvPr id="44" name="直接连接符 167"/>
            <p:cNvCxnSpPr/>
            <p:nvPr/>
          </p:nvCxnSpPr>
          <p:spPr>
            <a:xfrm>
              <a:off x="-456728" y="1156120"/>
              <a:ext cx="64764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45" name="文本框 168"/>
          <p:cNvSpPr txBox="1">
            <a:spLocks noChangeArrowheads="1"/>
          </p:cNvSpPr>
          <p:nvPr/>
        </p:nvSpPr>
        <p:spPr bwMode="auto">
          <a:xfrm>
            <a:off x="623888" y="933450"/>
            <a:ext cx="935038" cy="277813"/>
          </a:xfrm>
          <a:prstGeom prst="rect">
            <a:avLst/>
          </a:prstGeom>
          <a:noFill/>
          <a:ln>
            <a:noFill/>
          </a:ln>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200" b="1" i="0" u="none" strike="noStrike" kern="1200" cap="none" spc="0" normalizeH="0" baseline="0" noProof="0">
              <a:ln>
                <a:noFill/>
              </a:ln>
              <a:solidFill>
                <a:srgbClr val="20517C"/>
              </a:solidFill>
              <a:effectLst/>
              <a:uLnTx/>
              <a:uFillTx/>
              <a:latin typeface="Arial" panose="020B0604020202020204" pitchFamily="34" charset="0"/>
              <a:ea typeface="微软雅黑" panose="020B0503020204020204" pitchFamily="49" charset="-122"/>
              <a:cs typeface="+mn-cs"/>
              <a:sym typeface="+mn-lt"/>
            </a:endParaRPr>
          </a:p>
        </p:txBody>
      </p:sp>
      <p:cxnSp>
        <p:nvCxnSpPr>
          <p:cNvPr id="46" name="直接连接符 169"/>
          <p:cNvCxnSpPr/>
          <p:nvPr/>
        </p:nvCxnSpPr>
        <p:spPr>
          <a:xfrm>
            <a:off x="550863" y="1014413"/>
            <a:ext cx="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47" name="文本框 170"/>
          <p:cNvSpPr txBox="1">
            <a:spLocks noChangeArrowheads="1"/>
          </p:cNvSpPr>
          <p:nvPr/>
        </p:nvSpPr>
        <p:spPr bwMode="auto">
          <a:xfrm>
            <a:off x="623888" y="942975"/>
            <a:ext cx="576263" cy="327025"/>
          </a:xfrm>
          <a:prstGeom prst="rect">
            <a:avLst/>
          </a:prstGeom>
          <a:noFill/>
          <a:ln>
            <a:noFill/>
          </a:ln>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95000"/>
              </a:lnSpc>
              <a:spcBef>
                <a:spcPct val="0"/>
              </a:spcBef>
              <a:spcAft>
                <a:spcPct val="0"/>
              </a:spcAft>
              <a:buClrTx/>
              <a:buSzTx/>
              <a:buFontTx/>
              <a:buNone/>
              <a:defRPr/>
            </a:pPr>
            <a:endParaRPr kumimoji="0" lang="zh-CN" altLang="en-US" sz="1600" b="0" i="0" u="none" strike="noStrike" kern="1200" cap="none" spc="0" normalizeH="0" baseline="0" noProof="0">
              <a:ln>
                <a:noFill/>
              </a:ln>
              <a:solidFill>
                <a:srgbClr val="000000"/>
              </a:solidFill>
              <a:effectLst/>
              <a:uLnTx/>
              <a:uFillTx/>
              <a:latin typeface="Arial" panose="020B0604020202020204" pitchFamily="34" charset="0"/>
              <a:ea typeface="微软雅黑" panose="020B0503020204020204" pitchFamily="49" charset="-122"/>
              <a:cs typeface="+mn-cs"/>
              <a:sym typeface="+mn-lt"/>
            </a:endParaRPr>
          </a:p>
        </p:txBody>
      </p:sp>
      <p:sp>
        <p:nvSpPr>
          <p:cNvPr id="48" name="文本框 171"/>
          <p:cNvSpPr txBox="1">
            <a:spLocks noChangeArrowheads="1"/>
          </p:cNvSpPr>
          <p:nvPr/>
        </p:nvSpPr>
        <p:spPr bwMode="auto">
          <a:xfrm>
            <a:off x="517525" y="1103313"/>
            <a:ext cx="1362075" cy="501650"/>
          </a:xfrm>
          <a:prstGeom prst="rect">
            <a:avLst/>
          </a:prstGeom>
          <a:noFill/>
          <a:ln>
            <a:noFill/>
          </a:ln>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base" latinLnBrk="0" hangingPunct="1">
              <a:lnSpc>
                <a:spcPct val="95000"/>
              </a:lnSpc>
              <a:spcBef>
                <a:spcPct val="0"/>
              </a:spcBef>
              <a:spcAft>
                <a:spcPct val="0"/>
              </a:spcAft>
              <a:buClrTx/>
              <a:buSzTx/>
              <a:buFontTx/>
              <a:buNone/>
              <a:defRPr/>
            </a:pPr>
            <a:r>
              <a:rPr kumimoji="0" lang="zh-CN" altLang="en-US" sz="1400" b="0" i="0" u="none" strike="noStrike" kern="1200" cap="none" spc="0" normalizeH="0" baseline="0" noProof="0">
                <a:ln>
                  <a:noFill/>
                </a:ln>
                <a:solidFill>
                  <a:schemeClr val="bg1"/>
                </a:solidFill>
                <a:effectLst/>
                <a:uLnTx/>
                <a:uFillTx/>
                <a:latin typeface="微软雅黑" panose="020B0503020204020204" pitchFamily="49" charset="-122"/>
                <a:ea typeface="微软雅黑" panose="020B0503020204020204" pitchFamily="49" charset="-122"/>
                <a:cs typeface="+mn-cs"/>
                <a:sym typeface="+mn-lt"/>
              </a:rPr>
              <a:t>企业合并</a:t>
            </a:r>
            <a:endParaRPr kumimoji="0" lang="en-US" altLang="zh-CN" sz="1400" b="0" i="0" u="none" strike="noStrike" kern="1200" cap="none" spc="0" normalizeH="0" baseline="0" noProof="0">
              <a:ln>
                <a:noFill/>
              </a:ln>
              <a:solidFill>
                <a:schemeClr val="bg1"/>
              </a:solidFill>
              <a:effectLst/>
              <a:uLnTx/>
              <a:uFillTx/>
              <a:latin typeface="微软雅黑" panose="020B0503020204020204" pitchFamily="49" charset="-122"/>
              <a:ea typeface="微软雅黑" panose="020B0503020204020204" pitchFamily="49" charset="-122"/>
              <a:cs typeface="+mn-cs"/>
              <a:sym typeface="+mn-lt"/>
            </a:endParaRPr>
          </a:p>
          <a:p>
            <a:pPr marL="0" marR="0" lvl="0" indent="0" algn="ctr" defTabSz="914400" rtl="0" eaLnBrk="1" fontAlgn="base" latinLnBrk="0" hangingPunct="1">
              <a:lnSpc>
                <a:spcPct val="95000"/>
              </a:lnSpc>
              <a:spcBef>
                <a:spcPct val="0"/>
              </a:spcBef>
              <a:spcAft>
                <a:spcPct val="0"/>
              </a:spcAft>
              <a:buClrTx/>
              <a:buSzTx/>
              <a:buFontTx/>
              <a:buNone/>
              <a:defRPr/>
            </a:pPr>
            <a:r>
              <a:rPr kumimoji="0" lang="zh-CN" altLang="en-US" sz="1400" b="0" i="0" u="none" strike="noStrike" kern="1200" cap="none" spc="0" normalizeH="0" baseline="0" noProof="0">
                <a:ln>
                  <a:noFill/>
                </a:ln>
                <a:solidFill>
                  <a:schemeClr val="bg1"/>
                </a:solidFill>
                <a:effectLst/>
                <a:uLnTx/>
                <a:uFillTx/>
                <a:latin typeface="微软雅黑" panose="020B0503020204020204" pitchFamily="49" charset="-122"/>
                <a:ea typeface="微软雅黑" panose="020B0503020204020204" pitchFamily="49" charset="-122"/>
                <a:cs typeface="+mn-cs"/>
                <a:sym typeface="+mn-lt"/>
              </a:rPr>
              <a:t>概述</a:t>
            </a:r>
            <a:endParaRPr kumimoji="0" lang="en-US" altLang="zh-CN" sz="1400" b="0" i="0" u="none" strike="noStrike" kern="1200" cap="none" spc="0" normalizeH="0" baseline="0" noProof="0">
              <a:ln>
                <a:noFill/>
              </a:ln>
              <a:solidFill>
                <a:schemeClr val="bg1"/>
              </a:solidFill>
              <a:effectLst/>
              <a:uLnTx/>
              <a:uFillTx/>
              <a:latin typeface="微软雅黑" panose="020B0503020204020204" pitchFamily="49" charset="-122"/>
              <a:ea typeface="微软雅黑" panose="020B0503020204020204" pitchFamily="49" charset="-122"/>
              <a:cs typeface="+mn-cs"/>
              <a:sym typeface="+mn-lt"/>
            </a:endParaRPr>
          </a:p>
        </p:txBody>
      </p:sp>
      <p:sp>
        <p:nvSpPr>
          <p:cNvPr id="49" name="文本框 172"/>
          <p:cNvSpPr txBox="1">
            <a:spLocks noChangeArrowheads="1"/>
          </p:cNvSpPr>
          <p:nvPr/>
        </p:nvSpPr>
        <p:spPr bwMode="auto">
          <a:xfrm>
            <a:off x="106363" y="1154113"/>
            <a:ext cx="360363" cy="369888"/>
          </a:xfrm>
          <a:prstGeom prst="rect">
            <a:avLst/>
          </a:prstGeom>
          <a:noFill/>
          <a:ln>
            <a:noFill/>
          </a:ln>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en-US" altLang="zh-CN" sz="1800" b="0" i="0" u="none" strike="noStrike" kern="1200" cap="none" spc="0" normalizeH="0" baseline="0" noProof="0">
                <a:ln>
                  <a:noFill/>
                </a:ln>
                <a:solidFill>
                  <a:srgbClr val="FFFFFF"/>
                </a:solidFill>
                <a:effectLst/>
                <a:uLnTx/>
                <a:uFillTx/>
                <a:latin typeface="微软雅黑" panose="020B0503020204020204" pitchFamily="49" charset="-122"/>
                <a:ea typeface="微软雅黑" panose="020B0503020204020204" pitchFamily="49" charset="-122"/>
                <a:cs typeface="+mn-cs"/>
              </a:rPr>
              <a:t>1</a:t>
            </a:r>
            <a:endParaRPr kumimoji="0" lang="zh-CN" altLang="en-US" sz="1800" b="0" i="0" u="none" strike="noStrike" kern="1200" cap="none" spc="0" normalizeH="0" baseline="0" noProof="0">
              <a:ln>
                <a:noFill/>
              </a:ln>
              <a:solidFill>
                <a:srgbClr val="FFFFFF"/>
              </a:solidFill>
              <a:effectLst/>
              <a:uLnTx/>
              <a:uFillTx/>
              <a:latin typeface="微软雅黑" panose="020B0503020204020204" pitchFamily="49" charset="-122"/>
              <a:ea typeface="微软雅黑" panose="020B0503020204020204" pitchFamily="49" charset="-122"/>
              <a:cs typeface="+mn-cs"/>
            </a:endParaRPr>
          </a:p>
        </p:txBody>
      </p:sp>
      <p:sp>
        <p:nvSpPr>
          <p:cNvPr id="50" name="矩形 173"/>
          <p:cNvSpPr/>
          <p:nvPr/>
        </p:nvSpPr>
        <p:spPr>
          <a:xfrm>
            <a:off x="635000" y="1108075"/>
            <a:ext cx="1092200" cy="452438"/>
          </a:xfrm>
          <a:prstGeom prst="rect">
            <a:avLst/>
          </a:prstGeom>
          <a:noFill/>
          <a:ln w="19050">
            <a:solidFill>
              <a:schemeClr val="bg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050" b="1" i="0" u="none" strike="noStrike" kern="1200" cap="none" spc="0" normalizeH="0" baseline="0" noProof="0" dirty="0">
              <a:ln>
                <a:noFill/>
              </a:ln>
              <a:solidFill>
                <a:srgbClr val="222222"/>
              </a:solidFill>
              <a:effectLst/>
              <a:uLnTx/>
              <a:uFillTx/>
              <a:latin typeface="+mn-lt"/>
              <a:ea typeface="+mn-ea"/>
              <a:cs typeface="+mn-ea"/>
              <a:sym typeface="+mn-lt"/>
            </a:endParaRPr>
          </a:p>
        </p:txBody>
      </p:sp>
      <p:grpSp>
        <p:nvGrpSpPr>
          <p:cNvPr id="8211" name="组合 189"/>
          <p:cNvGrpSpPr/>
          <p:nvPr userDrawn="1"/>
        </p:nvGrpSpPr>
        <p:grpSpPr>
          <a:xfrm>
            <a:off x="-541337" y="1700213"/>
            <a:ext cx="2376487" cy="720725"/>
            <a:chOff x="-456728" y="1704008"/>
            <a:chExt cx="2376264" cy="720080"/>
          </a:xfrm>
        </p:grpSpPr>
        <p:sp>
          <p:nvSpPr>
            <p:cNvPr id="52" name="六边形 190"/>
            <p:cNvSpPr/>
            <p:nvPr/>
          </p:nvSpPr>
          <p:spPr>
            <a:xfrm rot="5400000">
              <a:off x="206124" y="1937840"/>
              <a:ext cx="329904" cy="287311"/>
            </a:xfrm>
            <a:prstGeom prst="hexagon">
              <a:avLst/>
            </a:prstGeom>
            <a:solidFill>
              <a:srgbClr val="20517C"/>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1800" b="0" i="0" u="none" strike="noStrike" kern="1200" cap="none" spc="0" normalizeH="0" baseline="0" noProof="0" dirty="0">
                  <a:ln>
                    <a:noFill/>
                  </a:ln>
                  <a:solidFill>
                    <a:prstClr val="white"/>
                  </a:solidFill>
                  <a:effectLst/>
                  <a:uLnTx/>
                  <a:uFillTx/>
                  <a:latin typeface="+mn-lt"/>
                  <a:ea typeface="+mn-ea"/>
                  <a:cs typeface="+mn-ea"/>
                  <a:sym typeface="+mn-lt"/>
                </a:rPr>
                <a:t> </a:t>
              </a:r>
              <a:endParaRPr kumimoji="0" lang="zh-CN" altLang="en-US" sz="1800" b="0" i="0" u="none" strike="noStrike" kern="1200" cap="none" spc="0" normalizeH="0" baseline="0" noProof="0" dirty="0">
                <a:ln>
                  <a:noFill/>
                </a:ln>
                <a:solidFill>
                  <a:prstClr val="white"/>
                </a:solidFill>
                <a:effectLst/>
                <a:uLnTx/>
                <a:uFillTx/>
                <a:latin typeface="+mn-lt"/>
                <a:ea typeface="+mn-ea"/>
                <a:cs typeface="+mn-ea"/>
                <a:sym typeface="+mn-lt"/>
              </a:endParaRPr>
            </a:p>
          </p:txBody>
        </p:sp>
        <p:cxnSp>
          <p:nvCxnSpPr>
            <p:cNvPr id="53" name="直接连接符 191"/>
            <p:cNvCxnSpPr/>
            <p:nvPr/>
          </p:nvCxnSpPr>
          <p:spPr>
            <a:xfrm>
              <a:off x="551240" y="2076736"/>
              <a:ext cx="1368296"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54" name="矩形 192"/>
            <p:cNvSpPr/>
            <p:nvPr/>
          </p:nvSpPr>
          <p:spPr>
            <a:xfrm>
              <a:off x="695689" y="1704008"/>
              <a:ext cx="1152416" cy="72008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050" b="1" i="0" u="none" strike="noStrike" kern="1200" cap="none" spc="0" normalizeH="0" baseline="0" noProof="0" dirty="0">
                <a:ln>
                  <a:noFill/>
                </a:ln>
                <a:solidFill>
                  <a:srgbClr val="222222"/>
                </a:solidFill>
                <a:effectLst/>
                <a:uLnTx/>
                <a:uFillTx/>
                <a:latin typeface="+mn-lt"/>
                <a:ea typeface="+mn-ea"/>
                <a:cs typeface="+mn-ea"/>
                <a:sym typeface="+mn-lt"/>
              </a:endParaRPr>
            </a:p>
          </p:txBody>
        </p:sp>
        <p:cxnSp>
          <p:nvCxnSpPr>
            <p:cNvPr id="55" name="直接连接符 193"/>
            <p:cNvCxnSpPr/>
            <p:nvPr/>
          </p:nvCxnSpPr>
          <p:spPr>
            <a:xfrm>
              <a:off x="-456728" y="2076736"/>
              <a:ext cx="64764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56" name="文本框 194"/>
          <p:cNvSpPr txBox="1">
            <a:spLocks noChangeArrowheads="1"/>
          </p:cNvSpPr>
          <p:nvPr/>
        </p:nvSpPr>
        <p:spPr bwMode="auto">
          <a:xfrm>
            <a:off x="681038" y="1731963"/>
            <a:ext cx="1079500" cy="706438"/>
          </a:xfrm>
          <a:prstGeom prst="rect">
            <a:avLst/>
          </a:prstGeom>
          <a:noFill/>
          <a:ln>
            <a:noFill/>
          </a:ln>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95000"/>
              </a:lnSpc>
              <a:spcBef>
                <a:spcPct val="0"/>
              </a:spcBef>
              <a:spcAft>
                <a:spcPct val="0"/>
              </a:spcAft>
              <a:buClrTx/>
              <a:buSzTx/>
              <a:buFontTx/>
              <a:buNone/>
              <a:defRPr/>
            </a:pPr>
            <a:r>
              <a:rPr kumimoji="0" lang="zh-CN" altLang="en-US" sz="1400" b="0" i="0" u="none" strike="noStrike" kern="1200" cap="none" spc="0" normalizeH="0" baseline="0" noProof="0">
                <a:ln>
                  <a:noFill/>
                </a:ln>
                <a:solidFill>
                  <a:srgbClr val="222222"/>
                </a:solidFill>
                <a:effectLst/>
                <a:uLnTx/>
                <a:uFillTx/>
                <a:latin typeface="Arial" panose="020B0604020202020204" pitchFamily="34" charset="0"/>
                <a:ea typeface="微软雅黑" panose="020B0503020204020204" pitchFamily="49" charset="-122"/>
                <a:cs typeface="+mn-cs"/>
                <a:sym typeface="+mn-lt"/>
              </a:rPr>
              <a:t>同一控制下企业合并的会计处理</a:t>
            </a:r>
            <a:endParaRPr kumimoji="0" lang="zh-CN" altLang="en-US" sz="1400" b="0" i="0" u="none" strike="noStrike" kern="1200" cap="none" spc="0" normalizeH="0" baseline="0" noProof="0">
              <a:ln>
                <a:noFill/>
              </a:ln>
              <a:solidFill>
                <a:srgbClr val="222222"/>
              </a:solidFill>
              <a:effectLst/>
              <a:uLnTx/>
              <a:uFillTx/>
              <a:latin typeface="Arial" panose="020B0604020202020204" pitchFamily="34" charset="0"/>
              <a:ea typeface="微软雅黑" panose="020B0503020204020204" pitchFamily="49" charset="-122"/>
              <a:cs typeface="+mn-cs"/>
              <a:sym typeface="+mn-lt"/>
            </a:endParaRPr>
          </a:p>
        </p:txBody>
      </p:sp>
      <p:sp>
        <p:nvSpPr>
          <p:cNvPr id="57" name="文本框 195"/>
          <p:cNvSpPr txBox="1">
            <a:spLocks noChangeArrowheads="1"/>
          </p:cNvSpPr>
          <p:nvPr/>
        </p:nvSpPr>
        <p:spPr bwMode="auto">
          <a:xfrm>
            <a:off x="106363" y="1908175"/>
            <a:ext cx="360363" cy="368300"/>
          </a:xfrm>
          <a:prstGeom prst="rect">
            <a:avLst/>
          </a:prstGeom>
          <a:noFill/>
          <a:ln>
            <a:noFill/>
          </a:ln>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en-US" altLang="zh-CN" sz="1800" b="0" i="0" u="none" strike="noStrike" kern="1200" cap="none" spc="0" normalizeH="0" baseline="0" noProof="0">
                <a:ln>
                  <a:noFill/>
                </a:ln>
                <a:solidFill>
                  <a:srgbClr val="FFFFFF"/>
                </a:solidFill>
                <a:effectLst/>
                <a:uLnTx/>
                <a:uFillTx/>
                <a:latin typeface="微软雅黑" panose="020B0503020204020204" pitchFamily="49" charset="-122"/>
                <a:ea typeface="微软雅黑" panose="020B0503020204020204" pitchFamily="49" charset="-122"/>
                <a:cs typeface="+mn-cs"/>
              </a:rPr>
              <a:t>2</a:t>
            </a:r>
            <a:endParaRPr kumimoji="0" lang="zh-CN" altLang="en-US" sz="1800" b="0" i="0" u="none" strike="noStrike" kern="1200" cap="none" spc="0" normalizeH="0" baseline="0" noProof="0">
              <a:ln>
                <a:noFill/>
              </a:ln>
              <a:solidFill>
                <a:srgbClr val="FFFFFF"/>
              </a:solidFill>
              <a:effectLst/>
              <a:uLnTx/>
              <a:uFillTx/>
              <a:latin typeface="微软雅黑" panose="020B0503020204020204" pitchFamily="49" charset="-122"/>
              <a:ea typeface="微软雅黑" panose="020B0503020204020204" pitchFamily="49" charset="-122"/>
              <a:cs typeface="+mn-cs"/>
            </a:endParaRPr>
          </a:p>
        </p:txBody>
      </p:sp>
      <p:grpSp>
        <p:nvGrpSpPr>
          <p:cNvPr id="8214" name="组合 196"/>
          <p:cNvGrpSpPr/>
          <p:nvPr userDrawn="1"/>
        </p:nvGrpSpPr>
        <p:grpSpPr>
          <a:xfrm>
            <a:off x="-542925" y="2536825"/>
            <a:ext cx="2376488" cy="719138"/>
            <a:chOff x="-456728" y="1704008"/>
            <a:chExt cx="2376264" cy="720080"/>
          </a:xfrm>
        </p:grpSpPr>
        <p:sp>
          <p:nvSpPr>
            <p:cNvPr id="59" name="六边形 197"/>
            <p:cNvSpPr/>
            <p:nvPr/>
          </p:nvSpPr>
          <p:spPr>
            <a:xfrm rot="5400000">
              <a:off x="206555" y="1937878"/>
              <a:ext cx="329043" cy="287310"/>
            </a:xfrm>
            <a:prstGeom prst="hexagon">
              <a:avLst/>
            </a:prstGeom>
            <a:solidFill>
              <a:srgbClr val="20517C"/>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1800" b="0" i="0" u="none" strike="noStrike" kern="1200" cap="none" spc="0" normalizeH="0" baseline="0" noProof="0" dirty="0">
                  <a:ln>
                    <a:noFill/>
                  </a:ln>
                  <a:solidFill>
                    <a:prstClr val="white"/>
                  </a:solidFill>
                  <a:effectLst/>
                  <a:uLnTx/>
                  <a:uFillTx/>
                  <a:latin typeface="+mn-lt"/>
                  <a:ea typeface="+mn-ea"/>
                  <a:cs typeface="+mn-ea"/>
                  <a:sym typeface="+mn-lt"/>
                </a:rPr>
                <a:t> </a:t>
              </a:r>
              <a:endParaRPr kumimoji="0" lang="zh-CN" altLang="en-US" sz="1800" b="0" i="0" u="none" strike="noStrike" kern="1200" cap="none" spc="0" normalizeH="0" baseline="0" noProof="0" dirty="0">
                <a:ln>
                  <a:noFill/>
                </a:ln>
                <a:solidFill>
                  <a:prstClr val="white"/>
                </a:solidFill>
                <a:effectLst/>
                <a:uLnTx/>
                <a:uFillTx/>
                <a:latin typeface="+mn-lt"/>
                <a:ea typeface="+mn-ea"/>
                <a:cs typeface="+mn-ea"/>
                <a:sym typeface="+mn-lt"/>
              </a:endParaRPr>
            </a:p>
          </p:txBody>
        </p:sp>
        <p:cxnSp>
          <p:nvCxnSpPr>
            <p:cNvPr id="60" name="直接连接符 198"/>
            <p:cNvCxnSpPr/>
            <p:nvPr/>
          </p:nvCxnSpPr>
          <p:spPr>
            <a:xfrm>
              <a:off x="551240" y="2075970"/>
              <a:ext cx="1368296"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61" name="矩形 199"/>
            <p:cNvSpPr/>
            <p:nvPr/>
          </p:nvSpPr>
          <p:spPr>
            <a:xfrm>
              <a:off x="695688" y="1704008"/>
              <a:ext cx="1152416" cy="72008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050" b="1" i="0" u="none" strike="noStrike" kern="1200" cap="none" spc="0" normalizeH="0" baseline="0" noProof="0" dirty="0">
                <a:ln>
                  <a:noFill/>
                </a:ln>
                <a:solidFill>
                  <a:srgbClr val="222222"/>
                </a:solidFill>
                <a:effectLst/>
                <a:uLnTx/>
                <a:uFillTx/>
                <a:latin typeface="+mn-lt"/>
                <a:ea typeface="+mn-ea"/>
                <a:cs typeface="+mn-ea"/>
                <a:sym typeface="+mn-lt"/>
              </a:endParaRPr>
            </a:p>
          </p:txBody>
        </p:sp>
        <p:cxnSp>
          <p:nvCxnSpPr>
            <p:cNvPr id="62" name="直接连接符 201"/>
            <p:cNvCxnSpPr/>
            <p:nvPr/>
          </p:nvCxnSpPr>
          <p:spPr>
            <a:xfrm>
              <a:off x="-456728" y="2075970"/>
              <a:ext cx="647639"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63" name="文本框 202"/>
          <p:cNvSpPr txBox="1">
            <a:spLocks noChangeArrowheads="1"/>
          </p:cNvSpPr>
          <p:nvPr/>
        </p:nvSpPr>
        <p:spPr bwMode="auto">
          <a:xfrm>
            <a:off x="106363" y="2733675"/>
            <a:ext cx="360363" cy="368300"/>
          </a:xfrm>
          <a:prstGeom prst="rect">
            <a:avLst/>
          </a:prstGeom>
          <a:noFill/>
          <a:ln>
            <a:noFill/>
          </a:ln>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en-US" altLang="zh-CN" sz="1800" b="0" i="0" u="none" strike="noStrike" kern="1200" cap="none" spc="0" normalizeH="0" baseline="0" noProof="0">
                <a:ln>
                  <a:noFill/>
                </a:ln>
                <a:solidFill>
                  <a:srgbClr val="FFFFFF"/>
                </a:solidFill>
                <a:effectLst/>
                <a:uLnTx/>
                <a:uFillTx/>
                <a:latin typeface="微软雅黑" panose="020B0503020204020204" pitchFamily="49" charset="-122"/>
                <a:ea typeface="微软雅黑" panose="020B0503020204020204" pitchFamily="49" charset="-122"/>
                <a:cs typeface="+mn-cs"/>
              </a:rPr>
              <a:t>3</a:t>
            </a:r>
            <a:endParaRPr kumimoji="0" lang="zh-CN" altLang="en-US" sz="1800" b="0" i="0" u="none" strike="noStrike" kern="1200" cap="none" spc="0" normalizeH="0" baseline="0" noProof="0">
              <a:ln>
                <a:noFill/>
              </a:ln>
              <a:solidFill>
                <a:srgbClr val="FFFFFF"/>
              </a:solidFill>
              <a:effectLst/>
              <a:uLnTx/>
              <a:uFillTx/>
              <a:latin typeface="微软雅黑" panose="020B0503020204020204" pitchFamily="49" charset="-122"/>
              <a:ea typeface="微软雅黑" panose="020B0503020204020204" pitchFamily="49" charset="-122"/>
              <a:cs typeface="+mn-cs"/>
            </a:endParaRPr>
          </a:p>
        </p:txBody>
      </p:sp>
      <p:sp>
        <p:nvSpPr>
          <p:cNvPr id="64" name="文本框 205"/>
          <p:cNvSpPr txBox="1">
            <a:spLocks noChangeArrowheads="1"/>
          </p:cNvSpPr>
          <p:nvPr/>
        </p:nvSpPr>
        <p:spPr bwMode="auto">
          <a:xfrm>
            <a:off x="619125" y="2555875"/>
            <a:ext cx="1187450" cy="706438"/>
          </a:xfrm>
          <a:prstGeom prst="rect">
            <a:avLst/>
          </a:prstGeom>
          <a:noFill/>
          <a:ln>
            <a:noFill/>
          </a:ln>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base" latinLnBrk="0" hangingPunct="1">
              <a:lnSpc>
                <a:spcPct val="95000"/>
              </a:lnSpc>
              <a:spcBef>
                <a:spcPct val="0"/>
              </a:spcBef>
              <a:spcAft>
                <a:spcPct val="0"/>
              </a:spcAft>
              <a:buClrTx/>
              <a:buSzTx/>
              <a:buFontTx/>
              <a:buNone/>
              <a:defRPr/>
            </a:pPr>
            <a:r>
              <a:rPr kumimoji="0" lang="zh-CN" altLang="en-US" sz="1400" b="0" i="0" u="none" strike="noStrike" kern="1200" cap="none" spc="0" normalizeH="0" baseline="0" noProof="0">
                <a:ln>
                  <a:noFill/>
                </a:ln>
                <a:solidFill>
                  <a:srgbClr val="222222"/>
                </a:solidFill>
                <a:effectLst/>
                <a:uLnTx/>
                <a:uFillTx/>
                <a:latin typeface="Arial" panose="020B0604020202020204" pitchFamily="34" charset="0"/>
                <a:ea typeface="微软雅黑" panose="020B0503020204020204" pitchFamily="49" charset="-122"/>
                <a:cs typeface="+mn-cs"/>
                <a:sym typeface="+mn-lt"/>
              </a:rPr>
              <a:t>非同一控制下企业合并的会计处理</a:t>
            </a:r>
            <a:endParaRPr kumimoji="0" lang="zh-CN" altLang="en-US" sz="1400" b="0" i="0" u="none" strike="noStrike" kern="1200" cap="none" spc="0" normalizeH="0" baseline="0" noProof="0">
              <a:ln>
                <a:noFill/>
              </a:ln>
              <a:solidFill>
                <a:srgbClr val="222222"/>
              </a:solidFill>
              <a:effectLst/>
              <a:uLnTx/>
              <a:uFillTx/>
              <a:latin typeface="Arial" panose="020B0604020202020204" pitchFamily="34" charset="0"/>
              <a:ea typeface="微软雅黑" panose="020B0503020204020204" pitchFamily="49" charset="-122"/>
              <a:cs typeface="+mn-cs"/>
              <a:sym typeface="+mn-lt"/>
            </a:endParaRPr>
          </a:p>
        </p:txBody>
      </p:sp>
      <p:cxnSp>
        <p:nvCxnSpPr>
          <p:cNvPr id="65" name="直接连接符 239"/>
          <p:cNvCxnSpPr/>
          <p:nvPr/>
        </p:nvCxnSpPr>
        <p:spPr>
          <a:xfrm>
            <a:off x="227013" y="257175"/>
            <a:ext cx="1404938"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66" name="直接连接符 240"/>
          <p:cNvCxnSpPr/>
          <p:nvPr/>
        </p:nvCxnSpPr>
        <p:spPr>
          <a:xfrm>
            <a:off x="227013" y="185738"/>
            <a:ext cx="1404938"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67" name="直接连接符 241"/>
          <p:cNvCxnSpPr/>
          <p:nvPr/>
        </p:nvCxnSpPr>
        <p:spPr>
          <a:xfrm>
            <a:off x="227013" y="328613"/>
            <a:ext cx="1404938"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
        <p:nvSpPr>
          <p:cNvPr id="68" name="任意多边形 67"/>
          <p:cNvSpPr/>
          <p:nvPr/>
        </p:nvSpPr>
        <p:spPr>
          <a:xfrm>
            <a:off x="4968875" y="620713"/>
            <a:ext cx="7223125" cy="84138"/>
          </a:xfrm>
          <a:custGeom>
            <a:avLst/>
            <a:gdLst>
              <a:gd name="connsiteX0" fmla="*/ 0 w 7223124"/>
              <a:gd name="connsiteY0" fmla="*/ 0 h 84025"/>
              <a:gd name="connsiteX1" fmla="*/ 7223124 w 7223124"/>
              <a:gd name="connsiteY1" fmla="*/ 0 h 84025"/>
              <a:gd name="connsiteX2" fmla="*/ 7223124 w 7223124"/>
              <a:gd name="connsiteY2" fmla="*/ 84025 h 84025"/>
              <a:gd name="connsiteX3" fmla="*/ 0 w 7223124"/>
              <a:gd name="connsiteY3" fmla="*/ 84025 h 84025"/>
            </a:gdLst>
            <a:ahLst/>
            <a:cxnLst>
              <a:cxn ang="0">
                <a:pos x="connsiteX0" y="connsiteY0"/>
              </a:cxn>
              <a:cxn ang="0">
                <a:pos x="connsiteX1" y="connsiteY1"/>
              </a:cxn>
              <a:cxn ang="0">
                <a:pos x="connsiteX2" y="connsiteY2"/>
              </a:cxn>
              <a:cxn ang="0">
                <a:pos x="connsiteX3" y="connsiteY3"/>
              </a:cxn>
            </a:cxnLst>
            <a:rect l="l" t="t" r="r" b="b"/>
            <a:pathLst>
              <a:path w="7223124" h="84025">
                <a:moveTo>
                  <a:pt x="0" y="0"/>
                </a:moveTo>
                <a:lnTo>
                  <a:pt x="7223124" y="0"/>
                </a:lnTo>
                <a:lnTo>
                  <a:pt x="7223124" y="84025"/>
                </a:lnTo>
                <a:lnTo>
                  <a:pt x="0" y="84025"/>
                </a:lnTo>
                <a:close/>
              </a:path>
            </a:pathLst>
          </a:custGeom>
          <a:solidFill>
            <a:srgbClr val="20517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ea"/>
              <a:sym typeface="+mn-lt"/>
            </a:endParaRPr>
          </a:p>
        </p:txBody>
      </p:sp>
      <p:sp>
        <p:nvSpPr>
          <p:cNvPr id="69" name="任意多边形 68"/>
          <p:cNvSpPr/>
          <p:nvPr/>
        </p:nvSpPr>
        <p:spPr>
          <a:xfrm>
            <a:off x="4943475" y="392113"/>
            <a:ext cx="7259638" cy="84138"/>
          </a:xfrm>
          <a:custGeom>
            <a:avLst/>
            <a:gdLst>
              <a:gd name="connsiteX0" fmla="*/ 6841539 w 7258450"/>
              <a:gd name="connsiteY0" fmla="*/ 0 h 84025"/>
              <a:gd name="connsiteX1" fmla="*/ 7258450 w 7258450"/>
              <a:gd name="connsiteY1" fmla="*/ 0 h 84025"/>
              <a:gd name="connsiteX2" fmla="*/ 7258450 w 7258450"/>
              <a:gd name="connsiteY2" fmla="*/ 84025 h 84025"/>
              <a:gd name="connsiteX3" fmla="*/ 6820532 w 7258450"/>
              <a:gd name="connsiteY3" fmla="*/ 84025 h 84025"/>
              <a:gd name="connsiteX4" fmla="*/ 0 w 7258450"/>
              <a:gd name="connsiteY4" fmla="*/ 0 h 84025"/>
              <a:gd name="connsiteX5" fmla="*/ 5373300 w 7258450"/>
              <a:gd name="connsiteY5" fmla="*/ 0 h 84025"/>
              <a:gd name="connsiteX6" fmla="*/ 5352293 w 7258450"/>
              <a:gd name="connsiteY6" fmla="*/ 84025 h 84025"/>
              <a:gd name="connsiteX7" fmla="*/ 0 w 7258450"/>
              <a:gd name="connsiteY7" fmla="*/ 84025 h 840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258450" h="84025">
                <a:moveTo>
                  <a:pt x="6841539" y="0"/>
                </a:moveTo>
                <a:lnTo>
                  <a:pt x="7258450" y="0"/>
                </a:lnTo>
                <a:lnTo>
                  <a:pt x="7258450" y="84025"/>
                </a:lnTo>
                <a:lnTo>
                  <a:pt x="6820532" y="84025"/>
                </a:lnTo>
                <a:close/>
                <a:moveTo>
                  <a:pt x="0" y="0"/>
                </a:moveTo>
                <a:lnTo>
                  <a:pt x="5373300" y="0"/>
                </a:lnTo>
                <a:lnTo>
                  <a:pt x="5352293" y="84025"/>
                </a:lnTo>
                <a:lnTo>
                  <a:pt x="0" y="84025"/>
                </a:lnTo>
                <a:close/>
              </a:path>
            </a:pathLst>
          </a:custGeom>
          <a:solidFill>
            <a:srgbClr val="20517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ea"/>
              <a:sym typeface="+mn-lt"/>
            </a:endParaRPr>
          </a:p>
        </p:txBody>
      </p:sp>
      <p:sp>
        <p:nvSpPr>
          <p:cNvPr id="70" name="文本框 72"/>
          <p:cNvSpPr txBox="1">
            <a:spLocks noChangeArrowheads="1"/>
          </p:cNvSpPr>
          <p:nvPr/>
        </p:nvSpPr>
        <p:spPr bwMode="auto">
          <a:xfrm>
            <a:off x="10631488" y="215900"/>
            <a:ext cx="1171575" cy="355600"/>
          </a:xfrm>
          <a:prstGeom prst="rect">
            <a:avLst/>
          </a:prstGeom>
          <a:noFill/>
          <a:ln>
            <a:noFill/>
          </a:ln>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0" fontAlgn="base" latinLnBrk="0" hangingPunct="0">
              <a:lnSpc>
                <a:spcPct val="95000"/>
              </a:lnSpc>
              <a:spcBef>
                <a:spcPct val="0"/>
              </a:spcBef>
              <a:spcAft>
                <a:spcPct val="0"/>
              </a:spcAft>
              <a:buClrTx/>
              <a:buSzTx/>
              <a:buFontTx/>
              <a:buNone/>
              <a:defRPr/>
            </a:pPr>
            <a:r>
              <a:rPr kumimoji="0" lang="zh-CN" altLang="en-US" sz="1800" b="0" i="0" u="none" strike="noStrike" kern="1200" cap="none" spc="0" normalizeH="0" baseline="0" noProof="0" dirty="0">
                <a:ln>
                  <a:noFill/>
                </a:ln>
                <a:solidFill>
                  <a:schemeClr val="tx1"/>
                </a:solidFill>
                <a:effectLst/>
                <a:uLnTx/>
                <a:uFillTx/>
                <a:latin typeface="微软雅黑" panose="020B0503020204020204" pitchFamily="49" charset="-122"/>
                <a:ea typeface="微软雅黑" panose="020B0503020204020204" pitchFamily="49" charset="-122"/>
                <a:cs typeface="+mn-cs"/>
              </a:rPr>
              <a:t>返回首页</a:t>
            </a:r>
            <a:endParaRPr kumimoji="0" lang="zh-CN" altLang="en-US" sz="1800" b="0" i="0" u="none" strike="noStrike" kern="1200" cap="none" spc="0" normalizeH="0" baseline="0" noProof="0" dirty="0">
              <a:ln>
                <a:noFill/>
              </a:ln>
              <a:solidFill>
                <a:srgbClr val="20517C"/>
              </a:solidFill>
              <a:effectLst/>
              <a:uLnTx/>
              <a:uFillTx/>
              <a:latin typeface="微软雅黑" panose="020B0503020204020204" pitchFamily="49" charset="-122"/>
              <a:ea typeface="微软雅黑" panose="020B0503020204020204" pitchFamily="49" charset="-122"/>
              <a:cs typeface="+mn-cs"/>
            </a:endParaRPr>
          </a:p>
        </p:txBody>
      </p:sp>
      <p:sp>
        <p:nvSpPr>
          <p:cNvPr id="71" name="KSO_Shape"/>
          <p:cNvSpPr/>
          <p:nvPr/>
        </p:nvSpPr>
        <p:spPr>
          <a:xfrm>
            <a:off x="10394950" y="274638"/>
            <a:ext cx="211138" cy="227013"/>
          </a:xfrm>
          <a:custGeom>
            <a:avLst/>
            <a:gdLst>
              <a:gd name="connsiteX0" fmla="*/ 84274 w 494050"/>
              <a:gd name="connsiteY0" fmla="*/ 98107 h 531069"/>
              <a:gd name="connsiteX1" fmla="*/ 84423 w 494050"/>
              <a:gd name="connsiteY1" fmla="*/ 98165 h 531069"/>
              <a:gd name="connsiteX2" fmla="*/ 83683 w 494050"/>
              <a:gd name="connsiteY2" fmla="*/ 98867 h 531069"/>
              <a:gd name="connsiteX3" fmla="*/ 423146 w 494050"/>
              <a:gd name="connsiteY3" fmla="*/ 0 h 531069"/>
              <a:gd name="connsiteX4" fmla="*/ 395440 w 494050"/>
              <a:gd name="connsiteY4" fmla="*/ 62229 h 531069"/>
              <a:gd name="connsiteX5" fmla="*/ 406255 w 494050"/>
              <a:gd name="connsiteY5" fmla="*/ 71591 h 531069"/>
              <a:gd name="connsiteX6" fmla="*/ 494044 w 494050"/>
              <a:gd name="connsiteY6" fmla="*/ 276386 h 531069"/>
              <a:gd name="connsiteX7" fmla="*/ 493844 w 494050"/>
              <a:gd name="connsiteY7" fmla="*/ 291720 h 531069"/>
              <a:gd name="connsiteX8" fmla="*/ 489376 w 494050"/>
              <a:gd name="connsiteY8" fmla="*/ 331393 h 531069"/>
              <a:gd name="connsiteX9" fmla="*/ 274337 w 494050"/>
              <a:gd name="connsiteY9" fmla="*/ 529541 h 531069"/>
              <a:gd name="connsiteX10" fmla="*/ 20946 w 494050"/>
              <a:gd name="connsiteY10" fmla="*/ 383604 h 531069"/>
              <a:gd name="connsiteX11" fmla="*/ 69840 w 494050"/>
              <a:gd name="connsiteY11" fmla="*/ 111994 h 531069"/>
              <a:gd name="connsiteX12" fmla="*/ 83683 w 494050"/>
              <a:gd name="connsiteY12" fmla="*/ 98867 h 531069"/>
              <a:gd name="connsiteX13" fmla="*/ 82441 w 494050"/>
              <a:gd name="connsiteY13" fmla="*/ 100464 h 531069"/>
              <a:gd name="connsiteX14" fmla="*/ 46275 w 494050"/>
              <a:gd name="connsiteY14" fmla="*/ 342257 h 531069"/>
              <a:gd name="connsiteX15" fmla="*/ 231312 w 494050"/>
              <a:gd name="connsiteY15" fmla="*/ 478390 h 531069"/>
              <a:gd name="connsiteX16" fmla="*/ 425060 w 494050"/>
              <a:gd name="connsiteY16" fmla="*/ 284642 h 531069"/>
              <a:gd name="connsiteX17" fmla="*/ 362655 w 494050"/>
              <a:gd name="connsiteY17" fmla="*/ 142208 h 531069"/>
              <a:gd name="connsiteX18" fmla="*/ 360587 w 494050"/>
              <a:gd name="connsiteY18" fmla="*/ 140509 h 531069"/>
              <a:gd name="connsiteX19" fmla="*/ 336426 w 494050"/>
              <a:gd name="connsiteY19" fmla="*/ 194776 h 531069"/>
              <a:gd name="connsiteX20" fmla="*/ 214880 w 494050"/>
              <a:gd name="connsiteY20" fmla="*/ 23967 h 5310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494050" h="531069">
                <a:moveTo>
                  <a:pt x="84274" y="98107"/>
                </a:moveTo>
                <a:cubicBezTo>
                  <a:pt x="84621" y="97719"/>
                  <a:pt x="84687" y="97734"/>
                  <a:pt x="84423" y="98165"/>
                </a:cubicBezTo>
                <a:lnTo>
                  <a:pt x="83683" y="98867"/>
                </a:lnTo>
                <a:close/>
                <a:moveTo>
                  <a:pt x="423146" y="0"/>
                </a:moveTo>
                <a:lnTo>
                  <a:pt x="395440" y="62229"/>
                </a:lnTo>
                <a:lnTo>
                  <a:pt x="406255" y="71591"/>
                </a:lnTo>
                <a:cubicBezTo>
                  <a:pt x="473633" y="133566"/>
                  <a:pt x="493625" y="204832"/>
                  <a:pt x="494044" y="276386"/>
                </a:cubicBezTo>
                <a:cubicBezTo>
                  <a:pt x="494073" y="281497"/>
                  <a:pt x="494003" y="286610"/>
                  <a:pt x="493844" y="291720"/>
                </a:cubicBezTo>
                <a:cubicBezTo>
                  <a:pt x="493432" y="304888"/>
                  <a:pt x="491960" y="318150"/>
                  <a:pt x="489376" y="331393"/>
                </a:cubicBezTo>
                <a:cubicBezTo>
                  <a:pt x="468702" y="437339"/>
                  <a:pt x="381617" y="517584"/>
                  <a:pt x="274337" y="529541"/>
                </a:cubicBezTo>
                <a:cubicBezTo>
                  <a:pt x="167057" y="541499"/>
                  <a:pt x="64440" y="482398"/>
                  <a:pt x="20946" y="383604"/>
                </a:cubicBezTo>
                <a:cubicBezTo>
                  <a:pt x="-19829" y="290984"/>
                  <a:pt x="215" y="183599"/>
                  <a:pt x="69840" y="111994"/>
                </a:cubicBezTo>
                <a:lnTo>
                  <a:pt x="83683" y="98867"/>
                </a:lnTo>
                <a:lnTo>
                  <a:pt x="82441" y="100464"/>
                </a:lnTo>
                <a:cubicBezTo>
                  <a:pt x="70421" y="116975"/>
                  <a:pt x="13101" y="209765"/>
                  <a:pt x="46275" y="342257"/>
                </a:cubicBezTo>
                <a:cubicBezTo>
                  <a:pt x="70805" y="421126"/>
                  <a:pt x="144371" y="478390"/>
                  <a:pt x="231312" y="478390"/>
                </a:cubicBezTo>
                <a:cubicBezTo>
                  <a:pt x="338316" y="478390"/>
                  <a:pt x="425060" y="391646"/>
                  <a:pt x="425060" y="284642"/>
                </a:cubicBezTo>
                <a:cubicBezTo>
                  <a:pt x="425060" y="228319"/>
                  <a:pt x="401027" y="177609"/>
                  <a:pt x="362655" y="142208"/>
                </a:cubicBezTo>
                <a:lnTo>
                  <a:pt x="360587" y="140509"/>
                </a:lnTo>
                <a:lnTo>
                  <a:pt x="336426" y="194776"/>
                </a:lnTo>
                <a:lnTo>
                  <a:pt x="214880" y="23967"/>
                </a:lnTo>
                <a:close/>
              </a:path>
            </a:pathLst>
          </a:custGeom>
          <a:solidFill>
            <a:srgbClr val="20517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mn-lt"/>
              <a:ea typeface="+mn-ea"/>
              <a:cs typeface="+mn-cs"/>
            </a:endParaRPr>
          </a:p>
        </p:txBody>
      </p:sp>
      <p:sp>
        <p:nvSpPr>
          <p:cNvPr id="72" name="文本框 105">
            <a:hlinkClick r:id="rId3" action="ppaction://hlinkfile"/>
          </p:cNvPr>
          <p:cNvSpPr txBox="1">
            <a:spLocks noChangeArrowheads="1"/>
          </p:cNvSpPr>
          <p:nvPr/>
        </p:nvSpPr>
        <p:spPr bwMode="auto">
          <a:xfrm>
            <a:off x="623888" y="4083050"/>
            <a:ext cx="1008063" cy="325438"/>
          </a:xfrm>
          <a:prstGeom prst="rect">
            <a:avLst/>
          </a:prstGeom>
          <a:noFill/>
          <a:ln>
            <a:noFill/>
          </a:ln>
        </p:spPr>
        <p:txBody>
          <a:bodyPr>
            <a:spAutoFit/>
          </a:bodyPr>
          <a:lstStyle>
            <a:lvl1pPr>
              <a:defRPr>
                <a:solidFill>
                  <a:schemeClr val="tx1"/>
                </a:solidFill>
                <a:latin typeface="Arial" panose="020B0604020202020204" pitchFamily="34" charset="0"/>
                <a:ea typeface="微软雅黑" panose="020B0503020204020204" pitchFamily="49" charset="-122"/>
              </a:defRPr>
            </a:lvl1pPr>
            <a:lvl2pPr marL="742950" indent="-285750">
              <a:defRPr>
                <a:solidFill>
                  <a:schemeClr val="tx1"/>
                </a:solidFill>
                <a:latin typeface="Arial" panose="020B0604020202020204" pitchFamily="34" charset="0"/>
                <a:ea typeface="微软雅黑" panose="020B0503020204020204" pitchFamily="49" charset="-122"/>
              </a:defRPr>
            </a:lvl2pPr>
            <a:lvl3pPr marL="1143000" indent="-228600">
              <a:defRPr>
                <a:solidFill>
                  <a:schemeClr val="tx1"/>
                </a:solidFill>
                <a:latin typeface="Arial" panose="020B0604020202020204" pitchFamily="34" charset="0"/>
                <a:ea typeface="微软雅黑" panose="020B0503020204020204" pitchFamily="49" charset="-122"/>
              </a:defRPr>
            </a:lvl3pPr>
            <a:lvl4pPr marL="1600200" indent="-228600">
              <a:defRPr>
                <a:solidFill>
                  <a:schemeClr val="tx1"/>
                </a:solidFill>
                <a:latin typeface="Arial" panose="020B0604020202020204" pitchFamily="34" charset="0"/>
                <a:ea typeface="微软雅黑" panose="020B0503020204020204" pitchFamily="49" charset="-122"/>
              </a:defRPr>
            </a:lvl4pPr>
            <a:lvl5pPr marL="2057400" indent="-228600">
              <a:defRPr>
                <a:solidFill>
                  <a:schemeClr val="tx1"/>
                </a:solidFill>
                <a:latin typeface="Arial" panose="020B0604020202020204" pitchFamily="34" charset="0"/>
                <a:ea typeface="微软雅黑" panose="020B0503020204020204" pitchFamily="49"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9pPr>
          </a:lstStyle>
          <a:p>
            <a:pPr marL="0" marR="0" lvl="0" indent="0" algn="l" defTabSz="914400" rtl="0" eaLnBrk="1" fontAlgn="base" latinLnBrk="0" hangingPunct="1">
              <a:lnSpc>
                <a:spcPct val="95000"/>
              </a:lnSpc>
              <a:spcBef>
                <a:spcPct val="0"/>
              </a:spcBef>
              <a:spcAft>
                <a:spcPct val="0"/>
              </a:spcAft>
              <a:buClrTx/>
              <a:buSzTx/>
              <a:buFontTx/>
              <a:buNone/>
              <a:defRPr/>
            </a:pPr>
            <a:r>
              <a:rPr kumimoji="0" lang="zh-CN" altLang="en-US" sz="1600" b="0" i="0" u="none" strike="noStrike" kern="1200" cap="none" spc="0" normalizeH="0" baseline="0" noProof="0">
                <a:ln>
                  <a:noFill/>
                </a:ln>
                <a:solidFill>
                  <a:schemeClr val="bg1"/>
                </a:solidFill>
                <a:effectLst/>
                <a:uLnTx/>
                <a:uFillTx/>
                <a:latin typeface="Calibri" panose="020F0502020204030204" pitchFamily="34" charset="0"/>
                <a:ea typeface="宋体" panose="02010600030101010101" pitchFamily="2" charset="-122"/>
                <a:cs typeface="+mn-cs"/>
                <a:sym typeface="+mn-lt"/>
              </a:rPr>
              <a:t>会计准则</a:t>
            </a:r>
            <a:endParaRPr kumimoji="0" lang="zh-CN" altLang="en-US" sz="1600" b="0" i="0" u="none" strike="noStrike" kern="1200" cap="none" spc="0" normalizeH="0" baseline="0" noProof="0">
              <a:ln>
                <a:noFill/>
              </a:ln>
              <a:solidFill>
                <a:schemeClr val="bg1"/>
              </a:solidFill>
              <a:effectLst/>
              <a:uLnTx/>
              <a:uFillTx/>
              <a:latin typeface="Calibri" panose="020F0502020204030204" pitchFamily="34" charset="0"/>
              <a:ea typeface="宋体" panose="02010600030101010101" pitchFamily="2" charset="-122"/>
              <a:cs typeface="+mn-cs"/>
              <a:sym typeface="+mn-lt"/>
            </a:endParaRPr>
          </a:p>
        </p:txBody>
      </p:sp>
      <p:sp>
        <p:nvSpPr>
          <p:cNvPr id="73" name="文本框 106">
            <a:hlinkClick r:id="rId4" action="ppaction://hlinkfile"/>
          </p:cNvPr>
          <p:cNvSpPr txBox="1">
            <a:spLocks noChangeArrowheads="1"/>
          </p:cNvSpPr>
          <p:nvPr/>
        </p:nvSpPr>
        <p:spPr bwMode="auto">
          <a:xfrm>
            <a:off x="550863" y="3578225"/>
            <a:ext cx="1223963" cy="327025"/>
          </a:xfrm>
          <a:prstGeom prst="rect">
            <a:avLst/>
          </a:prstGeom>
          <a:noFill/>
          <a:ln>
            <a:noFill/>
          </a:ln>
        </p:spPr>
        <p:txBody>
          <a:bodyPr>
            <a:spAutoFit/>
          </a:bodyPr>
          <a:lstStyle>
            <a:lvl1pPr>
              <a:defRPr>
                <a:solidFill>
                  <a:schemeClr val="tx1"/>
                </a:solidFill>
                <a:latin typeface="Arial" panose="020B0604020202020204" pitchFamily="34" charset="0"/>
                <a:ea typeface="微软雅黑" panose="020B0503020204020204" pitchFamily="49" charset="-122"/>
              </a:defRPr>
            </a:lvl1pPr>
            <a:lvl2pPr marL="742950" indent="-285750">
              <a:defRPr>
                <a:solidFill>
                  <a:schemeClr val="tx1"/>
                </a:solidFill>
                <a:latin typeface="Arial" panose="020B0604020202020204" pitchFamily="34" charset="0"/>
                <a:ea typeface="微软雅黑" panose="020B0503020204020204" pitchFamily="49" charset="-122"/>
              </a:defRPr>
            </a:lvl2pPr>
            <a:lvl3pPr marL="1143000" indent="-228600">
              <a:defRPr>
                <a:solidFill>
                  <a:schemeClr val="tx1"/>
                </a:solidFill>
                <a:latin typeface="Arial" panose="020B0604020202020204" pitchFamily="34" charset="0"/>
                <a:ea typeface="微软雅黑" panose="020B0503020204020204" pitchFamily="49" charset="-122"/>
              </a:defRPr>
            </a:lvl3pPr>
            <a:lvl4pPr marL="1600200" indent="-228600">
              <a:defRPr>
                <a:solidFill>
                  <a:schemeClr val="tx1"/>
                </a:solidFill>
                <a:latin typeface="Arial" panose="020B0604020202020204" pitchFamily="34" charset="0"/>
                <a:ea typeface="微软雅黑" panose="020B0503020204020204" pitchFamily="49" charset="-122"/>
              </a:defRPr>
            </a:lvl4pPr>
            <a:lvl5pPr marL="2057400" indent="-228600">
              <a:defRPr>
                <a:solidFill>
                  <a:schemeClr val="tx1"/>
                </a:solidFill>
                <a:latin typeface="Arial" panose="020B0604020202020204" pitchFamily="34" charset="0"/>
                <a:ea typeface="微软雅黑" panose="020B0503020204020204" pitchFamily="49"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9pPr>
          </a:lstStyle>
          <a:p>
            <a:pPr marL="0" marR="0" lvl="0" indent="0" algn="l" defTabSz="914400" rtl="0" eaLnBrk="1" fontAlgn="base" latinLnBrk="0" hangingPunct="1">
              <a:lnSpc>
                <a:spcPct val="95000"/>
              </a:lnSpc>
              <a:spcBef>
                <a:spcPct val="0"/>
              </a:spcBef>
              <a:spcAft>
                <a:spcPct val="0"/>
              </a:spcAft>
              <a:buClrTx/>
              <a:buSzTx/>
              <a:buFontTx/>
              <a:buNone/>
              <a:defRPr/>
            </a:pPr>
            <a:r>
              <a:rPr kumimoji="0" lang="en-US" altLang="zh-CN" sz="1600" b="0" i="0" u="none" strike="noStrike" kern="1200" cap="none" spc="0" normalizeH="0" baseline="0" noProof="0">
                <a:ln>
                  <a:noFill/>
                </a:ln>
                <a:solidFill>
                  <a:schemeClr val="bg1"/>
                </a:solidFill>
                <a:effectLst/>
                <a:uLnTx/>
                <a:uFillTx/>
                <a:latin typeface="微软雅黑" panose="020B0503020204020204" pitchFamily="49" charset="-122"/>
                <a:ea typeface="宋体" panose="02010600030101010101" pitchFamily="2" charset="-122"/>
                <a:cs typeface="+mn-cs"/>
                <a:sym typeface="+mn-lt"/>
              </a:rPr>
              <a:t>CPA</a:t>
            </a:r>
            <a:r>
              <a:rPr kumimoji="0" lang="zh-CN" altLang="en-US" sz="1600" b="0" i="0" u="none" strike="noStrike" kern="1200" cap="none" spc="0" normalizeH="0" baseline="0" noProof="0">
                <a:ln>
                  <a:noFill/>
                </a:ln>
                <a:solidFill>
                  <a:schemeClr val="bg1"/>
                </a:solidFill>
                <a:effectLst/>
                <a:uLnTx/>
                <a:uFillTx/>
                <a:latin typeface="Calibri" panose="020F0502020204030204" pitchFamily="34" charset="0"/>
                <a:ea typeface="宋体" panose="02010600030101010101" pitchFamily="2" charset="-122"/>
                <a:cs typeface="+mn-cs"/>
                <a:sym typeface="+mn-lt"/>
              </a:rPr>
              <a:t>考试题</a:t>
            </a:r>
            <a:endParaRPr kumimoji="0" lang="zh-CN" altLang="en-US" sz="1600" b="0" i="0" u="none" strike="noStrike" kern="1200" cap="none" spc="0" normalizeH="0" baseline="0" noProof="0">
              <a:ln>
                <a:noFill/>
              </a:ln>
              <a:solidFill>
                <a:schemeClr val="bg1"/>
              </a:solidFill>
              <a:effectLst/>
              <a:uLnTx/>
              <a:uFillTx/>
              <a:latin typeface="Calibri" panose="020F0502020204030204" pitchFamily="34" charset="0"/>
              <a:ea typeface="宋体" panose="02010600030101010101" pitchFamily="2" charset="-122"/>
              <a:cs typeface="+mn-cs"/>
              <a:sym typeface="+mn-lt"/>
            </a:endParaRPr>
          </a:p>
        </p:txBody>
      </p:sp>
      <p:sp>
        <p:nvSpPr>
          <p:cNvPr id="74" name="文本框 107">
            <a:hlinkClick r:id="rId5" action="ppaction://hlinkfile"/>
          </p:cNvPr>
          <p:cNvSpPr txBox="1">
            <a:spLocks noChangeArrowheads="1"/>
          </p:cNvSpPr>
          <p:nvPr/>
        </p:nvSpPr>
        <p:spPr bwMode="auto">
          <a:xfrm>
            <a:off x="623888" y="4614863"/>
            <a:ext cx="1008063" cy="327025"/>
          </a:xfrm>
          <a:prstGeom prst="rect">
            <a:avLst/>
          </a:prstGeom>
          <a:noFill/>
          <a:ln>
            <a:noFill/>
          </a:ln>
        </p:spPr>
        <p:txBody>
          <a:bodyPr>
            <a:spAutoFit/>
          </a:bodyPr>
          <a:lstStyle>
            <a:lvl1pPr>
              <a:defRPr>
                <a:solidFill>
                  <a:schemeClr val="tx1"/>
                </a:solidFill>
                <a:latin typeface="Arial" panose="020B0604020202020204" pitchFamily="34" charset="0"/>
                <a:ea typeface="微软雅黑" panose="020B0503020204020204" pitchFamily="49" charset="-122"/>
              </a:defRPr>
            </a:lvl1pPr>
            <a:lvl2pPr marL="742950" indent="-285750">
              <a:defRPr>
                <a:solidFill>
                  <a:schemeClr val="tx1"/>
                </a:solidFill>
                <a:latin typeface="Arial" panose="020B0604020202020204" pitchFamily="34" charset="0"/>
                <a:ea typeface="微软雅黑" panose="020B0503020204020204" pitchFamily="49" charset="-122"/>
              </a:defRPr>
            </a:lvl2pPr>
            <a:lvl3pPr marL="1143000" indent="-228600">
              <a:defRPr>
                <a:solidFill>
                  <a:schemeClr val="tx1"/>
                </a:solidFill>
                <a:latin typeface="Arial" panose="020B0604020202020204" pitchFamily="34" charset="0"/>
                <a:ea typeface="微软雅黑" panose="020B0503020204020204" pitchFamily="49" charset="-122"/>
              </a:defRPr>
            </a:lvl3pPr>
            <a:lvl4pPr marL="1600200" indent="-228600">
              <a:defRPr>
                <a:solidFill>
                  <a:schemeClr val="tx1"/>
                </a:solidFill>
                <a:latin typeface="Arial" panose="020B0604020202020204" pitchFamily="34" charset="0"/>
                <a:ea typeface="微软雅黑" panose="020B0503020204020204" pitchFamily="49" charset="-122"/>
              </a:defRPr>
            </a:lvl4pPr>
            <a:lvl5pPr marL="2057400" indent="-228600">
              <a:defRPr>
                <a:solidFill>
                  <a:schemeClr val="tx1"/>
                </a:solidFill>
                <a:latin typeface="Arial" panose="020B0604020202020204" pitchFamily="34" charset="0"/>
                <a:ea typeface="微软雅黑" panose="020B0503020204020204" pitchFamily="49"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9pPr>
          </a:lstStyle>
          <a:p>
            <a:pPr marL="0" marR="0" lvl="0" indent="0" algn="l" defTabSz="914400" rtl="0" eaLnBrk="1" fontAlgn="base" latinLnBrk="0" hangingPunct="1">
              <a:lnSpc>
                <a:spcPct val="95000"/>
              </a:lnSpc>
              <a:spcBef>
                <a:spcPct val="0"/>
              </a:spcBef>
              <a:spcAft>
                <a:spcPct val="0"/>
              </a:spcAft>
              <a:buClrTx/>
              <a:buSzTx/>
              <a:buFontTx/>
              <a:buNone/>
              <a:defRPr/>
            </a:pPr>
            <a:r>
              <a:rPr kumimoji="0" lang="zh-CN" altLang="en-US" sz="1600" b="0" i="0" u="none" strike="noStrike" kern="1200" cap="none" spc="0" normalizeH="0" baseline="0" noProof="0">
                <a:ln>
                  <a:noFill/>
                </a:ln>
                <a:solidFill>
                  <a:schemeClr val="bg1"/>
                </a:solidFill>
                <a:effectLst/>
                <a:uLnTx/>
                <a:uFillTx/>
                <a:latin typeface="Calibri" panose="020F0502020204030204" pitchFamily="34" charset="0"/>
                <a:ea typeface="宋体" panose="02010600030101010101" pitchFamily="2" charset="-122"/>
                <a:cs typeface="+mn-cs"/>
                <a:sym typeface="+mn-lt"/>
              </a:rPr>
              <a:t>教学案列</a:t>
            </a:r>
            <a:endParaRPr kumimoji="0" lang="zh-CN" altLang="en-US" sz="1600" b="0" i="0" u="none" strike="noStrike" kern="1200" cap="none" spc="0" normalizeH="0" baseline="0" noProof="0">
              <a:ln>
                <a:noFill/>
              </a:ln>
              <a:solidFill>
                <a:schemeClr val="bg1"/>
              </a:solidFill>
              <a:effectLst/>
              <a:uLnTx/>
              <a:uFillTx/>
              <a:latin typeface="Calibri" panose="020F0502020204030204" pitchFamily="34" charset="0"/>
              <a:ea typeface="宋体" panose="02010600030101010101" pitchFamily="2" charset="-122"/>
              <a:cs typeface="+mn-cs"/>
              <a:sym typeface="+mn-lt"/>
            </a:endParaRPr>
          </a:p>
        </p:txBody>
      </p:sp>
      <p:sp>
        <p:nvSpPr>
          <p:cNvPr id="75" name="文本框 108">
            <a:hlinkClick r:id="rId6" action="ppaction://hlinkfile"/>
          </p:cNvPr>
          <p:cNvSpPr txBox="1">
            <a:spLocks noChangeArrowheads="1"/>
          </p:cNvSpPr>
          <p:nvPr/>
        </p:nvSpPr>
        <p:spPr bwMode="auto">
          <a:xfrm>
            <a:off x="623888" y="5119688"/>
            <a:ext cx="1008063" cy="325438"/>
          </a:xfrm>
          <a:prstGeom prst="rect">
            <a:avLst/>
          </a:prstGeom>
          <a:noFill/>
          <a:ln>
            <a:noFill/>
          </a:ln>
        </p:spPr>
        <p:txBody>
          <a:bodyPr>
            <a:spAutoFit/>
          </a:bodyPr>
          <a:lstStyle>
            <a:lvl1pPr>
              <a:defRPr>
                <a:solidFill>
                  <a:schemeClr val="tx1"/>
                </a:solidFill>
                <a:latin typeface="Arial" panose="020B0604020202020204" pitchFamily="34" charset="0"/>
                <a:ea typeface="微软雅黑" panose="020B0503020204020204" pitchFamily="49" charset="-122"/>
              </a:defRPr>
            </a:lvl1pPr>
            <a:lvl2pPr marL="742950" indent="-285750">
              <a:defRPr>
                <a:solidFill>
                  <a:schemeClr val="tx1"/>
                </a:solidFill>
                <a:latin typeface="Arial" panose="020B0604020202020204" pitchFamily="34" charset="0"/>
                <a:ea typeface="微软雅黑" panose="020B0503020204020204" pitchFamily="49" charset="-122"/>
              </a:defRPr>
            </a:lvl2pPr>
            <a:lvl3pPr marL="1143000" indent="-228600">
              <a:defRPr>
                <a:solidFill>
                  <a:schemeClr val="tx1"/>
                </a:solidFill>
                <a:latin typeface="Arial" panose="020B0604020202020204" pitchFamily="34" charset="0"/>
                <a:ea typeface="微软雅黑" panose="020B0503020204020204" pitchFamily="49" charset="-122"/>
              </a:defRPr>
            </a:lvl3pPr>
            <a:lvl4pPr marL="1600200" indent="-228600">
              <a:defRPr>
                <a:solidFill>
                  <a:schemeClr val="tx1"/>
                </a:solidFill>
                <a:latin typeface="Arial" panose="020B0604020202020204" pitchFamily="34" charset="0"/>
                <a:ea typeface="微软雅黑" panose="020B0503020204020204" pitchFamily="49" charset="-122"/>
              </a:defRPr>
            </a:lvl4pPr>
            <a:lvl5pPr marL="2057400" indent="-228600">
              <a:defRPr>
                <a:solidFill>
                  <a:schemeClr val="tx1"/>
                </a:solidFill>
                <a:latin typeface="Arial" panose="020B0604020202020204" pitchFamily="34" charset="0"/>
                <a:ea typeface="微软雅黑" panose="020B0503020204020204" pitchFamily="49"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9pPr>
          </a:lstStyle>
          <a:p>
            <a:pPr marL="0" marR="0" lvl="0" indent="0" algn="l" defTabSz="914400" rtl="0" eaLnBrk="1" fontAlgn="base" latinLnBrk="0" hangingPunct="1">
              <a:lnSpc>
                <a:spcPct val="95000"/>
              </a:lnSpc>
              <a:spcBef>
                <a:spcPct val="0"/>
              </a:spcBef>
              <a:spcAft>
                <a:spcPct val="0"/>
              </a:spcAft>
              <a:buClrTx/>
              <a:buSzTx/>
              <a:buFontTx/>
              <a:buNone/>
              <a:defRPr/>
            </a:pPr>
            <a:r>
              <a:rPr kumimoji="0" lang="zh-CN" altLang="en-US" sz="1600" b="0" i="0" u="none" strike="noStrike" kern="1200" cap="none" spc="0" normalizeH="0" baseline="0" noProof="0">
                <a:ln>
                  <a:noFill/>
                </a:ln>
                <a:solidFill>
                  <a:schemeClr val="bg1"/>
                </a:solidFill>
                <a:effectLst/>
                <a:uLnTx/>
                <a:uFillTx/>
                <a:latin typeface="Calibri" panose="020F0502020204030204" pitchFamily="34" charset="0"/>
                <a:ea typeface="宋体" panose="02010600030101010101" pitchFamily="2" charset="-122"/>
                <a:cs typeface="+mn-cs"/>
                <a:sym typeface="+mn-lt"/>
              </a:rPr>
              <a:t>教学大纲</a:t>
            </a:r>
            <a:endParaRPr kumimoji="0" lang="zh-CN" altLang="en-US" sz="1600" b="0" i="0" u="none" strike="noStrike" kern="1200" cap="none" spc="0" normalizeH="0" baseline="0" noProof="0">
              <a:ln>
                <a:noFill/>
              </a:ln>
              <a:solidFill>
                <a:schemeClr val="bg1"/>
              </a:solidFill>
              <a:effectLst/>
              <a:uLnTx/>
              <a:uFillTx/>
              <a:latin typeface="Calibri" panose="020F0502020204030204" pitchFamily="34" charset="0"/>
              <a:ea typeface="宋体" panose="02010600030101010101" pitchFamily="2" charset="-122"/>
              <a:cs typeface="+mn-cs"/>
              <a:sym typeface="+mn-lt"/>
            </a:endParaRPr>
          </a:p>
        </p:txBody>
      </p:sp>
      <p:sp>
        <p:nvSpPr>
          <p:cNvPr id="76" name="文本框 109">
            <a:hlinkClick r:id="rId7" action="ppaction://hlinkfile"/>
          </p:cNvPr>
          <p:cNvSpPr txBox="1">
            <a:spLocks noChangeArrowheads="1"/>
          </p:cNvSpPr>
          <p:nvPr/>
        </p:nvSpPr>
        <p:spPr bwMode="auto">
          <a:xfrm>
            <a:off x="582613" y="5637213"/>
            <a:ext cx="1081088" cy="327025"/>
          </a:xfrm>
          <a:prstGeom prst="rect">
            <a:avLst/>
          </a:prstGeom>
          <a:noFill/>
          <a:ln>
            <a:noFill/>
          </a:ln>
        </p:spPr>
        <p:txBody>
          <a:bodyPr>
            <a:spAutoFit/>
          </a:bodyPr>
          <a:lstStyle>
            <a:lvl1pPr>
              <a:defRPr>
                <a:solidFill>
                  <a:schemeClr val="tx1"/>
                </a:solidFill>
                <a:latin typeface="Arial" panose="020B0604020202020204" pitchFamily="34" charset="0"/>
                <a:ea typeface="微软雅黑" panose="020B0503020204020204" pitchFamily="49" charset="-122"/>
              </a:defRPr>
            </a:lvl1pPr>
            <a:lvl2pPr marL="742950" indent="-285750">
              <a:defRPr>
                <a:solidFill>
                  <a:schemeClr val="tx1"/>
                </a:solidFill>
                <a:latin typeface="Arial" panose="020B0604020202020204" pitchFamily="34" charset="0"/>
                <a:ea typeface="微软雅黑" panose="020B0503020204020204" pitchFamily="49" charset="-122"/>
              </a:defRPr>
            </a:lvl2pPr>
            <a:lvl3pPr marL="1143000" indent="-228600">
              <a:defRPr>
                <a:solidFill>
                  <a:schemeClr val="tx1"/>
                </a:solidFill>
                <a:latin typeface="Arial" panose="020B0604020202020204" pitchFamily="34" charset="0"/>
                <a:ea typeface="微软雅黑" panose="020B0503020204020204" pitchFamily="49" charset="-122"/>
              </a:defRPr>
            </a:lvl3pPr>
            <a:lvl4pPr marL="1600200" indent="-228600">
              <a:defRPr>
                <a:solidFill>
                  <a:schemeClr val="tx1"/>
                </a:solidFill>
                <a:latin typeface="Arial" panose="020B0604020202020204" pitchFamily="34" charset="0"/>
                <a:ea typeface="微软雅黑" panose="020B0503020204020204" pitchFamily="49" charset="-122"/>
              </a:defRPr>
            </a:lvl4pPr>
            <a:lvl5pPr marL="2057400" indent="-228600">
              <a:defRPr>
                <a:solidFill>
                  <a:schemeClr val="tx1"/>
                </a:solidFill>
                <a:latin typeface="Arial" panose="020B0604020202020204" pitchFamily="34" charset="0"/>
                <a:ea typeface="微软雅黑" panose="020B0503020204020204" pitchFamily="49"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9pPr>
          </a:lstStyle>
          <a:p>
            <a:pPr marL="0" marR="0" lvl="0" indent="0" algn="l" defTabSz="914400" rtl="0" eaLnBrk="1" fontAlgn="base" latinLnBrk="0" hangingPunct="1">
              <a:lnSpc>
                <a:spcPct val="95000"/>
              </a:lnSpc>
              <a:spcBef>
                <a:spcPct val="0"/>
              </a:spcBef>
              <a:spcAft>
                <a:spcPct val="0"/>
              </a:spcAft>
              <a:buClrTx/>
              <a:buSzTx/>
              <a:buFontTx/>
              <a:buNone/>
              <a:defRPr/>
            </a:pPr>
            <a:r>
              <a:rPr kumimoji="0" lang="en-US" altLang="zh-CN" sz="1600" b="0" i="0" u="none" strike="noStrike" kern="1200" cap="none" spc="0" normalizeH="0" baseline="0" noProof="0">
                <a:ln>
                  <a:noFill/>
                </a:ln>
                <a:solidFill>
                  <a:schemeClr val="bg1"/>
                </a:solidFill>
                <a:effectLst/>
                <a:uLnTx/>
                <a:uFillTx/>
                <a:latin typeface="Calibri" panose="020F0502020204030204" pitchFamily="34" charset="0"/>
                <a:ea typeface="宋体" panose="02010600030101010101" pitchFamily="2" charset="-122"/>
                <a:cs typeface="+mn-cs"/>
                <a:sym typeface="+mn-lt"/>
              </a:rPr>
              <a:t> </a:t>
            </a:r>
            <a:r>
              <a:rPr kumimoji="0" lang="zh-CN" altLang="en-US" sz="1600" b="0" i="0" u="none" strike="noStrike" kern="1200" cap="none" spc="0" normalizeH="0" baseline="0" noProof="0">
                <a:ln>
                  <a:noFill/>
                </a:ln>
                <a:solidFill>
                  <a:schemeClr val="bg1"/>
                </a:solidFill>
                <a:effectLst/>
                <a:uLnTx/>
                <a:uFillTx/>
                <a:latin typeface="Calibri" panose="020F0502020204030204" pitchFamily="34" charset="0"/>
                <a:ea typeface="宋体" panose="02010600030101010101" pitchFamily="2" charset="-122"/>
                <a:cs typeface="+mn-cs"/>
                <a:sym typeface="+mn-lt"/>
              </a:rPr>
              <a:t>教学视频</a:t>
            </a:r>
            <a:endParaRPr kumimoji="0" lang="zh-CN" altLang="en-US" sz="1600" b="0" i="0" u="none" strike="noStrike" kern="1200" cap="none" spc="0" normalizeH="0" baseline="0" noProof="0">
              <a:ln>
                <a:noFill/>
              </a:ln>
              <a:solidFill>
                <a:schemeClr val="bg1"/>
              </a:solidFill>
              <a:effectLst/>
              <a:uLnTx/>
              <a:uFillTx/>
              <a:latin typeface="Calibri" panose="020F0502020204030204" pitchFamily="34" charset="0"/>
              <a:ea typeface="宋体" panose="02010600030101010101" pitchFamily="2" charset="-122"/>
              <a:cs typeface="+mn-cs"/>
              <a:sym typeface="+mn-lt"/>
            </a:endParaRPr>
          </a:p>
        </p:txBody>
      </p:sp>
      <p:sp>
        <p:nvSpPr>
          <p:cNvPr id="77" name="文本框 110">
            <a:hlinkClick r:id="rId8" action="ppaction://hlinkfile"/>
          </p:cNvPr>
          <p:cNvSpPr txBox="1">
            <a:spLocks noChangeArrowheads="1"/>
          </p:cNvSpPr>
          <p:nvPr/>
        </p:nvSpPr>
        <p:spPr bwMode="auto">
          <a:xfrm>
            <a:off x="623888" y="6165850"/>
            <a:ext cx="1079500" cy="325438"/>
          </a:xfrm>
          <a:prstGeom prst="rect">
            <a:avLst/>
          </a:prstGeom>
          <a:noFill/>
          <a:ln>
            <a:noFill/>
          </a:ln>
        </p:spPr>
        <p:txBody>
          <a:bodyPr>
            <a:spAutoFit/>
          </a:bodyPr>
          <a:lstStyle>
            <a:lvl1pPr>
              <a:defRPr>
                <a:solidFill>
                  <a:schemeClr val="tx1"/>
                </a:solidFill>
                <a:latin typeface="Arial" panose="020B0604020202020204" pitchFamily="34" charset="0"/>
                <a:ea typeface="微软雅黑" panose="020B0503020204020204" pitchFamily="49" charset="-122"/>
              </a:defRPr>
            </a:lvl1pPr>
            <a:lvl2pPr marL="742950" indent="-285750">
              <a:defRPr>
                <a:solidFill>
                  <a:schemeClr val="tx1"/>
                </a:solidFill>
                <a:latin typeface="Arial" panose="020B0604020202020204" pitchFamily="34" charset="0"/>
                <a:ea typeface="微软雅黑" panose="020B0503020204020204" pitchFamily="49" charset="-122"/>
              </a:defRPr>
            </a:lvl2pPr>
            <a:lvl3pPr marL="1143000" indent="-228600">
              <a:defRPr>
                <a:solidFill>
                  <a:schemeClr val="tx1"/>
                </a:solidFill>
                <a:latin typeface="Arial" panose="020B0604020202020204" pitchFamily="34" charset="0"/>
                <a:ea typeface="微软雅黑" panose="020B0503020204020204" pitchFamily="49" charset="-122"/>
              </a:defRPr>
            </a:lvl3pPr>
            <a:lvl4pPr marL="1600200" indent="-228600">
              <a:defRPr>
                <a:solidFill>
                  <a:schemeClr val="tx1"/>
                </a:solidFill>
                <a:latin typeface="Arial" panose="020B0604020202020204" pitchFamily="34" charset="0"/>
                <a:ea typeface="微软雅黑" panose="020B0503020204020204" pitchFamily="49" charset="-122"/>
              </a:defRPr>
            </a:lvl4pPr>
            <a:lvl5pPr marL="2057400" indent="-228600">
              <a:defRPr>
                <a:solidFill>
                  <a:schemeClr val="tx1"/>
                </a:solidFill>
                <a:latin typeface="Arial" panose="020B0604020202020204" pitchFamily="34" charset="0"/>
                <a:ea typeface="微软雅黑" panose="020B0503020204020204" pitchFamily="49"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9pPr>
          </a:lstStyle>
          <a:p>
            <a:pPr marL="0" marR="0" lvl="0" indent="0" algn="l" defTabSz="914400" rtl="0" eaLnBrk="1" fontAlgn="base" latinLnBrk="0" hangingPunct="1">
              <a:lnSpc>
                <a:spcPct val="95000"/>
              </a:lnSpc>
              <a:spcBef>
                <a:spcPct val="0"/>
              </a:spcBef>
              <a:spcAft>
                <a:spcPct val="0"/>
              </a:spcAft>
              <a:buClrTx/>
              <a:buSzTx/>
              <a:buFontTx/>
              <a:buNone/>
              <a:defRPr/>
            </a:pPr>
            <a:r>
              <a:rPr kumimoji="0" lang="zh-CN" altLang="en-US" sz="1600" b="0" i="0" u="none" strike="noStrike" kern="1200" cap="none" spc="0" normalizeH="0" baseline="0" noProof="0">
                <a:ln>
                  <a:noFill/>
                </a:ln>
                <a:solidFill>
                  <a:schemeClr val="bg1"/>
                </a:solidFill>
                <a:effectLst/>
                <a:uLnTx/>
                <a:uFillTx/>
                <a:latin typeface="Calibri" panose="020F0502020204030204" pitchFamily="34" charset="0"/>
                <a:ea typeface="宋体" panose="02010600030101010101" pitchFamily="2" charset="-122"/>
                <a:cs typeface="+mn-cs"/>
                <a:sym typeface="+mn-lt"/>
              </a:rPr>
              <a:t>作业系统</a:t>
            </a:r>
            <a:endParaRPr kumimoji="0" lang="zh-CN" altLang="en-US" sz="1600" b="0" i="0" u="none" strike="noStrike" kern="1200" cap="none" spc="0" normalizeH="0" baseline="0" noProof="0">
              <a:ln>
                <a:noFill/>
              </a:ln>
              <a:solidFill>
                <a:schemeClr val="bg1"/>
              </a:solidFill>
              <a:effectLst/>
              <a:uLnTx/>
              <a:uFillTx/>
              <a:latin typeface="Calibri" panose="020F0502020204030204" pitchFamily="34" charset="0"/>
              <a:ea typeface="宋体" panose="02010600030101010101" pitchFamily="2" charset="-122"/>
              <a:cs typeface="+mn-cs"/>
              <a:sym typeface="+mn-lt"/>
            </a:endParaRPr>
          </a:p>
        </p:txBody>
      </p:sp>
      <p:sp>
        <p:nvSpPr>
          <p:cNvPr id="78" name="Freeform 9"/>
          <p:cNvSpPr>
            <a:spLocks noEditPoints="1" noChangeArrowheads="1"/>
          </p:cNvSpPr>
          <p:nvPr/>
        </p:nvSpPr>
        <p:spPr bwMode="auto">
          <a:xfrm>
            <a:off x="263525" y="4106863"/>
            <a:ext cx="290513" cy="287338"/>
          </a:xfrm>
          <a:custGeom>
            <a:avLst/>
            <a:gdLst>
              <a:gd name="T0" fmla="*/ 99 w 197"/>
              <a:gd name="T1" fmla="*/ 0 h 196"/>
              <a:gd name="T2" fmla="*/ 0 w 197"/>
              <a:gd name="T3" fmla="*/ 98 h 196"/>
              <a:gd name="T4" fmla="*/ 99 w 197"/>
              <a:gd name="T5" fmla="*/ 196 h 196"/>
              <a:gd name="T6" fmla="*/ 197 w 197"/>
              <a:gd name="T7" fmla="*/ 98 h 196"/>
              <a:gd name="T8" fmla="*/ 99 w 197"/>
              <a:gd name="T9" fmla="*/ 0 h 196"/>
              <a:gd name="T10" fmla="*/ 99 w 197"/>
              <a:gd name="T11" fmla="*/ 174 h 196"/>
              <a:gd name="T12" fmla="*/ 23 w 197"/>
              <a:gd name="T13" fmla="*/ 98 h 196"/>
              <a:gd name="T14" fmla="*/ 99 w 197"/>
              <a:gd name="T15" fmla="*/ 22 h 196"/>
              <a:gd name="T16" fmla="*/ 174 w 197"/>
              <a:gd name="T17" fmla="*/ 98 h 196"/>
              <a:gd name="T18" fmla="*/ 99 w 197"/>
              <a:gd name="T19" fmla="*/ 174 h 196"/>
              <a:gd name="T20" fmla="*/ 56 w 197"/>
              <a:gd name="T21" fmla="*/ 141 h 196"/>
              <a:gd name="T22" fmla="*/ 115 w 197"/>
              <a:gd name="T23" fmla="*/ 114 h 196"/>
              <a:gd name="T24" fmla="*/ 141 w 197"/>
              <a:gd name="T25" fmla="*/ 55 h 196"/>
              <a:gd name="T26" fmla="*/ 83 w 197"/>
              <a:gd name="T27" fmla="*/ 82 h 196"/>
              <a:gd name="T28" fmla="*/ 56 w 197"/>
              <a:gd name="T29" fmla="*/ 141 h 196"/>
              <a:gd name="T30" fmla="*/ 109 w 197"/>
              <a:gd name="T31" fmla="*/ 109 h 196"/>
              <a:gd name="T32" fmla="*/ 66 w 197"/>
              <a:gd name="T33" fmla="*/ 130 h 196"/>
              <a:gd name="T34" fmla="*/ 88 w 197"/>
              <a:gd name="T35" fmla="*/ 87 h 196"/>
              <a:gd name="T36" fmla="*/ 109 w 197"/>
              <a:gd name="T37" fmla="*/ 109 h 1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97" h="196">
                <a:moveTo>
                  <a:pt x="99" y="0"/>
                </a:moveTo>
                <a:cubicBezTo>
                  <a:pt x="44" y="0"/>
                  <a:pt x="0" y="44"/>
                  <a:pt x="0" y="98"/>
                </a:cubicBezTo>
                <a:cubicBezTo>
                  <a:pt x="0" y="152"/>
                  <a:pt x="44" y="196"/>
                  <a:pt x="99" y="196"/>
                </a:cubicBezTo>
                <a:cubicBezTo>
                  <a:pt x="153" y="196"/>
                  <a:pt x="197" y="152"/>
                  <a:pt x="197" y="98"/>
                </a:cubicBezTo>
                <a:cubicBezTo>
                  <a:pt x="197" y="44"/>
                  <a:pt x="153" y="0"/>
                  <a:pt x="99" y="0"/>
                </a:cubicBezTo>
                <a:close/>
                <a:moveTo>
                  <a:pt x="99" y="174"/>
                </a:moveTo>
                <a:cubicBezTo>
                  <a:pt x="57" y="174"/>
                  <a:pt x="23" y="140"/>
                  <a:pt x="23" y="98"/>
                </a:cubicBezTo>
                <a:cubicBezTo>
                  <a:pt x="23" y="56"/>
                  <a:pt x="57" y="22"/>
                  <a:pt x="99" y="22"/>
                </a:cubicBezTo>
                <a:cubicBezTo>
                  <a:pt x="140" y="22"/>
                  <a:pt x="174" y="56"/>
                  <a:pt x="174" y="98"/>
                </a:cubicBezTo>
                <a:cubicBezTo>
                  <a:pt x="174" y="140"/>
                  <a:pt x="140" y="174"/>
                  <a:pt x="99" y="174"/>
                </a:cubicBezTo>
                <a:close/>
                <a:moveTo>
                  <a:pt x="56" y="141"/>
                </a:moveTo>
                <a:cubicBezTo>
                  <a:pt x="115" y="114"/>
                  <a:pt x="115" y="114"/>
                  <a:pt x="115" y="114"/>
                </a:cubicBezTo>
                <a:cubicBezTo>
                  <a:pt x="141" y="55"/>
                  <a:pt x="141" y="55"/>
                  <a:pt x="141" y="55"/>
                </a:cubicBezTo>
                <a:cubicBezTo>
                  <a:pt x="83" y="82"/>
                  <a:pt x="83" y="82"/>
                  <a:pt x="83" y="82"/>
                </a:cubicBezTo>
                <a:lnTo>
                  <a:pt x="56" y="141"/>
                </a:lnTo>
                <a:close/>
                <a:moveTo>
                  <a:pt x="109" y="109"/>
                </a:moveTo>
                <a:cubicBezTo>
                  <a:pt x="66" y="130"/>
                  <a:pt x="66" y="130"/>
                  <a:pt x="66" y="130"/>
                </a:cubicBezTo>
                <a:cubicBezTo>
                  <a:pt x="88" y="87"/>
                  <a:pt x="88" y="87"/>
                  <a:pt x="88" y="87"/>
                </a:cubicBezTo>
                <a:lnTo>
                  <a:pt x="109" y="109"/>
                </a:lnTo>
                <a:close/>
              </a:path>
            </a:pathLst>
          </a:custGeom>
          <a:solidFill>
            <a:srgbClr val="FFFFFF"/>
          </a:solidFill>
          <a:ln>
            <a:noFill/>
          </a:ln>
        </p:spPr>
        <p:txBody>
          <a:bodyPr/>
          <a:lstStyle>
            <a:lvl1pPr>
              <a:defRPr sz="2000">
                <a:solidFill>
                  <a:schemeClr val="tx1"/>
                </a:solidFill>
                <a:latin typeface="Arial" panose="020B0604020202020204" pitchFamily="34" charset="0"/>
                <a:ea typeface="微软雅黑" panose="020B0503020204020204" pitchFamily="49" charset="-122"/>
              </a:defRPr>
            </a:lvl1pPr>
            <a:lvl2pPr>
              <a:defRPr sz="2000">
                <a:solidFill>
                  <a:schemeClr val="tx1"/>
                </a:solidFill>
                <a:latin typeface="Arial" panose="020B0604020202020204" pitchFamily="34" charset="0"/>
                <a:ea typeface="微软雅黑" panose="020B0503020204020204" pitchFamily="49" charset="-122"/>
              </a:defRPr>
            </a:lvl2pPr>
            <a:lvl3pPr>
              <a:defRPr sz="2000">
                <a:solidFill>
                  <a:schemeClr val="tx1"/>
                </a:solidFill>
                <a:latin typeface="Arial" panose="020B0604020202020204" pitchFamily="34" charset="0"/>
                <a:ea typeface="微软雅黑" panose="020B0503020204020204" pitchFamily="49" charset="-122"/>
              </a:defRPr>
            </a:lvl3pPr>
            <a:lvl4pPr>
              <a:defRPr sz="2000">
                <a:solidFill>
                  <a:schemeClr val="tx1"/>
                </a:solidFill>
                <a:latin typeface="Arial" panose="020B0604020202020204" pitchFamily="34" charset="0"/>
                <a:ea typeface="微软雅黑" panose="020B0503020204020204" pitchFamily="49" charset="-122"/>
              </a:defRPr>
            </a:lvl4pPr>
            <a:lvl5pPr>
              <a:defRPr sz="2000">
                <a:solidFill>
                  <a:schemeClr val="tx1"/>
                </a:solidFill>
                <a:latin typeface="Arial" panose="020B0604020202020204" pitchFamily="34" charset="0"/>
                <a:ea typeface="微软雅黑" panose="020B0503020204020204" pitchFamily="49" charset="-122"/>
              </a:defRPr>
            </a:lvl5pPr>
            <a:lvl6pPr fontAlgn="base">
              <a:spcBef>
                <a:spcPct val="0"/>
              </a:spcBef>
              <a:spcAft>
                <a:spcPct val="0"/>
              </a:spcAft>
              <a:buFont typeface="Arial" panose="020B0604020202020204" pitchFamily="34" charset="0"/>
              <a:defRPr sz="2000">
                <a:solidFill>
                  <a:schemeClr val="tx1"/>
                </a:solidFill>
                <a:latin typeface="Arial" panose="020B0604020202020204" pitchFamily="34" charset="0"/>
                <a:ea typeface="微软雅黑" panose="020B0503020204020204" pitchFamily="49" charset="-122"/>
              </a:defRPr>
            </a:lvl6pPr>
            <a:lvl7pPr fontAlgn="base">
              <a:spcBef>
                <a:spcPct val="0"/>
              </a:spcBef>
              <a:spcAft>
                <a:spcPct val="0"/>
              </a:spcAft>
              <a:buFont typeface="Arial" panose="020B0604020202020204" pitchFamily="34" charset="0"/>
              <a:defRPr sz="2000">
                <a:solidFill>
                  <a:schemeClr val="tx1"/>
                </a:solidFill>
                <a:latin typeface="Arial" panose="020B0604020202020204" pitchFamily="34" charset="0"/>
                <a:ea typeface="微软雅黑" panose="020B0503020204020204" pitchFamily="49" charset="-122"/>
              </a:defRPr>
            </a:lvl7pPr>
            <a:lvl8pPr fontAlgn="base">
              <a:spcBef>
                <a:spcPct val="0"/>
              </a:spcBef>
              <a:spcAft>
                <a:spcPct val="0"/>
              </a:spcAft>
              <a:buFont typeface="Arial" panose="020B0604020202020204" pitchFamily="34" charset="0"/>
              <a:defRPr sz="2000">
                <a:solidFill>
                  <a:schemeClr val="tx1"/>
                </a:solidFill>
                <a:latin typeface="Arial" panose="020B0604020202020204" pitchFamily="34" charset="0"/>
                <a:ea typeface="微软雅黑" panose="020B0503020204020204" pitchFamily="49" charset="-122"/>
              </a:defRPr>
            </a:lvl8pPr>
            <a:lvl9pPr fontAlgn="base">
              <a:spcBef>
                <a:spcPct val="0"/>
              </a:spcBef>
              <a:spcAft>
                <a:spcPct val="0"/>
              </a:spcAft>
              <a:buFont typeface="Arial" panose="020B0604020202020204" pitchFamily="34" charset="0"/>
              <a:defRPr sz="2000">
                <a:solidFill>
                  <a:schemeClr val="tx1"/>
                </a:solidFill>
                <a:latin typeface="Arial" panose="020B0604020202020204" pitchFamily="34" charset="0"/>
                <a:ea typeface="微软雅黑" panose="020B0503020204020204" pitchFamily="49" charset="-122"/>
              </a:defRPr>
            </a:lvl9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2000" b="0" i="0" u="none" strike="noStrike" kern="1200" cap="none" spc="0" normalizeH="0" baseline="0" noProof="0">
              <a:ln>
                <a:noFill/>
              </a:ln>
              <a:solidFill>
                <a:schemeClr val="tx1"/>
              </a:solidFill>
              <a:effectLst/>
              <a:uLnTx/>
              <a:uFillTx/>
              <a:latin typeface="Arial" panose="020B0604020202020204" pitchFamily="34" charset="0"/>
              <a:ea typeface="微软雅黑" panose="020B0503020204020204" pitchFamily="49" charset="-122"/>
              <a:cs typeface="+mn-cs"/>
            </a:endParaRPr>
          </a:p>
        </p:txBody>
      </p:sp>
      <p:sp>
        <p:nvSpPr>
          <p:cNvPr id="79" name="KSO_Shape"/>
          <p:cNvSpPr/>
          <p:nvPr/>
        </p:nvSpPr>
        <p:spPr bwMode="auto">
          <a:xfrm>
            <a:off x="263525" y="5116513"/>
            <a:ext cx="287338" cy="290513"/>
          </a:xfrm>
          <a:custGeom>
            <a:avLst/>
            <a:gdLst>
              <a:gd name="T0" fmla="*/ 2147483646 w 5438"/>
              <a:gd name="T1" fmla="*/ 0 h 5494"/>
              <a:gd name="T2" fmla="*/ 0 w 5438"/>
              <a:gd name="T3" fmla="*/ 2147483646 h 5494"/>
              <a:gd name="T4" fmla="*/ 2147483646 w 5438"/>
              <a:gd name="T5" fmla="*/ 2147483646 h 5494"/>
              <a:gd name="T6" fmla="*/ 2147483646 w 5438"/>
              <a:gd name="T7" fmla="*/ 2147483646 h 5494"/>
              <a:gd name="T8" fmla="*/ 2147483646 w 5438"/>
              <a:gd name="T9" fmla="*/ 2147483646 h 5494"/>
              <a:gd name="T10" fmla="*/ 2147483646 w 5438"/>
              <a:gd name="T11" fmla="*/ 2147483646 h 5494"/>
              <a:gd name="T12" fmla="*/ 2147483646 w 5438"/>
              <a:gd name="T13" fmla="*/ 2147483646 h 5494"/>
              <a:gd name="T14" fmla="*/ 2147483646 w 5438"/>
              <a:gd name="T15" fmla="*/ 2147483646 h 5494"/>
              <a:gd name="T16" fmla="*/ 2147483646 w 5438"/>
              <a:gd name="T17" fmla="*/ 2147483646 h 5494"/>
              <a:gd name="T18" fmla="*/ 2147483646 w 5438"/>
              <a:gd name="T19" fmla="*/ 2147483646 h 5494"/>
              <a:gd name="T20" fmla="*/ 2147483646 w 5438"/>
              <a:gd name="T21" fmla="*/ 2147483646 h 5494"/>
              <a:gd name="T22" fmla="*/ 2147483646 w 5438"/>
              <a:gd name="T23" fmla="*/ 2147483646 h 5494"/>
              <a:gd name="T24" fmla="*/ 2147483646 w 5438"/>
              <a:gd name="T25" fmla="*/ 2147483646 h 5494"/>
              <a:gd name="T26" fmla="*/ 2147483646 w 5438"/>
              <a:gd name="T27" fmla="*/ 2147483646 h 5494"/>
              <a:gd name="T28" fmla="*/ 2147483646 w 5438"/>
              <a:gd name="T29" fmla="*/ 2147483646 h 5494"/>
              <a:gd name="T30" fmla="*/ 2147483646 w 5438"/>
              <a:gd name="T31" fmla="*/ 2147483646 h 5494"/>
              <a:gd name="T32" fmla="*/ 2147483646 w 5438"/>
              <a:gd name="T33" fmla="*/ 2147483646 h 5494"/>
              <a:gd name="T34" fmla="*/ 2147483646 w 5438"/>
              <a:gd name="T35" fmla="*/ 2147483646 h 5494"/>
              <a:gd name="T36" fmla="*/ 2147483646 w 5438"/>
              <a:gd name="T37" fmla="*/ 2147483646 h 5494"/>
              <a:gd name="T38" fmla="*/ 2147483646 w 5438"/>
              <a:gd name="T39" fmla="*/ 2147483646 h 5494"/>
              <a:gd name="T40" fmla="*/ 2147483646 w 5438"/>
              <a:gd name="T41" fmla="*/ 2147483646 h 5494"/>
              <a:gd name="T42" fmla="*/ 2147483646 w 5438"/>
              <a:gd name="T43" fmla="*/ 2147483646 h 5494"/>
              <a:gd name="T44" fmla="*/ 2147483646 w 5438"/>
              <a:gd name="T45" fmla="*/ 2147483646 h 5494"/>
              <a:gd name="T46" fmla="*/ 2147483646 w 5438"/>
              <a:gd name="T47" fmla="*/ 2147483646 h 5494"/>
              <a:gd name="T48" fmla="*/ 2147483646 w 5438"/>
              <a:gd name="T49" fmla="*/ 2147483646 h 5494"/>
              <a:gd name="T50" fmla="*/ 2147483646 w 5438"/>
              <a:gd name="T51" fmla="*/ 2147483646 h 5494"/>
              <a:gd name="T52" fmla="*/ 2147483646 w 5438"/>
              <a:gd name="T53" fmla="*/ 2147483646 h 5494"/>
              <a:gd name="T54" fmla="*/ 2147483646 w 5438"/>
              <a:gd name="T55" fmla="*/ 2147483646 h 5494"/>
              <a:gd name="T56" fmla="*/ 2147483646 w 5438"/>
              <a:gd name="T57" fmla="*/ 2147483646 h 5494"/>
              <a:gd name="T58" fmla="*/ 2147483646 w 5438"/>
              <a:gd name="T59" fmla="*/ 2147483646 h 5494"/>
              <a:gd name="T60" fmla="*/ 2147483646 w 5438"/>
              <a:gd name="T61" fmla="*/ 2147483646 h 5494"/>
              <a:gd name="T62" fmla="*/ 2147483646 w 5438"/>
              <a:gd name="T63" fmla="*/ 2147483646 h 5494"/>
              <a:gd name="T64" fmla="*/ 2147483646 w 5438"/>
              <a:gd name="T65" fmla="*/ 2147483646 h 5494"/>
              <a:gd name="T66" fmla="*/ 2147483646 w 5438"/>
              <a:gd name="T67" fmla="*/ 2147483646 h 5494"/>
              <a:gd name="T68" fmla="*/ 2147483646 w 5438"/>
              <a:gd name="T69" fmla="*/ 2147483646 h 5494"/>
              <a:gd name="T70" fmla="*/ 2147483646 w 5438"/>
              <a:gd name="T71" fmla="*/ 2147483646 h 5494"/>
              <a:gd name="T72" fmla="*/ 2147483646 w 5438"/>
              <a:gd name="T73" fmla="*/ 2147483646 h 5494"/>
              <a:gd name="T74" fmla="*/ 2147483646 w 5438"/>
              <a:gd name="T75" fmla="*/ 2147483646 h 5494"/>
              <a:gd name="T76" fmla="*/ 2147483646 w 5438"/>
              <a:gd name="T77" fmla="*/ 2147483646 h 5494"/>
              <a:gd name="T78" fmla="*/ 2147483646 w 5438"/>
              <a:gd name="T79" fmla="*/ 2147483646 h 5494"/>
              <a:gd name="T80" fmla="*/ 2147483646 w 5438"/>
              <a:gd name="T81" fmla="*/ 2147483646 h 5494"/>
              <a:gd name="T82" fmla="*/ 2147483646 w 5438"/>
              <a:gd name="T83" fmla="*/ 2147483646 h 5494"/>
              <a:gd name="T84" fmla="*/ 2147483646 w 5438"/>
              <a:gd name="T85" fmla="*/ 2147483646 h 5494"/>
              <a:gd name="T86" fmla="*/ 2147483646 w 5438"/>
              <a:gd name="T87" fmla="*/ 2147483646 h 5494"/>
              <a:gd name="T88" fmla="*/ 2147483646 w 5438"/>
              <a:gd name="T89" fmla="*/ 2147483646 h 5494"/>
              <a:gd name="T90" fmla="*/ 2147483646 w 5438"/>
              <a:gd name="T91" fmla="*/ 2147483646 h 5494"/>
              <a:gd name="T92" fmla="*/ 2147483646 w 5438"/>
              <a:gd name="T93" fmla="*/ 2147483646 h 5494"/>
              <a:gd name="T94" fmla="*/ 2147483646 w 5438"/>
              <a:gd name="T95" fmla="*/ 2147483646 h 5494"/>
              <a:gd name="T96" fmla="*/ 2147483646 w 5438"/>
              <a:gd name="T97" fmla="*/ 2147483646 h 5494"/>
              <a:gd name="T98" fmla="*/ 2147483646 w 5438"/>
              <a:gd name="T99" fmla="*/ 2147483646 h 5494"/>
              <a:gd name="T100" fmla="*/ 2147483646 w 5438"/>
              <a:gd name="T101" fmla="*/ 2147483646 h 5494"/>
              <a:gd name="T102" fmla="*/ 2147483646 w 5438"/>
              <a:gd name="T103" fmla="*/ 2147483646 h 5494"/>
              <a:gd name="T104" fmla="*/ 2147483646 w 5438"/>
              <a:gd name="T105" fmla="*/ 2147483646 h 5494"/>
              <a:gd name="T106" fmla="*/ 2147483646 w 5438"/>
              <a:gd name="T107" fmla="*/ 2147483646 h 5494"/>
              <a:gd name="T108" fmla="*/ 2147483646 w 5438"/>
              <a:gd name="T109" fmla="*/ 2147483646 h 5494"/>
              <a:gd name="T110" fmla="*/ 2147483646 w 5438"/>
              <a:gd name="T111" fmla="*/ 2147483646 h 5494"/>
              <a:gd name="T112" fmla="*/ 2147483646 w 5438"/>
              <a:gd name="T113" fmla="*/ 2147483646 h 5494"/>
              <a:gd name="T114" fmla="*/ 2147483646 w 5438"/>
              <a:gd name="T115" fmla="*/ 2147483646 h 5494"/>
              <a:gd name="T116" fmla="*/ 2147483646 w 5438"/>
              <a:gd name="T117" fmla="*/ 2147483646 h 5494"/>
              <a:gd name="T118" fmla="*/ 2147483646 w 5438"/>
              <a:gd name="T119" fmla="*/ 2147483646 h 5494"/>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5438" h="5494">
                <a:moveTo>
                  <a:pt x="2825" y="454"/>
                </a:moveTo>
                <a:lnTo>
                  <a:pt x="2825" y="0"/>
                </a:lnTo>
                <a:lnTo>
                  <a:pt x="2514" y="0"/>
                </a:lnTo>
                <a:lnTo>
                  <a:pt x="2514" y="454"/>
                </a:lnTo>
                <a:lnTo>
                  <a:pt x="0" y="454"/>
                </a:lnTo>
                <a:lnTo>
                  <a:pt x="0" y="1259"/>
                </a:lnTo>
                <a:lnTo>
                  <a:pt x="276" y="1259"/>
                </a:lnTo>
                <a:lnTo>
                  <a:pt x="276" y="4295"/>
                </a:lnTo>
                <a:lnTo>
                  <a:pt x="2197" y="4295"/>
                </a:lnTo>
                <a:lnTo>
                  <a:pt x="1028" y="5252"/>
                </a:lnTo>
                <a:lnTo>
                  <a:pt x="1225" y="5494"/>
                </a:lnTo>
                <a:lnTo>
                  <a:pt x="2689" y="4295"/>
                </a:lnTo>
                <a:lnTo>
                  <a:pt x="2699" y="4295"/>
                </a:lnTo>
                <a:lnTo>
                  <a:pt x="4163" y="5494"/>
                </a:lnTo>
                <a:lnTo>
                  <a:pt x="4360" y="5252"/>
                </a:lnTo>
                <a:lnTo>
                  <a:pt x="3192" y="4295"/>
                </a:lnTo>
                <a:lnTo>
                  <a:pt x="5105" y="4295"/>
                </a:lnTo>
                <a:lnTo>
                  <a:pt x="5105" y="1259"/>
                </a:lnTo>
                <a:lnTo>
                  <a:pt x="5438" y="1259"/>
                </a:lnTo>
                <a:lnTo>
                  <a:pt x="5438" y="454"/>
                </a:lnTo>
                <a:lnTo>
                  <a:pt x="2825" y="454"/>
                </a:lnTo>
                <a:close/>
                <a:moveTo>
                  <a:pt x="4793" y="3983"/>
                </a:moveTo>
                <a:lnTo>
                  <a:pt x="587" y="3983"/>
                </a:lnTo>
                <a:lnTo>
                  <a:pt x="587" y="1259"/>
                </a:lnTo>
                <a:lnTo>
                  <a:pt x="4793" y="1259"/>
                </a:lnTo>
                <a:lnTo>
                  <a:pt x="4793" y="3983"/>
                </a:lnTo>
                <a:close/>
                <a:moveTo>
                  <a:pt x="1611" y="3281"/>
                </a:moveTo>
                <a:lnTo>
                  <a:pt x="1611" y="2471"/>
                </a:lnTo>
                <a:lnTo>
                  <a:pt x="2422" y="2471"/>
                </a:lnTo>
                <a:lnTo>
                  <a:pt x="2420" y="2429"/>
                </a:lnTo>
                <a:lnTo>
                  <a:pt x="2417" y="2388"/>
                </a:lnTo>
                <a:lnTo>
                  <a:pt x="2412" y="2347"/>
                </a:lnTo>
                <a:lnTo>
                  <a:pt x="2405" y="2308"/>
                </a:lnTo>
                <a:lnTo>
                  <a:pt x="2396" y="2268"/>
                </a:lnTo>
                <a:lnTo>
                  <a:pt x="2385" y="2230"/>
                </a:lnTo>
                <a:lnTo>
                  <a:pt x="2373" y="2192"/>
                </a:lnTo>
                <a:lnTo>
                  <a:pt x="2358" y="2156"/>
                </a:lnTo>
                <a:lnTo>
                  <a:pt x="2341" y="2120"/>
                </a:lnTo>
                <a:lnTo>
                  <a:pt x="2324" y="2085"/>
                </a:lnTo>
                <a:lnTo>
                  <a:pt x="2304" y="2051"/>
                </a:lnTo>
                <a:lnTo>
                  <a:pt x="2284" y="2018"/>
                </a:lnTo>
                <a:lnTo>
                  <a:pt x="2260" y="1986"/>
                </a:lnTo>
                <a:lnTo>
                  <a:pt x="2237" y="1956"/>
                </a:lnTo>
                <a:lnTo>
                  <a:pt x="2210" y="1926"/>
                </a:lnTo>
                <a:lnTo>
                  <a:pt x="2184" y="1898"/>
                </a:lnTo>
                <a:lnTo>
                  <a:pt x="2156" y="1871"/>
                </a:lnTo>
                <a:lnTo>
                  <a:pt x="2126" y="1846"/>
                </a:lnTo>
                <a:lnTo>
                  <a:pt x="2096" y="1822"/>
                </a:lnTo>
                <a:lnTo>
                  <a:pt x="2064" y="1799"/>
                </a:lnTo>
                <a:lnTo>
                  <a:pt x="2031" y="1778"/>
                </a:lnTo>
                <a:lnTo>
                  <a:pt x="1997" y="1759"/>
                </a:lnTo>
                <a:lnTo>
                  <a:pt x="1962" y="1741"/>
                </a:lnTo>
                <a:lnTo>
                  <a:pt x="1926" y="1724"/>
                </a:lnTo>
                <a:lnTo>
                  <a:pt x="1890" y="1710"/>
                </a:lnTo>
                <a:lnTo>
                  <a:pt x="1852" y="1697"/>
                </a:lnTo>
                <a:lnTo>
                  <a:pt x="1814" y="1686"/>
                </a:lnTo>
                <a:lnTo>
                  <a:pt x="1774" y="1677"/>
                </a:lnTo>
                <a:lnTo>
                  <a:pt x="1735" y="1670"/>
                </a:lnTo>
                <a:lnTo>
                  <a:pt x="1694" y="1665"/>
                </a:lnTo>
                <a:lnTo>
                  <a:pt x="1653" y="1662"/>
                </a:lnTo>
                <a:lnTo>
                  <a:pt x="1611" y="1660"/>
                </a:lnTo>
                <a:lnTo>
                  <a:pt x="1569" y="1662"/>
                </a:lnTo>
                <a:lnTo>
                  <a:pt x="1528" y="1665"/>
                </a:lnTo>
                <a:lnTo>
                  <a:pt x="1487" y="1670"/>
                </a:lnTo>
                <a:lnTo>
                  <a:pt x="1448" y="1677"/>
                </a:lnTo>
                <a:lnTo>
                  <a:pt x="1408" y="1686"/>
                </a:lnTo>
                <a:lnTo>
                  <a:pt x="1369" y="1697"/>
                </a:lnTo>
                <a:lnTo>
                  <a:pt x="1332" y="1710"/>
                </a:lnTo>
                <a:lnTo>
                  <a:pt x="1295" y="1724"/>
                </a:lnTo>
                <a:lnTo>
                  <a:pt x="1260" y="1741"/>
                </a:lnTo>
                <a:lnTo>
                  <a:pt x="1224" y="1759"/>
                </a:lnTo>
                <a:lnTo>
                  <a:pt x="1191" y="1778"/>
                </a:lnTo>
                <a:lnTo>
                  <a:pt x="1157" y="1799"/>
                </a:lnTo>
                <a:lnTo>
                  <a:pt x="1126" y="1822"/>
                </a:lnTo>
                <a:lnTo>
                  <a:pt x="1096" y="1846"/>
                </a:lnTo>
                <a:lnTo>
                  <a:pt x="1066" y="1871"/>
                </a:lnTo>
                <a:lnTo>
                  <a:pt x="1038" y="1898"/>
                </a:lnTo>
                <a:lnTo>
                  <a:pt x="1011" y="1926"/>
                </a:lnTo>
                <a:lnTo>
                  <a:pt x="986" y="1956"/>
                </a:lnTo>
                <a:lnTo>
                  <a:pt x="962" y="1986"/>
                </a:lnTo>
                <a:lnTo>
                  <a:pt x="939" y="2018"/>
                </a:lnTo>
                <a:lnTo>
                  <a:pt x="918" y="2051"/>
                </a:lnTo>
                <a:lnTo>
                  <a:pt x="899" y="2085"/>
                </a:lnTo>
                <a:lnTo>
                  <a:pt x="881" y="2120"/>
                </a:lnTo>
                <a:lnTo>
                  <a:pt x="864" y="2156"/>
                </a:lnTo>
                <a:lnTo>
                  <a:pt x="850" y="2192"/>
                </a:lnTo>
                <a:lnTo>
                  <a:pt x="837" y="2230"/>
                </a:lnTo>
                <a:lnTo>
                  <a:pt x="826" y="2268"/>
                </a:lnTo>
                <a:lnTo>
                  <a:pt x="817" y="2308"/>
                </a:lnTo>
                <a:lnTo>
                  <a:pt x="809" y="2347"/>
                </a:lnTo>
                <a:lnTo>
                  <a:pt x="804" y="2388"/>
                </a:lnTo>
                <a:lnTo>
                  <a:pt x="801" y="2429"/>
                </a:lnTo>
                <a:lnTo>
                  <a:pt x="800" y="2471"/>
                </a:lnTo>
                <a:lnTo>
                  <a:pt x="801" y="2513"/>
                </a:lnTo>
                <a:lnTo>
                  <a:pt x="804" y="2554"/>
                </a:lnTo>
                <a:lnTo>
                  <a:pt x="809" y="2595"/>
                </a:lnTo>
                <a:lnTo>
                  <a:pt x="817" y="2634"/>
                </a:lnTo>
                <a:lnTo>
                  <a:pt x="826" y="2674"/>
                </a:lnTo>
                <a:lnTo>
                  <a:pt x="837" y="2712"/>
                </a:lnTo>
                <a:lnTo>
                  <a:pt x="850" y="2750"/>
                </a:lnTo>
                <a:lnTo>
                  <a:pt x="864" y="2786"/>
                </a:lnTo>
                <a:lnTo>
                  <a:pt x="881" y="2822"/>
                </a:lnTo>
                <a:lnTo>
                  <a:pt x="899" y="2857"/>
                </a:lnTo>
                <a:lnTo>
                  <a:pt x="918" y="2891"/>
                </a:lnTo>
                <a:lnTo>
                  <a:pt x="939" y="2924"/>
                </a:lnTo>
                <a:lnTo>
                  <a:pt x="962" y="2956"/>
                </a:lnTo>
                <a:lnTo>
                  <a:pt x="986" y="2986"/>
                </a:lnTo>
                <a:lnTo>
                  <a:pt x="1011" y="3016"/>
                </a:lnTo>
                <a:lnTo>
                  <a:pt x="1038" y="3044"/>
                </a:lnTo>
                <a:lnTo>
                  <a:pt x="1066" y="3070"/>
                </a:lnTo>
                <a:lnTo>
                  <a:pt x="1096" y="3097"/>
                </a:lnTo>
                <a:lnTo>
                  <a:pt x="1126" y="3120"/>
                </a:lnTo>
                <a:lnTo>
                  <a:pt x="1157" y="3144"/>
                </a:lnTo>
                <a:lnTo>
                  <a:pt x="1191" y="3164"/>
                </a:lnTo>
                <a:lnTo>
                  <a:pt x="1224" y="3184"/>
                </a:lnTo>
                <a:lnTo>
                  <a:pt x="1260" y="3201"/>
                </a:lnTo>
                <a:lnTo>
                  <a:pt x="1295" y="3218"/>
                </a:lnTo>
                <a:lnTo>
                  <a:pt x="1332" y="3233"/>
                </a:lnTo>
                <a:lnTo>
                  <a:pt x="1369" y="3245"/>
                </a:lnTo>
                <a:lnTo>
                  <a:pt x="1408" y="3256"/>
                </a:lnTo>
                <a:lnTo>
                  <a:pt x="1448" y="3265"/>
                </a:lnTo>
                <a:lnTo>
                  <a:pt x="1487" y="3272"/>
                </a:lnTo>
                <a:lnTo>
                  <a:pt x="1528" y="3277"/>
                </a:lnTo>
                <a:lnTo>
                  <a:pt x="1569" y="3280"/>
                </a:lnTo>
                <a:lnTo>
                  <a:pt x="1611" y="3281"/>
                </a:lnTo>
                <a:close/>
                <a:moveTo>
                  <a:pt x="1838" y="3503"/>
                </a:moveTo>
                <a:lnTo>
                  <a:pt x="1838" y="3503"/>
                </a:lnTo>
                <a:lnTo>
                  <a:pt x="1881" y="3502"/>
                </a:lnTo>
                <a:lnTo>
                  <a:pt x="1921" y="3499"/>
                </a:lnTo>
                <a:lnTo>
                  <a:pt x="1962" y="3493"/>
                </a:lnTo>
                <a:lnTo>
                  <a:pt x="2002" y="3486"/>
                </a:lnTo>
                <a:lnTo>
                  <a:pt x="2041" y="3477"/>
                </a:lnTo>
                <a:lnTo>
                  <a:pt x="2080" y="3466"/>
                </a:lnTo>
                <a:lnTo>
                  <a:pt x="2117" y="3453"/>
                </a:lnTo>
                <a:lnTo>
                  <a:pt x="2154" y="3439"/>
                </a:lnTo>
                <a:lnTo>
                  <a:pt x="2190" y="3422"/>
                </a:lnTo>
                <a:lnTo>
                  <a:pt x="2225" y="3404"/>
                </a:lnTo>
                <a:lnTo>
                  <a:pt x="2259" y="3385"/>
                </a:lnTo>
                <a:lnTo>
                  <a:pt x="2292" y="3364"/>
                </a:lnTo>
                <a:lnTo>
                  <a:pt x="2323" y="3341"/>
                </a:lnTo>
                <a:lnTo>
                  <a:pt x="2355" y="3317"/>
                </a:lnTo>
                <a:lnTo>
                  <a:pt x="2384" y="3292"/>
                </a:lnTo>
                <a:lnTo>
                  <a:pt x="2411" y="3265"/>
                </a:lnTo>
                <a:lnTo>
                  <a:pt x="2439" y="3237"/>
                </a:lnTo>
                <a:lnTo>
                  <a:pt x="2464" y="3207"/>
                </a:lnTo>
                <a:lnTo>
                  <a:pt x="2488" y="3177"/>
                </a:lnTo>
                <a:lnTo>
                  <a:pt x="2511" y="3146"/>
                </a:lnTo>
                <a:lnTo>
                  <a:pt x="2532" y="3112"/>
                </a:lnTo>
                <a:lnTo>
                  <a:pt x="2551" y="3079"/>
                </a:lnTo>
                <a:lnTo>
                  <a:pt x="2570" y="3043"/>
                </a:lnTo>
                <a:lnTo>
                  <a:pt x="2586" y="3008"/>
                </a:lnTo>
                <a:lnTo>
                  <a:pt x="2600" y="2971"/>
                </a:lnTo>
                <a:lnTo>
                  <a:pt x="2612" y="2933"/>
                </a:lnTo>
                <a:lnTo>
                  <a:pt x="2623" y="2895"/>
                </a:lnTo>
                <a:lnTo>
                  <a:pt x="2633" y="2855"/>
                </a:lnTo>
                <a:lnTo>
                  <a:pt x="2640" y="2816"/>
                </a:lnTo>
                <a:lnTo>
                  <a:pt x="2645" y="2775"/>
                </a:lnTo>
                <a:lnTo>
                  <a:pt x="2648" y="2734"/>
                </a:lnTo>
                <a:lnTo>
                  <a:pt x="2649" y="2692"/>
                </a:lnTo>
                <a:lnTo>
                  <a:pt x="1838" y="2692"/>
                </a:lnTo>
                <a:lnTo>
                  <a:pt x="1838" y="3503"/>
                </a:lnTo>
                <a:close/>
                <a:moveTo>
                  <a:pt x="4318" y="1839"/>
                </a:moveTo>
                <a:lnTo>
                  <a:pt x="3281" y="1839"/>
                </a:lnTo>
                <a:lnTo>
                  <a:pt x="3281" y="2150"/>
                </a:lnTo>
                <a:lnTo>
                  <a:pt x="4318" y="2150"/>
                </a:lnTo>
                <a:lnTo>
                  <a:pt x="4318" y="1839"/>
                </a:lnTo>
                <a:close/>
                <a:moveTo>
                  <a:pt x="4318" y="2411"/>
                </a:moveTo>
                <a:lnTo>
                  <a:pt x="3281" y="2411"/>
                </a:lnTo>
                <a:lnTo>
                  <a:pt x="3281" y="2723"/>
                </a:lnTo>
                <a:lnTo>
                  <a:pt x="4318" y="2723"/>
                </a:lnTo>
                <a:lnTo>
                  <a:pt x="4318" y="2411"/>
                </a:lnTo>
                <a:close/>
                <a:moveTo>
                  <a:pt x="4318" y="2983"/>
                </a:moveTo>
                <a:lnTo>
                  <a:pt x="3281" y="2983"/>
                </a:lnTo>
                <a:lnTo>
                  <a:pt x="3281" y="3295"/>
                </a:lnTo>
                <a:lnTo>
                  <a:pt x="4318" y="3295"/>
                </a:lnTo>
                <a:lnTo>
                  <a:pt x="4318" y="2983"/>
                </a:lnTo>
                <a:close/>
              </a:path>
            </a:pathLst>
          </a:custGeom>
          <a:solidFill>
            <a:schemeClr val="bg1"/>
          </a:solidFill>
          <a:ln>
            <a:noFill/>
          </a:ln>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mn-lt"/>
              <a:ea typeface="微软雅黑" panose="020B0503020204020204" pitchFamily="49" charset="-122"/>
              <a:cs typeface="+mn-ea"/>
              <a:sym typeface="+mn-lt"/>
            </a:endParaRPr>
          </a:p>
        </p:txBody>
      </p:sp>
      <p:sp>
        <p:nvSpPr>
          <p:cNvPr id="80" name="KSO_Shape"/>
          <p:cNvSpPr/>
          <p:nvPr/>
        </p:nvSpPr>
        <p:spPr>
          <a:xfrm flipH="1">
            <a:off x="263525" y="4665663"/>
            <a:ext cx="287338" cy="203200"/>
          </a:xfrm>
          <a:custGeom>
            <a:avLst/>
            <a:gdLst>
              <a:gd name="connsiteX0" fmla="*/ 7782622 w 7782622"/>
              <a:gd name="connsiteY0" fmla="*/ 1956116 h 5514836"/>
              <a:gd name="connsiteX1" fmla="*/ 1120218 w 7782622"/>
              <a:gd name="connsiteY1" fmla="*/ 1956116 h 5514836"/>
              <a:gd name="connsiteX2" fmla="*/ 4 w 7782622"/>
              <a:gd name="connsiteY2" fmla="*/ 5514836 h 5514836"/>
              <a:gd name="connsiteX3" fmla="*/ 6662408 w 7782622"/>
              <a:gd name="connsiteY3" fmla="*/ 5514836 h 5514836"/>
              <a:gd name="connsiteX4" fmla="*/ 2210075 w 7782622"/>
              <a:gd name="connsiteY4" fmla="*/ 0 h 5514836"/>
              <a:gd name="connsiteX5" fmla="*/ 0 w 7782622"/>
              <a:gd name="connsiteY5" fmla="*/ 0 h 5514836"/>
              <a:gd name="connsiteX6" fmla="*/ 0 w 7782622"/>
              <a:gd name="connsiteY6" fmla="*/ 1356040 h 5514836"/>
              <a:gd name="connsiteX7" fmla="*/ 2 w 7782622"/>
              <a:gd name="connsiteY7" fmla="*/ 1356040 h 5514836"/>
              <a:gd name="connsiteX8" fmla="*/ 2 w 7782622"/>
              <a:gd name="connsiteY8" fmla="*/ 4425111 h 5514836"/>
              <a:gd name="connsiteX9" fmla="*/ 872566 w 7782622"/>
              <a:gd name="connsiteY9" fmla="*/ 1653131 h 5514836"/>
              <a:gd name="connsiteX10" fmla="*/ 6705945 w 7782622"/>
              <a:gd name="connsiteY10" fmla="*/ 1653131 h 5514836"/>
              <a:gd name="connsiteX11" fmla="*/ 6705945 w 7782622"/>
              <a:gd name="connsiteY11" fmla="*/ 984566 h 5514836"/>
              <a:gd name="connsiteX12" fmla="*/ 2611236 w 7782622"/>
              <a:gd name="connsiteY12" fmla="*/ 984566 h 55148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782622" h="5514836">
                <a:moveTo>
                  <a:pt x="7782622" y="1956116"/>
                </a:moveTo>
                <a:lnTo>
                  <a:pt x="1120218" y="1956116"/>
                </a:lnTo>
                <a:lnTo>
                  <a:pt x="4" y="5514836"/>
                </a:lnTo>
                <a:lnTo>
                  <a:pt x="6662408" y="5514836"/>
                </a:lnTo>
                <a:close/>
                <a:moveTo>
                  <a:pt x="2210075" y="0"/>
                </a:moveTo>
                <a:lnTo>
                  <a:pt x="0" y="0"/>
                </a:lnTo>
                <a:lnTo>
                  <a:pt x="0" y="1356040"/>
                </a:lnTo>
                <a:lnTo>
                  <a:pt x="2" y="1356040"/>
                </a:lnTo>
                <a:lnTo>
                  <a:pt x="2" y="4425111"/>
                </a:lnTo>
                <a:lnTo>
                  <a:pt x="872566" y="1653131"/>
                </a:lnTo>
                <a:lnTo>
                  <a:pt x="6705945" y="1653131"/>
                </a:lnTo>
                <a:lnTo>
                  <a:pt x="6705945" y="984566"/>
                </a:lnTo>
                <a:lnTo>
                  <a:pt x="2611236" y="984566"/>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mn-lt"/>
              <a:ea typeface="+mn-ea"/>
              <a:cs typeface="+mn-ea"/>
              <a:sym typeface="+mn-lt"/>
            </a:endParaRPr>
          </a:p>
        </p:txBody>
      </p:sp>
      <p:sp>
        <p:nvSpPr>
          <p:cNvPr id="81" name="KSO_Shape"/>
          <p:cNvSpPr/>
          <p:nvPr/>
        </p:nvSpPr>
        <p:spPr bwMode="auto">
          <a:xfrm flipV="1">
            <a:off x="263525" y="5661025"/>
            <a:ext cx="300038" cy="288925"/>
          </a:xfrm>
          <a:custGeom>
            <a:avLst/>
            <a:gdLst>
              <a:gd name="T0" fmla="*/ 1620166 w 3766"/>
              <a:gd name="T1" fmla="*/ 72220 h 3615"/>
              <a:gd name="T2" fmla="*/ 1800397 w 3766"/>
              <a:gd name="T3" fmla="*/ 252530 h 3615"/>
              <a:gd name="T4" fmla="*/ 1620166 w 3766"/>
              <a:gd name="T5" fmla="*/ 504582 h 3615"/>
              <a:gd name="T6" fmla="*/ 1800397 w 3766"/>
              <a:gd name="T7" fmla="*/ 1405178 h 3615"/>
              <a:gd name="T8" fmla="*/ 1620166 w 3766"/>
              <a:gd name="T9" fmla="*/ 1476919 h 3615"/>
              <a:gd name="T10" fmla="*/ 1800397 w 3766"/>
              <a:gd name="T11" fmla="*/ 1657229 h 3615"/>
              <a:gd name="T12" fmla="*/ 0 w 3766"/>
              <a:gd name="T13" fmla="*/ 1728971 h 3615"/>
              <a:gd name="T14" fmla="*/ 180231 w 3766"/>
              <a:gd name="T15" fmla="*/ 1657229 h 3615"/>
              <a:gd name="T16" fmla="*/ 0 w 3766"/>
              <a:gd name="T17" fmla="*/ 1476919 h 3615"/>
              <a:gd name="T18" fmla="*/ 36333 w 3766"/>
              <a:gd name="T19" fmla="*/ 1405178 h 3615"/>
              <a:gd name="T20" fmla="*/ 216086 w 3766"/>
              <a:gd name="T21" fmla="*/ 468711 h 3615"/>
              <a:gd name="T22" fmla="*/ 0 w 3766"/>
              <a:gd name="T23" fmla="*/ 324272 h 3615"/>
              <a:gd name="T24" fmla="*/ 180231 w 3766"/>
              <a:gd name="T25" fmla="*/ 252530 h 3615"/>
              <a:gd name="T26" fmla="*/ 0 w 3766"/>
              <a:gd name="T27" fmla="*/ 72220 h 3615"/>
              <a:gd name="T28" fmla="*/ 1800397 w 3766"/>
              <a:gd name="T29" fmla="*/ 0 h 3615"/>
              <a:gd name="T30" fmla="*/ 1187994 w 3766"/>
              <a:gd name="T31" fmla="*/ 1657229 h 3615"/>
              <a:gd name="T32" fmla="*/ 1476268 w 3766"/>
              <a:gd name="T33" fmla="*/ 1476919 h 3615"/>
              <a:gd name="T34" fmla="*/ 1187994 w 3766"/>
              <a:gd name="T35" fmla="*/ 1657229 h 3615"/>
              <a:gd name="T36" fmla="*/ 1044096 w 3766"/>
              <a:gd name="T37" fmla="*/ 1657229 h 3615"/>
              <a:gd name="T38" fmla="*/ 756301 w 3766"/>
              <a:gd name="T39" fmla="*/ 1476919 h 3615"/>
              <a:gd name="T40" fmla="*/ 324129 w 3766"/>
              <a:gd name="T41" fmla="*/ 1657229 h 3615"/>
              <a:gd name="T42" fmla="*/ 611925 w 3766"/>
              <a:gd name="T43" fmla="*/ 1476919 h 3615"/>
              <a:gd name="T44" fmla="*/ 324129 w 3766"/>
              <a:gd name="T45" fmla="*/ 1657229 h 3615"/>
              <a:gd name="T46" fmla="*/ 324129 w 3766"/>
              <a:gd name="T47" fmla="*/ 72220 h 3615"/>
              <a:gd name="T48" fmla="*/ 611925 w 3766"/>
              <a:gd name="T49" fmla="*/ 252530 h 3615"/>
              <a:gd name="T50" fmla="*/ 1044096 w 3766"/>
              <a:gd name="T51" fmla="*/ 72220 h 3615"/>
              <a:gd name="T52" fmla="*/ 756301 w 3766"/>
              <a:gd name="T53" fmla="*/ 252530 h 3615"/>
              <a:gd name="T54" fmla="*/ 1044096 w 3766"/>
              <a:gd name="T55" fmla="*/ 72220 h 3615"/>
              <a:gd name="T56" fmla="*/ 1187994 w 3766"/>
              <a:gd name="T57" fmla="*/ 72220 h 3615"/>
              <a:gd name="T58" fmla="*/ 1476268 w 3766"/>
              <a:gd name="T59" fmla="*/ 252530 h 3615"/>
              <a:gd name="T60" fmla="*/ 1512123 w 3766"/>
              <a:gd name="T61" fmla="*/ 504582 h 3615"/>
              <a:gd name="T62" fmla="*/ 503882 w 3766"/>
              <a:gd name="T63" fmla="*/ 324272 h 3615"/>
              <a:gd name="T64" fmla="*/ 324129 w 3766"/>
              <a:gd name="T65" fmla="*/ 1224867 h 3615"/>
              <a:gd name="T66" fmla="*/ 1332370 w 3766"/>
              <a:gd name="T67" fmla="*/ 1405178 h 3615"/>
              <a:gd name="T68" fmla="*/ 1512123 w 3766"/>
              <a:gd name="T69" fmla="*/ 504582 h 3615"/>
              <a:gd name="T70" fmla="*/ 438865 w 3766"/>
              <a:gd name="T71" fmla="*/ 885291 h 3615"/>
              <a:gd name="T72" fmla="*/ 1413163 w 3766"/>
              <a:gd name="T73" fmla="*/ 885291 h 3615"/>
              <a:gd name="T74" fmla="*/ 831357 w 3766"/>
              <a:gd name="T75" fmla="*/ 574889 h 3615"/>
              <a:gd name="T76" fmla="*/ 1176043 w 3766"/>
              <a:gd name="T77" fmla="*/ 858507 h 3615"/>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0" t="0" r="r" b="b"/>
            <a:pathLst>
              <a:path w="3766" h="3615">
                <a:moveTo>
                  <a:pt x="3766" y="151"/>
                </a:moveTo>
                <a:cubicBezTo>
                  <a:pt x="3389" y="151"/>
                  <a:pt x="3389" y="151"/>
                  <a:pt x="3389" y="151"/>
                </a:cubicBezTo>
                <a:cubicBezTo>
                  <a:pt x="3389" y="528"/>
                  <a:pt x="3389" y="528"/>
                  <a:pt x="3389" y="528"/>
                </a:cubicBezTo>
                <a:cubicBezTo>
                  <a:pt x="3766" y="528"/>
                  <a:pt x="3766" y="528"/>
                  <a:pt x="3766" y="528"/>
                </a:cubicBezTo>
                <a:cubicBezTo>
                  <a:pt x="3766" y="678"/>
                  <a:pt x="3766" y="678"/>
                  <a:pt x="3766" y="678"/>
                </a:cubicBezTo>
                <a:cubicBezTo>
                  <a:pt x="3558" y="678"/>
                  <a:pt x="3389" y="847"/>
                  <a:pt x="3389" y="1055"/>
                </a:cubicBezTo>
                <a:cubicBezTo>
                  <a:pt x="3389" y="2561"/>
                  <a:pt x="3389" y="2561"/>
                  <a:pt x="3389" y="2561"/>
                </a:cubicBezTo>
                <a:cubicBezTo>
                  <a:pt x="3389" y="2769"/>
                  <a:pt x="3558" y="2938"/>
                  <a:pt x="3766" y="2938"/>
                </a:cubicBezTo>
                <a:cubicBezTo>
                  <a:pt x="3766" y="3088"/>
                  <a:pt x="3766" y="3088"/>
                  <a:pt x="3766" y="3088"/>
                </a:cubicBezTo>
                <a:cubicBezTo>
                  <a:pt x="3389" y="3088"/>
                  <a:pt x="3389" y="3088"/>
                  <a:pt x="3389" y="3088"/>
                </a:cubicBezTo>
                <a:cubicBezTo>
                  <a:pt x="3389" y="3465"/>
                  <a:pt x="3389" y="3465"/>
                  <a:pt x="3389" y="3465"/>
                </a:cubicBezTo>
                <a:cubicBezTo>
                  <a:pt x="3766" y="3465"/>
                  <a:pt x="3766" y="3465"/>
                  <a:pt x="3766" y="3465"/>
                </a:cubicBezTo>
                <a:cubicBezTo>
                  <a:pt x="3766" y="3615"/>
                  <a:pt x="3766" y="3615"/>
                  <a:pt x="3766" y="3615"/>
                </a:cubicBezTo>
                <a:cubicBezTo>
                  <a:pt x="0" y="3615"/>
                  <a:pt x="0" y="3615"/>
                  <a:pt x="0" y="3615"/>
                </a:cubicBezTo>
                <a:cubicBezTo>
                  <a:pt x="0" y="3465"/>
                  <a:pt x="0" y="3465"/>
                  <a:pt x="0" y="3465"/>
                </a:cubicBezTo>
                <a:cubicBezTo>
                  <a:pt x="377" y="3465"/>
                  <a:pt x="377" y="3465"/>
                  <a:pt x="377" y="3465"/>
                </a:cubicBezTo>
                <a:cubicBezTo>
                  <a:pt x="377" y="3088"/>
                  <a:pt x="377" y="3088"/>
                  <a:pt x="377" y="3088"/>
                </a:cubicBezTo>
                <a:cubicBezTo>
                  <a:pt x="0" y="3088"/>
                  <a:pt x="0" y="3088"/>
                  <a:pt x="0" y="3088"/>
                </a:cubicBezTo>
                <a:cubicBezTo>
                  <a:pt x="0" y="2938"/>
                  <a:pt x="0" y="2938"/>
                  <a:pt x="0" y="2938"/>
                </a:cubicBezTo>
                <a:cubicBezTo>
                  <a:pt x="76" y="2938"/>
                  <a:pt x="76" y="2938"/>
                  <a:pt x="76" y="2938"/>
                </a:cubicBezTo>
                <a:cubicBezTo>
                  <a:pt x="283" y="2938"/>
                  <a:pt x="452" y="2769"/>
                  <a:pt x="452" y="2561"/>
                </a:cubicBezTo>
                <a:cubicBezTo>
                  <a:pt x="452" y="980"/>
                  <a:pt x="452" y="980"/>
                  <a:pt x="452" y="980"/>
                </a:cubicBezTo>
                <a:cubicBezTo>
                  <a:pt x="452" y="772"/>
                  <a:pt x="283" y="678"/>
                  <a:pt x="76" y="678"/>
                </a:cubicBezTo>
                <a:cubicBezTo>
                  <a:pt x="0" y="678"/>
                  <a:pt x="0" y="678"/>
                  <a:pt x="0" y="678"/>
                </a:cubicBezTo>
                <a:cubicBezTo>
                  <a:pt x="0" y="528"/>
                  <a:pt x="0" y="528"/>
                  <a:pt x="0" y="528"/>
                </a:cubicBezTo>
                <a:cubicBezTo>
                  <a:pt x="377" y="528"/>
                  <a:pt x="377" y="528"/>
                  <a:pt x="377" y="528"/>
                </a:cubicBezTo>
                <a:cubicBezTo>
                  <a:pt x="377" y="151"/>
                  <a:pt x="377" y="151"/>
                  <a:pt x="377" y="151"/>
                </a:cubicBezTo>
                <a:cubicBezTo>
                  <a:pt x="0" y="151"/>
                  <a:pt x="0" y="151"/>
                  <a:pt x="0" y="151"/>
                </a:cubicBezTo>
                <a:cubicBezTo>
                  <a:pt x="0" y="0"/>
                  <a:pt x="0" y="0"/>
                  <a:pt x="0" y="0"/>
                </a:cubicBezTo>
                <a:cubicBezTo>
                  <a:pt x="3766" y="0"/>
                  <a:pt x="3766" y="0"/>
                  <a:pt x="3766" y="0"/>
                </a:cubicBezTo>
                <a:lnTo>
                  <a:pt x="3766" y="151"/>
                </a:lnTo>
                <a:close/>
                <a:moveTo>
                  <a:pt x="2485" y="3465"/>
                </a:moveTo>
                <a:cubicBezTo>
                  <a:pt x="3088" y="3465"/>
                  <a:pt x="3088" y="3465"/>
                  <a:pt x="3088" y="3465"/>
                </a:cubicBezTo>
                <a:cubicBezTo>
                  <a:pt x="3088" y="3088"/>
                  <a:pt x="3088" y="3088"/>
                  <a:pt x="3088" y="3088"/>
                </a:cubicBezTo>
                <a:cubicBezTo>
                  <a:pt x="2485" y="3088"/>
                  <a:pt x="2485" y="3088"/>
                  <a:pt x="2485" y="3088"/>
                </a:cubicBezTo>
                <a:lnTo>
                  <a:pt x="2485" y="3465"/>
                </a:lnTo>
                <a:close/>
                <a:moveTo>
                  <a:pt x="1582" y="3465"/>
                </a:moveTo>
                <a:cubicBezTo>
                  <a:pt x="2184" y="3465"/>
                  <a:pt x="2184" y="3465"/>
                  <a:pt x="2184" y="3465"/>
                </a:cubicBezTo>
                <a:cubicBezTo>
                  <a:pt x="2184" y="3088"/>
                  <a:pt x="2184" y="3088"/>
                  <a:pt x="2184" y="3088"/>
                </a:cubicBezTo>
                <a:cubicBezTo>
                  <a:pt x="1582" y="3088"/>
                  <a:pt x="1582" y="3088"/>
                  <a:pt x="1582" y="3088"/>
                </a:cubicBezTo>
                <a:lnTo>
                  <a:pt x="1582" y="3465"/>
                </a:lnTo>
                <a:close/>
                <a:moveTo>
                  <a:pt x="678" y="3465"/>
                </a:moveTo>
                <a:cubicBezTo>
                  <a:pt x="1280" y="3465"/>
                  <a:pt x="1280" y="3465"/>
                  <a:pt x="1280" y="3465"/>
                </a:cubicBezTo>
                <a:cubicBezTo>
                  <a:pt x="1280" y="3088"/>
                  <a:pt x="1280" y="3088"/>
                  <a:pt x="1280" y="3088"/>
                </a:cubicBezTo>
                <a:cubicBezTo>
                  <a:pt x="678" y="3088"/>
                  <a:pt x="678" y="3088"/>
                  <a:pt x="678" y="3088"/>
                </a:cubicBezTo>
                <a:lnTo>
                  <a:pt x="678" y="3465"/>
                </a:lnTo>
                <a:close/>
                <a:moveTo>
                  <a:pt x="1280" y="151"/>
                </a:moveTo>
                <a:cubicBezTo>
                  <a:pt x="678" y="151"/>
                  <a:pt x="678" y="151"/>
                  <a:pt x="678" y="151"/>
                </a:cubicBezTo>
                <a:cubicBezTo>
                  <a:pt x="678" y="528"/>
                  <a:pt x="678" y="528"/>
                  <a:pt x="678" y="528"/>
                </a:cubicBezTo>
                <a:cubicBezTo>
                  <a:pt x="1280" y="528"/>
                  <a:pt x="1280" y="528"/>
                  <a:pt x="1280" y="528"/>
                </a:cubicBezTo>
                <a:lnTo>
                  <a:pt x="1280" y="151"/>
                </a:lnTo>
                <a:close/>
                <a:moveTo>
                  <a:pt x="2184" y="151"/>
                </a:moveTo>
                <a:cubicBezTo>
                  <a:pt x="1582" y="151"/>
                  <a:pt x="1582" y="151"/>
                  <a:pt x="1582" y="151"/>
                </a:cubicBezTo>
                <a:cubicBezTo>
                  <a:pt x="1582" y="528"/>
                  <a:pt x="1582" y="528"/>
                  <a:pt x="1582" y="528"/>
                </a:cubicBezTo>
                <a:cubicBezTo>
                  <a:pt x="2184" y="528"/>
                  <a:pt x="2184" y="528"/>
                  <a:pt x="2184" y="528"/>
                </a:cubicBezTo>
                <a:lnTo>
                  <a:pt x="2184" y="151"/>
                </a:lnTo>
                <a:close/>
                <a:moveTo>
                  <a:pt x="3088" y="151"/>
                </a:moveTo>
                <a:cubicBezTo>
                  <a:pt x="2485" y="151"/>
                  <a:pt x="2485" y="151"/>
                  <a:pt x="2485" y="151"/>
                </a:cubicBezTo>
                <a:cubicBezTo>
                  <a:pt x="2485" y="528"/>
                  <a:pt x="2485" y="528"/>
                  <a:pt x="2485" y="528"/>
                </a:cubicBezTo>
                <a:cubicBezTo>
                  <a:pt x="3088" y="528"/>
                  <a:pt x="3088" y="528"/>
                  <a:pt x="3088" y="528"/>
                </a:cubicBezTo>
                <a:lnTo>
                  <a:pt x="3088" y="151"/>
                </a:lnTo>
                <a:close/>
                <a:moveTo>
                  <a:pt x="3163" y="1055"/>
                </a:moveTo>
                <a:cubicBezTo>
                  <a:pt x="3163" y="847"/>
                  <a:pt x="2995" y="678"/>
                  <a:pt x="2787" y="678"/>
                </a:cubicBezTo>
                <a:cubicBezTo>
                  <a:pt x="1054" y="678"/>
                  <a:pt x="1054" y="678"/>
                  <a:pt x="1054" y="678"/>
                </a:cubicBezTo>
                <a:cubicBezTo>
                  <a:pt x="847" y="678"/>
                  <a:pt x="678" y="772"/>
                  <a:pt x="678" y="980"/>
                </a:cubicBezTo>
                <a:cubicBezTo>
                  <a:pt x="678" y="2561"/>
                  <a:pt x="678" y="2561"/>
                  <a:pt x="678" y="2561"/>
                </a:cubicBezTo>
                <a:cubicBezTo>
                  <a:pt x="678" y="2769"/>
                  <a:pt x="847" y="2938"/>
                  <a:pt x="1054" y="2938"/>
                </a:cubicBezTo>
                <a:cubicBezTo>
                  <a:pt x="2787" y="2938"/>
                  <a:pt x="2787" y="2938"/>
                  <a:pt x="2787" y="2938"/>
                </a:cubicBezTo>
                <a:cubicBezTo>
                  <a:pt x="2995" y="2938"/>
                  <a:pt x="3163" y="2769"/>
                  <a:pt x="3163" y="2561"/>
                </a:cubicBezTo>
                <a:lnTo>
                  <a:pt x="3163" y="1055"/>
                </a:lnTo>
                <a:close/>
                <a:moveTo>
                  <a:pt x="1937" y="2845"/>
                </a:moveTo>
                <a:cubicBezTo>
                  <a:pt x="1374" y="2845"/>
                  <a:pt x="918" y="2414"/>
                  <a:pt x="918" y="1851"/>
                </a:cubicBezTo>
                <a:cubicBezTo>
                  <a:pt x="918" y="1288"/>
                  <a:pt x="1374" y="832"/>
                  <a:pt x="1937" y="832"/>
                </a:cubicBezTo>
                <a:cubicBezTo>
                  <a:pt x="2499" y="832"/>
                  <a:pt x="2956" y="1288"/>
                  <a:pt x="2956" y="1851"/>
                </a:cubicBezTo>
                <a:cubicBezTo>
                  <a:pt x="2956" y="2414"/>
                  <a:pt x="2499" y="2845"/>
                  <a:pt x="1937" y="2845"/>
                </a:cubicBezTo>
                <a:close/>
                <a:moveTo>
                  <a:pt x="1739" y="1202"/>
                </a:moveTo>
                <a:cubicBezTo>
                  <a:pt x="1739" y="2402"/>
                  <a:pt x="1739" y="2402"/>
                  <a:pt x="1739" y="2402"/>
                </a:cubicBezTo>
                <a:cubicBezTo>
                  <a:pt x="2460" y="1795"/>
                  <a:pt x="2460" y="1795"/>
                  <a:pt x="2460" y="1795"/>
                </a:cubicBezTo>
                <a:lnTo>
                  <a:pt x="1739" y="1202"/>
                </a:lnTo>
                <a:close/>
              </a:path>
            </a:pathLst>
          </a:custGeom>
          <a:solidFill>
            <a:schemeClr val="bg1"/>
          </a:solidFill>
          <a:ln>
            <a:noFill/>
          </a:ln>
        </p:spPr>
        <p:txBody>
          <a:bodyPr anchor="ctr" anchorCtr="1"/>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mn-lt"/>
              <a:ea typeface="微软雅黑" panose="020B0503020204020204" pitchFamily="49" charset="-122"/>
              <a:cs typeface="+mn-ea"/>
              <a:sym typeface="+mn-lt"/>
            </a:endParaRPr>
          </a:p>
        </p:txBody>
      </p:sp>
      <p:sp>
        <p:nvSpPr>
          <p:cNvPr id="82" name="KSO_Shape"/>
          <p:cNvSpPr/>
          <p:nvPr/>
        </p:nvSpPr>
        <p:spPr bwMode="auto">
          <a:xfrm>
            <a:off x="263525" y="6202363"/>
            <a:ext cx="360363" cy="250825"/>
          </a:xfrm>
          <a:custGeom>
            <a:avLst/>
            <a:gdLst>
              <a:gd name="T0" fmla="*/ 1352369 w 8041"/>
              <a:gd name="T1" fmla="*/ 1071372 h 5610"/>
              <a:gd name="T2" fmla="*/ 913745 w 8041"/>
              <a:gd name="T3" fmla="*/ 1256091 h 5610"/>
              <a:gd name="T4" fmla="*/ 438624 w 8041"/>
              <a:gd name="T5" fmla="*/ 1083462 h 5610"/>
              <a:gd name="T6" fmla="*/ 0 w 8041"/>
              <a:gd name="T7" fmla="*/ 1250270 h 5610"/>
              <a:gd name="T8" fmla="*/ 132774 w 8041"/>
              <a:gd name="T9" fmla="*/ 124266 h 5610"/>
              <a:gd name="T10" fmla="*/ 496391 w 8041"/>
              <a:gd name="T11" fmla="*/ 0 h 5610"/>
              <a:gd name="T12" fmla="*/ 865606 w 8041"/>
              <a:gd name="T13" fmla="*/ 118444 h 5610"/>
              <a:gd name="T14" fmla="*/ 1225416 w 8041"/>
              <a:gd name="T15" fmla="*/ 12091 h 5610"/>
              <a:gd name="T16" fmla="*/ 1558135 w 8041"/>
              <a:gd name="T17" fmla="*/ 66723 h 5610"/>
              <a:gd name="T18" fmla="*/ 1800397 w 8041"/>
              <a:gd name="T19" fmla="*/ 1256091 h 5610"/>
              <a:gd name="T20" fmla="*/ 1352369 w 8041"/>
              <a:gd name="T21" fmla="*/ 1071372 h 5610"/>
              <a:gd name="T22" fmla="*/ 524379 w 8041"/>
              <a:gd name="T23" fmla="*/ 70305 h 5610"/>
              <a:gd name="T24" fmla="*/ 463030 w 8041"/>
              <a:gd name="T25" fmla="*/ 986737 h 5610"/>
              <a:gd name="T26" fmla="*/ 901654 w 8041"/>
              <a:gd name="T27" fmla="*/ 1181532 h 5610"/>
              <a:gd name="T28" fmla="*/ 878368 w 8041"/>
              <a:gd name="T29" fmla="*/ 191436 h 5610"/>
              <a:gd name="T30" fmla="*/ 877249 w 8041"/>
              <a:gd name="T31" fmla="*/ 192108 h 5610"/>
              <a:gd name="T32" fmla="*/ 524379 w 8041"/>
              <a:gd name="T33" fmla="*/ 70305 h 5610"/>
              <a:gd name="T34" fmla="*/ 1507309 w 8041"/>
              <a:gd name="T35" fmla="*/ 128520 h 5610"/>
              <a:gd name="T36" fmla="*/ 1241761 w 8041"/>
              <a:gd name="T37" fmla="*/ 90456 h 5610"/>
              <a:gd name="T38" fmla="*/ 1338039 w 8041"/>
              <a:gd name="T39" fmla="*/ 970392 h 5610"/>
              <a:gd name="T40" fmla="*/ 1694491 w 8041"/>
              <a:gd name="T41" fmla="*/ 1125332 h 5610"/>
              <a:gd name="T42" fmla="*/ 1507309 w 8041"/>
              <a:gd name="T43" fmla="*/ 128520 h 5610"/>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8041" h="5610">
                <a:moveTo>
                  <a:pt x="6040" y="4785"/>
                </a:moveTo>
                <a:lnTo>
                  <a:pt x="4081" y="5610"/>
                </a:lnTo>
                <a:lnTo>
                  <a:pt x="1959" y="4839"/>
                </a:lnTo>
                <a:lnTo>
                  <a:pt x="0" y="5584"/>
                </a:lnTo>
                <a:lnTo>
                  <a:pt x="593" y="555"/>
                </a:lnTo>
                <a:lnTo>
                  <a:pt x="2217" y="0"/>
                </a:lnTo>
                <a:lnTo>
                  <a:pt x="3866" y="529"/>
                </a:lnTo>
                <a:lnTo>
                  <a:pt x="5473" y="54"/>
                </a:lnTo>
                <a:lnTo>
                  <a:pt x="6959" y="298"/>
                </a:lnTo>
                <a:lnTo>
                  <a:pt x="8041" y="5610"/>
                </a:lnTo>
                <a:lnTo>
                  <a:pt x="6040" y="4785"/>
                </a:lnTo>
                <a:close/>
                <a:moveTo>
                  <a:pt x="2342" y="314"/>
                </a:moveTo>
                <a:lnTo>
                  <a:pt x="2068" y="4407"/>
                </a:lnTo>
                <a:lnTo>
                  <a:pt x="4027" y="5277"/>
                </a:lnTo>
                <a:lnTo>
                  <a:pt x="3923" y="855"/>
                </a:lnTo>
                <a:lnTo>
                  <a:pt x="3918" y="858"/>
                </a:lnTo>
                <a:lnTo>
                  <a:pt x="2342" y="314"/>
                </a:lnTo>
                <a:close/>
                <a:moveTo>
                  <a:pt x="6732" y="574"/>
                </a:moveTo>
                <a:lnTo>
                  <a:pt x="5546" y="404"/>
                </a:lnTo>
                <a:lnTo>
                  <a:pt x="5976" y="4334"/>
                </a:lnTo>
                <a:lnTo>
                  <a:pt x="7568" y="5026"/>
                </a:lnTo>
                <a:lnTo>
                  <a:pt x="6732" y="574"/>
                </a:lnTo>
                <a:close/>
              </a:path>
            </a:pathLst>
          </a:custGeom>
          <a:solidFill>
            <a:schemeClr val="bg1"/>
          </a:solidFill>
          <a:ln>
            <a:noFill/>
          </a:ln>
        </p:spPr>
        <p:txBody>
          <a:bodyPr anchor="ctr" anchorCtr="1"/>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mn-lt"/>
              <a:ea typeface="微软雅黑" panose="020B0503020204020204" pitchFamily="49" charset="-122"/>
              <a:cs typeface="+mn-ea"/>
              <a:sym typeface="+mn-lt"/>
            </a:endParaRPr>
          </a:p>
        </p:txBody>
      </p:sp>
      <p:sp>
        <p:nvSpPr>
          <p:cNvPr id="83" name="KSO_Shape"/>
          <p:cNvSpPr/>
          <p:nvPr/>
        </p:nvSpPr>
        <p:spPr bwMode="auto">
          <a:xfrm>
            <a:off x="263525" y="3573463"/>
            <a:ext cx="338138" cy="287338"/>
          </a:xfrm>
          <a:custGeom>
            <a:avLst/>
            <a:gdLst>
              <a:gd name="T0" fmla="*/ 1221908 w 2276475"/>
              <a:gd name="T1" fmla="*/ 1328927 h 1936751"/>
              <a:gd name="T2" fmla="*/ 1196654 w 2276475"/>
              <a:gd name="T3" fmla="*/ 1388292 h 1936751"/>
              <a:gd name="T4" fmla="*/ 691864 w 2276475"/>
              <a:gd name="T5" fmla="*/ 1376845 h 1936751"/>
              <a:gd name="T6" fmla="*/ 695585 w 2276475"/>
              <a:gd name="T7" fmla="*/ 1314285 h 1936751"/>
              <a:gd name="T8" fmla="*/ 1104489 w 2276475"/>
              <a:gd name="T9" fmla="*/ 1115137 h 1936751"/>
              <a:gd name="T10" fmla="*/ 1117497 w 2276475"/>
              <a:gd name="T11" fmla="*/ 1168850 h 1936751"/>
              <a:gd name="T12" fmla="*/ 811396 w 2276475"/>
              <a:gd name="T13" fmla="*/ 1188695 h 1936751"/>
              <a:gd name="T14" fmla="*/ 783254 w 2276475"/>
              <a:gd name="T15" fmla="*/ 1141068 h 1936751"/>
              <a:gd name="T16" fmla="*/ 309026 w 2276475"/>
              <a:gd name="T17" fmla="*/ 898551 h 1936751"/>
              <a:gd name="T18" fmla="*/ 798665 w 2276475"/>
              <a:gd name="T19" fmla="*/ 935449 h 1936751"/>
              <a:gd name="T20" fmla="*/ 759855 w 2276475"/>
              <a:gd name="T21" fmla="*/ 989335 h 1936751"/>
              <a:gd name="T22" fmla="*/ 259317 w 2276475"/>
              <a:gd name="T23" fmla="*/ 967303 h 1936751"/>
              <a:gd name="T24" fmla="*/ 277393 w 2276475"/>
              <a:gd name="T25" fmla="*/ 906514 h 1936751"/>
              <a:gd name="T26" fmla="*/ 1086287 w 2276475"/>
              <a:gd name="T27" fmla="*/ 817903 h 1936751"/>
              <a:gd name="T28" fmla="*/ 1028372 w 2276475"/>
              <a:gd name="T29" fmla="*/ 919230 h 1936751"/>
              <a:gd name="T30" fmla="*/ 999280 w 2276475"/>
              <a:gd name="T31" fmla="*/ 917630 h 1936751"/>
              <a:gd name="T32" fmla="*/ 289574 w 2276475"/>
              <a:gd name="T33" fmla="*/ 706099 h 1936751"/>
              <a:gd name="T34" fmla="*/ 590631 w 2276475"/>
              <a:gd name="T35" fmla="*/ 735033 h 1936751"/>
              <a:gd name="T36" fmla="*/ 567535 w 2276475"/>
              <a:gd name="T37" fmla="*/ 784938 h 1936751"/>
              <a:gd name="T38" fmla="*/ 259309 w 2276475"/>
              <a:gd name="T39" fmla="*/ 770073 h 1936751"/>
              <a:gd name="T40" fmla="*/ 267273 w 2276475"/>
              <a:gd name="T41" fmla="*/ 715124 h 1936751"/>
              <a:gd name="T42" fmla="*/ 836933 w 2276475"/>
              <a:gd name="T43" fmla="*/ 505684 h 1936751"/>
              <a:gd name="T44" fmla="*/ 846494 w 2276475"/>
              <a:gd name="T45" fmla="*/ 574170 h 1936751"/>
              <a:gd name="T46" fmla="*/ 268069 w 2276475"/>
              <a:gd name="T47" fmla="*/ 592752 h 1936751"/>
              <a:gd name="T48" fmla="*/ 238855 w 2276475"/>
              <a:gd name="T49" fmla="*/ 530105 h 1936751"/>
              <a:gd name="T50" fmla="*/ 1467818 w 2276475"/>
              <a:gd name="T51" fmla="*/ 344025 h 1936751"/>
              <a:gd name="T52" fmla="*/ 1566759 w 2276475"/>
              <a:gd name="T53" fmla="*/ 428438 h 1936751"/>
              <a:gd name="T54" fmla="*/ 1578461 w 2276475"/>
              <a:gd name="T55" fmla="*/ 479936 h 1936751"/>
              <a:gd name="T56" fmla="*/ 1197862 w 2276475"/>
              <a:gd name="T57" fmla="*/ 846789 h 1936751"/>
              <a:gd name="T58" fmla="*/ 1138817 w 2276475"/>
              <a:gd name="T59" fmla="*/ 842806 h 1936751"/>
              <a:gd name="T60" fmla="*/ 1093869 w 2276475"/>
              <a:gd name="T61" fmla="*/ 799538 h 1936751"/>
              <a:gd name="T62" fmla="*/ 1075782 w 2276475"/>
              <a:gd name="T63" fmla="*/ 737423 h 1936751"/>
              <a:gd name="T64" fmla="*/ 1456382 w 2276475"/>
              <a:gd name="T65" fmla="*/ 344821 h 1936751"/>
              <a:gd name="T66" fmla="*/ 199469 w 2276475"/>
              <a:gd name="T67" fmla="*/ 367345 h 1936751"/>
              <a:gd name="T68" fmla="*/ 114475 w 2276475"/>
              <a:gd name="T69" fmla="*/ 448541 h 1936751"/>
              <a:gd name="T70" fmla="*/ 103321 w 2276475"/>
              <a:gd name="T71" fmla="*/ 1407238 h 1936751"/>
              <a:gd name="T72" fmla="*/ 171315 w 2276475"/>
              <a:gd name="T73" fmla="*/ 1503559 h 1936751"/>
              <a:gd name="T74" fmla="*/ 1382734 w 2276475"/>
              <a:gd name="T75" fmla="*/ 1530890 h 1936751"/>
              <a:gd name="T76" fmla="*/ 1488975 w 2276475"/>
              <a:gd name="T77" fmla="*/ 1477289 h 1936751"/>
              <a:gd name="T78" fmla="*/ 1531737 w 2276475"/>
              <a:gd name="T79" fmla="*/ 1365845 h 1936751"/>
              <a:gd name="T80" fmla="*/ 1605841 w 2276475"/>
              <a:gd name="T81" fmla="*/ 1539381 h 1936751"/>
              <a:gd name="T82" fmla="*/ 1513146 w 2276475"/>
              <a:gd name="T83" fmla="*/ 1611821 h 1936751"/>
              <a:gd name="T84" fmla="*/ 101461 w 2276475"/>
              <a:gd name="T85" fmla="*/ 1605982 h 1936751"/>
              <a:gd name="T86" fmla="*/ 16468 w 2276475"/>
              <a:gd name="T87" fmla="*/ 1525317 h 1936751"/>
              <a:gd name="T88" fmla="*/ 5312 w 2276475"/>
              <a:gd name="T89" fmla="*/ 391226 h 1936751"/>
              <a:gd name="T90" fmla="*/ 73307 w 2276475"/>
              <a:gd name="T91" fmla="*/ 295170 h 1936751"/>
              <a:gd name="T92" fmla="*/ 1746529 w 2276475"/>
              <a:gd name="T93" fmla="*/ 88926 h 1936751"/>
              <a:gd name="T94" fmla="*/ 1805153 w 2276475"/>
              <a:gd name="T95" fmla="*/ 114614 h 1936751"/>
              <a:gd name="T96" fmla="*/ 1838312 w 2276475"/>
              <a:gd name="T97" fmla="*/ 176846 h 1936751"/>
              <a:gd name="T98" fmla="*/ 1821600 w 2276475"/>
              <a:gd name="T99" fmla="*/ 237490 h 1936751"/>
              <a:gd name="T100" fmla="*/ 1620792 w 2276475"/>
              <a:gd name="T101" fmla="*/ 421806 h 1936751"/>
              <a:gd name="T102" fmla="*/ 1543068 w 2276475"/>
              <a:gd name="T103" fmla="*/ 339447 h 1936751"/>
              <a:gd name="T104" fmla="*/ 1506460 w 2276475"/>
              <a:gd name="T105" fmla="*/ 289925 h 1936751"/>
              <a:gd name="T106" fmla="*/ 1716818 w 2276475"/>
              <a:gd name="T107" fmla="*/ 92634 h 1936751"/>
              <a:gd name="T108" fmla="*/ 1893521 w 2276475"/>
              <a:gd name="T109" fmla="*/ 35131 h 1936751"/>
              <a:gd name="T110" fmla="*/ 1889783 w 2276475"/>
              <a:gd name="T111" fmla="*/ 106078 h 1936751"/>
              <a:gd name="T112" fmla="*/ 1844400 w 2276475"/>
              <a:gd name="T113" fmla="*/ 105545 h 1936751"/>
              <a:gd name="T114" fmla="*/ 1793944 w 2276475"/>
              <a:gd name="T115" fmla="*/ 59669 h 1936751"/>
              <a:gd name="T116" fmla="*/ 1847069 w 2276475"/>
              <a:gd name="T117" fmla="*/ 16194 h 1936751"/>
              <a:gd name="T118" fmla="*/ 1697756 w 2276475"/>
              <a:gd name="T119" fmla="*/ 22017 h 1936751"/>
              <a:gd name="T120" fmla="*/ 1364698 w 2276475"/>
              <a:gd name="T121" fmla="*/ 383050 h 1936751"/>
              <a:gd name="T122" fmla="*/ 1317840 w 2276475"/>
              <a:gd name="T123" fmla="*/ 375887 h 1936751"/>
              <a:gd name="T124" fmla="*/ 1320237 w 2276475"/>
              <a:gd name="T125" fmla="*/ 329200 h 1936751"/>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2276475" h="1936751">
                <a:moveTo>
                  <a:pt x="872202" y="1555750"/>
                </a:moveTo>
                <a:lnTo>
                  <a:pt x="879190" y="1555750"/>
                </a:lnTo>
                <a:lnTo>
                  <a:pt x="1397284" y="1555750"/>
                </a:lnTo>
                <a:lnTo>
                  <a:pt x="1404272" y="1555750"/>
                </a:lnTo>
                <a:lnTo>
                  <a:pt x="1410943" y="1557024"/>
                </a:lnTo>
                <a:lnTo>
                  <a:pt x="1417614" y="1557979"/>
                </a:lnTo>
                <a:lnTo>
                  <a:pt x="1423649" y="1560208"/>
                </a:lnTo>
                <a:lnTo>
                  <a:pt x="1430002" y="1562437"/>
                </a:lnTo>
                <a:lnTo>
                  <a:pt x="1435403" y="1565303"/>
                </a:lnTo>
                <a:lnTo>
                  <a:pt x="1440485" y="1568168"/>
                </a:lnTo>
                <a:lnTo>
                  <a:pt x="1445567" y="1571989"/>
                </a:lnTo>
                <a:lnTo>
                  <a:pt x="1450015" y="1576128"/>
                </a:lnTo>
                <a:lnTo>
                  <a:pt x="1453509" y="1580268"/>
                </a:lnTo>
                <a:lnTo>
                  <a:pt x="1457321" y="1584726"/>
                </a:lnTo>
                <a:lnTo>
                  <a:pt x="1460180" y="1589502"/>
                </a:lnTo>
                <a:lnTo>
                  <a:pt x="1462403" y="1594915"/>
                </a:lnTo>
                <a:lnTo>
                  <a:pt x="1463674" y="1600009"/>
                </a:lnTo>
                <a:lnTo>
                  <a:pt x="1464944" y="1605741"/>
                </a:lnTo>
                <a:lnTo>
                  <a:pt x="1465262" y="1611472"/>
                </a:lnTo>
                <a:lnTo>
                  <a:pt x="1464944" y="1617203"/>
                </a:lnTo>
                <a:lnTo>
                  <a:pt x="1463674" y="1622935"/>
                </a:lnTo>
                <a:lnTo>
                  <a:pt x="1462403" y="1628029"/>
                </a:lnTo>
                <a:lnTo>
                  <a:pt x="1460180" y="1633124"/>
                </a:lnTo>
                <a:lnTo>
                  <a:pt x="1457321" y="1638218"/>
                </a:lnTo>
                <a:lnTo>
                  <a:pt x="1453509" y="1642358"/>
                </a:lnTo>
                <a:lnTo>
                  <a:pt x="1450015" y="1646815"/>
                </a:lnTo>
                <a:lnTo>
                  <a:pt x="1445567" y="1650955"/>
                </a:lnTo>
                <a:lnTo>
                  <a:pt x="1440485" y="1654457"/>
                </a:lnTo>
                <a:lnTo>
                  <a:pt x="1435403" y="1657641"/>
                </a:lnTo>
                <a:lnTo>
                  <a:pt x="1430002" y="1660507"/>
                </a:lnTo>
                <a:lnTo>
                  <a:pt x="1423649" y="1662736"/>
                </a:lnTo>
                <a:lnTo>
                  <a:pt x="1417614" y="1664328"/>
                </a:lnTo>
                <a:lnTo>
                  <a:pt x="1410943" y="1665920"/>
                </a:lnTo>
                <a:lnTo>
                  <a:pt x="1404272" y="1666875"/>
                </a:lnTo>
                <a:lnTo>
                  <a:pt x="1397284" y="1666875"/>
                </a:lnTo>
                <a:lnTo>
                  <a:pt x="879190" y="1666875"/>
                </a:lnTo>
                <a:lnTo>
                  <a:pt x="872202" y="1666875"/>
                </a:lnTo>
                <a:lnTo>
                  <a:pt x="865531" y="1665920"/>
                </a:lnTo>
                <a:lnTo>
                  <a:pt x="858860" y="1664328"/>
                </a:lnTo>
                <a:lnTo>
                  <a:pt x="852507" y="1662736"/>
                </a:lnTo>
                <a:lnTo>
                  <a:pt x="846790" y="1660507"/>
                </a:lnTo>
                <a:lnTo>
                  <a:pt x="841389" y="1657641"/>
                </a:lnTo>
                <a:lnTo>
                  <a:pt x="835989" y="1654139"/>
                </a:lnTo>
                <a:lnTo>
                  <a:pt x="831224" y="1650955"/>
                </a:lnTo>
                <a:lnTo>
                  <a:pt x="826777" y="1646815"/>
                </a:lnTo>
                <a:lnTo>
                  <a:pt x="822648" y="1642358"/>
                </a:lnTo>
                <a:lnTo>
                  <a:pt x="819471" y="1637900"/>
                </a:lnTo>
                <a:lnTo>
                  <a:pt x="816612" y="1633124"/>
                </a:lnTo>
                <a:lnTo>
                  <a:pt x="814389" y="1628029"/>
                </a:lnTo>
                <a:lnTo>
                  <a:pt x="812483" y="1622935"/>
                </a:lnTo>
                <a:lnTo>
                  <a:pt x="811530" y="1617203"/>
                </a:lnTo>
                <a:lnTo>
                  <a:pt x="811212" y="1611472"/>
                </a:lnTo>
                <a:lnTo>
                  <a:pt x="811530" y="1605741"/>
                </a:lnTo>
                <a:lnTo>
                  <a:pt x="812483" y="1600009"/>
                </a:lnTo>
                <a:lnTo>
                  <a:pt x="814389" y="1594915"/>
                </a:lnTo>
                <a:lnTo>
                  <a:pt x="816612" y="1589820"/>
                </a:lnTo>
                <a:lnTo>
                  <a:pt x="819471" y="1584726"/>
                </a:lnTo>
                <a:lnTo>
                  <a:pt x="822648" y="1580268"/>
                </a:lnTo>
                <a:lnTo>
                  <a:pt x="826777" y="1576128"/>
                </a:lnTo>
                <a:lnTo>
                  <a:pt x="831224" y="1571989"/>
                </a:lnTo>
                <a:lnTo>
                  <a:pt x="835989" y="1568168"/>
                </a:lnTo>
                <a:lnTo>
                  <a:pt x="841389" y="1565303"/>
                </a:lnTo>
                <a:lnTo>
                  <a:pt x="846790" y="1562437"/>
                </a:lnTo>
                <a:lnTo>
                  <a:pt x="852507" y="1560208"/>
                </a:lnTo>
                <a:lnTo>
                  <a:pt x="858860" y="1558298"/>
                </a:lnTo>
                <a:lnTo>
                  <a:pt x="865531" y="1557024"/>
                </a:lnTo>
                <a:lnTo>
                  <a:pt x="872202" y="1555750"/>
                </a:lnTo>
                <a:close/>
                <a:moveTo>
                  <a:pt x="984211" y="1325563"/>
                </a:moveTo>
                <a:lnTo>
                  <a:pt x="1292263" y="1325563"/>
                </a:lnTo>
                <a:lnTo>
                  <a:pt x="1297339" y="1325880"/>
                </a:lnTo>
                <a:lnTo>
                  <a:pt x="1302415" y="1326513"/>
                </a:lnTo>
                <a:lnTo>
                  <a:pt x="1307174" y="1327779"/>
                </a:lnTo>
                <a:lnTo>
                  <a:pt x="1311615" y="1329361"/>
                </a:lnTo>
                <a:lnTo>
                  <a:pt x="1315740" y="1331260"/>
                </a:lnTo>
                <a:lnTo>
                  <a:pt x="1319864" y="1333792"/>
                </a:lnTo>
                <a:lnTo>
                  <a:pt x="1323671" y="1336640"/>
                </a:lnTo>
                <a:lnTo>
                  <a:pt x="1327161" y="1340121"/>
                </a:lnTo>
                <a:lnTo>
                  <a:pt x="1330333" y="1343286"/>
                </a:lnTo>
                <a:lnTo>
                  <a:pt x="1332871" y="1347400"/>
                </a:lnTo>
                <a:lnTo>
                  <a:pt x="1335409" y="1351198"/>
                </a:lnTo>
                <a:lnTo>
                  <a:pt x="1337630" y="1355629"/>
                </a:lnTo>
                <a:lnTo>
                  <a:pt x="1339216" y="1360059"/>
                </a:lnTo>
                <a:lnTo>
                  <a:pt x="1340485" y="1364807"/>
                </a:lnTo>
                <a:lnTo>
                  <a:pt x="1341437" y="1369870"/>
                </a:lnTo>
                <a:lnTo>
                  <a:pt x="1341437" y="1374934"/>
                </a:lnTo>
                <a:lnTo>
                  <a:pt x="1341437" y="1379681"/>
                </a:lnTo>
                <a:lnTo>
                  <a:pt x="1340485" y="1384745"/>
                </a:lnTo>
                <a:lnTo>
                  <a:pt x="1339216" y="1389492"/>
                </a:lnTo>
                <a:lnTo>
                  <a:pt x="1337630" y="1393923"/>
                </a:lnTo>
                <a:lnTo>
                  <a:pt x="1335409" y="1398037"/>
                </a:lnTo>
                <a:lnTo>
                  <a:pt x="1332871" y="1402151"/>
                </a:lnTo>
                <a:lnTo>
                  <a:pt x="1330016" y="1405632"/>
                </a:lnTo>
                <a:lnTo>
                  <a:pt x="1327161" y="1409430"/>
                </a:lnTo>
                <a:lnTo>
                  <a:pt x="1323671" y="1412595"/>
                </a:lnTo>
                <a:lnTo>
                  <a:pt x="1319864" y="1415443"/>
                </a:lnTo>
                <a:lnTo>
                  <a:pt x="1315740" y="1417659"/>
                </a:lnTo>
                <a:lnTo>
                  <a:pt x="1311615" y="1419874"/>
                </a:lnTo>
                <a:lnTo>
                  <a:pt x="1306857" y="1421773"/>
                </a:lnTo>
                <a:lnTo>
                  <a:pt x="1302415" y="1422722"/>
                </a:lnTo>
                <a:lnTo>
                  <a:pt x="1297339" y="1423672"/>
                </a:lnTo>
                <a:lnTo>
                  <a:pt x="1292263" y="1423988"/>
                </a:lnTo>
                <a:lnTo>
                  <a:pt x="984211" y="1423988"/>
                </a:lnTo>
                <a:lnTo>
                  <a:pt x="979453" y="1423672"/>
                </a:lnTo>
                <a:lnTo>
                  <a:pt x="974377" y="1422722"/>
                </a:lnTo>
                <a:lnTo>
                  <a:pt x="969618" y="1421773"/>
                </a:lnTo>
                <a:lnTo>
                  <a:pt x="965176" y="1419874"/>
                </a:lnTo>
                <a:lnTo>
                  <a:pt x="960735" y="1417659"/>
                </a:lnTo>
                <a:lnTo>
                  <a:pt x="956928" y="1415443"/>
                </a:lnTo>
                <a:lnTo>
                  <a:pt x="952803" y="1412595"/>
                </a:lnTo>
                <a:lnTo>
                  <a:pt x="949631" y="1409430"/>
                </a:lnTo>
                <a:lnTo>
                  <a:pt x="946141" y="1405632"/>
                </a:lnTo>
                <a:lnTo>
                  <a:pt x="943286" y="1402151"/>
                </a:lnTo>
                <a:lnTo>
                  <a:pt x="941065" y="1398037"/>
                </a:lnTo>
                <a:lnTo>
                  <a:pt x="938844" y="1393923"/>
                </a:lnTo>
                <a:lnTo>
                  <a:pt x="937258" y="1389492"/>
                </a:lnTo>
                <a:lnTo>
                  <a:pt x="935989" y="1384745"/>
                </a:lnTo>
                <a:lnTo>
                  <a:pt x="935355" y="1379681"/>
                </a:lnTo>
                <a:lnTo>
                  <a:pt x="935037" y="1374934"/>
                </a:lnTo>
                <a:lnTo>
                  <a:pt x="935355" y="1369870"/>
                </a:lnTo>
                <a:lnTo>
                  <a:pt x="935989" y="1364807"/>
                </a:lnTo>
                <a:lnTo>
                  <a:pt x="937258" y="1360059"/>
                </a:lnTo>
                <a:lnTo>
                  <a:pt x="938844" y="1355629"/>
                </a:lnTo>
                <a:lnTo>
                  <a:pt x="940748" y="1351198"/>
                </a:lnTo>
                <a:lnTo>
                  <a:pt x="943286" y="1347400"/>
                </a:lnTo>
                <a:lnTo>
                  <a:pt x="946141" y="1343286"/>
                </a:lnTo>
                <a:lnTo>
                  <a:pt x="949631" y="1340121"/>
                </a:lnTo>
                <a:lnTo>
                  <a:pt x="952803" y="1336640"/>
                </a:lnTo>
                <a:lnTo>
                  <a:pt x="956928" y="1333792"/>
                </a:lnTo>
                <a:lnTo>
                  <a:pt x="960735" y="1331260"/>
                </a:lnTo>
                <a:lnTo>
                  <a:pt x="965176" y="1329361"/>
                </a:lnTo>
                <a:lnTo>
                  <a:pt x="969618" y="1327779"/>
                </a:lnTo>
                <a:lnTo>
                  <a:pt x="974377" y="1326513"/>
                </a:lnTo>
                <a:lnTo>
                  <a:pt x="979453" y="1325880"/>
                </a:lnTo>
                <a:lnTo>
                  <a:pt x="984211" y="1325563"/>
                </a:lnTo>
                <a:close/>
                <a:moveTo>
                  <a:pt x="369286" y="1074738"/>
                </a:moveTo>
                <a:lnTo>
                  <a:pt x="887697" y="1074738"/>
                </a:lnTo>
                <a:lnTo>
                  <a:pt x="894368" y="1075056"/>
                </a:lnTo>
                <a:lnTo>
                  <a:pt x="901356" y="1076008"/>
                </a:lnTo>
                <a:lnTo>
                  <a:pt x="908027" y="1077278"/>
                </a:lnTo>
                <a:lnTo>
                  <a:pt x="914063" y="1079183"/>
                </a:lnTo>
                <a:lnTo>
                  <a:pt x="920098" y="1081406"/>
                </a:lnTo>
                <a:lnTo>
                  <a:pt x="925816" y="1084263"/>
                </a:lnTo>
                <a:lnTo>
                  <a:pt x="930898" y="1087438"/>
                </a:lnTo>
                <a:lnTo>
                  <a:pt x="935663" y="1090931"/>
                </a:lnTo>
                <a:lnTo>
                  <a:pt x="940110" y="1094741"/>
                </a:lnTo>
                <a:lnTo>
                  <a:pt x="944240" y="1099186"/>
                </a:lnTo>
                <a:lnTo>
                  <a:pt x="947416" y="1103948"/>
                </a:lnTo>
                <a:lnTo>
                  <a:pt x="950275" y="1108711"/>
                </a:lnTo>
                <a:lnTo>
                  <a:pt x="952499" y="1113791"/>
                </a:lnTo>
                <a:lnTo>
                  <a:pt x="954405" y="1118871"/>
                </a:lnTo>
                <a:lnTo>
                  <a:pt x="955358" y="1124903"/>
                </a:lnTo>
                <a:lnTo>
                  <a:pt x="955675" y="1130301"/>
                </a:lnTo>
                <a:lnTo>
                  <a:pt x="955358" y="1136016"/>
                </a:lnTo>
                <a:lnTo>
                  <a:pt x="954405" y="1141413"/>
                </a:lnTo>
                <a:lnTo>
                  <a:pt x="952499" y="1147128"/>
                </a:lnTo>
                <a:lnTo>
                  <a:pt x="950275" y="1152208"/>
                </a:lnTo>
                <a:lnTo>
                  <a:pt x="947416" y="1156971"/>
                </a:lnTo>
                <a:lnTo>
                  <a:pt x="944240" y="1161098"/>
                </a:lnTo>
                <a:lnTo>
                  <a:pt x="940110" y="1165543"/>
                </a:lnTo>
                <a:lnTo>
                  <a:pt x="935663" y="1169671"/>
                </a:lnTo>
                <a:lnTo>
                  <a:pt x="930898" y="1173163"/>
                </a:lnTo>
                <a:lnTo>
                  <a:pt x="925816" y="1176656"/>
                </a:lnTo>
                <a:lnTo>
                  <a:pt x="920098" y="1179196"/>
                </a:lnTo>
                <a:lnTo>
                  <a:pt x="914063" y="1181736"/>
                </a:lnTo>
                <a:lnTo>
                  <a:pt x="908027" y="1183323"/>
                </a:lnTo>
                <a:lnTo>
                  <a:pt x="901356" y="1184593"/>
                </a:lnTo>
                <a:lnTo>
                  <a:pt x="894368" y="1185546"/>
                </a:lnTo>
                <a:lnTo>
                  <a:pt x="887697" y="1185863"/>
                </a:lnTo>
                <a:lnTo>
                  <a:pt x="369286" y="1185863"/>
                </a:lnTo>
                <a:lnTo>
                  <a:pt x="362615" y="1185546"/>
                </a:lnTo>
                <a:lnTo>
                  <a:pt x="355944" y="1184593"/>
                </a:lnTo>
                <a:lnTo>
                  <a:pt x="349273" y="1183323"/>
                </a:lnTo>
                <a:lnTo>
                  <a:pt x="343238" y="1181736"/>
                </a:lnTo>
                <a:lnTo>
                  <a:pt x="337203" y="1179196"/>
                </a:lnTo>
                <a:lnTo>
                  <a:pt x="331485" y="1176656"/>
                </a:lnTo>
                <a:lnTo>
                  <a:pt x="326402" y="1173163"/>
                </a:lnTo>
                <a:lnTo>
                  <a:pt x="321637" y="1169671"/>
                </a:lnTo>
                <a:lnTo>
                  <a:pt x="317190" y="1165543"/>
                </a:lnTo>
                <a:lnTo>
                  <a:pt x="313378" y="1161098"/>
                </a:lnTo>
                <a:lnTo>
                  <a:pt x="309884" y="1156971"/>
                </a:lnTo>
                <a:lnTo>
                  <a:pt x="307025" y="1152208"/>
                </a:lnTo>
                <a:lnTo>
                  <a:pt x="304802" y="1147128"/>
                </a:lnTo>
                <a:lnTo>
                  <a:pt x="302896" y="1141413"/>
                </a:lnTo>
                <a:lnTo>
                  <a:pt x="301943" y="1136016"/>
                </a:lnTo>
                <a:lnTo>
                  <a:pt x="301625" y="1130301"/>
                </a:lnTo>
                <a:lnTo>
                  <a:pt x="301943" y="1124903"/>
                </a:lnTo>
                <a:lnTo>
                  <a:pt x="302896" y="1119188"/>
                </a:lnTo>
                <a:lnTo>
                  <a:pt x="304802" y="1113791"/>
                </a:lnTo>
                <a:lnTo>
                  <a:pt x="307025" y="1108711"/>
                </a:lnTo>
                <a:lnTo>
                  <a:pt x="309884" y="1103948"/>
                </a:lnTo>
                <a:lnTo>
                  <a:pt x="313378" y="1099186"/>
                </a:lnTo>
                <a:lnTo>
                  <a:pt x="317190" y="1094741"/>
                </a:lnTo>
                <a:lnTo>
                  <a:pt x="321637" y="1091248"/>
                </a:lnTo>
                <a:lnTo>
                  <a:pt x="326402" y="1087438"/>
                </a:lnTo>
                <a:lnTo>
                  <a:pt x="331485" y="1084263"/>
                </a:lnTo>
                <a:lnTo>
                  <a:pt x="337203" y="1081406"/>
                </a:lnTo>
                <a:lnTo>
                  <a:pt x="343238" y="1079183"/>
                </a:lnTo>
                <a:lnTo>
                  <a:pt x="349273" y="1077278"/>
                </a:lnTo>
                <a:lnTo>
                  <a:pt x="355944" y="1076008"/>
                </a:lnTo>
                <a:lnTo>
                  <a:pt x="362615" y="1075056"/>
                </a:lnTo>
                <a:lnTo>
                  <a:pt x="369286" y="1074738"/>
                </a:lnTo>
                <a:close/>
                <a:moveTo>
                  <a:pt x="1261435" y="965200"/>
                </a:moveTo>
                <a:lnTo>
                  <a:pt x="1264624" y="965200"/>
                </a:lnTo>
                <a:lnTo>
                  <a:pt x="1267814" y="965200"/>
                </a:lnTo>
                <a:lnTo>
                  <a:pt x="1271322" y="965838"/>
                </a:lnTo>
                <a:lnTo>
                  <a:pt x="1275149" y="967114"/>
                </a:lnTo>
                <a:lnTo>
                  <a:pt x="1278977" y="968390"/>
                </a:lnTo>
                <a:lnTo>
                  <a:pt x="1282804" y="969984"/>
                </a:lnTo>
                <a:lnTo>
                  <a:pt x="1290777" y="973811"/>
                </a:lnTo>
                <a:lnTo>
                  <a:pt x="1298113" y="978277"/>
                </a:lnTo>
                <a:lnTo>
                  <a:pt x="1304491" y="982742"/>
                </a:lnTo>
                <a:lnTo>
                  <a:pt x="1308637" y="986250"/>
                </a:lnTo>
                <a:lnTo>
                  <a:pt x="1312784" y="990715"/>
                </a:lnTo>
                <a:lnTo>
                  <a:pt x="1317249" y="997094"/>
                </a:lnTo>
                <a:lnTo>
                  <a:pt x="1321395" y="1004429"/>
                </a:lnTo>
                <a:lnTo>
                  <a:pt x="1325222" y="1012403"/>
                </a:lnTo>
                <a:lnTo>
                  <a:pt x="1326817" y="1016549"/>
                </a:lnTo>
                <a:lnTo>
                  <a:pt x="1328092" y="1020057"/>
                </a:lnTo>
                <a:lnTo>
                  <a:pt x="1329368" y="1024203"/>
                </a:lnTo>
                <a:lnTo>
                  <a:pt x="1330006" y="1027711"/>
                </a:lnTo>
                <a:lnTo>
                  <a:pt x="1330325" y="1030901"/>
                </a:lnTo>
                <a:lnTo>
                  <a:pt x="1330006" y="1034090"/>
                </a:lnTo>
                <a:lnTo>
                  <a:pt x="1329368" y="1036004"/>
                </a:lnTo>
                <a:lnTo>
                  <a:pt x="1327774" y="1038236"/>
                </a:lnTo>
                <a:lnTo>
                  <a:pt x="1228904" y="1099472"/>
                </a:lnTo>
                <a:lnTo>
                  <a:pt x="1226990" y="1101066"/>
                </a:lnTo>
                <a:lnTo>
                  <a:pt x="1225396" y="1102342"/>
                </a:lnTo>
                <a:lnTo>
                  <a:pt x="1223163" y="1103618"/>
                </a:lnTo>
                <a:lnTo>
                  <a:pt x="1220930" y="1104575"/>
                </a:lnTo>
                <a:lnTo>
                  <a:pt x="1219017" y="1105213"/>
                </a:lnTo>
                <a:lnTo>
                  <a:pt x="1216784" y="1105850"/>
                </a:lnTo>
                <a:lnTo>
                  <a:pt x="1212000" y="1106488"/>
                </a:lnTo>
                <a:lnTo>
                  <a:pt x="1207854" y="1105850"/>
                </a:lnTo>
                <a:lnTo>
                  <a:pt x="1205622" y="1105213"/>
                </a:lnTo>
                <a:lnTo>
                  <a:pt x="1203389" y="1104575"/>
                </a:lnTo>
                <a:lnTo>
                  <a:pt x="1201475" y="1103618"/>
                </a:lnTo>
                <a:lnTo>
                  <a:pt x="1199243" y="1102342"/>
                </a:lnTo>
                <a:lnTo>
                  <a:pt x="1197329" y="1101066"/>
                </a:lnTo>
                <a:lnTo>
                  <a:pt x="1195735" y="1099472"/>
                </a:lnTo>
                <a:lnTo>
                  <a:pt x="1194140" y="1097558"/>
                </a:lnTo>
                <a:lnTo>
                  <a:pt x="1192864" y="1095963"/>
                </a:lnTo>
                <a:lnTo>
                  <a:pt x="1191588" y="1093731"/>
                </a:lnTo>
                <a:lnTo>
                  <a:pt x="1190632" y="1091817"/>
                </a:lnTo>
                <a:lnTo>
                  <a:pt x="1189356" y="1087352"/>
                </a:lnTo>
                <a:lnTo>
                  <a:pt x="1189037" y="1082887"/>
                </a:lnTo>
                <a:lnTo>
                  <a:pt x="1189356" y="1078741"/>
                </a:lnTo>
                <a:lnTo>
                  <a:pt x="1190632" y="1074276"/>
                </a:lnTo>
                <a:lnTo>
                  <a:pt x="1191588" y="1072043"/>
                </a:lnTo>
                <a:lnTo>
                  <a:pt x="1192864" y="1070130"/>
                </a:lnTo>
                <a:lnTo>
                  <a:pt x="1194140" y="1068535"/>
                </a:lnTo>
                <a:lnTo>
                  <a:pt x="1195735" y="1066621"/>
                </a:lnTo>
                <a:lnTo>
                  <a:pt x="1257289" y="967433"/>
                </a:lnTo>
                <a:lnTo>
                  <a:pt x="1258884" y="965838"/>
                </a:lnTo>
                <a:lnTo>
                  <a:pt x="1261435" y="965200"/>
                </a:lnTo>
                <a:close/>
                <a:moveTo>
                  <a:pt x="346041" y="844550"/>
                </a:moveTo>
                <a:lnTo>
                  <a:pt x="350799" y="844550"/>
                </a:lnTo>
                <a:lnTo>
                  <a:pt x="658851" y="844550"/>
                </a:lnTo>
                <a:lnTo>
                  <a:pt x="663927" y="844550"/>
                </a:lnTo>
                <a:lnTo>
                  <a:pt x="669003" y="845185"/>
                </a:lnTo>
                <a:lnTo>
                  <a:pt x="673762" y="846773"/>
                </a:lnTo>
                <a:lnTo>
                  <a:pt x="678204" y="848043"/>
                </a:lnTo>
                <a:lnTo>
                  <a:pt x="682645" y="850265"/>
                </a:lnTo>
                <a:lnTo>
                  <a:pt x="686452" y="852805"/>
                </a:lnTo>
                <a:lnTo>
                  <a:pt x="690259" y="855345"/>
                </a:lnTo>
                <a:lnTo>
                  <a:pt x="693749" y="858838"/>
                </a:lnTo>
                <a:lnTo>
                  <a:pt x="697239" y="862330"/>
                </a:lnTo>
                <a:lnTo>
                  <a:pt x="699777" y="865823"/>
                </a:lnTo>
                <a:lnTo>
                  <a:pt x="702315" y="869950"/>
                </a:lnTo>
                <a:lnTo>
                  <a:pt x="704218" y="874395"/>
                </a:lnTo>
                <a:lnTo>
                  <a:pt x="705804" y="879158"/>
                </a:lnTo>
                <a:lnTo>
                  <a:pt x="707391" y="883920"/>
                </a:lnTo>
                <a:lnTo>
                  <a:pt x="708025" y="888683"/>
                </a:lnTo>
                <a:lnTo>
                  <a:pt x="708025" y="893763"/>
                </a:lnTo>
                <a:lnTo>
                  <a:pt x="708025" y="898843"/>
                </a:lnTo>
                <a:lnTo>
                  <a:pt x="707391" y="903605"/>
                </a:lnTo>
                <a:lnTo>
                  <a:pt x="705804" y="908368"/>
                </a:lnTo>
                <a:lnTo>
                  <a:pt x="704218" y="912495"/>
                </a:lnTo>
                <a:lnTo>
                  <a:pt x="702315" y="916940"/>
                </a:lnTo>
                <a:lnTo>
                  <a:pt x="699777" y="921068"/>
                </a:lnTo>
                <a:lnTo>
                  <a:pt x="697239" y="924878"/>
                </a:lnTo>
                <a:lnTo>
                  <a:pt x="693749" y="928370"/>
                </a:lnTo>
                <a:lnTo>
                  <a:pt x="690259" y="931545"/>
                </a:lnTo>
                <a:lnTo>
                  <a:pt x="686452" y="934403"/>
                </a:lnTo>
                <a:lnTo>
                  <a:pt x="682645" y="936943"/>
                </a:lnTo>
                <a:lnTo>
                  <a:pt x="678204" y="938848"/>
                </a:lnTo>
                <a:lnTo>
                  <a:pt x="673762" y="940753"/>
                </a:lnTo>
                <a:lnTo>
                  <a:pt x="669003" y="941705"/>
                </a:lnTo>
                <a:lnTo>
                  <a:pt x="663927" y="942658"/>
                </a:lnTo>
                <a:lnTo>
                  <a:pt x="658851" y="942975"/>
                </a:lnTo>
                <a:lnTo>
                  <a:pt x="350799" y="942975"/>
                </a:lnTo>
                <a:lnTo>
                  <a:pt x="346041" y="942658"/>
                </a:lnTo>
                <a:lnTo>
                  <a:pt x="340965" y="941705"/>
                </a:lnTo>
                <a:lnTo>
                  <a:pt x="336206" y="940753"/>
                </a:lnTo>
                <a:lnTo>
                  <a:pt x="331764" y="938848"/>
                </a:lnTo>
                <a:lnTo>
                  <a:pt x="327323" y="936943"/>
                </a:lnTo>
                <a:lnTo>
                  <a:pt x="323516" y="934403"/>
                </a:lnTo>
                <a:lnTo>
                  <a:pt x="319391" y="931545"/>
                </a:lnTo>
                <a:lnTo>
                  <a:pt x="316219" y="928370"/>
                </a:lnTo>
                <a:lnTo>
                  <a:pt x="312729" y="924878"/>
                </a:lnTo>
                <a:lnTo>
                  <a:pt x="309874" y="921068"/>
                </a:lnTo>
                <a:lnTo>
                  <a:pt x="307653" y="916940"/>
                </a:lnTo>
                <a:lnTo>
                  <a:pt x="305432" y="912495"/>
                </a:lnTo>
                <a:lnTo>
                  <a:pt x="303846" y="908368"/>
                </a:lnTo>
                <a:lnTo>
                  <a:pt x="302577" y="903605"/>
                </a:lnTo>
                <a:lnTo>
                  <a:pt x="301943" y="898843"/>
                </a:lnTo>
                <a:lnTo>
                  <a:pt x="301625" y="893763"/>
                </a:lnTo>
                <a:lnTo>
                  <a:pt x="301943" y="888683"/>
                </a:lnTo>
                <a:lnTo>
                  <a:pt x="302577" y="883920"/>
                </a:lnTo>
                <a:lnTo>
                  <a:pt x="303846" y="879158"/>
                </a:lnTo>
                <a:lnTo>
                  <a:pt x="305432" y="874395"/>
                </a:lnTo>
                <a:lnTo>
                  <a:pt x="307336" y="869950"/>
                </a:lnTo>
                <a:lnTo>
                  <a:pt x="309874" y="865823"/>
                </a:lnTo>
                <a:lnTo>
                  <a:pt x="312729" y="862330"/>
                </a:lnTo>
                <a:lnTo>
                  <a:pt x="316219" y="858838"/>
                </a:lnTo>
                <a:lnTo>
                  <a:pt x="319391" y="855345"/>
                </a:lnTo>
                <a:lnTo>
                  <a:pt x="323516" y="852805"/>
                </a:lnTo>
                <a:lnTo>
                  <a:pt x="327323" y="850265"/>
                </a:lnTo>
                <a:lnTo>
                  <a:pt x="331764" y="848043"/>
                </a:lnTo>
                <a:lnTo>
                  <a:pt x="336206" y="846773"/>
                </a:lnTo>
                <a:lnTo>
                  <a:pt x="340965" y="845185"/>
                </a:lnTo>
                <a:lnTo>
                  <a:pt x="346041" y="844550"/>
                </a:lnTo>
                <a:close/>
                <a:moveTo>
                  <a:pt x="344144" y="590550"/>
                </a:moveTo>
                <a:lnTo>
                  <a:pt x="960782" y="590550"/>
                </a:lnTo>
                <a:lnTo>
                  <a:pt x="966812" y="591185"/>
                </a:lnTo>
                <a:lnTo>
                  <a:pt x="973159" y="592138"/>
                </a:lnTo>
                <a:lnTo>
                  <a:pt x="978871" y="593725"/>
                </a:lnTo>
                <a:lnTo>
                  <a:pt x="984584" y="595630"/>
                </a:lnTo>
                <a:lnTo>
                  <a:pt x="990296" y="598488"/>
                </a:lnTo>
                <a:lnTo>
                  <a:pt x="995374" y="601345"/>
                </a:lnTo>
                <a:lnTo>
                  <a:pt x="1000135" y="604838"/>
                </a:lnTo>
                <a:lnTo>
                  <a:pt x="1004260" y="608965"/>
                </a:lnTo>
                <a:lnTo>
                  <a:pt x="1008386" y="613410"/>
                </a:lnTo>
                <a:lnTo>
                  <a:pt x="1011560" y="617855"/>
                </a:lnTo>
                <a:lnTo>
                  <a:pt x="1015051" y="623253"/>
                </a:lnTo>
                <a:lnTo>
                  <a:pt x="1017590" y="628650"/>
                </a:lnTo>
                <a:lnTo>
                  <a:pt x="1019811" y="634048"/>
                </a:lnTo>
                <a:lnTo>
                  <a:pt x="1021081" y="639763"/>
                </a:lnTo>
                <a:lnTo>
                  <a:pt x="1021715" y="646113"/>
                </a:lnTo>
                <a:lnTo>
                  <a:pt x="1022350" y="652145"/>
                </a:lnTo>
                <a:lnTo>
                  <a:pt x="1021715" y="658813"/>
                </a:lnTo>
                <a:lnTo>
                  <a:pt x="1021081" y="664528"/>
                </a:lnTo>
                <a:lnTo>
                  <a:pt x="1019811" y="670878"/>
                </a:lnTo>
                <a:lnTo>
                  <a:pt x="1017590" y="676275"/>
                </a:lnTo>
                <a:lnTo>
                  <a:pt x="1015051" y="681673"/>
                </a:lnTo>
                <a:lnTo>
                  <a:pt x="1011560" y="686753"/>
                </a:lnTo>
                <a:lnTo>
                  <a:pt x="1008386" y="691515"/>
                </a:lnTo>
                <a:lnTo>
                  <a:pt x="1004260" y="695960"/>
                </a:lnTo>
                <a:lnTo>
                  <a:pt x="1000135" y="700088"/>
                </a:lnTo>
                <a:lnTo>
                  <a:pt x="995374" y="703580"/>
                </a:lnTo>
                <a:lnTo>
                  <a:pt x="990296" y="706438"/>
                </a:lnTo>
                <a:lnTo>
                  <a:pt x="984584" y="708978"/>
                </a:lnTo>
                <a:lnTo>
                  <a:pt x="978871" y="711200"/>
                </a:lnTo>
                <a:lnTo>
                  <a:pt x="973159" y="712788"/>
                </a:lnTo>
                <a:lnTo>
                  <a:pt x="966812" y="713740"/>
                </a:lnTo>
                <a:lnTo>
                  <a:pt x="960782" y="714375"/>
                </a:lnTo>
                <a:lnTo>
                  <a:pt x="344144" y="714375"/>
                </a:lnTo>
                <a:lnTo>
                  <a:pt x="338114" y="713740"/>
                </a:lnTo>
                <a:lnTo>
                  <a:pt x="331767" y="712788"/>
                </a:lnTo>
                <a:lnTo>
                  <a:pt x="326054" y="711200"/>
                </a:lnTo>
                <a:lnTo>
                  <a:pt x="320342" y="708978"/>
                </a:lnTo>
                <a:lnTo>
                  <a:pt x="314946" y="706438"/>
                </a:lnTo>
                <a:lnTo>
                  <a:pt x="309869" y="703580"/>
                </a:lnTo>
                <a:lnTo>
                  <a:pt x="305108" y="700088"/>
                </a:lnTo>
                <a:lnTo>
                  <a:pt x="300982" y="695960"/>
                </a:lnTo>
                <a:lnTo>
                  <a:pt x="296857" y="691515"/>
                </a:lnTo>
                <a:lnTo>
                  <a:pt x="293366" y="686753"/>
                </a:lnTo>
                <a:lnTo>
                  <a:pt x="290192" y="681673"/>
                </a:lnTo>
                <a:lnTo>
                  <a:pt x="287653" y="676275"/>
                </a:lnTo>
                <a:lnTo>
                  <a:pt x="285432" y="670878"/>
                </a:lnTo>
                <a:lnTo>
                  <a:pt x="284162" y="664528"/>
                </a:lnTo>
                <a:lnTo>
                  <a:pt x="282893" y="658813"/>
                </a:lnTo>
                <a:lnTo>
                  <a:pt x="282575" y="652145"/>
                </a:lnTo>
                <a:lnTo>
                  <a:pt x="282893" y="646113"/>
                </a:lnTo>
                <a:lnTo>
                  <a:pt x="284162" y="639763"/>
                </a:lnTo>
                <a:lnTo>
                  <a:pt x="285432" y="634048"/>
                </a:lnTo>
                <a:lnTo>
                  <a:pt x="287653" y="628650"/>
                </a:lnTo>
                <a:lnTo>
                  <a:pt x="290192" y="623253"/>
                </a:lnTo>
                <a:lnTo>
                  <a:pt x="293366" y="617855"/>
                </a:lnTo>
                <a:lnTo>
                  <a:pt x="296857" y="613410"/>
                </a:lnTo>
                <a:lnTo>
                  <a:pt x="300982" y="608965"/>
                </a:lnTo>
                <a:lnTo>
                  <a:pt x="305108" y="604838"/>
                </a:lnTo>
                <a:lnTo>
                  <a:pt x="309869" y="601345"/>
                </a:lnTo>
                <a:lnTo>
                  <a:pt x="314946" y="598488"/>
                </a:lnTo>
                <a:lnTo>
                  <a:pt x="320342" y="595630"/>
                </a:lnTo>
                <a:lnTo>
                  <a:pt x="326054" y="593725"/>
                </a:lnTo>
                <a:lnTo>
                  <a:pt x="331767" y="592138"/>
                </a:lnTo>
                <a:lnTo>
                  <a:pt x="338114" y="591185"/>
                </a:lnTo>
                <a:lnTo>
                  <a:pt x="344144" y="590550"/>
                </a:lnTo>
                <a:close/>
                <a:moveTo>
                  <a:pt x="1750865" y="411163"/>
                </a:moveTo>
                <a:lnTo>
                  <a:pt x="1754043" y="411481"/>
                </a:lnTo>
                <a:lnTo>
                  <a:pt x="1757540" y="411798"/>
                </a:lnTo>
                <a:lnTo>
                  <a:pt x="1760718" y="413068"/>
                </a:lnTo>
                <a:lnTo>
                  <a:pt x="1764214" y="414021"/>
                </a:lnTo>
                <a:lnTo>
                  <a:pt x="1767710" y="414973"/>
                </a:lnTo>
                <a:lnTo>
                  <a:pt x="1770889" y="416878"/>
                </a:lnTo>
                <a:lnTo>
                  <a:pt x="1777563" y="421006"/>
                </a:lnTo>
                <a:lnTo>
                  <a:pt x="1784555" y="425768"/>
                </a:lnTo>
                <a:lnTo>
                  <a:pt x="1790912" y="431166"/>
                </a:lnTo>
                <a:lnTo>
                  <a:pt x="1797904" y="437198"/>
                </a:lnTo>
                <a:lnTo>
                  <a:pt x="1812207" y="451486"/>
                </a:lnTo>
                <a:lnTo>
                  <a:pt x="1827145" y="466408"/>
                </a:lnTo>
                <a:lnTo>
                  <a:pt x="1836680" y="476251"/>
                </a:lnTo>
                <a:lnTo>
                  <a:pt x="1851935" y="491173"/>
                </a:lnTo>
                <a:lnTo>
                  <a:pt x="1865920" y="505461"/>
                </a:lnTo>
                <a:lnTo>
                  <a:pt x="1872277" y="512446"/>
                </a:lnTo>
                <a:lnTo>
                  <a:pt x="1877680" y="519431"/>
                </a:lnTo>
                <a:lnTo>
                  <a:pt x="1882447" y="525781"/>
                </a:lnTo>
                <a:lnTo>
                  <a:pt x="1886579" y="532766"/>
                </a:lnTo>
                <a:lnTo>
                  <a:pt x="1888486" y="536258"/>
                </a:lnTo>
                <a:lnTo>
                  <a:pt x="1889439" y="539433"/>
                </a:lnTo>
                <a:lnTo>
                  <a:pt x="1891029" y="542608"/>
                </a:lnTo>
                <a:lnTo>
                  <a:pt x="1891664" y="546101"/>
                </a:lnTo>
                <a:lnTo>
                  <a:pt x="1891982" y="549593"/>
                </a:lnTo>
                <a:lnTo>
                  <a:pt x="1892300" y="552768"/>
                </a:lnTo>
                <a:lnTo>
                  <a:pt x="1892300" y="556261"/>
                </a:lnTo>
                <a:lnTo>
                  <a:pt x="1891664" y="559753"/>
                </a:lnTo>
                <a:lnTo>
                  <a:pt x="1891029" y="562928"/>
                </a:lnTo>
                <a:lnTo>
                  <a:pt x="1889757" y="566738"/>
                </a:lnTo>
                <a:lnTo>
                  <a:pt x="1888486" y="570231"/>
                </a:lnTo>
                <a:lnTo>
                  <a:pt x="1886261" y="574041"/>
                </a:lnTo>
                <a:lnTo>
                  <a:pt x="1884036" y="577533"/>
                </a:lnTo>
                <a:lnTo>
                  <a:pt x="1881176" y="581343"/>
                </a:lnTo>
                <a:lnTo>
                  <a:pt x="1877680" y="585153"/>
                </a:lnTo>
                <a:lnTo>
                  <a:pt x="1874184" y="588963"/>
                </a:lnTo>
                <a:lnTo>
                  <a:pt x="1476895" y="985838"/>
                </a:lnTo>
                <a:lnTo>
                  <a:pt x="1472763" y="989966"/>
                </a:lnTo>
                <a:lnTo>
                  <a:pt x="1468313" y="993458"/>
                </a:lnTo>
                <a:lnTo>
                  <a:pt x="1464182" y="996633"/>
                </a:lnTo>
                <a:lnTo>
                  <a:pt x="1459732" y="999808"/>
                </a:lnTo>
                <a:lnTo>
                  <a:pt x="1455282" y="1002348"/>
                </a:lnTo>
                <a:lnTo>
                  <a:pt x="1450515" y="1004888"/>
                </a:lnTo>
                <a:lnTo>
                  <a:pt x="1446065" y="1007111"/>
                </a:lnTo>
                <a:lnTo>
                  <a:pt x="1440980" y="1009016"/>
                </a:lnTo>
                <a:lnTo>
                  <a:pt x="1436212" y="1010921"/>
                </a:lnTo>
                <a:lnTo>
                  <a:pt x="1431445" y="1012826"/>
                </a:lnTo>
                <a:lnTo>
                  <a:pt x="1426360" y="1013778"/>
                </a:lnTo>
                <a:lnTo>
                  <a:pt x="1421274" y="1015366"/>
                </a:lnTo>
                <a:lnTo>
                  <a:pt x="1416507" y="1016001"/>
                </a:lnTo>
                <a:lnTo>
                  <a:pt x="1411422" y="1016953"/>
                </a:lnTo>
                <a:lnTo>
                  <a:pt x="1406336" y="1017271"/>
                </a:lnTo>
                <a:lnTo>
                  <a:pt x="1401569" y="1017588"/>
                </a:lnTo>
                <a:lnTo>
                  <a:pt x="1396484" y="1017588"/>
                </a:lnTo>
                <a:lnTo>
                  <a:pt x="1391716" y="1017271"/>
                </a:lnTo>
                <a:lnTo>
                  <a:pt x="1386949" y="1016953"/>
                </a:lnTo>
                <a:lnTo>
                  <a:pt x="1382499" y="1015683"/>
                </a:lnTo>
                <a:lnTo>
                  <a:pt x="1377731" y="1015048"/>
                </a:lnTo>
                <a:lnTo>
                  <a:pt x="1373282" y="1013461"/>
                </a:lnTo>
                <a:lnTo>
                  <a:pt x="1368832" y="1012191"/>
                </a:lnTo>
                <a:lnTo>
                  <a:pt x="1364700" y="1010286"/>
                </a:lnTo>
                <a:lnTo>
                  <a:pt x="1360886" y="1008063"/>
                </a:lnTo>
                <a:lnTo>
                  <a:pt x="1357072" y="1005523"/>
                </a:lnTo>
                <a:lnTo>
                  <a:pt x="1353576" y="1002983"/>
                </a:lnTo>
                <a:lnTo>
                  <a:pt x="1350080" y="1000126"/>
                </a:lnTo>
                <a:lnTo>
                  <a:pt x="1347220" y="996633"/>
                </a:lnTo>
                <a:lnTo>
                  <a:pt x="1344359" y="993458"/>
                </a:lnTo>
                <a:lnTo>
                  <a:pt x="1341817" y="989331"/>
                </a:lnTo>
                <a:lnTo>
                  <a:pt x="1339274" y="985521"/>
                </a:lnTo>
                <a:lnTo>
                  <a:pt x="1337367" y="981076"/>
                </a:lnTo>
                <a:lnTo>
                  <a:pt x="1335778" y="976313"/>
                </a:lnTo>
                <a:lnTo>
                  <a:pt x="1326561" y="967106"/>
                </a:lnTo>
                <a:lnTo>
                  <a:pt x="1322111" y="965518"/>
                </a:lnTo>
                <a:lnTo>
                  <a:pt x="1317979" y="963296"/>
                </a:lnTo>
                <a:lnTo>
                  <a:pt x="1314165" y="961073"/>
                </a:lnTo>
                <a:lnTo>
                  <a:pt x="1310351" y="958851"/>
                </a:lnTo>
                <a:lnTo>
                  <a:pt x="1307173" y="956311"/>
                </a:lnTo>
                <a:lnTo>
                  <a:pt x="1303995" y="953453"/>
                </a:lnTo>
                <a:lnTo>
                  <a:pt x="1301134" y="950913"/>
                </a:lnTo>
                <a:lnTo>
                  <a:pt x="1298274" y="948056"/>
                </a:lnTo>
                <a:lnTo>
                  <a:pt x="1295731" y="944563"/>
                </a:lnTo>
                <a:lnTo>
                  <a:pt x="1293824" y="941706"/>
                </a:lnTo>
                <a:lnTo>
                  <a:pt x="1291599" y="938531"/>
                </a:lnTo>
                <a:lnTo>
                  <a:pt x="1289692" y="935038"/>
                </a:lnTo>
                <a:lnTo>
                  <a:pt x="1288103" y="931546"/>
                </a:lnTo>
                <a:lnTo>
                  <a:pt x="1286832" y="928371"/>
                </a:lnTo>
                <a:lnTo>
                  <a:pt x="1284607" y="921068"/>
                </a:lnTo>
                <a:lnTo>
                  <a:pt x="1283336" y="913448"/>
                </a:lnTo>
                <a:lnTo>
                  <a:pt x="1282700" y="905511"/>
                </a:lnTo>
                <a:lnTo>
                  <a:pt x="1283018" y="897573"/>
                </a:lnTo>
                <a:lnTo>
                  <a:pt x="1283971" y="889953"/>
                </a:lnTo>
                <a:lnTo>
                  <a:pt x="1285560" y="882016"/>
                </a:lnTo>
                <a:lnTo>
                  <a:pt x="1287785" y="874078"/>
                </a:lnTo>
                <a:lnTo>
                  <a:pt x="1290646" y="866141"/>
                </a:lnTo>
                <a:lnTo>
                  <a:pt x="1294142" y="858521"/>
                </a:lnTo>
                <a:lnTo>
                  <a:pt x="1298909" y="849948"/>
                </a:lnTo>
                <a:lnTo>
                  <a:pt x="1304313" y="841376"/>
                </a:lnTo>
                <a:lnTo>
                  <a:pt x="1310351" y="833756"/>
                </a:lnTo>
                <a:lnTo>
                  <a:pt x="1317026" y="826136"/>
                </a:lnTo>
                <a:lnTo>
                  <a:pt x="1714315" y="429261"/>
                </a:lnTo>
                <a:lnTo>
                  <a:pt x="1718446" y="425768"/>
                </a:lnTo>
                <a:lnTo>
                  <a:pt x="1721943" y="422276"/>
                </a:lnTo>
                <a:lnTo>
                  <a:pt x="1726074" y="419736"/>
                </a:lnTo>
                <a:lnTo>
                  <a:pt x="1729571" y="417196"/>
                </a:lnTo>
                <a:lnTo>
                  <a:pt x="1733384" y="415608"/>
                </a:lnTo>
                <a:lnTo>
                  <a:pt x="1736881" y="414021"/>
                </a:lnTo>
                <a:lnTo>
                  <a:pt x="1740377" y="412433"/>
                </a:lnTo>
                <a:lnTo>
                  <a:pt x="1743873" y="411798"/>
                </a:lnTo>
                <a:lnTo>
                  <a:pt x="1747051" y="411481"/>
                </a:lnTo>
                <a:lnTo>
                  <a:pt x="1750865" y="411163"/>
                </a:lnTo>
                <a:close/>
                <a:moveTo>
                  <a:pt x="198373" y="319088"/>
                </a:moveTo>
                <a:lnTo>
                  <a:pt x="1557783" y="319088"/>
                </a:lnTo>
                <a:lnTo>
                  <a:pt x="1453042" y="423822"/>
                </a:lnTo>
                <a:lnTo>
                  <a:pt x="315492" y="423822"/>
                </a:lnTo>
                <a:lnTo>
                  <a:pt x="305336" y="424140"/>
                </a:lnTo>
                <a:lnTo>
                  <a:pt x="295179" y="424774"/>
                </a:lnTo>
                <a:lnTo>
                  <a:pt x="285340" y="426361"/>
                </a:lnTo>
                <a:lnTo>
                  <a:pt x="275500" y="427631"/>
                </a:lnTo>
                <a:lnTo>
                  <a:pt x="265979" y="429852"/>
                </a:lnTo>
                <a:lnTo>
                  <a:pt x="256457" y="433026"/>
                </a:lnTo>
                <a:lnTo>
                  <a:pt x="247570" y="435882"/>
                </a:lnTo>
                <a:lnTo>
                  <a:pt x="238365" y="439374"/>
                </a:lnTo>
                <a:lnTo>
                  <a:pt x="229478" y="443499"/>
                </a:lnTo>
                <a:lnTo>
                  <a:pt x="221226" y="447943"/>
                </a:lnTo>
                <a:lnTo>
                  <a:pt x="212973" y="452703"/>
                </a:lnTo>
                <a:lnTo>
                  <a:pt x="204721" y="457781"/>
                </a:lnTo>
                <a:lnTo>
                  <a:pt x="196786" y="463494"/>
                </a:lnTo>
                <a:lnTo>
                  <a:pt x="189486" y="469207"/>
                </a:lnTo>
                <a:lnTo>
                  <a:pt x="182186" y="475554"/>
                </a:lnTo>
                <a:lnTo>
                  <a:pt x="175203" y="481902"/>
                </a:lnTo>
                <a:lnTo>
                  <a:pt x="168855" y="488884"/>
                </a:lnTo>
                <a:lnTo>
                  <a:pt x="162507" y="496184"/>
                </a:lnTo>
                <a:lnTo>
                  <a:pt x="156794" y="503483"/>
                </a:lnTo>
                <a:lnTo>
                  <a:pt x="151398" y="511100"/>
                </a:lnTo>
                <a:lnTo>
                  <a:pt x="145685" y="519670"/>
                </a:lnTo>
                <a:lnTo>
                  <a:pt x="140924" y="527604"/>
                </a:lnTo>
                <a:lnTo>
                  <a:pt x="136798" y="536490"/>
                </a:lnTo>
                <a:lnTo>
                  <a:pt x="132672" y="545060"/>
                </a:lnTo>
                <a:lnTo>
                  <a:pt x="129498" y="554263"/>
                </a:lnTo>
                <a:lnTo>
                  <a:pt x="126007" y="563150"/>
                </a:lnTo>
                <a:lnTo>
                  <a:pt x="123468" y="572671"/>
                </a:lnTo>
                <a:lnTo>
                  <a:pt x="121246" y="582193"/>
                </a:lnTo>
                <a:lnTo>
                  <a:pt x="119659" y="592031"/>
                </a:lnTo>
                <a:lnTo>
                  <a:pt x="118072" y="601870"/>
                </a:lnTo>
                <a:lnTo>
                  <a:pt x="117437" y="612026"/>
                </a:lnTo>
                <a:lnTo>
                  <a:pt x="117437" y="622182"/>
                </a:lnTo>
                <a:lnTo>
                  <a:pt x="117437" y="1633658"/>
                </a:lnTo>
                <a:lnTo>
                  <a:pt x="117437" y="1643814"/>
                </a:lnTo>
                <a:lnTo>
                  <a:pt x="118072" y="1653970"/>
                </a:lnTo>
                <a:lnTo>
                  <a:pt x="119659" y="1663808"/>
                </a:lnTo>
                <a:lnTo>
                  <a:pt x="121246" y="1673647"/>
                </a:lnTo>
                <a:lnTo>
                  <a:pt x="123468" y="1683168"/>
                </a:lnTo>
                <a:lnTo>
                  <a:pt x="126007" y="1692689"/>
                </a:lnTo>
                <a:lnTo>
                  <a:pt x="129498" y="1701576"/>
                </a:lnTo>
                <a:lnTo>
                  <a:pt x="132672" y="1710780"/>
                </a:lnTo>
                <a:lnTo>
                  <a:pt x="136798" y="1719666"/>
                </a:lnTo>
                <a:lnTo>
                  <a:pt x="140924" y="1728235"/>
                </a:lnTo>
                <a:lnTo>
                  <a:pt x="145685" y="1736170"/>
                </a:lnTo>
                <a:lnTo>
                  <a:pt x="151398" y="1744739"/>
                </a:lnTo>
                <a:lnTo>
                  <a:pt x="156794" y="1752356"/>
                </a:lnTo>
                <a:lnTo>
                  <a:pt x="162507" y="1759656"/>
                </a:lnTo>
                <a:lnTo>
                  <a:pt x="168855" y="1766955"/>
                </a:lnTo>
                <a:lnTo>
                  <a:pt x="175203" y="1773938"/>
                </a:lnTo>
                <a:lnTo>
                  <a:pt x="182186" y="1780285"/>
                </a:lnTo>
                <a:lnTo>
                  <a:pt x="189486" y="1786633"/>
                </a:lnTo>
                <a:lnTo>
                  <a:pt x="196786" y="1792345"/>
                </a:lnTo>
                <a:lnTo>
                  <a:pt x="204721" y="1798375"/>
                </a:lnTo>
                <a:lnTo>
                  <a:pt x="212973" y="1803453"/>
                </a:lnTo>
                <a:lnTo>
                  <a:pt x="221226" y="1808214"/>
                </a:lnTo>
                <a:lnTo>
                  <a:pt x="229478" y="1812340"/>
                </a:lnTo>
                <a:lnTo>
                  <a:pt x="238365" y="1816466"/>
                </a:lnTo>
                <a:lnTo>
                  <a:pt x="247570" y="1819640"/>
                </a:lnTo>
                <a:lnTo>
                  <a:pt x="256457" y="1823131"/>
                </a:lnTo>
                <a:lnTo>
                  <a:pt x="265979" y="1825670"/>
                </a:lnTo>
                <a:lnTo>
                  <a:pt x="275500" y="1827891"/>
                </a:lnTo>
                <a:lnTo>
                  <a:pt x="285340" y="1829478"/>
                </a:lnTo>
                <a:lnTo>
                  <a:pt x="295179" y="1831065"/>
                </a:lnTo>
                <a:lnTo>
                  <a:pt x="305336" y="1831700"/>
                </a:lnTo>
                <a:lnTo>
                  <a:pt x="315492" y="1831700"/>
                </a:lnTo>
                <a:lnTo>
                  <a:pt x="1632371" y="1831700"/>
                </a:lnTo>
                <a:lnTo>
                  <a:pt x="1642527" y="1831700"/>
                </a:lnTo>
                <a:lnTo>
                  <a:pt x="1652367" y="1831065"/>
                </a:lnTo>
                <a:lnTo>
                  <a:pt x="1662523" y="1829478"/>
                </a:lnTo>
                <a:lnTo>
                  <a:pt x="1672045" y="1827891"/>
                </a:lnTo>
                <a:lnTo>
                  <a:pt x="1681885" y="1825670"/>
                </a:lnTo>
                <a:lnTo>
                  <a:pt x="1691089" y="1823131"/>
                </a:lnTo>
                <a:lnTo>
                  <a:pt x="1700611" y="1819640"/>
                </a:lnTo>
                <a:lnTo>
                  <a:pt x="1709181" y="1816466"/>
                </a:lnTo>
                <a:lnTo>
                  <a:pt x="1718385" y="1812340"/>
                </a:lnTo>
                <a:lnTo>
                  <a:pt x="1726637" y="1808214"/>
                </a:lnTo>
                <a:lnTo>
                  <a:pt x="1735207" y="1803453"/>
                </a:lnTo>
                <a:lnTo>
                  <a:pt x="1743142" y="1798375"/>
                </a:lnTo>
                <a:lnTo>
                  <a:pt x="1750760" y="1792345"/>
                </a:lnTo>
                <a:lnTo>
                  <a:pt x="1758377" y="1786633"/>
                </a:lnTo>
                <a:lnTo>
                  <a:pt x="1765677" y="1780285"/>
                </a:lnTo>
                <a:lnTo>
                  <a:pt x="1772660" y="1773938"/>
                </a:lnTo>
                <a:lnTo>
                  <a:pt x="1779325" y="1766955"/>
                </a:lnTo>
                <a:lnTo>
                  <a:pt x="1785356" y="1759973"/>
                </a:lnTo>
                <a:lnTo>
                  <a:pt x="1791069" y="1752356"/>
                </a:lnTo>
                <a:lnTo>
                  <a:pt x="1796782" y="1744739"/>
                </a:lnTo>
                <a:lnTo>
                  <a:pt x="1801861" y="1736805"/>
                </a:lnTo>
                <a:lnTo>
                  <a:pt x="1806621" y="1728235"/>
                </a:lnTo>
                <a:lnTo>
                  <a:pt x="1810748" y="1719666"/>
                </a:lnTo>
                <a:lnTo>
                  <a:pt x="1814874" y="1710780"/>
                </a:lnTo>
                <a:lnTo>
                  <a:pt x="1818683" y="1702211"/>
                </a:lnTo>
                <a:lnTo>
                  <a:pt x="1821857" y="1692689"/>
                </a:lnTo>
                <a:lnTo>
                  <a:pt x="1824396" y="1683168"/>
                </a:lnTo>
                <a:lnTo>
                  <a:pt x="1826617" y="1673647"/>
                </a:lnTo>
                <a:lnTo>
                  <a:pt x="1828522" y="1663808"/>
                </a:lnTo>
                <a:lnTo>
                  <a:pt x="1829474" y="1653970"/>
                </a:lnTo>
                <a:lnTo>
                  <a:pt x="1830109" y="1643814"/>
                </a:lnTo>
                <a:lnTo>
                  <a:pt x="1830426" y="1633658"/>
                </a:lnTo>
                <a:lnTo>
                  <a:pt x="1830426" y="1113162"/>
                </a:lnTo>
                <a:lnTo>
                  <a:pt x="1830426" y="773570"/>
                </a:lnTo>
                <a:lnTo>
                  <a:pt x="1947863" y="656458"/>
                </a:lnTo>
                <a:lnTo>
                  <a:pt x="1947863" y="1738391"/>
                </a:lnTo>
                <a:lnTo>
                  <a:pt x="1947546" y="1748865"/>
                </a:lnTo>
                <a:lnTo>
                  <a:pt x="1946911" y="1758704"/>
                </a:lnTo>
                <a:lnTo>
                  <a:pt x="1945324" y="1768860"/>
                </a:lnTo>
                <a:lnTo>
                  <a:pt x="1943419" y="1778063"/>
                </a:lnTo>
                <a:lnTo>
                  <a:pt x="1941198" y="1787902"/>
                </a:lnTo>
                <a:lnTo>
                  <a:pt x="1938659" y="1797423"/>
                </a:lnTo>
                <a:lnTo>
                  <a:pt x="1935802" y="1806627"/>
                </a:lnTo>
                <a:lnTo>
                  <a:pt x="1932311" y="1815831"/>
                </a:lnTo>
                <a:lnTo>
                  <a:pt x="1928184" y="1824400"/>
                </a:lnTo>
                <a:lnTo>
                  <a:pt x="1923741" y="1832969"/>
                </a:lnTo>
                <a:lnTo>
                  <a:pt x="1918980" y="1841221"/>
                </a:lnTo>
                <a:lnTo>
                  <a:pt x="1913902" y="1849156"/>
                </a:lnTo>
                <a:lnTo>
                  <a:pt x="1908188" y="1856773"/>
                </a:lnTo>
                <a:lnTo>
                  <a:pt x="1902475" y="1864707"/>
                </a:lnTo>
                <a:lnTo>
                  <a:pt x="1896127" y="1871689"/>
                </a:lnTo>
                <a:lnTo>
                  <a:pt x="1889462" y="1878671"/>
                </a:lnTo>
                <a:lnTo>
                  <a:pt x="1882797" y="1885336"/>
                </a:lnTo>
                <a:lnTo>
                  <a:pt x="1875497" y="1891366"/>
                </a:lnTo>
                <a:lnTo>
                  <a:pt x="1868197" y="1897397"/>
                </a:lnTo>
                <a:lnTo>
                  <a:pt x="1860579" y="1902792"/>
                </a:lnTo>
                <a:lnTo>
                  <a:pt x="1852327" y="1907870"/>
                </a:lnTo>
                <a:lnTo>
                  <a:pt x="1844074" y="1912631"/>
                </a:lnTo>
                <a:lnTo>
                  <a:pt x="1835187" y="1917074"/>
                </a:lnTo>
                <a:lnTo>
                  <a:pt x="1826617" y="1920882"/>
                </a:lnTo>
                <a:lnTo>
                  <a:pt x="1817413" y="1924691"/>
                </a:lnTo>
                <a:lnTo>
                  <a:pt x="1808209" y="1927865"/>
                </a:lnTo>
                <a:lnTo>
                  <a:pt x="1799004" y="1930404"/>
                </a:lnTo>
                <a:lnTo>
                  <a:pt x="1789482" y="1932625"/>
                </a:lnTo>
                <a:lnTo>
                  <a:pt x="1779643" y="1934530"/>
                </a:lnTo>
                <a:lnTo>
                  <a:pt x="1769803" y="1935482"/>
                </a:lnTo>
                <a:lnTo>
                  <a:pt x="1759647" y="1936434"/>
                </a:lnTo>
                <a:lnTo>
                  <a:pt x="1749173" y="1936751"/>
                </a:lnTo>
                <a:lnTo>
                  <a:pt x="198373" y="1936751"/>
                </a:lnTo>
                <a:lnTo>
                  <a:pt x="188216" y="1936434"/>
                </a:lnTo>
                <a:lnTo>
                  <a:pt x="178377" y="1935482"/>
                </a:lnTo>
                <a:lnTo>
                  <a:pt x="168538" y="1934530"/>
                </a:lnTo>
                <a:lnTo>
                  <a:pt x="158699" y="1932625"/>
                </a:lnTo>
                <a:lnTo>
                  <a:pt x="148859" y="1930404"/>
                </a:lnTo>
                <a:lnTo>
                  <a:pt x="139655" y="1927865"/>
                </a:lnTo>
                <a:lnTo>
                  <a:pt x="130133" y="1924691"/>
                </a:lnTo>
                <a:lnTo>
                  <a:pt x="121246" y="1920882"/>
                </a:lnTo>
                <a:lnTo>
                  <a:pt x="112359" y="1917074"/>
                </a:lnTo>
                <a:lnTo>
                  <a:pt x="103789" y="1912631"/>
                </a:lnTo>
                <a:lnTo>
                  <a:pt x="95537" y="1907870"/>
                </a:lnTo>
                <a:lnTo>
                  <a:pt x="87602" y="1902792"/>
                </a:lnTo>
                <a:lnTo>
                  <a:pt x="79984" y="1897397"/>
                </a:lnTo>
                <a:lnTo>
                  <a:pt x="72049" y="1891366"/>
                </a:lnTo>
                <a:lnTo>
                  <a:pt x="65067" y="1885336"/>
                </a:lnTo>
                <a:lnTo>
                  <a:pt x="58084" y="1878671"/>
                </a:lnTo>
                <a:lnTo>
                  <a:pt x="51418" y="1871689"/>
                </a:lnTo>
                <a:lnTo>
                  <a:pt x="45388" y="1864707"/>
                </a:lnTo>
                <a:lnTo>
                  <a:pt x="39357" y="1856773"/>
                </a:lnTo>
                <a:lnTo>
                  <a:pt x="33962" y="1849156"/>
                </a:lnTo>
                <a:lnTo>
                  <a:pt x="28883" y="1841221"/>
                </a:lnTo>
                <a:lnTo>
                  <a:pt x="24122" y="1832969"/>
                </a:lnTo>
                <a:lnTo>
                  <a:pt x="19679" y="1824400"/>
                </a:lnTo>
                <a:lnTo>
                  <a:pt x="15870" y="1815831"/>
                </a:lnTo>
                <a:lnTo>
                  <a:pt x="12061" y="1806627"/>
                </a:lnTo>
                <a:lnTo>
                  <a:pt x="8887" y="1797423"/>
                </a:lnTo>
                <a:lnTo>
                  <a:pt x="6348" y="1787902"/>
                </a:lnTo>
                <a:lnTo>
                  <a:pt x="4126" y="1778063"/>
                </a:lnTo>
                <a:lnTo>
                  <a:pt x="2222" y="1768860"/>
                </a:lnTo>
                <a:lnTo>
                  <a:pt x="1270" y="1758704"/>
                </a:lnTo>
                <a:lnTo>
                  <a:pt x="318" y="1748865"/>
                </a:lnTo>
                <a:lnTo>
                  <a:pt x="0" y="1738391"/>
                </a:lnTo>
                <a:lnTo>
                  <a:pt x="0" y="517448"/>
                </a:lnTo>
                <a:lnTo>
                  <a:pt x="318" y="507292"/>
                </a:lnTo>
                <a:lnTo>
                  <a:pt x="1270" y="497453"/>
                </a:lnTo>
                <a:lnTo>
                  <a:pt x="2222" y="487297"/>
                </a:lnTo>
                <a:lnTo>
                  <a:pt x="4126" y="477776"/>
                </a:lnTo>
                <a:lnTo>
                  <a:pt x="6348" y="467937"/>
                </a:lnTo>
                <a:lnTo>
                  <a:pt x="8887" y="458416"/>
                </a:lnTo>
                <a:lnTo>
                  <a:pt x="12061" y="449212"/>
                </a:lnTo>
                <a:lnTo>
                  <a:pt x="15870" y="440008"/>
                </a:lnTo>
                <a:lnTo>
                  <a:pt x="19679" y="431439"/>
                </a:lnTo>
                <a:lnTo>
                  <a:pt x="24122" y="423187"/>
                </a:lnTo>
                <a:lnTo>
                  <a:pt x="28883" y="414618"/>
                </a:lnTo>
                <a:lnTo>
                  <a:pt x="33962" y="406684"/>
                </a:lnTo>
                <a:lnTo>
                  <a:pt x="39357" y="399067"/>
                </a:lnTo>
                <a:lnTo>
                  <a:pt x="45388" y="391450"/>
                </a:lnTo>
                <a:lnTo>
                  <a:pt x="51418" y="384150"/>
                </a:lnTo>
                <a:lnTo>
                  <a:pt x="58084" y="377168"/>
                </a:lnTo>
                <a:lnTo>
                  <a:pt x="65067" y="370503"/>
                </a:lnTo>
                <a:lnTo>
                  <a:pt x="72049" y="364473"/>
                </a:lnTo>
                <a:lnTo>
                  <a:pt x="79984" y="358443"/>
                </a:lnTo>
                <a:lnTo>
                  <a:pt x="87602" y="353047"/>
                </a:lnTo>
                <a:lnTo>
                  <a:pt x="95537" y="347969"/>
                </a:lnTo>
                <a:lnTo>
                  <a:pt x="103789" y="343209"/>
                </a:lnTo>
                <a:lnTo>
                  <a:pt x="112359" y="338766"/>
                </a:lnTo>
                <a:lnTo>
                  <a:pt x="121246" y="334957"/>
                </a:lnTo>
                <a:lnTo>
                  <a:pt x="130133" y="331149"/>
                </a:lnTo>
                <a:lnTo>
                  <a:pt x="139655" y="328292"/>
                </a:lnTo>
                <a:lnTo>
                  <a:pt x="148859" y="325436"/>
                </a:lnTo>
                <a:lnTo>
                  <a:pt x="158699" y="323214"/>
                </a:lnTo>
                <a:lnTo>
                  <a:pt x="168538" y="321310"/>
                </a:lnTo>
                <a:lnTo>
                  <a:pt x="178377" y="320358"/>
                </a:lnTo>
                <a:lnTo>
                  <a:pt x="188216" y="319723"/>
                </a:lnTo>
                <a:lnTo>
                  <a:pt x="198373" y="319088"/>
                </a:lnTo>
                <a:close/>
                <a:moveTo>
                  <a:pt x="2076641" y="106363"/>
                </a:moveTo>
                <a:lnTo>
                  <a:pt x="2082030" y="106363"/>
                </a:lnTo>
                <a:lnTo>
                  <a:pt x="2087102" y="106363"/>
                </a:lnTo>
                <a:lnTo>
                  <a:pt x="2092174" y="106679"/>
                </a:lnTo>
                <a:lnTo>
                  <a:pt x="2097246" y="107313"/>
                </a:lnTo>
                <a:lnTo>
                  <a:pt x="2102318" y="108263"/>
                </a:lnTo>
                <a:lnTo>
                  <a:pt x="2107390" y="109213"/>
                </a:lnTo>
                <a:lnTo>
                  <a:pt x="2112145" y="110797"/>
                </a:lnTo>
                <a:lnTo>
                  <a:pt x="2117217" y="112064"/>
                </a:lnTo>
                <a:lnTo>
                  <a:pt x="2121972" y="113965"/>
                </a:lnTo>
                <a:lnTo>
                  <a:pt x="2126727" y="116182"/>
                </a:lnTo>
                <a:lnTo>
                  <a:pt x="2131482" y="118399"/>
                </a:lnTo>
                <a:lnTo>
                  <a:pt x="2136237" y="120933"/>
                </a:lnTo>
                <a:lnTo>
                  <a:pt x="2140358" y="123784"/>
                </a:lnTo>
                <a:lnTo>
                  <a:pt x="2144796" y="126634"/>
                </a:lnTo>
                <a:lnTo>
                  <a:pt x="2148916" y="130119"/>
                </a:lnTo>
                <a:lnTo>
                  <a:pt x="2153354" y="133603"/>
                </a:lnTo>
                <a:lnTo>
                  <a:pt x="2157158" y="137087"/>
                </a:lnTo>
                <a:lnTo>
                  <a:pt x="2166351" y="146589"/>
                </a:lnTo>
                <a:lnTo>
                  <a:pt x="2169838" y="150707"/>
                </a:lnTo>
                <a:lnTo>
                  <a:pt x="2173642" y="154825"/>
                </a:lnTo>
                <a:lnTo>
                  <a:pt x="2176812" y="158626"/>
                </a:lnTo>
                <a:lnTo>
                  <a:pt x="2179665" y="163060"/>
                </a:lnTo>
                <a:lnTo>
                  <a:pt x="2182835" y="167811"/>
                </a:lnTo>
                <a:lnTo>
                  <a:pt x="2185371" y="172246"/>
                </a:lnTo>
                <a:lnTo>
                  <a:pt x="2187273" y="176997"/>
                </a:lnTo>
                <a:lnTo>
                  <a:pt x="2189492" y="181748"/>
                </a:lnTo>
                <a:lnTo>
                  <a:pt x="2191394" y="186183"/>
                </a:lnTo>
                <a:lnTo>
                  <a:pt x="2192979" y="191567"/>
                </a:lnTo>
                <a:lnTo>
                  <a:pt x="2194247" y="196002"/>
                </a:lnTo>
                <a:lnTo>
                  <a:pt x="2195515" y="201387"/>
                </a:lnTo>
                <a:lnTo>
                  <a:pt x="2196149" y="206454"/>
                </a:lnTo>
                <a:lnTo>
                  <a:pt x="2196783" y="211522"/>
                </a:lnTo>
                <a:lnTo>
                  <a:pt x="2197100" y="216590"/>
                </a:lnTo>
                <a:lnTo>
                  <a:pt x="2197100" y="221658"/>
                </a:lnTo>
                <a:lnTo>
                  <a:pt x="2197100" y="226726"/>
                </a:lnTo>
                <a:lnTo>
                  <a:pt x="2196783" y="231794"/>
                </a:lnTo>
                <a:lnTo>
                  <a:pt x="2196149" y="236862"/>
                </a:lnTo>
                <a:lnTo>
                  <a:pt x="2195515" y="241613"/>
                </a:lnTo>
                <a:lnTo>
                  <a:pt x="2194247" y="246681"/>
                </a:lnTo>
                <a:lnTo>
                  <a:pt x="2192979" y="251749"/>
                </a:lnTo>
                <a:lnTo>
                  <a:pt x="2191394" y="256500"/>
                </a:lnTo>
                <a:lnTo>
                  <a:pt x="2189492" y="261251"/>
                </a:lnTo>
                <a:lnTo>
                  <a:pt x="2187273" y="266319"/>
                </a:lnTo>
                <a:lnTo>
                  <a:pt x="2185371" y="270754"/>
                </a:lnTo>
                <a:lnTo>
                  <a:pt x="2182835" y="275505"/>
                </a:lnTo>
                <a:lnTo>
                  <a:pt x="2179665" y="279623"/>
                </a:lnTo>
                <a:lnTo>
                  <a:pt x="2176812" y="284057"/>
                </a:lnTo>
                <a:lnTo>
                  <a:pt x="2173642" y="288492"/>
                </a:lnTo>
                <a:lnTo>
                  <a:pt x="2169838" y="292609"/>
                </a:lnTo>
                <a:lnTo>
                  <a:pt x="2166351" y="296410"/>
                </a:lnTo>
                <a:lnTo>
                  <a:pt x="1970764" y="491843"/>
                </a:lnTo>
                <a:lnTo>
                  <a:pt x="1967277" y="495010"/>
                </a:lnTo>
                <a:lnTo>
                  <a:pt x="1963473" y="498178"/>
                </a:lnTo>
                <a:lnTo>
                  <a:pt x="1959986" y="500712"/>
                </a:lnTo>
                <a:lnTo>
                  <a:pt x="1956816" y="502612"/>
                </a:lnTo>
                <a:lnTo>
                  <a:pt x="1953329" y="504513"/>
                </a:lnTo>
                <a:lnTo>
                  <a:pt x="1950476" y="505463"/>
                </a:lnTo>
                <a:lnTo>
                  <a:pt x="1947623" y="505780"/>
                </a:lnTo>
                <a:lnTo>
                  <a:pt x="1944771" y="506413"/>
                </a:lnTo>
                <a:lnTo>
                  <a:pt x="1941918" y="505780"/>
                </a:lnTo>
                <a:lnTo>
                  <a:pt x="1939382" y="505463"/>
                </a:lnTo>
                <a:lnTo>
                  <a:pt x="1936846" y="504513"/>
                </a:lnTo>
                <a:lnTo>
                  <a:pt x="1933993" y="502929"/>
                </a:lnTo>
                <a:lnTo>
                  <a:pt x="1931457" y="501662"/>
                </a:lnTo>
                <a:lnTo>
                  <a:pt x="1928921" y="499445"/>
                </a:lnTo>
                <a:lnTo>
                  <a:pt x="1924166" y="494694"/>
                </a:lnTo>
                <a:lnTo>
                  <a:pt x="1919094" y="489309"/>
                </a:lnTo>
                <a:lnTo>
                  <a:pt x="1914022" y="482657"/>
                </a:lnTo>
                <a:lnTo>
                  <a:pt x="1903561" y="467770"/>
                </a:lnTo>
                <a:lnTo>
                  <a:pt x="1897855" y="459852"/>
                </a:lnTo>
                <a:lnTo>
                  <a:pt x="1891515" y="451616"/>
                </a:lnTo>
                <a:lnTo>
                  <a:pt x="1884541" y="443698"/>
                </a:lnTo>
                <a:lnTo>
                  <a:pt x="1877250" y="435779"/>
                </a:lnTo>
                <a:lnTo>
                  <a:pt x="1868057" y="426277"/>
                </a:lnTo>
                <a:lnTo>
                  <a:pt x="1859815" y="418991"/>
                </a:lnTo>
                <a:lnTo>
                  <a:pt x="1851890" y="412023"/>
                </a:lnTo>
                <a:lnTo>
                  <a:pt x="1843966" y="406005"/>
                </a:lnTo>
                <a:lnTo>
                  <a:pt x="1836041" y="399987"/>
                </a:lnTo>
                <a:lnTo>
                  <a:pt x="1820825" y="389217"/>
                </a:lnTo>
                <a:lnTo>
                  <a:pt x="1814485" y="384466"/>
                </a:lnTo>
                <a:lnTo>
                  <a:pt x="1808462" y="379398"/>
                </a:lnTo>
                <a:lnTo>
                  <a:pt x="1804024" y="374647"/>
                </a:lnTo>
                <a:lnTo>
                  <a:pt x="1802122" y="372113"/>
                </a:lnTo>
                <a:lnTo>
                  <a:pt x="1800220" y="369579"/>
                </a:lnTo>
                <a:lnTo>
                  <a:pt x="1798635" y="367045"/>
                </a:lnTo>
                <a:lnTo>
                  <a:pt x="1798001" y="364511"/>
                </a:lnTo>
                <a:lnTo>
                  <a:pt x="1797367" y="361660"/>
                </a:lnTo>
                <a:lnTo>
                  <a:pt x="1797050" y="359126"/>
                </a:lnTo>
                <a:lnTo>
                  <a:pt x="1797367" y="355959"/>
                </a:lnTo>
                <a:lnTo>
                  <a:pt x="1797684" y="353108"/>
                </a:lnTo>
                <a:lnTo>
                  <a:pt x="1798635" y="349941"/>
                </a:lnTo>
                <a:lnTo>
                  <a:pt x="1800220" y="346773"/>
                </a:lnTo>
                <a:lnTo>
                  <a:pt x="1802439" y="343289"/>
                </a:lnTo>
                <a:lnTo>
                  <a:pt x="1804975" y="340122"/>
                </a:lnTo>
                <a:lnTo>
                  <a:pt x="1807828" y="336637"/>
                </a:lnTo>
                <a:lnTo>
                  <a:pt x="1811632" y="332520"/>
                </a:lnTo>
                <a:lnTo>
                  <a:pt x="2006902" y="137087"/>
                </a:lnTo>
                <a:lnTo>
                  <a:pt x="2011023" y="133603"/>
                </a:lnTo>
                <a:lnTo>
                  <a:pt x="2014827" y="130119"/>
                </a:lnTo>
                <a:lnTo>
                  <a:pt x="2019265" y="126634"/>
                </a:lnTo>
                <a:lnTo>
                  <a:pt x="2023703" y="123784"/>
                </a:lnTo>
                <a:lnTo>
                  <a:pt x="2028141" y="120933"/>
                </a:lnTo>
                <a:lnTo>
                  <a:pt x="2032896" y="118399"/>
                </a:lnTo>
                <a:lnTo>
                  <a:pt x="2037017" y="116182"/>
                </a:lnTo>
                <a:lnTo>
                  <a:pt x="2041772" y="113965"/>
                </a:lnTo>
                <a:lnTo>
                  <a:pt x="2046843" y="112064"/>
                </a:lnTo>
                <a:lnTo>
                  <a:pt x="2051598" y="110797"/>
                </a:lnTo>
                <a:lnTo>
                  <a:pt x="2056670" y="109213"/>
                </a:lnTo>
                <a:lnTo>
                  <a:pt x="2061425" y="108263"/>
                </a:lnTo>
                <a:lnTo>
                  <a:pt x="2066497" y="107313"/>
                </a:lnTo>
                <a:lnTo>
                  <a:pt x="2071569" y="106679"/>
                </a:lnTo>
                <a:lnTo>
                  <a:pt x="2076641" y="106363"/>
                </a:lnTo>
                <a:close/>
                <a:moveTo>
                  <a:pt x="2213628" y="19050"/>
                </a:moveTo>
                <a:lnTo>
                  <a:pt x="2219371" y="19369"/>
                </a:lnTo>
                <a:lnTo>
                  <a:pt x="2225751" y="20007"/>
                </a:lnTo>
                <a:lnTo>
                  <a:pt x="2231493" y="21602"/>
                </a:lnTo>
                <a:lnTo>
                  <a:pt x="2237236" y="23516"/>
                </a:lnTo>
                <a:lnTo>
                  <a:pt x="2242978" y="26387"/>
                </a:lnTo>
                <a:lnTo>
                  <a:pt x="2248401" y="29258"/>
                </a:lnTo>
                <a:lnTo>
                  <a:pt x="2253506" y="33087"/>
                </a:lnTo>
                <a:lnTo>
                  <a:pt x="2258291" y="37234"/>
                </a:lnTo>
                <a:lnTo>
                  <a:pt x="2262757" y="42019"/>
                </a:lnTo>
                <a:lnTo>
                  <a:pt x="2266266" y="47123"/>
                </a:lnTo>
                <a:lnTo>
                  <a:pt x="2269457" y="52547"/>
                </a:lnTo>
                <a:lnTo>
                  <a:pt x="2272009" y="58608"/>
                </a:lnTo>
                <a:lnTo>
                  <a:pt x="2273923" y="64350"/>
                </a:lnTo>
                <a:lnTo>
                  <a:pt x="2275518" y="70412"/>
                </a:lnTo>
                <a:lnTo>
                  <a:pt x="2276475" y="76154"/>
                </a:lnTo>
                <a:lnTo>
                  <a:pt x="2276475" y="82216"/>
                </a:lnTo>
                <a:lnTo>
                  <a:pt x="2276475" y="88277"/>
                </a:lnTo>
                <a:lnTo>
                  <a:pt x="2275518" y="94338"/>
                </a:lnTo>
                <a:lnTo>
                  <a:pt x="2273923" y="100400"/>
                </a:lnTo>
                <a:lnTo>
                  <a:pt x="2272009" y="106142"/>
                </a:lnTo>
                <a:lnTo>
                  <a:pt x="2269457" y="111565"/>
                </a:lnTo>
                <a:lnTo>
                  <a:pt x="2266266" y="117308"/>
                </a:lnTo>
                <a:lnTo>
                  <a:pt x="2262757" y="122412"/>
                </a:lnTo>
                <a:lnTo>
                  <a:pt x="2258291" y="126878"/>
                </a:lnTo>
                <a:lnTo>
                  <a:pt x="2241064" y="144105"/>
                </a:lnTo>
                <a:lnTo>
                  <a:pt x="2236598" y="148253"/>
                </a:lnTo>
                <a:lnTo>
                  <a:pt x="2232769" y="150805"/>
                </a:lnTo>
                <a:lnTo>
                  <a:pt x="2230855" y="151443"/>
                </a:lnTo>
                <a:lnTo>
                  <a:pt x="2228941" y="152400"/>
                </a:lnTo>
                <a:lnTo>
                  <a:pt x="2227346" y="152400"/>
                </a:lnTo>
                <a:lnTo>
                  <a:pt x="2225751" y="152400"/>
                </a:lnTo>
                <a:lnTo>
                  <a:pt x="2224156" y="152081"/>
                </a:lnTo>
                <a:lnTo>
                  <a:pt x="2222880" y="151443"/>
                </a:lnTo>
                <a:lnTo>
                  <a:pt x="2220009" y="149848"/>
                </a:lnTo>
                <a:lnTo>
                  <a:pt x="2217456" y="147295"/>
                </a:lnTo>
                <a:lnTo>
                  <a:pt x="2214904" y="143786"/>
                </a:lnTo>
                <a:lnTo>
                  <a:pt x="2212352" y="140277"/>
                </a:lnTo>
                <a:lnTo>
                  <a:pt x="2209800" y="135811"/>
                </a:lnTo>
                <a:lnTo>
                  <a:pt x="2204058" y="126240"/>
                </a:lnTo>
                <a:lnTo>
                  <a:pt x="2201186" y="121455"/>
                </a:lnTo>
                <a:lnTo>
                  <a:pt x="2197358" y="116351"/>
                </a:lnTo>
                <a:lnTo>
                  <a:pt x="2193530" y="111246"/>
                </a:lnTo>
                <a:lnTo>
                  <a:pt x="2189064" y="106461"/>
                </a:lnTo>
                <a:lnTo>
                  <a:pt x="2184278" y="101995"/>
                </a:lnTo>
                <a:lnTo>
                  <a:pt x="2179493" y="98167"/>
                </a:lnTo>
                <a:lnTo>
                  <a:pt x="2174389" y="94657"/>
                </a:lnTo>
                <a:lnTo>
                  <a:pt x="2169285" y="91467"/>
                </a:lnTo>
                <a:lnTo>
                  <a:pt x="2159714" y="85725"/>
                </a:lnTo>
                <a:lnTo>
                  <a:pt x="2155248" y="83173"/>
                </a:lnTo>
                <a:lnTo>
                  <a:pt x="2151739" y="80620"/>
                </a:lnTo>
                <a:lnTo>
                  <a:pt x="2148229" y="78068"/>
                </a:lnTo>
                <a:lnTo>
                  <a:pt x="2145677" y="75516"/>
                </a:lnTo>
                <a:lnTo>
                  <a:pt x="2144082" y="72964"/>
                </a:lnTo>
                <a:lnTo>
                  <a:pt x="2143763" y="71369"/>
                </a:lnTo>
                <a:lnTo>
                  <a:pt x="2143125" y="69774"/>
                </a:lnTo>
                <a:lnTo>
                  <a:pt x="2143125" y="68179"/>
                </a:lnTo>
                <a:lnTo>
                  <a:pt x="2143763" y="66584"/>
                </a:lnTo>
                <a:lnTo>
                  <a:pt x="2144082" y="64669"/>
                </a:lnTo>
                <a:lnTo>
                  <a:pt x="2144720" y="63074"/>
                </a:lnTo>
                <a:lnTo>
                  <a:pt x="2147591" y="59246"/>
                </a:lnTo>
                <a:lnTo>
                  <a:pt x="2151419" y="54780"/>
                </a:lnTo>
                <a:lnTo>
                  <a:pt x="2168647" y="37234"/>
                </a:lnTo>
                <a:lnTo>
                  <a:pt x="2173751" y="33087"/>
                </a:lnTo>
                <a:lnTo>
                  <a:pt x="2178855" y="29258"/>
                </a:lnTo>
                <a:lnTo>
                  <a:pt x="2183959" y="26387"/>
                </a:lnTo>
                <a:lnTo>
                  <a:pt x="2189702" y="23516"/>
                </a:lnTo>
                <a:lnTo>
                  <a:pt x="2195125" y="21602"/>
                </a:lnTo>
                <a:lnTo>
                  <a:pt x="2201506" y="20007"/>
                </a:lnTo>
                <a:lnTo>
                  <a:pt x="2207248" y="19369"/>
                </a:lnTo>
                <a:lnTo>
                  <a:pt x="2213628" y="19050"/>
                </a:lnTo>
                <a:close/>
                <a:moveTo>
                  <a:pt x="1985550" y="0"/>
                </a:moveTo>
                <a:lnTo>
                  <a:pt x="1989686" y="0"/>
                </a:lnTo>
                <a:lnTo>
                  <a:pt x="1993822" y="0"/>
                </a:lnTo>
                <a:lnTo>
                  <a:pt x="1997640" y="634"/>
                </a:lnTo>
                <a:lnTo>
                  <a:pt x="2001776" y="1903"/>
                </a:lnTo>
                <a:lnTo>
                  <a:pt x="2005594" y="2855"/>
                </a:lnTo>
                <a:lnTo>
                  <a:pt x="2009411" y="4759"/>
                </a:lnTo>
                <a:lnTo>
                  <a:pt x="2012911" y="6980"/>
                </a:lnTo>
                <a:lnTo>
                  <a:pt x="2016411" y="9518"/>
                </a:lnTo>
                <a:lnTo>
                  <a:pt x="2019592" y="12374"/>
                </a:lnTo>
                <a:lnTo>
                  <a:pt x="2022456" y="15229"/>
                </a:lnTo>
                <a:lnTo>
                  <a:pt x="2025001" y="19037"/>
                </a:lnTo>
                <a:lnTo>
                  <a:pt x="2026910" y="22210"/>
                </a:lnTo>
                <a:lnTo>
                  <a:pt x="2028819" y="26334"/>
                </a:lnTo>
                <a:lnTo>
                  <a:pt x="2030091" y="29824"/>
                </a:lnTo>
                <a:lnTo>
                  <a:pt x="2031364" y="33949"/>
                </a:lnTo>
                <a:lnTo>
                  <a:pt x="2031682" y="37757"/>
                </a:lnTo>
                <a:lnTo>
                  <a:pt x="2032000" y="41881"/>
                </a:lnTo>
                <a:lnTo>
                  <a:pt x="2031682" y="46006"/>
                </a:lnTo>
                <a:lnTo>
                  <a:pt x="2031046" y="49813"/>
                </a:lnTo>
                <a:lnTo>
                  <a:pt x="2030091" y="53938"/>
                </a:lnTo>
                <a:lnTo>
                  <a:pt x="2028819" y="57745"/>
                </a:lnTo>
                <a:lnTo>
                  <a:pt x="2026910" y="61553"/>
                </a:lnTo>
                <a:lnTo>
                  <a:pt x="2025001" y="65043"/>
                </a:lnTo>
                <a:lnTo>
                  <a:pt x="2022456" y="68533"/>
                </a:lnTo>
                <a:lnTo>
                  <a:pt x="2019592" y="71706"/>
                </a:lnTo>
                <a:lnTo>
                  <a:pt x="1637177" y="453081"/>
                </a:lnTo>
                <a:lnTo>
                  <a:pt x="1633995" y="455937"/>
                </a:lnTo>
                <a:lnTo>
                  <a:pt x="1630814" y="458158"/>
                </a:lnTo>
                <a:lnTo>
                  <a:pt x="1626996" y="460379"/>
                </a:lnTo>
                <a:lnTo>
                  <a:pt x="1623496" y="462283"/>
                </a:lnTo>
                <a:lnTo>
                  <a:pt x="1619360" y="463552"/>
                </a:lnTo>
                <a:lnTo>
                  <a:pt x="1615224" y="464186"/>
                </a:lnTo>
                <a:lnTo>
                  <a:pt x="1611407" y="465138"/>
                </a:lnTo>
                <a:lnTo>
                  <a:pt x="1607271" y="465138"/>
                </a:lnTo>
                <a:lnTo>
                  <a:pt x="1603135" y="465138"/>
                </a:lnTo>
                <a:lnTo>
                  <a:pt x="1599317" y="464186"/>
                </a:lnTo>
                <a:lnTo>
                  <a:pt x="1595181" y="463552"/>
                </a:lnTo>
                <a:lnTo>
                  <a:pt x="1591681" y="462283"/>
                </a:lnTo>
                <a:lnTo>
                  <a:pt x="1587864" y="460379"/>
                </a:lnTo>
                <a:lnTo>
                  <a:pt x="1584364" y="458158"/>
                </a:lnTo>
                <a:lnTo>
                  <a:pt x="1580864" y="455937"/>
                </a:lnTo>
                <a:lnTo>
                  <a:pt x="1577683" y="453081"/>
                </a:lnTo>
                <a:lnTo>
                  <a:pt x="1574819" y="449591"/>
                </a:lnTo>
                <a:lnTo>
                  <a:pt x="1572274" y="446418"/>
                </a:lnTo>
                <a:lnTo>
                  <a:pt x="1570047" y="442928"/>
                </a:lnTo>
                <a:lnTo>
                  <a:pt x="1568138" y="439121"/>
                </a:lnTo>
                <a:lnTo>
                  <a:pt x="1567184" y="435314"/>
                </a:lnTo>
                <a:lnTo>
                  <a:pt x="1565911" y="431189"/>
                </a:lnTo>
                <a:lnTo>
                  <a:pt x="1565275" y="427381"/>
                </a:lnTo>
                <a:lnTo>
                  <a:pt x="1565275" y="423257"/>
                </a:lnTo>
                <a:lnTo>
                  <a:pt x="1565275" y="419132"/>
                </a:lnTo>
                <a:lnTo>
                  <a:pt x="1565911" y="415007"/>
                </a:lnTo>
                <a:lnTo>
                  <a:pt x="1567184" y="411517"/>
                </a:lnTo>
                <a:lnTo>
                  <a:pt x="1568138" y="407393"/>
                </a:lnTo>
                <a:lnTo>
                  <a:pt x="1570047" y="403902"/>
                </a:lnTo>
                <a:lnTo>
                  <a:pt x="1572274" y="400095"/>
                </a:lnTo>
                <a:lnTo>
                  <a:pt x="1574819" y="396922"/>
                </a:lnTo>
                <a:lnTo>
                  <a:pt x="1577683" y="393749"/>
                </a:lnTo>
                <a:lnTo>
                  <a:pt x="1960098" y="12374"/>
                </a:lnTo>
                <a:lnTo>
                  <a:pt x="1962962" y="9518"/>
                </a:lnTo>
                <a:lnTo>
                  <a:pt x="1966779" y="6980"/>
                </a:lnTo>
                <a:lnTo>
                  <a:pt x="1970279" y="4759"/>
                </a:lnTo>
                <a:lnTo>
                  <a:pt x="1974097" y="2855"/>
                </a:lnTo>
                <a:lnTo>
                  <a:pt x="1977596" y="1903"/>
                </a:lnTo>
                <a:lnTo>
                  <a:pt x="1981732" y="634"/>
                </a:lnTo>
                <a:lnTo>
                  <a:pt x="1985550" y="0"/>
                </a:lnTo>
                <a:close/>
              </a:path>
            </a:pathLst>
          </a:custGeom>
          <a:solidFill>
            <a:schemeClr val="bg1"/>
          </a:solidFill>
          <a:ln>
            <a:noFill/>
          </a:ln>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mn-lt"/>
              <a:ea typeface="微软雅黑" panose="020B0503020204020204" pitchFamily="49" charset="-122"/>
              <a:cs typeface="+mn-ea"/>
              <a:sym typeface="+mn-lt"/>
            </a:endParaRPr>
          </a:p>
        </p:txBody>
      </p:sp>
      <p:pic>
        <p:nvPicPr>
          <p:cNvPr id="8236" name="图片 94"/>
          <p:cNvPicPr>
            <a:picLocks noChangeAspect="1"/>
          </p:cNvPicPr>
          <p:nvPr userDrawn="1"/>
        </p:nvPicPr>
        <p:blipFill>
          <a:blip r:embed="rId9"/>
          <a:stretch>
            <a:fillRect/>
          </a:stretch>
        </p:blipFill>
        <p:spPr>
          <a:xfrm>
            <a:off x="2373313" y="33338"/>
            <a:ext cx="2527300" cy="979487"/>
          </a:xfrm>
          <a:prstGeom prst="rect">
            <a:avLst/>
          </a:prstGeom>
          <a:noFill/>
          <a:ln w="9525">
            <a:noFill/>
          </a:ln>
        </p:spPr>
      </p:pic>
      <p:cxnSp>
        <p:nvCxnSpPr>
          <p:cNvPr id="85" name="直接连接符 187"/>
          <p:cNvCxnSpPr/>
          <p:nvPr/>
        </p:nvCxnSpPr>
        <p:spPr>
          <a:xfrm>
            <a:off x="1271588" y="650875"/>
            <a:ext cx="576263"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86" name="直接连接符 188"/>
          <p:cNvCxnSpPr/>
          <p:nvPr/>
        </p:nvCxnSpPr>
        <p:spPr>
          <a:xfrm>
            <a:off x="-25400" y="650875"/>
            <a:ext cx="649288"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87" name="圆角矩形 189"/>
          <p:cNvSpPr/>
          <p:nvPr/>
        </p:nvSpPr>
        <p:spPr>
          <a:xfrm>
            <a:off x="334963" y="390525"/>
            <a:ext cx="1223963" cy="571500"/>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1200" b="0" i="0" u="none" strike="noStrike" kern="1200" cap="none" spc="0" normalizeH="0" baseline="0" noProof="0" dirty="0">
                <a:ln>
                  <a:noFill/>
                </a:ln>
                <a:solidFill>
                  <a:prstClr val="white"/>
                </a:solidFill>
                <a:effectLst/>
                <a:uLnTx/>
                <a:uFillTx/>
                <a:latin typeface="+mn-lt"/>
                <a:ea typeface="+mn-ea"/>
                <a:cs typeface="+mn-ea"/>
                <a:sym typeface="+mn-lt"/>
              </a:rPr>
              <a:t> </a:t>
            </a:r>
            <a:endParaRPr kumimoji="0" lang="zh-CN" altLang="en-US" sz="1200" b="0" i="0" u="none" strike="noStrike" kern="1200" cap="none" spc="0" normalizeH="0" baseline="0" noProof="0" dirty="0">
              <a:ln>
                <a:noFill/>
              </a:ln>
              <a:solidFill>
                <a:srgbClr val="222222"/>
              </a:solidFill>
              <a:effectLst/>
              <a:uLnTx/>
              <a:uFillTx/>
              <a:latin typeface="+mn-lt"/>
              <a:ea typeface="+mn-ea"/>
              <a:cs typeface="+mn-ea"/>
              <a:sym typeface="+mn-lt"/>
            </a:endParaRPr>
          </a:p>
        </p:txBody>
      </p:sp>
      <p:sp>
        <p:nvSpPr>
          <p:cNvPr id="88" name="文本框 190"/>
          <p:cNvSpPr txBox="1">
            <a:spLocks noChangeArrowheads="1"/>
          </p:cNvSpPr>
          <p:nvPr/>
        </p:nvSpPr>
        <p:spPr bwMode="auto">
          <a:xfrm>
            <a:off x="338138" y="387350"/>
            <a:ext cx="1220788" cy="560388"/>
          </a:xfrm>
          <a:prstGeom prst="rect">
            <a:avLst/>
          </a:prstGeom>
          <a:noFill/>
          <a:ln>
            <a:noFill/>
          </a:ln>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base" latinLnBrk="0" hangingPunct="1">
              <a:lnSpc>
                <a:spcPct val="95000"/>
              </a:lnSpc>
              <a:spcBef>
                <a:spcPct val="0"/>
              </a:spcBef>
              <a:spcAft>
                <a:spcPct val="0"/>
              </a:spcAft>
              <a:buClrTx/>
              <a:buSzTx/>
              <a:buFontTx/>
              <a:buNone/>
              <a:defRPr/>
            </a:pPr>
            <a:r>
              <a:rPr kumimoji="0" lang="zh-CN" altLang="en-US" sz="1600" b="0" i="0" u="none" strike="noStrike" kern="1200" cap="none" spc="0" normalizeH="0" baseline="0" noProof="0" dirty="0">
                <a:ln>
                  <a:noFill/>
                </a:ln>
                <a:solidFill>
                  <a:srgbClr val="222222"/>
                </a:solidFill>
                <a:effectLst/>
                <a:uLnTx/>
                <a:uFillTx/>
                <a:latin typeface="Arial" panose="020B0604020202020204" pitchFamily="34" charset="0"/>
                <a:ea typeface="微软雅黑" panose="020B0503020204020204" pitchFamily="49" charset="-122"/>
                <a:cs typeface="+mn-cs"/>
                <a:sym typeface="+mn-lt"/>
              </a:rPr>
              <a:t> 第三章</a:t>
            </a:r>
            <a:endParaRPr kumimoji="0" lang="en-US" altLang="zh-CN" sz="1600" b="0" i="0" u="none" strike="noStrike" kern="1200" cap="none" spc="0" normalizeH="0" baseline="0" noProof="0" dirty="0">
              <a:ln>
                <a:noFill/>
              </a:ln>
              <a:solidFill>
                <a:srgbClr val="222222"/>
              </a:solidFill>
              <a:effectLst/>
              <a:uLnTx/>
              <a:uFillTx/>
              <a:latin typeface="Arial" panose="020B0604020202020204" pitchFamily="34" charset="0"/>
              <a:ea typeface="微软雅黑" panose="020B0503020204020204" pitchFamily="49" charset="-122"/>
              <a:cs typeface="+mn-cs"/>
              <a:sym typeface="+mn-lt"/>
            </a:endParaRPr>
          </a:p>
          <a:p>
            <a:pPr marL="0" marR="0" lvl="0" indent="0" algn="ctr" defTabSz="914400" rtl="0" eaLnBrk="1" fontAlgn="base" latinLnBrk="0" hangingPunct="1">
              <a:lnSpc>
                <a:spcPct val="95000"/>
              </a:lnSpc>
              <a:spcBef>
                <a:spcPct val="0"/>
              </a:spcBef>
              <a:spcAft>
                <a:spcPct val="0"/>
              </a:spcAft>
              <a:buClrTx/>
              <a:buSzTx/>
              <a:buFontTx/>
              <a:buNone/>
              <a:defRPr/>
            </a:pPr>
            <a:r>
              <a:rPr kumimoji="0" lang="zh-CN" altLang="en-US" sz="1600" b="0" i="0" u="none" strike="noStrike" kern="1200" cap="none" spc="0" normalizeH="0" baseline="0" noProof="0" dirty="0">
                <a:ln>
                  <a:noFill/>
                </a:ln>
                <a:solidFill>
                  <a:srgbClr val="222222"/>
                </a:solidFill>
                <a:effectLst/>
                <a:uLnTx/>
                <a:uFillTx/>
                <a:latin typeface="Arial" panose="020B0604020202020204" pitchFamily="34" charset="0"/>
                <a:ea typeface="微软雅黑" panose="020B0503020204020204" pitchFamily="49" charset="-122"/>
                <a:cs typeface="+mn-cs"/>
                <a:sym typeface="+mn-lt"/>
              </a:rPr>
              <a:t>企业合并</a:t>
            </a:r>
            <a:endParaRPr kumimoji="0" lang="zh-CN" altLang="en-US" sz="1600" b="0" i="0" u="none" strike="noStrike" kern="1200" cap="none" spc="0" normalizeH="0" baseline="0" noProof="0" dirty="0">
              <a:ln>
                <a:noFill/>
              </a:ln>
              <a:solidFill>
                <a:srgbClr val="222222"/>
              </a:solidFill>
              <a:effectLst/>
              <a:uLnTx/>
              <a:uFillTx/>
              <a:latin typeface="Arial" panose="020B0604020202020204" pitchFamily="34" charset="0"/>
              <a:ea typeface="微软雅黑" panose="020B0503020204020204" pitchFamily="49" charset="-122"/>
              <a:cs typeface="+mn-cs"/>
              <a:sym typeface="+mn-lt"/>
            </a:endParaRPr>
          </a:p>
        </p:txBody>
      </p:sp>
    </p:spTree>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userDrawn="1">
  <p:cSld name="2_自定义版式">
    <p:bg>
      <p:bgPr>
        <a:blipFill rotWithShape="0">
          <a:blip r:embed="rId2"/>
          <a:stretch>
            <a:fillRect/>
          </a:stretch>
        </a:blipFill>
        <a:effectLst/>
      </p:bgPr>
    </p:bg>
    <p:spTree>
      <p:nvGrpSpPr>
        <p:cNvPr id="1" name=""/>
        <p:cNvGrpSpPr/>
        <p:nvPr/>
      </p:nvGrpSpPr>
      <p:grpSpPr>
        <a:xfrm>
          <a:off x="0" y="0"/>
          <a:ext cx="0" cy="0"/>
          <a:chOff x="0" y="0"/>
          <a:chExt cx="0" cy="0"/>
        </a:xfrm>
      </p:grpSpPr>
      <p:sp>
        <p:nvSpPr>
          <p:cNvPr id="2" name="任意多边形 96"/>
          <p:cNvSpPr/>
          <p:nvPr/>
        </p:nvSpPr>
        <p:spPr>
          <a:xfrm>
            <a:off x="4968875" y="692150"/>
            <a:ext cx="7223125" cy="84138"/>
          </a:xfrm>
          <a:custGeom>
            <a:avLst/>
            <a:gdLst>
              <a:gd name="connsiteX0" fmla="*/ 0 w 7223124"/>
              <a:gd name="connsiteY0" fmla="*/ 0 h 84025"/>
              <a:gd name="connsiteX1" fmla="*/ 7223124 w 7223124"/>
              <a:gd name="connsiteY1" fmla="*/ 0 h 84025"/>
              <a:gd name="connsiteX2" fmla="*/ 7223124 w 7223124"/>
              <a:gd name="connsiteY2" fmla="*/ 84025 h 84025"/>
              <a:gd name="connsiteX3" fmla="*/ 0 w 7223124"/>
              <a:gd name="connsiteY3" fmla="*/ 84025 h 84025"/>
            </a:gdLst>
            <a:ahLst/>
            <a:cxnLst>
              <a:cxn ang="0">
                <a:pos x="connsiteX0" y="connsiteY0"/>
              </a:cxn>
              <a:cxn ang="0">
                <a:pos x="connsiteX1" y="connsiteY1"/>
              </a:cxn>
              <a:cxn ang="0">
                <a:pos x="connsiteX2" y="connsiteY2"/>
              </a:cxn>
              <a:cxn ang="0">
                <a:pos x="connsiteX3" y="connsiteY3"/>
              </a:cxn>
            </a:cxnLst>
            <a:rect l="l" t="t" r="r" b="b"/>
            <a:pathLst>
              <a:path w="7223124" h="84025">
                <a:moveTo>
                  <a:pt x="0" y="0"/>
                </a:moveTo>
                <a:lnTo>
                  <a:pt x="7223124" y="0"/>
                </a:lnTo>
                <a:lnTo>
                  <a:pt x="7223124" y="84025"/>
                </a:lnTo>
                <a:lnTo>
                  <a:pt x="0" y="84025"/>
                </a:lnTo>
                <a:close/>
              </a:path>
            </a:pathLst>
          </a:custGeom>
          <a:solidFill>
            <a:srgbClr val="20517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mn-lt"/>
              <a:ea typeface="+mn-ea"/>
              <a:cs typeface="+mn-ea"/>
              <a:sym typeface="+mn-lt"/>
            </a:endParaRPr>
          </a:p>
        </p:txBody>
      </p:sp>
      <p:cxnSp>
        <p:nvCxnSpPr>
          <p:cNvPr id="3" name="直接连接符 97"/>
          <p:cNvCxnSpPr/>
          <p:nvPr/>
        </p:nvCxnSpPr>
        <p:spPr>
          <a:xfrm>
            <a:off x="4943475" y="44450"/>
            <a:ext cx="7561263" cy="0"/>
          </a:xfrm>
          <a:prstGeom prst="line">
            <a:avLst/>
          </a:prstGeom>
          <a:ln>
            <a:solidFill>
              <a:srgbClr val="20517C"/>
            </a:solidFill>
          </a:ln>
        </p:spPr>
        <p:style>
          <a:lnRef idx="1">
            <a:schemeClr val="accent1"/>
          </a:lnRef>
          <a:fillRef idx="0">
            <a:schemeClr val="accent1"/>
          </a:fillRef>
          <a:effectRef idx="0">
            <a:schemeClr val="accent1"/>
          </a:effectRef>
          <a:fontRef idx="minor">
            <a:schemeClr val="tx1"/>
          </a:fontRef>
        </p:style>
      </p:cxnSp>
      <p:cxnSp>
        <p:nvCxnSpPr>
          <p:cNvPr id="4" name="直接连接符 98"/>
          <p:cNvCxnSpPr/>
          <p:nvPr/>
        </p:nvCxnSpPr>
        <p:spPr>
          <a:xfrm>
            <a:off x="4800600" y="115888"/>
            <a:ext cx="7775575" cy="0"/>
          </a:xfrm>
          <a:prstGeom prst="line">
            <a:avLst/>
          </a:prstGeom>
          <a:ln>
            <a:solidFill>
              <a:srgbClr val="20517C"/>
            </a:solidFill>
          </a:ln>
        </p:spPr>
        <p:style>
          <a:lnRef idx="1">
            <a:schemeClr val="accent1"/>
          </a:lnRef>
          <a:fillRef idx="0">
            <a:schemeClr val="accent1"/>
          </a:fillRef>
          <a:effectRef idx="0">
            <a:schemeClr val="accent1"/>
          </a:effectRef>
          <a:fontRef idx="minor">
            <a:schemeClr val="tx1"/>
          </a:fontRef>
        </p:style>
      </p:cxnSp>
      <p:sp>
        <p:nvSpPr>
          <p:cNvPr id="5" name="任意多边形 102"/>
          <p:cNvSpPr/>
          <p:nvPr/>
        </p:nvSpPr>
        <p:spPr>
          <a:xfrm>
            <a:off x="2551113" y="0"/>
            <a:ext cx="2498725" cy="179388"/>
          </a:xfrm>
          <a:custGeom>
            <a:avLst/>
            <a:gdLst>
              <a:gd name="connsiteX0" fmla="*/ 2286898 w 2497501"/>
              <a:gd name="connsiteY0" fmla="*/ 0 h 180032"/>
              <a:gd name="connsiteX1" fmla="*/ 2497501 w 2497501"/>
              <a:gd name="connsiteY1" fmla="*/ 0 h 180032"/>
              <a:gd name="connsiteX2" fmla="*/ 2370843 w 2497501"/>
              <a:gd name="connsiteY2" fmla="*/ 180032 h 180032"/>
              <a:gd name="connsiteX3" fmla="*/ 2160240 w 2497501"/>
              <a:gd name="connsiteY3" fmla="*/ 180032 h 180032"/>
              <a:gd name="connsiteX4" fmla="*/ 1854850 w 2497501"/>
              <a:gd name="connsiteY4" fmla="*/ 0 h 180032"/>
              <a:gd name="connsiteX5" fmla="*/ 2065453 w 2497501"/>
              <a:gd name="connsiteY5" fmla="*/ 0 h 180032"/>
              <a:gd name="connsiteX6" fmla="*/ 1938795 w 2497501"/>
              <a:gd name="connsiteY6" fmla="*/ 180032 h 180032"/>
              <a:gd name="connsiteX7" fmla="*/ 1728192 w 2497501"/>
              <a:gd name="connsiteY7" fmla="*/ 180032 h 180032"/>
              <a:gd name="connsiteX8" fmla="*/ 1422802 w 2497501"/>
              <a:gd name="connsiteY8" fmla="*/ 0 h 180032"/>
              <a:gd name="connsiteX9" fmla="*/ 1633405 w 2497501"/>
              <a:gd name="connsiteY9" fmla="*/ 0 h 180032"/>
              <a:gd name="connsiteX10" fmla="*/ 1506747 w 2497501"/>
              <a:gd name="connsiteY10" fmla="*/ 180032 h 180032"/>
              <a:gd name="connsiteX11" fmla="*/ 1296144 w 2497501"/>
              <a:gd name="connsiteY11" fmla="*/ 180032 h 180032"/>
              <a:gd name="connsiteX12" fmla="*/ 990754 w 2497501"/>
              <a:gd name="connsiteY12" fmla="*/ 0 h 180032"/>
              <a:gd name="connsiteX13" fmla="*/ 1201357 w 2497501"/>
              <a:gd name="connsiteY13" fmla="*/ 0 h 180032"/>
              <a:gd name="connsiteX14" fmla="*/ 1074699 w 2497501"/>
              <a:gd name="connsiteY14" fmla="*/ 180032 h 180032"/>
              <a:gd name="connsiteX15" fmla="*/ 864096 w 2497501"/>
              <a:gd name="connsiteY15" fmla="*/ 180032 h 180032"/>
              <a:gd name="connsiteX16" fmla="*/ 558706 w 2497501"/>
              <a:gd name="connsiteY16" fmla="*/ 0 h 180032"/>
              <a:gd name="connsiteX17" fmla="*/ 769309 w 2497501"/>
              <a:gd name="connsiteY17" fmla="*/ 0 h 180032"/>
              <a:gd name="connsiteX18" fmla="*/ 642651 w 2497501"/>
              <a:gd name="connsiteY18" fmla="*/ 180032 h 180032"/>
              <a:gd name="connsiteX19" fmla="*/ 432048 w 2497501"/>
              <a:gd name="connsiteY19" fmla="*/ 180032 h 180032"/>
              <a:gd name="connsiteX20" fmla="*/ 126658 w 2497501"/>
              <a:gd name="connsiteY20" fmla="*/ 0 h 180032"/>
              <a:gd name="connsiteX21" fmla="*/ 337261 w 2497501"/>
              <a:gd name="connsiteY21" fmla="*/ 0 h 180032"/>
              <a:gd name="connsiteX22" fmla="*/ 210603 w 2497501"/>
              <a:gd name="connsiteY22" fmla="*/ 180032 h 180032"/>
              <a:gd name="connsiteX23" fmla="*/ 0 w 2497501"/>
              <a:gd name="connsiteY23" fmla="*/ 180032 h 1800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2497501" h="180032">
                <a:moveTo>
                  <a:pt x="2286898" y="0"/>
                </a:moveTo>
                <a:lnTo>
                  <a:pt x="2497501" y="0"/>
                </a:lnTo>
                <a:lnTo>
                  <a:pt x="2370843" y="180032"/>
                </a:lnTo>
                <a:lnTo>
                  <a:pt x="2160240" y="180032"/>
                </a:lnTo>
                <a:close/>
                <a:moveTo>
                  <a:pt x="1854850" y="0"/>
                </a:moveTo>
                <a:lnTo>
                  <a:pt x="2065453" y="0"/>
                </a:lnTo>
                <a:lnTo>
                  <a:pt x="1938795" y="180032"/>
                </a:lnTo>
                <a:lnTo>
                  <a:pt x="1728192" y="180032"/>
                </a:lnTo>
                <a:close/>
                <a:moveTo>
                  <a:pt x="1422802" y="0"/>
                </a:moveTo>
                <a:lnTo>
                  <a:pt x="1633405" y="0"/>
                </a:lnTo>
                <a:lnTo>
                  <a:pt x="1506747" y="180032"/>
                </a:lnTo>
                <a:lnTo>
                  <a:pt x="1296144" y="180032"/>
                </a:lnTo>
                <a:close/>
                <a:moveTo>
                  <a:pt x="990754" y="0"/>
                </a:moveTo>
                <a:lnTo>
                  <a:pt x="1201357" y="0"/>
                </a:lnTo>
                <a:lnTo>
                  <a:pt x="1074699" y="180032"/>
                </a:lnTo>
                <a:lnTo>
                  <a:pt x="864096" y="180032"/>
                </a:lnTo>
                <a:close/>
                <a:moveTo>
                  <a:pt x="558706" y="0"/>
                </a:moveTo>
                <a:lnTo>
                  <a:pt x="769309" y="0"/>
                </a:lnTo>
                <a:lnTo>
                  <a:pt x="642651" y="180032"/>
                </a:lnTo>
                <a:lnTo>
                  <a:pt x="432048" y="180032"/>
                </a:lnTo>
                <a:close/>
                <a:moveTo>
                  <a:pt x="126658" y="0"/>
                </a:moveTo>
                <a:lnTo>
                  <a:pt x="337261" y="0"/>
                </a:lnTo>
                <a:lnTo>
                  <a:pt x="210603" y="180032"/>
                </a:lnTo>
                <a:lnTo>
                  <a:pt x="0" y="180032"/>
                </a:lnTo>
                <a:close/>
              </a:path>
            </a:pathLst>
          </a:custGeom>
          <a:solidFill>
            <a:srgbClr val="20517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mn-lt"/>
              <a:ea typeface="+mn-ea"/>
              <a:cs typeface="+mn-cs"/>
            </a:endParaRPr>
          </a:p>
        </p:txBody>
      </p:sp>
      <p:sp>
        <p:nvSpPr>
          <p:cNvPr id="6" name="任意多边形 103"/>
          <p:cNvSpPr/>
          <p:nvPr/>
        </p:nvSpPr>
        <p:spPr>
          <a:xfrm>
            <a:off x="11857038" y="0"/>
            <a:ext cx="360363" cy="179388"/>
          </a:xfrm>
          <a:custGeom>
            <a:avLst/>
            <a:gdLst>
              <a:gd name="connsiteX0" fmla="*/ 45008 w 360040"/>
              <a:gd name="connsiteY0" fmla="*/ 0 h 180032"/>
              <a:gd name="connsiteX1" fmla="*/ 360040 w 360040"/>
              <a:gd name="connsiteY1" fmla="*/ 0 h 180032"/>
              <a:gd name="connsiteX2" fmla="*/ 360040 w 360040"/>
              <a:gd name="connsiteY2" fmla="*/ 180032 h 180032"/>
              <a:gd name="connsiteX3" fmla="*/ 0 w 360040"/>
              <a:gd name="connsiteY3" fmla="*/ 180032 h 180032"/>
            </a:gdLst>
            <a:ahLst/>
            <a:cxnLst>
              <a:cxn ang="0">
                <a:pos x="connsiteX0" y="connsiteY0"/>
              </a:cxn>
              <a:cxn ang="0">
                <a:pos x="connsiteX1" y="connsiteY1"/>
              </a:cxn>
              <a:cxn ang="0">
                <a:pos x="connsiteX2" y="connsiteY2"/>
              </a:cxn>
              <a:cxn ang="0">
                <a:pos x="connsiteX3" y="connsiteY3"/>
              </a:cxn>
            </a:cxnLst>
            <a:rect l="l" t="t" r="r" b="b"/>
            <a:pathLst>
              <a:path w="360040" h="180032">
                <a:moveTo>
                  <a:pt x="45008" y="0"/>
                </a:moveTo>
                <a:lnTo>
                  <a:pt x="360040" y="0"/>
                </a:lnTo>
                <a:lnTo>
                  <a:pt x="360040" y="180032"/>
                </a:lnTo>
                <a:lnTo>
                  <a:pt x="0" y="180032"/>
                </a:lnTo>
                <a:close/>
              </a:path>
            </a:pathLst>
          </a:custGeom>
          <a:solidFill>
            <a:srgbClr val="20517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mn-lt"/>
              <a:ea typeface="+mn-ea"/>
              <a:cs typeface="+mn-cs"/>
            </a:endParaRPr>
          </a:p>
        </p:txBody>
      </p:sp>
      <p:sp>
        <p:nvSpPr>
          <p:cNvPr id="7" name="圆角矩形 79"/>
          <p:cNvSpPr/>
          <p:nvPr/>
        </p:nvSpPr>
        <p:spPr>
          <a:xfrm>
            <a:off x="-4762" y="-387350"/>
            <a:ext cx="1847850" cy="7920038"/>
          </a:xfrm>
          <a:prstGeom prst="roundRect">
            <a:avLst/>
          </a:prstGeom>
          <a:solidFill>
            <a:srgbClr val="20517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600" b="0" i="0" u="none" strike="noStrike" kern="1200" cap="none" spc="0" normalizeH="0" baseline="0" noProof="0">
              <a:ln>
                <a:noFill/>
              </a:ln>
              <a:solidFill>
                <a:prstClr val="white"/>
              </a:solidFill>
              <a:effectLst/>
              <a:uLnTx/>
              <a:uFillTx/>
              <a:latin typeface="+mn-lt"/>
              <a:ea typeface="+mn-ea"/>
              <a:cs typeface="+mn-ea"/>
              <a:sym typeface="+mn-lt"/>
            </a:endParaRPr>
          </a:p>
        </p:txBody>
      </p:sp>
      <p:cxnSp>
        <p:nvCxnSpPr>
          <p:cNvPr id="8" name="直接连接符 114"/>
          <p:cNvCxnSpPr/>
          <p:nvPr/>
        </p:nvCxnSpPr>
        <p:spPr>
          <a:xfrm>
            <a:off x="227013" y="6669088"/>
            <a:ext cx="1404938"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9" name="直接连接符 115"/>
          <p:cNvCxnSpPr/>
          <p:nvPr/>
        </p:nvCxnSpPr>
        <p:spPr>
          <a:xfrm>
            <a:off x="227013" y="6597650"/>
            <a:ext cx="1404938"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0" name="直接连接符 116"/>
          <p:cNvCxnSpPr/>
          <p:nvPr/>
        </p:nvCxnSpPr>
        <p:spPr>
          <a:xfrm>
            <a:off x="227013" y="6742113"/>
            <a:ext cx="1404938"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grpSp>
        <p:nvGrpSpPr>
          <p:cNvPr id="9227" name="组合 117"/>
          <p:cNvGrpSpPr/>
          <p:nvPr userDrawn="1"/>
        </p:nvGrpSpPr>
        <p:grpSpPr>
          <a:xfrm>
            <a:off x="-101600" y="3373438"/>
            <a:ext cx="1944688" cy="144462"/>
            <a:chOff x="-96688" y="2708920"/>
            <a:chExt cx="1943521" cy="144016"/>
          </a:xfrm>
        </p:grpSpPr>
        <p:cxnSp>
          <p:nvCxnSpPr>
            <p:cNvPr id="12" name="直接连接符 118"/>
            <p:cNvCxnSpPr/>
            <p:nvPr/>
          </p:nvCxnSpPr>
          <p:spPr>
            <a:xfrm flipH="1">
              <a:off x="1199522" y="2708920"/>
              <a:ext cx="144375"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3" name="直接连接符 119"/>
            <p:cNvCxnSpPr/>
            <p:nvPr/>
          </p:nvCxnSpPr>
          <p:spPr>
            <a:xfrm flipH="1">
              <a:off x="1270916" y="2708920"/>
              <a:ext cx="144376"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 name="直接连接符 120"/>
            <p:cNvCxnSpPr/>
            <p:nvPr/>
          </p:nvCxnSpPr>
          <p:spPr>
            <a:xfrm flipH="1">
              <a:off x="1343897" y="2708920"/>
              <a:ext cx="144376"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5" name="直接连接符 121"/>
            <p:cNvCxnSpPr/>
            <p:nvPr/>
          </p:nvCxnSpPr>
          <p:spPr>
            <a:xfrm flipH="1">
              <a:off x="1415292" y="2708920"/>
              <a:ext cx="144375"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6" name="直接连接符 122"/>
            <p:cNvCxnSpPr/>
            <p:nvPr/>
          </p:nvCxnSpPr>
          <p:spPr>
            <a:xfrm flipH="1">
              <a:off x="1488273" y="2708920"/>
              <a:ext cx="142789"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7" name="直接连接符 123"/>
            <p:cNvCxnSpPr/>
            <p:nvPr/>
          </p:nvCxnSpPr>
          <p:spPr>
            <a:xfrm flipH="1">
              <a:off x="1559667" y="2708920"/>
              <a:ext cx="144376"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8" name="直接连接符 124"/>
            <p:cNvCxnSpPr/>
            <p:nvPr/>
          </p:nvCxnSpPr>
          <p:spPr>
            <a:xfrm flipH="1">
              <a:off x="1631063" y="2708920"/>
              <a:ext cx="144375"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9" name="直接连接符 125"/>
            <p:cNvCxnSpPr/>
            <p:nvPr/>
          </p:nvCxnSpPr>
          <p:spPr>
            <a:xfrm flipH="1">
              <a:off x="1702457" y="2708920"/>
              <a:ext cx="144376"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0" name="直接连接符 126"/>
            <p:cNvCxnSpPr/>
            <p:nvPr/>
          </p:nvCxnSpPr>
          <p:spPr>
            <a:xfrm flipH="1">
              <a:off x="1120194" y="2708920"/>
              <a:ext cx="144375"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1" name="直接连接符 127"/>
            <p:cNvCxnSpPr/>
            <p:nvPr/>
          </p:nvCxnSpPr>
          <p:spPr>
            <a:xfrm flipH="1">
              <a:off x="1055145" y="2708920"/>
              <a:ext cx="144376"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2" name="直接连接符 128"/>
            <p:cNvCxnSpPr/>
            <p:nvPr/>
          </p:nvCxnSpPr>
          <p:spPr>
            <a:xfrm flipH="1">
              <a:off x="983751" y="2708920"/>
              <a:ext cx="144375"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3" name="直接连接符 129"/>
            <p:cNvCxnSpPr/>
            <p:nvPr/>
          </p:nvCxnSpPr>
          <p:spPr>
            <a:xfrm flipH="1">
              <a:off x="910770" y="2708920"/>
              <a:ext cx="144375"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4" name="直接连接符 130"/>
            <p:cNvCxnSpPr/>
            <p:nvPr/>
          </p:nvCxnSpPr>
          <p:spPr>
            <a:xfrm flipH="1">
              <a:off x="1772265" y="2781720"/>
              <a:ext cx="71395" cy="712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5" name="直接连接符 163"/>
            <p:cNvCxnSpPr/>
            <p:nvPr/>
          </p:nvCxnSpPr>
          <p:spPr>
            <a:xfrm flipH="1">
              <a:off x="839375" y="2708920"/>
              <a:ext cx="144376"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6" name="直接连接符 169"/>
            <p:cNvCxnSpPr/>
            <p:nvPr/>
          </p:nvCxnSpPr>
          <p:spPr>
            <a:xfrm flipH="1">
              <a:off x="767981" y="2708920"/>
              <a:ext cx="142789"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7" name="直接连接符 171"/>
            <p:cNvCxnSpPr/>
            <p:nvPr/>
          </p:nvCxnSpPr>
          <p:spPr>
            <a:xfrm flipH="1">
              <a:off x="695000" y="2708920"/>
              <a:ext cx="144375"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8" name="直接连接符 174"/>
            <p:cNvCxnSpPr/>
            <p:nvPr/>
          </p:nvCxnSpPr>
          <p:spPr>
            <a:xfrm flipH="1">
              <a:off x="623604" y="2708920"/>
              <a:ext cx="144376"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9" name="直接连接符 175"/>
            <p:cNvCxnSpPr/>
            <p:nvPr/>
          </p:nvCxnSpPr>
          <p:spPr>
            <a:xfrm flipH="1">
              <a:off x="550623" y="2708920"/>
              <a:ext cx="144376"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0" name="直接连接符 176"/>
            <p:cNvCxnSpPr/>
            <p:nvPr/>
          </p:nvCxnSpPr>
          <p:spPr>
            <a:xfrm flipH="1">
              <a:off x="479229" y="2708920"/>
              <a:ext cx="144375"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1" name="直接连接符 177"/>
            <p:cNvCxnSpPr/>
            <p:nvPr/>
          </p:nvCxnSpPr>
          <p:spPr>
            <a:xfrm flipH="1">
              <a:off x="407834" y="2708920"/>
              <a:ext cx="142789"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2" name="直接连接符 178"/>
            <p:cNvCxnSpPr/>
            <p:nvPr/>
          </p:nvCxnSpPr>
          <p:spPr>
            <a:xfrm flipH="1">
              <a:off x="334853" y="2708920"/>
              <a:ext cx="144376"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3" name="直接连接符 179"/>
            <p:cNvCxnSpPr/>
            <p:nvPr/>
          </p:nvCxnSpPr>
          <p:spPr>
            <a:xfrm flipH="1">
              <a:off x="263459" y="2708920"/>
              <a:ext cx="144375"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4" name="直接连接符 180"/>
            <p:cNvCxnSpPr/>
            <p:nvPr/>
          </p:nvCxnSpPr>
          <p:spPr>
            <a:xfrm flipH="1">
              <a:off x="192064" y="2708920"/>
              <a:ext cx="142789"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5" name="直接连接符 181"/>
            <p:cNvCxnSpPr/>
            <p:nvPr/>
          </p:nvCxnSpPr>
          <p:spPr>
            <a:xfrm flipH="1">
              <a:off x="119082" y="2708920"/>
              <a:ext cx="144376"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6" name="直接连接符 182"/>
            <p:cNvCxnSpPr/>
            <p:nvPr/>
          </p:nvCxnSpPr>
          <p:spPr>
            <a:xfrm flipH="1">
              <a:off x="47688" y="2708920"/>
              <a:ext cx="144375"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7" name="直接连接符 183"/>
            <p:cNvCxnSpPr/>
            <p:nvPr/>
          </p:nvCxnSpPr>
          <p:spPr>
            <a:xfrm flipH="1">
              <a:off x="-25294" y="2708920"/>
              <a:ext cx="144376"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8" name="直接连接符 184"/>
            <p:cNvCxnSpPr/>
            <p:nvPr/>
          </p:nvCxnSpPr>
          <p:spPr>
            <a:xfrm flipH="1">
              <a:off x="-96688" y="2708920"/>
              <a:ext cx="144376"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9228" name="组合 89"/>
          <p:cNvGrpSpPr/>
          <p:nvPr userDrawn="1"/>
        </p:nvGrpSpPr>
        <p:grpSpPr>
          <a:xfrm>
            <a:off x="-541337" y="1700213"/>
            <a:ext cx="2376487" cy="720725"/>
            <a:chOff x="-456728" y="1704008"/>
            <a:chExt cx="2376264" cy="720080"/>
          </a:xfrm>
        </p:grpSpPr>
        <p:sp>
          <p:nvSpPr>
            <p:cNvPr id="40" name="六边形 90"/>
            <p:cNvSpPr/>
            <p:nvPr/>
          </p:nvSpPr>
          <p:spPr>
            <a:xfrm rot="5400000">
              <a:off x="206124" y="1937840"/>
              <a:ext cx="329904" cy="287311"/>
            </a:xfrm>
            <a:prstGeom prst="hexagon">
              <a:avLst/>
            </a:prstGeom>
            <a:solidFill>
              <a:srgbClr val="20517C"/>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1800" b="0" i="0" u="none" strike="noStrike" kern="1200" cap="none" spc="0" normalizeH="0" baseline="0" noProof="0" dirty="0">
                  <a:ln>
                    <a:noFill/>
                  </a:ln>
                  <a:solidFill>
                    <a:prstClr val="white"/>
                  </a:solidFill>
                  <a:effectLst/>
                  <a:uLnTx/>
                  <a:uFillTx/>
                  <a:latin typeface="+mn-lt"/>
                  <a:ea typeface="+mn-ea"/>
                  <a:cs typeface="+mn-ea"/>
                  <a:sym typeface="+mn-lt"/>
                </a:rPr>
                <a:t> </a:t>
              </a:r>
              <a:endParaRPr kumimoji="0" lang="zh-CN" altLang="en-US" sz="1800" b="0" i="0" u="none" strike="noStrike" kern="1200" cap="none" spc="0" normalizeH="0" baseline="0" noProof="0" dirty="0">
                <a:ln>
                  <a:noFill/>
                </a:ln>
                <a:solidFill>
                  <a:prstClr val="white"/>
                </a:solidFill>
                <a:effectLst/>
                <a:uLnTx/>
                <a:uFillTx/>
                <a:latin typeface="+mn-lt"/>
                <a:ea typeface="+mn-ea"/>
                <a:cs typeface="+mn-ea"/>
                <a:sym typeface="+mn-lt"/>
              </a:endParaRPr>
            </a:p>
          </p:txBody>
        </p:sp>
        <p:cxnSp>
          <p:nvCxnSpPr>
            <p:cNvPr id="41" name="直接连接符 91"/>
            <p:cNvCxnSpPr/>
            <p:nvPr/>
          </p:nvCxnSpPr>
          <p:spPr>
            <a:xfrm>
              <a:off x="551240" y="2076736"/>
              <a:ext cx="1368296"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42" name="矩形 92"/>
            <p:cNvSpPr/>
            <p:nvPr/>
          </p:nvSpPr>
          <p:spPr>
            <a:xfrm>
              <a:off x="695689" y="1704008"/>
              <a:ext cx="1152416" cy="720080"/>
            </a:xfrm>
            <a:prstGeom prst="rect">
              <a:avLst/>
            </a:prstGeom>
            <a:solidFill>
              <a:srgbClr val="BDD19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050" b="1" i="0" u="none" strike="noStrike" kern="1200" cap="none" spc="0" normalizeH="0" baseline="0" noProof="0" dirty="0">
                <a:ln>
                  <a:noFill/>
                </a:ln>
                <a:solidFill>
                  <a:srgbClr val="222222"/>
                </a:solidFill>
                <a:effectLst/>
                <a:uLnTx/>
                <a:uFillTx/>
                <a:latin typeface="+mn-lt"/>
                <a:ea typeface="+mn-ea"/>
                <a:cs typeface="+mn-ea"/>
                <a:sym typeface="+mn-lt"/>
              </a:endParaRPr>
            </a:p>
          </p:txBody>
        </p:sp>
        <p:cxnSp>
          <p:nvCxnSpPr>
            <p:cNvPr id="43" name="直接连接符 93"/>
            <p:cNvCxnSpPr/>
            <p:nvPr/>
          </p:nvCxnSpPr>
          <p:spPr>
            <a:xfrm>
              <a:off x="-456728" y="2076736"/>
              <a:ext cx="64764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44" name="文本框 94"/>
          <p:cNvSpPr txBox="1">
            <a:spLocks noChangeArrowheads="1"/>
          </p:cNvSpPr>
          <p:nvPr/>
        </p:nvSpPr>
        <p:spPr bwMode="auto">
          <a:xfrm>
            <a:off x="681038" y="1731963"/>
            <a:ext cx="1079500" cy="706438"/>
          </a:xfrm>
          <a:prstGeom prst="rect">
            <a:avLst/>
          </a:prstGeom>
          <a:noFill/>
          <a:ln>
            <a:noFill/>
          </a:ln>
        </p:spPr>
        <p:txBody>
          <a:bodyPr>
            <a:spAutoFit/>
          </a:bodyPr>
          <a:lstStyle>
            <a:lvl1pPr>
              <a:defRPr>
                <a:solidFill>
                  <a:schemeClr val="tx1"/>
                </a:solidFill>
                <a:latin typeface="Arial" panose="020B0604020202020204" pitchFamily="34" charset="0"/>
                <a:ea typeface="微软雅黑" panose="020B0503020204020204" pitchFamily="49" charset="-122"/>
              </a:defRPr>
            </a:lvl1pPr>
            <a:lvl2pPr marL="742950" indent="-285750">
              <a:defRPr>
                <a:solidFill>
                  <a:schemeClr val="tx1"/>
                </a:solidFill>
                <a:latin typeface="Arial" panose="020B0604020202020204" pitchFamily="34" charset="0"/>
                <a:ea typeface="微软雅黑" panose="020B0503020204020204" pitchFamily="49" charset="-122"/>
              </a:defRPr>
            </a:lvl2pPr>
            <a:lvl3pPr marL="1143000" indent="-228600">
              <a:defRPr>
                <a:solidFill>
                  <a:schemeClr val="tx1"/>
                </a:solidFill>
                <a:latin typeface="Arial" panose="020B0604020202020204" pitchFamily="34" charset="0"/>
                <a:ea typeface="微软雅黑" panose="020B0503020204020204" pitchFamily="49" charset="-122"/>
              </a:defRPr>
            </a:lvl3pPr>
            <a:lvl4pPr marL="1600200" indent="-228600">
              <a:defRPr>
                <a:solidFill>
                  <a:schemeClr val="tx1"/>
                </a:solidFill>
                <a:latin typeface="Arial" panose="020B0604020202020204" pitchFamily="34" charset="0"/>
                <a:ea typeface="微软雅黑" panose="020B0503020204020204" pitchFamily="49" charset="-122"/>
              </a:defRPr>
            </a:lvl4pPr>
            <a:lvl5pPr marL="2057400" indent="-228600">
              <a:defRPr>
                <a:solidFill>
                  <a:schemeClr val="tx1"/>
                </a:solidFill>
                <a:latin typeface="Arial" panose="020B0604020202020204" pitchFamily="34" charset="0"/>
                <a:ea typeface="微软雅黑" panose="020B0503020204020204" pitchFamily="49"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9pPr>
          </a:lstStyle>
          <a:p>
            <a:pPr marL="0" marR="0" lvl="0" indent="0" algn="l" defTabSz="914400" rtl="0" eaLnBrk="1" fontAlgn="base" latinLnBrk="0" hangingPunct="1">
              <a:lnSpc>
                <a:spcPct val="95000"/>
              </a:lnSpc>
              <a:spcBef>
                <a:spcPct val="0"/>
              </a:spcBef>
              <a:spcAft>
                <a:spcPct val="0"/>
              </a:spcAft>
              <a:buClrTx/>
              <a:buSzTx/>
              <a:buFontTx/>
              <a:buNone/>
              <a:defRPr/>
            </a:pPr>
            <a:r>
              <a:rPr kumimoji="0" lang="zh-CN" altLang="en-US" sz="1400" b="0" i="0" u="none" strike="noStrike" kern="1200" cap="none" spc="0" normalizeH="0" baseline="0" noProof="0">
                <a:ln>
                  <a:noFill/>
                </a:ln>
                <a:solidFill>
                  <a:schemeClr val="bg1"/>
                </a:solidFill>
                <a:effectLst/>
                <a:uLnTx/>
                <a:uFillTx/>
                <a:latin typeface="Calibri" panose="020F0502020204030204" pitchFamily="34" charset="0"/>
                <a:ea typeface="宋体" panose="02010600030101010101" pitchFamily="2" charset="-122"/>
                <a:cs typeface="+mn-cs"/>
                <a:sym typeface="+mn-lt"/>
              </a:rPr>
              <a:t>同一控制下企业合并的会计处理</a:t>
            </a:r>
            <a:endParaRPr kumimoji="0" lang="zh-CN" altLang="en-US" sz="1400" b="0" i="0" u="none" strike="noStrike" kern="1200" cap="none" spc="0" normalizeH="0" baseline="0" noProof="0">
              <a:ln>
                <a:noFill/>
              </a:ln>
              <a:solidFill>
                <a:schemeClr val="bg1"/>
              </a:solidFill>
              <a:effectLst/>
              <a:uLnTx/>
              <a:uFillTx/>
              <a:latin typeface="Calibri" panose="020F0502020204030204" pitchFamily="34" charset="0"/>
              <a:ea typeface="宋体" panose="02010600030101010101" pitchFamily="2" charset="-122"/>
              <a:cs typeface="+mn-cs"/>
              <a:sym typeface="+mn-lt"/>
            </a:endParaRPr>
          </a:p>
        </p:txBody>
      </p:sp>
      <p:sp>
        <p:nvSpPr>
          <p:cNvPr id="45" name="矩形 95"/>
          <p:cNvSpPr/>
          <p:nvPr/>
        </p:nvSpPr>
        <p:spPr>
          <a:xfrm>
            <a:off x="646113" y="1724025"/>
            <a:ext cx="1081088" cy="661988"/>
          </a:xfrm>
          <a:prstGeom prst="rect">
            <a:avLst/>
          </a:prstGeom>
          <a:noFill/>
          <a:ln w="19050">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050" b="1" i="0" u="none" strike="noStrike" kern="1200" cap="none" spc="0" normalizeH="0" baseline="0" noProof="0" dirty="0">
              <a:ln>
                <a:noFill/>
              </a:ln>
              <a:solidFill>
                <a:srgbClr val="222222"/>
              </a:solidFill>
              <a:effectLst/>
              <a:uLnTx/>
              <a:uFillTx/>
              <a:latin typeface="+mn-lt"/>
              <a:ea typeface="+mn-ea"/>
              <a:cs typeface="+mn-ea"/>
              <a:sym typeface="+mn-lt"/>
            </a:endParaRPr>
          </a:p>
        </p:txBody>
      </p:sp>
      <p:sp>
        <p:nvSpPr>
          <p:cNvPr id="46" name="文本框 131"/>
          <p:cNvSpPr txBox="1">
            <a:spLocks noChangeArrowheads="1"/>
          </p:cNvSpPr>
          <p:nvPr/>
        </p:nvSpPr>
        <p:spPr bwMode="auto">
          <a:xfrm>
            <a:off x="106363" y="1908175"/>
            <a:ext cx="360363" cy="368300"/>
          </a:xfrm>
          <a:prstGeom prst="rect">
            <a:avLst/>
          </a:prstGeom>
          <a:noFill/>
          <a:ln>
            <a:noFill/>
          </a:ln>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en-US" altLang="zh-CN" sz="1800" b="0" i="0" u="none" strike="noStrike" kern="1200" cap="none" spc="0" normalizeH="0" baseline="0" noProof="0">
                <a:ln>
                  <a:noFill/>
                </a:ln>
                <a:solidFill>
                  <a:srgbClr val="FFFFFF"/>
                </a:solidFill>
                <a:effectLst/>
                <a:uLnTx/>
                <a:uFillTx/>
                <a:latin typeface="微软雅黑" panose="020B0503020204020204" pitchFamily="49" charset="-122"/>
                <a:ea typeface="微软雅黑" panose="020B0503020204020204" pitchFamily="49" charset="-122"/>
                <a:cs typeface="+mn-cs"/>
              </a:rPr>
              <a:t>2</a:t>
            </a:r>
            <a:endParaRPr kumimoji="0" lang="zh-CN" altLang="en-US" sz="1800" b="0" i="0" u="none" strike="noStrike" kern="1200" cap="none" spc="0" normalizeH="0" baseline="0" noProof="0">
              <a:ln>
                <a:noFill/>
              </a:ln>
              <a:solidFill>
                <a:srgbClr val="FFFFFF"/>
              </a:solidFill>
              <a:effectLst/>
              <a:uLnTx/>
              <a:uFillTx/>
              <a:latin typeface="微软雅黑" panose="020B0503020204020204" pitchFamily="49" charset="-122"/>
              <a:ea typeface="微软雅黑" panose="020B0503020204020204" pitchFamily="49" charset="-122"/>
              <a:cs typeface="+mn-cs"/>
            </a:endParaRPr>
          </a:p>
        </p:txBody>
      </p:sp>
      <p:grpSp>
        <p:nvGrpSpPr>
          <p:cNvPr id="9232" name="组合 132"/>
          <p:cNvGrpSpPr/>
          <p:nvPr userDrawn="1"/>
        </p:nvGrpSpPr>
        <p:grpSpPr>
          <a:xfrm>
            <a:off x="-541337" y="1084263"/>
            <a:ext cx="2376487" cy="515937"/>
            <a:chOff x="-456728" y="881557"/>
            <a:chExt cx="2376264" cy="515798"/>
          </a:xfrm>
        </p:grpSpPr>
        <p:sp>
          <p:nvSpPr>
            <p:cNvPr id="48" name="六边形 133"/>
            <p:cNvSpPr/>
            <p:nvPr/>
          </p:nvSpPr>
          <p:spPr>
            <a:xfrm rot="5400000">
              <a:off x="206813" y="986280"/>
              <a:ext cx="328524" cy="287311"/>
            </a:xfrm>
            <a:prstGeom prst="hexagon">
              <a:avLst/>
            </a:prstGeom>
            <a:solidFill>
              <a:srgbClr val="20517C"/>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1800" b="0" i="0" u="none" strike="noStrike" kern="1200" cap="none" spc="0" normalizeH="0" baseline="0" noProof="0" dirty="0">
                  <a:ln>
                    <a:noFill/>
                  </a:ln>
                  <a:solidFill>
                    <a:prstClr val="white"/>
                  </a:solidFill>
                  <a:effectLst/>
                  <a:uLnTx/>
                  <a:uFillTx/>
                  <a:latin typeface="+mn-lt"/>
                  <a:ea typeface="+mn-ea"/>
                  <a:cs typeface="+mn-ea"/>
                  <a:sym typeface="+mn-lt"/>
                </a:rPr>
                <a:t> </a:t>
              </a:r>
              <a:endParaRPr kumimoji="0" lang="zh-CN" altLang="en-US" sz="1800" b="0" i="0" u="none" strike="noStrike" kern="1200" cap="none" spc="0" normalizeH="0" baseline="0" noProof="0" dirty="0">
                <a:ln>
                  <a:noFill/>
                </a:ln>
                <a:solidFill>
                  <a:prstClr val="white"/>
                </a:solidFill>
                <a:effectLst/>
                <a:uLnTx/>
                <a:uFillTx/>
                <a:latin typeface="+mn-lt"/>
                <a:ea typeface="+mn-ea"/>
                <a:cs typeface="+mn-ea"/>
                <a:sym typeface="+mn-lt"/>
              </a:endParaRPr>
            </a:p>
          </p:txBody>
        </p:sp>
        <p:cxnSp>
          <p:nvCxnSpPr>
            <p:cNvPr id="49" name="直接连接符 134"/>
            <p:cNvCxnSpPr/>
            <p:nvPr/>
          </p:nvCxnSpPr>
          <p:spPr>
            <a:xfrm>
              <a:off x="551240" y="1156120"/>
              <a:ext cx="1368296"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50" name="矩形 135"/>
            <p:cNvSpPr/>
            <p:nvPr/>
          </p:nvSpPr>
          <p:spPr>
            <a:xfrm>
              <a:off x="695689" y="881557"/>
              <a:ext cx="1152416" cy="51579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050" b="1" i="0" u="none" strike="noStrike" kern="1200" cap="none" spc="0" normalizeH="0" baseline="0" noProof="0" dirty="0">
                <a:ln>
                  <a:noFill/>
                </a:ln>
                <a:solidFill>
                  <a:srgbClr val="222222"/>
                </a:solidFill>
                <a:effectLst/>
                <a:uLnTx/>
                <a:uFillTx/>
                <a:latin typeface="+mn-lt"/>
                <a:ea typeface="+mn-ea"/>
                <a:cs typeface="+mn-ea"/>
                <a:sym typeface="+mn-lt"/>
              </a:endParaRPr>
            </a:p>
          </p:txBody>
        </p:sp>
        <p:sp>
          <p:nvSpPr>
            <p:cNvPr id="51" name="文本框 136"/>
            <p:cNvSpPr txBox="1">
              <a:spLocks noChangeArrowheads="1"/>
            </p:cNvSpPr>
            <p:nvPr/>
          </p:nvSpPr>
          <p:spPr bwMode="auto">
            <a:xfrm>
              <a:off x="622671" y="1022806"/>
              <a:ext cx="1152416" cy="276151"/>
            </a:xfrm>
            <a:prstGeom prst="rect">
              <a:avLst/>
            </a:prstGeom>
            <a:noFill/>
            <a:ln>
              <a:noFill/>
            </a:ln>
          </p:spPr>
          <p:txBody>
            <a:bodyPr>
              <a:spAutoFit/>
            </a:bodyPr>
            <a:lstStyle>
              <a:lvl1pPr>
                <a:defRPr>
                  <a:solidFill>
                    <a:schemeClr val="tx1"/>
                  </a:solidFill>
                  <a:latin typeface="Arial" panose="020B0604020202020204" pitchFamily="34" charset="0"/>
                  <a:ea typeface="微软雅黑" panose="020B0503020204020204" pitchFamily="49" charset="-122"/>
                </a:defRPr>
              </a:lvl1pPr>
              <a:lvl2pPr marL="742950" indent="-285750">
                <a:defRPr>
                  <a:solidFill>
                    <a:schemeClr val="tx1"/>
                  </a:solidFill>
                  <a:latin typeface="Arial" panose="020B0604020202020204" pitchFamily="34" charset="0"/>
                  <a:ea typeface="微软雅黑" panose="020B0503020204020204" pitchFamily="49" charset="-122"/>
                </a:defRPr>
              </a:lvl2pPr>
              <a:lvl3pPr marL="1143000" indent="-228600">
                <a:defRPr>
                  <a:solidFill>
                    <a:schemeClr val="tx1"/>
                  </a:solidFill>
                  <a:latin typeface="Arial" panose="020B0604020202020204" pitchFamily="34" charset="0"/>
                  <a:ea typeface="微软雅黑" panose="020B0503020204020204" pitchFamily="49" charset="-122"/>
                </a:defRPr>
              </a:lvl3pPr>
              <a:lvl4pPr marL="1600200" indent="-228600">
                <a:defRPr>
                  <a:solidFill>
                    <a:schemeClr val="tx1"/>
                  </a:solidFill>
                  <a:latin typeface="Arial" panose="020B0604020202020204" pitchFamily="34" charset="0"/>
                  <a:ea typeface="微软雅黑" panose="020B0503020204020204" pitchFamily="49" charset="-122"/>
                </a:defRPr>
              </a:lvl4pPr>
              <a:lvl5pPr marL="2057400" indent="-228600">
                <a:defRPr>
                  <a:solidFill>
                    <a:schemeClr val="tx1"/>
                  </a:solidFill>
                  <a:latin typeface="Arial" panose="020B0604020202020204" pitchFamily="34" charset="0"/>
                  <a:ea typeface="微软雅黑" panose="020B0503020204020204" pitchFamily="49"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9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200" b="1" i="0" u="none" strike="noStrike" kern="1200" cap="none" spc="0" normalizeH="0" baseline="0" noProof="0">
                <a:ln>
                  <a:noFill/>
                </a:ln>
                <a:solidFill>
                  <a:srgbClr val="20517C"/>
                </a:solidFill>
                <a:effectLst/>
                <a:uLnTx/>
                <a:uFillTx/>
                <a:latin typeface="Calibri" panose="020F0502020204030204" pitchFamily="34" charset="0"/>
                <a:ea typeface="宋体" panose="02010600030101010101" pitchFamily="2" charset="-122"/>
                <a:cs typeface="+mn-cs"/>
                <a:sym typeface="+mn-lt"/>
              </a:endParaRPr>
            </a:p>
          </p:txBody>
        </p:sp>
        <p:cxnSp>
          <p:nvCxnSpPr>
            <p:cNvPr id="52" name="直接连接符 137"/>
            <p:cNvCxnSpPr/>
            <p:nvPr/>
          </p:nvCxnSpPr>
          <p:spPr>
            <a:xfrm>
              <a:off x="-456728" y="1156120"/>
              <a:ext cx="64764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53" name="文本框 138"/>
          <p:cNvSpPr txBox="1">
            <a:spLocks noChangeArrowheads="1"/>
          </p:cNvSpPr>
          <p:nvPr/>
        </p:nvSpPr>
        <p:spPr bwMode="auto">
          <a:xfrm>
            <a:off x="623888" y="933450"/>
            <a:ext cx="935038" cy="277813"/>
          </a:xfrm>
          <a:prstGeom prst="rect">
            <a:avLst/>
          </a:prstGeom>
          <a:noFill/>
          <a:ln>
            <a:noFill/>
          </a:ln>
        </p:spPr>
        <p:txBody>
          <a:bodyPr>
            <a:spAutoFit/>
          </a:bodyPr>
          <a:lstStyle>
            <a:lvl1pPr>
              <a:defRPr>
                <a:solidFill>
                  <a:schemeClr val="tx1"/>
                </a:solidFill>
                <a:latin typeface="Arial" panose="020B0604020202020204" pitchFamily="34" charset="0"/>
                <a:ea typeface="微软雅黑" panose="020B0503020204020204" pitchFamily="49" charset="-122"/>
              </a:defRPr>
            </a:lvl1pPr>
            <a:lvl2pPr marL="742950" indent="-285750">
              <a:defRPr>
                <a:solidFill>
                  <a:schemeClr val="tx1"/>
                </a:solidFill>
                <a:latin typeface="Arial" panose="020B0604020202020204" pitchFamily="34" charset="0"/>
                <a:ea typeface="微软雅黑" panose="020B0503020204020204" pitchFamily="49" charset="-122"/>
              </a:defRPr>
            </a:lvl2pPr>
            <a:lvl3pPr marL="1143000" indent="-228600">
              <a:defRPr>
                <a:solidFill>
                  <a:schemeClr val="tx1"/>
                </a:solidFill>
                <a:latin typeface="Arial" panose="020B0604020202020204" pitchFamily="34" charset="0"/>
                <a:ea typeface="微软雅黑" panose="020B0503020204020204" pitchFamily="49" charset="-122"/>
              </a:defRPr>
            </a:lvl3pPr>
            <a:lvl4pPr marL="1600200" indent="-228600">
              <a:defRPr>
                <a:solidFill>
                  <a:schemeClr val="tx1"/>
                </a:solidFill>
                <a:latin typeface="Arial" panose="020B0604020202020204" pitchFamily="34" charset="0"/>
                <a:ea typeface="微软雅黑" panose="020B0503020204020204" pitchFamily="49" charset="-122"/>
              </a:defRPr>
            </a:lvl4pPr>
            <a:lvl5pPr marL="2057400" indent="-228600">
              <a:defRPr>
                <a:solidFill>
                  <a:schemeClr val="tx1"/>
                </a:solidFill>
                <a:latin typeface="Arial" panose="020B0604020202020204" pitchFamily="34" charset="0"/>
                <a:ea typeface="微软雅黑" panose="020B0503020204020204" pitchFamily="49"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9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200" b="1" i="0" u="none" strike="noStrike" kern="1200" cap="none" spc="0" normalizeH="0" baseline="0" noProof="0">
              <a:ln>
                <a:noFill/>
              </a:ln>
              <a:solidFill>
                <a:srgbClr val="20517C"/>
              </a:solidFill>
              <a:effectLst/>
              <a:uLnTx/>
              <a:uFillTx/>
              <a:latin typeface="Calibri" panose="020F0502020204030204" pitchFamily="34" charset="0"/>
              <a:ea typeface="宋体" panose="02010600030101010101" pitchFamily="2" charset="-122"/>
              <a:cs typeface="+mn-cs"/>
              <a:sym typeface="+mn-lt"/>
            </a:endParaRPr>
          </a:p>
        </p:txBody>
      </p:sp>
      <p:sp>
        <p:nvSpPr>
          <p:cNvPr id="54" name="文本框 143"/>
          <p:cNvSpPr txBox="1">
            <a:spLocks noChangeArrowheads="1"/>
          </p:cNvSpPr>
          <p:nvPr/>
        </p:nvSpPr>
        <p:spPr bwMode="auto">
          <a:xfrm>
            <a:off x="623888" y="942975"/>
            <a:ext cx="576263" cy="327025"/>
          </a:xfrm>
          <a:prstGeom prst="rect">
            <a:avLst/>
          </a:prstGeom>
          <a:noFill/>
          <a:ln>
            <a:noFill/>
          </a:ln>
        </p:spPr>
        <p:txBody>
          <a:bodyPr>
            <a:spAutoFit/>
          </a:bodyPr>
          <a:lstStyle>
            <a:lvl1pPr>
              <a:defRPr>
                <a:solidFill>
                  <a:schemeClr val="tx1"/>
                </a:solidFill>
                <a:latin typeface="Arial" panose="020B0604020202020204" pitchFamily="34" charset="0"/>
                <a:ea typeface="微软雅黑" panose="020B0503020204020204" pitchFamily="49" charset="-122"/>
              </a:defRPr>
            </a:lvl1pPr>
            <a:lvl2pPr marL="742950" indent="-285750">
              <a:defRPr>
                <a:solidFill>
                  <a:schemeClr val="tx1"/>
                </a:solidFill>
                <a:latin typeface="Arial" panose="020B0604020202020204" pitchFamily="34" charset="0"/>
                <a:ea typeface="微软雅黑" panose="020B0503020204020204" pitchFamily="49" charset="-122"/>
              </a:defRPr>
            </a:lvl2pPr>
            <a:lvl3pPr marL="1143000" indent="-228600">
              <a:defRPr>
                <a:solidFill>
                  <a:schemeClr val="tx1"/>
                </a:solidFill>
                <a:latin typeface="Arial" panose="020B0604020202020204" pitchFamily="34" charset="0"/>
                <a:ea typeface="微软雅黑" panose="020B0503020204020204" pitchFamily="49" charset="-122"/>
              </a:defRPr>
            </a:lvl3pPr>
            <a:lvl4pPr marL="1600200" indent="-228600">
              <a:defRPr>
                <a:solidFill>
                  <a:schemeClr val="tx1"/>
                </a:solidFill>
                <a:latin typeface="Arial" panose="020B0604020202020204" pitchFamily="34" charset="0"/>
                <a:ea typeface="微软雅黑" panose="020B0503020204020204" pitchFamily="49" charset="-122"/>
              </a:defRPr>
            </a:lvl4pPr>
            <a:lvl5pPr marL="2057400" indent="-228600">
              <a:defRPr>
                <a:solidFill>
                  <a:schemeClr val="tx1"/>
                </a:solidFill>
                <a:latin typeface="Arial" panose="020B0604020202020204" pitchFamily="34" charset="0"/>
                <a:ea typeface="微软雅黑" panose="020B0503020204020204" pitchFamily="49"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9pPr>
          </a:lstStyle>
          <a:p>
            <a:pPr marL="0" marR="0" lvl="0" indent="0" algn="l" defTabSz="914400" rtl="0" eaLnBrk="1" fontAlgn="base" latinLnBrk="0" hangingPunct="1">
              <a:lnSpc>
                <a:spcPct val="95000"/>
              </a:lnSpc>
              <a:spcBef>
                <a:spcPct val="0"/>
              </a:spcBef>
              <a:spcAft>
                <a:spcPct val="0"/>
              </a:spcAft>
              <a:buClrTx/>
              <a:buSzTx/>
              <a:buFontTx/>
              <a:buNone/>
              <a:defRPr/>
            </a:pPr>
            <a:endParaRPr kumimoji="0" lang="zh-CN" altLang="en-US" sz="1600" b="0" i="0" u="none" strike="noStrike" kern="1200" cap="none" spc="0" normalizeH="0" baseline="0" noProof="0">
              <a:ln>
                <a:noFill/>
              </a:ln>
              <a:solidFill>
                <a:srgbClr val="000000"/>
              </a:solidFill>
              <a:effectLst/>
              <a:uLnTx/>
              <a:uFillTx/>
              <a:latin typeface="Calibri" panose="020F0502020204030204" pitchFamily="34" charset="0"/>
              <a:ea typeface="宋体" panose="02010600030101010101" pitchFamily="2" charset="-122"/>
              <a:cs typeface="+mn-cs"/>
              <a:sym typeface="+mn-lt"/>
            </a:endParaRPr>
          </a:p>
        </p:txBody>
      </p:sp>
      <p:sp>
        <p:nvSpPr>
          <p:cNvPr id="55" name="文本框 145"/>
          <p:cNvSpPr txBox="1">
            <a:spLocks noChangeArrowheads="1"/>
          </p:cNvSpPr>
          <p:nvPr/>
        </p:nvSpPr>
        <p:spPr bwMode="auto">
          <a:xfrm>
            <a:off x="517525" y="1103313"/>
            <a:ext cx="1362075" cy="501650"/>
          </a:xfrm>
          <a:prstGeom prst="rect">
            <a:avLst/>
          </a:prstGeom>
          <a:noFill/>
          <a:ln>
            <a:noFill/>
          </a:ln>
        </p:spPr>
        <p:txBody>
          <a:bodyPr>
            <a:spAutoFit/>
          </a:bodyPr>
          <a:lstStyle>
            <a:lvl1pPr>
              <a:defRPr>
                <a:solidFill>
                  <a:schemeClr val="tx1"/>
                </a:solidFill>
                <a:latin typeface="Arial" panose="020B0604020202020204" pitchFamily="34" charset="0"/>
                <a:ea typeface="微软雅黑" panose="020B0503020204020204" pitchFamily="49" charset="-122"/>
              </a:defRPr>
            </a:lvl1pPr>
            <a:lvl2pPr marL="742950" indent="-285750">
              <a:defRPr>
                <a:solidFill>
                  <a:schemeClr val="tx1"/>
                </a:solidFill>
                <a:latin typeface="Arial" panose="020B0604020202020204" pitchFamily="34" charset="0"/>
                <a:ea typeface="微软雅黑" panose="020B0503020204020204" pitchFamily="49" charset="-122"/>
              </a:defRPr>
            </a:lvl2pPr>
            <a:lvl3pPr marL="1143000" indent="-228600">
              <a:defRPr>
                <a:solidFill>
                  <a:schemeClr val="tx1"/>
                </a:solidFill>
                <a:latin typeface="Arial" panose="020B0604020202020204" pitchFamily="34" charset="0"/>
                <a:ea typeface="微软雅黑" panose="020B0503020204020204" pitchFamily="49" charset="-122"/>
              </a:defRPr>
            </a:lvl3pPr>
            <a:lvl4pPr marL="1600200" indent="-228600">
              <a:defRPr>
                <a:solidFill>
                  <a:schemeClr val="tx1"/>
                </a:solidFill>
                <a:latin typeface="Arial" panose="020B0604020202020204" pitchFamily="34" charset="0"/>
                <a:ea typeface="微软雅黑" panose="020B0503020204020204" pitchFamily="49" charset="-122"/>
              </a:defRPr>
            </a:lvl4pPr>
            <a:lvl5pPr marL="2057400" indent="-228600">
              <a:defRPr>
                <a:solidFill>
                  <a:schemeClr val="tx1"/>
                </a:solidFill>
                <a:latin typeface="Arial" panose="020B0604020202020204" pitchFamily="34" charset="0"/>
                <a:ea typeface="微软雅黑" panose="020B0503020204020204" pitchFamily="49"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9pPr>
          </a:lstStyle>
          <a:p>
            <a:pPr marL="0" marR="0" lvl="0" indent="0" algn="ctr" defTabSz="914400" rtl="0" eaLnBrk="1" fontAlgn="base" latinLnBrk="0" hangingPunct="1">
              <a:lnSpc>
                <a:spcPct val="95000"/>
              </a:lnSpc>
              <a:spcBef>
                <a:spcPct val="0"/>
              </a:spcBef>
              <a:spcAft>
                <a:spcPct val="0"/>
              </a:spcAft>
              <a:buClrTx/>
              <a:buSzTx/>
              <a:buFontTx/>
              <a:buNone/>
              <a:defRPr/>
            </a:pPr>
            <a:r>
              <a:rPr kumimoji="0" lang="zh-CN" altLang="en-US" sz="1400" b="0" i="0" u="none" strike="noStrike" kern="1200" cap="none" spc="0" normalizeH="0" baseline="0" noProof="0">
                <a:ln>
                  <a:noFill/>
                </a:ln>
                <a:solidFill>
                  <a:srgbClr val="222222"/>
                </a:solidFill>
                <a:effectLst/>
                <a:uLnTx/>
                <a:uFillTx/>
                <a:latin typeface="Calibri" panose="020F0502020204030204" pitchFamily="34" charset="0"/>
                <a:ea typeface="宋体" panose="02010600030101010101" pitchFamily="2" charset="-122"/>
                <a:cs typeface="+mn-cs"/>
                <a:sym typeface="+mn-lt"/>
              </a:rPr>
              <a:t>企业合并</a:t>
            </a:r>
            <a:endParaRPr kumimoji="0" lang="en-US" altLang="zh-CN" sz="1400" b="0" i="0" u="none" strike="noStrike" kern="1200" cap="none" spc="0" normalizeH="0" baseline="0" noProof="0">
              <a:ln>
                <a:noFill/>
              </a:ln>
              <a:solidFill>
                <a:srgbClr val="222222"/>
              </a:solidFill>
              <a:effectLst/>
              <a:uLnTx/>
              <a:uFillTx/>
              <a:latin typeface="Calibri" panose="020F0502020204030204" pitchFamily="34" charset="0"/>
              <a:ea typeface="宋体" panose="02010600030101010101" pitchFamily="2" charset="-122"/>
              <a:cs typeface="+mn-cs"/>
              <a:sym typeface="+mn-lt"/>
            </a:endParaRPr>
          </a:p>
          <a:p>
            <a:pPr marL="0" marR="0" lvl="0" indent="0" algn="ctr" defTabSz="914400" rtl="0" eaLnBrk="1" fontAlgn="base" latinLnBrk="0" hangingPunct="1">
              <a:lnSpc>
                <a:spcPct val="95000"/>
              </a:lnSpc>
              <a:spcBef>
                <a:spcPct val="0"/>
              </a:spcBef>
              <a:spcAft>
                <a:spcPct val="0"/>
              </a:spcAft>
              <a:buClrTx/>
              <a:buSzTx/>
              <a:buFontTx/>
              <a:buNone/>
              <a:defRPr/>
            </a:pPr>
            <a:r>
              <a:rPr kumimoji="0" lang="zh-CN" altLang="en-US" sz="1400" b="0" i="0" u="none" strike="noStrike" kern="1200" cap="none" spc="0" normalizeH="0" baseline="0" noProof="0">
                <a:ln>
                  <a:noFill/>
                </a:ln>
                <a:solidFill>
                  <a:srgbClr val="222222"/>
                </a:solidFill>
                <a:effectLst/>
                <a:uLnTx/>
                <a:uFillTx/>
                <a:latin typeface="Calibri" panose="020F0502020204030204" pitchFamily="34" charset="0"/>
                <a:ea typeface="宋体" panose="02010600030101010101" pitchFamily="2" charset="-122"/>
                <a:cs typeface="+mn-cs"/>
                <a:sym typeface="+mn-lt"/>
              </a:rPr>
              <a:t>概述</a:t>
            </a:r>
            <a:endParaRPr kumimoji="0" lang="en-US" altLang="zh-CN" sz="1400" b="0" i="0" u="none" strike="noStrike" kern="1200" cap="none" spc="0" normalizeH="0" baseline="0" noProof="0">
              <a:ln>
                <a:noFill/>
              </a:ln>
              <a:solidFill>
                <a:srgbClr val="222222"/>
              </a:solidFill>
              <a:effectLst/>
              <a:uLnTx/>
              <a:uFillTx/>
              <a:latin typeface="Calibri" panose="020F0502020204030204" pitchFamily="34" charset="0"/>
              <a:ea typeface="宋体" panose="02010600030101010101" pitchFamily="2" charset="-122"/>
              <a:cs typeface="+mn-cs"/>
              <a:sym typeface="+mn-lt"/>
            </a:endParaRPr>
          </a:p>
        </p:txBody>
      </p:sp>
      <p:sp>
        <p:nvSpPr>
          <p:cNvPr id="56" name="文本框 146"/>
          <p:cNvSpPr txBox="1">
            <a:spLocks noChangeArrowheads="1"/>
          </p:cNvSpPr>
          <p:nvPr/>
        </p:nvSpPr>
        <p:spPr bwMode="auto">
          <a:xfrm>
            <a:off x="106363" y="1154113"/>
            <a:ext cx="360363" cy="369888"/>
          </a:xfrm>
          <a:prstGeom prst="rect">
            <a:avLst/>
          </a:prstGeom>
          <a:noFill/>
          <a:ln>
            <a:noFill/>
          </a:ln>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en-US" altLang="zh-CN" sz="1800" b="0" i="0" u="none" strike="noStrike" kern="1200" cap="none" spc="0" normalizeH="0" baseline="0" noProof="0">
                <a:ln>
                  <a:noFill/>
                </a:ln>
                <a:solidFill>
                  <a:srgbClr val="FFFFFF"/>
                </a:solidFill>
                <a:effectLst/>
                <a:uLnTx/>
                <a:uFillTx/>
                <a:latin typeface="微软雅黑" panose="020B0503020204020204" pitchFamily="49" charset="-122"/>
                <a:ea typeface="微软雅黑" panose="020B0503020204020204" pitchFamily="49" charset="-122"/>
                <a:cs typeface="+mn-cs"/>
              </a:rPr>
              <a:t>1</a:t>
            </a:r>
            <a:endParaRPr kumimoji="0" lang="zh-CN" altLang="en-US" sz="1800" b="0" i="0" u="none" strike="noStrike" kern="1200" cap="none" spc="0" normalizeH="0" baseline="0" noProof="0">
              <a:ln>
                <a:noFill/>
              </a:ln>
              <a:solidFill>
                <a:srgbClr val="FFFFFF"/>
              </a:solidFill>
              <a:effectLst/>
              <a:uLnTx/>
              <a:uFillTx/>
              <a:latin typeface="微软雅黑" panose="020B0503020204020204" pitchFamily="49" charset="-122"/>
              <a:ea typeface="微软雅黑" panose="020B0503020204020204" pitchFamily="49" charset="-122"/>
              <a:cs typeface="+mn-cs"/>
            </a:endParaRPr>
          </a:p>
        </p:txBody>
      </p:sp>
      <p:grpSp>
        <p:nvGrpSpPr>
          <p:cNvPr id="9237" name="组合 147"/>
          <p:cNvGrpSpPr/>
          <p:nvPr userDrawn="1"/>
        </p:nvGrpSpPr>
        <p:grpSpPr>
          <a:xfrm>
            <a:off x="-542925" y="2536825"/>
            <a:ext cx="2376488" cy="719138"/>
            <a:chOff x="-456728" y="1704008"/>
            <a:chExt cx="2376264" cy="720080"/>
          </a:xfrm>
        </p:grpSpPr>
        <p:sp>
          <p:nvSpPr>
            <p:cNvPr id="58" name="六边形 148"/>
            <p:cNvSpPr/>
            <p:nvPr/>
          </p:nvSpPr>
          <p:spPr>
            <a:xfrm rot="5400000">
              <a:off x="206555" y="1937878"/>
              <a:ext cx="329043" cy="287310"/>
            </a:xfrm>
            <a:prstGeom prst="hexagon">
              <a:avLst/>
            </a:prstGeom>
            <a:solidFill>
              <a:srgbClr val="20517C"/>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1800" b="0" i="0" u="none" strike="noStrike" kern="1200" cap="none" spc="0" normalizeH="0" baseline="0" noProof="0" dirty="0">
                  <a:ln>
                    <a:noFill/>
                  </a:ln>
                  <a:solidFill>
                    <a:prstClr val="white"/>
                  </a:solidFill>
                  <a:effectLst/>
                  <a:uLnTx/>
                  <a:uFillTx/>
                  <a:latin typeface="+mn-lt"/>
                  <a:ea typeface="+mn-ea"/>
                  <a:cs typeface="+mn-ea"/>
                  <a:sym typeface="+mn-lt"/>
                </a:rPr>
                <a:t> </a:t>
              </a:r>
              <a:endParaRPr kumimoji="0" lang="zh-CN" altLang="en-US" sz="1800" b="0" i="0" u="none" strike="noStrike" kern="1200" cap="none" spc="0" normalizeH="0" baseline="0" noProof="0" dirty="0">
                <a:ln>
                  <a:noFill/>
                </a:ln>
                <a:solidFill>
                  <a:prstClr val="white"/>
                </a:solidFill>
                <a:effectLst/>
                <a:uLnTx/>
                <a:uFillTx/>
                <a:latin typeface="+mn-lt"/>
                <a:ea typeface="+mn-ea"/>
                <a:cs typeface="+mn-ea"/>
                <a:sym typeface="+mn-lt"/>
              </a:endParaRPr>
            </a:p>
          </p:txBody>
        </p:sp>
        <p:cxnSp>
          <p:nvCxnSpPr>
            <p:cNvPr id="59" name="直接连接符 149"/>
            <p:cNvCxnSpPr/>
            <p:nvPr/>
          </p:nvCxnSpPr>
          <p:spPr>
            <a:xfrm>
              <a:off x="551240" y="2075970"/>
              <a:ext cx="1368296"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60" name="矩形 150"/>
            <p:cNvSpPr/>
            <p:nvPr/>
          </p:nvSpPr>
          <p:spPr>
            <a:xfrm>
              <a:off x="695688" y="1704008"/>
              <a:ext cx="1152416" cy="72008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050" b="1" i="0" u="none" strike="noStrike" kern="1200" cap="none" spc="0" normalizeH="0" baseline="0" noProof="0" dirty="0">
                <a:ln>
                  <a:noFill/>
                </a:ln>
                <a:solidFill>
                  <a:srgbClr val="222222"/>
                </a:solidFill>
                <a:effectLst/>
                <a:uLnTx/>
                <a:uFillTx/>
                <a:latin typeface="+mn-lt"/>
                <a:ea typeface="+mn-ea"/>
                <a:cs typeface="+mn-ea"/>
                <a:sym typeface="+mn-lt"/>
              </a:endParaRPr>
            </a:p>
          </p:txBody>
        </p:sp>
        <p:cxnSp>
          <p:nvCxnSpPr>
            <p:cNvPr id="61" name="直接连接符 151"/>
            <p:cNvCxnSpPr/>
            <p:nvPr/>
          </p:nvCxnSpPr>
          <p:spPr>
            <a:xfrm>
              <a:off x="-456728" y="2075970"/>
              <a:ext cx="647639"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62" name="文本框 152"/>
          <p:cNvSpPr txBox="1">
            <a:spLocks noChangeArrowheads="1"/>
          </p:cNvSpPr>
          <p:nvPr/>
        </p:nvSpPr>
        <p:spPr bwMode="auto">
          <a:xfrm>
            <a:off x="106363" y="2733675"/>
            <a:ext cx="360363" cy="368300"/>
          </a:xfrm>
          <a:prstGeom prst="rect">
            <a:avLst/>
          </a:prstGeom>
          <a:noFill/>
          <a:ln>
            <a:noFill/>
          </a:ln>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en-US" altLang="zh-CN" sz="1800" b="0" i="0" u="none" strike="noStrike" kern="1200" cap="none" spc="0" normalizeH="0" baseline="0" noProof="0">
                <a:ln>
                  <a:noFill/>
                </a:ln>
                <a:solidFill>
                  <a:srgbClr val="FFFFFF"/>
                </a:solidFill>
                <a:effectLst/>
                <a:uLnTx/>
                <a:uFillTx/>
                <a:latin typeface="微软雅黑" panose="020B0503020204020204" pitchFamily="49" charset="-122"/>
                <a:ea typeface="微软雅黑" panose="020B0503020204020204" pitchFamily="49" charset="-122"/>
                <a:cs typeface="+mn-cs"/>
              </a:rPr>
              <a:t>3</a:t>
            </a:r>
            <a:endParaRPr kumimoji="0" lang="zh-CN" altLang="en-US" sz="1800" b="0" i="0" u="none" strike="noStrike" kern="1200" cap="none" spc="0" normalizeH="0" baseline="0" noProof="0">
              <a:ln>
                <a:noFill/>
              </a:ln>
              <a:solidFill>
                <a:srgbClr val="FFFFFF"/>
              </a:solidFill>
              <a:effectLst/>
              <a:uLnTx/>
              <a:uFillTx/>
              <a:latin typeface="微软雅黑" panose="020B0503020204020204" pitchFamily="49" charset="-122"/>
              <a:ea typeface="微软雅黑" panose="020B0503020204020204" pitchFamily="49" charset="-122"/>
              <a:cs typeface="+mn-cs"/>
            </a:endParaRPr>
          </a:p>
        </p:txBody>
      </p:sp>
      <p:sp>
        <p:nvSpPr>
          <p:cNvPr id="63" name="文本框 153"/>
          <p:cNvSpPr txBox="1">
            <a:spLocks noChangeArrowheads="1"/>
          </p:cNvSpPr>
          <p:nvPr/>
        </p:nvSpPr>
        <p:spPr bwMode="auto">
          <a:xfrm>
            <a:off x="619125" y="2555875"/>
            <a:ext cx="1187450" cy="706438"/>
          </a:xfrm>
          <a:prstGeom prst="rect">
            <a:avLst/>
          </a:prstGeom>
          <a:noFill/>
          <a:ln>
            <a:noFill/>
          </a:ln>
        </p:spPr>
        <p:txBody>
          <a:bodyPr>
            <a:spAutoFit/>
          </a:bodyPr>
          <a:lstStyle>
            <a:lvl1pPr>
              <a:defRPr>
                <a:solidFill>
                  <a:schemeClr val="tx1"/>
                </a:solidFill>
                <a:latin typeface="Arial" panose="020B0604020202020204" pitchFamily="34" charset="0"/>
                <a:ea typeface="微软雅黑" panose="020B0503020204020204" pitchFamily="49" charset="-122"/>
              </a:defRPr>
            </a:lvl1pPr>
            <a:lvl2pPr marL="742950" indent="-285750">
              <a:defRPr>
                <a:solidFill>
                  <a:schemeClr val="tx1"/>
                </a:solidFill>
                <a:latin typeface="Arial" panose="020B0604020202020204" pitchFamily="34" charset="0"/>
                <a:ea typeface="微软雅黑" panose="020B0503020204020204" pitchFamily="49" charset="-122"/>
              </a:defRPr>
            </a:lvl2pPr>
            <a:lvl3pPr marL="1143000" indent="-228600">
              <a:defRPr>
                <a:solidFill>
                  <a:schemeClr val="tx1"/>
                </a:solidFill>
                <a:latin typeface="Arial" panose="020B0604020202020204" pitchFamily="34" charset="0"/>
                <a:ea typeface="微软雅黑" panose="020B0503020204020204" pitchFamily="49" charset="-122"/>
              </a:defRPr>
            </a:lvl3pPr>
            <a:lvl4pPr marL="1600200" indent="-228600">
              <a:defRPr>
                <a:solidFill>
                  <a:schemeClr val="tx1"/>
                </a:solidFill>
                <a:latin typeface="Arial" panose="020B0604020202020204" pitchFamily="34" charset="0"/>
                <a:ea typeface="微软雅黑" panose="020B0503020204020204" pitchFamily="49" charset="-122"/>
              </a:defRPr>
            </a:lvl4pPr>
            <a:lvl5pPr marL="2057400" indent="-228600">
              <a:defRPr>
                <a:solidFill>
                  <a:schemeClr val="tx1"/>
                </a:solidFill>
                <a:latin typeface="Arial" panose="020B0604020202020204" pitchFamily="34" charset="0"/>
                <a:ea typeface="微软雅黑" panose="020B0503020204020204" pitchFamily="49"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9pPr>
          </a:lstStyle>
          <a:p>
            <a:pPr marL="0" marR="0" lvl="0" indent="0" algn="ctr" defTabSz="914400" rtl="0" eaLnBrk="1" fontAlgn="base" latinLnBrk="0" hangingPunct="1">
              <a:lnSpc>
                <a:spcPct val="95000"/>
              </a:lnSpc>
              <a:spcBef>
                <a:spcPct val="0"/>
              </a:spcBef>
              <a:spcAft>
                <a:spcPct val="0"/>
              </a:spcAft>
              <a:buClrTx/>
              <a:buSzTx/>
              <a:buFontTx/>
              <a:buNone/>
              <a:defRPr/>
            </a:pPr>
            <a:r>
              <a:rPr kumimoji="0" lang="zh-CN" altLang="en-US" sz="1400" b="0" i="0" u="none" strike="noStrike" kern="1200" cap="none" spc="0" normalizeH="0" baseline="0" noProof="0">
                <a:ln>
                  <a:noFill/>
                </a:ln>
                <a:solidFill>
                  <a:srgbClr val="222222"/>
                </a:solidFill>
                <a:effectLst/>
                <a:uLnTx/>
                <a:uFillTx/>
                <a:latin typeface="Calibri" panose="020F0502020204030204" pitchFamily="34" charset="0"/>
                <a:ea typeface="宋体" panose="02010600030101010101" pitchFamily="2" charset="-122"/>
                <a:cs typeface="+mn-cs"/>
                <a:sym typeface="+mn-lt"/>
              </a:rPr>
              <a:t>非同一控制下企业合并的会计处理</a:t>
            </a:r>
            <a:endParaRPr kumimoji="0" lang="zh-CN" altLang="en-US" sz="1400" b="0" i="0" u="none" strike="noStrike" kern="1200" cap="none" spc="0" normalizeH="0" baseline="0" noProof="0">
              <a:ln>
                <a:noFill/>
              </a:ln>
              <a:solidFill>
                <a:srgbClr val="222222"/>
              </a:solidFill>
              <a:effectLst/>
              <a:uLnTx/>
              <a:uFillTx/>
              <a:latin typeface="Calibri" panose="020F0502020204030204" pitchFamily="34" charset="0"/>
              <a:ea typeface="宋体" panose="02010600030101010101" pitchFamily="2" charset="-122"/>
              <a:cs typeface="+mn-cs"/>
              <a:sym typeface="+mn-lt"/>
            </a:endParaRPr>
          </a:p>
        </p:txBody>
      </p:sp>
      <p:cxnSp>
        <p:nvCxnSpPr>
          <p:cNvPr id="64" name="直接连接符 154"/>
          <p:cNvCxnSpPr/>
          <p:nvPr/>
        </p:nvCxnSpPr>
        <p:spPr>
          <a:xfrm>
            <a:off x="227013" y="257175"/>
            <a:ext cx="1404938"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65" name="直接连接符 155"/>
          <p:cNvCxnSpPr/>
          <p:nvPr/>
        </p:nvCxnSpPr>
        <p:spPr>
          <a:xfrm>
            <a:off x="227013" y="185738"/>
            <a:ext cx="1404938"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66" name="直接连接符 156"/>
          <p:cNvCxnSpPr/>
          <p:nvPr/>
        </p:nvCxnSpPr>
        <p:spPr>
          <a:xfrm>
            <a:off x="227013" y="328613"/>
            <a:ext cx="1404938"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
        <p:nvSpPr>
          <p:cNvPr id="67" name="文本框 105">
            <a:hlinkClick r:id="rId3" action="ppaction://hlinkfile"/>
          </p:cNvPr>
          <p:cNvSpPr txBox="1">
            <a:spLocks noChangeArrowheads="1"/>
          </p:cNvSpPr>
          <p:nvPr/>
        </p:nvSpPr>
        <p:spPr bwMode="auto">
          <a:xfrm>
            <a:off x="623888" y="4083050"/>
            <a:ext cx="1008063" cy="325438"/>
          </a:xfrm>
          <a:prstGeom prst="rect">
            <a:avLst/>
          </a:prstGeom>
          <a:noFill/>
          <a:ln>
            <a:noFill/>
          </a:ln>
        </p:spPr>
        <p:txBody>
          <a:bodyPr>
            <a:spAutoFit/>
          </a:bodyPr>
          <a:lstStyle>
            <a:lvl1pPr>
              <a:defRPr>
                <a:solidFill>
                  <a:schemeClr val="tx1"/>
                </a:solidFill>
                <a:latin typeface="Arial" panose="020B0604020202020204" pitchFamily="34" charset="0"/>
                <a:ea typeface="微软雅黑" panose="020B0503020204020204" pitchFamily="49" charset="-122"/>
              </a:defRPr>
            </a:lvl1pPr>
            <a:lvl2pPr marL="742950" indent="-285750">
              <a:defRPr>
                <a:solidFill>
                  <a:schemeClr val="tx1"/>
                </a:solidFill>
                <a:latin typeface="Arial" panose="020B0604020202020204" pitchFamily="34" charset="0"/>
                <a:ea typeface="微软雅黑" panose="020B0503020204020204" pitchFamily="49" charset="-122"/>
              </a:defRPr>
            </a:lvl2pPr>
            <a:lvl3pPr marL="1143000" indent="-228600">
              <a:defRPr>
                <a:solidFill>
                  <a:schemeClr val="tx1"/>
                </a:solidFill>
                <a:latin typeface="Arial" panose="020B0604020202020204" pitchFamily="34" charset="0"/>
                <a:ea typeface="微软雅黑" panose="020B0503020204020204" pitchFamily="49" charset="-122"/>
              </a:defRPr>
            </a:lvl3pPr>
            <a:lvl4pPr marL="1600200" indent="-228600">
              <a:defRPr>
                <a:solidFill>
                  <a:schemeClr val="tx1"/>
                </a:solidFill>
                <a:latin typeface="Arial" panose="020B0604020202020204" pitchFamily="34" charset="0"/>
                <a:ea typeface="微软雅黑" panose="020B0503020204020204" pitchFamily="49" charset="-122"/>
              </a:defRPr>
            </a:lvl4pPr>
            <a:lvl5pPr marL="2057400" indent="-228600">
              <a:defRPr>
                <a:solidFill>
                  <a:schemeClr val="tx1"/>
                </a:solidFill>
                <a:latin typeface="Arial" panose="020B0604020202020204" pitchFamily="34" charset="0"/>
                <a:ea typeface="微软雅黑" panose="020B0503020204020204" pitchFamily="49"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9pPr>
          </a:lstStyle>
          <a:p>
            <a:pPr marL="0" marR="0" lvl="0" indent="0" algn="l" defTabSz="914400" rtl="0" eaLnBrk="1" fontAlgn="base" latinLnBrk="0" hangingPunct="1">
              <a:lnSpc>
                <a:spcPct val="95000"/>
              </a:lnSpc>
              <a:spcBef>
                <a:spcPct val="0"/>
              </a:spcBef>
              <a:spcAft>
                <a:spcPct val="0"/>
              </a:spcAft>
              <a:buClrTx/>
              <a:buSzTx/>
              <a:buFontTx/>
              <a:buNone/>
              <a:defRPr/>
            </a:pPr>
            <a:r>
              <a:rPr kumimoji="0" lang="zh-CN" altLang="en-US" sz="1600" b="0" i="0" u="none" strike="noStrike" kern="1200" cap="none" spc="0" normalizeH="0" baseline="0" noProof="0">
                <a:ln>
                  <a:noFill/>
                </a:ln>
                <a:solidFill>
                  <a:schemeClr val="bg1"/>
                </a:solidFill>
                <a:effectLst/>
                <a:uLnTx/>
                <a:uFillTx/>
                <a:latin typeface="Calibri" panose="020F0502020204030204" pitchFamily="34" charset="0"/>
                <a:ea typeface="宋体" panose="02010600030101010101" pitchFamily="2" charset="-122"/>
                <a:cs typeface="+mn-cs"/>
                <a:sym typeface="+mn-lt"/>
              </a:rPr>
              <a:t>会计准则</a:t>
            </a:r>
            <a:endParaRPr kumimoji="0" lang="zh-CN" altLang="en-US" sz="1600" b="0" i="0" u="none" strike="noStrike" kern="1200" cap="none" spc="0" normalizeH="0" baseline="0" noProof="0">
              <a:ln>
                <a:noFill/>
              </a:ln>
              <a:solidFill>
                <a:schemeClr val="bg1"/>
              </a:solidFill>
              <a:effectLst/>
              <a:uLnTx/>
              <a:uFillTx/>
              <a:latin typeface="Calibri" panose="020F0502020204030204" pitchFamily="34" charset="0"/>
              <a:ea typeface="宋体" panose="02010600030101010101" pitchFamily="2" charset="-122"/>
              <a:cs typeface="+mn-cs"/>
              <a:sym typeface="+mn-lt"/>
            </a:endParaRPr>
          </a:p>
        </p:txBody>
      </p:sp>
      <p:sp>
        <p:nvSpPr>
          <p:cNvPr id="68" name="文本框 106">
            <a:hlinkClick r:id="rId4" action="ppaction://hlinkfile"/>
          </p:cNvPr>
          <p:cNvSpPr txBox="1">
            <a:spLocks noChangeArrowheads="1"/>
          </p:cNvSpPr>
          <p:nvPr/>
        </p:nvSpPr>
        <p:spPr bwMode="auto">
          <a:xfrm>
            <a:off x="550863" y="3578225"/>
            <a:ext cx="1223963" cy="327025"/>
          </a:xfrm>
          <a:prstGeom prst="rect">
            <a:avLst/>
          </a:prstGeom>
          <a:noFill/>
          <a:ln>
            <a:noFill/>
          </a:ln>
        </p:spPr>
        <p:txBody>
          <a:bodyPr>
            <a:spAutoFit/>
          </a:bodyPr>
          <a:lstStyle>
            <a:lvl1pPr>
              <a:defRPr>
                <a:solidFill>
                  <a:schemeClr val="tx1"/>
                </a:solidFill>
                <a:latin typeface="Arial" panose="020B0604020202020204" pitchFamily="34" charset="0"/>
                <a:ea typeface="微软雅黑" panose="020B0503020204020204" pitchFamily="49" charset="-122"/>
              </a:defRPr>
            </a:lvl1pPr>
            <a:lvl2pPr marL="742950" indent="-285750">
              <a:defRPr>
                <a:solidFill>
                  <a:schemeClr val="tx1"/>
                </a:solidFill>
                <a:latin typeface="Arial" panose="020B0604020202020204" pitchFamily="34" charset="0"/>
                <a:ea typeface="微软雅黑" panose="020B0503020204020204" pitchFamily="49" charset="-122"/>
              </a:defRPr>
            </a:lvl2pPr>
            <a:lvl3pPr marL="1143000" indent="-228600">
              <a:defRPr>
                <a:solidFill>
                  <a:schemeClr val="tx1"/>
                </a:solidFill>
                <a:latin typeface="Arial" panose="020B0604020202020204" pitchFamily="34" charset="0"/>
                <a:ea typeface="微软雅黑" panose="020B0503020204020204" pitchFamily="49" charset="-122"/>
              </a:defRPr>
            </a:lvl3pPr>
            <a:lvl4pPr marL="1600200" indent="-228600">
              <a:defRPr>
                <a:solidFill>
                  <a:schemeClr val="tx1"/>
                </a:solidFill>
                <a:latin typeface="Arial" panose="020B0604020202020204" pitchFamily="34" charset="0"/>
                <a:ea typeface="微软雅黑" panose="020B0503020204020204" pitchFamily="49" charset="-122"/>
              </a:defRPr>
            </a:lvl4pPr>
            <a:lvl5pPr marL="2057400" indent="-228600">
              <a:defRPr>
                <a:solidFill>
                  <a:schemeClr val="tx1"/>
                </a:solidFill>
                <a:latin typeface="Arial" panose="020B0604020202020204" pitchFamily="34" charset="0"/>
                <a:ea typeface="微软雅黑" panose="020B0503020204020204" pitchFamily="49"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9pPr>
          </a:lstStyle>
          <a:p>
            <a:pPr marL="0" marR="0" lvl="0" indent="0" algn="l" defTabSz="914400" rtl="0" eaLnBrk="1" fontAlgn="base" latinLnBrk="0" hangingPunct="1">
              <a:lnSpc>
                <a:spcPct val="95000"/>
              </a:lnSpc>
              <a:spcBef>
                <a:spcPct val="0"/>
              </a:spcBef>
              <a:spcAft>
                <a:spcPct val="0"/>
              </a:spcAft>
              <a:buClrTx/>
              <a:buSzTx/>
              <a:buFontTx/>
              <a:buNone/>
              <a:defRPr/>
            </a:pPr>
            <a:r>
              <a:rPr kumimoji="0" lang="en-US" altLang="zh-CN" sz="1600" b="0" i="0" u="none" strike="noStrike" kern="1200" cap="none" spc="0" normalizeH="0" baseline="0" noProof="0">
                <a:ln>
                  <a:noFill/>
                </a:ln>
                <a:solidFill>
                  <a:schemeClr val="bg1"/>
                </a:solidFill>
                <a:effectLst/>
                <a:uLnTx/>
                <a:uFillTx/>
                <a:latin typeface="微软雅黑" panose="020B0503020204020204" pitchFamily="49" charset="-122"/>
                <a:ea typeface="宋体" panose="02010600030101010101" pitchFamily="2" charset="-122"/>
                <a:cs typeface="+mn-cs"/>
                <a:sym typeface="+mn-lt"/>
              </a:rPr>
              <a:t>CPA</a:t>
            </a:r>
            <a:r>
              <a:rPr kumimoji="0" lang="zh-CN" altLang="en-US" sz="1600" b="0" i="0" u="none" strike="noStrike" kern="1200" cap="none" spc="0" normalizeH="0" baseline="0" noProof="0">
                <a:ln>
                  <a:noFill/>
                </a:ln>
                <a:solidFill>
                  <a:schemeClr val="bg1"/>
                </a:solidFill>
                <a:effectLst/>
                <a:uLnTx/>
                <a:uFillTx/>
                <a:latin typeface="Calibri" panose="020F0502020204030204" pitchFamily="34" charset="0"/>
                <a:ea typeface="宋体" panose="02010600030101010101" pitchFamily="2" charset="-122"/>
                <a:cs typeface="+mn-cs"/>
                <a:sym typeface="+mn-lt"/>
              </a:rPr>
              <a:t>考试题</a:t>
            </a:r>
            <a:endParaRPr kumimoji="0" lang="zh-CN" altLang="en-US" sz="1600" b="0" i="0" u="none" strike="noStrike" kern="1200" cap="none" spc="0" normalizeH="0" baseline="0" noProof="0">
              <a:ln>
                <a:noFill/>
              </a:ln>
              <a:solidFill>
                <a:schemeClr val="bg1"/>
              </a:solidFill>
              <a:effectLst/>
              <a:uLnTx/>
              <a:uFillTx/>
              <a:latin typeface="Calibri" panose="020F0502020204030204" pitchFamily="34" charset="0"/>
              <a:ea typeface="宋体" panose="02010600030101010101" pitchFamily="2" charset="-122"/>
              <a:cs typeface="+mn-cs"/>
              <a:sym typeface="+mn-lt"/>
            </a:endParaRPr>
          </a:p>
        </p:txBody>
      </p:sp>
      <p:sp>
        <p:nvSpPr>
          <p:cNvPr id="69" name="文本框 107">
            <a:hlinkClick r:id="rId5" action="ppaction://hlinkfile"/>
          </p:cNvPr>
          <p:cNvSpPr txBox="1">
            <a:spLocks noChangeArrowheads="1"/>
          </p:cNvSpPr>
          <p:nvPr/>
        </p:nvSpPr>
        <p:spPr bwMode="auto">
          <a:xfrm>
            <a:off x="623888" y="4614863"/>
            <a:ext cx="1008063" cy="327025"/>
          </a:xfrm>
          <a:prstGeom prst="rect">
            <a:avLst/>
          </a:prstGeom>
          <a:noFill/>
          <a:ln>
            <a:noFill/>
          </a:ln>
        </p:spPr>
        <p:txBody>
          <a:bodyPr>
            <a:spAutoFit/>
          </a:bodyPr>
          <a:lstStyle>
            <a:lvl1pPr>
              <a:defRPr>
                <a:solidFill>
                  <a:schemeClr val="tx1"/>
                </a:solidFill>
                <a:latin typeface="Arial" panose="020B0604020202020204" pitchFamily="34" charset="0"/>
                <a:ea typeface="微软雅黑" panose="020B0503020204020204" pitchFamily="49" charset="-122"/>
              </a:defRPr>
            </a:lvl1pPr>
            <a:lvl2pPr marL="742950" indent="-285750">
              <a:defRPr>
                <a:solidFill>
                  <a:schemeClr val="tx1"/>
                </a:solidFill>
                <a:latin typeface="Arial" panose="020B0604020202020204" pitchFamily="34" charset="0"/>
                <a:ea typeface="微软雅黑" panose="020B0503020204020204" pitchFamily="49" charset="-122"/>
              </a:defRPr>
            </a:lvl2pPr>
            <a:lvl3pPr marL="1143000" indent="-228600">
              <a:defRPr>
                <a:solidFill>
                  <a:schemeClr val="tx1"/>
                </a:solidFill>
                <a:latin typeface="Arial" panose="020B0604020202020204" pitchFamily="34" charset="0"/>
                <a:ea typeface="微软雅黑" panose="020B0503020204020204" pitchFamily="49" charset="-122"/>
              </a:defRPr>
            </a:lvl3pPr>
            <a:lvl4pPr marL="1600200" indent="-228600">
              <a:defRPr>
                <a:solidFill>
                  <a:schemeClr val="tx1"/>
                </a:solidFill>
                <a:latin typeface="Arial" panose="020B0604020202020204" pitchFamily="34" charset="0"/>
                <a:ea typeface="微软雅黑" panose="020B0503020204020204" pitchFamily="49" charset="-122"/>
              </a:defRPr>
            </a:lvl4pPr>
            <a:lvl5pPr marL="2057400" indent="-228600">
              <a:defRPr>
                <a:solidFill>
                  <a:schemeClr val="tx1"/>
                </a:solidFill>
                <a:latin typeface="Arial" panose="020B0604020202020204" pitchFamily="34" charset="0"/>
                <a:ea typeface="微软雅黑" panose="020B0503020204020204" pitchFamily="49"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9pPr>
          </a:lstStyle>
          <a:p>
            <a:pPr marL="0" marR="0" lvl="0" indent="0" algn="l" defTabSz="914400" rtl="0" eaLnBrk="1" fontAlgn="base" latinLnBrk="0" hangingPunct="1">
              <a:lnSpc>
                <a:spcPct val="95000"/>
              </a:lnSpc>
              <a:spcBef>
                <a:spcPct val="0"/>
              </a:spcBef>
              <a:spcAft>
                <a:spcPct val="0"/>
              </a:spcAft>
              <a:buClrTx/>
              <a:buSzTx/>
              <a:buFontTx/>
              <a:buNone/>
              <a:defRPr/>
            </a:pPr>
            <a:r>
              <a:rPr kumimoji="0" lang="zh-CN" altLang="en-US" sz="1600" b="0" i="0" u="none" strike="noStrike" kern="1200" cap="none" spc="0" normalizeH="0" baseline="0" noProof="0">
                <a:ln>
                  <a:noFill/>
                </a:ln>
                <a:solidFill>
                  <a:schemeClr val="bg1"/>
                </a:solidFill>
                <a:effectLst/>
                <a:uLnTx/>
                <a:uFillTx/>
                <a:latin typeface="Calibri" panose="020F0502020204030204" pitchFamily="34" charset="0"/>
                <a:ea typeface="宋体" panose="02010600030101010101" pitchFamily="2" charset="-122"/>
                <a:cs typeface="+mn-cs"/>
                <a:sym typeface="+mn-lt"/>
              </a:rPr>
              <a:t>教学案列</a:t>
            </a:r>
            <a:endParaRPr kumimoji="0" lang="zh-CN" altLang="en-US" sz="1600" b="0" i="0" u="none" strike="noStrike" kern="1200" cap="none" spc="0" normalizeH="0" baseline="0" noProof="0">
              <a:ln>
                <a:noFill/>
              </a:ln>
              <a:solidFill>
                <a:schemeClr val="bg1"/>
              </a:solidFill>
              <a:effectLst/>
              <a:uLnTx/>
              <a:uFillTx/>
              <a:latin typeface="Calibri" panose="020F0502020204030204" pitchFamily="34" charset="0"/>
              <a:ea typeface="宋体" panose="02010600030101010101" pitchFamily="2" charset="-122"/>
              <a:cs typeface="+mn-cs"/>
              <a:sym typeface="+mn-lt"/>
            </a:endParaRPr>
          </a:p>
        </p:txBody>
      </p:sp>
      <p:sp>
        <p:nvSpPr>
          <p:cNvPr id="70" name="文本框 108">
            <a:hlinkClick r:id="rId6" action="ppaction://hlinkfile"/>
          </p:cNvPr>
          <p:cNvSpPr txBox="1">
            <a:spLocks noChangeArrowheads="1"/>
          </p:cNvSpPr>
          <p:nvPr/>
        </p:nvSpPr>
        <p:spPr bwMode="auto">
          <a:xfrm>
            <a:off x="623888" y="5119688"/>
            <a:ext cx="1008063" cy="325438"/>
          </a:xfrm>
          <a:prstGeom prst="rect">
            <a:avLst/>
          </a:prstGeom>
          <a:noFill/>
          <a:ln>
            <a:noFill/>
          </a:ln>
        </p:spPr>
        <p:txBody>
          <a:bodyPr>
            <a:spAutoFit/>
          </a:bodyPr>
          <a:lstStyle>
            <a:lvl1pPr>
              <a:defRPr>
                <a:solidFill>
                  <a:schemeClr val="tx1"/>
                </a:solidFill>
                <a:latin typeface="Arial" panose="020B0604020202020204" pitchFamily="34" charset="0"/>
                <a:ea typeface="微软雅黑" panose="020B0503020204020204" pitchFamily="49" charset="-122"/>
              </a:defRPr>
            </a:lvl1pPr>
            <a:lvl2pPr marL="742950" indent="-285750">
              <a:defRPr>
                <a:solidFill>
                  <a:schemeClr val="tx1"/>
                </a:solidFill>
                <a:latin typeface="Arial" panose="020B0604020202020204" pitchFamily="34" charset="0"/>
                <a:ea typeface="微软雅黑" panose="020B0503020204020204" pitchFamily="49" charset="-122"/>
              </a:defRPr>
            </a:lvl2pPr>
            <a:lvl3pPr marL="1143000" indent="-228600">
              <a:defRPr>
                <a:solidFill>
                  <a:schemeClr val="tx1"/>
                </a:solidFill>
                <a:latin typeface="Arial" panose="020B0604020202020204" pitchFamily="34" charset="0"/>
                <a:ea typeface="微软雅黑" panose="020B0503020204020204" pitchFamily="49" charset="-122"/>
              </a:defRPr>
            </a:lvl3pPr>
            <a:lvl4pPr marL="1600200" indent="-228600">
              <a:defRPr>
                <a:solidFill>
                  <a:schemeClr val="tx1"/>
                </a:solidFill>
                <a:latin typeface="Arial" panose="020B0604020202020204" pitchFamily="34" charset="0"/>
                <a:ea typeface="微软雅黑" panose="020B0503020204020204" pitchFamily="49" charset="-122"/>
              </a:defRPr>
            </a:lvl4pPr>
            <a:lvl5pPr marL="2057400" indent="-228600">
              <a:defRPr>
                <a:solidFill>
                  <a:schemeClr val="tx1"/>
                </a:solidFill>
                <a:latin typeface="Arial" panose="020B0604020202020204" pitchFamily="34" charset="0"/>
                <a:ea typeface="微软雅黑" panose="020B0503020204020204" pitchFamily="49"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9pPr>
          </a:lstStyle>
          <a:p>
            <a:pPr marL="0" marR="0" lvl="0" indent="0" algn="l" defTabSz="914400" rtl="0" eaLnBrk="1" fontAlgn="base" latinLnBrk="0" hangingPunct="1">
              <a:lnSpc>
                <a:spcPct val="95000"/>
              </a:lnSpc>
              <a:spcBef>
                <a:spcPct val="0"/>
              </a:spcBef>
              <a:spcAft>
                <a:spcPct val="0"/>
              </a:spcAft>
              <a:buClrTx/>
              <a:buSzTx/>
              <a:buFontTx/>
              <a:buNone/>
              <a:defRPr/>
            </a:pPr>
            <a:r>
              <a:rPr kumimoji="0" lang="zh-CN" altLang="en-US" sz="1600" b="0" i="0" u="none" strike="noStrike" kern="1200" cap="none" spc="0" normalizeH="0" baseline="0" noProof="0">
                <a:ln>
                  <a:noFill/>
                </a:ln>
                <a:solidFill>
                  <a:schemeClr val="bg1"/>
                </a:solidFill>
                <a:effectLst/>
                <a:uLnTx/>
                <a:uFillTx/>
                <a:latin typeface="Calibri" panose="020F0502020204030204" pitchFamily="34" charset="0"/>
                <a:ea typeface="宋体" panose="02010600030101010101" pitchFamily="2" charset="-122"/>
                <a:cs typeface="+mn-cs"/>
                <a:sym typeface="+mn-lt"/>
              </a:rPr>
              <a:t>教学大纲</a:t>
            </a:r>
            <a:endParaRPr kumimoji="0" lang="zh-CN" altLang="en-US" sz="1600" b="0" i="0" u="none" strike="noStrike" kern="1200" cap="none" spc="0" normalizeH="0" baseline="0" noProof="0">
              <a:ln>
                <a:noFill/>
              </a:ln>
              <a:solidFill>
                <a:schemeClr val="bg1"/>
              </a:solidFill>
              <a:effectLst/>
              <a:uLnTx/>
              <a:uFillTx/>
              <a:latin typeface="Calibri" panose="020F0502020204030204" pitchFamily="34" charset="0"/>
              <a:ea typeface="宋体" panose="02010600030101010101" pitchFamily="2" charset="-122"/>
              <a:cs typeface="+mn-cs"/>
              <a:sym typeface="+mn-lt"/>
            </a:endParaRPr>
          </a:p>
        </p:txBody>
      </p:sp>
      <p:sp>
        <p:nvSpPr>
          <p:cNvPr id="71" name="文本框 109">
            <a:hlinkClick r:id="rId7" action="ppaction://hlinkfile"/>
          </p:cNvPr>
          <p:cNvSpPr txBox="1">
            <a:spLocks noChangeArrowheads="1"/>
          </p:cNvSpPr>
          <p:nvPr/>
        </p:nvSpPr>
        <p:spPr bwMode="auto">
          <a:xfrm>
            <a:off x="582613" y="5637213"/>
            <a:ext cx="1081088" cy="327025"/>
          </a:xfrm>
          <a:prstGeom prst="rect">
            <a:avLst/>
          </a:prstGeom>
          <a:noFill/>
          <a:ln>
            <a:noFill/>
          </a:ln>
        </p:spPr>
        <p:txBody>
          <a:bodyPr>
            <a:spAutoFit/>
          </a:bodyPr>
          <a:lstStyle>
            <a:lvl1pPr>
              <a:defRPr>
                <a:solidFill>
                  <a:schemeClr val="tx1"/>
                </a:solidFill>
                <a:latin typeface="Arial" panose="020B0604020202020204" pitchFamily="34" charset="0"/>
                <a:ea typeface="微软雅黑" panose="020B0503020204020204" pitchFamily="49" charset="-122"/>
              </a:defRPr>
            </a:lvl1pPr>
            <a:lvl2pPr marL="742950" indent="-285750">
              <a:defRPr>
                <a:solidFill>
                  <a:schemeClr val="tx1"/>
                </a:solidFill>
                <a:latin typeface="Arial" panose="020B0604020202020204" pitchFamily="34" charset="0"/>
                <a:ea typeface="微软雅黑" panose="020B0503020204020204" pitchFamily="49" charset="-122"/>
              </a:defRPr>
            </a:lvl2pPr>
            <a:lvl3pPr marL="1143000" indent="-228600">
              <a:defRPr>
                <a:solidFill>
                  <a:schemeClr val="tx1"/>
                </a:solidFill>
                <a:latin typeface="Arial" panose="020B0604020202020204" pitchFamily="34" charset="0"/>
                <a:ea typeface="微软雅黑" panose="020B0503020204020204" pitchFamily="49" charset="-122"/>
              </a:defRPr>
            </a:lvl3pPr>
            <a:lvl4pPr marL="1600200" indent="-228600">
              <a:defRPr>
                <a:solidFill>
                  <a:schemeClr val="tx1"/>
                </a:solidFill>
                <a:latin typeface="Arial" panose="020B0604020202020204" pitchFamily="34" charset="0"/>
                <a:ea typeface="微软雅黑" panose="020B0503020204020204" pitchFamily="49" charset="-122"/>
              </a:defRPr>
            </a:lvl4pPr>
            <a:lvl5pPr marL="2057400" indent="-228600">
              <a:defRPr>
                <a:solidFill>
                  <a:schemeClr val="tx1"/>
                </a:solidFill>
                <a:latin typeface="Arial" panose="020B0604020202020204" pitchFamily="34" charset="0"/>
                <a:ea typeface="微软雅黑" panose="020B0503020204020204" pitchFamily="49"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9pPr>
          </a:lstStyle>
          <a:p>
            <a:pPr marL="0" marR="0" lvl="0" indent="0" algn="l" defTabSz="914400" rtl="0" eaLnBrk="1" fontAlgn="base" latinLnBrk="0" hangingPunct="1">
              <a:lnSpc>
                <a:spcPct val="95000"/>
              </a:lnSpc>
              <a:spcBef>
                <a:spcPct val="0"/>
              </a:spcBef>
              <a:spcAft>
                <a:spcPct val="0"/>
              </a:spcAft>
              <a:buClrTx/>
              <a:buSzTx/>
              <a:buFontTx/>
              <a:buNone/>
              <a:defRPr/>
            </a:pPr>
            <a:r>
              <a:rPr kumimoji="0" lang="en-US" altLang="zh-CN" sz="1600" b="0" i="0" u="none" strike="noStrike" kern="1200" cap="none" spc="0" normalizeH="0" baseline="0" noProof="0">
                <a:ln>
                  <a:noFill/>
                </a:ln>
                <a:solidFill>
                  <a:schemeClr val="bg1"/>
                </a:solidFill>
                <a:effectLst/>
                <a:uLnTx/>
                <a:uFillTx/>
                <a:latin typeface="Calibri" panose="020F0502020204030204" pitchFamily="34" charset="0"/>
                <a:ea typeface="宋体" panose="02010600030101010101" pitchFamily="2" charset="-122"/>
                <a:cs typeface="+mn-cs"/>
                <a:sym typeface="+mn-lt"/>
              </a:rPr>
              <a:t> </a:t>
            </a:r>
            <a:r>
              <a:rPr kumimoji="0" lang="zh-CN" altLang="en-US" sz="1600" b="0" i="0" u="none" strike="noStrike" kern="1200" cap="none" spc="0" normalizeH="0" baseline="0" noProof="0">
                <a:ln>
                  <a:noFill/>
                </a:ln>
                <a:solidFill>
                  <a:schemeClr val="bg1"/>
                </a:solidFill>
                <a:effectLst/>
                <a:uLnTx/>
                <a:uFillTx/>
                <a:latin typeface="Calibri" panose="020F0502020204030204" pitchFamily="34" charset="0"/>
                <a:ea typeface="宋体" panose="02010600030101010101" pitchFamily="2" charset="-122"/>
                <a:cs typeface="+mn-cs"/>
                <a:sym typeface="+mn-lt"/>
              </a:rPr>
              <a:t>教学视频</a:t>
            </a:r>
            <a:endParaRPr kumimoji="0" lang="zh-CN" altLang="en-US" sz="1600" b="0" i="0" u="none" strike="noStrike" kern="1200" cap="none" spc="0" normalizeH="0" baseline="0" noProof="0">
              <a:ln>
                <a:noFill/>
              </a:ln>
              <a:solidFill>
                <a:schemeClr val="bg1"/>
              </a:solidFill>
              <a:effectLst/>
              <a:uLnTx/>
              <a:uFillTx/>
              <a:latin typeface="Calibri" panose="020F0502020204030204" pitchFamily="34" charset="0"/>
              <a:ea typeface="宋体" panose="02010600030101010101" pitchFamily="2" charset="-122"/>
              <a:cs typeface="+mn-cs"/>
              <a:sym typeface="+mn-lt"/>
            </a:endParaRPr>
          </a:p>
        </p:txBody>
      </p:sp>
      <p:sp>
        <p:nvSpPr>
          <p:cNvPr id="72" name="文本框 110">
            <a:hlinkClick r:id="rId8" action="ppaction://hlinkfile"/>
          </p:cNvPr>
          <p:cNvSpPr txBox="1">
            <a:spLocks noChangeArrowheads="1"/>
          </p:cNvSpPr>
          <p:nvPr/>
        </p:nvSpPr>
        <p:spPr bwMode="auto">
          <a:xfrm>
            <a:off x="623888" y="6165850"/>
            <a:ext cx="1079500" cy="325438"/>
          </a:xfrm>
          <a:prstGeom prst="rect">
            <a:avLst/>
          </a:prstGeom>
          <a:noFill/>
          <a:ln>
            <a:noFill/>
          </a:ln>
        </p:spPr>
        <p:txBody>
          <a:bodyPr>
            <a:spAutoFit/>
          </a:bodyPr>
          <a:lstStyle>
            <a:lvl1pPr>
              <a:defRPr>
                <a:solidFill>
                  <a:schemeClr val="tx1"/>
                </a:solidFill>
                <a:latin typeface="Arial" panose="020B0604020202020204" pitchFamily="34" charset="0"/>
                <a:ea typeface="微软雅黑" panose="020B0503020204020204" pitchFamily="49" charset="-122"/>
              </a:defRPr>
            </a:lvl1pPr>
            <a:lvl2pPr marL="742950" indent="-285750">
              <a:defRPr>
                <a:solidFill>
                  <a:schemeClr val="tx1"/>
                </a:solidFill>
                <a:latin typeface="Arial" panose="020B0604020202020204" pitchFamily="34" charset="0"/>
                <a:ea typeface="微软雅黑" panose="020B0503020204020204" pitchFamily="49" charset="-122"/>
              </a:defRPr>
            </a:lvl2pPr>
            <a:lvl3pPr marL="1143000" indent="-228600">
              <a:defRPr>
                <a:solidFill>
                  <a:schemeClr val="tx1"/>
                </a:solidFill>
                <a:latin typeface="Arial" panose="020B0604020202020204" pitchFamily="34" charset="0"/>
                <a:ea typeface="微软雅黑" panose="020B0503020204020204" pitchFamily="49" charset="-122"/>
              </a:defRPr>
            </a:lvl3pPr>
            <a:lvl4pPr marL="1600200" indent="-228600">
              <a:defRPr>
                <a:solidFill>
                  <a:schemeClr val="tx1"/>
                </a:solidFill>
                <a:latin typeface="Arial" panose="020B0604020202020204" pitchFamily="34" charset="0"/>
                <a:ea typeface="微软雅黑" panose="020B0503020204020204" pitchFamily="49" charset="-122"/>
              </a:defRPr>
            </a:lvl4pPr>
            <a:lvl5pPr marL="2057400" indent="-228600">
              <a:defRPr>
                <a:solidFill>
                  <a:schemeClr val="tx1"/>
                </a:solidFill>
                <a:latin typeface="Arial" panose="020B0604020202020204" pitchFamily="34" charset="0"/>
                <a:ea typeface="微软雅黑" panose="020B0503020204020204" pitchFamily="49"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9pPr>
          </a:lstStyle>
          <a:p>
            <a:pPr marL="0" marR="0" lvl="0" indent="0" algn="l" defTabSz="914400" rtl="0" eaLnBrk="1" fontAlgn="base" latinLnBrk="0" hangingPunct="1">
              <a:lnSpc>
                <a:spcPct val="95000"/>
              </a:lnSpc>
              <a:spcBef>
                <a:spcPct val="0"/>
              </a:spcBef>
              <a:spcAft>
                <a:spcPct val="0"/>
              </a:spcAft>
              <a:buClrTx/>
              <a:buSzTx/>
              <a:buFontTx/>
              <a:buNone/>
              <a:defRPr/>
            </a:pPr>
            <a:r>
              <a:rPr kumimoji="0" lang="zh-CN" altLang="en-US" sz="1600" b="0" i="0" u="none" strike="noStrike" kern="1200" cap="none" spc="0" normalizeH="0" baseline="0" noProof="0">
                <a:ln>
                  <a:noFill/>
                </a:ln>
                <a:solidFill>
                  <a:schemeClr val="bg1"/>
                </a:solidFill>
                <a:effectLst/>
                <a:uLnTx/>
                <a:uFillTx/>
                <a:latin typeface="Calibri" panose="020F0502020204030204" pitchFamily="34" charset="0"/>
                <a:ea typeface="宋体" panose="02010600030101010101" pitchFamily="2" charset="-122"/>
                <a:cs typeface="+mn-cs"/>
                <a:sym typeface="+mn-lt"/>
              </a:rPr>
              <a:t>作业系统</a:t>
            </a:r>
            <a:endParaRPr kumimoji="0" lang="zh-CN" altLang="en-US" sz="1600" b="0" i="0" u="none" strike="noStrike" kern="1200" cap="none" spc="0" normalizeH="0" baseline="0" noProof="0">
              <a:ln>
                <a:noFill/>
              </a:ln>
              <a:solidFill>
                <a:schemeClr val="bg1"/>
              </a:solidFill>
              <a:effectLst/>
              <a:uLnTx/>
              <a:uFillTx/>
              <a:latin typeface="Calibri" panose="020F0502020204030204" pitchFamily="34" charset="0"/>
              <a:ea typeface="宋体" panose="02010600030101010101" pitchFamily="2" charset="-122"/>
              <a:cs typeface="+mn-cs"/>
              <a:sym typeface="+mn-lt"/>
            </a:endParaRPr>
          </a:p>
        </p:txBody>
      </p:sp>
      <p:sp>
        <p:nvSpPr>
          <p:cNvPr id="73" name="Freeform 9"/>
          <p:cNvSpPr>
            <a:spLocks noEditPoints="1" noChangeArrowheads="1"/>
          </p:cNvSpPr>
          <p:nvPr/>
        </p:nvSpPr>
        <p:spPr bwMode="auto">
          <a:xfrm>
            <a:off x="263525" y="4106863"/>
            <a:ext cx="290513" cy="287338"/>
          </a:xfrm>
          <a:custGeom>
            <a:avLst/>
            <a:gdLst>
              <a:gd name="T0" fmla="*/ 99 w 197"/>
              <a:gd name="T1" fmla="*/ 0 h 196"/>
              <a:gd name="T2" fmla="*/ 0 w 197"/>
              <a:gd name="T3" fmla="*/ 98 h 196"/>
              <a:gd name="T4" fmla="*/ 99 w 197"/>
              <a:gd name="T5" fmla="*/ 196 h 196"/>
              <a:gd name="T6" fmla="*/ 197 w 197"/>
              <a:gd name="T7" fmla="*/ 98 h 196"/>
              <a:gd name="T8" fmla="*/ 99 w 197"/>
              <a:gd name="T9" fmla="*/ 0 h 196"/>
              <a:gd name="T10" fmla="*/ 99 w 197"/>
              <a:gd name="T11" fmla="*/ 174 h 196"/>
              <a:gd name="T12" fmla="*/ 23 w 197"/>
              <a:gd name="T13" fmla="*/ 98 h 196"/>
              <a:gd name="T14" fmla="*/ 99 w 197"/>
              <a:gd name="T15" fmla="*/ 22 h 196"/>
              <a:gd name="T16" fmla="*/ 174 w 197"/>
              <a:gd name="T17" fmla="*/ 98 h 196"/>
              <a:gd name="T18" fmla="*/ 99 w 197"/>
              <a:gd name="T19" fmla="*/ 174 h 196"/>
              <a:gd name="T20" fmla="*/ 56 w 197"/>
              <a:gd name="T21" fmla="*/ 141 h 196"/>
              <a:gd name="T22" fmla="*/ 115 w 197"/>
              <a:gd name="T23" fmla="*/ 114 h 196"/>
              <a:gd name="T24" fmla="*/ 141 w 197"/>
              <a:gd name="T25" fmla="*/ 55 h 196"/>
              <a:gd name="T26" fmla="*/ 83 w 197"/>
              <a:gd name="T27" fmla="*/ 82 h 196"/>
              <a:gd name="T28" fmla="*/ 56 w 197"/>
              <a:gd name="T29" fmla="*/ 141 h 196"/>
              <a:gd name="T30" fmla="*/ 109 w 197"/>
              <a:gd name="T31" fmla="*/ 109 h 196"/>
              <a:gd name="T32" fmla="*/ 66 w 197"/>
              <a:gd name="T33" fmla="*/ 130 h 196"/>
              <a:gd name="T34" fmla="*/ 88 w 197"/>
              <a:gd name="T35" fmla="*/ 87 h 196"/>
              <a:gd name="T36" fmla="*/ 109 w 197"/>
              <a:gd name="T37" fmla="*/ 109 h 1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97" h="196">
                <a:moveTo>
                  <a:pt x="99" y="0"/>
                </a:moveTo>
                <a:cubicBezTo>
                  <a:pt x="44" y="0"/>
                  <a:pt x="0" y="44"/>
                  <a:pt x="0" y="98"/>
                </a:cubicBezTo>
                <a:cubicBezTo>
                  <a:pt x="0" y="152"/>
                  <a:pt x="44" y="196"/>
                  <a:pt x="99" y="196"/>
                </a:cubicBezTo>
                <a:cubicBezTo>
                  <a:pt x="153" y="196"/>
                  <a:pt x="197" y="152"/>
                  <a:pt x="197" y="98"/>
                </a:cubicBezTo>
                <a:cubicBezTo>
                  <a:pt x="197" y="44"/>
                  <a:pt x="153" y="0"/>
                  <a:pt x="99" y="0"/>
                </a:cubicBezTo>
                <a:close/>
                <a:moveTo>
                  <a:pt x="99" y="174"/>
                </a:moveTo>
                <a:cubicBezTo>
                  <a:pt x="57" y="174"/>
                  <a:pt x="23" y="140"/>
                  <a:pt x="23" y="98"/>
                </a:cubicBezTo>
                <a:cubicBezTo>
                  <a:pt x="23" y="56"/>
                  <a:pt x="57" y="22"/>
                  <a:pt x="99" y="22"/>
                </a:cubicBezTo>
                <a:cubicBezTo>
                  <a:pt x="140" y="22"/>
                  <a:pt x="174" y="56"/>
                  <a:pt x="174" y="98"/>
                </a:cubicBezTo>
                <a:cubicBezTo>
                  <a:pt x="174" y="140"/>
                  <a:pt x="140" y="174"/>
                  <a:pt x="99" y="174"/>
                </a:cubicBezTo>
                <a:close/>
                <a:moveTo>
                  <a:pt x="56" y="141"/>
                </a:moveTo>
                <a:cubicBezTo>
                  <a:pt x="115" y="114"/>
                  <a:pt x="115" y="114"/>
                  <a:pt x="115" y="114"/>
                </a:cubicBezTo>
                <a:cubicBezTo>
                  <a:pt x="141" y="55"/>
                  <a:pt x="141" y="55"/>
                  <a:pt x="141" y="55"/>
                </a:cubicBezTo>
                <a:cubicBezTo>
                  <a:pt x="83" y="82"/>
                  <a:pt x="83" y="82"/>
                  <a:pt x="83" y="82"/>
                </a:cubicBezTo>
                <a:lnTo>
                  <a:pt x="56" y="141"/>
                </a:lnTo>
                <a:close/>
                <a:moveTo>
                  <a:pt x="109" y="109"/>
                </a:moveTo>
                <a:cubicBezTo>
                  <a:pt x="66" y="130"/>
                  <a:pt x="66" y="130"/>
                  <a:pt x="66" y="130"/>
                </a:cubicBezTo>
                <a:cubicBezTo>
                  <a:pt x="88" y="87"/>
                  <a:pt x="88" y="87"/>
                  <a:pt x="88" y="87"/>
                </a:cubicBezTo>
                <a:lnTo>
                  <a:pt x="109" y="109"/>
                </a:lnTo>
                <a:close/>
              </a:path>
            </a:pathLst>
          </a:custGeom>
          <a:solidFill>
            <a:srgbClr val="FFFFFF"/>
          </a:solidFill>
          <a:ln>
            <a:noFill/>
          </a:ln>
        </p:spPr>
        <p:txBody>
          <a:bodyPr/>
          <a:lstStyle>
            <a:lvl1pPr>
              <a:defRPr sz="2000">
                <a:solidFill>
                  <a:schemeClr val="tx1"/>
                </a:solidFill>
                <a:latin typeface="Arial" panose="020B0604020202020204" pitchFamily="34" charset="0"/>
                <a:ea typeface="微软雅黑" panose="020B0503020204020204" pitchFamily="49" charset="-122"/>
              </a:defRPr>
            </a:lvl1pPr>
            <a:lvl2pPr>
              <a:defRPr sz="2000">
                <a:solidFill>
                  <a:schemeClr val="tx1"/>
                </a:solidFill>
                <a:latin typeface="Arial" panose="020B0604020202020204" pitchFamily="34" charset="0"/>
                <a:ea typeface="微软雅黑" panose="020B0503020204020204" pitchFamily="49" charset="-122"/>
              </a:defRPr>
            </a:lvl2pPr>
            <a:lvl3pPr>
              <a:defRPr sz="2000">
                <a:solidFill>
                  <a:schemeClr val="tx1"/>
                </a:solidFill>
                <a:latin typeface="Arial" panose="020B0604020202020204" pitchFamily="34" charset="0"/>
                <a:ea typeface="微软雅黑" panose="020B0503020204020204" pitchFamily="49" charset="-122"/>
              </a:defRPr>
            </a:lvl3pPr>
            <a:lvl4pPr>
              <a:defRPr sz="2000">
                <a:solidFill>
                  <a:schemeClr val="tx1"/>
                </a:solidFill>
                <a:latin typeface="Arial" panose="020B0604020202020204" pitchFamily="34" charset="0"/>
                <a:ea typeface="微软雅黑" panose="020B0503020204020204" pitchFamily="49" charset="-122"/>
              </a:defRPr>
            </a:lvl4pPr>
            <a:lvl5pPr>
              <a:defRPr sz="2000">
                <a:solidFill>
                  <a:schemeClr val="tx1"/>
                </a:solidFill>
                <a:latin typeface="Arial" panose="020B0604020202020204" pitchFamily="34" charset="0"/>
                <a:ea typeface="微软雅黑" panose="020B0503020204020204" pitchFamily="49" charset="-122"/>
              </a:defRPr>
            </a:lvl5pPr>
            <a:lvl6pPr fontAlgn="base">
              <a:spcBef>
                <a:spcPct val="0"/>
              </a:spcBef>
              <a:spcAft>
                <a:spcPct val="0"/>
              </a:spcAft>
              <a:buFont typeface="Arial" panose="020B0604020202020204" pitchFamily="34" charset="0"/>
              <a:defRPr sz="2000">
                <a:solidFill>
                  <a:schemeClr val="tx1"/>
                </a:solidFill>
                <a:latin typeface="Arial" panose="020B0604020202020204" pitchFamily="34" charset="0"/>
                <a:ea typeface="微软雅黑" panose="020B0503020204020204" pitchFamily="49" charset="-122"/>
              </a:defRPr>
            </a:lvl6pPr>
            <a:lvl7pPr fontAlgn="base">
              <a:spcBef>
                <a:spcPct val="0"/>
              </a:spcBef>
              <a:spcAft>
                <a:spcPct val="0"/>
              </a:spcAft>
              <a:buFont typeface="Arial" panose="020B0604020202020204" pitchFamily="34" charset="0"/>
              <a:defRPr sz="2000">
                <a:solidFill>
                  <a:schemeClr val="tx1"/>
                </a:solidFill>
                <a:latin typeface="Arial" panose="020B0604020202020204" pitchFamily="34" charset="0"/>
                <a:ea typeface="微软雅黑" panose="020B0503020204020204" pitchFamily="49" charset="-122"/>
              </a:defRPr>
            </a:lvl7pPr>
            <a:lvl8pPr fontAlgn="base">
              <a:spcBef>
                <a:spcPct val="0"/>
              </a:spcBef>
              <a:spcAft>
                <a:spcPct val="0"/>
              </a:spcAft>
              <a:buFont typeface="Arial" panose="020B0604020202020204" pitchFamily="34" charset="0"/>
              <a:defRPr sz="2000">
                <a:solidFill>
                  <a:schemeClr val="tx1"/>
                </a:solidFill>
                <a:latin typeface="Arial" panose="020B0604020202020204" pitchFamily="34" charset="0"/>
                <a:ea typeface="微软雅黑" panose="020B0503020204020204" pitchFamily="49" charset="-122"/>
              </a:defRPr>
            </a:lvl8pPr>
            <a:lvl9pPr fontAlgn="base">
              <a:spcBef>
                <a:spcPct val="0"/>
              </a:spcBef>
              <a:spcAft>
                <a:spcPct val="0"/>
              </a:spcAft>
              <a:buFont typeface="Arial" panose="020B0604020202020204" pitchFamily="34" charset="0"/>
              <a:defRPr sz="2000">
                <a:solidFill>
                  <a:schemeClr val="tx1"/>
                </a:solidFill>
                <a:latin typeface="Arial" panose="020B0604020202020204" pitchFamily="34" charset="0"/>
                <a:ea typeface="微软雅黑" panose="020B0503020204020204" pitchFamily="49" charset="-122"/>
              </a:defRPr>
            </a:lvl9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2000" b="0" i="0" u="none" strike="noStrike" kern="1200" cap="none" spc="0" normalizeH="0" baseline="0" noProof="0">
              <a:ln>
                <a:noFill/>
              </a:ln>
              <a:solidFill>
                <a:schemeClr val="tx1"/>
              </a:solidFill>
              <a:effectLst/>
              <a:uLnTx/>
              <a:uFillTx/>
              <a:latin typeface="Arial" panose="020B0604020202020204" pitchFamily="34" charset="0"/>
              <a:ea typeface="微软雅黑" panose="020B0503020204020204" pitchFamily="49" charset="-122"/>
              <a:cs typeface="+mn-cs"/>
            </a:endParaRPr>
          </a:p>
        </p:txBody>
      </p:sp>
      <p:sp>
        <p:nvSpPr>
          <p:cNvPr id="74" name="KSO_Shape"/>
          <p:cNvSpPr/>
          <p:nvPr/>
        </p:nvSpPr>
        <p:spPr bwMode="auto">
          <a:xfrm>
            <a:off x="263525" y="5116513"/>
            <a:ext cx="287338" cy="290513"/>
          </a:xfrm>
          <a:custGeom>
            <a:avLst/>
            <a:gdLst>
              <a:gd name="T0" fmla="*/ 2147483646 w 5438"/>
              <a:gd name="T1" fmla="*/ 0 h 5494"/>
              <a:gd name="T2" fmla="*/ 0 w 5438"/>
              <a:gd name="T3" fmla="*/ 2147483646 h 5494"/>
              <a:gd name="T4" fmla="*/ 2147483646 w 5438"/>
              <a:gd name="T5" fmla="*/ 2147483646 h 5494"/>
              <a:gd name="T6" fmla="*/ 2147483646 w 5438"/>
              <a:gd name="T7" fmla="*/ 2147483646 h 5494"/>
              <a:gd name="T8" fmla="*/ 2147483646 w 5438"/>
              <a:gd name="T9" fmla="*/ 2147483646 h 5494"/>
              <a:gd name="T10" fmla="*/ 2147483646 w 5438"/>
              <a:gd name="T11" fmla="*/ 2147483646 h 5494"/>
              <a:gd name="T12" fmla="*/ 2147483646 w 5438"/>
              <a:gd name="T13" fmla="*/ 2147483646 h 5494"/>
              <a:gd name="T14" fmla="*/ 2147483646 w 5438"/>
              <a:gd name="T15" fmla="*/ 2147483646 h 5494"/>
              <a:gd name="T16" fmla="*/ 2147483646 w 5438"/>
              <a:gd name="T17" fmla="*/ 2147483646 h 5494"/>
              <a:gd name="T18" fmla="*/ 2147483646 w 5438"/>
              <a:gd name="T19" fmla="*/ 2147483646 h 5494"/>
              <a:gd name="T20" fmla="*/ 2147483646 w 5438"/>
              <a:gd name="T21" fmla="*/ 2147483646 h 5494"/>
              <a:gd name="T22" fmla="*/ 2147483646 w 5438"/>
              <a:gd name="T23" fmla="*/ 2147483646 h 5494"/>
              <a:gd name="T24" fmla="*/ 2147483646 w 5438"/>
              <a:gd name="T25" fmla="*/ 2147483646 h 5494"/>
              <a:gd name="T26" fmla="*/ 2147483646 w 5438"/>
              <a:gd name="T27" fmla="*/ 2147483646 h 5494"/>
              <a:gd name="T28" fmla="*/ 2147483646 w 5438"/>
              <a:gd name="T29" fmla="*/ 2147483646 h 5494"/>
              <a:gd name="T30" fmla="*/ 2147483646 w 5438"/>
              <a:gd name="T31" fmla="*/ 2147483646 h 5494"/>
              <a:gd name="T32" fmla="*/ 2147483646 w 5438"/>
              <a:gd name="T33" fmla="*/ 2147483646 h 5494"/>
              <a:gd name="T34" fmla="*/ 2147483646 w 5438"/>
              <a:gd name="T35" fmla="*/ 2147483646 h 5494"/>
              <a:gd name="T36" fmla="*/ 2147483646 w 5438"/>
              <a:gd name="T37" fmla="*/ 2147483646 h 5494"/>
              <a:gd name="T38" fmla="*/ 2147483646 w 5438"/>
              <a:gd name="T39" fmla="*/ 2147483646 h 5494"/>
              <a:gd name="T40" fmla="*/ 2147483646 w 5438"/>
              <a:gd name="T41" fmla="*/ 2147483646 h 5494"/>
              <a:gd name="T42" fmla="*/ 2147483646 w 5438"/>
              <a:gd name="T43" fmla="*/ 2147483646 h 5494"/>
              <a:gd name="T44" fmla="*/ 2147483646 w 5438"/>
              <a:gd name="T45" fmla="*/ 2147483646 h 5494"/>
              <a:gd name="T46" fmla="*/ 2147483646 w 5438"/>
              <a:gd name="T47" fmla="*/ 2147483646 h 5494"/>
              <a:gd name="T48" fmla="*/ 2147483646 w 5438"/>
              <a:gd name="T49" fmla="*/ 2147483646 h 5494"/>
              <a:gd name="T50" fmla="*/ 2147483646 w 5438"/>
              <a:gd name="T51" fmla="*/ 2147483646 h 5494"/>
              <a:gd name="T52" fmla="*/ 2147483646 w 5438"/>
              <a:gd name="T53" fmla="*/ 2147483646 h 5494"/>
              <a:gd name="T54" fmla="*/ 2147483646 w 5438"/>
              <a:gd name="T55" fmla="*/ 2147483646 h 5494"/>
              <a:gd name="T56" fmla="*/ 2147483646 w 5438"/>
              <a:gd name="T57" fmla="*/ 2147483646 h 5494"/>
              <a:gd name="T58" fmla="*/ 2147483646 w 5438"/>
              <a:gd name="T59" fmla="*/ 2147483646 h 5494"/>
              <a:gd name="T60" fmla="*/ 2147483646 w 5438"/>
              <a:gd name="T61" fmla="*/ 2147483646 h 5494"/>
              <a:gd name="T62" fmla="*/ 2147483646 w 5438"/>
              <a:gd name="T63" fmla="*/ 2147483646 h 5494"/>
              <a:gd name="T64" fmla="*/ 2147483646 w 5438"/>
              <a:gd name="T65" fmla="*/ 2147483646 h 5494"/>
              <a:gd name="T66" fmla="*/ 2147483646 w 5438"/>
              <a:gd name="T67" fmla="*/ 2147483646 h 5494"/>
              <a:gd name="T68" fmla="*/ 2147483646 w 5438"/>
              <a:gd name="T69" fmla="*/ 2147483646 h 5494"/>
              <a:gd name="T70" fmla="*/ 2147483646 w 5438"/>
              <a:gd name="T71" fmla="*/ 2147483646 h 5494"/>
              <a:gd name="T72" fmla="*/ 2147483646 w 5438"/>
              <a:gd name="T73" fmla="*/ 2147483646 h 5494"/>
              <a:gd name="T74" fmla="*/ 2147483646 w 5438"/>
              <a:gd name="T75" fmla="*/ 2147483646 h 5494"/>
              <a:gd name="T76" fmla="*/ 2147483646 w 5438"/>
              <a:gd name="T77" fmla="*/ 2147483646 h 5494"/>
              <a:gd name="T78" fmla="*/ 2147483646 w 5438"/>
              <a:gd name="T79" fmla="*/ 2147483646 h 5494"/>
              <a:gd name="T80" fmla="*/ 2147483646 w 5438"/>
              <a:gd name="T81" fmla="*/ 2147483646 h 5494"/>
              <a:gd name="T82" fmla="*/ 2147483646 w 5438"/>
              <a:gd name="T83" fmla="*/ 2147483646 h 5494"/>
              <a:gd name="T84" fmla="*/ 2147483646 w 5438"/>
              <a:gd name="T85" fmla="*/ 2147483646 h 5494"/>
              <a:gd name="T86" fmla="*/ 2147483646 w 5438"/>
              <a:gd name="T87" fmla="*/ 2147483646 h 5494"/>
              <a:gd name="T88" fmla="*/ 2147483646 w 5438"/>
              <a:gd name="T89" fmla="*/ 2147483646 h 5494"/>
              <a:gd name="T90" fmla="*/ 2147483646 w 5438"/>
              <a:gd name="T91" fmla="*/ 2147483646 h 5494"/>
              <a:gd name="T92" fmla="*/ 2147483646 w 5438"/>
              <a:gd name="T93" fmla="*/ 2147483646 h 5494"/>
              <a:gd name="T94" fmla="*/ 2147483646 w 5438"/>
              <a:gd name="T95" fmla="*/ 2147483646 h 5494"/>
              <a:gd name="T96" fmla="*/ 2147483646 w 5438"/>
              <a:gd name="T97" fmla="*/ 2147483646 h 5494"/>
              <a:gd name="T98" fmla="*/ 2147483646 w 5438"/>
              <a:gd name="T99" fmla="*/ 2147483646 h 5494"/>
              <a:gd name="T100" fmla="*/ 2147483646 w 5438"/>
              <a:gd name="T101" fmla="*/ 2147483646 h 5494"/>
              <a:gd name="T102" fmla="*/ 2147483646 w 5438"/>
              <a:gd name="T103" fmla="*/ 2147483646 h 5494"/>
              <a:gd name="T104" fmla="*/ 2147483646 w 5438"/>
              <a:gd name="T105" fmla="*/ 2147483646 h 5494"/>
              <a:gd name="T106" fmla="*/ 2147483646 w 5438"/>
              <a:gd name="T107" fmla="*/ 2147483646 h 5494"/>
              <a:gd name="T108" fmla="*/ 2147483646 w 5438"/>
              <a:gd name="T109" fmla="*/ 2147483646 h 5494"/>
              <a:gd name="T110" fmla="*/ 2147483646 w 5438"/>
              <a:gd name="T111" fmla="*/ 2147483646 h 5494"/>
              <a:gd name="T112" fmla="*/ 2147483646 w 5438"/>
              <a:gd name="T113" fmla="*/ 2147483646 h 5494"/>
              <a:gd name="T114" fmla="*/ 2147483646 w 5438"/>
              <a:gd name="T115" fmla="*/ 2147483646 h 5494"/>
              <a:gd name="T116" fmla="*/ 2147483646 w 5438"/>
              <a:gd name="T117" fmla="*/ 2147483646 h 5494"/>
              <a:gd name="T118" fmla="*/ 2147483646 w 5438"/>
              <a:gd name="T119" fmla="*/ 2147483646 h 5494"/>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5438" h="5494">
                <a:moveTo>
                  <a:pt x="2825" y="454"/>
                </a:moveTo>
                <a:lnTo>
                  <a:pt x="2825" y="0"/>
                </a:lnTo>
                <a:lnTo>
                  <a:pt x="2514" y="0"/>
                </a:lnTo>
                <a:lnTo>
                  <a:pt x="2514" y="454"/>
                </a:lnTo>
                <a:lnTo>
                  <a:pt x="0" y="454"/>
                </a:lnTo>
                <a:lnTo>
                  <a:pt x="0" y="1259"/>
                </a:lnTo>
                <a:lnTo>
                  <a:pt x="276" y="1259"/>
                </a:lnTo>
                <a:lnTo>
                  <a:pt x="276" y="4295"/>
                </a:lnTo>
                <a:lnTo>
                  <a:pt x="2197" y="4295"/>
                </a:lnTo>
                <a:lnTo>
                  <a:pt x="1028" y="5252"/>
                </a:lnTo>
                <a:lnTo>
                  <a:pt x="1225" y="5494"/>
                </a:lnTo>
                <a:lnTo>
                  <a:pt x="2689" y="4295"/>
                </a:lnTo>
                <a:lnTo>
                  <a:pt x="2699" y="4295"/>
                </a:lnTo>
                <a:lnTo>
                  <a:pt x="4163" y="5494"/>
                </a:lnTo>
                <a:lnTo>
                  <a:pt x="4360" y="5252"/>
                </a:lnTo>
                <a:lnTo>
                  <a:pt x="3192" y="4295"/>
                </a:lnTo>
                <a:lnTo>
                  <a:pt x="5105" y="4295"/>
                </a:lnTo>
                <a:lnTo>
                  <a:pt x="5105" y="1259"/>
                </a:lnTo>
                <a:lnTo>
                  <a:pt x="5438" y="1259"/>
                </a:lnTo>
                <a:lnTo>
                  <a:pt x="5438" y="454"/>
                </a:lnTo>
                <a:lnTo>
                  <a:pt x="2825" y="454"/>
                </a:lnTo>
                <a:close/>
                <a:moveTo>
                  <a:pt x="4793" y="3983"/>
                </a:moveTo>
                <a:lnTo>
                  <a:pt x="587" y="3983"/>
                </a:lnTo>
                <a:lnTo>
                  <a:pt x="587" y="1259"/>
                </a:lnTo>
                <a:lnTo>
                  <a:pt x="4793" y="1259"/>
                </a:lnTo>
                <a:lnTo>
                  <a:pt x="4793" y="3983"/>
                </a:lnTo>
                <a:close/>
                <a:moveTo>
                  <a:pt x="1611" y="3281"/>
                </a:moveTo>
                <a:lnTo>
                  <a:pt x="1611" y="2471"/>
                </a:lnTo>
                <a:lnTo>
                  <a:pt x="2422" y="2471"/>
                </a:lnTo>
                <a:lnTo>
                  <a:pt x="2420" y="2429"/>
                </a:lnTo>
                <a:lnTo>
                  <a:pt x="2417" y="2388"/>
                </a:lnTo>
                <a:lnTo>
                  <a:pt x="2412" y="2347"/>
                </a:lnTo>
                <a:lnTo>
                  <a:pt x="2405" y="2308"/>
                </a:lnTo>
                <a:lnTo>
                  <a:pt x="2396" y="2268"/>
                </a:lnTo>
                <a:lnTo>
                  <a:pt x="2385" y="2230"/>
                </a:lnTo>
                <a:lnTo>
                  <a:pt x="2373" y="2192"/>
                </a:lnTo>
                <a:lnTo>
                  <a:pt x="2358" y="2156"/>
                </a:lnTo>
                <a:lnTo>
                  <a:pt x="2341" y="2120"/>
                </a:lnTo>
                <a:lnTo>
                  <a:pt x="2324" y="2085"/>
                </a:lnTo>
                <a:lnTo>
                  <a:pt x="2304" y="2051"/>
                </a:lnTo>
                <a:lnTo>
                  <a:pt x="2284" y="2018"/>
                </a:lnTo>
                <a:lnTo>
                  <a:pt x="2260" y="1986"/>
                </a:lnTo>
                <a:lnTo>
                  <a:pt x="2237" y="1956"/>
                </a:lnTo>
                <a:lnTo>
                  <a:pt x="2210" y="1926"/>
                </a:lnTo>
                <a:lnTo>
                  <a:pt x="2184" y="1898"/>
                </a:lnTo>
                <a:lnTo>
                  <a:pt x="2156" y="1871"/>
                </a:lnTo>
                <a:lnTo>
                  <a:pt x="2126" y="1846"/>
                </a:lnTo>
                <a:lnTo>
                  <a:pt x="2096" y="1822"/>
                </a:lnTo>
                <a:lnTo>
                  <a:pt x="2064" y="1799"/>
                </a:lnTo>
                <a:lnTo>
                  <a:pt x="2031" y="1778"/>
                </a:lnTo>
                <a:lnTo>
                  <a:pt x="1997" y="1759"/>
                </a:lnTo>
                <a:lnTo>
                  <a:pt x="1962" y="1741"/>
                </a:lnTo>
                <a:lnTo>
                  <a:pt x="1926" y="1724"/>
                </a:lnTo>
                <a:lnTo>
                  <a:pt x="1890" y="1710"/>
                </a:lnTo>
                <a:lnTo>
                  <a:pt x="1852" y="1697"/>
                </a:lnTo>
                <a:lnTo>
                  <a:pt x="1814" y="1686"/>
                </a:lnTo>
                <a:lnTo>
                  <a:pt x="1774" y="1677"/>
                </a:lnTo>
                <a:lnTo>
                  <a:pt x="1735" y="1670"/>
                </a:lnTo>
                <a:lnTo>
                  <a:pt x="1694" y="1665"/>
                </a:lnTo>
                <a:lnTo>
                  <a:pt x="1653" y="1662"/>
                </a:lnTo>
                <a:lnTo>
                  <a:pt x="1611" y="1660"/>
                </a:lnTo>
                <a:lnTo>
                  <a:pt x="1569" y="1662"/>
                </a:lnTo>
                <a:lnTo>
                  <a:pt x="1528" y="1665"/>
                </a:lnTo>
                <a:lnTo>
                  <a:pt x="1487" y="1670"/>
                </a:lnTo>
                <a:lnTo>
                  <a:pt x="1448" y="1677"/>
                </a:lnTo>
                <a:lnTo>
                  <a:pt x="1408" y="1686"/>
                </a:lnTo>
                <a:lnTo>
                  <a:pt x="1369" y="1697"/>
                </a:lnTo>
                <a:lnTo>
                  <a:pt x="1332" y="1710"/>
                </a:lnTo>
                <a:lnTo>
                  <a:pt x="1295" y="1724"/>
                </a:lnTo>
                <a:lnTo>
                  <a:pt x="1260" y="1741"/>
                </a:lnTo>
                <a:lnTo>
                  <a:pt x="1224" y="1759"/>
                </a:lnTo>
                <a:lnTo>
                  <a:pt x="1191" y="1778"/>
                </a:lnTo>
                <a:lnTo>
                  <a:pt x="1157" y="1799"/>
                </a:lnTo>
                <a:lnTo>
                  <a:pt x="1126" y="1822"/>
                </a:lnTo>
                <a:lnTo>
                  <a:pt x="1096" y="1846"/>
                </a:lnTo>
                <a:lnTo>
                  <a:pt x="1066" y="1871"/>
                </a:lnTo>
                <a:lnTo>
                  <a:pt x="1038" y="1898"/>
                </a:lnTo>
                <a:lnTo>
                  <a:pt x="1011" y="1926"/>
                </a:lnTo>
                <a:lnTo>
                  <a:pt x="986" y="1956"/>
                </a:lnTo>
                <a:lnTo>
                  <a:pt x="962" y="1986"/>
                </a:lnTo>
                <a:lnTo>
                  <a:pt x="939" y="2018"/>
                </a:lnTo>
                <a:lnTo>
                  <a:pt x="918" y="2051"/>
                </a:lnTo>
                <a:lnTo>
                  <a:pt x="899" y="2085"/>
                </a:lnTo>
                <a:lnTo>
                  <a:pt x="881" y="2120"/>
                </a:lnTo>
                <a:lnTo>
                  <a:pt x="864" y="2156"/>
                </a:lnTo>
                <a:lnTo>
                  <a:pt x="850" y="2192"/>
                </a:lnTo>
                <a:lnTo>
                  <a:pt x="837" y="2230"/>
                </a:lnTo>
                <a:lnTo>
                  <a:pt x="826" y="2268"/>
                </a:lnTo>
                <a:lnTo>
                  <a:pt x="817" y="2308"/>
                </a:lnTo>
                <a:lnTo>
                  <a:pt x="809" y="2347"/>
                </a:lnTo>
                <a:lnTo>
                  <a:pt x="804" y="2388"/>
                </a:lnTo>
                <a:lnTo>
                  <a:pt x="801" y="2429"/>
                </a:lnTo>
                <a:lnTo>
                  <a:pt x="800" y="2471"/>
                </a:lnTo>
                <a:lnTo>
                  <a:pt x="801" y="2513"/>
                </a:lnTo>
                <a:lnTo>
                  <a:pt x="804" y="2554"/>
                </a:lnTo>
                <a:lnTo>
                  <a:pt x="809" y="2595"/>
                </a:lnTo>
                <a:lnTo>
                  <a:pt x="817" y="2634"/>
                </a:lnTo>
                <a:lnTo>
                  <a:pt x="826" y="2674"/>
                </a:lnTo>
                <a:lnTo>
                  <a:pt x="837" y="2712"/>
                </a:lnTo>
                <a:lnTo>
                  <a:pt x="850" y="2750"/>
                </a:lnTo>
                <a:lnTo>
                  <a:pt x="864" y="2786"/>
                </a:lnTo>
                <a:lnTo>
                  <a:pt x="881" y="2822"/>
                </a:lnTo>
                <a:lnTo>
                  <a:pt x="899" y="2857"/>
                </a:lnTo>
                <a:lnTo>
                  <a:pt x="918" y="2891"/>
                </a:lnTo>
                <a:lnTo>
                  <a:pt x="939" y="2924"/>
                </a:lnTo>
                <a:lnTo>
                  <a:pt x="962" y="2956"/>
                </a:lnTo>
                <a:lnTo>
                  <a:pt x="986" y="2986"/>
                </a:lnTo>
                <a:lnTo>
                  <a:pt x="1011" y="3016"/>
                </a:lnTo>
                <a:lnTo>
                  <a:pt x="1038" y="3044"/>
                </a:lnTo>
                <a:lnTo>
                  <a:pt x="1066" y="3070"/>
                </a:lnTo>
                <a:lnTo>
                  <a:pt x="1096" y="3097"/>
                </a:lnTo>
                <a:lnTo>
                  <a:pt x="1126" y="3120"/>
                </a:lnTo>
                <a:lnTo>
                  <a:pt x="1157" y="3144"/>
                </a:lnTo>
                <a:lnTo>
                  <a:pt x="1191" y="3164"/>
                </a:lnTo>
                <a:lnTo>
                  <a:pt x="1224" y="3184"/>
                </a:lnTo>
                <a:lnTo>
                  <a:pt x="1260" y="3201"/>
                </a:lnTo>
                <a:lnTo>
                  <a:pt x="1295" y="3218"/>
                </a:lnTo>
                <a:lnTo>
                  <a:pt x="1332" y="3233"/>
                </a:lnTo>
                <a:lnTo>
                  <a:pt x="1369" y="3245"/>
                </a:lnTo>
                <a:lnTo>
                  <a:pt x="1408" y="3256"/>
                </a:lnTo>
                <a:lnTo>
                  <a:pt x="1448" y="3265"/>
                </a:lnTo>
                <a:lnTo>
                  <a:pt x="1487" y="3272"/>
                </a:lnTo>
                <a:lnTo>
                  <a:pt x="1528" y="3277"/>
                </a:lnTo>
                <a:lnTo>
                  <a:pt x="1569" y="3280"/>
                </a:lnTo>
                <a:lnTo>
                  <a:pt x="1611" y="3281"/>
                </a:lnTo>
                <a:close/>
                <a:moveTo>
                  <a:pt x="1838" y="3503"/>
                </a:moveTo>
                <a:lnTo>
                  <a:pt x="1838" y="3503"/>
                </a:lnTo>
                <a:lnTo>
                  <a:pt x="1881" y="3502"/>
                </a:lnTo>
                <a:lnTo>
                  <a:pt x="1921" y="3499"/>
                </a:lnTo>
                <a:lnTo>
                  <a:pt x="1962" y="3493"/>
                </a:lnTo>
                <a:lnTo>
                  <a:pt x="2002" y="3486"/>
                </a:lnTo>
                <a:lnTo>
                  <a:pt x="2041" y="3477"/>
                </a:lnTo>
                <a:lnTo>
                  <a:pt x="2080" y="3466"/>
                </a:lnTo>
                <a:lnTo>
                  <a:pt x="2117" y="3453"/>
                </a:lnTo>
                <a:lnTo>
                  <a:pt x="2154" y="3439"/>
                </a:lnTo>
                <a:lnTo>
                  <a:pt x="2190" y="3422"/>
                </a:lnTo>
                <a:lnTo>
                  <a:pt x="2225" y="3404"/>
                </a:lnTo>
                <a:lnTo>
                  <a:pt x="2259" y="3385"/>
                </a:lnTo>
                <a:lnTo>
                  <a:pt x="2292" y="3364"/>
                </a:lnTo>
                <a:lnTo>
                  <a:pt x="2323" y="3341"/>
                </a:lnTo>
                <a:lnTo>
                  <a:pt x="2355" y="3317"/>
                </a:lnTo>
                <a:lnTo>
                  <a:pt x="2384" y="3292"/>
                </a:lnTo>
                <a:lnTo>
                  <a:pt x="2411" y="3265"/>
                </a:lnTo>
                <a:lnTo>
                  <a:pt x="2439" y="3237"/>
                </a:lnTo>
                <a:lnTo>
                  <a:pt x="2464" y="3207"/>
                </a:lnTo>
                <a:lnTo>
                  <a:pt x="2488" y="3177"/>
                </a:lnTo>
                <a:lnTo>
                  <a:pt x="2511" y="3146"/>
                </a:lnTo>
                <a:lnTo>
                  <a:pt x="2532" y="3112"/>
                </a:lnTo>
                <a:lnTo>
                  <a:pt x="2551" y="3079"/>
                </a:lnTo>
                <a:lnTo>
                  <a:pt x="2570" y="3043"/>
                </a:lnTo>
                <a:lnTo>
                  <a:pt x="2586" y="3008"/>
                </a:lnTo>
                <a:lnTo>
                  <a:pt x="2600" y="2971"/>
                </a:lnTo>
                <a:lnTo>
                  <a:pt x="2612" y="2933"/>
                </a:lnTo>
                <a:lnTo>
                  <a:pt x="2623" y="2895"/>
                </a:lnTo>
                <a:lnTo>
                  <a:pt x="2633" y="2855"/>
                </a:lnTo>
                <a:lnTo>
                  <a:pt x="2640" y="2816"/>
                </a:lnTo>
                <a:lnTo>
                  <a:pt x="2645" y="2775"/>
                </a:lnTo>
                <a:lnTo>
                  <a:pt x="2648" y="2734"/>
                </a:lnTo>
                <a:lnTo>
                  <a:pt x="2649" y="2692"/>
                </a:lnTo>
                <a:lnTo>
                  <a:pt x="1838" y="2692"/>
                </a:lnTo>
                <a:lnTo>
                  <a:pt x="1838" y="3503"/>
                </a:lnTo>
                <a:close/>
                <a:moveTo>
                  <a:pt x="4318" y="1839"/>
                </a:moveTo>
                <a:lnTo>
                  <a:pt x="3281" y="1839"/>
                </a:lnTo>
                <a:lnTo>
                  <a:pt x="3281" y="2150"/>
                </a:lnTo>
                <a:lnTo>
                  <a:pt x="4318" y="2150"/>
                </a:lnTo>
                <a:lnTo>
                  <a:pt x="4318" y="1839"/>
                </a:lnTo>
                <a:close/>
                <a:moveTo>
                  <a:pt x="4318" y="2411"/>
                </a:moveTo>
                <a:lnTo>
                  <a:pt x="3281" y="2411"/>
                </a:lnTo>
                <a:lnTo>
                  <a:pt x="3281" y="2723"/>
                </a:lnTo>
                <a:lnTo>
                  <a:pt x="4318" y="2723"/>
                </a:lnTo>
                <a:lnTo>
                  <a:pt x="4318" y="2411"/>
                </a:lnTo>
                <a:close/>
                <a:moveTo>
                  <a:pt x="4318" y="2983"/>
                </a:moveTo>
                <a:lnTo>
                  <a:pt x="3281" y="2983"/>
                </a:lnTo>
                <a:lnTo>
                  <a:pt x="3281" y="3295"/>
                </a:lnTo>
                <a:lnTo>
                  <a:pt x="4318" y="3295"/>
                </a:lnTo>
                <a:lnTo>
                  <a:pt x="4318" y="2983"/>
                </a:lnTo>
                <a:close/>
              </a:path>
            </a:pathLst>
          </a:custGeom>
          <a:solidFill>
            <a:schemeClr val="bg1"/>
          </a:solidFill>
          <a:ln>
            <a:noFill/>
          </a:ln>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mn-lt"/>
              <a:ea typeface="微软雅黑" panose="020B0503020204020204" pitchFamily="49" charset="-122"/>
              <a:cs typeface="+mn-ea"/>
              <a:sym typeface="+mn-lt"/>
            </a:endParaRPr>
          </a:p>
        </p:txBody>
      </p:sp>
      <p:sp>
        <p:nvSpPr>
          <p:cNvPr id="75" name="KSO_Shape"/>
          <p:cNvSpPr/>
          <p:nvPr/>
        </p:nvSpPr>
        <p:spPr>
          <a:xfrm flipH="1">
            <a:off x="263525" y="4665663"/>
            <a:ext cx="287338" cy="203200"/>
          </a:xfrm>
          <a:custGeom>
            <a:avLst/>
            <a:gdLst>
              <a:gd name="connsiteX0" fmla="*/ 7782622 w 7782622"/>
              <a:gd name="connsiteY0" fmla="*/ 1956116 h 5514836"/>
              <a:gd name="connsiteX1" fmla="*/ 1120218 w 7782622"/>
              <a:gd name="connsiteY1" fmla="*/ 1956116 h 5514836"/>
              <a:gd name="connsiteX2" fmla="*/ 4 w 7782622"/>
              <a:gd name="connsiteY2" fmla="*/ 5514836 h 5514836"/>
              <a:gd name="connsiteX3" fmla="*/ 6662408 w 7782622"/>
              <a:gd name="connsiteY3" fmla="*/ 5514836 h 5514836"/>
              <a:gd name="connsiteX4" fmla="*/ 2210075 w 7782622"/>
              <a:gd name="connsiteY4" fmla="*/ 0 h 5514836"/>
              <a:gd name="connsiteX5" fmla="*/ 0 w 7782622"/>
              <a:gd name="connsiteY5" fmla="*/ 0 h 5514836"/>
              <a:gd name="connsiteX6" fmla="*/ 0 w 7782622"/>
              <a:gd name="connsiteY6" fmla="*/ 1356040 h 5514836"/>
              <a:gd name="connsiteX7" fmla="*/ 2 w 7782622"/>
              <a:gd name="connsiteY7" fmla="*/ 1356040 h 5514836"/>
              <a:gd name="connsiteX8" fmla="*/ 2 w 7782622"/>
              <a:gd name="connsiteY8" fmla="*/ 4425111 h 5514836"/>
              <a:gd name="connsiteX9" fmla="*/ 872566 w 7782622"/>
              <a:gd name="connsiteY9" fmla="*/ 1653131 h 5514836"/>
              <a:gd name="connsiteX10" fmla="*/ 6705945 w 7782622"/>
              <a:gd name="connsiteY10" fmla="*/ 1653131 h 5514836"/>
              <a:gd name="connsiteX11" fmla="*/ 6705945 w 7782622"/>
              <a:gd name="connsiteY11" fmla="*/ 984566 h 5514836"/>
              <a:gd name="connsiteX12" fmla="*/ 2611236 w 7782622"/>
              <a:gd name="connsiteY12" fmla="*/ 984566 h 55148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782622" h="5514836">
                <a:moveTo>
                  <a:pt x="7782622" y="1956116"/>
                </a:moveTo>
                <a:lnTo>
                  <a:pt x="1120218" y="1956116"/>
                </a:lnTo>
                <a:lnTo>
                  <a:pt x="4" y="5514836"/>
                </a:lnTo>
                <a:lnTo>
                  <a:pt x="6662408" y="5514836"/>
                </a:lnTo>
                <a:close/>
                <a:moveTo>
                  <a:pt x="2210075" y="0"/>
                </a:moveTo>
                <a:lnTo>
                  <a:pt x="0" y="0"/>
                </a:lnTo>
                <a:lnTo>
                  <a:pt x="0" y="1356040"/>
                </a:lnTo>
                <a:lnTo>
                  <a:pt x="2" y="1356040"/>
                </a:lnTo>
                <a:lnTo>
                  <a:pt x="2" y="4425111"/>
                </a:lnTo>
                <a:lnTo>
                  <a:pt x="872566" y="1653131"/>
                </a:lnTo>
                <a:lnTo>
                  <a:pt x="6705945" y="1653131"/>
                </a:lnTo>
                <a:lnTo>
                  <a:pt x="6705945" y="984566"/>
                </a:lnTo>
                <a:lnTo>
                  <a:pt x="2611236" y="984566"/>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mn-lt"/>
              <a:ea typeface="+mn-ea"/>
              <a:cs typeface="+mn-ea"/>
              <a:sym typeface="+mn-lt"/>
            </a:endParaRPr>
          </a:p>
        </p:txBody>
      </p:sp>
      <p:sp>
        <p:nvSpPr>
          <p:cNvPr id="76" name="KSO_Shape"/>
          <p:cNvSpPr/>
          <p:nvPr/>
        </p:nvSpPr>
        <p:spPr bwMode="auto">
          <a:xfrm flipV="1">
            <a:off x="263525" y="5661025"/>
            <a:ext cx="300038" cy="288925"/>
          </a:xfrm>
          <a:custGeom>
            <a:avLst/>
            <a:gdLst>
              <a:gd name="T0" fmla="*/ 1620166 w 3766"/>
              <a:gd name="T1" fmla="*/ 72220 h 3615"/>
              <a:gd name="T2" fmla="*/ 1800397 w 3766"/>
              <a:gd name="T3" fmla="*/ 252530 h 3615"/>
              <a:gd name="T4" fmla="*/ 1620166 w 3766"/>
              <a:gd name="T5" fmla="*/ 504582 h 3615"/>
              <a:gd name="T6" fmla="*/ 1800397 w 3766"/>
              <a:gd name="T7" fmla="*/ 1405178 h 3615"/>
              <a:gd name="T8" fmla="*/ 1620166 w 3766"/>
              <a:gd name="T9" fmla="*/ 1476919 h 3615"/>
              <a:gd name="T10" fmla="*/ 1800397 w 3766"/>
              <a:gd name="T11" fmla="*/ 1657229 h 3615"/>
              <a:gd name="T12" fmla="*/ 0 w 3766"/>
              <a:gd name="T13" fmla="*/ 1728971 h 3615"/>
              <a:gd name="T14" fmla="*/ 180231 w 3766"/>
              <a:gd name="T15" fmla="*/ 1657229 h 3615"/>
              <a:gd name="T16" fmla="*/ 0 w 3766"/>
              <a:gd name="T17" fmla="*/ 1476919 h 3615"/>
              <a:gd name="T18" fmla="*/ 36333 w 3766"/>
              <a:gd name="T19" fmla="*/ 1405178 h 3615"/>
              <a:gd name="T20" fmla="*/ 216086 w 3766"/>
              <a:gd name="T21" fmla="*/ 468711 h 3615"/>
              <a:gd name="T22" fmla="*/ 0 w 3766"/>
              <a:gd name="T23" fmla="*/ 324272 h 3615"/>
              <a:gd name="T24" fmla="*/ 180231 w 3766"/>
              <a:gd name="T25" fmla="*/ 252530 h 3615"/>
              <a:gd name="T26" fmla="*/ 0 w 3766"/>
              <a:gd name="T27" fmla="*/ 72220 h 3615"/>
              <a:gd name="T28" fmla="*/ 1800397 w 3766"/>
              <a:gd name="T29" fmla="*/ 0 h 3615"/>
              <a:gd name="T30" fmla="*/ 1187994 w 3766"/>
              <a:gd name="T31" fmla="*/ 1657229 h 3615"/>
              <a:gd name="T32" fmla="*/ 1476268 w 3766"/>
              <a:gd name="T33" fmla="*/ 1476919 h 3615"/>
              <a:gd name="T34" fmla="*/ 1187994 w 3766"/>
              <a:gd name="T35" fmla="*/ 1657229 h 3615"/>
              <a:gd name="T36" fmla="*/ 1044096 w 3766"/>
              <a:gd name="T37" fmla="*/ 1657229 h 3615"/>
              <a:gd name="T38" fmla="*/ 756301 w 3766"/>
              <a:gd name="T39" fmla="*/ 1476919 h 3615"/>
              <a:gd name="T40" fmla="*/ 324129 w 3766"/>
              <a:gd name="T41" fmla="*/ 1657229 h 3615"/>
              <a:gd name="T42" fmla="*/ 611925 w 3766"/>
              <a:gd name="T43" fmla="*/ 1476919 h 3615"/>
              <a:gd name="T44" fmla="*/ 324129 w 3766"/>
              <a:gd name="T45" fmla="*/ 1657229 h 3615"/>
              <a:gd name="T46" fmla="*/ 324129 w 3766"/>
              <a:gd name="T47" fmla="*/ 72220 h 3615"/>
              <a:gd name="T48" fmla="*/ 611925 w 3766"/>
              <a:gd name="T49" fmla="*/ 252530 h 3615"/>
              <a:gd name="T50" fmla="*/ 1044096 w 3766"/>
              <a:gd name="T51" fmla="*/ 72220 h 3615"/>
              <a:gd name="T52" fmla="*/ 756301 w 3766"/>
              <a:gd name="T53" fmla="*/ 252530 h 3615"/>
              <a:gd name="T54" fmla="*/ 1044096 w 3766"/>
              <a:gd name="T55" fmla="*/ 72220 h 3615"/>
              <a:gd name="T56" fmla="*/ 1187994 w 3766"/>
              <a:gd name="T57" fmla="*/ 72220 h 3615"/>
              <a:gd name="T58" fmla="*/ 1476268 w 3766"/>
              <a:gd name="T59" fmla="*/ 252530 h 3615"/>
              <a:gd name="T60" fmla="*/ 1512123 w 3766"/>
              <a:gd name="T61" fmla="*/ 504582 h 3615"/>
              <a:gd name="T62" fmla="*/ 503882 w 3766"/>
              <a:gd name="T63" fmla="*/ 324272 h 3615"/>
              <a:gd name="T64" fmla="*/ 324129 w 3766"/>
              <a:gd name="T65" fmla="*/ 1224867 h 3615"/>
              <a:gd name="T66" fmla="*/ 1332370 w 3766"/>
              <a:gd name="T67" fmla="*/ 1405178 h 3615"/>
              <a:gd name="T68" fmla="*/ 1512123 w 3766"/>
              <a:gd name="T69" fmla="*/ 504582 h 3615"/>
              <a:gd name="T70" fmla="*/ 438865 w 3766"/>
              <a:gd name="T71" fmla="*/ 885291 h 3615"/>
              <a:gd name="T72" fmla="*/ 1413163 w 3766"/>
              <a:gd name="T73" fmla="*/ 885291 h 3615"/>
              <a:gd name="T74" fmla="*/ 831357 w 3766"/>
              <a:gd name="T75" fmla="*/ 574889 h 3615"/>
              <a:gd name="T76" fmla="*/ 1176043 w 3766"/>
              <a:gd name="T77" fmla="*/ 858507 h 3615"/>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0" t="0" r="r" b="b"/>
            <a:pathLst>
              <a:path w="3766" h="3615">
                <a:moveTo>
                  <a:pt x="3766" y="151"/>
                </a:moveTo>
                <a:cubicBezTo>
                  <a:pt x="3389" y="151"/>
                  <a:pt x="3389" y="151"/>
                  <a:pt x="3389" y="151"/>
                </a:cubicBezTo>
                <a:cubicBezTo>
                  <a:pt x="3389" y="528"/>
                  <a:pt x="3389" y="528"/>
                  <a:pt x="3389" y="528"/>
                </a:cubicBezTo>
                <a:cubicBezTo>
                  <a:pt x="3766" y="528"/>
                  <a:pt x="3766" y="528"/>
                  <a:pt x="3766" y="528"/>
                </a:cubicBezTo>
                <a:cubicBezTo>
                  <a:pt x="3766" y="678"/>
                  <a:pt x="3766" y="678"/>
                  <a:pt x="3766" y="678"/>
                </a:cubicBezTo>
                <a:cubicBezTo>
                  <a:pt x="3558" y="678"/>
                  <a:pt x="3389" y="847"/>
                  <a:pt x="3389" y="1055"/>
                </a:cubicBezTo>
                <a:cubicBezTo>
                  <a:pt x="3389" y="2561"/>
                  <a:pt x="3389" y="2561"/>
                  <a:pt x="3389" y="2561"/>
                </a:cubicBezTo>
                <a:cubicBezTo>
                  <a:pt x="3389" y="2769"/>
                  <a:pt x="3558" y="2938"/>
                  <a:pt x="3766" y="2938"/>
                </a:cubicBezTo>
                <a:cubicBezTo>
                  <a:pt x="3766" y="3088"/>
                  <a:pt x="3766" y="3088"/>
                  <a:pt x="3766" y="3088"/>
                </a:cubicBezTo>
                <a:cubicBezTo>
                  <a:pt x="3389" y="3088"/>
                  <a:pt x="3389" y="3088"/>
                  <a:pt x="3389" y="3088"/>
                </a:cubicBezTo>
                <a:cubicBezTo>
                  <a:pt x="3389" y="3465"/>
                  <a:pt x="3389" y="3465"/>
                  <a:pt x="3389" y="3465"/>
                </a:cubicBezTo>
                <a:cubicBezTo>
                  <a:pt x="3766" y="3465"/>
                  <a:pt x="3766" y="3465"/>
                  <a:pt x="3766" y="3465"/>
                </a:cubicBezTo>
                <a:cubicBezTo>
                  <a:pt x="3766" y="3615"/>
                  <a:pt x="3766" y="3615"/>
                  <a:pt x="3766" y="3615"/>
                </a:cubicBezTo>
                <a:cubicBezTo>
                  <a:pt x="0" y="3615"/>
                  <a:pt x="0" y="3615"/>
                  <a:pt x="0" y="3615"/>
                </a:cubicBezTo>
                <a:cubicBezTo>
                  <a:pt x="0" y="3465"/>
                  <a:pt x="0" y="3465"/>
                  <a:pt x="0" y="3465"/>
                </a:cubicBezTo>
                <a:cubicBezTo>
                  <a:pt x="377" y="3465"/>
                  <a:pt x="377" y="3465"/>
                  <a:pt x="377" y="3465"/>
                </a:cubicBezTo>
                <a:cubicBezTo>
                  <a:pt x="377" y="3088"/>
                  <a:pt x="377" y="3088"/>
                  <a:pt x="377" y="3088"/>
                </a:cubicBezTo>
                <a:cubicBezTo>
                  <a:pt x="0" y="3088"/>
                  <a:pt x="0" y="3088"/>
                  <a:pt x="0" y="3088"/>
                </a:cubicBezTo>
                <a:cubicBezTo>
                  <a:pt x="0" y="2938"/>
                  <a:pt x="0" y="2938"/>
                  <a:pt x="0" y="2938"/>
                </a:cubicBezTo>
                <a:cubicBezTo>
                  <a:pt x="76" y="2938"/>
                  <a:pt x="76" y="2938"/>
                  <a:pt x="76" y="2938"/>
                </a:cubicBezTo>
                <a:cubicBezTo>
                  <a:pt x="283" y="2938"/>
                  <a:pt x="452" y="2769"/>
                  <a:pt x="452" y="2561"/>
                </a:cubicBezTo>
                <a:cubicBezTo>
                  <a:pt x="452" y="980"/>
                  <a:pt x="452" y="980"/>
                  <a:pt x="452" y="980"/>
                </a:cubicBezTo>
                <a:cubicBezTo>
                  <a:pt x="452" y="772"/>
                  <a:pt x="283" y="678"/>
                  <a:pt x="76" y="678"/>
                </a:cubicBezTo>
                <a:cubicBezTo>
                  <a:pt x="0" y="678"/>
                  <a:pt x="0" y="678"/>
                  <a:pt x="0" y="678"/>
                </a:cubicBezTo>
                <a:cubicBezTo>
                  <a:pt x="0" y="528"/>
                  <a:pt x="0" y="528"/>
                  <a:pt x="0" y="528"/>
                </a:cubicBezTo>
                <a:cubicBezTo>
                  <a:pt x="377" y="528"/>
                  <a:pt x="377" y="528"/>
                  <a:pt x="377" y="528"/>
                </a:cubicBezTo>
                <a:cubicBezTo>
                  <a:pt x="377" y="151"/>
                  <a:pt x="377" y="151"/>
                  <a:pt x="377" y="151"/>
                </a:cubicBezTo>
                <a:cubicBezTo>
                  <a:pt x="0" y="151"/>
                  <a:pt x="0" y="151"/>
                  <a:pt x="0" y="151"/>
                </a:cubicBezTo>
                <a:cubicBezTo>
                  <a:pt x="0" y="0"/>
                  <a:pt x="0" y="0"/>
                  <a:pt x="0" y="0"/>
                </a:cubicBezTo>
                <a:cubicBezTo>
                  <a:pt x="3766" y="0"/>
                  <a:pt x="3766" y="0"/>
                  <a:pt x="3766" y="0"/>
                </a:cubicBezTo>
                <a:lnTo>
                  <a:pt x="3766" y="151"/>
                </a:lnTo>
                <a:close/>
                <a:moveTo>
                  <a:pt x="2485" y="3465"/>
                </a:moveTo>
                <a:cubicBezTo>
                  <a:pt x="3088" y="3465"/>
                  <a:pt x="3088" y="3465"/>
                  <a:pt x="3088" y="3465"/>
                </a:cubicBezTo>
                <a:cubicBezTo>
                  <a:pt x="3088" y="3088"/>
                  <a:pt x="3088" y="3088"/>
                  <a:pt x="3088" y="3088"/>
                </a:cubicBezTo>
                <a:cubicBezTo>
                  <a:pt x="2485" y="3088"/>
                  <a:pt x="2485" y="3088"/>
                  <a:pt x="2485" y="3088"/>
                </a:cubicBezTo>
                <a:lnTo>
                  <a:pt x="2485" y="3465"/>
                </a:lnTo>
                <a:close/>
                <a:moveTo>
                  <a:pt x="1582" y="3465"/>
                </a:moveTo>
                <a:cubicBezTo>
                  <a:pt x="2184" y="3465"/>
                  <a:pt x="2184" y="3465"/>
                  <a:pt x="2184" y="3465"/>
                </a:cubicBezTo>
                <a:cubicBezTo>
                  <a:pt x="2184" y="3088"/>
                  <a:pt x="2184" y="3088"/>
                  <a:pt x="2184" y="3088"/>
                </a:cubicBezTo>
                <a:cubicBezTo>
                  <a:pt x="1582" y="3088"/>
                  <a:pt x="1582" y="3088"/>
                  <a:pt x="1582" y="3088"/>
                </a:cubicBezTo>
                <a:lnTo>
                  <a:pt x="1582" y="3465"/>
                </a:lnTo>
                <a:close/>
                <a:moveTo>
                  <a:pt x="678" y="3465"/>
                </a:moveTo>
                <a:cubicBezTo>
                  <a:pt x="1280" y="3465"/>
                  <a:pt x="1280" y="3465"/>
                  <a:pt x="1280" y="3465"/>
                </a:cubicBezTo>
                <a:cubicBezTo>
                  <a:pt x="1280" y="3088"/>
                  <a:pt x="1280" y="3088"/>
                  <a:pt x="1280" y="3088"/>
                </a:cubicBezTo>
                <a:cubicBezTo>
                  <a:pt x="678" y="3088"/>
                  <a:pt x="678" y="3088"/>
                  <a:pt x="678" y="3088"/>
                </a:cubicBezTo>
                <a:lnTo>
                  <a:pt x="678" y="3465"/>
                </a:lnTo>
                <a:close/>
                <a:moveTo>
                  <a:pt x="1280" y="151"/>
                </a:moveTo>
                <a:cubicBezTo>
                  <a:pt x="678" y="151"/>
                  <a:pt x="678" y="151"/>
                  <a:pt x="678" y="151"/>
                </a:cubicBezTo>
                <a:cubicBezTo>
                  <a:pt x="678" y="528"/>
                  <a:pt x="678" y="528"/>
                  <a:pt x="678" y="528"/>
                </a:cubicBezTo>
                <a:cubicBezTo>
                  <a:pt x="1280" y="528"/>
                  <a:pt x="1280" y="528"/>
                  <a:pt x="1280" y="528"/>
                </a:cubicBezTo>
                <a:lnTo>
                  <a:pt x="1280" y="151"/>
                </a:lnTo>
                <a:close/>
                <a:moveTo>
                  <a:pt x="2184" y="151"/>
                </a:moveTo>
                <a:cubicBezTo>
                  <a:pt x="1582" y="151"/>
                  <a:pt x="1582" y="151"/>
                  <a:pt x="1582" y="151"/>
                </a:cubicBezTo>
                <a:cubicBezTo>
                  <a:pt x="1582" y="528"/>
                  <a:pt x="1582" y="528"/>
                  <a:pt x="1582" y="528"/>
                </a:cubicBezTo>
                <a:cubicBezTo>
                  <a:pt x="2184" y="528"/>
                  <a:pt x="2184" y="528"/>
                  <a:pt x="2184" y="528"/>
                </a:cubicBezTo>
                <a:lnTo>
                  <a:pt x="2184" y="151"/>
                </a:lnTo>
                <a:close/>
                <a:moveTo>
                  <a:pt x="3088" y="151"/>
                </a:moveTo>
                <a:cubicBezTo>
                  <a:pt x="2485" y="151"/>
                  <a:pt x="2485" y="151"/>
                  <a:pt x="2485" y="151"/>
                </a:cubicBezTo>
                <a:cubicBezTo>
                  <a:pt x="2485" y="528"/>
                  <a:pt x="2485" y="528"/>
                  <a:pt x="2485" y="528"/>
                </a:cubicBezTo>
                <a:cubicBezTo>
                  <a:pt x="3088" y="528"/>
                  <a:pt x="3088" y="528"/>
                  <a:pt x="3088" y="528"/>
                </a:cubicBezTo>
                <a:lnTo>
                  <a:pt x="3088" y="151"/>
                </a:lnTo>
                <a:close/>
                <a:moveTo>
                  <a:pt x="3163" y="1055"/>
                </a:moveTo>
                <a:cubicBezTo>
                  <a:pt x="3163" y="847"/>
                  <a:pt x="2995" y="678"/>
                  <a:pt x="2787" y="678"/>
                </a:cubicBezTo>
                <a:cubicBezTo>
                  <a:pt x="1054" y="678"/>
                  <a:pt x="1054" y="678"/>
                  <a:pt x="1054" y="678"/>
                </a:cubicBezTo>
                <a:cubicBezTo>
                  <a:pt x="847" y="678"/>
                  <a:pt x="678" y="772"/>
                  <a:pt x="678" y="980"/>
                </a:cubicBezTo>
                <a:cubicBezTo>
                  <a:pt x="678" y="2561"/>
                  <a:pt x="678" y="2561"/>
                  <a:pt x="678" y="2561"/>
                </a:cubicBezTo>
                <a:cubicBezTo>
                  <a:pt x="678" y="2769"/>
                  <a:pt x="847" y="2938"/>
                  <a:pt x="1054" y="2938"/>
                </a:cubicBezTo>
                <a:cubicBezTo>
                  <a:pt x="2787" y="2938"/>
                  <a:pt x="2787" y="2938"/>
                  <a:pt x="2787" y="2938"/>
                </a:cubicBezTo>
                <a:cubicBezTo>
                  <a:pt x="2995" y="2938"/>
                  <a:pt x="3163" y="2769"/>
                  <a:pt x="3163" y="2561"/>
                </a:cubicBezTo>
                <a:lnTo>
                  <a:pt x="3163" y="1055"/>
                </a:lnTo>
                <a:close/>
                <a:moveTo>
                  <a:pt x="1937" y="2845"/>
                </a:moveTo>
                <a:cubicBezTo>
                  <a:pt x="1374" y="2845"/>
                  <a:pt x="918" y="2414"/>
                  <a:pt x="918" y="1851"/>
                </a:cubicBezTo>
                <a:cubicBezTo>
                  <a:pt x="918" y="1288"/>
                  <a:pt x="1374" y="832"/>
                  <a:pt x="1937" y="832"/>
                </a:cubicBezTo>
                <a:cubicBezTo>
                  <a:pt x="2499" y="832"/>
                  <a:pt x="2956" y="1288"/>
                  <a:pt x="2956" y="1851"/>
                </a:cubicBezTo>
                <a:cubicBezTo>
                  <a:pt x="2956" y="2414"/>
                  <a:pt x="2499" y="2845"/>
                  <a:pt x="1937" y="2845"/>
                </a:cubicBezTo>
                <a:close/>
                <a:moveTo>
                  <a:pt x="1739" y="1202"/>
                </a:moveTo>
                <a:cubicBezTo>
                  <a:pt x="1739" y="2402"/>
                  <a:pt x="1739" y="2402"/>
                  <a:pt x="1739" y="2402"/>
                </a:cubicBezTo>
                <a:cubicBezTo>
                  <a:pt x="2460" y="1795"/>
                  <a:pt x="2460" y="1795"/>
                  <a:pt x="2460" y="1795"/>
                </a:cubicBezTo>
                <a:lnTo>
                  <a:pt x="1739" y="1202"/>
                </a:lnTo>
                <a:close/>
              </a:path>
            </a:pathLst>
          </a:custGeom>
          <a:solidFill>
            <a:schemeClr val="bg1"/>
          </a:solidFill>
          <a:ln>
            <a:noFill/>
          </a:ln>
        </p:spPr>
        <p:txBody>
          <a:bodyPr anchor="ctr" anchorCtr="1"/>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mn-lt"/>
              <a:ea typeface="微软雅黑" panose="020B0503020204020204" pitchFamily="49" charset="-122"/>
              <a:cs typeface="+mn-ea"/>
              <a:sym typeface="+mn-lt"/>
            </a:endParaRPr>
          </a:p>
        </p:txBody>
      </p:sp>
      <p:sp>
        <p:nvSpPr>
          <p:cNvPr id="77" name="KSO_Shape"/>
          <p:cNvSpPr/>
          <p:nvPr/>
        </p:nvSpPr>
        <p:spPr bwMode="auto">
          <a:xfrm>
            <a:off x="263525" y="6202363"/>
            <a:ext cx="360363" cy="250825"/>
          </a:xfrm>
          <a:custGeom>
            <a:avLst/>
            <a:gdLst>
              <a:gd name="T0" fmla="*/ 1352369 w 8041"/>
              <a:gd name="T1" fmla="*/ 1071372 h 5610"/>
              <a:gd name="T2" fmla="*/ 913745 w 8041"/>
              <a:gd name="T3" fmla="*/ 1256091 h 5610"/>
              <a:gd name="T4" fmla="*/ 438624 w 8041"/>
              <a:gd name="T5" fmla="*/ 1083462 h 5610"/>
              <a:gd name="T6" fmla="*/ 0 w 8041"/>
              <a:gd name="T7" fmla="*/ 1250270 h 5610"/>
              <a:gd name="T8" fmla="*/ 132774 w 8041"/>
              <a:gd name="T9" fmla="*/ 124266 h 5610"/>
              <a:gd name="T10" fmla="*/ 496391 w 8041"/>
              <a:gd name="T11" fmla="*/ 0 h 5610"/>
              <a:gd name="T12" fmla="*/ 865606 w 8041"/>
              <a:gd name="T13" fmla="*/ 118444 h 5610"/>
              <a:gd name="T14" fmla="*/ 1225416 w 8041"/>
              <a:gd name="T15" fmla="*/ 12091 h 5610"/>
              <a:gd name="T16" fmla="*/ 1558135 w 8041"/>
              <a:gd name="T17" fmla="*/ 66723 h 5610"/>
              <a:gd name="T18" fmla="*/ 1800397 w 8041"/>
              <a:gd name="T19" fmla="*/ 1256091 h 5610"/>
              <a:gd name="T20" fmla="*/ 1352369 w 8041"/>
              <a:gd name="T21" fmla="*/ 1071372 h 5610"/>
              <a:gd name="T22" fmla="*/ 524379 w 8041"/>
              <a:gd name="T23" fmla="*/ 70305 h 5610"/>
              <a:gd name="T24" fmla="*/ 463030 w 8041"/>
              <a:gd name="T25" fmla="*/ 986737 h 5610"/>
              <a:gd name="T26" fmla="*/ 901654 w 8041"/>
              <a:gd name="T27" fmla="*/ 1181532 h 5610"/>
              <a:gd name="T28" fmla="*/ 878368 w 8041"/>
              <a:gd name="T29" fmla="*/ 191436 h 5610"/>
              <a:gd name="T30" fmla="*/ 877249 w 8041"/>
              <a:gd name="T31" fmla="*/ 192108 h 5610"/>
              <a:gd name="T32" fmla="*/ 524379 w 8041"/>
              <a:gd name="T33" fmla="*/ 70305 h 5610"/>
              <a:gd name="T34" fmla="*/ 1507309 w 8041"/>
              <a:gd name="T35" fmla="*/ 128520 h 5610"/>
              <a:gd name="T36" fmla="*/ 1241761 w 8041"/>
              <a:gd name="T37" fmla="*/ 90456 h 5610"/>
              <a:gd name="T38" fmla="*/ 1338039 w 8041"/>
              <a:gd name="T39" fmla="*/ 970392 h 5610"/>
              <a:gd name="T40" fmla="*/ 1694491 w 8041"/>
              <a:gd name="T41" fmla="*/ 1125332 h 5610"/>
              <a:gd name="T42" fmla="*/ 1507309 w 8041"/>
              <a:gd name="T43" fmla="*/ 128520 h 5610"/>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8041" h="5610">
                <a:moveTo>
                  <a:pt x="6040" y="4785"/>
                </a:moveTo>
                <a:lnTo>
                  <a:pt x="4081" y="5610"/>
                </a:lnTo>
                <a:lnTo>
                  <a:pt x="1959" y="4839"/>
                </a:lnTo>
                <a:lnTo>
                  <a:pt x="0" y="5584"/>
                </a:lnTo>
                <a:lnTo>
                  <a:pt x="593" y="555"/>
                </a:lnTo>
                <a:lnTo>
                  <a:pt x="2217" y="0"/>
                </a:lnTo>
                <a:lnTo>
                  <a:pt x="3866" y="529"/>
                </a:lnTo>
                <a:lnTo>
                  <a:pt x="5473" y="54"/>
                </a:lnTo>
                <a:lnTo>
                  <a:pt x="6959" y="298"/>
                </a:lnTo>
                <a:lnTo>
                  <a:pt x="8041" y="5610"/>
                </a:lnTo>
                <a:lnTo>
                  <a:pt x="6040" y="4785"/>
                </a:lnTo>
                <a:close/>
                <a:moveTo>
                  <a:pt x="2342" y="314"/>
                </a:moveTo>
                <a:lnTo>
                  <a:pt x="2068" y="4407"/>
                </a:lnTo>
                <a:lnTo>
                  <a:pt x="4027" y="5277"/>
                </a:lnTo>
                <a:lnTo>
                  <a:pt x="3923" y="855"/>
                </a:lnTo>
                <a:lnTo>
                  <a:pt x="3918" y="858"/>
                </a:lnTo>
                <a:lnTo>
                  <a:pt x="2342" y="314"/>
                </a:lnTo>
                <a:close/>
                <a:moveTo>
                  <a:pt x="6732" y="574"/>
                </a:moveTo>
                <a:lnTo>
                  <a:pt x="5546" y="404"/>
                </a:lnTo>
                <a:lnTo>
                  <a:pt x="5976" y="4334"/>
                </a:lnTo>
                <a:lnTo>
                  <a:pt x="7568" y="5026"/>
                </a:lnTo>
                <a:lnTo>
                  <a:pt x="6732" y="574"/>
                </a:lnTo>
                <a:close/>
              </a:path>
            </a:pathLst>
          </a:custGeom>
          <a:solidFill>
            <a:schemeClr val="bg1"/>
          </a:solidFill>
          <a:ln>
            <a:noFill/>
          </a:ln>
        </p:spPr>
        <p:txBody>
          <a:bodyPr anchor="ctr" anchorCtr="1"/>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mn-lt"/>
              <a:ea typeface="微软雅黑" panose="020B0503020204020204" pitchFamily="49" charset="-122"/>
              <a:cs typeface="+mn-ea"/>
              <a:sym typeface="+mn-lt"/>
            </a:endParaRPr>
          </a:p>
        </p:txBody>
      </p:sp>
      <p:sp>
        <p:nvSpPr>
          <p:cNvPr id="78" name="KSO_Shape"/>
          <p:cNvSpPr/>
          <p:nvPr/>
        </p:nvSpPr>
        <p:spPr bwMode="auto">
          <a:xfrm>
            <a:off x="263525" y="3573463"/>
            <a:ext cx="338138" cy="287338"/>
          </a:xfrm>
          <a:custGeom>
            <a:avLst/>
            <a:gdLst>
              <a:gd name="T0" fmla="*/ 1221908 w 2276475"/>
              <a:gd name="T1" fmla="*/ 1328927 h 1936751"/>
              <a:gd name="T2" fmla="*/ 1196654 w 2276475"/>
              <a:gd name="T3" fmla="*/ 1388292 h 1936751"/>
              <a:gd name="T4" fmla="*/ 691864 w 2276475"/>
              <a:gd name="T5" fmla="*/ 1376845 h 1936751"/>
              <a:gd name="T6" fmla="*/ 695585 w 2276475"/>
              <a:gd name="T7" fmla="*/ 1314285 h 1936751"/>
              <a:gd name="T8" fmla="*/ 1104489 w 2276475"/>
              <a:gd name="T9" fmla="*/ 1115137 h 1936751"/>
              <a:gd name="T10" fmla="*/ 1117497 w 2276475"/>
              <a:gd name="T11" fmla="*/ 1168850 h 1936751"/>
              <a:gd name="T12" fmla="*/ 811396 w 2276475"/>
              <a:gd name="T13" fmla="*/ 1188695 h 1936751"/>
              <a:gd name="T14" fmla="*/ 783254 w 2276475"/>
              <a:gd name="T15" fmla="*/ 1141068 h 1936751"/>
              <a:gd name="T16" fmla="*/ 309026 w 2276475"/>
              <a:gd name="T17" fmla="*/ 898551 h 1936751"/>
              <a:gd name="T18" fmla="*/ 798665 w 2276475"/>
              <a:gd name="T19" fmla="*/ 935449 h 1936751"/>
              <a:gd name="T20" fmla="*/ 759855 w 2276475"/>
              <a:gd name="T21" fmla="*/ 989335 h 1936751"/>
              <a:gd name="T22" fmla="*/ 259317 w 2276475"/>
              <a:gd name="T23" fmla="*/ 967303 h 1936751"/>
              <a:gd name="T24" fmla="*/ 277393 w 2276475"/>
              <a:gd name="T25" fmla="*/ 906514 h 1936751"/>
              <a:gd name="T26" fmla="*/ 1086287 w 2276475"/>
              <a:gd name="T27" fmla="*/ 817903 h 1936751"/>
              <a:gd name="T28" fmla="*/ 1028372 w 2276475"/>
              <a:gd name="T29" fmla="*/ 919230 h 1936751"/>
              <a:gd name="T30" fmla="*/ 999280 w 2276475"/>
              <a:gd name="T31" fmla="*/ 917630 h 1936751"/>
              <a:gd name="T32" fmla="*/ 289574 w 2276475"/>
              <a:gd name="T33" fmla="*/ 706099 h 1936751"/>
              <a:gd name="T34" fmla="*/ 590631 w 2276475"/>
              <a:gd name="T35" fmla="*/ 735033 h 1936751"/>
              <a:gd name="T36" fmla="*/ 567535 w 2276475"/>
              <a:gd name="T37" fmla="*/ 784938 h 1936751"/>
              <a:gd name="T38" fmla="*/ 259309 w 2276475"/>
              <a:gd name="T39" fmla="*/ 770073 h 1936751"/>
              <a:gd name="T40" fmla="*/ 267273 w 2276475"/>
              <a:gd name="T41" fmla="*/ 715124 h 1936751"/>
              <a:gd name="T42" fmla="*/ 836933 w 2276475"/>
              <a:gd name="T43" fmla="*/ 505684 h 1936751"/>
              <a:gd name="T44" fmla="*/ 846494 w 2276475"/>
              <a:gd name="T45" fmla="*/ 574170 h 1936751"/>
              <a:gd name="T46" fmla="*/ 268069 w 2276475"/>
              <a:gd name="T47" fmla="*/ 592752 h 1936751"/>
              <a:gd name="T48" fmla="*/ 238855 w 2276475"/>
              <a:gd name="T49" fmla="*/ 530105 h 1936751"/>
              <a:gd name="T50" fmla="*/ 1467818 w 2276475"/>
              <a:gd name="T51" fmla="*/ 344025 h 1936751"/>
              <a:gd name="T52" fmla="*/ 1566759 w 2276475"/>
              <a:gd name="T53" fmla="*/ 428438 h 1936751"/>
              <a:gd name="T54" fmla="*/ 1578461 w 2276475"/>
              <a:gd name="T55" fmla="*/ 479936 h 1936751"/>
              <a:gd name="T56" fmla="*/ 1197862 w 2276475"/>
              <a:gd name="T57" fmla="*/ 846789 h 1936751"/>
              <a:gd name="T58" fmla="*/ 1138817 w 2276475"/>
              <a:gd name="T59" fmla="*/ 842806 h 1936751"/>
              <a:gd name="T60" fmla="*/ 1093869 w 2276475"/>
              <a:gd name="T61" fmla="*/ 799538 h 1936751"/>
              <a:gd name="T62" fmla="*/ 1075782 w 2276475"/>
              <a:gd name="T63" fmla="*/ 737423 h 1936751"/>
              <a:gd name="T64" fmla="*/ 1456382 w 2276475"/>
              <a:gd name="T65" fmla="*/ 344821 h 1936751"/>
              <a:gd name="T66" fmla="*/ 199469 w 2276475"/>
              <a:gd name="T67" fmla="*/ 367345 h 1936751"/>
              <a:gd name="T68" fmla="*/ 114475 w 2276475"/>
              <a:gd name="T69" fmla="*/ 448541 h 1936751"/>
              <a:gd name="T70" fmla="*/ 103321 w 2276475"/>
              <a:gd name="T71" fmla="*/ 1407238 h 1936751"/>
              <a:gd name="T72" fmla="*/ 171315 w 2276475"/>
              <a:gd name="T73" fmla="*/ 1503559 h 1936751"/>
              <a:gd name="T74" fmla="*/ 1382734 w 2276475"/>
              <a:gd name="T75" fmla="*/ 1530890 h 1936751"/>
              <a:gd name="T76" fmla="*/ 1488975 w 2276475"/>
              <a:gd name="T77" fmla="*/ 1477289 h 1936751"/>
              <a:gd name="T78" fmla="*/ 1531737 w 2276475"/>
              <a:gd name="T79" fmla="*/ 1365845 h 1936751"/>
              <a:gd name="T80" fmla="*/ 1605841 w 2276475"/>
              <a:gd name="T81" fmla="*/ 1539381 h 1936751"/>
              <a:gd name="T82" fmla="*/ 1513146 w 2276475"/>
              <a:gd name="T83" fmla="*/ 1611821 h 1936751"/>
              <a:gd name="T84" fmla="*/ 101461 w 2276475"/>
              <a:gd name="T85" fmla="*/ 1605982 h 1936751"/>
              <a:gd name="T86" fmla="*/ 16468 w 2276475"/>
              <a:gd name="T87" fmla="*/ 1525317 h 1936751"/>
              <a:gd name="T88" fmla="*/ 5312 w 2276475"/>
              <a:gd name="T89" fmla="*/ 391226 h 1936751"/>
              <a:gd name="T90" fmla="*/ 73307 w 2276475"/>
              <a:gd name="T91" fmla="*/ 295170 h 1936751"/>
              <a:gd name="T92" fmla="*/ 1746529 w 2276475"/>
              <a:gd name="T93" fmla="*/ 88926 h 1936751"/>
              <a:gd name="T94" fmla="*/ 1805153 w 2276475"/>
              <a:gd name="T95" fmla="*/ 114614 h 1936751"/>
              <a:gd name="T96" fmla="*/ 1838312 w 2276475"/>
              <a:gd name="T97" fmla="*/ 176846 h 1936751"/>
              <a:gd name="T98" fmla="*/ 1821600 w 2276475"/>
              <a:gd name="T99" fmla="*/ 237490 h 1936751"/>
              <a:gd name="T100" fmla="*/ 1620792 w 2276475"/>
              <a:gd name="T101" fmla="*/ 421806 h 1936751"/>
              <a:gd name="T102" fmla="*/ 1543068 w 2276475"/>
              <a:gd name="T103" fmla="*/ 339447 h 1936751"/>
              <a:gd name="T104" fmla="*/ 1506460 w 2276475"/>
              <a:gd name="T105" fmla="*/ 289925 h 1936751"/>
              <a:gd name="T106" fmla="*/ 1716818 w 2276475"/>
              <a:gd name="T107" fmla="*/ 92634 h 1936751"/>
              <a:gd name="T108" fmla="*/ 1893521 w 2276475"/>
              <a:gd name="T109" fmla="*/ 35131 h 1936751"/>
              <a:gd name="T110" fmla="*/ 1889783 w 2276475"/>
              <a:gd name="T111" fmla="*/ 106078 h 1936751"/>
              <a:gd name="T112" fmla="*/ 1844400 w 2276475"/>
              <a:gd name="T113" fmla="*/ 105545 h 1936751"/>
              <a:gd name="T114" fmla="*/ 1793944 w 2276475"/>
              <a:gd name="T115" fmla="*/ 59669 h 1936751"/>
              <a:gd name="T116" fmla="*/ 1847069 w 2276475"/>
              <a:gd name="T117" fmla="*/ 16194 h 1936751"/>
              <a:gd name="T118" fmla="*/ 1697756 w 2276475"/>
              <a:gd name="T119" fmla="*/ 22017 h 1936751"/>
              <a:gd name="T120" fmla="*/ 1364698 w 2276475"/>
              <a:gd name="T121" fmla="*/ 383050 h 1936751"/>
              <a:gd name="T122" fmla="*/ 1317840 w 2276475"/>
              <a:gd name="T123" fmla="*/ 375887 h 1936751"/>
              <a:gd name="T124" fmla="*/ 1320237 w 2276475"/>
              <a:gd name="T125" fmla="*/ 329200 h 1936751"/>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2276475" h="1936751">
                <a:moveTo>
                  <a:pt x="872202" y="1555750"/>
                </a:moveTo>
                <a:lnTo>
                  <a:pt x="879190" y="1555750"/>
                </a:lnTo>
                <a:lnTo>
                  <a:pt x="1397284" y="1555750"/>
                </a:lnTo>
                <a:lnTo>
                  <a:pt x="1404272" y="1555750"/>
                </a:lnTo>
                <a:lnTo>
                  <a:pt x="1410943" y="1557024"/>
                </a:lnTo>
                <a:lnTo>
                  <a:pt x="1417614" y="1557979"/>
                </a:lnTo>
                <a:lnTo>
                  <a:pt x="1423649" y="1560208"/>
                </a:lnTo>
                <a:lnTo>
                  <a:pt x="1430002" y="1562437"/>
                </a:lnTo>
                <a:lnTo>
                  <a:pt x="1435403" y="1565303"/>
                </a:lnTo>
                <a:lnTo>
                  <a:pt x="1440485" y="1568168"/>
                </a:lnTo>
                <a:lnTo>
                  <a:pt x="1445567" y="1571989"/>
                </a:lnTo>
                <a:lnTo>
                  <a:pt x="1450015" y="1576128"/>
                </a:lnTo>
                <a:lnTo>
                  <a:pt x="1453509" y="1580268"/>
                </a:lnTo>
                <a:lnTo>
                  <a:pt x="1457321" y="1584726"/>
                </a:lnTo>
                <a:lnTo>
                  <a:pt x="1460180" y="1589502"/>
                </a:lnTo>
                <a:lnTo>
                  <a:pt x="1462403" y="1594915"/>
                </a:lnTo>
                <a:lnTo>
                  <a:pt x="1463674" y="1600009"/>
                </a:lnTo>
                <a:lnTo>
                  <a:pt x="1464944" y="1605741"/>
                </a:lnTo>
                <a:lnTo>
                  <a:pt x="1465262" y="1611472"/>
                </a:lnTo>
                <a:lnTo>
                  <a:pt x="1464944" y="1617203"/>
                </a:lnTo>
                <a:lnTo>
                  <a:pt x="1463674" y="1622935"/>
                </a:lnTo>
                <a:lnTo>
                  <a:pt x="1462403" y="1628029"/>
                </a:lnTo>
                <a:lnTo>
                  <a:pt x="1460180" y="1633124"/>
                </a:lnTo>
                <a:lnTo>
                  <a:pt x="1457321" y="1638218"/>
                </a:lnTo>
                <a:lnTo>
                  <a:pt x="1453509" y="1642358"/>
                </a:lnTo>
                <a:lnTo>
                  <a:pt x="1450015" y="1646815"/>
                </a:lnTo>
                <a:lnTo>
                  <a:pt x="1445567" y="1650955"/>
                </a:lnTo>
                <a:lnTo>
                  <a:pt x="1440485" y="1654457"/>
                </a:lnTo>
                <a:lnTo>
                  <a:pt x="1435403" y="1657641"/>
                </a:lnTo>
                <a:lnTo>
                  <a:pt x="1430002" y="1660507"/>
                </a:lnTo>
                <a:lnTo>
                  <a:pt x="1423649" y="1662736"/>
                </a:lnTo>
                <a:lnTo>
                  <a:pt x="1417614" y="1664328"/>
                </a:lnTo>
                <a:lnTo>
                  <a:pt x="1410943" y="1665920"/>
                </a:lnTo>
                <a:lnTo>
                  <a:pt x="1404272" y="1666875"/>
                </a:lnTo>
                <a:lnTo>
                  <a:pt x="1397284" y="1666875"/>
                </a:lnTo>
                <a:lnTo>
                  <a:pt x="879190" y="1666875"/>
                </a:lnTo>
                <a:lnTo>
                  <a:pt x="872202" y="1666875"/>
                </a:lnTo>
                <a:lnTo>
                  <a:pt x="865531" y="1665920"/>
                </a:lnTo>
                <a:lnTo>
                  <a:pt x="858860" y="1664328"/>
                </a:lnTo>
                <a:lnTo>
                  <a:pt x="852507" y="1662736"/>
                </a:lnTo>
                <a:lnTo>
                  <a:pt x="846790" y="1660507"/>
                </a:lnTo>
                <a:lnTo>
                  <a:pt x="841389" y="1657641"/>
                </a:lnTo>
                <a:lnTo>
                  <a:pt x="835989" y="1654139"/>
                </a:lnTo>
                <a:lnTo>
                  <a:pt x="831224" y="1650955"/>
                </a:lnTo>
                <a:lnTo>
                  <a:pt x="826777" y="1646815"/>
                </a:lnTo>
                <a:lnTo>
                  <a:pt x="822648" y="1642358"/>
                </a:lnTo>
                <a:lnTo>
                  <a:pt x="819471" y="1637900"/>
                </a:lnTo>
                <a:lnTo>
                  <a:pt x="816612" y="1633124"/>
                </a:lnTo>
                <a:lnTo>
                  <a:pt x="814389" y="1628029"/>
                </a:lnTo>
                <a:lnTo>
                  <a:pt x="812483" y="1622935"/>
                </a:lnTo>
                <a:lnTo>
                  <a:pt x="811530" y="1617203"/>
                </a:lnTo>
                <a:lnTo>
                  <a:pt x="811212" y="1611472"/>
                </a:lnTo>
                <a:lnTo>
                  <a:pt x="811530" y="1605741"/>
                </a:lnTo>
                <a:lnTo>
                  <a:pt x="812483" y="1600009"/>
                </a:lnTo>
                <a:lnTo>
                  <a:pt x="814389" y="1594915"/>
                </a:lnTo>
                <a:lnTo>
                  <a:pt x="816612" y="1589820"/>
                </a:lnTo>
                <a:lnTo>
                  <a:pt x="819471" y="1584726"/>
                </a:lnTo>
                <a:lnTo>
                  <a:pt x="822648" y="1580268"/>
                </a:lnTo>
                <a:lnTo>
                  <a:pt x="826777" y="1576128"/>
                </a:lnTo>
                <a:lnTo>
                  <a:pt x="831224" y="1571989"/>
                </a:lnTo>
                <a:lnTo>
                  <a:pt x="835989" y="1568168"/>
                </a:lnTo>
                <a:lnTo>
                  <a:pt x="841389" y="1565303"/>
                </a:lnTo>
                <a:lnTo>
                  <a:pt x="846790" y="1562437"/>
                </a:lnTo>
                <a:lnTo>
                  <a:pt x="852507" y="1560208"/>
                </a:lnTo>
                <a:lnTo>
                  <a:pt x="858860" y="1558298"/>
                </a:lnTo>
                <a:lnTo>
                  <a:pt x="865531" y="1557024"/>
                </a:lnTo>
                <a:lnTo>
                  <a:pt x="872202" y="1555750"/>
                </a:lnTo>
                <a:close/>
                <a:moveTo>
                  <a:pt x="984211" y="1325563"/>
                </a:moveTo>
                <a:lnTo>
                  <a:pt x="1292263" y="1325563"/>
                </a:lnTo>
                <a:lnTo>
                  <a:pt x="1297339" y="1325880"/>
                </a:lnTo>
                <a:lnTo>
                  <a:pt x="1302415" y="1326513"/>
                </a:lnTo>
                <a:lnTo>
                  <a:pt x="1307174" y="1327779"/>
                </a:lnTo>
                <a:lnTo>
                  <a:pt x="1311615" y="1329361"/>
                </a:lnTo>
                <a:lnTo>
                  <a:pt x="1315740" y="1331260"/>
                </a:lnTo>
                <a:lnTo>
                  <a:pt x="1319864" y="1333792"/>
                </a:lnTo>
                <a:lnTo>
                  <a:pt x="1323671" y="1336640"/>
                </a:lnTo>
                <a:lnTo>
                  <a:pt x="1327161" y="1340121"/>
                </a:lnTo>
                <a:lnTo>
                  <a:pt x="1330333" y="1343286"/>
                </a:lnTo>
                <a:lnTo>
                  <a:pt x="1332871" y="1347400"/>
                </a:lnTo>
                <a:lnTo>
                  <a:pt x="1335409" y="1351198"/>
                </a:lnTo>
                <a:lnTo>
                  <a:pt x="1337630" y="1355629"/>
                </a:lnTo>
                <a:lnTo>
                  <a:pt x="1339216" y="1360059"/>
                </a:lnTo>
                <a:lnTo>
                  <a:pt x="1340485" y="1364807"/>
                </a:lnTo>
                <a:lnTo>
                  <a:pt x="1341437" y="1369870"/>
                </a:lnTo>
                <a:lnTo>
                  <a:pt x="1341437" y="1374934"/>
                </a:lnTo>
                <a:lnTo>
                  <a:pt x="1341437" y="1379681"/>
                </a:lnTo>
                <a:lnTo>
                  <a:pt x="1340485" y="1384745"/>
                </a:lnTo>
                <a:lnTo>
                  <a:pt x="1339216" y="1389492"/>
                </a:lnTo>
                <a:lnTo>
                  <a:pt x="1337630" y="1393923"/>
                </a:lnTo>
                <a:lnTo>
                  <a:pt x="1335409" y="1398037"/>
                </a:lnTo>
                <a:lnTo>
                  <a:pt x="1332871" y="1402151"/>
                </a:lnTo>
                <a:lnTo>
                  <a:pt x="1330016" y="1405632"/>
                </a:lnTo>
                <a:lnTo>
                  <a:pt x="1327161" y="1409430"/>
                </a:lnTo>
                <a:lnTo>
                  <a:pt x="1323671" y="1412595"/>
                </a:lnTo>
                <a:lnTo>
                  <a:pt x="1319864" y="1415443"/>
                </a:lnTo>
                <a:lnTo>
                  <a:pt x="1315740" y="1417659"/>
                </a:lnTo>
                <a:lnTo>
                  <a:pt x="1311615" y="1419874"/>
                </a:lnTo>
                <a:lnTo>
                  <a:pt x="1306857" y="1421773"/>
                </a:lnTo>
                <a:lnTo>
                  <a:pt x="1302415" y="1422722"/>
                </a:lnTo>
                <a:lnTo>
                  <a:pt x="1297339" y="1423672"/>
                </a:lnTo>
                <a:lnTo>
                  <a:pt x="1292263" y="1423988"/>
                </a:lnTo>
                <a:lnTo>
                  <a:pt x="984211" y="1423988"/>
                </a:lnTo>
                <a:lnTo>
                  <a:pt x="979453" y="1423672"/>
                </a:lnTo>
                <a:lnTo>
                  <a:pt x="974377" y="1422722"/>
                </a:lnTo>
                <a:lnTo>
                  <a:pt x="969618" y="1421773"/>
                </a:lnTo>
                <a:lnTo>
                  <a:pt x="965176" y="1419874"/>
                </a:lnTo>
                <a:lnTo>
                  <a:pt x="960735" y="1417659"/>
                </a:lnTo>
                <a:lnTo>
                  <a:pt x="956928" y="1415443"/>
                </a:lnTo>
                <a:lnTo>
                  <a:pt x="952803" y="1412595"/>
                </a:lnTo>
                <a:lnTo>
                  <a:pt x="949631" y="1409430"/>
                </a:lnTo>
                <a:lnTo>
                  <a:pt x="946141" y="1405632"/>
                </a:lnTo>
                <a:lnTo>
                  <a:pt x="943286" y="1402151"/>
                </a:lnTo>
                <a:lnTo>
                  <a:pt x="941065" y="1398037"/>
                </a:lnTo>
                <a:lnTo>
                  <a:pt x="938844" y="1393923"/>
                </a:lnTo>
                <a:lnTo>
                  <a:pt x="937258" y="1389492"/>
                </a:lnTo>
                <a:lnTo>
                  <a:pt x="935989" y="1384745"/>
                </a:lnTo>
                <a:lnTo>
                  <a:pt x="935355" y="1379681"/>
                </a:lnTo>
                <a:lnTo>
                  <a:pt x="935037" y="1374934"/>
                </a:lnTo>
                <a:lnTo>
                  <a:pt x="935355" y="1369870"/>
                </a:lnTo>
                <a:lnTo>
                  <a:pt x="935989" y="1364807"/>
                </a:lnTo>
                <a:lnTo>
                  <a:pt x="937258" y="1360059"/>
                </a:lnTo>
                <a:lnTo>
                  <a:pt x="938844" y="1355629"/>
                </a:lnTo>
                <a:lnTo>
                  <a:pt x="940748" y="1351198"/>
                </a:lnTo>
                <a:lnTo>
                  <a:pt x="943286" y="1347400"/>
                </a:lnTo>
                <a:lnTo>
                  <a:pt x="946141" y="1343286"/>
                </a:lnTo>
                <a:lnTo>
                  <a:pt x="949631" y="1340121"/>
                </a:lnTo>
                <a:lnTo>
                  <a:pt x="952803" y="1336640"/>
                </a:lnTo>
                <a:lnTo>
                  <a:pt x="956928" y="1333792"/>
                </a:lnTo>
                <a:lnTo>
                  <a:pt x="960735" y="1331260"/>
                </a:lnTo>
                <a:lnTo>
                  <a:pt x="965176" y="1329361"/>
                </a:lnTo>
                <a:lnTo>
                  <a:pt x="969618" y="1327779"/>
                </a:lnTo>
                <a:lnTo>
                  <a:pt x="974377" y="1326513"/>
                </a:lnTo>
                <a:lnTo>
                  <a:pt x="979453" y="1325880"/>
                </a:lnTo>
                <a:lnTo>
                  <a:pt x="984211" y="1325563"/>
                </a:lnTo>
                <a:close/>
                <a:moveTo>
                  <a:pt x="369286" y="1074738"/>
                </a:moveTo>
                <a:lnTo>
                  <a:pt x="887697" y="1074738"/>
                </a:lnTo>
                <a:lnTo>
                  <a:pt x="894368" y="1075056"/>
                </a:lnTo>
                <a:lnTo>
                  <a:pt x="901356" y="1076008"/>
                </a:lnTo>
                <a:lnTo>
                  <a:pt x="908027" y="1077278"/>
                </a:lnTo>
                <a:lnTo>
                  <a:pt x="914063" y="1079183"/>
                </a:lnTo>
                <a:lnTo>
                  <a:pt x="920098" y="1081406"/>
                </a:lnTo>
                <a:lnTo>
                  <a:pt x="925816" y="1084263"/>
                </a:lnTo>
                <a:lnTo>
                  <a:pt x="930898" y="1087438"/>
                </a:lnTo>
                <a:lnTo>
                  <a:pt x="935663" y="1090931"/>
                </a:lnTo>
                <a:lnTo>
                  <a:pt x="940110" y="1094741"/>
                </a:lnTo>
                <a:lnTo>
                  <a:pt x="944240" y="1099186"/>
                </a:lnTo>
                <a:lnTo>
                  <a:pt x="947416" y="1103948"/>
                </a:lnTo>
                <a:lnTo>
                  <a:pt x="950275" y="1108711"/>
                </a:lnTo>
                <a:lnTo>
                  <a:pt x="952499" y="1113791"/>
                </a:lnTo>
                <a:lnTo>
                  <a:pt x="954405" y="1118871"/>
                </a:lnTo>
                <a:lnTo>
                  <a:pt x="955358" y="1124903"/>
                </a:lnTo>
                <a:lnTo>
                  <a:pt x="955675" y="1130301"/>
                </a:lnTo>
                <a:lnTo>
                  <a:pt x="955358" y="1136016"/>
                </a:lnTo>
                <a:lnTo>
                  <a:pt x="954405" y="1141413"/>
                </a:lnTo>
                <a:lnTo>
                  <a:pt x="952499" y="1147128"/>
                </a:lnTo>
                <a:lnTo>
                  <a:pt x="950275" y="1152208"/>
                </a:lnTo>
                <a:lnTo>
                  <a:pt x="947416" y="1156971"/>
                </a:lnTo>
                <a:lnTo>
                  <a:pt x="944240" y="1161098"/>
                </a:lnTo>
                <a:lnTo>
                  <a:pt x="940110" y="1165543"/>
                </a:lnTo>
                <a:lnTo>
                  <a:pt x="935663" y="1169671"/>
                </a:lnTo>
                <a:lnTo>
                  <a:pt x="930898" y="1173163"/>
                </a:lnTo>
                <a:lnTo>
                  <a:pt x="925816" y="1176656"/>
                </a:lnTo>
                <a:lnTo>
                  <a:pt x="920098" y="1179196"/>
                </a:lnTo>
                <a:lnTo>
                  <a:pt x="914063" y="1181736"/>
                </a:lnTo>
                <a:lnTo>
                  <a:pt x="908027" y="1183323"/>
                </a:lnTo>
                <a:lnTo>
                  <a:pt x="901356" y="1184593"/>
                </a:lnTo>
                <a:lnTo>
                  <a:pt x="894368" y="1185546"/>
                </a:lnTo>
                <a:lnTo>
                  <a:pt x="887697" y="1185863"/>
                </a:lnTo>
                <a:lnTo>
                  <a:pt x="369286" y="1185863"/>
                </a:lnTo>
                <a:lnTo>
                  <a:pt x="362615" y="1185546"/>
                </a:lnTo>
                <a:lnTo>
                  <a:pt x="355944" y="1184593"/>
                </a:lnTo>
                <a:lnTo>
                  <a:pt x="349273" y="1183323"/>
                </a:lnTo>
                <a:lnTo>
                  <a:pt x="343238" y="1181736"/>
                </a:lnTo>
                <a:lnTo>
                  <a:pt x="337203" y="1179196"/>
                </a:lnTo>
                <a:lnTo>
                  <a:pt x="331485" y="1176656"/>
                </a:lnTo>
                <a:lnTo>
                  <a:pt x="326402" y="1173163"/>
                </a:lnTo>
                <a:lnTo>
                  <a:pt x="321637" y="1169671"/>
                </a:lnTo>
                <a:lnTo>
                  <a:pt x="317190" y="1165543"/>
                </a:lnTo>
                <a:lnTo>
                  <a:pt x="313378" y="1161098"/>
                </a:lnTo>
                <a:lnTo>
                  <a:pt x="309884" y="1156971"/>
                </a:lnTo>
                <a:lnTo>
                  <a:pt x="307025" y="1152208"/>
                </a:lnTo>
                <a:lnTo>
                  <a:pt x="304802" y="1147128"/>
                </a:lnTo>
                <a:lnTo>
                  <a:pt x="302896" y="1141413"/>
                </a:lnTo>
                <a:lnTo>
                  <a:pt x="301943" y="1136016"/>
                </a:lnTo>
                <a:lnTo>
                  <a:pt x="301625" y="1130301"/>
                </a:lnTo>
                <a:lnTo>
                  <a:pt x="301943" y="1124903"/>
                </a:lnTo>
                <a:lnTo>
                  <a:pt x="302896" y="1119188"/>
                </a:lnTo>
                <a:lnTo>
                  <a:pt x="304802" y="1113791"/>
                </a:lnTo>
                <a:lnTo>
                  <a:pt x="307025" y="1108711"/>
                </a:lnTo>
                <a:lnTo>
                  <a:pt x="309884" y="1103948"/>
                </a:lnTo>
                <a:lnTo>
                  <a:pt x="313378" y="1099186"/>
                </a:lnTo>
                <a:lnTo>
                  <a:pt x="317190" y="1094741"/>
                </a:lnTo>
                <a:lnTo>
                  <a:pt x="321637" y="1091248"/>
                </a:lnTo>
                <a:lnTo>
                  <a:pt x="326402" y="1087438"/>
                </a:lnTo>
                <a:lnTo>
                  <a:pt x="331485" y="1084263"/>
                </a:lnTo>
                <a:lnTo>
                  <a:pt x="337203" y="1081406"/>
                </a:lnTo>
                <a:lnTo>
                  <a:pt x="343238" y="1079183"/>
                </a:lnTo>
                <a:lnTo>
                  <a:pt x="349273" y="1077278"/>
                </a:lnTo>
                <a:lnTo>
                  <a:pt x="355944" y="1076008"/>
                </a:lnTo>
                <a:lnTo>
                  <a:pt x="362615" y="1075056"/>
                </a:lnTo>
                <a:lnTo>
                  <a:pt x="369286" y="1074738"/>
                </a:lnTo>
                <a:close/>
                <a:moveTo>
                  <a:pt x="1261435" y="965200"/>
                </a:moveTo>
                <a:lnTo>
                  <a:pt x="1264624" y="965200"/>
                </a:lnTo>
                <a:lnTo>
                  <a:pt x="1267814" y="965200"/>
                </a:lnTo>
                <a:lnTo>
                  <a:pt x="1271322" y="965838"/>
                </a:lnTo>
                <a:lnTo>
                  <a:pt x="1275149" y="967114"/>
                </a:lnTo>
                <a:lnTo>
                  <a:pt x="1278977" y="968390"/>
                </a:lnTo>
                <a:lnTo>
                  <a:pt x="1282804" y="969984"/>
                </a:lnTo>
                <a:lnTo>
                  <a:pt x="1290777" y="973811"/>
                </a:lnTo>
                <a:lnTo>
                  <a:pt x="1298113" y="978277"/>
                </a:lnTo>
                <a:lnTo>
                  <a:pt x="1304491" y="982742"/>
                </a:lnTo>
                <a:lnTo>
                  <a:pt x="1308637" y="986250"/>
                </a:lnTo>
                <a:lnTo>
                  <a:pt x="1312784" y="990715"/>
                </a:lnTo>
                <a:lnTo>
                  <a:pt x="1317249" y="997094"/>
                </a:lnTo>
                <a:lnTo>
                  <a:pt x="1321395" y="1004429"/>
                </a:lnTo>
                <a:lnTo>
                  <a:pt x="1325222" y="1012403"/>
                </a:lnTo>
                <a:lnTo>
                  <a:pt x="1326817" y="1016549"/>
                </a:lnTo>
                <a:lnTo>
                  <a:pt x="1328092" y="1020057"/>
                </a:lnTo>
                <a:lnTo>
                  <a:pt x="1329368" y="1024203"/>
                </a:lnTo>
                <a:lnTo>
                  <a:pt x="1330006" y="1027711"/>
                </a:lnTo>
                <a:lnTo>
                  <a:pt x="1330325" y="1030901"/>
                </a:lnTo>
                <a:lnTo>
                  <a:pt x="1330006" y="1034090"/>
                </a:lnTo>
                <a:lnTo>
                  <a:pt x="1329368" y="1036004"/>
                </a:lnTo>
                <a:lnTo>
                  <a:pt x="1327774" y="1038236"/>
                </a:lnTo>
                <a:lnTo>
                  <a:pt x="1228904" y="1099472"/>
                </a:lnTo>
                <a:lnTo>
                  <a:pt x="1226990" y="1101066"/>
                </a:lnTo>
                <a:lnTo>
                  <a:pt x="1225396" y="1102342"/>
                </a:lnTo>
                <a:lnTo>
                  <a:pt x="1223163" y="1103618"/>
                </a:lnTo>
                <a:lnTo>
                  <a:pt x="1220930" y="1104575"/>
                </a:lnTo>
                <a:lnTo>
                  <a:pt x="1219017" y="1105213"/>
                </a:lnTo>
                <a:lnTo>
                  <a:pt x="1216784" y="1105850"/>
                </a:lnTo>
                <a:lnTo>
                  <a:pt x="1212000" y="1106488"/>
                </a:lnTo>
                <a:lnTo>
                  <a:pt x="1207854" y="1105850"/>
                </a:lnTo>
                <a:lnTo>
                  <a:pt x="1205622" y="1105213"/>
                </a:lnTo>
                <a:lnTo>
                  <a:pt x="1203389" y="1104575"/>
                </a:lnTo>
                <a:lnTo>
                  <a:pt x="1201475" y="1103618"/>
                </a:lnTo>
                <a:lnTo>
                  <a:pt x="1199243" y="1102342"/>
                </a:lnTo>
                <a:lnTo>
                  <a:pt x="1197329" y="1101066"/>
                </a:lnTo>
                <a:lnTo>
                  <a:pt x="1195735" y="1099472"/>
                </a:lnTo>
                <a:lnTo>
                  <a:pt x="1194140" y="1097558"/>
                </a:lnTo>
                <a:lnTo>
                  <a:pt x="1192864" y="1095963"/>
                </a:lnTo>
                <a:lnTo>
                  <a:pt x="1191588" y="1093731"/>
                </a:lnTo>
                <a:lnTo>
                  <a:pt x="1190632" y="1091817"/>
                </a:lnTo>
                <a:lnTo>
                  <a:pt x="1189356" y="1087352"/>
                </a:lnTo>
                <a:lnTo>
                  <a:pt x="1189037" y="1082887"/>
                </a:lnTo>
                <a:lnTo>
                  <a:pt x="1189356" y="1078741"/>
                </a:lnTo>
                <a:lnTo>
                  <a:pt x="1190632" y="1074276"/>
                </a:lnTo>
                <a:lnTo>
                  <a:pt x="1191588" y="1072043"/>
                </a:lnTo>
                <a:lnTo>
                  <a:pt x="1192864" y="1070130"/>
                </a:lnTo>
                <a:lnTo>
                  <a:pt x="1194140" y="1068535"/>
                </a:lnTo>
                <a:lnTo>
                  <a:pt x="1195735" y="1066621"/>
                </a:lnTo>
                <a:lnTo>
                  <a:pt x="1257289" y="967433"/>
                </a:lnTo>
                <a:lnTo>
                  <a:pt x="1258884" y="965838"/>
                </a:lnTo>
                <a:lnTo>
                  <a:pt x="1261435" y="965200"/>
                </a:lnTo>
                <a:close/>
                <a:moveTo>
                  <a:pt x="346041" y="844550"/>
                </a:moveTo>
                <a:lnTo>
                  <a:pt x="350799" y="844550"/>
                </a:lnTo>
                <a:lnTo>
                  <a:pt x="658851" y="844550"/>
                </a:lnTo>
                <a:lnTo>
                  <a:pt x="663927" y="844550"/>
                </a:lnTo>
                <a:lnTo>
                  <a:pt x="669003" y="845185"/>
                </a:lnTo>
                <a:lnTo>
                  <a:pt x="673762" y="846773"/>
                </a:lnTo>
                <a:lnTo>
                  <a:pt x="678204" y="848043"/>
                </a:lnTo>
                <a:lnTo>
                  <a:pt x="682645" y="850265"/>
                </a:lnTo>
                <a:lnTo>
                  <a:pt x="686452" y="852805"/>
                </a:lnTo>
                <a:lnTo>
                  <a:pt x="690259" y="855345"/>
                </a:lnTo>
                <a:lnTo>
                  <a:pt x="693749" y="858838"/>
                </a:lnTo>
                <a:lnTo>
                  <a:pt x="697239" y="862330"/>
                </a:lnTo>
                <a:lnTo>
                  <a:pt x="699777" y="865823"/>
                </a:lnTo>
                <a:lnTo>
                  <a:pt x="702315" y="869950"/>
                </a:lnTo>
                <a:lnTo>
                  <a:pt x="704218" y="874395"/>
                </a:lnTo>
                <a:lnTo>
                  <a:pt x="705804" y="879158"/>
                </a:lnTo>
                <a:lnTo>
                  <a:pt x="707391" y="883920"/>
                </a:lnTo>
                <a:lnTo>
                  <a:pt x="708025" y="888683"/>
                </a:lnTo>
                <a:lnTo>
                  <a:pt x="708025" y="893763"/>
                </a:lnTo>
                <a:lnTo>
                  <a:pt x="708025" y="898843"/>
                </a:lnTo>
                <a:lnTo>
                  <a:pt x="707391" y="903605"/>
                </a:lnTo>
                <a:lnTo>
                  <a:pt x="705804" y="908368"/>
                </a:lnTo>
                <a:lnTo>
                  <a:pt x="704218" y="912495"/>
                </a:lnTo>
                <a:lnTo>
                  <a:pt x="702315" y="916940"/>
                </a:lnTo>
                <a:lnTo>
                  <a:pt x="699777" y="921068"/>
                </a:lnTo>
                <a:lnTo>
                  <a:pt x="697239" y="924878"/>
                </a:lnTo>
                <a:lnTo>
                  <a:pt x="693749" y="928370"/>
                </a:lnTo>
                <a:lnTo>
                  <a:pt x="690259" y="931545"/>
                </a:lnTo>
                <a:lnTo>
                  <a:pt x="686452" y="934403"/>
                </a:lnTo>
                <a:lnTo>
                  <a:pt x="682645" y="936943"/>
                </a:lnTo>
                <a:lnTo>
                  <a:pt x="678204" y="938848"/>
                </a:lnTo>
                <a:lnTo>
                  <a:pt x="673762" y="940753"/>
                </a:lnTo>
                <a:lnTo>
                  <a:pt x="669003" y="941705"/>
                </a:lnTo>
                <a:lnTo>
                  <a:pt x="663927" y="942658"/>
                </a:lnTo>
                <a:lnTo>
                  <a:pt x="658851" y="942975"/>
                </a:lnTo>
                <a:lnTo>
                  <a:pt x="350799" y="942975"/>
                </a:lnTo>
                <a:lnTo>
                  <a:pt x="346041" y="942658"/>
                </a:lnTo>
                <a:lnTo>
                  <a:pt x="340965" y="941705"/>
                </a:lnTo>
                <a:lnTo>
                  <a:pt x="336206" y="940753"/>
                </a:lnTo>
                <a:lnTo>
                  <a:pt x="331764" y="938848"/>
                </a:lnTo>
                <a:lnTo>
                  <a:pt x="327323" y="936943"/>
                </a:lnTo>
                <a:lnTo>
                  <a:pt x="323516" y="934403"/>
                </a:lnTo>
                <a:lnTo>
                  <a:pt x="319391" y="931545"/>
                </a:lnTo>
                <a:lnTo>
                  <a:pt x="316219" y="928370"/>
                </a:lnTo>
                <a:lnTo>
                  <a:pt x="312729" y="924878"/>
                </a:lnTo>
                <a:lnTo>
                  <a:pt x="309874" y="921068"/>
                </a:lnTo>
                <a:lnTo>
                  <a:pt x="307653" y="916940"/>
                </a:lnTo>
                <a:lnTo>
                  <a:pt x="305432" y="912495"/>
                </a:lnTo>
                <a:lnTo>
                  <a:pt x="303846" y="908368"/>
                </a:lnTo>
                <a:lnTo>
                  <a:pt x="302577" y="903605"/>
                </a:lnTo>
                <a:lnTo>
                  <a:pt x="301943" y="898843"/>
                </a:lnTo>
                <a:lnTo>
                  <a:pt x="301625" y="893763"/>
                </a:lnTo>
                <a:lnTo>
                  <a:pt x="301943" y="888683"/>
                </a:lnTo>
                <a:lnTo>
                  <a:pt x="302577" y="883920"/>
                </a:lnTo>
                <a:lnTo>
                  <a:pt x="303846" y="879158"/>
                </a:lnTo>
                <a:lnTo>
                  <a:pt x="305432" y="874395"/>
                </a:lnTo>
                <a:lnTo>
                  <a:pt x="307336" y="869950"/>
                </a:lnTo>
                <a:lnTo>
                  <a:pt x="309874" y="865823"/>
                </a:lnTo>
                <a:lnTo>
                  <a:pt x="312729" y="862330"/>
                </a:lnTo>
                <a:lnTo>
                  <a:pt x="316219" y="858838"/>
                </a:lnTo>
                <a:lnTo>
                  <a:pt x="319391" y="855345"/>
                </a:lnTo>
                <a:lnTo>
                  <a:pt x="323516" y="852805"/>
                </a:lnTo>
                <a:lnTo>
                  <a:pt x="327323" y="850265"/>
                </a:lnTo>
                <a:lnTo>
                  <a:pt x="331764" y="848043"/>
                </a:lnTo>
                <a:lnTo>
                  <a:pt x="336206" y="846773"/>
                </a:lnTo>
                <a:lnTo>
                  <a:pt x="340965" y="845185"/>
                </a:lnTo>
                <a:lnTo>
                  <a:pt x="346041" y="844550"/>
                </a:lnTo>
                <a:close/>
                <a:moveTo>
                  <a:pt x="344144" y="590550"/>
                </a:moveTo>
                <a:lnTo>
                  <a:pt x="960782" y="590550"/>
                </a:lnTo>
                <a:lnTo>
                  <a:pt x="966812" y="591185"/>
                </a:lnTo>
                <a:lnTo>
                  <a:pt x="973159" y="592138"/>
                </a:lnTo>
                <a:lnTo>
                  <a:pt x="978871" y="593725"/>
                </a:lnTo>
                <a:lnTo>
                  <a:pt x="984584" y="595630"/>
                </a:lnTo>
                <a:lnTo>
                  <a:pt x="990296" y="598488"/>
                </a:lnTo>
                <a:lnTo>
                  <a:pt x="995374" y="601345"/>
                </a:lnTo>
                <a:lnTo>
                  <a:pt x="1000135" y="604838"/>
                </a:lnTo>
                <a:lnTo>
                  <a:pt x="1004260" y="608965"/>
                </a:lnTo>
                <a:lnTo>
                  <a:pt x="1008386" y="613410"/>
                </a:lnTo>
                <a:lnTo>
                  <a:pt x="1011560" y="617855"/>
                </a:lnTo>
                <a:lnTo>
                  <a:pt x="1015051" y="623253"/>
                </a:lnTo>
                <a:lnTo>
                  <a:pt x="1017590" y="628650"/>
                </a:lnTo>
                <a:lnTo>
                  <a:pt x="1019811" y="634048"/>
                </a:lnTo>
                <a:lnTo>
                  <a:pt x="1021081" y="639763"/>
                </a:lnTo>
                <a:lnTo>
                  <a:pt x="1021715" y="646113"/>
                </a:lnTo>
                <a:lnTo>
                  <a:pt x="1022350" y="652145"/>
                </a:lnTo>
                <a:lnTo>
                  <a:pt x="1021715" y="658813"/>
                </a:lnTo>
                <a:lnTo>
                  <a:pt x="1021081" y="664528"/>
                </a:lnTo>
                <a:lnTo>
                  <a:pt x="1019811" y="670878"/>
                </a:lnTo>
                <a:lnTo>
                  <a:pt x="1017590" y="676275"/>
                </a:lnTo>
                <a:lnTo>
                  <a:pt x="1015051" y="681673"/>
                </a:lnTo>
                <a:lnTo>
                  <a:pt x="1011560" y="686753"/>
                </a:lnTo>
                <a:lnTo>
                  <a:pt x="1008386" y="691515"/>
                </a:lnTo>
                <a:lnTo>
                  <a:pt x="1004260" y="695960"/>
                </a:lnTo>
                <a:lnTo>
                  <a:pt x="1000135" y="700088"/>
                </a:lnTo>
                <a:lnTo>
                  <a:pt x="995374" y="703580"/>
                </a:lnTo>
                <a:lnTo>
                  <a:pt x="990296" y="706438"/>
                </a:lnTo>
                <a:lnTo>
                  <a:pt x="984584" y="708978"/>
                </a:lnTo>
                <a:lnTo>
                  <a:pt x="978871" y="711200"/>
                </a:lnTo>
                <a:lnTo>
                  <a:pt x="973159" y="712788"/>
                </a:lnTo>
                <a:lnTo>
                  <a:pt x="966812" y="713740"/>
                </a:lnTo>
                <a:lnTo>
                  <a:pt x="960782" y="714375"/>
                </a:lnTo>
                <a:lnTo>
                  <a:pt x="344144" y="714375"/>
                </a:lnTo>
                <a:lnTo>
                  <a:pt x="338114" y="713740"/>
                </a:lnTo>
                <a:lnTo>
                  <a:pt x="331767" y="712788"/>
                </a:lnTo>
                <a:lnTo>
                  <a:pt x="326054" y="711200"/>
                </a:lnTo>
                <a:lnTo>
                  <a:pt x="320342" y="708978"/>
                </a:lnTo>
                <a:lnTo>
                  <a:pt x="314946" y="706438"/>
                </a:lnTo>
                <a:lnTo>
                  <a:pt x="309869" y="703580"/>
                </a:lnTo>
                <a:lnTo>
                  <a:pt x="305108" y="700088"/>
                </a:lnTo>
                <a:lnTo>
                  <a:pt x="300982" y="695960"/>
                </a:lnTo>
                <a:lnTo>
                  <a:pt x="296857" y="691515"/>
                </a:lnTo>
                <a:lnTo>
                  <a:pt x="293366" y="686753"/>
                </a:lnTo>
                <a:lnTo>
                  <a:pt x="290192" y="681673"/>
                </a:lnTo>
                <a:lnTo>
                  <a:pt x="287653" y="676275"/>
                </a:lnTo>
                <a:lnTo>
                  <a:pt x="285432" y="670878"/>
                </a:lnTo>
                <a:lnTo>
                  <a:pt x="284162" y="664528"/>
                </a:lnTo>
                <a:lnTo>
                  <a:pt x="282893" y="658813"/>
                </a:lnTo>
                <a:lnTo>
                  <a:pt x="282575" y="652145"/>
                </a:lnTo>
                <a:lnTo>
                  <a:pt x="282893" y="646113"/>
                </a:lnTo>
                <a:lnTo>
                  <a:pt x="284162" y="639763"/>
                </a:lnTo>
                <a:lnTo>
                  <a:pt x="285432" y="634048"/>
                </a:lnTo>
                <a:lnTo>
                  <a:pt x="287653" y="628650"/>
                </a:lnTo>
                <a:lnTo>
                  <a:pt x="290192" y="623253"/>
                </a:lnTo>
                <a:lnTo>
                  <a:pt x="293366" y="617855"/>
                </a:lnTo>
                <a:lnTo>
                  <a:pt x="296857" y="613410"/>
                </a:lnTo>
                <a:lnTo>
                  <a:pt x="300982" y="608965"/>
                </a:lnTo>
                <a:lnTo>
                  <a:pt x="305108" y="604838"/>
                </a:lnTo>
                <a:lnTo>
                  <a:pt x="309869" y="601345"/>
                </a:lnTo>
                <a:lnTo>
                  <a:pt x="314946" y="598488"/>
                </a:lnTo>
                <a:lnTo>
                  <a:pt x="320342" y="595630"/>
                </a:lnTo>
                <a:lnTo>
                  <a:pt x="326054" y="593725"/>
                </a:lnTo>
                <a:lnTo>
                  <a:pt x="331767" y="592138"/>
                </a:lnTo>
                <a:lnTo>
                  <a:pt x="338114" y="591185"/>
                </a:lnTo>
                <a:lnTo>
                  <a:pt x="344144" y="590550"/>
                </a:lnTo>
                <a:close/>
                <a:moveTo>
                  <a:pt x="1750865" y="411163"/>
                </a:moveTo>
                <a:lnTo>
                  <a:pt x="1754043" y="411481"/>
                </a:lnTo>
                <a:lnTo>
                  <a:pt x="1757540" y="411798"/>
                </a:lnTo>
                <a:lnTo>
                  <a:pt x="1760718" y="413068"/>
                </a:lnTo>
                <a:lnTo>
                  <a:pt x="1764214" y="414021"/>
                </a:lnTo>
                <a:lnTo>
                  <a:pt x="1767710" y="414973"/>
                </a:lnTo>
                <a:lnTo>
                  <a:pt x="1770889" y="416878"/>
                </a:lnTo>
                <a:lnTo>
                  <a:pt x="1777563" y="421006"/>
                </a:lnTo>
                <a:lnTo>
                  <a:pt x="1784555" y="425768"/>
                </a:lnTo>
                <a:lnTo>
                  <a:pt x="1790912" y="431166"/>
                </a:lnTo>
                <a:lnTo>
                  <a:pt x="1797904" y="437198"/>
                </a:lnTo>
                <a:lnTo>
                  <a:pt x="1812207" y="451486"/>
                </a:lnTo>
                <a:lnTo>
                  <a:pt x="1827145" y="466408"/>
                </a:lnTo>
                <a:lnTo>
                  <a:pt x="1836680" y="476251"/>
                </a:lnTo>
                <a:lnTo>
                  <a:pt x="1851935" y="491173"/>
                </a:lnTo>
                <a:lnTo>
                  <a:pt x="1865920" y="505461"/>
                </a:lnTo>
                <a:lnTo>
                  <a:pt x="1872277" y="512446"/>
                </a:lnTo>
                <a:lnTo>
                  <a:pt x="1877680" y="519431"/>
                </a:lnTo>
                <a:lnTo>
                  <a:pt x="1882447" y="525781"/>
                </a:lnTo>
                <a:lnTo>
                  <a:pt x="1886579" y="532766"/>
                </a:lnTo>
                <a:lnTo>
                  <a:pt x="1888486" y="536258"/>
                </a:lnTo>
                <a:lnTo>
                  <a:pt x="1889439" y="539433"/>
                </a:lnTo>
                <a:lnTo>
                  <a:pt x="1891029" y="542608"/>
                </a:lnTo>
                <a:lnTo>
                  <a:pt x="1891664" y="546101"/>
                </a:lnTo>
                <a:lnTo>
                  <a:pt x="1891982" y="549593"/>
                </a:lnTo>
                <a:lnTo>
                  <a:pt x="1892300" y="552768"/>
                </a:lnTo>
                <a:lnTo>
                  <a:pt x="1892300" y="556261"/>
                </a:lnTo>
                <a:lnTo>
                  <a:pt x="1891664" y="559753"/>
                </a:lnTo>
                <a:lnTo>
                  <a:pt x="1891029" y="562928"/>
                </a:lnTo>
                <a:lnTo>
                  <a:pt x="1889757" y="566738"/>
                </a:lnTo>
                <a:lnTo>
                  <a:pt x="1888486" y="570231"/>
                </a:lnTo>
                <a:lnTo>
                  <a:pt x="1886261" y="574041"/>
                </a:lnTo>
                <a:lnTo>
                  <a:pt x="1884036" y="577533"/>
                </a:lnTo>
                <a:lnTo>
                  <a:pt x="1881176" y="581343"/>
                </a:lnTo>
                <a:lnTo>
                  <a:pt x="1877680" y="585153"/>
                </a:lnTo>
                <a:lnTo>
                  <a:pt x="1874184" y="588963"/>
                </a:lnTo>
                <a:lnTo>
                  <a:pt x="1476895" y="985838"/>
                </a:lnTo>
                <a:lnTo>
                  <a:pt x="1472763" y="989966"/>
                </a:lnTo>
                <a:lnTo>
                  <a:pt x="1468313" y="993458"/>
                </a:lnTo>
                <a:lnTo>
                  <a:pt x="1464182" y="996633"/>
                </a:lnTo>
                <a:lnTo>
                  <a:pt x="1459732" y="999808"/>
                </a:lnTo>
                <a:lnTo>
                  <a:pt x="1455282" y="1002348"/>
                </a:lnTo>
                <a:lnTo>
                  <a:pt x="1450515" y="1004888"/>
                </a:lnTo>
                <a:lnTo>
                  <a:pt x="1446065" y="1007111"/>
                </a:lnTo>
                <a:lnTo>
                  <a:pt x="1440980" y="1009016"/>
                </a:lnTo>
                <a:lnTo>
                  <a:pt x="1436212" y="1010921"/>
                </a:lnTo>
                <a:lnTo>
                  <a:pt x="1431445" y="1012826"/>
                </a:lnTo>
                <a:lnTo>
                  <a:pt x="1426360" y="1013778"/>
                </a:lnTo>
                <a:lnTo>
                  <a:pt x="1421274" y="1015366"/>
                </a:lnTo>
                <a:lnTo>
                  <a:pt x="1416507" y="1016001"/>
                </a:lnTo>
                <a:lnTo>
                  <a:pt x="1411422" y="1016953"/>
                </a:lnTo>
                <a:lnTo>
                  <a:pt x="1406336" y="1017271"/>
                </a:lnTo>
                <a:lnTo>
                  <a:pt x="1401569" y="1017588"/>
                </a:lnTo>
                <a:lnTo>
                  <a:pt x="1396484" y="1017588"/>
                </a:lnTo>
                <a:lnTo>
                  <a:pt x="1391716" y="1017271"/>
                </a:lnTo>
                <a:lnTo>
                  <a:pt x="1386949" y="1016953"/>
                </a:lnTo>
                <a:lnTo>
                  <a:pt x="1382499" y="1015683"/>
                </a:lnTo>
                <a:lnTo>
                  <a:pt x="1377731" y="1015048"/>
                </a:lnTo>
                <a:lnTo>
                  <a:pt x="1373282" y="1013461"/>
                </a:lnTo>
                <a:lnTo>
                  <a:pt x="1368832" y="1012191"/>
                </a:lnTo>
                <a:lnTo>
                  <a:pt x="1364700" y="1010286"/>
                </a:lnTo>
                <a:lnTo>
                  <a:pt x="1360886" y="1008063"/>
                </a:lnTo>
                <a:lnTo>
                  <a:pt x="1357072" y="1005523"/>
                </a:lnTo>
                <a:lnTo>
                  <a:pt x="1353576" y="1002983"/>
                </a:lnTo>
                <a:lnTo>
                  <a:pt x="1350080" y="1000126"/>
                </a:lnTo>
                <a:lnTo>
                  <a:pt x="1347220" y="996633"/>
                </a:lnTo>
                <a:lnTo>
                  <a:pt x="1344359" y="993458"/>
                </a:lnTo>
                <a:lnTo>
                  <a:pt x="1341817" y="989331"/>
                </a:lnTo>
                <a:lnTo>
                  <a:pt x="1339274" y="985521"/>
                </a:lnTo>
                <a:lnTo>
                  <a:pt x="1337367" y="981076"/>
                </a:lnTo>
                <a:lnTo>
                  <a:pt x="1335778" y="976313"/>
                </a:lnTo>
                <a:lnTo>
                  <a:pt x="1326561" y="967106"/>
                </a:lnTo>
                <a:lnTo>
                  <a:pt x="1322111" y="965518"/>
                </a:lnTo>
                <a:lnTo>
                  <a:pt x="1317979" y="963296"/>
                </a:lnTo>
                <a:lnTo>
                  <a:pt x="1314165" y="961073"/>
                </a:lnTo>
                <a:lnTo>
                  <a:pt x="1310351" y="958851"/>
                </a:lnTo>
                <a:lnTo>
                  <a:pt x="1307173" y="956311"/>
                </a:lnTo>
                <a:lnTo>
                  <a:pt x="1303995" y="953453"/>
                </a:lnTo>
                <a:lnTo>
                  <a:pt x="1301134" y="950913"/>
                </a:lnTo>
                <a:lnTo>
                  <a:pt x="1298274" y="948056"/>
                </a:lnTo>
                <a:lnTo>
                  <a:pt x="1295731" y="944563"/>
                </a:lnTo>
                <a:lnTo>
                  <a:pt x="1293824" y="941706"/>
                </a:lnTo>
                <a:lnTo>
                  <a:pt x="1291599" y="938531"/>
                </a:lnTo>
                <a:lnTo>
                  <a:pt x="1289692" y="935038"/>
                </a:lnTo>
                <a:lnTo>
                  <a:pt x="1288103" y="931546"/>
                </a:lnTo>
                <a:lnTo>
                  <a:pt x="1286832" y="928371"/>
                </a:lnTo>
                <a:lnTo>
                  <a:pt x="1284607" y="921068"/>
                </a:lnTo>
                <a:lnTo>
                  <a:pt x="1283336" y="913448"/>
                </a:lnTo>
                <a:lnTo>
                  <a:pt x="1282700" y="905511"/>
                </a:lnTo>
                <a:lnTo>
                  <a:pt x="1283018" y="897573"/>
                </a:lnTo>
                <a:lnTo>
                  <a:pt x="1283971" y="889953"/>
                </a:lnTo>
                <a:lnTo>
                  <a:pt x="1285560" y="882016"/>
                </a:lnTo>
                <a:lnTo>
                  <a:pt x="1287785" y="874078"/>
                </a:lnTo>
                <a:lnTo>
                  <a:pt x="1290646" y="866141"/>
                </a:lnTo>
                <a:lnTo>
                  <a:pt x="1294142" y="858521"/>
                </a:lnTo>
                <a:lnTo>
                  <a:pt x="1298909" y="849948"/>
                </a:lnTo>
                <a:lnTo>
                  <a:pt x="1304313" y="841376"/>
                </a:lnTo>
                <a:lnTo>
                  <a:pt x="1310351" y="833756"/>
                </a:lnTo>
                <a:lnTo>
                  <a:pt x="1317026" y="826136"/>
                </a:lnTo>
                <a:lnTo>
                  <a:pt x="1714315" y="429261"/>
                </a:lnTo>
                <a:lnTo>
                  <a:pt x="1718446" y="425768"/>
                </a:lnTo>
                <a:lnTo>
                  <a:pt x="1721943" y="422276"/>
                </a:lnTo>
                <a:lnTo>
                  <a:pt x="1726074" y="419736"/>
                </a:lnTo>
                <a:lnTo>
                  <a:pt x="1729571" y="417196"/>
                </a:lnTo>
                <a:lnTo>
                  <a:pt x="1733384" y="415608"/>
                </a:lnTo>
                <a:lnTo>
                  <a:pt x="1736881" y="414021"/>
                </a:lnTo>
                <a:lnTo>
                  <a:pt x="1740377" y="412433"/>
                </a:lnTo>
                <a:lnTo>
                  <a:pt x="1743873" y="411798"/>
                </a:lnTo>
                <a:lnTo>
                  <a:pt x="1747051" y="411481"/>
                </a:lnTo>
                <a:lnTo>
                  <a:pt x="1750865" y="411163"/>
                </a:lnTo>
                <a:close/>
                <a:moveTo>
                  <a:pt x="198373" y="319088"/>
                </a:moveTo>
                <a:lnTo>
                  <a:pt x="1557783" y="319088"/>
                </a:lnTo>
                <a:lnTo>
                  <a:pt x="1453042" y="423822"/>
                </a:lnTo>
                <a:lnTo>
                  <a:pt x="315492" y="423822"/>
                </a:lnTo>
                <a:lnTo>
                  <a:pt x="305336" y="424140"/>
                </a:lnTo>
                <a:lnTo>
                  <a:pt x="295179" y="424774"/>
                </a:lnTo>
                <a:lnTo>
                  <a:pt x="285340" y="426361"/>
                </a:lnTo>
                <a:lnTo>
                  <a:pt x="275500" y="427631"/>
                </a:lnTo>
                <a:lnTo>
                  <a:pt x="265979" y="429852"/>
                </a:lnTo>
                <a:lnTo>
                  <a:pt x="256457" y="433026"/>
                </a:lnTo>
                <a:lnTo>
                  <a:pt x="247570" y="435882"/>
                </a:lnTo>
                <a:lnTo>
                  <a:pt x="238365" y="439374"/>
                </a:lnTo>
                <a:lnTo>
                  <a:pt x="229478" y="443499"/>
                </a:lnTo>
                <a:lnTo>
                  <a:pt x="221226" y="447943"/>
                </a:lnTo>
                <a:lnTo>
                  <a:pt x="212973" y="452703"/>
                </a:lnTo>
                <a:lnTo>
                  <a:pt x="204721" y="457781"/>
                </a:lnTo>
                <a:lnTo>
                  <a:pt x="196786" y="463494"/>
                </a:lnTo>
                <a:lnTo>
                  <a:pt x="189486" y="469207"/>
                </a:lnTo>
                <a:lnTo>
                  <a:pt x="182186" y="475554"/>
                </a:lnTo>
                <a:lnTo>
                  <a:pt x="175203" y="481902"/>
                </a:lnTo>
                <a:lnTo>
                  <a:pt x="168855" y="488884"/>
                </a:lnTo>
                <a:lnTo>
                  <a:pt x="162507" y="496184"/>
                </a:lnTo>
                <a:lnTo>
                  <a:pt x="156794" y="503483"/>
                </a:lnTo>
                <a:lnTo>
                  <a:pt x="151398" y="511100"/>
                </a:lnTo>
                <a:lnTo>
                  <a:pt x="145685" y="519670"/>
                </a:lnTo>
                <a:lnTo>
                  <a:pt x="140924" y="527604"/>
                </a:lnTo>
                <a:lnTo>
                  <a:pt x="136798" y="536490"/>
                </a:lnTo>
                <a:lnTo>
                  <a:pt x="132672" y="545060"/>
                </a:lnTo>
                <a:lnTo>
                  <a:pt x="129498" y="554263"/>
                </a:lnTo>
                <a:lnTo>
                  <a:pt x="126007" y="563150"/>
                </a:lnTo>
                <a:lnTo>
                  <a:pt x="123468" y="572671"/>
                </a:lnTo>
                <a:lnTo>
                  <a:pt x="121246" y="582193"/>
                </a:lnTo>
                <a:lnTo>
                  <a:pt x="119659" y="592031"/>
                </a:lnTo>
                <a:lnTo>
                  <a:pt x="118072" y="601870"/>
                </a:lnTo>
                <a:lnTo>
                  <a:pt x="117437" y="612026"/>
                </a:lnTo>
                <a:lnTo>
                  <a:pt x="117437" y="622182"/>
                </a:lnTo>
                <a:lnTo>
                  <a:pt x="117437" y="1633658"/>
                </a:lnTo>
                <a:lnTo>
                  <a:pt x="117437" y="1643814"/>
                </a:lnTo>
                <a:lnTo>
                  <a:pt x="118072" y="1653970"/>
                </a:lnTo>
                <a:lnTo>
                  <a:pt x="119659" y="1663808"/>
                </a:lnTo>
                <a:lnTo>
                  <a:pt x="121246" y="1673647"/>
                </a:lnTo>
                <a:lnTo>
                  <a:pt x="123468" y="1683168"/>
                </a:lnTo>
                <a:lnTo>
                  <a:pt x="126007" y="1692689"/>
                </a:lnTo>
                <a:lnTo>
                  <a:pt x="129498" y="1701576"/>
                </a:lnTo>
                <a:lnTo>
                  <a:pt x="132672" y="1710780"/>
                </a:lnTo>
                <a:lnTo>
                  <a:pt x="136798" y="1719666"/>
                </a:lnTo>
                <a:lnTo>
                  <a:pt x="140924" y="1728235"/>
                </a:lnTo>
                <a:lnTo>
                  <a:pt x="145685" y="1736170"/>
                </a:lnTo>
                <a:lnTo>
                  <a:pt x="151398" y="1744739"/>
                </a:lnTo>
                <a:lnTo>
                  <a:pt x="156794" y="1752356"/>
                </a:lnTo>
                <a:lnTo>
                  <a:pt x="162507" y="1759656"/>
                </a:lnTo>
                <a:lnTo>
                  <a:pt x="168855" y="1766955"/>
                </a:lnTo>
                <a:lnTo>
                  <a:pt x="175203" y="1773938"/>
                </a:lnTo>
                <a:lnTo>
                  <a:pt x="182186" y="1780285"/>
                </a:lnTo>
                <a:lnTo>
                  <a:pt x="189486" y="1786633"/>
                </a:lnTo>
                <a:lnTo>
                  <a:pt x="196786" y="1792345"/>
                </a:lnTo>
                <a:lnTo>
                  <a:pt x="204721" y="1798375"/>
                </a:lnTo>
                <a:lnTo>
                  <a:pt x="212973" y="1803453"/>
                </a:lnTo>
                <a:lnTo>
                  <a:pt x="221226" y="1808214"/>
                </a:lnTo>
                <a:lnTo>
                  <a:pt x="229478" y="1812340"/>
                </a:lnTo>
                <a:lnTo>
                  <a:pt x="238365" y="1816466"/>
                </a:lnTo>
                <a:lnTo>
                  <a:pt x="247570" y="1819640"/>
                </a:lnTo>
                <a:lnTo>
                  <a:pt x="256457" y="1823131"/>
                </a:lnTo>
                <a:lnTo>
                  <a:pt x="265979" y="1825670"/>
                </a:lnTo>
                <a:lnTo>
                  <a:pt x="275500" y="1827891"/>
                </a:lnTo>
                <a:lnTo>
                  <a:pt x="285340" y="1829478"/>
                </a:lnTo>
                <a:lnTo>
                  <a:pt x="295179" y="1831065"/>
                </a:lnTo>
                <a:lnTo>
                  <a:pt x="305336" y="1831700"/>
                </a:lnTo>
                <a:lnTo>
                  <a:pt x="315492" y="1831700"/>
                </a:lnTo>
                <a:lnTo>
                  <a:pt x="1632371" y="1831700"/>
                </a:lnTo>
                <a:lnTo>
                  <a:pt x="1642527" y="1831700"/>
                </a:lnTo>
                <a:lnTo>
                  <a:pt x="1652367" y="1831065"/>
                </a:lnTo>
                <a:lnTo>
                  <a:pt x="1662523" y="1829478"/>
                </a:lnTo>
                <a:lnTo>
                  <a:pt x="1672045" y="1827891"/>
                </a:lnTo>
                <a:lnTo>
                  <a:pt x="1681885" y="1825670"/>
                </a:lnTo>
                <a:lnTo>
                  <a:pt x="1691089" y="1823131"/>
                </a:lnTo>
                <a:lnTo>
                  <a:pt x="1700611" y="1819640"/>
                </a:lnTo>
                <a:lnTo>
                  <a:pt x="1709181" y="1816466"/>
                </a:lnTo>
                <a:lnTo>
                  <a:pt x="1718385" y="1812340"/>
                </a:lnTo>
                <a:lnTo>
                  <a:pt x="1726637" y="1808214"/>
                </a:lnTo>
                <a:lnTo>
                  <a:pt x="1735207" y="1803453"/>
                </a:lnTo>
                <a:lnTo>
                  <a:pt x="1743142" y="1798375"/>
                </a:lnTo>
                <a:lnTo>
                  <a:pt x="1750760" y="1792345"/>
                </a:lnTo>
                <a:lnTo>
                  <a:pt x="1758377" y="1786633"/>
                </a:lnTo>
                <a:lnTo>
                  <a:pt x="1765677" y="1780285"/>
                </a:lnTo>
                <a:lnTo>
                  <a:pt x="1772660" y="1773938"/>
                </a:lnTo>
                <a:lnTo>
                  <a:pt x="1779325" y="1766955"/>
                </a:lnTo>
                <a:lnTo>
                  <a:pt x="1785356" y="1759973"/>
                </a:lnTo>
                <a:lnTo>
                  <a:pt x="1791069" y="1752356"/>
                </a:lnTo>
                <a:lnTo>
                  <a:pt x="1796782" y="1744739"/>
                </a:lnTo>
                <a:lnTo>
                  <a:pt x="1801861" y="1736805"/>
                </a:lnTo>
                <a:lnTo>
                  <a:pt x="1806621" y="1728235"/>
                </a:lnTo>
                <a:lnTo>
                  <a:pt x="1810748" y="1719666"/>
                </a:lnTo>
                <a:lnTo>
                  <a:pt x="1814874" y="1710780"/>
                </a:lnTo>
                <a:lnTo>
                  <a:pt x="1818683" y="1702211"/>
                </a:lnTo>
                <a:lnTo>
                  <a:pt x="1821857" y="1692689"/>
                </a:lnTo>
                <a:lnTo>
                  <a:pt x="1824396" y="1683168"/>
                </a:lnTo>
                <a:lnTo>
                  <a:pt x="1826617" y="1673647"/>
                </a:lnTo>
                <a:lnTo>
                  <a:pt x="1828522" y="1663808"/>
                </a:lnTo>
                <a:lnTo>
                  <a:pt x="1829474" y="1653970"/>
                </a:lnTo>
                <a:lnTo>
                  <a:pt x="1830109" y="1643814"/>
                </a:lnTo>
                <a:lnTo>
                  <a:pt x="1830426" y="1633658"/>
                </a:lnTo>
                <a:lnTo>
                  <a:pt x="1830426" y="1113162"/>
                </a:lnTo>
                <a:lnTo>
                  <a:pt x="1830426" y="773570"/>
                </a:lnTo>
                <a:lnTo>
                  <a:pt x="1947863" y="656458"/>
                </a:lnTo>
                <a:lnTo>
                  <a:pt x="1947863" y="1738391"/>
                </a:lnTo>
                <a:lnTo>
                  <a:pt x="1947546" y="1748865"/>
                </a:lnTo>
                <a:lnTo>
                  <a:pt x="1946911" y="1758704"/>
                </a:lnTo>
                <a:lnTo>
                  <a:pt x="1945324" y="1768860"/>
                </a:lnTo>
                <a:lnTo>
                  <a:pt x="1943419" y="1778063"/>
                </a:lnTo>
                <a:lnTo>
                  <a:pt x="1941198" y="1787902"/>
                </a:lnTo>
                <a:lnTo>
                  <a:pt x="1938659" y="1797423"/>
                </a:lnTo>
                <a:lnTo>
                  <a:pt x="1935802" y="1806627"/>
                </a:lnTo>
                <a:lnTo>
                  <a:pt x="1932311" y="1815831"/>
                </a:lnTo>
                <a:lnTo>
                  <a:pt x="1928184" y="1824400"/>
                </a:lnTo>
                <a:lnTo>
                  <a:pt x="1923741" y="1832969"/>
                </a:lnTo>
                <a:lnTo>
                  <a:pt x="1918980" y="1841221"/>
                </a:lnTo>
                <a:lnTo>
                  <a:pt x="1913902" y="1849156"/>
                </a:lnTo>
                <a:lnTo>
                  <a:pt x="1908188" y="1856773"/>
                </a:lnTo>
                <a:lnTo>
                  <a:pt x="1902475" y="1864707"/>
                </a:lnTo>
                <a:lnTo>
                  <a:pt x="1896127" y="1871689"/>
                </a:lnTo>
                <a:lnTo>
                  <a:pt x="1889462" y="1878671"/>
                </a:lnTo>
                <a:lnTo>
                  <a:pt x="1882797" y="1885336"/>
                </a:lnTo>
                <a:lnTo>
                  <a:pt x="1875497" y="1891366"/>
                </a:lnTo>
                <a:lnTo>
                  <a:pt x="1868197" y="1897397"/>
                </a:lnTo>
                <a:lnTo>
                  <a:pt x="1860579" y="1902792"/>
                </a:lnTo>
                <a:lnTo>
                  <a:pt x="1852327" y="1907870"/>
                </a:lnTo>
                <a:lnTo>
                  <a:pt x="1844074" y="1912631"/>
                </a:lnTo>
                <a:lnTo>
                  <a:pt x="1835187" y="1917074"/>
                </a:lnTo>
                <a:lnTo>
                  <a:pt x="1826617" y="1920882"/>
                </a:lnTo>
                <a:lnTo>
                  <a:pt x="1817413" y="1924691"/>
                </a:lnTo>
                <a:lnTo>
                  <a:pt x="1808209" y="1927865"/>
                </a:lnTo>
                <a:lnTo>
                  <a:pt x="1799004" y="1930404"/>
                </a:lnTo>
                <a:lnTo>
                  <a:pt x="1789482" y="1932625"/>
                </a:lnTo>
                <a:lnTo>
                  <a:pt x="1779643" y="1934530"/>
                </a:lnTo>
                <a:lnTo>
                  <a:pt x="1769803" y="1935482"/>
                </a:lnTo>
                <a:lnTo>
                  <a:pt x="1759647" y="1936434"/>
                </a:lnTo>
                <a:lnTo>
                  <a:pt x="1749173" y="1936751"/>
                </a:lnTo>
                <a:lnTo>
                  <a:pt x="198373" y="1936751"/>
                </a:lnTo>
                <a:lnTo>
                  <a:pt x="188216" y="1936434"/>
                </a:lnTo>
                <a:lnTo>
                  <a:pt x="178377" y="1935482"/>
                </a:lnTo>
                <a:lnTo>
                  <a:pt x="168538" y="1934530"/>
                </a:lnTo>
                <a:lnTo>
                  <a:pt x="158699" y="1932625"/>
                </a:lnTo>
                <a:lnTo>
                  <a:pt x="148859" y="1930404"/>
                </a:lnTo>
                <a:lnTo>
                  <a:pt x="139655" y="1927865"/>
                </a:lnTo>
                <a:lnTo>
                  <a:pt x="130133" y="1924691"/>
                </a:lnTo>
                <a:lnTo>
                  <a:pt x="121246" y="1920882"/>
                </a:lnTo>
                <a:lnTo>
                  <a:pt x="112359" y="1917074"/>
                </a:lnTo>
                <a:lnTo>
                  <a:pt x="103789" y="1912631"/>
                </a:lnTo>
                <a:lnTo>
                  <a:pt x="95537" y="1907870"/>
                </a:lnTo>
                <a:lnTo>
                  <a:pt x="87602" y="1902792"/>
                </a:lnTo>
                <a:lnTo>
                  <a:pt x="79984" y="1897397"/>
                </a:lnTo>
                <a:lnTo>
                  <a:pt x="72049" y="1891366"/>
                </a:lnTo>
                <a:lnTo>
                  <a:pt x="65067" y="1885336"/>
                </a:lnTo>
                <a:lnTo>
                  <a:pt x="58084" y="1878671"/>
                </a:lnTo>
                <a:lnTo>
                  <a:pt x="51418" y="1871689"/>
                </a:lnTo>
                <a:lnTo>
                  <a:pt x="45388" y="1864707"/>
                </a:lnTo>
                <a:lnTo>
                  <a:pt x="39357" y="1856773"/>
                </a:lnTo>
                <a:lnTo>
                  <a:pt x="33962" y="1849156"/>
                </a:lnTo>
                <a:lnTo>
                  <a:pt x="28883" y="1841221"/>
                </a:lnTo>
                <a:lnTo>
                  <a:pt x="24122" y="1832969"/>
                </a:lnTo>
                <a:lnTo>
                  <a:pt x="19679" y="1824400"/>
                </a:lnTo>
                <a:lnTo>
                  <a:pt x="15870" y="1815831"/>
                </a:lnTo>
                <a:lnTo>
                  <a:pt x="12061" y="1806627"/>
                </a:lnTo>
                <a:lnTo>
                  <a:pt x="8887" y="1797423"/>
                </a:lnTo>
                <a:lnTo>
                  <a:pt x="6348" y="1787902"/>
                </a:lnTo>
                <a:lnTo>
                  <a:pt x="4126" y="1778063"/>
                </a:lnTo>
                <a:lnTo>
                  <a:pt x="2222" y="1768860"/>
                </a:lnTo>
                <a:lnTo>
                  <a:pt x="1270" y="1758704"/>
                </a:lnTo>
                <a:lnTo>
                  <a:pt x="318" y="1748865"/>
                </a:lnTo>
                <a:lnTo>
                  <a:pt x="0" y="1738391"/>
                </a:lnTo>
                <a:lnTo>
                  <a:pt x="0" y="517448"/>
                </a:lnTo>
                <a:lnTo>
                  <a:pt x="318" y="507292"/>
                </a:lnTo>
                <a:lnTo>
                  <a:pt x="1270" y="497453"/>
                </a:lnTo>
                <a:lnTo>
                  <a:pt x="2222" y="487297"/>
                </a:lnTo>
                <a:lnTo>
                  <a:pt x="4126" y="477776"/>
                </a:lnTo>
                <a:lnTo>
                  <a:pt x="6348" y="467937"/>
                </a:lnTo>
                <a:lnTo>
                  <a:pt x="8887" y="458416"/>
                </a:lnTo>
                <a:lnTo>
                  <a:pt x="12061" y="449212"/>
                </a:lnTo>
                <a:lnTo>
                  <a:pt x="15870" y="440008"/>
                </a:lnTo>
                <a:lnTo>
                  <a:pt x="19679" y="431439"/>
                </a:lnTo>
                <a:lnTo>
                  <a:pt x="24122" y="423187"/>
                </a:lnTo>
                <a:lnTo>
                  <a:pt x="28883" y="414618"/>
                </a:lnTo>
                <a:lnTo>
                  <a:pt x="33962" y="406684"/>
                </a:lnTo>
                <a:lnTo>
                  <a:pt x="39357" y="399067"/>
                </a:lnTo>
                <a:lnTo>
                  <a:pt x="45388" y="391450"/>
                </a:lnTo>
                <a:lnTo>
                  <a:pt x="51418" y="384150"/>
                </a:lnTo>
                <a:lnTo>
                  <a:pt x="58084" y="377168"/>
                </a:lnTo>
                <a:lnTo>
                  <a:pt x="65067" y="370503"/>
                </a:lnTo>
                <a:lnTo>
                  <a:pt x="72049" y="364473"/>
                </a:lnTo>
                <a:lnTo>
                  <a:pt x="79984" y="358443"/>
                </a:lnTo>
                <a:lnTo>
                  <a:pt x="87602" y="353047"/>
                </a:lnTo>
                <a:lnTo>
                  <a:pt x="95537" y="347969"/>
                </a:lnTo>
                <a:lnTo>
                  <a:pt x="103789" y="343209"/>
                </a:lnTo>
                <a:lnTo>
                  <a:pt x="112359" y="338766"/>
                </a:lnTo>
                <a:lnTo>
                  <a:pt x="121246" y="334957"/>
                </a:lnTo>
                <a:lnTo>
                  <a:pt x="130133" y="331149"/>
                </a:lnTo>
                <a:lnTo>
                  <a:pt x="139655" y="328292"/>
                </a:lnTo>
                <a:lnTo>
                  <a:pt x="148859" y="325436"/>
                </a:lnTo>
                <a:lnTo>
                  <a:pt x="158699" y="323214"/>
                </a:lnTo>
                <a:lnTo>
                  <a:pt x="168538" y="321310"/>
                </a:lnTo>
                <a:lnTo>
                  <a:pt x="178377" y="320358"/>
                </a:lnTo>
                <a:lnTo>
                  <a:pt x="188216" y="319723"/>
                </a:lnTo>
                <a:lnTo>
                  <a:pt x="198373" y="319088"/>
                </a:lnTo>
                <a:close/>
                <a:moveTo>
                  <a:pt x="2076641" y="106363"/>
                </a:moveTo>
                <a:lnTo>
                  <a:pt x="2082030" y="106363"/>
                </a:lnTo>
                <a:lnTo>
                  <a:pt x="2087102" y="106363"/>
                </a:lnTo>
                <a:lnTo>
                  <a:pt x="2092174" y="106679"/>
                </a:lnTo>
                <a:lnTo>
                  <a:pt x="2097246" y="107313"/>
                </a:lnTo>
                <a:lnTo>
                  <a:pt x="2102318" y="108263"/>
                </a:lnTo>
                <a:lnTo>
                  <a:pt x="2107390" y="109213"/>
                </a:lnTo>
                <a:lnTo>
                  <a:pt x="2112145" y="110797"/>
                </a:lnTo>
                <a:lnTo>
                  <a:pt x="2117217" y="112064"/>
                </a:lnTo>
                <a:lnTo>
                  <a:pt x="2121972" y="113965"/>
                </a:lnTo>
                <a:lnTo>
                  <a:pt x="2126727" y="116182"/>
                </a:lnTo>
                <a:lnTo>
                  <a:pt x="2131482" y="118399"/>
                </a:lnTo>
                <a:lnTo>
                  <a:pt x="2136237" y="120933"/>
                </a:lnTo>
                <a:lnTo>
                  <a:pt x="2140358" y="123784"/>
                </a:lnTo>
                <a:lnTo>
                  <a:pt x="2144796" y="126634"/>
                </a:lnTo>
                <a:lnTo>
                  <a:pt x="2148916" y="130119"/>
                </a:lnTo>
                <a:lnTo>
                  <a:pt x="2153354" y="133603"/>
                </a:lnTo>
                <a:lnTo>
                  <a:pt x="2157158" y="137087"/>
                </a:lnTo>
                <a:lnTo>
                  <a:pt x="2166351" y="146589"/>
                </a:lnTo>
                <a:lnTo>
                  <a:pt x="2169838" y="150707"/>
                </a:lnTo>
                <a:lnTo>
                  <a:pt x="2173642" y="154825"/>
                </a:lnTo>
                <a:lnTo>
                  <a:pt x="2176812" y="158626"/>
                </a:lnTo>
                <a:lnTo>
                  <a:pt x="2179665" y="163060"/>
                </a:lnTo>
                <a:lnTo>
                  <a:pt x="2182835" y="167811"/>
                </a:lnTo>
                <a:lnTo>
                  <a:pt x="2185371" y="172246"/>
                </a:lnTo>
                <a:lnTo>
                  <a:pt x="2187273" y="176997"/>
                </a:lnTo>
                <a:lnTo>
                  <a:pt x="2189492" y="181748"/>
                </a:lnTo>
                <a:lnTo>
                  <a:pt x="2191394" y="186183"/>
                </a:lnTo>
                <a:lnTo>
                  <a:pt x="2192979" y="191567"/>
                </a:lnTo>
                <a:lnTo>
                  <a:pt x="2194247" y="196002"/>
                </a:lnTo>
                <a:lnTo>
                  <a:pt x="2195515" y="201387"/>
                </a:lnTo>
                <a:lnTo>
                  <a:pt x="2196149" y="206454"/>
                </a:lnTo>
                <a:lnTo>
                  <a:pt x="2196783" y="211522"/>
                </a:lnTo>
                <a:lnTo>
                  <a:pt x="2197100" y="216590"/>
                </a:lnTo>
                <a:lnTo>
                  <a:pt x="2197100" y="221658"/>
                </a:lnTo>
                <a:lnTo>
                  <a:pt x="2197100" y="226726"/>
                </a:lnTo>
                <a:lnTo>
                  <a:pt x="2196783" y="231794"/>
                </a:lnTo>
                <a:lnTo>
                  <a:pt x="2196149" y="236862"/>
                </a:lnTo>
                <a:lnTo>
                  <a:pt x="2195515" y="241613"/>
                </a:lnTo>
                <a:lnTo>
                  <a:pt x="2194247" y="246681"/>
                </a:lnTo>
                <a:lnTo>
                  <a:pt x="2192979" y="251749"/>
                </a:lnTo>
                <a:lnTo>
                  <a:pt x="2191394" y="256500"/>
                </a:lnTo>
                <a:lnTo>
                  <a:pt x="2189492" y="261251"/>
                </a:lnTo>
                <a:lnTo>
                  <a:pt x="2187273" y="266319"/>
                </a:lnTo>
                <a:lnTo>
                  <a:pt x="2185371" y="270754"/>
                </a:lnTo>
                <a:lnTo>
                  <a:pt x="2182835" y="275505"/>
                </a:lnTo>
                <a:lnTo>
                  <a:pt x="2179665" y="279623"/>
                </a:lnTo>
                <a:lnTo>
                  <a:pt x="2176812" y="284057"/>
                </a:lnTo>
                <a:lnTo>
                  <a:pt x="2173642" y="288492"/>
                </a:lnTo>
                <a:lnTo>
                  <a:pt x="2169838" y="292609"/>
                </a:lnTo>
                <a:lnTo>
                  <a:pt x="2166351" y="296410"/>
                </a:lnTo>
                <a:lnTo>
                  <a:pt x="1970764" y="491843"/>
                </a:lnTo>
                <a:lnTo>
                  <a:pt x="1967277" y="495010"/>
                </a:lnTo>
                <a:lnTo>
                  <a:pt x="1963473" y="498178"/>
                </a:lnTo>
                <a:lnTo>
                  <a:pt x="1959986" y="500712"/>
                </a:lnTo>
                <a:lnTo>
                  <a:pt x="1956816" y="502612"/>
                </a:lnTo>
                <a:lnTo>
                  <a:pt x="1953329" y="504513"/>
                </a:lnTo>
                <a:lnTo>
                  <a:pt x="1950476" y="505463"/>
                </a:lnTo>
                <a:lnTo>
                  <a:pt x="1947623" y="505780"/>
                </a:lnTo>
                <a:lnTo>
                  <a:pt x="1944771" y="506413"/>
                </a:lnTo>
                <a:lnTo>
                  <a:pt x="1941918" y="505780"/>
                </a:lnTo>
                <a:lnTo>
                  <a:pt x="1939382" y="505463"/>
                </a:lnTo>
                <a:lnTo>
                  <a:pt x="1936846" y="504513"/>
                </a:lnTo>
                <a:lnTo>
                  <a:pt x="1933993" y="502929"/>
                </a:lnTo>
                <a:lnTo>
                  <a:pt x="1931457" y="501662"/>
                </a:lnTo>
                <a:lnTo>
                  <a:pt x="1928921" y="499445"/>
                </a:lnTo>
                <a:lnTo>
                  <a:pt x="1924166" y="494694"/>
                </a:lnTo>
                <a:lnTo>
                  <a:pt x="1919094" y="489309"/>
                </a:lnTo>
                <a:lnTo>
                  <a:pt x="1914022" y="482657"/>
                </a:lnTo>
                <a:lnTo>
                  <a:pt x="1903561" y="467770"/>
                </a:lnTo>
                <a:lnTo>
                  <a:pt x="1897855" y="459852"/>
                </a:lnTo>
                <a:lnTo>
                  <a:pt x="1891515" y="451616"/>
                </a:lnTo>
                <a:lnTo>
                  <a:pt x="1884541" y="443698"/>
                </a:lnTo>
                <a:lnTo>
                  <a:pt x="1877250" y="435779"/>
                </a:lnTo>
                <a:lnTo>
                  <a:pt x="1868057" y="426277"/>
                </a:lnTo>
                <a:lnTo>
                  <a:pt x="1859815" y="418991"/>
                </a:lnTo>
                <a:lnTo>
                  <a:pt x="1851890" y="412023"/>
                </a:lnTo>
                <a:lnTo>
                  <a:pt x="1843966" y="406005"/>
                </a:lnTo>
                <a:lnTo>
                  <a:pt x="1836041" y="399987"/>
                </a:lnTo>
                <a:lnTo>
                  <a:pt x="1820825" y="389217"/>
                </a:lnTo>
                <a:lnTo>
                  <a:pt x="1814485" y="384466"/>
                </a:lnTo>
                <a:lnTo>
                  <a:pt x="1808462" y="379398"/>
                </a:lnTo>
                <a:lnTo>
                  <a:pt x="1804024" y="374647"/>
                </a:lnTo>
                <a:lnTo>
                  <a:pt x="1802122" y="372113"/>
                </a:lnTo>
                <a:lnTo>
                  <a:pt x="1800220" y="369579"/>
                </a:lnTo>
                <a:lnTo>
                  <a:pt x="1798635" y="367045"/>
                </a:lnTo>
                <a:lnTo>
                  <a:pt x="1798001" y="364511"/>
                </a:lnTo>
                <a:lnTo>
                  <a:pt x="1797367" y="361660"/>
                </a:lnTo>
                <a:lnTo>
                  <a:pt x="1797050" y="359126"/>
                </a:lnTo>
                <a:lnTo>
                  <a:pt x="1797367" y="355959"/>
                </a:lnTo>
                <a:lnTo>
                  <a:pt x="1797684" y="353108"/>
                </a:lnTo>
                <a:lnTo>
                  <a:pt x="1798635" y="349941"/>
                </a:lnTo>
                <a:lnTo>
                  <a:pt x="1800220" y="346773"/>
                </a:lnTo>
                <a:lnTo>
                  <a:pt x="1802439" y="343289"/>
                </a:lnTo>
                <a:lnTo>
                  <a:pt x="1804975" y="340122"/>
                </a:lnTo>
                <a:lnTo>
                  <a:pt x="1807828" y="336637"/>
                </a:lnTo>
                <a:lnTo>
                  <a:pt x="1811632" y="332520"/>
                </a:lnTo>
                <a:lnTo>
                  <a:pt x="2006902" y="137087"/>
                </a:lnTo>
                <a:lnTo>
                  <a:pt x="2011023" y="133603"/>
                </a:lnTo>
                <a:lnTo>
                  <a:pt x="2014827" y="130119"/>
                </a:lnTo>
                <a:lnTo>
                  <a:pt x="2019265" y="126634"/>
                </a:lnTo>
                <a:lnTo>
                  <a:pt x="2023703" y="123784"/>
                </a:lnTo>
                <a:lnTo>
                  <a:pt x="2028141" y="120933"/>
                </a:lnTo>
                <a:lnTo>
                  <a:pt x="2032896" y="118399"/>
                </a:lnTo>
                <a:lnTo>
                  <a:pt x="2037017" y="116182"/>
                </a:lnTo>
                <a:lnTo>
                  <a:pt x="2041772" y="113965"/>
                </a:lnTo>
                <a:lnTo>
                  <a:pt x="2046843" y="112064"/>
                </a:lnTo>
                <a:lnTo>
                  <a:pt x="2051598" y="110797"/>
                </a:lnTo>
                <a:lnTo>
                  <a:pt x="2056670" y="109213"/>
                </a:lnTo>
                <a:lnTo>
                  <a:pt x="2061425" y="108263"/>
                </a:lnTo>
                <a:lnTo>
                  <a:pt x="2066497" y="107313"/>
                </a:lnTo>
                <a:lnTo>
                  <a:pt x="2071569" y="106679"/>
                </a:lnTo>
                <a:lnTo>
                  <a:pt x="2076641" y="106363"/>
                </a:lnTo>
                <a:close/>
                <a:moveTo>
                  <a:pt x="2213628" y="19050"/>
                </a:moveTo>
                <a:lnTo>
                  <a:pt x="2219371" y="19369"/>
                </a:lnTo>
                <a:lnTo>
                  <a:pt x="2225751" y="20007"/>
                </a:lnTo>
                <a:lnTo>
                  <a:pt x="2231493" y="21602"/>
                </a:lnTo>
                <a:lnTo>
                  <a:pt x="2237236" y="23516"/>
                </a:lnTo>
                <a:lnTo>
                  <a:pt x="2242978" y="26387"/>
                </a:lnTo>
                <a:lnTo>
                  <a:pt x="2248401" y="29258"/>
                </a:lnTo>
                <a:lnTo>
                  <a:pt x="2253506" y="33087"/>
                </a:lnTo>
                <a:lnTo>
                  <a:pt x="2258291" y="37234"/>
                </a:lnTo>
                <a:lnTo>
                  <a:pt x="2262757" y="42019"/>
                </a:lnTo>
                <a:lnTo>
                  <a:pt x="2266266" y="47123"/>
                </a:lnTo>
                <a:lnTo>
                  <a:pt x="2269457" y="52547"/>
                </a:lnTo>
                <a:lnTo>
                  <a:pt x="2272009" y="58608"/>
                </a:lnTo>
                <a:lnTo>
                  <a:pt x="2273923" y="64350"/>
                </a:lnTo>
                <a:lnTo>
                  <a:pt x="2275518" y="70412"/>
                </a:lnTo>
                <a:lnTo>
                  <a:pt x="2276475" y="76154"/>
                </a:lnTo>
                <a:lnTo>
                  <a:pt x="2276475" y="82216"/>
                </a:lnTo>
                <a:lnTo>
                  <a:pt x="2276475" y="88277"/>
                </a:lnTo>
                <a:lnTo>
                  <a:pt x="2275518" y="94338"/>
                </a:lnTo>
                <a:lnTo>
                  <a:pt x="2273923" y="100400"/>
                </a:lnTo>
                <a:lnTo>
                  <a:pt x="2272009" y="106142"/>
                </a:lnTo>
                <a:lnTo>
                  <a:pt x="2269457" y="111565"/>
                </a:lnTo>
                <a:lnTo>
                  <a:pt x="2266266" y="117308"/>
                </a:lnTo>
                <a:lnTo>
                  <a:pt x="2262757" y="122412"/>
                </a:lnTo>
                <a:lnTo>
                  <a:pt x="2258291" y="126878"/>
                </a:lnTo>
                <a:lnTo>
                  <a:pt x="2241064" y="144105"/>
                </a:lnTo>
                <a:lnTo>
                  <a:pt x="2236598" y="148253"/>
                </a:lnTo>
                <a:lnTo>
                  <a:pt x="2232769" y="150805"/>
                </a:lnTo>
                <a:lnTo>
                  <a:pt x="2230855" y="151443"/>
                </a:lnTo>
                <a:lnTo>
                  <a:pt x="2228941" y="152400"/>
                </a:lnTo>
                <a:lnTo>
                  <a:pt x="2227346" y="152400"/>
                </a:lnTo>
                <a:lnTo>
                  <a:pt x="2225751" y="152400"/>
                </a:lnTo>
                <a:lnTo>
                  <a:pt x="2224156" y="152081"/>
                </a:lnTo>
                <a:lnTo>
                  <a:pt x="2222880" y="151443"/>
                </a:lnTo>
                <a:lnTo>
                  <a:pt x="2220009" y="149848"/>
                </a:lnTo>
                <a:lnTo>
                  <a:pt x="2217456" y="147295"/>
                </a:lnTo>
                <a:lnTo>
                  <a:pt x="2214904" y="143786"/>
                </a:lnTo>
                <a:lnTo>
                  <a:pt x="2212352" y="140277"/>
                </a:lnTo>
                <a:lnTo>
                  <a:pt x="2209800" y="135811"/>
                </a:lnTo>
                <a:lnTo>
                  <a:pt x="2204058" y="126240"/>
                </a:lnTo>
                <a:lnTo>
                  <a:pt x="2201186" y="121455"/>
                </a:lnTo>
                <a:lnTo>
                  <a:pt x="2197358" y="116351"/>
                </a:lnTo>
                <a:lnTo>
                  <a:pt x="2193530" y="111246"/>
                </a:lnTo>
                <a:lnTo>
                  <a:pt x="2189064" y="106461"/>
                </a:lnTo>
                <a:lnTo>
                  <a:pt x="2184278" y="101995"/>
                </a:lnTo>
                <a:lnTo>
                  <a:pt x="2179493" y="98167"/>
                </a:lnTo>
                <a:lnTo>
                  <a:pt x="2174389" y="94657"/>
                </a:lnTo>
                <a:lnTo>
                  <a:pt x="2169285" y="91467"/>
                </a:lnTo>
                <a:lnTo>
                  <a:pt x="2159714" y="85725"/>
                </a:lnTo>
                <a:lnTo>
                  <a:pt x="2155248" y="83173"/>
                </a:lnTo>
                <a:lnTo>
                  <a:pt x="2151739" y="80620"/>
                </a:lnTo>
                <a:lnTo>
                  <a:pt x="2148229" y="78068"/>
                </a:lnTo>
                <a:lnTo>
                  <a:pt x="2145677" y="75516"/>
                </a:lnTo>
                <a:lnTo>
                  <a:pt x="2144082" y="72964"/>
                </a:lnTo>
                <a:lnTo>
                  <a:pt x="2143763" y="71369"/>
                </a:lnTo>
                <a:lnTo>
                  <a:pt x="2143125" y="69774"/>
                </a:lnTo>
                <a:lnTo>
                  <a:pt x="2143125" y="68179"/>
                </a:lnTo>
                <a:lnTo>
                  <a:pt x="2143763" y="66584"/>
                </a:lnTo>
                <a:lnTo>
                  <a:pt x="2144082" y="64669"/>
                </a:lnTo>
                <a:lnTo>
                  <a:pt x="2144720" y="63074"/>
                </a:lnTo>
                <a:lnTo>
                  <a:pt x="2147591" y="59246"/>
                </a:lnTo>
                <a:lnTo>
                  <a:pt x="2151419" y="54780"/>
                </a:lnTo>
                <a:lnTo>
                  <a:pt x="2168647" y="37234"/>
                </a:lnTo>
                <a:lnTo>
                  <a:pt x="2173751" y="33087"/>
                </a:lnTo>
                <a:lnTo>
                  <a:pt x="2178855" y="29258"/>
                </a:lnTo>
                <a:lnTo>
                  <a:pt x="2183959" y="26387"/>
                </a:lnTo>
                <a:lnTo>
                  <a:pt x="2189702" y="23516"/>
                </a:lnTo>
                <a:lnTo>
                  <a:pt x="2195125" y="21602"/>
                </a:lnTo>
                <a:lnTo>
                  <a:pt x="2201506" y="20007"/>
                </a:lnTo>
                <a:lnTo>
                  <a:pt x="2207248" y="19369"/>
                </a:lnTo>
                <a:lnTo>
                  <a:pt x="2213628" y="19050"/>
                </a:lnTo>
                <a:close/>
                <a:moveTo>
                  <a:pt x="1985550" y="0"/>
                </a:moveTo>
                <a:lnTo>
                  <a:pt x="1989686" y="0"/>
                </a:lnTo>
                <a:lnTo>
                  <a:pt x="1993822" y="0"/>
                </a:lnTo>
                <a:lnTo>
                  <a:pt x="1997640" y="634"/>
                </a:lnTo>
                <a:lnTo>
                  <a:pt x="2001776" y="1903"/>
                </a:lnTo>
                <a:lnTo>
                  <a:pt x="2005594" y="2855"/>
                </a:lnTo>
                <a:lnTo>
                  <a:pt x="2009411" y="4759"/>
                </a:lnTo>
                <a:lnTo>
                  <a:pt x="2012911" y="6980"/>
                </a:lnTo>
                <a:lnTo>
                  <a:pt x="2016411" y="9518"/>
                </a:lnTo>
                <a:lnTo>
                  <a:pt x="2019592" y="12374"/>
                </a:lnTo>
                <a:lnTo>
                  <a:pt x="2022456" y="15229"/>
                </a:lnTo>
                <a:lnTo>
                  <a:pt x="2025001" y="19037"/>
                </a:lnTo>
                <a:lnTo>
                  <a:pt x="2026910" y="22210"/>
                </a:lnTo>
                <a:lnTo>
                  <a:pt x="2028819" y="26334"/>
                </a:lnTo>
                <a:lnTo>
                  <a:pt x="2030091" y="29824"/>
                </a:lnTo>
                <a:lnTo>
                  <a:pt x="2031364" y="33949"/>
                </a:lnTo>
                <a:lnTo>
                  <a:pt x="2031682" y="37757"/>
                </a:lnTo>
                <a:lnTo>
                  <a:pt x="2032000" y="41881"/>
                </a:lnTo>
                <a:lnTo>
                  <a:pt x="2031682" y="46006"/>
                </a:lnTo>
                <a:lnTo>
                  <a:pt x="2031046" y="49813"/>
                </a:lnTo>
                <a:lnTo>
                  <a:pt x="2030091" y="53938"/>
                </a:lnTo>
                <a:lnTo>
                  <a:pt x="2028819" y="57745"/>
                </a:lnTo>
                <a:lnTo>
                  <a:pt x="2026910" y="61553"/>
                </a:lnTo>
                <a:lnTo>
                  <a:pt x="2025001" y="65043"/>
                </a:lnTo>
                <a:lnTo>
                  <a:pt x="2022456" y="68533"/>
                </a:lnTo>
                <a:lnTo>
                  <a:pt x="2019592" y="71706"/>
                </a:lnTo>
                <a:lnTo>
                  <a:pt x="1637177" y="453081"/>
                </a:lnTo>
                <a:lnTo>
                  <a:pt x="1633995" y="455937"/>
                </a:lnTo>
                <a:lnTo>
                  <a:pt x="1630814" y="458158"/>
                </a:lnTo>
                <a:lnTo>
                  <a:pt x="1626996" y="460379"/>
                </a:lnTo>
                <a:lnTo>
                  <a:pt x="1623496" y="462283"/>
                </a:lnTo>
                <a:lnTo>
                  <a:pt x="1619360" y="463552"/>
                </a:lnTo>
                <a:lnTo>
                  <a:pt x="1615224" y="464186"/>
                </a:lnTo>
                <a:lnTo>
                  <a:pt x="1611407" y="465138"/>
                </a:lnTo>
                <a:lnTo>
                  <a:pt x="1607271" y="465138"/>
                </a:lnTo>
                <a:lnTo>
                  <a:pt x="1603135" y="465138"/>
                </a:lnTo>
                <a:lnTo>
                  <a:pt x="1599317" y="464186"/>
                </a:lnTo>
                <a:lnTo>
                  <a:pt x="1595181" y="463552"/>
                </a:lnTo>
                <a:lnTo>
                  <a:pt x="1591681" y="462283"/>
                </a:lnTo>
                <a:lnTo>
                  <a:pt x="1587864" y="460379"/>
                </a:lnTo>
                <a:lnTo>
                  <a:pt x="1584364" y="458158"/>
                </a:lnTo>
                <a:lnTo>
                  <a:pt x="1580864" y="455937"/>
                </a:lnTo>
                <a:lnTo>
                  <a:pt x="1577683" y="453081"/>
                </a:lnTo>
                <a:lnTo>
                  <a:pt x="1574819" y="449591"/>
                </a:lnTo>
                <a:lnTo>
                  <a:pt x="1572274" y="446418"/>
                </a:lnTo>
                <a:lnTo>
                  <a:pt x="1570047" y="442928"/>
                </a:lnTo>
                <a:lnTo>
                  <a:pt x="1568138" y="439121"/>
                </a:lnTo>
                <a:lnTo>
                  <a:pt x="1567184" y="435314"/>
                </a:lnTo>
                <a:lnTo>
                  <a:pt x="1565911" y="431189"/>
                </a:lnTo>
                <a:lnTo>
                  <a:pt x="1565275" y="427381"/>
                </a:lnTo>
                <a:lnTo>
                  <a:pt x="1565275" y="423257"/>
                </a:lnTo>
                <a:lnTo>
                  <a:pt x="1565275" y="419132"/>
                </a:lnTo>
                <a:lnTo>
                  <a:pt x="1565911" y="415007"/>
                </a:lnTo>
                <a:lnTo>
                  <a:pt x="1567184" y="411517"/>
                </a:lnTo>
                <a:lnTo>
                  <a:pt x="1568138" y="407393"/>
                </a:lnTo>
                <a:lnTo>
                  <a:pt x="1570047" y="403902"/>
                </a:lnTo>
                <a:lnTo>
                  <a:pt x="1572274" y="400095"/>
                </a:lnTo>
                <a:lnTo>
                  <a:pt x="1574819" y="396922"/>
                </a:lnTo>
                <a:lnTo>
                  <a:pt x="1577683" y="393749"/>
                </a:lnTo>
                <a:lnTo>
                  <a:pt x="1960098" y="12374"/>
                </a:lnTo>
                <a:lnTo>
                  <a:pt x="1962962" y="9518"/>
                </a:lnTo>
                <a:lnTo>
                  <a:pt x="1966779" y="6980"/>
                </a:lnTo>
                <a:lnTo>
                  <a:pt x="1970279" y="4759"/>
                </a:lnTo>
                <a:lnTo>
                  <a:pt x="1974097" y="2855"/>
                </a:lnTo>
                <a:lnTo>
                  <a:pt x="1977596" y="1903"/>
                </a:lnTo>
                <a:lnTo>
                  <a:pt x="1981732" y="634"/>
                </a:lnTo>
                <a:lnTo>
                  <a:pt x="1985550" y="0"/>
                </a:lnTo>
                <a:close/>
              </a:path>
            </a:pathLst>
          </a:custGeom>
          <a:solidFill>
            <a:schemeClr val="bg1"/>
          </a:solidFill>
          <a:ln>
            <a:noFill/>
          </a:ln>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mn-lt"/>
              <a:ea typeface="微软雅黑" panose="020B0503020204020204" pitchFamily="49" charset="-122"/>
              <a:cs typeface="+mn-ea"/>
              <a:sym typeface="+mn-lt"/>
            </a:endParaRPr>
          </a:p>
        </p:txBody>
      </p:sp>
      <p:pic>
        <p:nvPicPr>
          <p:cNvPr id="9255" name="图片 94"/>
          <p:cNvPicPr>
            <a:picLocks noChangeAspect="1"/>
          </p:cNvPicPr>
          <p:nvPr userDrawn="1"/>
        </p:nvPicPr>
        <p:blipFill>
          <a:blip r:embed="rId9"/>
          <a:stretch>
            <a:fillRect/>
          </a:stretch>
        </p:blipFill>
        <p:spPr>
          <a:xfrm>
            <a:off x="2373313" y="33338"/>
            <a:ext cx="2527300" cy="979487"/>
          </a:xfrm>
          <a:prstGeom prst="rect">
            <a:avLst/>
          </a:prstGeom>
          <a:noFill/>
          <a:ln w="9525">
            <a:noFill/>
          </a:ln>
        </p:spPr>
      </p:pic>
      <p:cxnSp>
        <p:nvCxnSpPr>
          <p:cNvPr id="80" name="直接连接符 187"/>
          <p:cNvCxnSpPr/>
          <p:nvPr/>
        </p:nvCxnSpPr>
        <p:spPr>
          <a:xfrm>
            <a:off x="1271588" y="650875"/>
            <a:ext cx="576263"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81" name="直接连接符 188"/>
          <p:cNvCxnSpPr/>
          <p:nvPr/>
        </p:nvCxnSpPr>
        <p:spPr>
          <a:xfrm>
            <a:off x="-25400" y="650875"/>
            <a:ext cx="649288"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82" name="圆角矩形 189"/>
          <p:cNvSpPr/>
          <p:nvPr/>
        </p:nvSpPr>
        <p:spPr>
          <a:xfrm>
            <a:off x="334963" y="390525"/>
            <a:ext cx="1223963" cy="571500"/>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1200" b="0" i="0" u="none" strike="noStrike" kern="1200" cap="none" spc="0" normalizeH="0" baseline="0" noProof="0" dirty="0">
                <a:ln>
                  <a:noFill/>
                </a:ln>
                <a:solidFill>
                  <a:prstClr val="white"/>
                </a:solidFill>
                <a:effectLst/>
                <a:uLnTx/>
                <a:uFillTx/>
                <a:latin typeface="+mn-lt"/>
                <a:ea typeface="+mn-ea"/>
                <a:cs typeface="+mn-ea"/>
                <a:sym typeface="+mn-lt"/>
              </a:rPr>
              <a:t> </a:t>
            </a:r>
            <a:endParaRPr kumimoji="0" lang="zh-CN" altLang="en-US" sz="1200" b="0" i="0" u="none" strike="noStrike" kern="1200" cap="none" spc="0" normalizeH="0" baseline="0" noProof="0" dirty="0">
              <a:ln>
                <a:noFill/>
              </a:ln>
              <a:solidFill>
                <a:srgbClr val="222222"/>
              </a:solidFill>
              <a:effectLst/>
              <a:uLnTx/>
              <a:uFillTx/>
              <a:latin typeface="+mn-lt"/>
              <a:ea typeface="+mn-ea"/>
              <a:cs typeface="+mn-ea"/>
              <a:sym typeface="+mn-lt"/>
            </a:endParaRPr>
          </a:p>
        </p:txBody>
      </p:sp>
      <p:sp>
        <p:nvSpPr>
          <p:cNvPr id="83" name="文本框 190"/>
          <p:cNvSpPr txBox="1">
            <a:spLocks noChangeArrowheads="1"/>
          </p:cNvSpPr>
          <p:nvPr/>
        </p:nvSpPr>
        <p:spPr bwMode="auto">
          <a:xfrm>
            <a:off x="338138" y="387350"/>
            <a:ext cx="1220788" cy="560388"/>
          </a:xfrm>
          <a:prstGeom prst="rect">
            <a:avLst/>
          </a:prstGeom>
          <a:noFill/>
          <a:ln>
            <a:noFill/>
          </a:ln>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base" latinLnBrk="0" hangingPunct="1">
              <a:lnSpc>
                <a:spcPct val="95000"/>
              </a:lnSpc>
              <a:spcBef>
                <a:spcPct val="0"/>
              </a:spcBef>
              <a:spcAft>
                <a:spcPct val="0"/>
              </a:spcAft>
              <a:buClrTx/>
              <a:buSzTx/>
              <a:buFontTx/>
              <a:buNone/>
              <a:defRPr/>
            </a:pPr>
            <a:r>
              <a:rPr kumimoji="0" lang="zh-CN" altLang="en-US" sz="1600" b="0" i="0" u="none" strike="noStrike" kern="1200" cap="none" spc="0" normalizeH="0" baseline="0" noProof="0" dirty="0">
                <a:ln>
                  <a:noFill/>
                </a:ln>
                <a:solidFill>
                  <a:srgbClr val="222222"/>
                </a:solidFill>
                <a:effectLst/>
                <a:uLnTx/>
                <a:uFillTx/>
                <a:latin typeface="Arial" panose="020B0604020202020204" pitchFamily="34" charset="0"/>
                <a:ea typeface="微软雅黑" panose="020B0503020204020204" pitchFamily="49" charset="-122"/>
                <a:cs typeface="+mn-cs"/>
                <a:sym typeface="+mn-lt"/>
              </a:rPr>
              <a:t> 第三章</a:t>
            </a:r>
            <a:endParaRPr kumimoji="0" lang="en-US" altLang="zh-CN" sz="1600" b="0" i="0" u="none" strike="noStrike" kern="1200" cap="none" spc="0" normalizeH="0" baseline="0" noProof="0" dirty="0">
              <a:ln>
                <a:noFill/>
              </a:ln>
              <a:solidFill>
                <a:srgbClr val="222222"/>
              </a:solidFill>
              <a:effectLst/>
              <a:uLnTx/>
              <a:uFillTx/>
              <a:latin typeface="Arial" panose="020B0604020202020204" pitchFamily="34" charset="0"/>
              <a:ea typeface="微软雅黑" panose="020B0503020204020204" pitchFamily="49" charset="-122"/>
              <a:cs typeface="+mn-cs"/>
              <a:sym typeface="+mn-lt"/>
            </a:endParaRPr>
          </a:p>
          <a:p>
            <a:pPr marL="0" marR="0" lvl="0" indent="0" algn="ctr" defTabSz="914400" rtl="0" eaLnBrk="1" fontAlgn="base" latinLnBrk="0" hangingPunct="1">
              <a:lnSpc>
                <a:spcPct val="95000"/>
              </a:lnSpc>
              <a:spcBef>
                <a:spcPct val="0"/>
              </a:spcBef>
              <a:spcAft>
                <a:spcPct val="0"/>
              </a:spcAft>
              <a:buClrTx/>
              <a:buSzTx/>
              <a:buFontTx/>
              <a:buNone/>
              <a:defRPr/>
            </a:pPr>
            <a:r>
              <a:rPr kumimoji="0" lang="zh-CN" altLang="en-US" sz="1600" b="0" i="0" u="none" strike="noStrike" kern="1200" cap="none" spc="0" normalizeH="0" baseline="0" noProof="0" dirty="0">
                <a:ln>
                  <a:noFill/>
                </a:ln>
                <a:solidFill>
                  <a:srgbClr val="222222"/>
                </a:solidFill>
                <a:effectLst/>
                <a:uLnTx/>
                <a:uFillTx/>
                <a:latin typeface="Arial" panose="020B0604020202020204" pitchFamily="34" charset="0"/>
                <a:ea typeface="微软雅黑" panose="020B0503020204020204" pitchFamily="49" charset="-122"/>
                <a:cs typeface="+mn-cs"/>
                <a:sym typeface="+mn-lt"/>
              </a:rPr>
              <a:t>企业合并</a:t>
            </a:r>
            <a:endParaRPr kumimoji="0" lang="zh-CN" altLang="en-US" sz="1600" b="0" i="0" u="none" strike="noStrike" kern="1200" cap="none" spc="0" normalizeH="0" baseline="0" noProof="0" dirty="0">
              <a:ln>
                <a:noFill/>
              </a:ln>
              <a:solidFill>
                <a:srgbClr val="222222"/>
              </a:solidFill>
              <a:effectLst/>
              <a:uLnTx/>
              <a:uFillTx/>
              <a:latin typeface="Arial" panose="020B0604020202020204" pitchFamily="34" charset="0"/>
              <a:ea typeface="微软雅黑" panose="020B0503020204020204" pitchFamily="49" charset="-122"/>
              <a:cs typeface="+mn-cs"/>
              <a:sym typeface="+mn-lt"/>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3" name="页脚占位符 2"/>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第</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一</a:t>
            </a:r>
            <a:r>
              <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章  </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总论</a:t>
            </a:r>
            <a:endPar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endParaRPr>
          </a:p>
        </p:txBody>
      </p:sp>
      <p:sp>
        <p:nvSpPr>
          <p:cNvPr id="4" name="灯片编号占位符 3"/>
          <p:cNvSpPr>
            <a:spLocks noGrp="1"/>
          </p:cNvSpPr>
          <p:nvPr>
            <p:ph type="sldNum" sz="quarter" idx="12"/>
          </p:nvPr>
        </p:nvSpPr>
        <p:spPr/>
        <p:txBody>
          <a:bodyPr/>
          <a:p>
            <a:pPr lvl="0" eaLnBrk="1" fontAlgn="base" hangingPunct="1"/>
            <a:fld id="{9A0DB2DC-4C9A-4742-B13C-FB6460FD3503}" type="slidenum">
              <a:rPr lang="en-US" altLang="zh-CN" strike="noStrike" noProof="1" dirty="0">
                <a:latin typeface="Verdana" panose="020B060403050404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pic>
        <p:nvPicPr>
          <p:cNvPr id="5" name="图片 4" descr="图片1"/>
          <p:cNvPicPr>
            <a:picLocks noChangeAspect="1"/>
          </p:cNvPicPr>
          <p:nvPr userDrawn="1"/>
        </p:nvPicPr>
        <p:blipFill>
          <a:blip r:embed="rId2"/>
          <a:stretch>
            <a:fillRect/>
          </a:stretch>
        </p:blipFill>
        <p:spPr>
          <a:xfrm>
            <a:off x="10200640" y="-27305"/>
            <a:ext cx="1877695" cy="359410"/>
          </a:xfrm>
          <a:prstGeom prst="rect">
            <a:avLst/>
          </a:prstGeom>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0" y="273050"/>
            <a:ext cx="4011084" cy="1162050"/>
          </a:xfrm>
        </p:spPr>
        <p:txBody>
          <a:bodyPr anchor="b"/>
          <a:lstStyle>
            <a:lvl1pPr algn="l">
              <a:defRPr sz="2000" b="1"/>
            </a:lvl1pPr>
          </a:lstStyle>
          <a:p>
            <a:pPr fontAlgn="base"/>
            <a:r>
              <a:rPr lang="zh-CN" altLang="en-US" strike="noStrike" noProof="1"/>
              <a:t>单击此处编辑母版标题样式</a:t>
            </a:r>
            <a:endParaRPr lang="zh-CN" altLang="en-US" strike="noStrike" noProof="1"/>
          </a:p>
        </p:txBody>
      </p:sp>
      <p:sp>
        <p:nvSpPr>
          <p:cNvPr id="3" name="内容占位符 2"/>
          <p:cNvSpPr>
            <a:spLocks noGrp="1"/>
          </p:cNvSpPr>
          <p:nvPr>
            <p:ph idx="1"/>
          </p:nvPr>
        </p:nvSpPr>
        <p:spPr>
          <a:xfrm>
            <a:off x="4766733" y="273050"/>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4" name="文本占位符 3"/>
          <p:cNvSpPr>
            <a:spLocks noGrp="1"/>
          </p:cNvSpPr>
          <p:nvPr>
            <p:ph type="body" sz="half" idx="2"/>
          </p:nvPr>
        </p:nvSpPr>
        <p:spPr>
          <a:xfrm>
            <a:off x="609600" y="1435100"/>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fontAlgn="base"/>
            <a:r>
              <a:rPr lang="zh-CN" altLang="en-US" strike="noStrike" noProof="1"/>
              <a:t>单击此处编辑母版文本样式</a:t>
            </a:r>
            <a:endParaRPr lang="zh-CN" altLang="en-US" strike="noStrike" noProof="1"/>
          </a:p>
        </p:txBody>
      </p:sp>
      <p:sp>
        <p:nvSpPr>
          <p:cNvPr id="5" name="日期占位符 4"/>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6" name="页脚占位符 5"/>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第</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一</a:t>
            </a:r>
            <a:r>
              <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章  </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总论</a:t>
            </a:r>
            <a:endPar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endParaRPr>
          </a:p>
        </p:txBody>
      </p:sp>
      <p:sp>
        <p:nvSpPr>
          <p:cNvPr id="7" name="灯片编号占位符 6"/>
          <p:cNvSpPr>
            <a:spLocks noGrp="1"/>
          </p:cNvSpPr>
          <p:nvPr>
            <p:ph type="sldNum" sz="quarter" idx="12"/>
          </p:nvPr>
        </p:nvSpPr>
        <p:spPr/>
        <p:txBody>
          <a:bodyPr/>
          <a:p>
            <a:pPr lvl="0" eaLnBrk="1" fontAlgn="base" hangingPunct="1"/>
            <a:fld id="{9A0DB2DC-4C9A-4742-B13C-FB6460FD3503}" type="slidenum">
              <a:rPr lang="en-US" altLang="zh-CN" strike="noStrike" noProof="1" dirty="0">
                <a:latin typeface="Verdana" panose="020B060403050404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pic>
        <p:nvPicPr>
          <p:cNvPr id="8" name="图片 7" descr="图片1"/>
          <p:cNvPicPr>
            <a:picLocks noChangeAspect="1"/>
          </p:cNvPicPr>
          <p:nvPr userDrawn="1"/>
        </p:nvPicPr>
        <p:blipFill>
          <a:blip r:embed="rId2"/>
          <a:stretch>
            <a:fillRect/>
          </a:stretch>
        </p:blipFill>
        <p:spPr>
          <a:xfrm>
            <a:off x="10200640" y="-27305"/>
            <a:ext cx="1877695" cy="359410"/>
          </a:xfrm>
          <a:prstGeom prst="rect">
            <a:avLst/>
          </a:prstGeom>
        </p:spPr>
      </p:pic>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pPr fontAlgn="base"/>
            <a:r>
              <a:rPr lang="zh-CN" altLang="en-US" strike="noStrike" noProof="1"/>
              <a:t>单击此处编辑母版标题样式</a:t>
            </a:r>
            <a:endParaRPr lang="zh-CN" altLang="en-US" strike="noStrike" noProof="1"/>
          </a:p>
        </p:txBody>
      </p:sp>
      <p:sp>
        <p:nvSpPr>
          <p:cNvPr id="3" name="图片占位符 2"/>
          <p:cNvSpPr>
            <a:spLocks noGrp="1"/>
          </p:cNvSpPr>
          <p:nvPr>
            <p:ph type="pic" idx="1"/>
          </p:nvPr>
        </p:nvSpPr>
        <p:spPr>
          <a:xfrm>
            <a:off x="2389717" y="612775"/>
            <a:ext cx="7315200" cy="4114800"/>
          </a:xfrm>
        </p:spPr>
        <p:txBody>
          <a:bodyPr vert="horz" wrap="square" lIns="91440" tIns="45720" rIns="91440" bIns="45720" numCol="1" anchor="t" anchorCtr="0" compatLnSpc="1"/>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2" panose="05020102010507070707" pitchFamily="18" charset="2"/>
              <a:buNone/>
              <a:defRPr/>
            </a:pPr>
            <a:endParaRPr kumimoji="0" lang="zh-CN" altLang="en-US" sz="3200" b="1" i="0" u="none" strike="noStrike" kern="0" cap="none" spc="0" normalizeH="0" baseline="0" noProof="0">
              <a:ln>
                <a:noFill/>
              </a:ln>
              <a:solidFill>
                <a:schemeClr val="tx1"/>
              </a:solidFill>
              <a:effectLst/>
              <a:uLnTx/>
              <a:uFillTx/>
              <a:latin typeface="+mn-lt"/>
              <a:ea typeface="+mn-ea"/>
              <a:cs typeface="+mn-cs"/>
            </a:endParaRPr>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fontAlgn="base"/>
            <a:r>
              <a:rPr lang="zh-CN" altLang="en-US" strike="noStrike" noProof="1"/>
              <a:t>单击此处编辑母版文本样式</a:t>
            </a:r>
            <a:endParaRPr lang="zh-CN" altLang="en-US" strike="noStrike" noProof="1"/>
          </a:p>
        </p:txBody>
      </p:sp>
      <p:sp>
        <p:nvSpPr>
          <p:cNvPr id="5" name="日期占位符 4"/>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6" name="页脚占位符 5"/>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第</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一</a:t>
            </a:r>
            <a:r>
              <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章  </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总论</a:t>
            </a:r>
            <a:endPar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endParaRPr>
          </a:p>
        </p:txBody>
      </p:sp>
      <p:sp>
        <p:nvSpPr>
          <p:cNvPr id="7" name="灯片编号占位符 6"/>
          <p:cNvSpPr>
            <a:spLocks noGrp="1"/>
          </p:cNvSpPr>
          <p:nvPr>
            <p:ph type="sldNum" sz="quarter" idx="12"/>
          </p:nvPr>
        </p:nvSpPr>
        <p:spPr/>
        <p:txBody>
          <a:bodyPr/>
          <a:p>
            <a:pPr lvl="0" eaLnBrk="1" fontAlgn="base" hangingPunct="1"/>
            <a:fld id="{9A0DB2DC-4C9A-4742-B13C-FB6460FD3503}" type="slidenum">
              <a:rPr lang="en-US" altLang="zh-CN" strike="noStrike" noProof="1" dirty="0">
                <a:latin typeface="Verdana" panose="020B060403050404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pic>
        <p:nvPicPr>
          <p:cNvPr id="8" name="图片 7" descr="图片1"/>
          <p:cNvPicPr>
            <a:picLocks noChangeAspect="1"/>
          </p:cNvPicPr>
          <p:nvPr userDrawn="1"/>
        </p:nvPicPr>
        <p:blipFill>
          <a:blip r:embed="rId2"/>
          <a:stretch>
            <a:fillRect/>
          </a:stretch>
        </p:blipFill>
        <p:spPr>
          <a:xfrm>
            <a:off x="10200640" y="0"/>
            <a:ext cx="1877695" cy="359410"/>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3" Type="http://schemas.openxmlformats.org/officeDocument/2006/relationships/theme" Target="../theme/theme1.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21.xml"/><Relationship Id="rId8" Type="http://schemas.openxmlformats.org/officeDocument/2006/relationships/slideLayout" Target="../slideLayouts/slideLayout20.xml"/><Relationship Id="rId7" Type="http://schemas.openxmlformats.org/officeDocument/2006/relationships/slideLayout" Target="../slideLayouts/slideLayout19.xml"/><Relationship Id="rId6" Type="http://schemas.openxmlformats.org/officeDocument/2006/relationships/slideLayout" Target="../slideLayouts/slideLayout18.xml"/><Relationship Id="rId5" Type="http://schemas.openxmlformats.org/officeDocument/2006/relationships/slideLayout" Target="../slideLayouts/slideLayout17.xml"/><Relationship Id="rId4" Type="http://schemas.openxmlformats.org/officeDocument/2006/relationships/slideLayout" Target="../slideLayouts/slideLayout16.xml"/><Relationship Id="rId3" Type="http://schemas.openxmlformats.org/officeDocument/2006/relationships/slideLayout" Target="../slideLayouts/slideLayout15.xml"/><Relationship Id="rId2" Type="http://schemas.openxmlformats.org/officeDocument/2006/relationships/slideLayout" Target="../slideLayouts/slideLayout14.xml"/><Relationship Id="rId14" Type="http://schemas.openxmlformats.org/officeDocument/2006/relationships/theme" Target="../theme/theme2.xml"/><Relationship Id="rId13" Type="http://schemas.openxmlformats.org/officeDocument/2006/relationships/image" Target="../media/image1.png"/><Relationship Id="rId12" Type="http://schemas.openxmlformats.org/officeDocument/2006/relationships/slideLayout" Target="../slideLayouts/slideLayout24.xml"/><Relationship Id="rId11" Type="http://schemas.openxmlformats.org/officeDocument/2006/relationships/slideLayout" Target="../slideLayouts/slideLayout23.xml"/><Relationship Id="rId10" Type="http://schemas.openxmlformats.org/officeDocument/2006/relationships/slideLayout" Target="../slideLayouts/slideLayout22.xml"/><Relationship Id="rId1" Type="http://schemas.openxmlformats.org/officeDocument/2006/relationships/slideLayout" Target="../slideLayouts/slideLayout13.xml"/></Relationships>
</file>

<file path=ppt/slideMasters/_rels/slideMaster3.xml.rels><?xml version="1.0" encoding="UTF-8" standalone="yes"?>
<Relationships xmlns="http://schemas.openxmlformats.org/package/2006/relationships"><Relationship Id="rId9" Type="http://schemas.openxmlformats.org/officeDocument/2006/relationships/slideLayout" Target="../slideLayouts/slideLayout33.xml"/><Relationship Id="rId8" Type="http://schemas.openxmlformats.org/officeDocument/2006/relationships/slideLayout" Target="../slideLayouts/slideLayout32.xml"/><Relationship Id="rId7" Type="http://schemas.openxmlformats.org/officeDocument/2006/relationships/slideLayout" Target="../slideLayouts/slideLayout31.xml"/><Relationship Id="rId6" Type="http://schemas.openxmlformats.org/officeDocument/2006/relationships/slideLayout" Target="../slideLayouts/slideLayout30.xml"/><Relationship Id="rId5" Type="http://schemas.openxmlformats.org/officeDocument/2006/relationships/slideLayout" Target="../slideLayouts/slideLayout29.xml"/><Relationship Id="rId4" Type="http://schemas.openxmlformats.org/officeDocument/2006/relationships/slideLayout" Target="../slideLayouts/slideLayout28.xml"/><Relationship Id="rId3" Type="http://schemas.openxmlformats.org/officeDocument/2006/relationships/slideLayout" Target="../slideLayouts/slideLayout27.xml"/><Relationship Id="rId2" Type="http://schemas.openxmlformats.org/officeDocument/2006/relationships/slideLayout" Target="../slideLayouts/slideLayout26.xml"/><Relationship Id="rId14" Type="http://schemas.openxmlformats.org/officeDocument/2006/relationships/theme" Target="../theme/theme3.xml"/><Relationship Id="rId13" Type="http://schemas.openxmlformats.org/officeDocument/2006/relationships/image" Target="../media/image1.png"/><Relationship Id="rId12" Type="http://schemas.openxmlformats.org/officeDocument/2006/relationships/slideLayout" Target="../slideLayouts/slideLayout36.xml"/><Relationship Id="rId11" Type="http://schemas.openxmlformats.org/officeDocument/2006/relationships/slideLayout" Target="../slideLayouts/slideLayout35.xml"/><Relationship Id="rId10" Type="http://schemas.openxmlformats.org/officeDocument/2006/relationships/slideLayout" Target="../slideLayouts/slideLayout34.xml"/><Relationship Id="rId1" Type="http://schemas.openxmlformats.org/officeDocument/2006/relationships/slideLayout" Target="../slideLayouts/slideLayout25.xml"/></Relationships>
</file>

<file path=ppt/slideMasters/_rels/slideMaster4.xml.rels><?xml version="1.0" encoding="UTF-8" standalone="yes"?>
<Relationships xmlns="http://schemas.openxmlformats.org/package/2006/relationships"><Relationship Id="rId9" Type="http://schemas.openxmlformats.org/officeDocument/2006/relationships/slideLayout" Target="../slideLayouts/slideLayout45.xml"/><Relationship Id="rId8" Type="http://schemas.openxmlformats.org/officeDocument/2006/relationships/slideLayout" Target="../slideLayouts/slideLayout44.xml"/><Relationship Id="rId7" Type="http://schemas.openxmlformats.org/officeDocument/2006/relationships/slideLayout" Target="../slideLayouts/slideLayout43.xml"/><Relationship Id="rId6" Type="http://schemas.openxmlformats.org/officeDocument/2006/relationships/slideLayout" Target="../slideLayouts/slideLayout42.xml"/><Relationship Id="rId5" Type="http://schemas.openxmlformats.org/officeDocument/2006/relationships/slideLayout" Target="../slideLayouts/slideLayout41.xml"/><Relationship Id="rId4" Type="http://schemas.openxmlformats.org/officeDocument/2006/relationships/slideLayout" Target="../slideLayouts/slideLayout40.xml"/><Relationship Id="rId3" Type="http://schemas.openxmlformats.org/officeDocument/2006/relationships/slideLayout" Target="../slideLayouts/slideLayout39.xml"/><Relationship Id="rId2" Type="http://schemas.openxmlformats.org/officeDocument/2006/relationships/slideLayout" Target="../slideLayouts/slideLayout38.xml"/><Relationship Id="rId14" Type="http://schemas.openxmlformats.org/officeDocument/2006/relationships/theme" Target="../theme/theme4.xml"/><Relationship Id="rId13" Type="http://schemas.openxmlformats.org/officeDocument/2006/relationships/image" Target="../media/image1.png"/><Relationship Id="rId12" Type="http://schemas.openxmlformats.org/officeDocument/2006/relationships/slideLayout" Target="../slideLayouts/slideLayout48.xml"/><Relationship Id="rId11" Type="http://schemas.openxmlformats.org/officeDocument/2006/relationships/slideLayout" Target="../slideLayouts/slideLayout47.xml"/><Relationship Id="rId10" Type="http://schemas.openxmlformats.org/officeDocument/2006/relationships/slideLayout" Target="../slideLayouts/slideLayout46.xml"/><Relationship Id="rId1" Type="http://schemas.openxmlformats.org/officeDocument/2006/relationships/slideLayout" Target="../slideLayouts/slideLayout37.xml"/></Relationships>
</file>

<file path=ppt/slideMasters/_rels/slideMaster5.xml.rels><?xml version="1.0" encoding="UTF-8" standalone="yes"?>
<Relationships xmlns="http://schemas.openxmlformats.org/package/2006/relationships"><Relationship Id="rId9" Type="http://schemas.openxmlformats.org/officeDocument/2006/relationships/slideLayout" Target="../slideLayouts/slideLayout57.xml"/><Relationship Id="rId8" Type="http://schemas.openxmlformats.org/officeDocument/2006/relationships/slideLayout" Target="../slideLayouts/slideLayout56.xml"/><Relationship Id="rId7" Type="http://schemas.openxmlformats.org/officeDocument/2006/relationships/slideLayout" Target="../slideLayouts/slideLayout55.xml"/><Relationship Id="rId6" Type="http://schemas.openxmlformats.org/officeDocument/2006/relationships/slideLayout" Target="../slideLayouts/slideLayout54.xml"/><Relationship Id="rId5" Type="http://schemas.openxmlformats.org/officeDocument/2006/relationships/slideLayout" Target="../slideLayouts/slideLayout53.xml"/><Relationship Id="rId4" Type="http://schemas.openxmlformats.org/officeDocument/2006/relationships/slideLayout" Target="../slideLayouts/slideLayout52.xml"/><Relationship Id="rId3" Type="http://schemas.openxmlformats.org/officeDocument/2006/relationships/slideLayout" Target="../slideLayouts/slideLayout51.xml"/><Relationship Id="rId2" Type="http://schemas.openxmlformats.org/officeDocument/2006/relationships/slideLayout" Target="../slideLayouts/slideLayout50.xml"/><Relationship Id="rId11" Type="http://schemas.openxmlformats.org/officeDocument/2006/relationships/theme" Target="../theme/theme5.xml"/><Relationship Id="rId10" Type="http://schemas.openxmlformats.org/officeDocument/2006/relationships/image" Target="../media/image2.png"/><Relationship Id="rId1" Type="http://schemas.openxmlformats.org/officeDocument/2006/relationships/slideLayout" Target="../slideLayouts/slideLayout49.xml"/></Relationships>
</file>

<file path=ppt/slideMasters/_rels/slideMaster6.xml.rels><?xml version="1.0" encoding="UTF-8" standalone="yes"?>
<Relationships xmlns="http://schemas.openxmlformats.org/package/2006/relationships"><Relationship Id="rId9" Type="http://schemas.openxmlformats.org/officeDocument/2006/relationships/slideLayout" Target="../slideLayouts/slideLayout66.xml"/><Relationship Id="rId8" Type="http://schemas.openxmlformats.org/officeDocument/2006/relationships/slideLayout" Target="../slideLayouts/slideLayout65.xml"/><Relationship Id="rId7" Type="http://schemas.openxmlformats.org/officeDocument/2006/relationships/slideLayout" Target="../slideLayouts/slideLayout64.xml"/><Relationship Id="rId6" Type="http://schemas.openxmlformats.org/officeDocument/2006/relationships/slideLayout" Target="../slideLayouts/slideLayout63.xml"/><Relationship Id="rId5" Type="http://schemas.openxmlformats.org/officeDocument/2006/relationships/slideLayout" Target="../slideLayouts/slideLayout62.xml"/><Relationship Id="rId4" Type="http://schemas.openxmlformats.org/officeDocument/2006/relationships/slideLayout" Target="../slideLayouts/slideLayout61.xml"/><Relationship Id="rId3" Type="http://schemas.openxmlformats.org/officeDocument/2006/relationships/slideLayout" Target="../slideLayouts/slideLayout60.xml"/><Relationship Id="rId2" Type="http://schemas.openxmlformats.org/officeDocument/2006/relationships/slideLayout" Target="../slideLayouts/slideLayout59.xml"/><Relationship Id="rId11" Type="http://schemas.openxmlformats.org/officeDocument/2006/relationships/theme" Target="../theme/theme6.xml"/><Relationship Id="rId10" Type="http://schemas.openxmlformats.org/officeDocument/2006/relationships/image" Target="../media/image2.png"/><Relationship Id="rId1" Type="http://schemas.openxmlformats.org/officeDocument/2006/relationships/slideLayout" Target="../slideLayouts/slideLayout58.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p:sp>
        <p:nvSpPr>
          <p:cNvPr id="1026" name="Rectangle 2"/>
          <p:cNvSpPr/>
          <p:nvPr>
            <p:ph type="title"/>
          </p:nvPr>
        </p:nvSpPr>
        <p:spPr>
          <a:xfrm>
            <a:off x="766233" y="304800"/>
            <a:ext cx="10668000" cy="676275"/>
          </a:xfrm>
          <a:prstGeom prst="rect">
            <a:avLst/>
          </a:prstGeom>
          <a:noFill/>
          <a:ln w="9525">
            <a:noFill/>
          </a:ln>
        </p:spPr>
        <p:txBody>
          <a:bodyPr anchor="ctr" anchorCtr="0"/>
          <a:p>
            <a:pPr lvl="0"/>
            <a:r>
              <a:rPr lang="zh-CN" altLang="en-US" dirty="0"/>
              <a:t>单击此处编辑母版标题样式</a:t>
            </a:r>
            <a:endParaRPr lang="zh-CN" altLang="en-US" dirty="0"/>
          </a:p>
        </p:txBody>
      </p:sp>
      <p:sp>
        <p:nvSpPr>
          <p:cNvPr id="1027" name="Rectangle 3"/>
          <p:cNvSpPr/>
          <p:nvPr>
            <p:ph type="body"/>
          </p:nvPr>
        </p:nvSpPr>
        <p:spPr>
          <a:xfrm>
            <a:off x="755651" y="1196975"/>
            <a:ext cx="10668000" cy="4968875"/>
          </a:xfrm>
          <a:prstGeom prst="rect">
            <a:avLst/>
          </a:prstGeom>
          <a:noFill/>
          <a:ln w="9525">
            <a:noFill/>
          </a:ln>
        </p:spPr>
        <p:txBody>
          <a:bodyPr anchor="t" anchorCtr="0"/>
          <a:p>
            <a:pPr lvl="0"/>
            <a:r>
              <a:rPr lang="zh-CN" altLang="en-US" dirty="0"/>
              <a:t>单击此处编辑母版文本样式</a:t>
            </a:r>
            <a:endParaRPr lang="zh-CN" altLang="en-US" dirty="0"/>
          </a:p>
          <a:p>
            <a:pPr lvl="1" indent="-436245"/>
            <a:r>
              <a:rPr lang="zh-CN" altLang="en-US" dirty="0"/>
              <a:t>第二级</a:t>
            </a:r>
            <a:endParaRPr lang="zh-CN" altLang="en-US" dirty="0"/>
          </a:p>
          <a:p>
            <a:pPr lvl="2" indent="-394970"/>
            <a:r>
              <a:rPr lang="zh-CN" altLang="en-US" dirty="0"/>
              <a:t>第三级</a:t>
            </a:r>
            <a:endParaRPr lang="zh-CN" altLang="en-US" dirty="0"/>
          </a:p>
        </p:txBody>
      </p:sp>
      <p:sp>
        <p:nvSpPr>
          <p:cNvPr id="1028" name="AutoShape 4"/>
          <p:cNvSpPr/>
          <p:nvPr/>
        </p:nvSpPr>
        <p:spPr>
          <a:xfrm>
            <a:off x="814917" y="1052513"/>
            <a:ext cx="10610849" cy="109537"/>
          </a:xfrm>
          <a:custGeom>
            <a:avLst/>
            <a:gdLst/>
            <a:ahLst/>
            <a:cxnLst>
              <a:cxn ang="0">
                <a:pos x="0" y="0"/>
              </a:cxn>
              <a:cxn ang="0">
                <a:pos x="4655510" y="0"/>
              </a:cxn>
              <a:cxn ang="0">
                <a:pos x="4655510" y="109537"/>
              </a:cxn>
              <a:cxn ang="0">
                <a:pos x="0" y="109537"/>
              </a:cxn>
              <a:cxn ang="0">
                <a:pos x="0" y="0"/>
              </a:cxn>
              <a:cxn ang="0">
                <a:pos x="0" y="0"/>
              </a:cxn>
              <a:cxn ang="0">
                <a:pos x="7958137" y="0"/>
              </a:cxn>
            </a:cxnLst>
            <a:pathLst>
              <a:path w="1000" h="1000" stroke="0">
                <a:moveTo>
                  <a:pt x="0" y="0"/>
                </a:moveTo>
                <a:lnTo>
                  <a:pt x="585" y="0"/>
                </a:lnTo>
                <a:lnTo>
                  <a:pt x="585" y="1000"/>
                </a:lnTo>
                <a:lnTo>
                  <a:pt x="0" y="1000"/>
                </a:lnTo>
                <a:lnTo>
                  <a:pt x="0" y="0"/>
                </a:lnTo>
                <a:close/>
              </a:path>
              <a:path w="1000" h="1000">
                <a:moveTo>
                  <a:pt x="0" y="0"/>
                </a:moveTo>
                <a:lnTo>
                  <a:pt x="1000" y="0"/>
                </a:lnTo>
              </a:path>
            </a:pathLst>
          </a:custGeom>
          <a:solidFill>
            <a:schemeClr val="accent2"/>
          </a:solidFill>
          <a:ln w="9525" cap="flat" cmpd="sng">
            <a:solidFill>
              <a:schemeClr val="accent2"/>
            </a:solidFill>
            <a:prstDash val="solid"/>
            <a:miter/>
            <a:headEnd type="none" w="med" len="med"/>
            <a:tailEnd type="none" w="med" len="med"/>
          </a:ln>
        </p:spPr>
        <p:txBody>
          <a:bodyPr/>
          <a:p>
            <a:endParaRPr lang="zh-CN" altLang="en-US"/>
          </a:p>
        </p:txBody>
      </p:sp>
      <p:sp>
        <p:nvSpPr>
          <p:cNvPr id="1029" name="Line 5"/>
          <p:cNvSpPr/>
          <p:nvPr/>
        </p:nvSpPr>
        <p:spPr>
          <a:xfrm flipV="1">
            <a:off x="812800" y="6172200"/>
            <a:ext cx="10566400" cy="0"/>
          </a:xfrm>
          <a:prstGeom prst="line">
            <a:avLst/>
          </a:prstGeom>
          <a:ln w="3175" cap="flat" cmpd="sng">
            <a:solidFill>
              <a:schemeClr val="accent2"/>
            </a:solidFill>
            <a:prstDash val="solid"/>
            <a:round/>
            <a:headEnd type="none" w="med" len="med"/>
            <a:tailEnd type="none" w="med" len="med"/>
          </a:ln>
        </p:spPr>
      </p:sp>
      <p:sp>
        <p:nvSpPr>
          <p:cNvPr id="60422" name="Rectangle 6"/>
          <p:cNvSpPr>
            <a:spLocks noGrp="1" noChangeArrowheads="1"/>
          </p:cNvSpPr>
          <p:nvPr>
            <p:ph type="dt" sz="half" idx="2"/>
          </p:nvPr>
        </p:nvSpPr>
        <p:spPr bwMode="auto">
          <a:xfrm>
            <a:off x="812800" y="6245225"/>
            <a:ext cx="2641600" cy="476250"/>
          </a:xfrm>
          <a:prstGeom prst="rect">
            <a:avLst/>
          </a:prstGeom>
          <a:noFill/>
          <a:ln>
            <a:noFill/>
          </a:ln>
        </p:spPr>
        <p:txBody>
          <a:bodyPr vert="horz" wrap="square" lIns="91440" tIns="45720" rIns="91440" bIns="45720" numCol="1" anchor="t" anchorCtr="0" compatLnSpc="1"/>
          <a:lstStyle>
            <a:lvl1pPr>
              <a:defRPr sz="1200">
                <a:latin typeface="+mn-lt"/>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60423" name="Rectangle 7"/>
          <p:cNvSpPr>
            <a:spLocks noGrp="1" noChangeArrowheads="1"/>
          </p:cNvSpPr>
          <p:nvPr>
            <p:ph type="ftr" sz="quarter" idx="3"/>
          </p:nvPr>
        </p:nvSpPr>
        <p:spPr bwMode="auto">
          <a:xfrm>
            <a:off x="3790951" y="6245225"/>
            <a:ext cx="4610100" cy="476250"/>
          </a:xfrm>
          <a:prstGeom prst="rect">
            <a:avLst/>
          </a:prstGeom>
          <a:noFill/>
          <a:ln>
            <a:noFill/>
          </a:ln>
        </p:spPr>
        <p:txBody>
          <a:bodyPr vert="horz" wrap="square" lIns="0" tIns="0" rIns="0" bIns="0" numCol="1" anchor="t" anchorCtr="0" compatLnSpc="1"/>
          <a:lstStyle>
            <a:lvl1pPr algn="ctr">
              <a:defRPr sz="1400" b="1">
                <a:latin typeface="楷体_GB2312" pitchFamily="49" charset="-122"/>
                <a:ea typeface="楷体_GB2312" pitchFamily="49" charset="-122"/>
              </a:defRPr>
            </a:lvl1p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第</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十</a:t>
            </a:r>
            <a:r>
              <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章  </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会计工作组织</a:t>
            </a:r>
            <a:endPar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endParaRPr>
          </a:p>
        </p:txBody>
      </p:sp>
      <p:sp>
        <p:nvSpPr>
          <p:cNvPr id="60424" name="Rectangle 8"/>
          <p:cNvSpPr>
            <a:spLocks noGrp="1" noChangeArrowheads="1"/>
          </p:cNvSpPr>
          <p:nvPr>
            <p:ph type="sldNum" sz="quarter" idx="4"/>
          </p:nvPr>
        </p:nvSpPr>
        <p:spPr bwMode="auto">
          <a:xfrm>
            <a:off x="8737600" y="6245225"/>
            <a:ext cx="2641600" cy="476250"/>
          </a:xfrm>
          <a:prstGeom prst="rect">
            <a:avLst/>
          </a:prstGeom>
          <a:noFill/>
          <a:ln>
            <a:noFill/>
          </a:ln>
        </p:spPr>
        <p:txBody>
          <a:bodyPr vert="horz" wrap="square" lIns="91440" tIns="45720" rIns="91440" bIns="45720" numCol="1" anchor="t" anchorCtr="0" compatLnSpc="1"/>
          <a:lstStyle>
            <a:lvl1pPr algn="r">
              <a:defRPr sz="1200">
                <a:latin typeface="Verdana" panose="020B0604030504040204" pitchFamily="34" charset="0"/>
              </a:defRPr>
            </a:lvl1pPr>
          </a:lstStyle>
          <a:p>
            <a:pPr lvl="0" eaLnBrk="1" fontAlgn="base" hangingPunct="1"/>
            <a:fld id="{9A0DB2DC-4C9A-4742-B13C-FB6460FD3503}" type="slidenum">
              <a:rPr lang="en-US" altLang="zh-CN" strike="noStrike" noProof="1" dirty="0">
                <a:latin typeface="Verdana" panose="020B060403050404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sp>
        <p:nvSpPr>
          <p:cNvPr id="1033" name="Rectangle 15"/>
          <p:cNvSpPr/>
          <p:nvPr userDrawn="1"/>
        </p:nvSpPr>
        <p:spPr>
          <a:xfrm>
            <a:off x="0" y="0"/>
            <a:ext cx="12192000" cy="260350"/>
          </a:xfrm>
          <a:prstGeom prst="rect">
            <a:avLst/>
          </a:prstGeom>
          <a:gradFill rotWithShape="1">
            <a:gsLst>
              <a:gs pos="0">
                <a:srgbClr val="003366"/>
              </a:gs>
              <a:gs pos="100000">
                <a:srgbClr val="E7ECF1">
                  <a:alpha val="0"/>
                </a:srgbClr>
              </a:gs>
            </a:gsLst>
            <a:lin ang="0" scaled="1"/>
            <a:tileRect/>
          </a:gradFill>
          <a:ln w="9525">
            <a:noFill/>
          </a:ln>
        </p:spPr>
        <p:txBody>
          <a:bodyPr wrap="none" anchor="ctr" anchorCtr="0"/>
          <a:p>
            <a:pPr lvl="0" eaLnBrk="1" hangingPunct="1"/>
            <a:endParaRPr lang="zh-CN" altLang="en-US" dirty="0">
              <a:latin typeface="Arial" panose="020B0604020202020204" pitchFamily="34" charset="0"/>
              <a:ea typeface="宋体" panose="02010600030101010101" pitchFamily="2" charset="-122"/>
            </a:endParaRPr>
          </a:p>
        </p:txBody>
      </p:sp>
      <p:sp>
        <p:nvSpPr>
          <p:cNvPr id="1034" name="AutoShape 16"/>
          <p:cNvSpPr/>
          <p:nvPr userDrawn="1"/>
        </p:nvSpPr>
        <p:spPr>
          <a:xfrm>
            <a:off x="0" y="193675"/>
            <a:ext cx="228600" cy="180975"/>
          </a:xfrm>
          <a:prstGeom prst="roundRect">
            <a:avLst>
              <a:gd name="adj" fmla="val 16667"/>
            </a:avLst>
          </a:prstGeom>
          <a:solidFill>
            <a:srgbClr val="FF99FF">
              <a:alpha val="79999"/>
            </a:srgbClr>
          </a:solidFill>
          <a:ln w="9525"/>
          <a:scene3d>
            <a:camera prst="legacyObliqueTopRight">
              <a:rot lat="0" lon="0" rev="0"/>
            </a:camera>
            <a:lightRig rig="legacyFlat3" dir="b"/>
          </a:scene3d>
          <a:sp3d extrusionH="125400" prstMaterial="legacyMatte">
            <a:bevelT w="13500" h="13500" prst="angle"/>
            <a:bevelB w="13500" h="13500" prst="angle"/>
            <a:extrusionClr>
              <a:srgbClr val="FF99FF"/>
            </a:extrusionClr>
          </a:sp3d>
        </p:spPr>
        <p:txBody>
          <a:bodyPr wrap="none" anchor="ctr" anchorCtr="0">
            <a:flatTx/>
          </a:bodyPr>
          <a:p>
            <a:pPr lvl="0" eaLnBrk="1" hangingPunct="1"/>
            <a:endParaRPr lang="zh-CN" altLang="en-US" dirty="0">
              <a:latin typeface="Arial" panose="020B0604020202020204" pitchFamily="34" charset="0"/>
              <a:ea typeface="宋体" panose="02010600030101010101" pitchFamily="2" charset="-122"/>
            </a:endParaRPr>
          </a:p>
        </p:txBody>
      </p:sp>
      <p:sp>
        <p:nvSpPr>
          <p:cNvPr id="1035" name="AutoShape 17"/>
          <p:cNvSpPr/>
          <p:nvPr userDrawn="1"/>
        </p:nvSpPr>
        <p:spPr>
          <a:xfrm>
            <a:off x="203200" y="152400"/>
            <a:ext cx="228600" cy="180975"/>
          </a:xfrm>
          <a:prstGeom prst="roundRect">
            <a:avLst>
              <a:gd name="adj" fmla="val 16667"/>
            </a:avLst>
          </a:prstGeom>
          <a:solidFill>
            <a:srgbClr val="00FF00">
              <a:alpha val="79999"/>
            </a:srgbClr>
          </a:solidFill>
          <a:ln w="9525"/>
          <a:scene3d>
            <a:camera prst="legacyObliqueTopRight">
              <a:rot lat="0" lon="0" rev="0"/>
            </a:camera>
            <a:lightRig rig="legacyFlat3" dir="b"/>
          </a:scene3d>
          <a:sp3d extrusionH="125400" prstMaterial="legacyMatte">
            <a:bevelT w="13500" h="13500" prst="angle"/>
            <a:bevelB w="13500" h="13500" prst="angle"/>
            <a:extrusionClr>
              <a:srgbClr val="00FF00"/>
            </a:extrusionClr>
          </a:sp3d>
        </p:spPr>
        <p:txBody>
          <a:bodyPr wrap="none" anchor="ctr" anchorCtr="0">
            <a:flatTx/>
          </a:bodyPr>
          <a:p>
            <a:pPr lvl="0" eaLnBrk="1" hangingPunct="1"/>
            <a:endParaRPr lang="zh-CN" altLang="en-US" dirty="0">
              <a:latin typeface="Arial" panose="020B0604020202020204" pitchFamily="34" charset="0"/>
              <a:ea typeface="宋体" panose="02010600030101010101" pitchFamily="2" charset="-122"/>
            </a:endParaRPr>
          </a:p>
        </p:txBody>
      </p:sp>
      <p:sp>
        <p:nvSpPr>
          <p:cNvPr id="1036" name="AutoShape 18"/>
          <p:cNvSpPr/>
          <p:nvPr userDrawn="1"/>
        </p:nvSpPr>
        <p:spPr>
          <a:xfrm>
            <a:off x="103717" y="34925"/>
            <a:ext cx="228600" cy="180975"/>
          </a:xfrm>
          <a:prstGeom prst="roundRect">
            <a:avLst>
              <a:gd name="adj" fmla="val 16667"/>
            </a:avLst>
          </a:prstGeom>
          <a:solidFill>
            <a:srgbClr val="FFFF00">
              <a:alpha val="79999"/>
            </a:srgbClr>
          </a:solidFill>
          <a:ln w="9525"/>
          <a:scene3d>
            <a:camera prst="legacyObliqueTopRight">
              <a:rot lat="0" lon="0" rev="0"/>
            </a:camera>
            <a:lightRig rig="legacyFlat3" dir="b"/>
          </a:scene3d>
          <a:sp3d extrusionH="125400" prstMaterial="legacyMatte">
            <a:bevelT w="13500" h="13500" prst="angle"/>
            <a:bevelB w="13500" h="13500" prst="angle"/>
            <a:extrusionClr>
              <a:srgbClr val="FFFF00"/>
            </a:extrusionClr>
          </a:sp3d>
        </p:spPr>
        <p:txBody>
          <a:bodyPr wrap="none" anchor="ctr" anchorCtr="0">
            <a:flatTx/>
          </a:bodyPr>
          <a:p>
            <a:pPr lvl="0" eaLnBrk="1" hangingPunct="1"/>
            <a:endParaRPr lang="zh-CN" altLang="en-US" dirty="0">
              <a:latin typeface="Arial" panose="020B0604020202020204" pitchFamily="34" charset="0"/>
              <a:ea typeface="宋体" panose="02010600030101010101" pitchFamily="2" charset="-122"/>
            </a:endParaRPr>
          </a:p>
        </p:txBody>
      </p:sp>
      <p:sp>
        <p:nvSpPr>
          <p:cNvPr id="1037" name="AutoShape 19"/>
          <p:cNvSpPr/>
          <p:nvPr userDrawn="1"/>
        </p:nvSpPr>
        <p:spPr>
          <a:xfrm>
            <a:off x="1871133" y="0"/>
            <a:ext cx="287867" cy="188913"/>
          </a:xfrm>
          <a:prstGeom prst="parallelogram">
            <a:avLst>
              <a:gd name="adj" fmla="val 28571"/>
            </a:avLst>
          </a:prstGeom>
          <a:solidFill>
            <a:srgbClr val="FF0066">
              <a:alpha val="70195"/>
            </a:srgbClr>
          </a:solidFill>
          <a:ln w="9525">
            <a:noFill/>
          </a:ln>
        </p:spPr>
        <p:txBody>
          <a:bodyPr wrap="none" anchor="ctr" anchorCtr="0"/>
          <a:p>
            <a:pPr lvl="0" eaLnBrk="1" hangingPunct="1"/>
            <a:endParaRPr lang="zh-CN" altLang="en-US" dirty="0">
              <a:latin typeface="Arial" panose="020B0604020202020204" pitchFamily="34" charset="0"/>
              <a:ea typeface="宋体" panose="02010600030101010101" pitchFamily="2" charset="-122"/>
            </a:endParaRPr>
          </a:p>
        </p:txBody>
      </p:sp>
      <p:sp>
        <p:nvSpPr>
          <p:cNvPr id="1038" name="Text Box 20"/>
          <p:cNvSpPr txBox="1">
            <a:spLocks noChangeArrowheads="1"/>
          </p:cNvSpPr>
          <p:nvPr/>
        </p:nvSpPr>
        <p:spPr bwMode="auto">
          <a:xfrm>
            <a:off x="527051" y="0"/>
            <a:ext cx="4705351" cy="215265"/>
          </a:xfrm>
          <a:prstGeom prst="rect">
            <a:avLst/>
          </a:prstGeom>
          <a:noFill/>
          <a:ln>
            <a:noFill/>
          </a:ln>
          <a:effectLst/>
        </p:spPr>
        <p:txBody>
          <a:bodyPr lIns="0" tIns="0" rIns="0" bIns="0">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50000"/>
              </a:spcBef>
              <a:spcAft>
                <a:spcPct val="0"/>
              </a:spcAft>
              <a:buClrTx/>
              <a:buSzTx/>
              <a:buFontTx/>
              <a:buNone/>
              <a:defRPr/>
            </a:pPr>
            <a:r>
              <a:rPr kumimoji="0" lang="zh-CN" altLang="en-US" sz="1400" b="1" i="1" u="none" strike="noStrike" kern="1200" cap="none" spc="0" normalizeH="0" baseline="0" noProof="0">
                <a:ln>
                  <a:noFill/>
                </a:ln>
                <a:solidFill>
                  <a:schemeClr val="bg1"/>
                </a:solidFill>
                <a:effectLst/>
                <a:uLnTx/>
                <a:uFillTx/>
                <a:latin typeface="Arial" panose="020B0604020202020204" pitchFamily="34" charset="0"/>
                <a:ea typeface="黑体" panose="02010609060101010101" pitchFamily="49" charset="-122"/>
                <a:cs typeface="+mn-cs"/>
              </a:rPr>
              <a:t>会计学 原理 </a:t>
            </a:r>
            <a:r>
              <a:rPr kumimoji="0" lang="en-US" sz="1400" b="1" i="1" u="none" strike="noStrike" kern="1200" cap="none" spc="0" normalizeH="0" baseline="0" noProof="0">
                <a:ln>
                  <a:noFill/>
                </a:ln>
                <a:solidFill>
                  <a:schemeClr val="bg1"/>
                </a:solidFill>
                <a:effectLst/>
                <a:uLnTx/>
                <a:uFillTx/>
                <a:latin typeface="Arial" panose="020B0604020202020204" pitchFamily="34" charset="0"/>
                <a:ea typeface="黑体" panose="02010609060101010101" pitchFamily="49" charset="-122"/>
                <a:cs typeface="+mn-cs"/>
              </a:rPr>
              <a:t>10</a:t>
            </a:r>
            <a:r>
              <a:rPr kumimoji="0" lang="en-US" altLang="zh-CN" sz="1400" b="1" i="1" u="none" strike="noStrike" kern="1200" cap="none" spc="0" normalizeH="0" baseline="0" noProof="0">
                <a:ln>
                  <a:noFill/>
                </a:ln>
                <a:solidFill>
                  <a:schemeClr val="bg1"/>
                </a:solidFill>
                <a:effectLst/>
                <a:uLnTx/>
                <a:uFillTx/>
                <a:latin typeface="Arial" panose="020B0604020202020204" pitchFamily="34" charset="0"/>
                <a:ea typeface="黑体" panose="02010609060101010101" pitchFamily="49" charset="-122"/>
                <a:cs typeface="+mn-cs"/>
              </a:rPr>
              <a:t>   </a:t>
            </a:r>
            <a:r>
              <a:rPr kumimoji="0" lang="zh-CN" altLang="en-US" sz="1400" b="1" i="1" u="none" strike="noStrike" kern="1200" cap="none" spc="0" normalizeH="0" baseline="0" noProof="0">
                <a:ln>
                  <a:noFill/>
                </a:ln>
                <a:solidFill>
                  <a:schemeClr val="bg1"/>
                </a:solidFill>
                <a:effectLst/>
                <a:uLnTx/>
                <a:uFillTx/>
                <a:latin typeface="Arial" panose="020B0604020202020204" pitchFamily="34" charset="0"/>
                <a:ea typeface="楷体_GB2312" pitchFamily="49" charset="-122"/>
                <a:cs typeface="+mn-cs"/>
              </a:rPr>
              <a:t>会计工作组织</a:t>
            </a:r>
            <a:endParaRPr kumimoji="0" lang="zh-CN" altLang="en-US" sz="1400" b="1" i="1" u="none" strike="noStrike" kern="1200" cap="none" spc="0" normalizeH="0" baseline="0" noProof="0">
              <a:ln>
                <a:noFill/>
              </a:ln>
              <a:solidFill>
                <a:schemeClr val="bg1"/>
              </a:solidFill>
              <a:effectLst/>
              <a:uLnTx/>
              <a:uFillTx/>
              <a:latin typeface="Arial" panose="020B0604020202020204" pitchFamily="34" charset="0"/>
              <a:ea typeface="楷体_GB2312" pitchFamily="49" charset="-122"/>
              <a:cs typeface="+mn-cs"/>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sldNum="0" hdr="0" ftr="0" dt="0"/>
  <p:txStyles>
    <p:titleStyle>
      <a:lvl1pPr algn="l" rtl="0" eaLnBrk="0" fontAlgn="base" hangingPunct="0">
        <a:spcBef>
          <a:spcPct val="0"/>
        </a:spcBef>
        <a:spcAft>
          <a:spcPct val="0"/>
        </a:spcAft>
        <a:defRPr sz="3400" b="1">
          <a:solidFill>
            <a:schemeClr val="tx2"/>
          </a:solidFill>
          <a:latin typeface="+mj-lt"/>
          <a:ea typeface="+mj-ea"/>
          <a:cs typeface="+mj-cs"/>
        </a:defRPr>
      </a:lvl1pPr>
      <a:lvl2pPr algn="l" rtl="0" eaLnBrk="0" fontAlgn="base" hangingPunct="0">
        <a:spcBef>
          <a:spcPct val="0"/>
        </a:spcBef>
        <a:spcAft>
          <a:spcPct val="0"/>
        </a:spcAft>
        <a:defRPr sz="3400" b="1">
          <a:solidFill>
            <a:schemeClr val="tx2"/>
          </a:solidFill>
          <a:latin typeface="Verdana" panose="020B0604030504040204" pitchFamily="34" charset="0"/>
          <a:ea typeface="黑体" panose="02010609060101010101" pitchFamily="49" charset="-122"/>
        </a:defRPr>
      </a:lvl2pPr>
      <a:lvl3pPr algn="l" rtl="0" eaLnBrk="0" fontAlgn="base" hangingPunct="0">
        <a:spcBef>
          <a:spcPct val="0"/>
        </a:spcBef>
        <a:spcAft>
          <a:spcPct val="0"/>
        </a:spcAft>
        <a:defRPr sz="3400" b="1">
          <a:solidFill>
            <a:schemeClr val="tx2"/>
          </a:solidFill>
          <a:latin typeface="Verdana" panose="020B0604030504040204" pitchFamily="34" charset="0"/>
          <a:ea typeface="黑体" panose="02010609060101010101" pitchFamily="49" charset="-122"/>
        </a:defRPr>
      </a:lvl3pPr>
      <a:lvl4pPr algn="l" rtl="0" eaLnBrk="0" fontAlgn="base" hangingPunct="0">
        <a:spcBef>
          <a:spcPct val="0"/>
        </a:spcBef>
        <a:spcAft>
          <a:spcPct val="0"/>
        </a:spcAft>
        <a:defRPr sz="3400" b="1">
          <a:solidFill>
            <a:schemeClr val="tx2"/>
          </a:solidFill>
          <a:latin typeface="Verdana" panose="020B0604030504040204" pitchFamily="34" charset="0"/>
          <a:ea typeface="黑体" panose="02010609060101010101" pitchFamily="49" charset="-122"/>
        </a:defRPr>
      </a:lvl4pPr>
      <a:lvl5pPr algn="l" rtl="0" eaLnBrk="0" fontAlgn="base" hangingPunct="0">
        <a:spcBef>
          <a:spcPct val="0"/>
        </a:spcBef>
        <a:spcAft>
          <a:spcPct val="0"/>
        </a:spcAft>
        <a:defRPr sz="3400" b="1">
          <a:solidFill>
            <a:schemeClr val="tx2"/>
          </a:solidFill>
          <a:latin typeface="Verdana" panose="020B0604030504040204" pitchFamily="34" charset="0"/>
          <a:ea typeface="黑体" panose="02010609060101010101" pitchFamily="49" charset="-122"/>
        </a:defRPr>
      </a:lvl5pPr>
      <a:lvl6pPr marL="457200" algn="l" rtl="0" fontAlgn="base">
        <a:spcBef>
          <a:spcPct val="0"/>
        </a:spcBef>
        <a:spcAft>
          <a:spcPct val="0"/>
        </a:spcAft>
        <a:defRPr sz="3400" b="1">
          <a:solidFill>
            <a:schemeClr val="tx2"/>
          </a:solidFill>
          <a:latin typeface="Verdana" panose="020B0604030504040204" pitchFamily="34" charset="0"/>
          <a:ea typeface="黑体" panose="02010609060101010101" pitchFamily="49" charset="-122"/>
        </a:defRPr>
      </a:lvl6pPr>
      <a:lvl7pPr marL="914400" algn="l" rtl="0" fontAlgn="base">
        <a:spcBef>
          <a:spcPct val="0"/>
        </a:spcBef>
        <a:spcAft>
          <a:spcPct val="0"/>
        </a:spcAft>
        <a:defRPr sz="3400" b="1">
          <a:solidFill>
            <a:schemeClr val="tx2"/>
          </a:solidFill>
          <a:latin typeface="Verdana" panose="020B0604030504040204" pitchFamily="34" charset="0"/>
          <a:ea typeface="黑体" panose="02010609060101010101" pitchFamily="49" charset="-122"/>
        </a:defRPr>
      </a:lvl7pPr>
      <a:lvl8pPr marL="1371600" algn="l" rtl="0" fontAlgn="base">
        <a:spcBef>
          <a:spcPct val="0"/>
        </a:spcBef>
        <a:spcAft>
          <a:spcPct val="0"/>
        </a:spcAft>
        <a:defRPr sz="3400" b="1">
          <a:solidFill>
            <a:schemeClr val="tx2"/>
          </a:solidFill>
          <a:latin typeface="Verdana" panose="020B0604030504040204" pitchFamily="34" charset="0"/>
          <a:ea typeface="黑体" panose="02010609060101010101" pitchFamily="49" charset="-122"/>
        </a:defRPr>
      </a:lvl8pPr>
      <a:lvl9pPr marL="1828800" algn="l" rtl="0" fontAlgn="base">
        <a:spcBef>
          <a:spcPct val="0"/>
        </a:spcBef>
        <a:spcAft>
          <a:spcPct val="0"/>
        </a:spcAft>
        <a:defRPr sz="3400" b="1">
          <a:solidFill>
            <a:schemeClr val="tx2"/>
          </a:solidFill>
          <a:latin typeface="Verdana" panose="020B0604030504040204" pitchFamily="34" charset="0"/>
          <a:ea typeface="黑体" panose="02010609060101010101" pitchFamily="49" charset="-122"/>
        </a:defRPr>
      </a:lvl9pPr>
    </p:titleStyle>
    <p:bodyStyle>
      <a:lvl1pPr marL="469900" indent="-469900" algn="l" rtl="0" eaLnBrk="0" fontAlgn="base" hangingPunct="0">
        <a:spcBef>
          <a:spcPct val="20000"/>
        </a:spcBef>
        <a:spcAft>
          <a:spcPct val="0"/>
        </a:spcAft>
        <a:buClr>
          <a:schemeClr val="accent2"/>
        </a:buClr>
        <a:buFont typeface="Wingdings 2" panose="05020102010507070707" pitchFamily="18" charset="2"/>
        <a:defRPr sz="2400" b="1">
          <a:solidFill>
            <a:schemeClr val="tx1"/>
          </a:solidFill>
          <a:latin typeface="+mn-lt"/>
          <a:ea typeface="+mn-ea"/>
          <a:cs typeface="+mn-cs"/>
        </a:defRPr>
      </a:lvl1pPr>
      <a:lvl2pPr marL="908050" indent="-436880" algn="l" rtl="0" eaLnBrk="0" fontAlgn="base" hangingPunct="0">
        <a:spcBef>
          <a:spcPct val="20000"/>
        </a:spcBef>
        <a:spcAft>
          <a:spcPct val="0"/>
        </a:spcAft>
        <a:buClr>
          <a:schemeClr val="accent2"/>
        </a:buClr>
        <a:buFont typeface="Wingdings" panose="05000000000000000000" pitchFamily="2" charset="2"/>
        <a:buChar char="Ì"/>
        <a:defRPr sz="2200" b="1">
          <a:solidFill>
            <a:schemeClr val="tx1"/>
          </a:solidFill>
          <a:latin typeface="+mn-lt"/>
          <a:ea typeface="宋体" panose="02010600030101010101" pitchFamily="2" charset="-122"/>
        </a:defRPr>
      </a:lvl2pPr>
      <a:lvl3pPr marL="1304925" indent="-395605" algn="l" rtl="0" eaLnBrk="0" fontAlgn="base" hangingPunct="0">
        <a:spcBef>
          <a:spcPct val="20000"/>
        </a:spcBef>
        <a:spcAft>
          <a:spcPct val="0"/>
        </a:spcAft>
        <a:buClr>
          <a:schemeClr val="accent2"/>
        </a:buClr>
        <a:buFont typeface="Wingdings" panose="05000000000000000000" pitchFamily="2" charset="2"/>
        <a:buChar char="Ø"/>
        <a:defRPr sz="2000" b="1">
          <a:solidFill>
            <a:schemeClr val="tx1"/>
          </a:solidFill>
          <a:latin typeface="+mn-lt"/>
          <a:ea typeface="宋体" panose="02010600030101010101" pitchFamily="2" charset="-122"/>
        </a:defRPr>
      </a:lvl3pPr>
      <a:lvl4pPr marL="1694180" indent="-387350" algn="l" rtl="0" eaLnBrk="0" fontAlgn="base" hangingPunct="0">
        <a:spcBef>
          <a:spcPct val="20000"/>
        </a:spcBef>
        <a:spcAft>
          <a:spcPct val="0"/>
        </a:spcAft>
        <a:buClr>
          <a:schemeClr val="accent2"/>
        </a:buClr>
        <a:buFont typeface="Wingdings" panose="05000000000000000000" pitchFamily="2" charset="2"/>
        <a:buChar char="n"/>
        <a:defRPr>
          <a:solidFill>
            <a:schemeClr val="tx1"/>
          </a:solidFill>
          <a:latin typeface="+mn-lt"/>
          <a:ea typeface="宋体" panose="02010600030101010101" pitchFamily="2" charset="-122"/>
        </a:defRPr>
      </a:lvl4pPr>
      <a:lvl5pPr marL="2094230" indent="-398780" algn="l" rtl="0" eaLnBrk="0" fontAlgn="base" hangingPunct="0">
        <a:spcBef>
          <a:spcPct val="25000"/>
        </a:spcBef>
        <a:spcAft>
          <a:spcPct val="0"/>
        </a:spcAft>
        <a:buClr>
          <a:schemeClr val="accent2"/>
        </a:buClr>
        <a:buFont typeface="Wingdings" panose="05000000000000000000" pitchFamily="2" charset="2"/>
        <a:buChar char="§"/>
        <a:defRPr>
          <a:solidFill>
            <a:schemeClr val="tx1"/>
          </a:solidFill>
          <a:latin typeface="+mn-lt"/>
          <a:ea typeface="宋体" panose="02010600030101010101" pitchFamily="2" charset="-122"/>
        </a:defRPr>
      </a:lvl5pPr>
      <a:lvl6pPr marL="2551430" indent="-398780" algn="l" rtl="0" fontAlgn="base">
        <a:spcBef>
          <a:spcPct val="25000"/>
        </a:spcBef>
        <a:spcAft>
          <a:spcPct val="0"/>
        </a:spcAft>
        <a:buClr>
          <a:schemeClr val="accent2"/>
        </a:buClr>
        <a:buFont typeface="Wingdings" panose="05000000000000000000" pitchFamily="2" charset="2"/>
        <a:buChar char="§"/>
        <a:defRPr>
          <a:solidFill>
            <a:schemeClr val="tx1"/>
          </a:solidFill>
          <a:latin typeface="+mn-lt"/>
          <a:ea typeface="宋体" panose="02010600030101010101" pitchFamily="2" charset="-122"/>
        </a:defRPr>
      </a:lvl6pPr>
      <a:lvl7pPr marL="3008630" indent="-398780" algn="l" rtl="0" fontAlgn="base">
        <a:spcBef>
          <a:spcPct val="25000"/>
        </a:spcBef>
        <a:spcAft>
          <a:spcPct val="0"/>
        </a:spcAft>
        <a:buClr>
          <a:schemeClr val="accent2"/>
        </a:buClr>
        <a:buFont typeface="Wingdings" panose="05000000000000000000" pitchFamily="2" charset="2"/>
        <a:buChar char="§"/>
        <a:defRPr>
          <a:solidFill>
            <a:schemeClr val="tx1"/>
          </a:solidFill>
          <a:latin typeface="+mn-lt"/>
          <a:ea typeface="宋体" panose="02010600030101010101" pitchFamily="2" charset="-122"/>
        </a:defRPr>
      </a:lvl7pPr>
      <a:lvl8pPr marL="3465830" indent="-398780" algn="l" rtl="0" fontAlgn="base">
        <a:spcBef>
          <a:spcPct val="25000"/>
        </a:spcBef>
        <a:spcAft>
          <a:spcPct val="0"/>
        </a:spcAft>
        <a:buClr>
          <a:schemeClr val="accent2"/>
        </a:buClr>
        <a:buFont typeface="Wingdings" panose="05000000000000000000" pitchFamily="2" charset="2"/>
        <a:buChar char="§"/>
        <a:defRPr>
          <a:solidFill>
            <a:schemeClr val="tx1"/>
          </a:solidFill>
          <a:latin typeface="+mn-lt"/>
          <a:ea typeface="宋体" panose="02010600030101010101" pitchFamily="2" charset="-122"/>
        </a:defRPr>
      </a:lvl8pPr>
      <a:lvl9pPr marL="3923030" indent="-398780" algn="l" rtl="0" fontAlgn="base">
        <a:spcBef>
          <a:spcPct val="25000"/>
        </a:spcBef>
        <a:spcAft>
          <a:spcPct val="0"/>
        </a:spcAft>
        <a:buClr>
          <a:schemeClr val="accent2"/>
        </a:buClr>
        <a:buFont typeface="Wingdings" panose="05000000000000000000" pitchFamily="2" charset="2"/>
        <a:buChar char="§"/>
        <a:defRPr>
          <a:solidFill>
            <a:schemeClr val="tx1"/>
          </a:solidFill>
          <a:latin typeface="+mn-lt"/>
          <a:ea typeface="宋体" panose="02010600030101010101" pitchFamily="2" charset="-122"/>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p:sp>
        <p:nvSpPr>
          <p:cNvPr id="2050" name="Rectangle 2"/>
          <p:cNvSpPr/>
          <p:nvPr>
            <p:ph type="title"/>
          </p:nvPr>
        </p:nvSpPr>
        <p:spPr>
          <a:xfrm>
            <a:off x="766233" y="304800"/>
            <a:ext cx="10668000" cy="676275"/>
          </a:xfrm>
          <a:prstGeom prst="rect">
            <a:avLst/>
          </a:prstGeom>
          <a:noFill/>
          <a:ln w="9525">
            <a:noFill/>
          </a:ln>
        </p:spPr>
        <p:txBody>
          <a:bodyPr anchor="ctr" anchorCtr="0"/>
          <a:p>
            <a:pPr lvl="0"/>
            <a:r>
              <a:rPr lang="zh-CN" altLang="en-US" dirty="0"/>
              <a:t>单击此处编辑母版标题样式</a:t>
            </a:r>
            <a:endParaRPr lang="zh-CN" altLang="en-US" dirty="0"/>
          </a:p>
        </p:txBody>
      </p:sp>
      <p:sp>
        <p:nvSpPr>
          <p:cNvPr id="2051" name="Rectangle 3"/>
          <p:cNvSpPr/>
          <p:nvPr>
            <p:ph type="body"/>
          </p:nvPr>
        </p:nvSpPr>
        <p:spPr>
          <a:xfrm>
            <a:off x="755651" y="1196975"/>
            <a:ext cx="10668000" cy="4968875"/>
          </a:xfrm>
          <a:prstGeom prst="rect">
            <a:avLst/>
          </a:prstGeom>
          <a:noFill/>
          <a:ln w="9525">
            <a:noFill/>
          </a:ln>
        </p:spPr>
        <p:txBody>
          <a:bodyPr anchor="t" anchorCtr="0"/>
          <a:p>
            <a:pPr lvl="0"/>
            <a:r>
              <a:rPr lang="zh-CN" altLang="en-US" dirty="0"/>
              <a:t>单击此处编辑母版文本样式</a:t>
            </a:r>
            <a:endParaRPr lang="zh-CN" altLang="en-US" dirty="0"/>
          </a:p>
          <a:p>
            <a:pPr lvl="1" indent="-436245"/>
            <a:r>
              <a:rPr lang="zh-CN" altLang="en-US" dirty="0"/>
              <a:t>第二级</a:t>
            </a:r>
            <a:endParaRPr lang="zh-CN" altLang="en-US" dirty="0"/>
          </a:p>
          <a:p>
            <a:pPr lvl="2" indent="-394970"/>
            <a:r>
              <a:rPr lang="zh-CN" altLang="en-US" dirty="0"/>
              <a:t>第三级</a:t>
            </a:r>
            <a:endParaRPr lang="zh-CN" altLang="en-US" dirty="0"/>
          </a:p>
        </p:txBody>
      </p:sp>
      <p:sp>
        <p:nvSpPr>
          <p:cNvPr id="2052" name="AutoShape 4"/>
          <p:cNvSpPr/>
          <p:nvPr/>
        </p:nvSpPr>
        <p:spPr>
          <a:xfrm>
            <a:off x="814917" y="1052513"/>
            <a:ext cx="10610849" cy="109537"/>
          </a:xfrm>
          <a:custGeom>
            <a:avLst/>
            <a:gdLst/>
            <a:ahLst/>
            <a:cxnLst>
              <a:cxn ang="0">
                <a:pos x="0" y="0"/>
              </a:cxn>
              <a:cxn ang="0">
                <a:pos x="4655510" y="0"/>
              </a:cxn>
              <a:cxn ang="0">
                <a:pos x="4655510" y="109537"/>
              </a:cxn>
              <a:cxn ang="0">
                <a:pos x="0" y="109537"/>
              </a:cxn>
              <a:cxn ang="0">
                <a:pos x="0" y="0"/>
              </a:cxn>
              <a:cxn ang="0">
                <a:pos x="0" y="0"/>
              </a:cxn>
              <a:cxn ang="0">
                <a:pos x="7958137" y="0"/>
              </a:cxn>
            </a:cxnLst>
            <a:pathLst>
              <a:path w="1000" h="1000" stroke="0">
                <a:moveTo>
                  <a:pt x="0" y="0"/>
                </a:moveTo>
                <a:lnTo>
                  <a:pt x="585" y="0"/>
                </a:lnTo>
                <a:lnTo>
                  <a:pt x="585" y="1000"/>
                </a:lnTo>
                <a:lnTo>
                  <a:pt x="0" y="1000"/>
                </a:lnTo>
                <a:lnTo>
                  <a:pt x="0" y="0"/>
                </a:lnTo>
                <a:close/>
              </a:path>
              <a:path w="1000" h="1000">
                <a:moveTo>
                  <a:pt x="0" y="0"/>
                </a:moveTo>
                <a:lnTo>
                  <a:pt x="1000" y="0"/>
                </a:lnTo>
              </a:path>
            </a:pathLst>
          </a:custGeom>
          <a:solidFill>
            <a:schemeClr val="accent2"/>
          </a:solidFill>
          <a:ln w="9525" cap="flat" cmpd="sng">
            <a:solidFill>
              <a:schemeClr val="accent2"/>
            </a:solidFill>
            <a:prstDash val="solid"/>
            <a:miter/>
            <a:headEnd type="none" w="med" len="med"/>
            <a:tailEnd type="none" w="med" len="med"/>
          </a:ln>
        </p:spPr>
        <p:txBody>
          <a:bodyPr/>
          <a:p>
            <a:endParaRPr lang="zh-CN" altLang="en-US"/>
          </a:p>
        </p:txBody>
      </p:sp>
      <p:sp>
        <p:nvSpPr>
          <p:cNvPr id="2053" name="Line 5"/>
          <p:cNvSpPr/>
          <p:nvPr/>
        </p:nvSpPr>
        <p:spPr>
          <a:xfrm flipV="1">
            <a:off x="812800" y="6172200"/>
            <a:ext cx="10566400" cy="0"/>
          </a:xfrm>
          <a:prstGeom prst="line">
            <a:avLst/>
          </a:prstGeom>
          <a:ln w="3175" cap="flat" cmpd="sng">
            <a:solidFill>
              <a:schemeClr val="accent2"/>
            </a:solidFill>
            <a:prstDash val="solid"/>
            <a:round/>
            <a:headEnd type="none" w="med" len="med"/>
            <a:tailEnd type="none" w="med" len="med"/>
          </a:ln>
        </p:spPr>
      </p:sp>
      <p:sp>
        <p:nvSpPr>
          <p:cNvPr id="60422" name="Rectangle 6"/>
          <p:cNvSpPr>
            <a:spLocks noGrp="1" noChangeArrowheads="1"/>
          </p:cNvSpPr>
          <p:nvPr>
            <p:ph type="dt" sz="half" idx="2"/>
          </p:nvPr>
        </p:nvSpPr>
        <p:spPr bwMode="auto">
          <a:xfrm>
            <a:off x="812800" y="6245225"/>
            <a:ext cx="2641600" cy="476250"/>
          </a:xfrm>
          <a:prstGeom prst="rect">
            <a:avLst/>
          </a:prstGeom>
          <a:noFill/>
          <a:ln>
            <a:noFill/>
          </a:ln>
        </p:spPr>
        <p:txBody>
          <a:bodyPr vert="horz" wrap="square" lIns="91440" tIns="45720" rIns="91440" bIns="45720" numCol="1" anchor="t" anchorCtr="0" compatLnSpc="1"/>
          <a:lstStyle>
            <a:lvl1pPr>
              <a:defRPr sz="1200">
                <a:latin typeface="+mn-lt"/>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60423" name="Rectangle 7"/>
          <p:cNvSpPr>
            <a:spLocks noGrp="1" noChangeArrowheads="1"/>
          </p:cNvSpPr>
          <p:nvPr>
            <p:ph type="ftr" sz="quarter" idx="3"/>
          </p:nvPr>
        </p:nvSpPr>
        <p:spPr bwMode="auto">
          <a:xfrm>
            <a:off x="3790951" y="6245225"/>
            <a:ext cx="4610100" cy="476250"/>
          </a:xfrm>
          <a:prstGeom prst="rect">
            <a:avLst/>
          </a:prstGeom>
          <a:noFill/>
          <a:ln>
            <a:noFill/>
          </a:ln>
        </p:spPr>
        <p:txBody>
          <a:bodyPr vert="horz" wrap="square" lIns="0" tIns="0" rIns="0" bIns="0" numCol="1" anchor="t" anchorCtr="0" compatLnSpc="1"/>
          <a:lstStyle>
            <a:lvl1pPr algn="ctr">
              <a:defRPr sz="1400" b="1">
                <a:latin typeface="楷体_GB2312" pitchFamily="49" charset="-122"/>
                <a:ea typeface="楷体_GB2312" pitchFamily="49" charset="-122"/>
              </a:defRPr>
            </a:lvl1p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第</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十</a:t>
            </a:r>
            <a:r>
              <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章  </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会计工作组织</a:t>
            </a:r>
            <a:endPar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endParaRPr>
          </a:p>
        </p:txBody>
      </p:sp>
      <p:sp>
        <p:nvSpPr>
          <p:cNvPr id="60424" name="Rectangle 8"/>
          <p:cNvSpPr>
            <a:spLocks noGrp="1" noChangeArrowheads="1"/>
          </p:cNvSpPr>
          <p:nvPr>
            <p:ph type="sldNum" sz="quarter" idx="4"/>
          </p:nvPr>
        </p:nvSpPr>
        <p:spPr bwMode="auto">
          <a:xfrm>
            <a:off x="8737600" y="6245225"/>
            <a:ext cx="2641600" cy="476250"/>
          </a:xfrm>
          <a:prstGeom prst="rect">
            <a:avLst/>
          </a:prstGeom>
          <a:noFill/>
          <a:ln>
            <a:noFill/>
          </a:ln>
        </p:spPr>
        <p:txBody>
          <a:bodyPr vert="horz" wrap="square" lIns="91440" tIns="45720" rIns="91440" bIns="45720" numCol="1" anchor="t" anchorCtr="0" compatLnSpc="1"/>
          <a:lstStyle>
            <a:lvl1pPr algn="r">
              <a:defRPr sz="1200">
                <a:latin typeface="Verdana" panose="020B0604030504040204" pitchFamily="34" charset="0"/>
              </a:defRPr>
            </a:lvl1pPr>
          </a:lstStyle>
          <a:p>
            <a:pPr lvl="0" eaLnBrk="1" fontAlgn="base" hangingPunct="1"/>
            <a:fld id="{9A0DB2DC-4C9A-4742-B13C-FB6460FD3503}" type="slidenum">
              <a:rPr lang="en-US" altLang="zh-CN" strike="noStrike" noProof="1" dirty="0">
                <a:latin typeface="Verdana" panose="020B060403050404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sp>
        <p:nvSpPr>
          <p:cNvPr id="2057" name="Rectangle 15"/>
          <p:cNvSpPr/>
          <p:nvPr userDrawn="1"/>
        </p:nvSpPr>
        <p:spPr>
          <a:xfrm>
            <a:off x="0" y="0"/>
            <a:ext cx="12192000" cy="260350"/>
          </a:xfrm>
          <a:prstGeom prst="rect">
            <a:avLst/>
          </a:prstGeom>
          <a:gradFill rotWithShape="1">
            <a:gsLst>
              <a:gs pos="0">
                <a:srgbClr val="003366"/>
              </a:gs>
              <a:gs pos="100000">
                <a:srgbClr val="E7ECF1">
                  <a:alpha val="0"/>
                </a:srgbClr>
              </a:gs>
            </a:gsLst>
            <a:lin ang="0" scaled="1"/>
            <a:tileRect/>
          </a:gradFill>
          <a:ln w="9525">
            <a:noFill/>
          </a:ln>
        </p:spPr>
        <p:txBody>
          <a:bodyPr wrap="none" anchor="ctr" anchorCtr="0"/>
          <a:p>
            <a:pPr lvl="0" eaLnBrk="1" hangingPunct="1"/>
            <a:endParaRPr lang="zh-CN" altLang="en-US" dirty="0">
              <a:latin typeface="Arial" panose="020B0604020202020204" pitchFamily="34" charset="0"/>
              <a:ea typeface="宋体" panose="02010600030101010101" pitchFamily="2" charset="-122"/>
            </a:endParaRPr>
          </a:p>
        </p:txBody>
      </p:sp>
      <p:sp>
        <p:nvSpPr>
          <p:cNvPr id="2058" name="AutoShape 16"/>
          <p:cNvSpPr/>
          <p:nvPr userDrawn="1"/>
        </p:nvSpPr>
        <p:spPr>
          <a:xfrm>
            <a:off x="0" y="193675"/>
            <a:ext cx="228600" cy="180975"/>
          </a:xfrm>
          <a:prstGeom prst="roundRect">
            <a:avLst>
              <a:gd name="adj" fmla="val 16667"/>
            </a:avLst>
          </a:prstGeom>
          <a:solidFill>
            <a:srgbClr val="FF99FF">
              <a:alpha val="79999"/>
            </a:srgbClr>
          </a:solidFill>
          <a:ln w="9525"/>
          <a:scene3d>
            <a:camera prst="legacyObliqueTopRight">
              <a:rot lat="0" lon="0" rev="0"/>
            </a:camera>
            <a:lightRig rig="legacyFlat3" dir="b"/>
          </a:scene3d>
          <a:sp3d extrusionH="125400" prstMaterial="legacyMatte">
            <a:bevelT w="13500" h="13500" prst="angle"/>
            <a:bevelB w="13500" h="13500" prst="angle"/>
            <a:extrusionClr>
              <a:srgbClr val="FF99FF"/>
            </a:extrusionClr>
          </a:sp3d>
        </p:spPr>
        <p:txBody>
          <a:bodyPr wrap="none" anchor="ctr" anchorCtr="0">
            <a:flatTx/>
          </a:bodyPr>
          <a:p>
            <a:pPr lvl="0" eaLnBrk="1" hangingPunct="1"/>
            <a:endParaRPr lang="zh-CN" altLang="en-US" dirty="0">
              <a:latin typeface="Arial" panose="020B0604020202020204" pitchFamily="34" charset="0"/>
              <a:ea typeface="宋体" panose="02010600030101010101" pitchFamily="2" charset="-122"/>
            </a:endParaRPr>
          </a:p>
        </p:txBody>
      </p:sp>
      <p:sp>
        <p:nvSpPr>
          <p:cNvPr id="2059" name="AutoShape 17"/>
          <p:cNvSpPr/>
          <p:nvPr userDrawn="1"/>
        </p:nvSpPr>
        <p:spPr>
          <a:xfrm>
            <a:off x="203200" y="152400"/>
            <a:ext cx="228600" cy="180975"/>
          </a:xfrm>
          <a:prstGeom prst="roundRect">
            <a:avLst>
              <a:gd name="adj" fmla="val 16667"/>
            </a:avLst>
          </a:prstGeom>
          <a:solidFill>
            <a:srgbClr val="00FF00">
              <a:alpha val="79999"/>
            </a:srgbClr>
          </a:solidFill>
          <a:ln w="9525"/>
          <a:scene3d>
            <a:camera prst="legacyObliqueTopRight">
              <a:rot lat="0" lon="0" rev="0"/>
            </a:camera>
            <a:lightRig rig="legacyFlat3" dir="b"/>
          </a:scene3d>
          <a:sp3d extrusionH="125400" prstMaterial="legacyMatte">
            <a:bevelT w="13500" h="13500" prst="angle"/>
            <a:bevelB w="13500" h="13500" prst="angle"/>
            <a:extrusionClr>
              <a:srgbClr val="00FF00"/>
            </a:extrusionClr>
          </a:sp3d>
        </p:spPr>
        <p:txBody>
          <a:bodyPr wrap="none" anchor="ctr" anchorCtr="0">
            <a:flatTx/>
          </a:bodyPr>
          <a:p>
            <a:pPr lvl="0" eaLnBrk="1" hangingPunct="1"/>
            <a:endParaRPr lang="zh-CN" altLang="en-US" dirty="0">
              <a:latin typeface="Arial" panose="020B0604020202020204" pitchFamily="34" charset="0"/>
              <a:ea typeface="宋体" panose="02010600030101010101" pitchFamily="2" charset="-122"/>
            </a:endParaRPr>
          </a:p>
        </p:txBody>
      </p:sp>
      <p:sp>
        <p:nvSpPr>
          <p:cNvPr id="2060" name="AutoShape 18"/>
          <p:cNvSpPr/>
          <p:nvPr userDrawn="1"/>
        </p:nvSpPr>
        <p:spPr>
          <a:xfrm>
            <a:off x="103717" y="34925"/>
            <a:ext cx="228600" cy="180975"/>
          </a:xfrm>
          <a:prstGeom prst="roundRect">
            <a:avLst>
              <a:gd name="adj" fmla="val 16667"/>
            </a:avLst>
          </a:prstGeom>
          <a:solidFill>
            <a:srgbClr val="FFFF00">
              <a:alpha val="79999"/>
            </a:srgbClr>
          </a:solidFill>
          <a:ln w="9525"/>
          <a:scene3d>
            <a:camera prst="legacyObliqueTopRight">
              <a:rot lat="0" lon="0" rev="0"/>
            </a:camera>
            <a:lightRig rig="legacyFlat3" dir="b"/>
          </a:scene3d>
          <a:sp3d extrusionH="125400" prstMaterial="legacyMatte">
            <a:bevelT w="13500" h="13500" prst="angle"/>
            <a:bevelB w="13500" h="13500" prst="angle"/>
            <a:extrusionClr>
              <a:srgbClr val="FFFF00"/>
            </a:extrusionClr>
          </a:sp3d>
        </p:spPr>
        <p:txBody>
          <a:bodyPr wrap="none" anchor="ctr" anchorCtr="0">
            <a:flatTx/>
          </a:bodyPr>
          <a:p>
            <a:pPr lvl="0" eaLnBrk="1" hangingPunct="1"/>
            <a:endParaRPr lang="zh-CN" altLang="en-US" dirty="0">
              <a:latin typeface="Arial" panose="020B0604020202020204" pitchFamily="34" charset="0"/>
              <a:ea typeface="宋体" panose="02010600030101010101" pitchFamily="2" charset="-122"/>
            </a:endParaRPr>
          </a:p>
        </p:txBody>
      </p:sp>
      <p:sp>
        <p:nvSpPr>
          <p:cNvPr id="2061" name="AutoShape 19"/>
          <p:cNvSpPr/>
          <p:nvPr userDrawn="1"/>
        </p:nvSpPr>
        <p:spPr>
          <a:xfrm>
            <a:off x="1871133" y="0"/>
            <a:ext cx="287867" cy="188913"/>
          </a:xfrm>
          <a:prstGeom prst="parallelogram">
            <a:avLst>
              <a:gd name="adj" fmla="val 28571"/>
            </a:avLst>
          </a:prstGeom>
          <a:solidFill>
            <a:srgbClr val="FF0066">
              <a:alpha val="70195"/>
            </a:srgbClr>
          </a:solidFill>
          <a:ln w="9525">
            <a:noFill/>
          </a:ln>
        </p:spPr>
        <p:txBody>
          <a:bodyPr wrap="none" anchor="ctr" anchorCtr="0"/>
          <a:p>
            <a:pPr lvl="0" eaLnBrk="1" hangingPunct="1"/>
            <a:endParaRPr lang="zh-CN" altLang="en-US" dirty="0">
              <a:latin typeface="Arial" panose="020B0604020202020204" pitchFamily="34" charset="0"/>
              <a:ea typeface="宋体" panose="02010600030101010101" pitchFamily="2" charset="-122"/>
            </a:endParaRPr>
          </a:p>
        </p:txBody>
      </p:sp>
      <p:sp>
        <p:nvSpPr>
          <p:cNvPr id="1038" name="Text Box 20"/>
          <p:cNvSpPr txBox="1">
            <a:spLocks noChangeArrowheads="1"/>
          </p:cNvSpPr>
          <p:nvPr/>
        </p:nvSpPr>
        <p:spPr bwMode="auto">
          <a:xfrm>
            <a:off x="527051" y="0"/>
            <a:ext cx="4705351" cy="215265"/>
          </a:xfrm>
          <a:prstGeom prst="rect">
            <a:avLst/>
          </a:prstGeom>
          <a:noFill/>
          <a:ln>
            <a:noFill/>
          </a:ln>
          <a:effectLst/>
        </p:spPr>
        <p:txBody>
          <a:bodyPr lIns="0" tIns="0" rIns="0" bIns="0">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50000"/>
              </a:spcBef>
              <a:spcAft>
                <a:spcPct val="0"/>
              </a:spcAft>
              <a:buClrTx/>
              <a:buSzTx/>
              <a:buFontTx/>
              <a:buNone/>
              <a:defRPr/>
            </a:pPr>
            <a:r>
              <a:rPr kumimoji="0" lang="zh-CN" altLang="en-US" sz="1400" b="1" i="1" u="none" strike="noStrike" kern="1200" cap="none" spc="0" normalizeH="0" baseline="0" noProof="0">
                <a:ln>
                  <a:noFill/>
                </a:ln>
                <a:solidFill>
                  <a:schemeClr val="bg1"/>
                </a:solidFill>
                <a:effectLst/>
                <a:uLnTx/>
                <a:uFillTx/>
                <a:latin typeface="Arial" panose="020B0604020202020204" pitchFamily="34" charset="0"/>
                <a:ea typeface="黑体" panose="02010609060101010101" pitchFamily="49" charset="-122"/>
                <a:cs typeface="+mn-cs"/>
              </a:rPr>
              <a:t>会计学 原理  </a:t>
            </a:r>
            <a:r>
              <a:rPr kumimoji="0" lang="en-US" altLang="zh-CN" sz="1400" b="1" i="1" u="none" strike="noStrike" kern="1200" cap="none" spc="0" normalizeH="0" baseline="0" noProof="0">
                <a:ln>
                  <a:noFill/>
                </a:ln>
                <a:solidFill>
                  <a:schemeClr val="bg1"/>
                </a:solidFill>
                <a:effectLst/>
                <a:uLnTx/>
                <a:uFillTx/>
                <a:latin typeface="Arial" panose="020B0604020202020204" pitchFamily="34" charset="0"/>
                <a:ea typeface="黑体" panose="02010609060101010101" pitchFamily="49" charset="-122"/>
                <a:cs typeface="+mn-cs"/>
              </a:rPr>
              <a:t>10</a:t>
            </a:r>
            <a:r>
              <a:rPr kumimoji="0" lang="en-US" altLang="zh-CN" sz="1400" b="1" i="1" u="none" strike="noStrike" kern="1200" cap="none" spc="0" normalizeH="0" baseline="0" noProof="0">
                <a:ln>
                  <a:noFill/>
                </a:ln>
                <a:solidFill>
                  <a:schemeClr val="bg1"/>
                </a:solidFill>
                <a:effectLst/>
                <a:uLnTx/>
                <a:uFillTx/>
                <a:latin typeface="Arial" panose="020B0604020202020204" pitchFamily="34" charset="0"/>
                <a:ea typeface="黑体" panose="02010609060101010101" pitchFamily="49" charset="-122"/>
                <a:cs typeface="+mn-cs"/>
              </a:rPr>
              <a:t>   </a:t>
            </a:r>
            <a:r>
              <a:rPr kumimoji="0" lang="zh-CN" altLang="en-US" sz="1400" b="1" i="1" u="none" strike="noStrike" kern="1200" cap="none" spc="0" normalizeH="0" baseline="0" noProof="0">
                <a:ln>
                  <a:noFill/>
                </a:ln>
                <a:solidFill>
                  <a:schemeClr val="bg1"/>
                </a:solidFill>
                <a:effectLst/>
                <a:uLnTx/>
                <a:uFillTx/>
                <a:latin typeface="Arial" panose="020B0604020202020204" pitchFamily="34" charset="0"/>
                <a:ea typeface="楷体_GB2312" pitchFamily="49" charset="-122"/>
                <a:cs typeface="+mn-cs"/>
              </a:rPr>
              <a:t>会计工作组织</a:t>
            </a:r>
            <a:endParaRPr kumimoji="0" lang="zh-CN" altLang="en-US" sz="1400" b="1" i="1" u="none" strike="noStrike" kern="1200" cap="none" spc="0" normalizeH="0" baseline="0" noProof="0">
              <a:ln>
                <a:noFill/>
              </a:ln>
              <a:solidFill>
                <a:schemeClr val="bg1"/>
              </a:solidFill>
              <a:effectLst/>
              <a:uLnTx/>
              <a:uFillTx/>
              <a:latin typeface="Arial" panose="020B0604020202020204" pitchFamily="34" charset="0"/>
              <a:ea typeface="楷体_GB2312" pitchFamily="49" charset="-122"/>
              <a:cs typeface="+mn-cs"/>
            </a:endParaRPr>
          </a:p>
        </p:txBody>
      </p:sp>
      <p:pic>
        <p:nvPicPr>
          <p:cNvPr id="2" name="图片 1" descr="图片1"/>
          <p:cNvPicPr>
            <a:picLocks noChangeAspect="1"/>
          </p:cNvPicPr>
          <p:nvPr userDrawn="1"/>
        </p:nvPicPr>
        <p:blipFill>
          <a:blip r:embed="rId13"/>
          <a:stretch>
            <a:fillRect/>
          </a:stretch>
        </p:blipFill>
        <p:spPr>
          <a:xfrm>
            <a:off x="9624695" y="-26035"/>
            <a:ext cx="1877695" cy="359410"/>
          </a:xfrm>
          <a:prstGeom prst="rect">
            <a:avLst/>
          </a:prstGeom>
        </p:spPr>
      </p:pic>
    </p:spTree>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Lst>
  <p:hf sldNum="0" hdr="0" ftr="0" dt="0"/>
  <p:txStyles>
    <p:titleStyle>
      <a:lvl1pPr algn="l" rtl="0" eaLnBrk="0" fontAlgn="base" hangingPunct="0">
        <a:spcBef>
          <a:spcPct val="0"/>
        </a:spcBef>
        <a:spcAft>
          <a:spcPct val="0"/>
        </a:spcAft>
        <a:defRPr sz="3400" b="1">
          <a:solidFill>
            <a:schemeClr val="tx2"/>
          </a:solidFill>
          <a:latin typeface="+mj-lt"/>
          <a:ea typeface="+mj-ea"/>
          <a:cs typeface="+mj-cs"/>
        </a:defRPr>
      </a:lvl1pPr>
      <a:lvl2pPr algn="l" rtl="0" eaLnBrk="0" fontAlgn="base" hangingPunct="0">
        <a:spcBef>
          <a:spcPct val="0"/>
        </a:spcBef>
        <a:spcAft>
          <a:spcPct val="0"/>
        </a:spcAft>
        <a:defRPr sz="3400" b="1">
          <a:solidFill>
            <a:schemeClr val="tx2"/>
          </a:solidFill>
          <a:latin typeface="Verdana" panose="020B0604030504040204" pitchFamily="34" charset="0"/>
          <a:ea typeface="黑体" panose="02010609060101010101" pitchFamily="49" charset="-122"/>
        </a:defRPr>
      </a:lvl2pPr>
      <a:lvl3pPr algn="l" rtl="0" eaLnBrk="0" fontAlgn="base" hangingPunct="0">
        <a:spcBef>
          <a:spcPct val="0"/>
        </a:spcBef>
        <a:spcAft>
          <a:spcPct val="0"/>
        </a:spcAft>
        <a:defRPr sz="3400" b="1">
          <a:solidFill>
            <a:schemeClr val="tx2"/>
          </a:solidFill>
          <a:latin typeface="Verdana" panose="020B0604030504040204" pitchFamily="34" charset="0"/>
          <a:ea typeface="黑体" panose="02010609060101010101" pitchFamily="49" charset="-122"/>
        </a:defRPr>
      </a:lvl3pPr>
      <a:lvl4pPr algn="l" rtl="0" eaLnBrk="0" fontAlgn="base" hangingPunct="0">
        <a:spcBef>
          <a:spcPct val="0"/>
        </a:spcBef>
        <a:spcAft>
          <a:spcPct val="0"/>
        </a:spcAft>
        <a:defRPr sz="3400" b="1">
          <a:solidFill>
            <a:schemeClr val="tx2"/>
          </a:solidFill>
          <a:latin typeface="Verdana" panose="020B0604030504040204" pitchFamily="34" charset="0"/>
          <a:ea typeface="黑体" panose="02010609060101010101" pitchFamily="49" charset="-122"/>
        </a:defRPr>
      </a:lvl4pPr>
      <a:lvl5pPr algn="l" rtl="0" eaLnBrk="0" fontAlgn="base" hangingPunct="0">
        <a:spcBef>
          <a:spcPct val="0"/>
        </a:spcBef>
        <a:spcAft>
          <a:spcPct val="0"/>
        </a:spcAft>
        <a:defRPr sz="3400" b="1">
          <a:solidFill>
            <a:schemeClr val="tx2"/>
          </a:solidFill>
          <a:latin typeface="Verdana" panose="020B0604030504040204" pitchFamily="34" charset="0"/>
          <a:ea typeface="黑体" panose="02010609060101010101" pitchFamily="49" charset="-122"/>
        </a:defRPr>
      </a:lvl5pPr>
      <a:lvl6pPr marL="457200" algn="l" rtl="0" fontAlgn="base">
        <a:spcBef>
          <a:spcPct val="0"/>
        </a:spcBef>
        <a:spcAft>
          <a:spcPct val="0"/>
        </a:spcAft>
        <a:defRPr sz="3400" b="1">
          <a:solidFill>
            <a:schemeClr val="tx2"/>
          </a:solidFill>
          <a:latin typeface="Verdana" panose="020B0604030504040204" pitchFamily="34" charset="0"/>
          <a:ea typeface="黑体" panose="02010609060101010101" pitchFamily="49" charset="-122"/>
        </a:defRPr>
      </a:lvl6pPr>
      <a:lvl7pPr marL="914400" algn="l" rtl="0" fontAlgn="base">
        <a:spcBef>
          <a:spcPct val="0"/>
        </a:spcBef>
        <a:spcAft>
          <a:spcPct val="0"/>
        </a:spcAft>
        <a:defRPr sz="3400" b="1">
          <a:solidFill>
            <a:schemeClr val="tx2"/>
          </a:solidFill>
          <a:latin typeface="Verdana" panose="020B0604030504040204" pitchFamily="34" charset="0"/>
          <a:ea typeface="黑体" panose="02010609060101010101" pitchFamily="49" charset="-122"/>
        </a:defRPr>
      </a:lvl7pPr>
      <a:lvl8pPr marL="1371600" algn="l" rtl="0" fontAlgn="base">
        <a:spcBef>
          <a:spcPct val="0"/>
        </a:spcBef>
        <a:spcAft>
          <a:spcPct val="0"/>
        </a:spcAft>
        <a:defRPr sz="3400" b="1">
          <a:solidFill>
            <a:schemeClr val="tx2"/>
          </a:solidFill>
          <a:latin typeface="Verdana" panose="020B0604030504040204" pitchFamily="34" charset="0"/>
          <a:ea typeface="黑体" panose="02010609060101010101" pitchFamily="49" charset="-122"/>
        </a:defRPr>
      </a:lvl8pPr>
      <a:lvl9pPr marL="1828800" algn="l" rtl="0" fontAlgn="base">
        <a:spcBef>
          <a:spcPct val="0"/>
        </a:spcBef>
        <a:spcAft>
          <a:spcPct val="0"/>
        </a:spcAft>
        <a:defRPr sz="3400" b="1">
          <a:solidFill>
            <a:schemeClr val="tx2"/>
          </a:solidFill>
          <a:latin typeface="Verdana" panose="020B0604030504040204" pitchFamily="34" charset="0"/>
          <a:ea typeface="黑体" panose="02010609060101010101" pitchFamily="49" charset="-122"/>
        </a:defRPr>
      </a:lvl9pPr>
    </p:titleStyle>
    <p:bodyStyle>
      <a:lvl1pPr marL="469900" indent="-469900" algn="l" rtl="0" eaLnBrk="0" fontAlgn="base" hangingPunct="0">
        <a:spcBef>
          <a:spcPct val="20000"/>
        </a:spcBef>
        <a:spcAft>
          <a:spcPct val="0"/>
        </a:spcAft>
        <a:buClr>
          <a:schemeClr val="accent2"/>
        </a:buClr>
        <a:buFont typeface="Wingdings 2" panose="05020102010507070707" pitchFamily="18" charset="2"/>
        <a:defRPr sz="2400" b="1">
          <a:solidFill>
            <a:schemeClr val="tx1"/>
          </a:solidFill>
          <a:latin typeface="+mn-lt"/>
          <a:ea typeface="+mn-ea"/>
          <a:cs typeface="+mn-cs"/>
        </a:defRPr>
      </a:lvl1pPr>
      <a:lvl2pPr marL="908050" indent="-436880" algn="l" rtl="0" eaLnBrk="0" fontAlgn="base" hangingPunct="0">
        <a:spcBef>
          <a:spcPct val="20000"/>
        </a:spcBef>
        <a:spcAft>
          <a:spcPct val="0"/>
        </a:spcAft>
        <a:buClr>
          <a:schemeClr val="accent2"/>
        </a:buClr>
        <a:buFont typeface="Wingdings" panose="05000000000000000000" pitchFamily="2" charset="2"/>
        <a:buChar char="Ì"/>
        <a:defRPr sz="2200" b="1">
          <a:solidFill>
            <a:schemeClr val="tx1"/>
          </a:solidFill>
          <a:latin typeface="+mn-lt"/>
          <a:ea typeface="宋体" panose="02010600030101010101" pitchFamily="2" charset="-122"/>
        </a:defRPr>
      </a:lvl2pPr>
      <a:lvl3pPr marL="1304925" indent="-395605" algn="l" rtl="0" eaLnBrk="0" fontAlgn="base" hangingPunct="0">
        <a:spcBef>
          <a:spcPct val="20000"/>
        </a:spcBef>
        <a:spcAft>
          <a:spcPct val="0"/>
        </a:spcAft>
        <a:buClr>
          <a:schemeClr val="accent2"/>
        </a:buClr>
        <a:buFont typeface="Wingdings" panose="05000000000000000000" pitchFamily="2" charset="2"/>
        <a:buChar char="Ø"/>
        <a:defRPr sz="2000" b="1">
          <a:solidFill>
            <a:schemeClr val="tx1"/>
          </a:solidFill>
          <a:latin typeface="+mn-lt"/>
          <a:ea typeface="宋体" panose="02010600030101010101" pitchFamily="2" charset="-122"/>
        </a:defRPr>
      </a:lvl3pPr>
      <a:lvl4pPr marL="1694180" indent="-387350" algn="l" rtl="0" eaLnBrk="0" fontAlgn="base" hangingPunct="0">
        <a:spcBef>
          <a:spcPct val="20000"/>
        </a:spcBef>
        <a:spcAft>
          <a:spcPct val="0"/>
        </a:spcAft>
        <a:buClr>
          <a:schemeClr val="accent2"/>
        </a:buClr>
        <a:buFont typeface="Wingdings" panose="05000000000000000000" pitchFamily="2" charset="2"/>
        <a:buChar char="n"/>
        <a:defRPr>
          <a:solidFill>
            <a:schemeClr val="tx1"/>
          </a:solidFill>
          <a:latin typeface="+mn-lt"/>
          <a:ea typeface="宋体" panose="02010600030101010101" pitchFamily="2" charset="-122"/>
        </a:defRPr>
      </a:lvl4pPr>
      <a:lvl5pPr marL="2094230" indent="-398780" algn="l" rtl="0" eaLnBrk="0" fontAlgn="base" hangingPunct="0">
        <a:spcBef>
          <a:spcPct val="25000"/>
        </a:spcBef>
        <a:spcAft>
          <a:spcPct val="0"/>
        </a:spcAft>
        <a:buClr>
          <a:schemeClr val="accent2"/>
        </a:buClr>
        <a:buFont typeface="Wingdings" panose="05000000000000000000" pitchFamily="2" charset="2"/>
        <a:buChar char="§"/>
        <a:defRPr>
          <a:solidFill>
            <a:schemeClr val="tx1"/>
          </a:solidFill>
          <a:latin typeface="+mn-lt"/>
          <a:ea typeface="宋体" panose="02010600030101010101" pitchFamily="2" charset="-122"/>
        </a:defRPr>
      </a:lvl5pPr>
      <a:lvl6pPr marL="2551430" indent="-398780" algn="l" rtl="0" fontAlgn="base">
        <a:spcBef>
          <a:spcPct val="25000"/>
        </a:spcBef>
        <a:spcAft>
          <a:spcPct val="0"/>
        </a:spcAft>
        <a:buClr>
          <a:schemeClr val="accent2"/>
        </a:buClr>
        <a:buFont typeface="Wingdings" panose="05000000000000000000" pitchFamily="2" charset="2"/>
        <a:buChar char="§"/>
        <a:defRPr>
          <a:solidFill>
            <a:schemeClr val="tx1"/>
          </a:solidFill>
          <a:latin typeface="+mn-lt"/>
          <a:ea typeface="宋体" panose="02010600030101010101" pitchFamily="2" charset="-122"/>
        </a:defRPr>
      </a:lvl6pPr>
      <a:lvl7pPr marL="3008630" indent="-398780" algn="l" rtl="0" fontAlgn="base">
        <a:spcBef>
          <a:spcPct val="25000"/>
        </a:spcBef>
        <a:spcAft>
          <a:spcPct val="0"/>
        </a:spcAft>
        <a:buClr>
          <a:schemeClr val="accent2"/>
        </a:buClr>
        <a:buFont typeface="Wingdings" panose="05000000000000000000" pitchFamily="2" charset="2"/>
        <a:buChar char="§"/>
        <a:defRPr>
          <a:solidFill>
            <a:schemeClr val="tx1"/>
          </a:solidFill>
          <a:latin typeface="+mn-lt"/>
          <a:ea typeface="宋体" panose="02010600030101010101" pitchFamily="2" charset="-122"/>
        </a:defRPr>
      </a:lvl7pPr>
      <a:lvl8pPr marL="3465830" indent="-398780" algn="l" rtl="0" fontAlgn="base">
        <a:spcBef>
          <a:spcPct val="25000"/>
        </a:spcBef>
        <a:spcAft>
          <a:spcPct val="0"/>
        </a:spcAft>
        <a:buClr>
          <a:schemeClr val="accent2"/>
        </a:buClr>
        <a:buFont typeface="Wingdings" panose="05000000000000000000" pitchFamily="2" charset="2"/>
        <a:buChar char="§"/>
        <a:defRPr>
          <a:solidFill>
            <a:schemeClr val="tx1"/>
          </a:solidFill>
          <a:latin typeface="+mn-lt"/>
          <a:ea typeface="宋体" panose="02010600030101010101" pitchFamily="2" charset="-122"/>
        </a:defRPr>
      </a:lvl8pPr>
      <a:lvl9pPr marL="3923030" indent="-398780" algn="l" rtl="0" fontAlgn="base">
        <a:spcBef>
          <a:spcPct val="25000"/>
        </a:spcBef>
        <a:spcAft>
          <a:spcPct val="0"/>
        </a:spcAft>
        <a:buClr>
          <a:schemeClr val="accent2"/>
        </a:buClr>
        <a:buFont typeface="Wingdings" panose="05000000000000000000" pitchFamily="2" charset="2"/>
        <a:buChar char="§"/>
        <a:defRPr>
          <a:solidFill>
            <a:schemeClr val="tx1"/>
          </a:solidFill>
          <a:latin typeface="+mn-lt"/>
          <a:ea typeface="宋体" panose="02010600030101010101" pitchFamily="2" charset="-122"/>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p:sp>
        <p:nvSpPr>
          <p:cNvPr id="3074" name="Rectangle 2"/>
          <p:cNvSpPr/>
          <p:nvPr>
            <p:ph type="title"/>
          </p:nvPr>
        </p:nvSpPr>
        <p:spPr>
          <a:xfrm>
            <a:off x="766233" y="304800"/>
            <a:ext cx="10668000" cy="676275"/>
          </a:xfrm>
          <a:prstGeom prst="rect">
            <a:avLst/>
          </a:prstGeom>
          <a:noFill/>
          <a:ln w="9525">
            <a:noFill/>
          </a:ln>
        </p:spPr>
        <p:txBody>
          <a:bodyPr anchor="ctr" anchorCtr="0"/>
          <a:p>
            <a:pPr lvl="0"/>
            <a:r>
              <a:rPr lang="zh-CN" altLang="en-US" dirty="0"/>
              <a:t>单击此处编辑母版标题样式</a:t>
            </a:r>
            <a:endParaRPr lang="zh-CN" altLang="en-US" dirty="0"/>
          </a:p>
        </p:txBody>
      </p:sp>
      <p:sp>
        <p:nvSpPr>
          <p:cNvPr id="3075" name="Rectangle 3"/>
          <p:cNvSpPr/>
          <p:nvPr>
            <p:ph type="body"/>
          </p:nvPr>
        </p:nvSpPr>
        <p:spPr>
          <a:xfrm>
            <a:off x="755651" y="1196975"/>
            <a:ext cx="10668000" cy="4968875"/>
          </a:xfrm>
          <a:prstGeom prst="rect">
            <a:avLst/>
          </a:prstGeom>
          <a:noFill/>
          <a:ln w="9525">
            <a:noFill/>
          </a:ln>
        </p:spPr>
        <p:txBody>
          <a:bodyPr anchor="t" anchorCtr="0"/>
          <a:p>
            <a:pPr lvl="0"/>
            <a:r>
              <a:rPr lang="zh-CN" altLang="en-US" dirty="0"/>
              <a:t>单击此处编辑母版文本样式</a:t>
            </a:r>
            <a:endParaRPr lang="zh-CN" altLang="en-US" dirty="0"/>
          </a:p>
          <a:p>
            <a:pPr lvl="1" indent="-436245"/>
            <a:r>
              <a:rPr lang="zh-CN" altLang="en-US" dirty="0"/>
              <a:t>第二级</a:t>
            </a:r>
            <a:endParaRPr lang="zh-CN" altLang="en-US" dirty="0"/>
          </a:p>
          <a:p>
            <a:pPr lvl="2" indent="-394970"/>
            <a:r>
              <a:rPr lang="zh-CN" altLang="en-US" dirty="0"/>
              <a:t>第三级</a:t>
            </a:r>
            <a:endParaRPr lang="zh-CN" altLang="en-US" dirty="0"/>
          </a:p>
        </p:txBody>
      </p:sp>
      <p:sp>
        <p:nvSpPr>
          <p:cNvPr id="3076" name="AutoShape 4"/>
          <p:cNvSpPr/>
          <p:nvPr/>
        </p:nvSpPr>
        <p:spPr>
          <a:xfrm>
            <a:off x="814917" y="1052513"/>
            <a:ext cx="10610849" cy="109537"/>
          </a:xfrm>
          <a:custGeom>
            <a:avLst/>
            <a:gdLst/>
            <a:ahLst/>
            <a:cxnLst>
              <a:cxn ang="0">
                <a:pos x="0" y="0"/>
              </a:cxn>
              <a:cxn ang="0">
                <a:pos x="4655510" y="0"/>
              </a:cxn>
              <a:cxn ang="0">
                <a:pos x="4655510" y="109537"/>
              </a:cxn>
              <a:cxn ang="0">
                <a:pos x="0" y="109537"/>
              </a:cxn>
              <a:cxn ang="0">
                <a:pos x="0" y="0"/>
              </a:cxn>
              <a:cxn ang="0">
                <a:pos x="0" y="0"/>
              </a:cxn>
              <a:cxn ang="0">
                <a:pos x="7958137" y="0"/>
              </a:cxn>
            </a:cxnLst>
            <a:pathLst>
              <a:path w="1000" h="1000" stroke="0">
                <a:moveTo>
                  <a:pt x="0" y="0"/>
                </a:moveTo>
                <a:lnTo>
                  <a:pt x="585" y="0"/>
                </a:lnTo>
                <a:lnTo>
                  <a:pt x="585" y="1000"/>
                </a:lnTo>
                <a:lnTo>
                  <a:pt x="0" y="1000"/>
                </a:lnTo>
                <a:lnTo>
                  <a:pt x="0" y="0"/>
                </a:lnTo>
                <a:close/>
              </a:path>
              <a:path w="1000" h="1000">
                <a:moveTo>
                  <a:pt x="0" y="0"/>
                </a:moveTo>
                <a:lnTo>
                  <a:pt x="1000" y="0"/>
                </a:lnTo>
              </a:path>
            </a:pathLst>
          </a:custGeom>
          <a:solidFill>
            <a:schemeClr val="accent2"/>
          </a:solidFill>
          <a:ln w="9525" cap="flat" cmpd="sng">
            <a:solidFill>
              <a:schemeClr val="accent2"/>
            </a:solidFill>
            <a:prstDash val="solid"/>
            <a:miter/>
            <a:headEnd type="none" w="med" len="med"/>
            <a:tailEnd type="none" w="med" len="med"/>
          </a:ln>
        </p:spPr>
        <p:txBody>
          <a:bodyPr/>
          <a:p>
            <a:endParaRPr lang="zh-CN" altLang="en-US"/>
          </a:p>
        </p:txBody>
      </p:sp>
      <p:sp>
        <p:nvSpPr>
          <p:cNvPr id="3077" name="Line 5"/>
          <p:cNvSpPr/>
          <p:nvPr/>
        </p:nvSpPr>
        <p:spPr>
          <a:xfrm flipV="1">
            <a:off x="812800" y="6172200"/>
            <a:ext cx="10566400" cy="0"/>
          </a:xfrm>
          <a:prstGeom prst="line">
            <a:avLst/>
          </a:prstGeom>
          <a:ln w="3175" cap="flat" cmpd="sng">
            <a:solidFill>
              <a:schemeClr val="accent2"/>
            </a:solidFill>
            <a:prstDash val="solid"/>
            <a:round/>
            <a:headEnd type="none" w="med" len="med"/>
            <a:tailEnd type="none" w="med" len="med"/>
          </a:ln>
        </p:spPr>
      </p:sp>
      <p:sp>
        <p:nvSpPr>
          <p:cNvPr id="60422" name="Rectangle 6"/>
          <p:cNvSpPr>
            <a:spLocks noGrp="1" noChangeArrowheads="1"/>
          </p:cNvSpPr>
          <p:nvPr>
            <p:ph type="dt" sz="half" idx="2"/>
          </p:nvPr>
        </p:nvSpPr>
        <p:spPr bwMode="auto">
          <a:xfrm>
            <a:off x="812800" y="6245225"/>
            <a:ext cx="2641600" cy="476250"/>
          </a:xfrm>
          <a:prstGeom prst="rect">
            <a:avLst/>
          </a:prstGeom>
          <a:noFill/>
          <a:ln>
            <a:noFill/>
          </a:ln>
        </p:spPr>
        <p:txBody>
          <a:bodyPr vert="horz" wrap="square" lIns="91440" tIns="45720" rIns="91440" bIns="45720" numCol="1" anchor="t" anchorCtr="0" compatLnSpc="1"/>
          <a:lstStyle>
            <a:lvl1pPr>
              <a:defRPr sz="1200">
                <a:latin typeface="+mn-lt"/>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60423" name="Rectangle 7"/>
          <p:cNvSpPr>
            <a:spLocks noGrp="1" noChangeArrowheads="1"/>
          </p:cNvSpPr>
          <p:nvPr>
            <p:ph type="ftr" sz="quarter" idx="3"/>
          </p:nvPr>
        </p:nvSpPr>
        <p:spPr bwMode="auto">
          <a:xfrm>
            <a:off x="3790951" y="6245225"/>
            <a:ext cx="4610100" cy="476250"/>
          </a:xfrm>
          <a:prstGeom prst="rect">
            <a:avLst/>
          </a:prstGeom>
          <a:noFill/>
          <a:ln>
            <a:noFill/>
          </a:ln>
        </p:spPr>
        <p:txBody>
          <a:bodyPr vert="horz" wrap="square" lIns="0" tIns="0" rIns="0" bIns="0" numCol="1" anchor="t" anchorCtr="0" compatLnSpc="1"/>
          <a:lstStyle>
            <a:lvl1pPr algn="ctr">
              <a:defRPr sz="1400" b="1">
                <a:latin typeface="楷体_GB2312" pitchFamily="49" charset="-122"/>
                <a:ea typeface="楷体_GB2312" pitchFamily="49" charset="-122"/>
              </a:defRPr>
            </a:lvl1p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第十章  </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会计工作组织</a:t>
            </a:r>
            <a:endPar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endParaRPr>
          </a:p>
        </p:txBody>
      </p:sp>
      <p:sp>
        <p:nvSpPr>
          <p:cNvPr id="60424" name="Rectangle 8"/>
          <p:cNvSpPr>
            <a:spLocks noGrp="1" noChangeArrowheads="1"/>
          </p:cNvSpPr>
          <p:nvPr>
            <p:ph type="sldNum" sz="quarter" idx="4"/>
          </p:nvPr>
        </p:nvSpPr>
        <p:spPr bwMode="auto">
          <a:xfrm>
            <a:off x="8737600" y="6245225"/>
            <a:ext cx="2641600" cy="476250"/>
          </a:xfrm>
          <a:prstGeom prst="rect">
            <a:avLst/>
          </a:prstGeom>
          <a:noFill/>
          <a:ln>
            <a:noFill/>
          </a:ln>
        </p:spPr>
        <p:txBody>
          <a:bodyPr vert="horz" wrap="square" lIns="91440" tIns="45720" rIns="91440" bIns="45720" numCol="1" anchor="t" anchorCtr="0" compatLnSpc="1"/>
          <a:lstStyle>
            <a:lvl1pPr algn="r">
              <a:defRPr sz="1200">
                <a:latin typeface="Verdana" panose="020B0604030504040204" pitchFamily="34" charset="0"/>
              </a:defRPr>
            </a:lvl1pPr>
          </a:lstStyle>
          <a:p>
            <a:pPr lvl="0" eaLnBrk="1" fontAlgn="base" hangingPunct="1"/>
            <a:fld id="{9A0DB2DC-4C9A-4742-B13C-FB6460FD3503}" type="slidenum">
              <a:rPr lang="en-US" altLang="zh-CN" strike="noStrike" noProof="1" dirty="0">
                <a:latin typeface="Verdana" panose="020B060403050404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sp>
        <p:nvSpPr>
          <p:cNvPr id="3081" name="Rectangle 15"/>
          <p:cNvSpPr/>
          <p:nvPr userDrawn="1"/>
        </p:nvSpPr>
        <p:spPr>
          <a:xfrm>
            <a:off x="0" y="0"/>
            <a:ext cx="12192000" cy="260350"/>
          </a:xfrm>
          <a:prstGeom prst="rect">
            <a:avLst/>
          </a:prstGeom>
          <a:gradFill rotWithShape="1">
            <a:gsLst>
              <a:gs pos="0">
                <a:srgbClr val="003366"/>
              </a:gs>
              <a:gs pos="100000">
                <a:srgbClr val="E7ECF1">
                  <a:alpha val="0"/>
                </a:srgbClr>
              </a:gs>
            </a:gsLst>
            <a:lin ang="0" scaled="1"/>
            <a:tileRect/>
          </a:gradFill>
          <a:ln w="9525">
            <a:noFill/>
          </a:ln>
        </p:spPr>
        <p:txBody>
          <a:bodyPr wrap="none" anchor="ctr" anchorCtr="0"/>
          <a:p>
            <a:pPr lvl="0" eaLnBrk="1" hangingPunct="1"/>
            <a:endParaRPr lang="zh-CN" altLang="en-US" dirty="0">
              <a:latin typeface="Arial" panose="020B0604020202020204" pitchFamily="34" charset="0"/>
              <a:ea typeface="宋体" panose="02010600030101010101" pitchFamily="2" charset="-122"/>
            </a:endParaRPr>
          </a:p>
        </p:txBody>
      </p:sp>
      <p:sp>
        <p:nvSpPr>
          <p:cNvPr id="3082" name="AutoShape 16"/>
          <p:cNvSpPr/>
          <p:nvPr userDrawn="1"/>
        </p:nvSpPr>
        <p:spPr>
          <a:xfrm>
            <a:off x="0" y="193675"/>
            <a:ext cx="228600" cy="180975"/>
          </a:xfrm>
          <a:prstGeom prst="roundRect">
            <a:avLst>
              <a:gd name="adj" fmla="val 16667"/>
            </a:avLst>
          </a:prstGeom>
          <a:solidFill>
            <a:srgbClr val="FF99FF">
              <a:alpha val="79999"/>
            </a:srgbClr>
          </a:solidFill>
          <a:ln w="9525"/>
          <a:scene3d>
            <a:camera prst="legacyObliqueTopRight">
              <a:rot lat="0" lon="0" rev="0"/>
            </a:camera>
            <a:lightRig rig="legacyFlat3" dir="b"/>
          </a:scene3d>
          <a:sp3d extrusionH="125400" prstMaterial="legacyMatte">
            <a:bevelT w="13500" h="13500" prst="angle"/>
            <a:bevelB w="13500" h="13500" prst="angle"/>
            <a:extrusionClr>
              <a:srgbClr val="FF99FF"/>
            </a:extrusionClr>
          </a:sp3d>
        </p:spPr>
        <p:txBody>
          <a:bodyPr wrap="none" anchor="ctr" anchorCtr="0">
            <a:flatTx/>
          </a:bodyPr>
          <a:p>
            <a:pPr lvl="0" eaLnBrk="1" hangingPunct="1"/>
            <a:endParaRPr lang="zh-CN" altLang="en-US" dirty="0">
              <a:latin typeface="Arial" panose="020B0604020202020204" pitchFamily="34" charset="0"/>
              <a:ea typeface="宋体" panose="02010600030101010101" pitchFamily="2" charset="-122"/>
            </a:endParaRPr>
          </a:p>
        </p:txBody>
      </p:sp>
      <p:sp>
        <p:nvSpPr>
          <p:cNvPr id="3083" name="AutoShape 17"/>
          <p:cNvSpPr/>
          <p:nvPr userDrawn="1"/>
        </p:nvSpPr>
        <p:spPr>
          <a:xfrm>
            <a:off x="203200" y="152400"/>
            <a:ext cx="228600" cy="180975"/>
          </a:xfrm>
          <a:prstGeom prst="roundRect">
            <a:avLst>
              <a:gd name="adj" fmla="val 16667"/>
            </a:avLst>
          </a:prstGeom>
          <a:solidFill>
            <a:srgbClr val="00FF00">
              <a:alpha val="79999"/>
            </a:srgbClr>
          </a:solidFill>
          <a:ln w="9525"/>
          <a:scene3d>
            <a:camera prst="legacyObliqueTopRight">
              <a:rot lat="0" lon="0" rev="0"/>
            </a:camera>
            <a:lightRig rig="legacyFlat3" dir="b"/>
          </a:scene3d>
          <a:sp3d extrusionH="125400" prstMaterial="legacyMatte">
            <a:bevelT w="13500" h="13500" prst="angle"/>
            <a:bevelB w="13500" h="13500" prst="angle"/>
            <a:extrusionClr>
              <a:srgbClr val="00FF00"/>
            </a:extrusionClr>
          </a:sp3d>
        </p:spPr>
        <p:txBody>
          <a:bodyPr wrap="none" anchor="ctr" anchorCtr="0">
            <a:flatTx/>
          </a:bodyPr>
          <a:p>
            <a:pPr lvl="0" eaLnBrk="1" hangingPunct="1"/>
            <a:endParaRPr lang="zh-CN" altLang="en-US" dirty="0">
              <a:latin typeface="Arial" panose="020B0604020202020204" pitchFamily="34" charset="0"/>
              <a:ea typeface="宋体" panose="02010600030101010101" pitchFamily="2" charset="-122"/>
            </a:endParaRPr>
          </a:p>
        </p:txBody>
      </p:sp>
      <p:sp>
        <p:nvSpPr>
          <p:cNvPr id="3084" name="AutoShape 18"/>
          <p:cNvSpPr/>
          <p:nvPr userDrawn="1"/>
        </p:nvSpPr>
        <p:spPr>
          <a:xfrm>
            <a:off x="103717" y="34925"/>
            <a:ext cx="228600" cy="180975"/>
          </a:xfrm>
          <a:prstGeom prst="roundRect">
            <a:avLst>
              <a:gd name="adj" fmla="val 16667"/>
            </a:avLst>
          </a:prstGeom>
          <a:solidFill>
            <a:srgbClr val="FFFF00">
              <a:alpha val="79999"/>
            </a:srgbClr>
          </a:solidFill>
          <a:ln w="9525"/>
          <a:scene3d>
            <a:camera prst="legacyObliqueTopRight">
              <a:rot lat="0" lon="0" rev="0"/>
            </a:camera>
            <a:lightRig rig="legacyFlat3" dir="b"/>
          </a:scene3d>
          <a:sp3d extrusionH="125400" prstMaterial="legacyMatte">
            <a:bevelT w="13500" h="13500" prst="angle"/>
            <a:bevelB w="13500" h="13500" prst="angle"/>
            <a:extrusionClr>
              <a:srgbClr val="FFFF00"/>
            </a:extrusionClr>
          </a:sp3d>
        </p:spPr>
        <p:txBody>
          <a:bodyPr wrap="none" anchor="ctr" anchorCtr="0">
            <a:flatTx/>
          </a:bodyPr>
          <a:p>
            <a:pPr lvl="0" eaLnBrk="1" hangingPunct="1"/>
            <a:endParaRPr lang="zh-CN" altLang="en-US" dirty="0">
              <a:latin typeface="Arial" panose="020B0604020202020204" pitchFamily="34" charset="0"/>
              <a:ea typeface="宋体" panose="02010600030101010101" pitchFamily="2" charset="-122"/>
            </a:endParaRPr>
          </a:p>
        </p:txBody>
      </p:sp>
      <p:sp>
        <p:nvSpPr>
          <p:cNvPr id="3085" name="AutoShape 19"/>
          <p:cNvSpPr/>
          <p:nvPr userDrawn="1"/>
        </p:nvSpPr>
        <p:spPr>
          <a:xfrm>
            <a:off x="1871133" y="0"/>
            <a:ext cx="287867" cy="188913"/>
          </a:xfrm>
          <a:prstGeom prst="parallelogram">
            <a:avLst>
              <a:gd name="adj" fmla="val 28571"/>
            </a:avLst>
          </a:prstGeom>
          <a:solidFill>
            <a:srgbClr val="FF0066">
              <a:alpha val="70195"/>
            </a:srgbClr>
          </a:solidFill>
          <a:ln w="9525">
            <a:noFill/>
          </a:ln>
        </p:spPr>
        <p:txBody>
          <a:bodyPr wrap="none" anchor="ctr" anchorCtr="0"/>
          <a:p>
            <a:pPr lvl="0" eaLnBrk="1" hangingPunct="1"/>
            <a:endParaRPr lang="zh-CN" altLang="en-US" dirty="0">
              <a:latin typeface="Arial" panose="020B0604020202020204" pitchFamily="34" charset="0"/>
              <a:ea typeface="宋体" panose="02010600030101010101" pitchFamily="2" charset="-122"/>
            </a:endParaRPr>
          </a:p>
        </p:txBody>
      </p:sp>
      <p:sp>
        <p:nvSpPr>
          <p:cNvPr id="1038" name="Text Box 20"/>
          <p:cNvSpPr txBox="1">
            <a:spLocks noChangeArrowheads="1"/>
          </p:cNvSpPr>
          <p:nvPr/>
        </p:nvSpPr>
        <p:spPr bwMode="auto">
          <a:xfrm>
            <a:off x="527051" y="0"/>
            <a:ext cx="4705351" cy="215265"/>
          </a:xfrm>
          <a:prstGeom prst="rect">
            <a:avLst/>
          </a:prstGeom>
          <a:noFill/>
          <a:ln>
            <a:noFill/>
          </a:ln>
          <a:effectLst/>
        </p:spPr>
        <p:txBody>
          <a:bodyPr lIns="0" tIns="0" rIns="0" bIns="0">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50000"/>
              </a:spcBef>
              <a:spcAft>
                <a:spcPct val="0"/>
              </a:spcAft>
              <a:buClrTx/>
              <a:buSzTx/>
              <a:buFontTx/>
              <a:buNone/>
              <a:defRPr/>
            </a:pPr>
            <a:r>
              <a:rPr kumimoji="0" lang="zh-CN" altLang="en-US" sz="1400" b="1" i="1" u="none" strike="noStrike" kern="1200" cap="none" spc="0" normalizeH="0" baseline="0" noProof="0">
                <a:ln>
                  <a:noFill/>
                </a:ln>
                <a:solidFill>
                  <a:schemeClr val="bg1"/>
                </a:solidFill>
                <a:effectLst/>
                <a:uLnTx/>
                <a:uFillTx/>
                <a:latin typeface="Arial" panose="020B0604020202020204" pitchFamily="34" charset="0"/>
                <a:ea typeface="黑体" panose="02010609060101010101" pitchFamily="49" charset="-122"/>
                <a:cs typeface="+mn-cs"/>
              </a:rPr>
              <a:t>会计学 原理 </a:t>
            </a:r>
            <a:r>
              <a:rPr kumimoji="0" lang="en-US" sz="1400" b="1" i="1" u="none" strike="noStrike" kern="1200" cap="none" spc="0" normalizeH="0" baseline="0" noProof="0">
                <a:ln>
                  <a:noFill/>
                </a:ln>
                <a:solidFill>
                  <a:schemeClr val="bg1"/>
                </a:solidFill>
                <a:effectLst/>
                <a:uLnTx/>
                <a:uFillTx/>
                <a:latin typeface="Arial" panose="020B0604020202020204" pitchFamily="34" charset="0"/>
                <a:ea typeface="黑体" panose="02010609060101010101" pitchFamily="49" charset="-122"/>
                <a:cs typeface="+mn-cs"/>
              </a:rPr>
              <a:t>10</a:t>
            </a:r>
            <a:r>
              <a:rPr kumimoji="0" lang="en-US" altLang="zh-CN" sz="1400" b="1" i="1" u="none" strike="noStrike" kern="1200" cap="none" spc="0" normalizeH="0" baseline="0" noProof="0">
                <a:ln>
                  <a:noFill/>
                </a:ln>
                <a:solidFill>
                  <a:schemeClr val="bg1"/>
                </a:solidFill>
                <a:effectLst/>
                <a:uLnTx/>
                <a:uFillTx/>
                <a:latin typeface="Arial" panose="020B0604020202020204" pitchFamily="34" charset="0"/>
                <a:ea typeface="黑体" panose="02010609060101010101" pitchFamily="49" charset="-122"/>
                <a:cs typeface="+mn-cs"/>
              </a:rPr>
              <a:t>   </a:t>
            </a:r>
            <a:r>
              <a:rPr kumimoji="0" lang="zh-CN" altLang="en-US" sz="1400" b="1" i="1" u="none" strike="noStrike" kern="1200" cap="none" spc="0" normalizeH="0" baseline="0" noProof="0">
                <a:ln>
                  <a:noFill/>
                </a:ln>
                <a:solidFill>
                  <a:schemeClr val="bg1"/>
                </a:solidFill>
                <a:effectLst/>
                <a:uLnTx/>
                <a:uFillTx/>
                <a:latin typeface="Arial" panose="020B0604020202020204" pitchFamily="34" charset="0"/>
                <a:ea typeface="楷体_GB2312" pitchFamily="49" charset="-122"/>
                <a:cs typeface="+mn-cs"/>
              </a:rPr>
              <a:t>会计工作组织</a:t>
            </a:r>
            <a:endParaRPr kumimoji="0" lang="zh-CN" altLang="en-US" sz="1400" b="1" i="1" u="none" strike="noStrike" kern="1200" cap="none" spc="0" normalizeH="0" baseline="0" noProof="0">
              <a:ln>
                <a:noFill/>
              </a:ln>
              <a:solidFill>
                <a:schemeClr val="bg1"/>
              </a:solidFill>
              <a:effectLst/>
              <a:uLnTx/>
              <a:uFillTx/>
              <a:latin typeface="Arial" panose="020B0604020202020204" pitchFamily="34" charset="0"/>
              <a:ea typeface="楷体_GB2312" pitchFamily="49" charset="-122"/>
              <a:cs typeface="+mn-cs"/>
            </a:endParaRPr>
          </a:p>
        </p:txBody>
      </p:sp>
      <p:pic>
        <p:nvPicPr>
          <p:cNvPr id="2" name="图片 1" descr="图片1"/>
          <p:cNvPicPr>
            <a:picLocks noChangeAspect="1"/>
          </p:cNvPicPr>
          <p:nvPr userDrawn="1"/>
        </p:nvPicPr>
        <p:blipFill>
          <a:blip r:embed="rId13"/>
          <a:stretch>
            <a:fillRect/>
          </a:stretch>
        </p:blipFill>
        <p:spPr>
          <a:xfrm>
            <a:off x="9545955" y="-26035"/>
            <a:ext cx="1877695" cy="359410"/>
          </a:xfrm>
          <a:prstGeom prst="rect">
            <a:avLst/>
          </a:prstGeom>
        </p:spPr>
      </p:pic>
    </p:spTree>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 id="2147483686" r:id="rId12"/>
  </p:sldLayoutIdLst>
  <p:hf sldNum="0" hdr="0" ftr="0" dt="0"/>
  <p:txStyles>
    <p:titleStyle>
      <a:lvl1pPr algn="l" rtl="0" eaLnBrk="0" fontAlgn="base" hangingPunct="0">
        <a:spcBef>
          <a:spcPct val="0"/>
        </a:spcBef>
        <a:spcAft>
          <a:spcPct val="0"/>
        </a:spcAft>
        <a:defRPr sz="3400" b="1">
          <a:solidFill>
            <a:schemeClr val="tx2"/>
          </a:solidFill>
          <a:latin typeface="+mj-lt"/>
          <a:ea typeface="+mj-ea"/>
          <a:cs typeface="+mj-cs"/>
        </a:defRPr>
      </a:lvl1pPr>
      <a:lvl2pPr algn="l" rtl="0" eaLnBrk="0" fontAlgn="base" hangingPunct="0">
        <a:spcBef>
          <a:spcPct val="0"/>
        </a:spcBef>
        <a:spcAft>
          <a:spcPct val="0"/>
        </a:spcAft>
        <a:defRPr sz="3400" b="1">
          <a:solidFill>
            <a:schemeClr val="tx2"/>
          </a:solidFill>
          <a:latin typeface="Verdana" panose="020B0604030504040204" pitchFamily="34" charset="0"/>
          <a:ea typeface="黑体" panose="02010609060101010101" pitchFamily="49" charset="-122"/>
        </a:defRPr>
      </a:lvl2pPr>
      <a:lvl3pPr algn="l" rtl="0" eaLnBrk="0" fontAlgn="base" hangingPunct="0">
        <a:spcBef>
          <a:spcPct val="0"/>
        </a:spcBef>
        <a:spcAft>
          <a:spcPct val="0"/>
        </a:spcAft>
        <a:defRPr sz="3400" b="1">
          <a:solidFill>
            <a:schemeClr val="tx2"/>
          </a:solidFill>
          <a:latin typeface="Verdana" panose="020B0604030504040204" pitchFamily="34" charset="0"/>
          <a:ea typeface="黑体" panose="02010609060101010101" pitchFamily="49" charset="-122"/>
        </a:defRPr>
      </a:lvl3pPr>
      <a:lvl4pPr algn="l" rtl="0" eaLnBrk="0" fontAlgn="base" hangingPunct="0">
        <a:spcBef>
          <a:spcPct val="0"/>
        </a:spcBef>
        <a:spcAft>
          <a:spcPct val="0"/>
        </a:spcAft>
        <a:defRPr sz="3400" b="1">
          <a:solidFill>
            <a:schemeClr val="tx2"/>
          </a:solidFill>
          <a:latin typeface="Verdana" panose="020B0604030504040204" pitchFamily="34" charset="0"/>
          <a:ea typeface="黑体" panose="02010609060101010101" pitchFamily="49" charset="-122"/>
        </a:defRPr>
      </a:lvl4pPr>
      <a:lvl5pPr algn="l" rtl="0" eaLnBrk="0" fontAlgn="base" hangingPunct="0">
        <a:spcBef>
          <a:spcPct val="0"/>
        </a:spcBef>
        <a:spcAft>
          <a:spcPct val="0"/>
        </a:spcAft>
        <a:defRPr sz="3400" b="1">
          <a:solidFill>
            <a:schemeClr val="tx2"/>
          </a:solidFill>
          <a:latin typeface="Verdana" panose="020B0604030504040204" pitchFamily="34" charset="0"/>
          <a:ea typeface="黑体" panose="02010609060101010101" pitchFamily="49" charset="-122"/>
        </a:defRPr>
      </a:lvl5pPr>
      <a:lvl6pPr marL="457200" algn="l" rtl="0" fontAlgn="base">
        <a:spcBef>
          <a:spcPct val="0"/>
        </a:spcBef>
        <a:spcAft>
          <a:spcPct val="0"/>
        </a:spcAft>
        <a:defRPr sz="3400" b="1">
          <a:solidFill>
            <a:schemeClr val="tx2"/>
          </a:solidFill>
          <a:latin typeface="Verdana" panose="020B0604030504040204" pitchFamily="34" charset="0"/>
          <a:ea typeface="黑体" panose="02010609060101010101" pitchFamily="49" charset="-122"/>
        </a:defRPr>
      </a:lvl6pPr>
      <a:lvl7pPr marL="914400" algn="l" rtl="0" fontAlgn="base">
        <a:spcBef>
          <a:spcPct val="0"/>
        </a:spcBef>
        <a:spcAft>
          <a:spcPct val="0"/>
        </a:spcAft>
        <a:defRPr sz="3400" b="1">
          <a:solidFill>
            <a:schemeClr val="tx2"/>
          </a:solidFill>
          <a:latin typeface="Verdana" panose="020B0604030504040204" pitchFamily="34" charset="0"/>
          <a:ea typeface="黑体" panose="02010609060101010101" pitchFamily="49" charset="-122"/>
        </a:defRPr>
      </a:lvl7pPr>
      <a:lvl8pPr marL="1371600" algn="l" rtl="0" fontAlgn="base">
        <a:spcBef>
          <a:spcPct val="0"/>
        </a:spcBef>
        <a:spcAft>
          <a:spcPct val="0"/>
        </a:spcAft>
        <a:defRPr sz="3400" b="1">
          <a:solidFill>
            <a:schemeClr val="tx2"/>
          </a:solidFill>
          <a:latin typeface="Verdana" panose="020B0604030504040204" pitchFamily="34" charset="0"/>
          <a:ea typeface="黑体" panose="02010609060101010101" pitchFamily="49" charset="-122"/>
        </a:defRPr>
      </a:lvl8pPr>
      <a:lvl9pPr marL="1828800" algn="l" rtl="0" fontAlgn="base">
        <a:spcBef>
          <a:spcPct val="0"/>
        </a:spcBef>
        <a:spcAft>
          <a:spcPct val="0"/>
        </a:spcAft>
        <a:defRPr sz="3400" b="1">
          <a:solidFill>
            <a:schemeClr val="tx2"/>
          </a:solidFill>
          <a:latin typeface="Verdana" panose="020B0604030504040204" pitchFamily="34" charset="0"/>
          <a:ea typeface="黑体" panose="02010609060101010101" pitchFamily="49" charset="-122"/>
        </a:defRPr>
      </a:lvl9pPr>
    </p:titleStyle>
    <p:bodyStyle>
      <a:lvl1pPr marL="469900" indent="-469900" algn="l" rtl="0" eaLnBrk="0" fontAlgn="base" hangingPunct="0">
        <a:spcBef>
          <a:spcPct val="20000"/>
        </a:spcBef>
        <a:spcAft>
          <a:spcPct val="0"/>
        </a:spcAft>
        <a:buClr>
          <a:schemeClr val="accent2"/>
        </a:buClr>
        <a:buFont typeface="Wingdings 2" panose="05020102010507070707" pitchFamily="18" charset="2"/>
        <a:defRPr sz="2400" b="1">
          <a:solidFill>
            <a:schemeClr val="tx1"/>
          </a:solidFill>
          <a:latin typeface="+mn-lt"/>
          <a:ea typeface="+mn-ea"/>
          <a:cs typeface="+mn-cs"/>
        </a:defRPr>
      </a:lvl1pPr>
      <a:lvl2pPr marL="908050" indent="-436880" algn="l" rtl="0" eaLnBrk="0" fontAlgn="base" hangingPunct="0">
        <a:spcBef>
          <a:spcPct val="20000"/>
        </a:spcBef>
        <a:spcAft>
          <a:spcPct val="0"/>
        </a:spcAft>
        <a:buClr>
          <a:schemeClr val="accent2"/>
        </a:buClr>
        <a:buFont typeface="Wingdings" panose="05000000000000000000" pitchFamily="2" charset="2"/>
        <a:buChar char="Ì"/>
        <a:defRPr sz="2200" b="1">
          <a:solidFill>
            <a:schemeClr val="tx1"/>
          </a:solidFill>
          <a:latin typeface="+mn-lt"/>
          <a:ea typeface="宋体" panose="02010600030101010101" pitchFamily="2" charset="-122"/>
        </a:defRPr>
      </a:lvl2pPr>
      <a:lvl3pPr marL="1304925" indent="-395605" algn="l" rtl="0" eaLnBrk="0" fontAlgn="base" hangingPunct="0">
        <a:spcBef>
          <a:spcPct val="20000"/>
        </a:spcBef>
        <a:spcAft>
          <a:spcPct val="0"/>
        </a:spcAft>
        <a:buClr>
          <a:schemeClr val="accent2"/>
        </a:buClr>
        <a:buFont typeface="Wingdings" panose="05000000000000000000" pitchFamily="2" charset="2"/>
        <a:buChar char="Ø"/>
        <a:defRPr sz="2000" b="1">
          <a:solidFill>
            <a:schemeClr val="tx1"/>
          </a:solidFill>
          <a:latin typeface="+mn-lt"/>
          <a:ea typeface="宋体" panose="02010600030101010101" pitchFamily="2" charset="-122"/>
        </a:defRPr>
      </a:lvl3pPr>
      <a:lvl4pPr marL="1694180" indent="-387350" algn="l" rtl="0" eaLnBrk="0" fontAlgn="base" hangingPunct="0">
        <a:spcBef>
          <a:spcPct val="20000"/>
        </a:spcBef>
        <a:spcAft>
          <a:spcPct val="0"/>
        </a:spcAft>
        <a:buClr>
          <a:schemeClr val="accent2"/>
        </a:buClr>
        <a:buFont typeface="Wingdings" panose="05000000000000000000" pitchFamily="2" charset="2"/>
        <a:buChar char="n"/>
        <a:defRPr>
          <a:solidFill>
            <a:schemeClr val="tx1"/>
          </a:solidFill>
          <a:latin typeface="+mn-lt"/>
          <a:ea typeface="宋体" panose="02010600030101010101" pitchFamily="2" charset="-122"/>
        </a:defRPr>
      </a:lvl4pPr>
      <a:lvl5pPr marL="2094230" indent="-398780" algn="l" rtl="0" eaLnBrk="0" fontAlgn="base" hangingPunct="0">
        <a:spcBef>
          <a:spcPct val="25000"/>
        </a:spcBef>
        <a:spcAft>
          <a:spcPct val="0"/>
        </a:spcAft>
        <a:buClr>
          <a:schemeClr val="accent2"/>
        </a:buClr>
        <a:buFont typeface="Wingdings" panose="05000000000000000000" pitchFamily="2" charset="2"/>
        <a:buChar char="§"/>
        <a:defRPr>
          <a:solidFill>
            <a:schemeClr val="tx1"/>
          </a:solidFill>
          <a:latin typeface="+mn-lt"/>
          <a:ea typeface="宋体" panose="02010600030101010101" pitchFamily="2" charset="-122"/>
        </a:defRPr>
      </a:lvl5pPr>
      <a:lvl6pPr marL="2551430" indent="-398780" algn="l" rtl="0" fontAlgn="base">
        <a:spcBef>
          <a:spcPct val="25000"/>
        </a:spcBef>
        <a:spcAft>
          <a:spcPct val="0"/>
        </a:spcAft>
        <a:buClr>
          <a:schemeClr val="accent2"/>
        </a:buClr>
        <a:buFont typeface="Wingdings" panose="05000000000000000000" pitchFamily="2" charset="2"/>
        <a:buChar char="§"/>
        <a:defRPr>
          <a:solidFill>
            <a:schemeClr val="tx1"/>
          </a:solidFill>
          <a:latin typeface="+mn-lt"/>
          <a:ea typeface="宋体" panose="02010600030101010101" pitchFamily="2" charset="-122"/>
        </a:defRPr>
      </a:lvl6pPr>
      <a:lvl7pPr marL="3008630" indent="-398780" algn="l" rtl="0" fontAlgn="base">
        <a:spcBef>
          <a:spcPct val="25000"/>
        </a:spcBef>
        <a:spcAft>
          <a:spcPct val="0"/>
        </a:spcAft>
        <a:buClr>
          <a:schemeClr val="accent2"/>
        </a:buClr>
        <a:buFont typeface="Wingdings" panose="05000000000000000000" pitchFamily="2" charset="2"/>
        <a:buChar char="§"/>
        <a:defRPr>
          <a:solidFill>
            <a:schemeClr val="tx1"/>
          </a:solidFill>
          <a:latin typeface="+mn-lt"/>
          <a:ea typeface="宋体" panose="02010600030101010101" pitchFamily="2" charset="-122"/>
        </a:defRPr>
      </a:lvl7pPr>
      <a:lvl8pPr marL="3465830" indent="-398780" algn="l" rtl="0" fontAlgn="base">
        <a:spcBef>
          <a:spcPct val="25000"/>
        </a:spcBef>
        <a:spcAft>
          <a:spcPct val="0"/>
        </a:spcAft>
        <a:buClr>
          <a:schemeClr val="accent2"/>
        </a:buClr>
        <a:buFont typeface="Wingdings" panose="05000000000000000000" pitchFamily="2" charset="2"/>
        <a:buChar char="§"/>
        <a:defRPr>
          <a:solidFill>
            <a:schemeClr val="tx1"/>
          </a:solidFill>
          <a:latin typeface="+mn-lt"/>
          <a:ea typeface="宋体" panose="02010600030101010101" pitchFamily="2" charset="-122"/>
        </a:defRPr>
      </a:lvl8pPr>
      <a:lvl9pPr marL="3923030" indent="-398780" algn="l" rtl="0" fontAlgn="base">
        <a:spcBef>
          <a:spcPct val="25000"/>
        </a:spcBef>
        <a:spcAft>
          <a:spcPct val="0"/>
        </a:spcAft>
        <a:buClr>
          <a:schemeClr val="accent2"/>
        </a:buClr>
        <a:buFont typeface="Wingdings" panose="05000000000000000000" pitchFamily="2" charset="2"/>
        <a:buChar char="§"/>
        <a:defRPr>
          <a:solidFill>
            <a:schemeClr val="tx1"/>
          </a:solidFill>
          <a:latin typeface="+mn-lt"/>
          <a:ea typeface="宋体" panose="02010600030101010101" pitchFamily="2" charset="-122"/>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p:sp>
        <p:nvSpPr>
          <p:cNvPr id="4098" name="Rectangle 2"/>
          <p:cNvSpPr/>
          <p:nvPr>
            <p:ph type="title"/>
          </p:nvPr>
        </p:nvSpPr>
        <p:spPr>
          <a:xfrm>
            <a:off x="766233" y="304800"/>
            <a:ext cx="10668000" cy="676275"/>
          </a:xfrm>
          <a:prstGeom prst="rect">
            <a:avLst/>
          </a:prstGeom>
          <a:noFill/>
          <a:ln w="9525">
            <a:noFill/>
          </a:ln>
        </p:spPr>
        <p:txBody>
          <a:bodyPr anchor="ctr" anchorCtr="0"/>
          <a:p>
            <a:pPr lvl="0"/>
            <a:r>
              <a:rPr lang="zh-CN" altLang="en-US" dirty="0"/>
              <a:t>单击此处编辑母版标题样式</a:t>
            </a:r>
            <a:endParaRPr lang="zh-CN" altLang="en-US" dirty="0"/>
          </a:p>
        </p:txBody>
      </p:sp>
      <p:sp>
        <p:nvSpPr>
          <p:cNvPr id="4099" name="Rectangle 3"/>
          <p:cNvSpPr/>
          <p:nvPr>
            <p:ph type="body"/>
          </p:nvPr>
        </p:nvSpPr>
        <p:spPr>
          <a:xfrm>
            <a:off x="755651" y="1196975"/>
            <a:ext cx="10668000" cy="4968875"/>
          </a:xfrm>
          <a:prstGeom prst="rect">
            <a:avLst/>
          </a:prstGeom>
          <a:noFill/>
          <a:ln w="9525">
            <a:noFill/>
          </a:ln>
        </p:spPr>
        <p:txBody>
          <a:bodyPr anchor="t" anchorCtr="0"/>
          <a:p>
            <a:pPr lvl="0"/>
            <a:r>
              <a:rPr lang="zh-CN" altLang="en-US" dirty="0"/>
              <a:t>单击此处编辑母版文本样式</a:t>
            </a:r>
            <a:endParaRPr lang="zh-CN" altLang="en-US" dirty="0"/>
          </a:p>
          <a:p>
            <a:pPr lvl="1" indent="-436245"/>
            <a:r>
              <a:rPr lang="zh-CN" altLang="en-US" dirty="0"/>
              <a:t>第二级</a:t>
            </a:r>
            <a:endParaRPr lang="zh-CN" altLang="en-US" dirty="0"/>
          </a:p>
          <a:p>
            <a:pPr lvl="2" indent="-394970"/>
            <a:r>
              <a:rPr lang="zh-CN" altLang="en-US" dirty="0"/>
              <a:t>第三级</a:t>
            </a:r>
            <a:endParaRPr lang="zh-CN" altLang="en-US" dirty="0"/>
          </a:p>
        </p:txBody>
      </p:sp>
      <p:sp>
        <p:nvSpPr>
          <p:cNvPr id="4100" name="AutoShape 4"/>
          <p:cNvSpPr/>
          <p:nvPr/>
        </p:nvSpPr>
        <p:spPr>
          <a:xfrm>
            <a:off x="814917" y="1052513"/>
            <a:ext cx="10610849" cy="109537"/>
          </a:xfrm>
          <a:custGeom>
            <a:avLst/>
            <a:gdLst/>
            <a:ahLst/>
            <a:cxnLst>
              <a:cxn ang="0">
                <a:pos x="0" y="0"/>
              </a:cxn>
              <a:cxn ang="0">
                <a:pos x="4655510" y="0"/>
              </a:cxn>
              <a:cxn ang="0">
                <a:pos x="4655510" y="109537"/>
              </a:cxn>
              <a:cxn ang="0">
                <a:pos x="0" y="109537"/>
              </a:cxn>
              <a:cxn ang="0">
                <a:pos x="0" y="0"/>
              </a:cxn>
              <a:cxn ang="0">
                <a:pos x="0" y="0"/>
              </a:cxn>
              <a:cxn ang="0">
                <a:pos x="7958137" y="0"/>
              </a:cxn>
            </a:cxnLst>
            <a:pathLst>
              <a:path w="1000" h="1000" stroke="0">
                <a:moveTo>
                  <a:pt x="0" y="0"/>
                </a:moveTo>
                <a:lnTo>
                  <a:pt x="585" y="0"/>
                </a:lnTo>
                <a:lnTo>
                  <a:pt x="585" y="1000"/>
                </a:lnTo>
                <a:lnTo>
                  <a:pt x="0" y="1000"/>
                </a:lnTo>
                <a:lnTo>
                  <a:pt x="0" y="0"/>
                </a:lnTo>
                <a:close/>
              </a:path>
              <a:path w="1000" h="1000">
                <a:moveTo>
                  <a:pt x="0" y="0"/>
                </a:moveTo>
                <a:lnTo>
                  <a:pt x="1000" y="0"/>
                </a:lnTo>
              </a:path>
            </a:pathLst>
          </a:custGeom>
          <a:solidFill>
            <a:schemeClr val="accent2"/>
          </a:solidFill>
          <a:ln w="9525" cap="flat" cmpd="sng">
            <a:solidFill>
              <a:schemeClr val="accent2"/>
            </a:solidFill>
            <a:prstDash val="solid"/>
            <a:miter/>
            <a:headEnd type="none" w="med" len="med"/>
            <a:tailEnd type="none" w="med" len="med"/>
          </a:ln>
        </p:spPr>
        <p:txBody>
          <a:bodyPr/>
          <a:p>
            <a:endParaRPr lang="zh-CN" altLang="en-US"/>
          </a:p>
        </p:txBody>
      </p:sp>
      <p:sp>
        <p:nvSpPr>
          <p:cNvPr id="4101" name="Line 5"/>
          <p:cNvSpPr/>
          <p:nvPr/>
        </p:nvSpPr>
        <p:spPr>
          <a:xfrm flipV="1">
            <a:off x="812800" y="6172200"/>
            <a:ext cx="10566400" cy="0"/>
          </a:xfrm>
          <a:prstGeom prst="line">
            <a:avLst/>
          </a:prstGeom>
          <a:ln w="3175" cap="flat" cmpd="sng">
            <a:solidFill>
              <a:schemeClr val="accent2"/>
            </a:solidFill>
            <a:prstDash val="solid"/>
            <a:round/>
            <a:headEnd type="none" w="med" len="med"/>
            <a:tailEnd type="none" w="med" len="med"/>
          </a:ln>
        </p:spPr>
      </p:sp>
      <p:sp>
        <p:nvSpPr>
          <p:cNvPr id="60422" name="Rectangle 6"/>
          <p:cNvSpPr>
            <a:spLocks noGrp="1" noChangeArrowheads="1"/>
          </p:cNvSpPr>
          <p:nvPr>
            <p:ph type="dt" sz="half" idx="2"/>
          </p:nvPr>
        </p:nvSpPr>
        <p:spPr bwMode="auto">
          <a:xfrm>
            <a:off x="812800" y="6245225"/>
            <a:ext cx="2641600" cy="476250"/>
          </a:xfrm>
          <a:prstGeom prst="rect">
            <a:avLst/>
          </a:prstGeom>
          <a:noFill/>
          <a:ln>
            <a:noFill/>
          </a:ln>
        </p:spPr>
        <p:txBody>
          <a:bodyPr vert="horz" wrap="square" lIns="91440" tIns="45720" rIns="91440" bIns="45720" numCol="1" anchor="t" anchorCtr="0" compatLnSpc="1"/>
          <a:lstStyle>
            <a:lvl1pPr>
              <a:defRPr sz="1200">
                <a:latin typeface="+mn-lt"/>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60423" name="Rectangle 7"/>
          <p:cNvSpPr>
            <a:spLocks noGrp="1" noChangeArrowheads="1"/>
          </p:cNvSpPr>
          <p:nvPr>
            <p:ph type="ftr" sz="quarter" idx="3"/>
          </p:nvPr>
        </p:nvSpPr>
        <p:spPr bwMode="auto">
          <a:xfrm>
            <a:off x="3790951" y="6245225"/>
            <a:ext cx="4610100" cy="476250"/>
          </a:xfrm>
          <a:prstGeom prst="rect">
            <a:avLst/>
          </a:prstGeom>
          <a:noFill/>
          <a:ln>
            <a:noFill/>
          </a:ln>
        </p:spPr>
        <p:txBody>
          <a:bodyPr vert="horz" wrap="square" lIns="0" tIns="0" rIns="0" bIns="0" numCol="1" anchor="t" anchorCtr="0" compatLnSpc="1"/>
          <a:lstStyle>
            <a:lvl1pPr algn="ctr">
              <a:defRPr sz="1400" b="1">
                <a:latin typeface="楷体_GB2312" pitchFamily="49" charset="-122"/>
                <a:ea typeface="楷体_GB2312" pitchFamily="49" charset="-122"/>
              </a:defRPr>
            </a:lvl1p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第</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十</a:t>
            </a:r>
            <a:r>
              <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章  </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会计工作组织</a:t>
            </a:r>
            <a:endPar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endParaRPr>
          </a:p>
        </p:txBody>
      </p:sp>
      <p:sp>
        <p:nvSpPr>
          <p:cNvPr id="60424" name="Rectangle 8"/>
          <p:cNvSpPr>
            <a:spLocks noGrp="1" noChangeArrowheads="1"/>
          </p:cNvSpPr>
          <p:nvPr>
            <p:ph type="sldNum" sz="quarter" idx="4"/>
          </p:nvPr>
        </p:nvSpPr>
        <p:spPr bwMode="auto">
          <a:xfrm>
            <a:off x="8737600" y="6245225"/>
            <a:ext cx="2641600" cy="476250"/>
          </a:xfrm>
          <a:prstGeom prst="rect">
            <a:avLst/>
          </a:prstGeom>
          <a:noFill/>
          <a:ln>
            <a:noFill/>
          </a:ln>
        </p:spPr>
        <p:txBody>
          <a:bodyPr vert="horz" wrap="square" lIns="91440" tIns="45720" rIns="91440" bIns="45720" numCol="1" anchor="t" anchorCtr="0" compatLnSpc="1"/>
          <a:lstStyle>
            <a:lvl1pPr algn="r">
              <a:defRPr sz="1200">
                <a:latin typeface="Verdana" panose="020B0604030504040204" pitchFamily="34" charset="0"/>
              </a:defRPr>
            </a:lvl1pPr>
          </a:lstStyle>
          <a:p>
            <a:pPr lvl="0" eaLnBrk="1" fontAlgn="base" hangingPunct="1"/>
            <a:fld id="{9A0DB2DC-4C9A-4742-B13C-FB6460FD3503}" type="slidenum">
              <a:rPr lang="en-US" altLang="zh-CN" strike="noStrike" noProof="1" dirty="0">
                <a:latin typeface="Verdana" panose="020B060403050404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sp>
        <p:nvSpPr>
          <p:cNvPr id="4105" name="Rectangle 15"/>
          <p:cNvSpPr/>
          <p:nvPr userDrawn="1"/>
        </p:nvSpPr>
        <p:spPr>
          <a:xfrm>
            <a:off x="0" y="0"/>
            <a:ext cx="12192000" cy="260350"/>
          </a:xfrm>
          <a:prstGeom prst="rect">
            <a:avLst/>
          </a:prstGeom>
          <a:gradFill rotWithShape="1">
            <a:gsLst>
              <a:gs pos="0">
                <a:srgbClr val="003366"/>
              </a:gs>
              <a:gs pos="100000">
                <a:srgbClr val="E7ECF1">
                  <a:alpha val="0"/>
                </a:srgbClr>
              </a:gs>
            </a:gsLst>
            <a:lin ang="0" scaled="1"/>
            <a:tileRect/>
          </a:gradFill>
          <a:ln w="9525">
            <a:noFill/>
          </a:ln>
        </p:spPr>
        <p:txBody>
          <a:bodyPr wrap="none" anchor="ctr" anchorCtr="0"/>
          <a:p>
            <a:pPr lvl="0" eaLnBrk="1" hangingPunct="1"/>
            <a:endParaRPr lang="zh-CN" altLang="en-US" dirty="0">
              <a:latin typeface="Arial" panose="020B0604020202020204" pitchFamily="34" charset="0"/>
              <a:ea typeface="宋体" panose="02010600030101010101" pitchFamily="2" charset="-122"/>
            </a:endParaRPr>
          </a:p>
        </p:txBody>
      </p:sp>
      <p:sp>
        <p:nvSpPr>
          <p:cNvPr id="4106" name="AutoShape 16"/>
          <p:cNvSpPr/>
          <p:nvPr userDrawn="1"/>
        </p:nvSpPr>
        <p:spPr>
          <a:xfrm>
            <a:off x="0" y="193675"/>
            <a:ext cx="228600" cy="180975"/>
          </a:xfrm>
          <a:prstGeom prst="roundRect">
            <a:avLst>
              <a:gd name="adj" fmla="val 16667"/>
            </a:avLst>
          </a:prstGeom>
          <a:solidFill>
            <a:srgbClr val="FF99FF">
              <a:alpha val="79999"/>
            </a:srgbClr>
          </a:solidFill>
          <a:ln w="9525"/>
          <a:scene3d>
            <a:camera prst="legacyObliqueTopRight">
              <a:rot lat="0" lon="0" rev="0"/>
            </a:camera>
            <a:lightRig rig="legacyFlat3" dir="b"/>
          </a:scene3d>
          <a:sp3d extrusionH="125400" prstMaterial="legacyMatte">
            <a:bevelT w="13500" h="13500" prst="angle"/>
            <a:bevelB w="13500" h="13500" prst="angle"/>
            <a:extrusionClr>
              <a:srgbClr val="FF99FF"/>
            </a:extrusionClr>
          </a:sp3d>
        </p:spPr>
        <p:txBody>
          <a:bodyPr wrap="none" anchor="ctr" anchorCtr="0">
            <a:flatTx/>
          </a:bodyPr>
          <a:p>
            <a:pPr lvl="0" eaLnBrk="1" hangingPunct="1"/>
            <a:endParaRPr lang="zh-CN" altLang="en-US" dirty="0">
              <a:latin typeface="Arial" panose="020B0604020202020204" pitchFamily="34" charset="0"/>
              <a:ea typeface="宋体" panose="02010600030101010101" pitchFamily="2" charset="-122"/>
            </a:endParaRPr>
          </a:p>
        </p:txBody>
      </p:sp>
      <p:sp>
        <p:nvSpPr>
          <p:cNvPr id="4107" name="AutoShape 17"/>
          <p:cNvSpPr/>
          <p:nvPr userDrawn="1"/>
        </p:nvSpPr>
        <p:spPr>
          <a:xfrm>
            <a:off x="203200" y="152400"/>
            <a:ext cx="228600" cy="180975"/>
          </a:xfrm>
          <a:prstGeom prst="roundRect">
            <a:avLst>
              <a:gd name="adj" fmla="val 16667"/>
            </a:avLst>
          </a:prstGeom>
          <a:solidFill>
            <a:srgbClr val="00FF00">
              <a:alpha val="79999"/>
            </a:srgbClr>
          </a:solidFill>
          <a:ln w="9525"/>
          <a:scene3d>
            <a:camera prst="legacyObliqueTopRight">
              <a:rot lat="0" lon="0" rev="0"/>
            </a:camera>
            <a:lightRig rig="legacyFlat3" dir="b"/>
          </a:scene3d>
          <a:sp3d extrusionH="125400" prstMaterial="legacyMatte">
            <a:bevelT w="13500" h="13500" prst="angle"/>
            <a:bevelB w="13500" h="13500" prst="angle"/>
            <a:extrusionClr>
              <a:srgbClr val="00FF00"/>
            </a:extrusionClr>
          </a:sp3d>
        </p:spPr>
        <p:txBody>
          <a:bodyPr wrap="none" anchor="ctr" anchorCtr="0">
            <a:flatTx/>
          </a:bodyPr>
          <a:p>
            <a:pPr lvl="0" eaLnBrk="1" hangingPunct="1"/>
            <a:endParaRPr lang="zh-CN" altLang="en-US" dirty="0">
              <a:latin typeface="Arial" panose="020B0604020202020204" pitchFamily="34" charset="0"/>
              <a:ea typeface="宋体" panose="02010600030101010101" pitchFamily="2" charset="-122"/>
            </a:endParaRPr>
          </a:p>
        </p:txBody>
      </p:sp>
      <p:sp>
        <p:nvSpPr>
          <p:cNvPr id="4108" name="AutoShape 18"/>
          <p:cNvSpPr/>
          <p:nvPr userDrawn="1"/>
        </p:nvSpPr>
        <p:spPr>
          <a:xfrm>
            <a:off x="103717" y="34925"/>
            <a:ext cx="228600" cy="180975"/>
          </a:xfrm>
          <a:prstGeom prst="roundRect">
            <a:avLst>
              <a:gd name="adj" fmla="val 16667"/>
            </a:avLst>
          </a:prstGeom>
          <a:solidFill>
            <a:srgbClr val="FFFF00">
              <a:alpha val="79999"/>
            </a:srgbClr>
          </a:solidFill>
          <a:ln w="9525"/>
          <a:scene3d>
            <a:camera prst="legacyObliqueTopRight">
              <a:rot lat="0" lon="0" rev="0"/>
            </a:camera>
            <a:lightRig rig="legacyFlat3" dir="b"/>
          </a:scene3d>
          <a:sp3d extrusionH="125400" prstMaterial="legacyMatte">
            <a:bevelT w="13500" h="13500" prst="angle"/>
            <a:bevelB w="13500" h="13500" prst="angle"/>
            <a:extrusionClr>
              <a:srgbClr val="FFFF00"/>
            </a:extrusionClr>
          </a:sp3d>
        </p:spPr>
        <p:txBody>
          <a:bodyPr wrap="none" anchor="ctr" anchorCtr="0">
            <a:flatTx/>
          </a:bodyPr>
          <a:p>
            <a:pPr lvl="0" eaLnBrk="1" hangingPunct="1"/>
            <a:endParaRPr lang="zh-CN" altLang="en-US" dirty="0">
              <a:latin typeface="Arial" panose="020B0604020202020204" pitchFamily="34" charset="0"/>
              <a:ea typeface="宋体" panose="02010600030101010101" pitchFamily="2" charset="-122"/>
            </a:endParaRPr>
          </a:p>
        </p:txBody>
      </p:sp>
      <p:sp>
        <p:nvSpPr>
          <p:cNvPr id="4109" name="AutoShape 19"/>
          <p:cNvSpPr/>
          <p:nvPr userDrawn="1"/>
        </p:nvSpPr>
        <p:spPr>
          <a:xfrm>
            <a:off x="1871133" y="0"/>
            <a:ext cx="287867" cy="188913"/>
          </a:xfrm>
          <a:prstGeom prst="parallelogram">
            <a:avLst>
              <a:gd name="adj" fmla="val 28571"/>
            </a:avLst>
          </a:prstGeom>
          <a:solidFill>
            <a:srgbClr val="FF0066">
              <a:alpha val="70195"/>
            </a:srgbClr>
          </a:solidFill>
          <a:ln w="9525">
            <a:noFill/>
          </a:ln>
        </p:spPr>
        <p:txBody>
          <a:bodyPr wrap="none" anchor="ctr" anchorCtr="0"/>
          <a:p>
            <a:pPr lvl="0" eaLnBrk="1" hangingPunct="1"/>
            <a:endParaRPr lang="zh-CN" altLang="en-US" dirty="0">
              <a:latin typeface="Arial" panose="020B0604020202020204" pitchFamily="34" charset="0"/>
              <a:ea typeface="宋体" panose="02010600030101010101" pitchFamily="2" charset="-122"/>
            </a:endParaRPr>
          </a:p>
        </p:txBody>
      </p:sp>
      <p:sp>
        <p:nvSpPr>
          <p:cNvPr id="1038" name="Text Box 20"/>
          <p:cNvSpPr txBox="1">
            <a:spLocks noChangeArrowheads="1"/>
          </p:cNvSpPr>
          <p:nvPr/>
        </p:nvSpPr>
        <p:spPr bwMode="auto">
          <a:xfrm>
            <a:off x="527051" y="0"/>
            <a:ext cx="4705351" cy="215265"/>
          </a:xfrm>
          <a:prstGeom prst="rect">
            <a:avLst/>
          </a:prstGeom>
          <a:noFill/>
          <a:ln>
            <a:noFill/>
          </a:ln>
          <a:effectLst/>
        </p:spPr>
        <p:txBody>
          <a:bodyPr lIns="0" tIns="0" rIns="0" bIns="0">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50000"/>
              </a:spcBef>
              <a:spcAft>
                <a:spcPct val="0"/>
              </a:spcAft>
              <a:buClrTx/>
              <a:buSzTx/>
              <a:buFontTx/>
              <a:buNone/>
              <a:defRPr/>
            </a:pPr>
            <a:r>
              <a:rPr kumimoji="0" lang="zh-CN" altLang="en-US" sz="1400" b="1" i="1" u="none" strike="noStrike" kern="1200" cap="none" spc="0" normalizeH="0" baseline="0" noProof="0">
                <a:ln>
                  <a:noFill/>
                </a:ln>
                <a:solidFill>
                  <a:schemeClr val="bg1"/>
                </a:solidFill>
                <a:effectLst/>
                <a:uLnTx/>
                <a:uFillTx/>
                <a:latin typeface="Arial" panose="020B0604020202020204" pitchFamily="34" charset="0"/>
                <a:ea typeface="黑体" panose="02010609060101010101" pitchFamily="49" charset="-122"/>
                <a:cs typeface="+mn-cs"/>
              </a:rPr>
              <a:t>会计学 原理  </a:t>
            </a:r>
            <a:r>
              <a:rPr kumimoji="0" lang="en-US" altLang="zh-CN" sz="1400" b="1" i="1" u="none" strike="noStrike" kern="1200" cap="none" spc="0" normalizeH="0" baseline="0" noProof="0">
                <a:ln>
                  <a:noFill/>
                </a:ln>
                <a:solidFill>
                  <a:schemeClr val="bg1"/>
                </a:solidFill>
                <a:effectLst/>
                <a:uLnTx/>
                <a:uFillTx/>
                <a:latin typeface="Arial" panose="020B0604020202020204" pitchFamily="34" charset="0"/>
                <a:ea typeface="黑体" panose="02010609060101010101" pitchFamily="49" charset="-122"/>
                <a:cs typeface="+mn-cs"/>
              </a:rPr>
              <a:t>10</a:t>
            </a:r>
            <a:r>
              <a:rPr kumimoji="0" lang="en-US" altLang="zh-CN" sz="1400" b="1" i="1" u="none" strike="noStrike" kern="1200" cap="none" spc="0" normalizeH="0" baseline="0" noProof="0">
                <a:ln>
                  <a:noFill/>
                </a:ln>
                <a:solidFill>
                  <a:schemeClr val="bg1"/>
                </a:solidFill>
                <a:effectLst/>
                <a:uLnTx/>
                <a:uFillTx/>
                <a:latin typeface="Arial" panose="020B0604020202020204" pitchFamily="34" charset="0"/>
                <a:ea typeface="黑体" panose="02010609060101010101" pitchFamily="49" charset="-122"/>
                <a:cs typeface="+mn-cs"/>
              </a:rPr>
              <a:t>   </a:t>
            </a:r>
            <a:r>
              <a:rPr kumimoji="0" lang="zh-CN" altLang="en-US" sz="1400" b="1" i="1" u="none" strike="noStrike" kern="1200" cap="none" spc="0" normalizeH="0" baseline="0" noProof="0">
                <a:ln>
                  <a:noFill/>
                </a:ln>
                <a:solidFill>
                  <a:schemeClr val="bg1"/>
                </a:solidFill>
                <a:effectLst/>
                <a:uLnTx/>
                <a:uFillTx/>
                <a:latin typeface="Arial" panose="020B0604020202020204" pitchFamily="34" charset="0"/>
                <a:ea typeface="楷体_GB2312" pitchFamily="49" charset="-122"/>
                <a:cs typeface="+mn-cs"/>
              </a:rPr>
              <a:t>会计工作组织</a:t>
            </a:r>
            <a:endParaRPr kumimoji="0" lang="zh-CN" altLang="en-US" sz="1400" b="1" i="1" u="none" strike="noStrike" kern="1200" cap="none" spc="0" normalizeH="0" baseline="0" noProof="0">
              <a:ln>
                <a:noFill/>
              </a:ln>
              <a:solidFill>
                <a:schemeClr val="bg1"/>
              </a:solidFill>
              <a:effectLst/>
              <a:uLnTx/>
              <a:uFillTx/>
              <a:latin typeface="Arial" panose="020B0604020202020204" pitchFamily="34" charset="0"/>
              <a:ea typeface="楷体_GB2312" pitchFamily="49" charset="-122"/>
              <a:cs typeface="+mn-cs"/>
            </a:endParaRPr>
          </a:p>
        </p:txBody>
      </p:sp>
      <p:pic>
        <p:nvPicPr>
          <p:cNvPr id="2" name="图片 1" descr="图片1"/>
          <p:cNvPicPr>
            <a:picLocks noChangeAspect="1"/>
          </p:cNvPicPr>
          <p:nvPr userDrawn="1"/>
        </p:nvPicPr>
        <p:blipFill>
          <a:blip r:embed="rId13"/>
          <a:stretch>
            <a:fillRect/>
          </a:stretch>
        </p:blipFill>
        <p:spPr>
          <a:xfrm>
            <a:off x="9552940" y="-27305"/>
            <a:ext cx="1877695" cy="359410"/>
          </a:xfrm>
          <a:prstGeom prst="rect">
            <a:avLst/>
          </a:prstGeom>
        </p:spPr>
      </p:pic>
    </p:spTree>
  </p:cSld>
  <p:clrMap bg1="lt1" tx1="dk1" bg2="lt2" tx2="dk2" accent1="accent1" accent2="accent2" accent3="accent3" accent4="accent4" accent5="accent5" accent6="accent6" hlink="hlink" folHlink="folHlink"/>
  <p:sldLayoutIdLst>
    <p:sldLayoutId id="2147483688" r:id="rId1"/>
    <p:sldLayoutId id="2147483689" r:id="rId2"/>
    <p:sldLayoutId id="2147483690" r:id="rId3"/>
    <p:sldLayoutId id="2147483691" r:id="rId4"/>
    <p:sldLayoutId id="2147483692" r:id="rId5"/>
    <p:sldLayoutId id="2147483693" r:id="rId6"/>
    <p:sldLayoutId id="2147483694" r:id="rId7"/>
    <p:sldLayoutId id="2147483695" r:id="rId8"/>
    <p:sldLayoutId id="2147483696" r:id="rId9"/>
    <p:sldLayoutId id="2147483697" r:id="rId10"/>
    <p:sldLayoutId id="2147483698" r:id="rId11"/>
    <p:sldLayoutId id="2147483699" r:id="rId12"/>
  </p:sldLayoutIdLst>
  <p:hf sldNum="0" hdr="0" ftr="0" dt="0"/>
  <p:txStyles>
    <p:titleStyle>
      <a:lvl1pPr algn="l" rtl="0" eaLnBrk="0" fontAlgn="base" hangingPunct="0">
        <a:spcBef>
          <a:spcPct val="0"/>
        </a:spcBef>
        <a:spcAft>
          <a:spcPct val="0"/>
        </a:spcAft>
        <a:defRPr sz="3400" b="1">
          <a:solidFill>
            <a:schemeClr val="tx2"/>
          </a:solidFill>
          <a:latin typeface="+mj-lt"/>
          <a:ea typeface="+mj-ea"/>
          <a:cs typeface="+mj-cs"/>
        </a:defRPr>
      </a:lvl1pPr>
      <a:lvl2pPr algn="l" rtl="0" eaLnBrk="0" fontAlgn="base" hangingPunct="0">
        <a:spcBef>
          <a:spcPct val="0"/>
        </a:spcBef>
        <a:spcAft>
          <a:spcPct val="0"/>
        </a:spcAft>
        <a:defRPr sz="3400" b="1">
          <a:solidFill>
            <a:schemeClr val="tx2"/>
          </a:solidFill>
          <a:latin typeface="Verdana" panose="020B0604030504040204" pitchFamily="34" charset="0"/>
          <a:ea typeface="黑体" panose="02010609060101010101" pitchFamily="49" charset="-122"/>
        </a:defRPr>
      </a:lvl2pPr>
      <a:lvl3pPr algn="l" rtl="0" eaLnBrk="0" fontAlgn="base" hangingPunct="0">
        <a:spcBef>
          <a:spcPct val="0"/>
        </a:spcBef>
        <a:spcAft>
          <a:spcPct val="0"/>
        </a:spcAft>
        <a:defRPr sz="3400" b="1">
          <a:solidFill>
            <a:schemeClr val="tx2"/>
          </a:solidFill>
          <a:latin typeface="Verdana" panose="020B0604030504040204" pitchFamily="34" charset="0"/>
          <a:ea typeface="黑体" panose="02010609060101010101" pitchFamily="49" charset="-122"/>
        </a:defRPr>
      </a:lvl3pPr>
      <a:lvl4pPr algn="l" rtl="0" eaLnBrk="0" fontAlgn="base" hangingPunct="0">
        <a:spcBef>
          <a:spcPct val="0"/>
        </a:spcBef>
        <a:spcAft>
          <a:spcPct val="0"/>
        </a:spcAft>
        <a:defRPr sz="3400" b="1">
          <a:solidFill>
            <a:schemeClr val="tx2"/>
          </a:solidFill>
          <a:latin typeface="Verdana" panose="020B0604030504040204" pitchFamily="34" charset="0"/>
          <a:ea typeface="黑体" panose="02010609060101010101" pitchFamily="49" charset="-122"/>
        </a:defRPr>
      </a:lvl4pPr>
      <a:lvl5pPr algn="l" rtl="0" eaLnBrk="0" fontAlgn="base" hangingPunct="0">
        <a:spcBef>
          <a:spcPct val="0"/>
        </a:spcBef>
        <a:spcAft>
          <a:spcPct val="0"/>
        </a:spcAft>
        <a:defRPr sz="3400" b="1">
          <a:solidFill>
            <a:schemeClr val="tx2"/>
          </a:solidFill>
          <a:latin typeface="Verdana" panose="020B0604030504040204" pitchFamily="34" charset="0"/>
          <a:ea typeface="黑体" panose="02010609060101010101" pitchFamily="49" charset="-122"/>
        </a:defRPr>
      </a:lvl5pPr>
      <a:lvl6pPr marL="457200" algn="l" rtl="0" fontAlgn="base">
        <a:spcBef>
          <a:spcPct val="0"/>
        </a:spcBef>
        <a:spcAft>
          <a:spcPct val="0"/>
        </a:spcAft>
        <a:defRPr sz="3400" b="1">
          <a:solidFill>
            <a:schemeClr val="tx2"/>
          </a:solidFill>
          <a:latin typeface="Verdana" panose="020B0604030504040204" pitchFamily="34" charset="0"/>
          <a:ea typeface="黑体" panose="02010609060101010101" pitchFamily="49" charset="-122"/>
        </a:defRPr>
      </a:lvl6pPr>
      <a:lvl7pPr marL="914400" algn="l" rtl="0" fontAlgn="base">
        <a:spcBef>
          <a:spcPct val="0"/>
        </a:spcBef>
        <a:spcAft>
          <a:spcPct val="0"/>
        </a:spcAft>
        <a:defRPr sz="3400" b="1">
          <a:solidFill>
            <a:schemeClr val="tx2"/>
          </a:solidFill>
          <a:latin typeface="Verdana" panose="020B0604030504040204" pitchFamily="34" charset="0"/>
          <a:ea typeface="黑体" panose="02010609060101010101" pitchFamily="49" charset="-122"/>
        </a:defRPr>
      </a:lvl7pPr>
      <a:lvl8pPr marL="1371600" algn="l" rtl="0" fontAlgn="base">
        <a:spcBef>
          <a:spcPct val="0"/>
        </a:spcBef>
        <a:spcAft>
          <a:spcPct val="0"/>
        </a:spcAft>
        <a:defRPr sz="3400" b="1">
          <a:solidFill>
            <a:schemeClr val="tx2"/>
          </a:solidFill>
          <a:latin typeface="Verdana" panose="020B0604030504040204" pitchFamily="34" charset="0"/>
          <a:ea typeface="黑体" panose="02010609060101010101" pitchFamily="49" charset="-122"/>
        </a:defRPr>
      </a:lvl8pPr>
      <a:lvl9pPr marL="1828800" algn="l" rtl="0" fontAlgn="base">
        <a:spcBef>
          <a:spcPct val="0"/>
        </a:spcBef>
        <a:spcAft>
          <a:spcPct val="0"/>
        </a:spcAft>
        <a:defRPr sz="3400" b="1">
          <a:solidFill>
            <a:schemeClr val="tx2"/>
          </a:solidFill>
          <a:latin typeface="Verdana" panose="020B0604030504040204" pitchFamily="34" charset="0"/>
          <a:ea typeface="黑体" panose="02010609060101010101" pitchFamily="49" charset="-122"/>
        </a:defRPr>
      </a:lvl9pPr>
    </p:titleStyle>
    <p:bodyStyle>
      <a:lvl1pPr marL="469900" indent="-469900" algn="l" rtl="0" eaLnBrk="0" fontAlgn="base" hangingPunct="0">
        <a:spcBef>
          <a:spcPct val="20000"/>
        </a:spcBef>
        <a:spcAft>
          <a:spcPct val="0"/>
        </a:spcAft>
        <a:buClr>
          <a:schemeClr val="accent2"/>
        </a:buClr>
        <a:buFont typeface="Wingdings 2" panose="05020102010507070707" pitchFamily="18" charset="2"/>
        <a:defRPr sz="2400" b="1">
          <a:solidFill>
            <a:schemeClr val="tx1"/>
          </a:solidFill>
          <a:latin typeface="+mn-lt"/>
          <a:ea typeface="+mn-ea"/>
          <a:cs typeface="+mn-cs"/>
        </a:defRPr>
      </a:lvl1pPr>
      <a:lvl2pPr marL="908050" indent="-436880" algn="l" rtl="0" eaLnBrk="0" fontAlgn="base" hangingPunct="0">
        <a:spcBef>
          <a:spcPct val="20000"/>
        </a:spcBef>
        <a:spcAft>
          <a:spcPct val="0"/>
        </a:spcAft>
        <a:buClr>
          <a:schemeClr val="accent2"/>
        </a:buClr>
        <a:buFont typeface="Wingdings" panose="05000000000000000000" pitchFamily="2" charset="2"/>
        <a:buChar char="Ì"/>
        <a:defRPr sz="2200" b="1">
          <a:solidFill>
            <a:schemeClr val="tx1"/>
          </a:solidFill>
          <a:latin typeface="+mn-lt"/>
          <a:ea typeface="宋体" panose="02010600030101010101" pitchFamily="2" charset="-122"/>
        </a:defRPr>
      </a:lvl2pPr>
      <a:lvl3pPr marL="1304925" indent="-395605" algn="l" rtl="0" eaLnBrk="0" fontAlgn="base" hangingPunct="0">
        <a:spcBef>
          <a:spcPct val="20000"/>
        </a:spcBef>
        <a:spcAft>
          <a:spcPct val="0"/>
        </a:spcAft>
        <a:buClr>
          <a:schemeClr val="accent2"/>
        </a:buClr>
        <a:buFont typeface="Wingdings" panose="05000000000000000000" pitchFamily="2" charset="2"/>
        <a:buChar char="Ø"/>
        <a:defRPr sz="2000" b="1">
          <a:solidFill>
            <a:schemeClr val="tx1"/>
          </a:solidFill>
          <a:latin typeface="+mn-lt"/>
          <a:ea typeface="宋体" panose="02010600030101010101" pitchFamily="2" charset="-122"/>
        </a:defRPr>
      </a:lvl3pPr>
      <a:lvl4pPr marL="1694180" indent="-387350" algn="l" rtl="0" eaLnBrk="0" fontAlgn="base" hangingPunct="0">
        <a:spcBef>
          <a:spcPct val="20000"/>
        </a:spcBef>
        <a:spcAft>
          <a:spcPct val="0"/>
        </a:spcAft>
        <a:buClr>
          <a:schemeClr val="accent2"/>
        </a:buClr>
        <a:buFont typeface="Wingdings" panose="05000000000000000000" pitchFamily="2" charset="2"/>
        <a:buChar char="n"/>
        <a:defRPr>
          <a:solidFill>
            <a:schemeClr val="tx1"/>
          </a:solidFill>
          <a:latin typeface="+mn-lt"/>
          <a:ea typeface="宋体" panose="02010600030101010101" pitchFamily="2" charset="-122"/>
        </a:defRPr>
      </a:lvl4pPr>
      <a:lvl5pPr marL="2094230" indent="-398780" algn="l" rtl="0" eaLnBrk="0" fontAlgn="base" hangingPunct="0">
        <a:spcBef>
          <a:spcPct val="25000"/>
        </a:spcBef>
        <a:spcAft>
          <a:spcPct val="0"/>
        </a:spcAft>
        <a:buClr>
          <a:schemeClr val="accent2"/>
        </a:buClr>
        <a:buFont typeface="Wingdings" panose="05000000000000000000" pitchFamily="2" charset="2"/>
        <a:buChar char="§"/>
        <a:defRPr>
          <a:solidFill>
            <a:schemeClr val="tx1"/>
          </a:solidFill>
          <a:latin typeface="+mn-lt"/>
          <a:ea typeface="宋体" panose="02010600030101010101" pitchFamily="2" charset="-122"/>
        </a:defRPr>
      </a:lvl5pPr>
      <a:lvl6pPr marL="2551430" indent="-398780" algn="l" rtl="0" fontAlgn="base">
        <a:spcBef>
          <a:spcPct val="25000"/>
        </a:spcBef>
        <a:spcAft>
          <a:spcPct val="0"/>
        </a:spcAft>
        <a:buClr>
          <a:schemeClr val="accent2"/>
        </a:buClr>
        <a:buFont typeface="Wingdings" panose="05000000000000000000" pitchFamily="2" charset="2"/>
        <a:buChar char="§"/>
        <a:defRPr>
          <a:solidFill>
            <a:schemeClr val="tx1"/>
          </a:solidFill>
          <a:latin typeface="+mn-lt"/>
          <a:ea typeface="宋体" panose="02010600030101010101" pitchFamily="2" charset="-122"/>
        </a:defRPr>
      </a:lvl6pPr>
      <a:lvl7pPr marL="3008630" indent="-398780" algn="l" rtl="0" fontAlgn="base">
        <a:spcBef>
          <a:spcPct val="25000"/>
        </a:spcBef>
        <a:spcAft>
          <a:spcPct val="0"/>
        </a:spcAft>
        <a:buClr>
          <a:schemeClr val="accent2"/>
        </a:buClr>
        <a:buFont typeface="Wingdings" panose="05000000000000000000" pitchFamily="2" charset="2"/>
        <a:buChar char="§"/>
        <a:defRPr>
          <a:solidFill>
            <a:schemeClr val="tx1"/>
          </a:solidFill>
          <a:latin typeface="+mn-lt"/>
          <a:ea typeface="宋体" panose="02010600030101010101" pitchFamily="2" charset="-122"/>
        </a:defRPr>
      </a:lvl7pPr>
      <a:lvl8pPr marL="3465830" indent="-398780" algn="l" rtl="0" fontAlgn="base">
        <a:spcBef>
          <a:spcPct val="25000"/>
        </a:spcBef>
        <a:spcAft>
          <a:spcPct val="0"/>
        </a:spcAft>
        <a:buClr>
          <a:schemeClr val="accent2"/>
        </a:buClr>
        <a:buFont typeface="Wingdings" panose="05000000000000000000" pitchFamily="2" charset="2"/>
        <a:buChar char="§"/>
        <a:defRPr>
          <a:solidFill>
            <a:schemeClr val="tx1"/>
          </a:solidFill>
          <a:latin typeface="+mn-lt"/>
          <a:ea typeface="宋体" panose="02010600030101010101" pitchFamily="2" charset="-122"/>
        </a:defRPr>
      </a:lvl8pPr>
      <a:lvl9pPr marL="3923030" indent="-398780" algn="l" rtl="0" fontAlgn="base">
        <a:spcBef>
          <a:spcPct val="25000"/>
        </a:spcBef>
        <a:spcAft>
          <a:spcPct val="0"/>
        </a:spcAft>
        <a:buClr>
          <a:schemeClr val="accent2"/>
        </a:buClr>
        <a:buFont typeface="Wingdings" panose="05000000000000000000" pitchFamily="2" charset="2"/>
        <a:buChar char="§"/>
        <a:defRPr>
          <a:solidFill>
            <a:schemeClr val="tx1"/>
          </a:solidFill>
          <a:latin typeface="+mn-lt"/>
          <a:ea typeface="宋体" panose="02010600030101010101" pitchFamily="2" charset="-122"/>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blipFill rotWithShape="0">
          <a:blip r:embed="rId10"/>
          <a:stretch>
            <a:fillRect/>
          </a:stretch>
        </a:blipFill>
        <a:effectLst/>
      </p:bgPr>
    </p:bg>
    <p:spTree>
      <p:nvGrpSpPr>
        <p:cNvPr id="1" name=""/>
        <p:cNvGrpSpPr/>
        <p:nvPr/>
      </p:nvGrpSpPr>
      <p:grpSpPr/>
    </p:spTree>
  </p:cSld>
  <p:clrMap bg1="lt1" tx1="dk1" bg2="lt2" tx2="dk2" accent1="accent1" accent2="accent2" accent3="accent3" accent4="accent4" accent5="accent5" accent6="accent6" hlink="hlink" folHlink="folHlink"/>
  <p:sldLayoutIdLst>
    <p:sldLayoutId id="2147483701" r:id="rId1"/>
    <p:sldLayoutId id="2147483702" r:id="rId2"/>
    <p:sldLayoutId id="2147483703" r:id="rId3"/>
    <p:sldLayoutId id="2147483704" r:id="rId4"/>
    <p:sldLayoutId id="2147483705" r:id="rId5"/>
    <p:sldLayoutId id="2147483706" r:id="rId6"/>
    <p:sldLayoutId id="2147483707" r:id="rId7"/>
    <p:sldLayoutId id="2147483708" r:id="rId8"/>
    <p:sldLayoutId id="2147483709" r:id="rId9"/>
  </p:sldLayoutIdLst>
  <p:hf sldNum="0" hdr="0" ftr="0" dt="0"/>
  <p:txStyles>
    <p:titleStyle>
      <a:lvl1pPr algn="l" defTabSz="685165" rtl="0" eaLnBrk="0" fontAlgn="base" hangingPunct="0">
        <a:lnSpc>
          <a:spcPct val="90000"/>
        </a:lnSpc>
        <a:spcBef>
          <a:spcPct val="0"/>
        </a:spcBef>
        <a:spcAft>
          <a:spcPct val="0"/>
        </a:spcAft>
        <a:defRPr sz="3300" kern="1200">
          <a:solidFill>
            <a:schemeClr val="tx1"/>
          </a:solidFill>
          <a:latin typeface="+mj-lt"/>
          <a:ea typeface="+mj-ea"/>
          <a:cs typeface="+mj-cs"/>
        </a:defRPr>
      </a:lvl1pPr>
      <a:lvl2pPr algn="l" defTabSz="913130" rtl="0" eaLnBrk="0" fontAlgn="base" hangingPunct="0">
        <a:lnSpc>
          <a:spcPct val="90000"/>
        </a:lnSpc>
        <a:spcBef>
          <a:spcPct val="0"/>
        </a:spcBef>
        <a:spcAft>
          <a:spcPct val="0"/>
        </a:spcAft>
        <a:defRPr sz="4400">
          <a:solidFill>
            <a:schemeClr val="tx1"/>
          </a:solidFill>
          <a:latin typeface="Arial" panose="020B0604020202020204" pitchFamily="34" charset="0"/>
          <a:ea typeface="微软雅黑" panose="020B0503020204020204" pitchFamily="49" charset="-122"/>
        </a:defRPr>
      </a:lvl2pPr>
      <a:lvl3pPr algn="l" defTabSz="913130" rtl="0" eaLnBrk="0" fontAlgn="base" hangingPunct="0">
        <a:lnSpc>
          <a:spcPct val="90000"/>
        </a:lnSpc>
        <a:spcBef>
          <a:spcPct val="0"/>
        </a:spcBef>
        <a:spcAft>
          <a:spcPct val="0"/>
        </a:spcAft>
        <a:defRPr sz="4400">
          <a:solidFill>
            <a:schemeClr val="tx1"/>
          </a:solidFill>
          <a:latin typeface="Arial" panose="020B0604020202020204" pitchFamily="34" charset="0"/>
          <a:ea typeface="微软雅黑" panose="020B0503020204020204" pitchFamily="49" charset="-122"/>
        </a:defRPr>
      </a:lvl3pPr>
      <a:lvl4pPr algn="l" defTabSz="913130" rtl="0" eaLnBrk="0" fontAlgn="base" hangingPunct="0">
        <a:lnSpc>
          <a:spcPct val="90000"/>
        </a:lnSpc>
        <a:spcBef>
          <a:spcPct val="0"/>
        </a:spcBef>
        <a:spcAft>
          <a:spcPct val="0"/>
        </a:spcAft>
        <a:defRPr sz="4400">
          <a:solidFill>
            <a:schemeClr val="tx1"/>
          </a:solidFill>
          <a:latin typeface="Arial" panose="020B0604020202020204" pitchFamily="34" charset="0"/>
          <a:ea typeface="微软雅黑" panose="020B0503020204020204" pitchFamily="49" charset="-122"/>
        </a:defRPr>
      </a:lvl4pPr>
      <a:lvl5pPr algn="l" defTabSz="913130" rtl="0" eaLnBrk="0" fontAlgn="base" hangingPunct="0">
        <a:lnSpc>
          <a:spcPct val="90000"/>
        </a:lnSpc>
        <a:spcBef>
          <a:spcPct val="0"/>
        </a:spcBef>
        <a:spcAft>
          <a:spcPct val="0"/>
        </a:spcAft>
        <a:defRPr sz="4400">
          <a:solidFill>
            <a:schemeClr val="tx1"/>
          </a:solidFill>
          <a:latin typeface="Arial" panose="020B0604020202020204" pitchFamily="34" charset="0"/>
          <a:ea typeface="微软雅黑" panose="020B0503020204020204" pitchFamily="49" charset="-122"/>
        </a:defRPr>
      </a:lvl5pPr>
      <a:lvl6pPr marL="457200" algn="l" defTabSz="912495" rtl="0" fontAlgn="base">
        <a:lnSpc>
          <a:spcPct val="90000"/>
        </a:lnSpc>
        <a:spcBef>
          <a:spcPct val="0"/>
        </a:spcBef>
        <a:spcAft>
          <a:spcPct val="0"/>
        </a:spcAft>
        <a:defRPr sz="4400">
          <a:solidFill>
            <a:schemeClr val="tx1"/>
          </a:solidFill>
          <a:latin typeface="Arial" panose="020B0604020202020204" pitchFamily="34" charset="0"/>
          <a:ea typeface="微软雅黑" panose="020B0503020204020204" pitchFamily="49" charset="-122"/>
        </a:defRPr>
      </a:lvl6pPr>
      <a:lvl7pPr marL="914400" algn="l" defTabSz="912495" rtl="0" fontAlgn="base">
        <a:lnSpc>
          <a:spcPct val="90000"/>
        </a:lnSpc>
        <a:spcBef>
          <a:spcPct val="0"/>
        </a:spcBef>
        <a:spcAft>
          <a:spcPct val="0"/>
        </a:spcAft>
        <a:defRPr sz="4400">
          <a:solidFill>
            <a:schemeClr val="tx1"/>
          </a:solidFill>
          <a:latin typeface="Arial" panose="020B0604020202020204" pitchFamily="34" charset="0"/>
          <a:ea typeface="微软雅黑" panose="020B0503020204020204" pitchFamily="49" charset="-122"/>
        </a:defRPr>
      </a:lvl7pPr>
      <a:lvl8pPr marL="1371600" algn="l" defTabSz="912495" rtl="0" fontAlgn="base">
        <a:lnSpc>
          <a:spcPct val="90000"/>
        </a:lnSpc>
        <a:spcBef>
          <a:spcPct val="0"/>
        </a:spcBef>
        <a:spcAft>
          <a:spcPct val="0"/>
        </a:spcAft>
        <a:defRPr sz="4400">
          <a:solidFill>
            <a:schemeClr val="tx1"/>
          </a:solidFill>
          <a:latin typeface="Arial" panose="020B0604020202020204" pitchFamily="34" charset="0"/>
          <a:ea typeface="微软雅黑" panose="020B0503020204020204" pitchFamily="49" charset="-122"/>
        </a:defRPr>
      </a:lvl8pPr>
      <a:lvl9pPr marL="1828800" algn="l" defTabSz="912495" rtl="0" fontAlgn="base">
        <a:lnSpc>
          <a:spcPct val="90000"/>
        </a:lnSpc>
        <a:spcBef>
          <a:spcPct val="0"/>
        </a:spcBef>
        <a:spcAft>
          <a:spcPct val="0"/>
        </a:spcAft>
        <a:defRPr sz="4400">
          <a:solidFill>
            <a:schemeClr val="tx1"/>
          </a:solidFill>
          <a:latin typeface="Arial" panose="020B0604020202020204" pitchFamily="34" charset="0"/>
          <a:ea typeface="微软雅黑" panose="020B0503020204020204" pitchFamily="49" charset="-122"/>
        </a:defRPr>
      </a:lvl9pPr>
    </p:titleStyle>
    <p:bodyStyle>
      <a:lvl1pPr marL="170815" indent="-170180" algn="l" defTabSz="685165" rtl="0" eaLnBrk="0" fontAlgn="base" hangingPunct="0">
        <a:lnSpc>
          <a:spcPct val="90000"/>
        </a:lnSpc>
        <a:spcBef>
          <a:spcPts val="750"/>
        </a:spcBef>
        <a:spcAft>
          <a:spcPct val="0"/>
        </a:spcAft>
        <a:buFont typeface="Arial" panose="020B0604020202020204" pitchFamily="34" charset="0"/>
        <a:buChar char="•"/>
        <a:defRPr sz="2100" kern="1200">
          <a:solidFill>
            <a:schemeClr val="tx1"/>
          </a:solidFill>
          <a:latin typeface="+mn-lt"/>
          <a:ea typeface="+mn-ea"/>
          <a:cs typeface="+mn-cs"/>
        </a:defRPr>
      </a:lvl1pPr>
      <a:lvl2pPr marL="513715" indent="-170180" algn="l" defTabSz="685165" rtl="0" eaLnBrk="0" fontAlgn="base" hangingPunct="0">
        <a:lnSpc>
          <a:spcPct val="90000"/>
        </a:lnSpc>
        <a:spcBef>
          <a:spcPts val="375"/>
        </a:spcBef>
        <a:spcAft>
          <a:spcPct val="0"/>
        </a:spcAft>
        <a:buFont typeface="Arial" panose="020B0604020202020204" pitchFamily="34" charset="0"/>
        <a:buChar char="•"/>
        <a:defRPr sz="1800" kern="1200">
          <a:solidFill>
            <a:schemeClr val="tx1"/>
          </a:solidFill>
          <a:latin typeface="+mn-lt"/>
          <a:ea typeface="+mn-ea"/>
          <a:cs typeface="+mn-cs"/>
        </a:defRPr>
      </a:lvl2pPr>
      <a:lvl3pPr marL="856615" indent="-170180" algn="l" defTabSz="685165" rtl="0" eaLnBrk="0" fontAlgn="base" hangingPunct="0">
        <a:lnSpc>
          <a:spcPct val="90000"/>
        </a:lnSpc>
        <a:spcBef>
          <a:spcPts val="375"/>
        </a:spcBef>
        <a:spcAft>
          <a:spcPct val="0"/>
        </a:spcAft>
        <a:buFont typeface="Arial" panose="020B0604020202020204" pitchFamily="34" charset="0"/>
        <a:buChar char="•"/>
        <a:defRPr sz="1500" kern="1200">
          <a:solidFill>
            <a:schemeClr val="tx1"/>
          </a:solidFill>
          <a:latin typeface="+mn-lt"/>
          <a:ea typeface="+mn-ea"/>
          <a:cs typeface="+mn-cs"/>
        </a:defRPr>
      </a:lvl3pPr>
      <a:lvl4pPr marL="1199515" indent="-170180" algn="l" defTabSz="685165" rtl="0" eaLnBrk="0" fontAlgn="base" hangingPunct="0">
        <a:lnSpc>
          <a:spcPct val="90000"/>
        </a:lnSpc>
        <a:spcBef>
          <a:spcPts val="375"/>
        </a:spcBef>
        <a:spcAft>
          <a:spcPct val="0"/>
        </a:spcAft>
        <a:buFont typeface="Arial" panose="020B0604020202020204" pitchFamily="34" charset="0"/>
        <a:buChar char="•"/>
        <a:defRPr sz="1500" kern="1200">
          <a:solidFill>
            <a:schemeClr val="tx1"/>
          </a:solidFill>
          <a:latin typeface="+mn-lt"/>
          <a:ea typeface="+mn-ea"/>
          <a:cs typeface="+mn-cs"/>
        </a:defRPr>
      </a:lvl4pPr>
      <a:lvl5pPr marL="1542415" indent="-170180" algn="l" defTabSz="685165" rtl="0" eaLnBrk="0" fontAlgn="base" hangingPunct="0">
        <a:lnSpc>
          <a:spcPct val="90000"/>
        </a:lnSpc>
        <a:spcBef>
          <a:spcPts val="375"/>
        </a:spcBef>
        <a:spcAft>
          <a:spcPct val="0"/>
        </a:spcAft>
        <a:buFont typeface="Arial" panose="020B0604020202020204" pitchFamily="34" charset="0"/>
        <a:buChar char="•"/>
        <a:defRPr sz="1500" kern="1200">
          <a:solidFill>
            <a:schemeClr val="tx1"/>
          </a:solidFill>
          <a:latin typeface="+mn-lt"/>
          <a:ea typeface="+mn-ea"/>
          <a:cs typeface="+mn-cs"/>
        </a:defRPr>
      </a:lvl5pPr>
      <a:lvl6pPr marL="1885950" indent="-171450" algn="l" defTabSz="685165"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165"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165"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165"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zh-CN"/>
      </a:defPPr>
      <a:lvl1pPr marL="0" algn="l" defTabSz="685165" rtl="0" eaLnBrk="1" latinLnBrk="0" hangingPunct="1">
        <a:defRPr sz="1350" kern="1200">
          <a:solidFill>
            <a:schemeClr val="tx1"/>
          </a:solidFill>
          <a:latin typeface="+mn-lt"/>
          <a:ea typeface="+mn-ea"/>
          <a:cs typeface="+mn-cs"/>
        </a:defRPr>
      </a:lvl1pPr>
      <a:lvl2pPr marL="342900" algn="l" defTabSz="685165" rtl="0" eaLnBrk="1" latinLnBrk="0" hangingPunct="1">
        <a:defRPr sz="1350" kern="1200">
          <a:solidFill>
            <a:schemeClr val="tx1"/>
          </a:solidFill>
          <a:latin typeface="+mn-lt"/>
          <a:ea typeface="+mn-ea"/>
          <a:cs typeface="+mn-cs"/>
        </a:defRPr>
      </a:lvl2pPr>
      <a:lvl3pPr marL="685800" algn="l" defTabSz="685165" rtl="0" eaLnBrk="1" latinLnBrk="0" hangingPunct="1">
        <a:defRPr sz="1350" kern="1200">
          <a:solidFill>
            <a:schemeClr val="tx1"/>
          </a:solidFill>
          <a:latin typeface="+mn-lt"/>
          <a:ea typeface="+mn-ea"/>
          <a:cs typeface="+mn-cs"/>
        </a:defRPr>
      </a:lvl3pPr>
      <a:lvl4pPr marL="1028700" algn="l" defTabSz="685165" rtl="0" eaLnBrk="1" latinLnBrk="0" hangingPunct="1">
        <a:defRPr sz="1350" kern="1200">
          <a:solidFill>
            <a:schemeClr val="tx1"/>
          </a:solidFill>
          <a:latin typeface="+mn-lt"/>
          <a:ea typeface="+mn-ea"/>
          <a:cs typeface="+mn-cs"/>
        </a:defRPr>
      </a:lvl4pPr>
      <a:lvl5pPr marL="1371600" algn="l" defTabSz="685165" rtl="0" eaLnBrk="1" latinLnBrk="0" hangingPunct="1">
        <a:defRPr sz="1350" kern="1200">
          <a:solidFill>
            <a:schemeClr val="tx1"/>
          </a:solidFill>
          <a:latin typeface="+mn-lt"/>
          <a:ea typeface="+mn-ea"/>
          <a:cs typeface="+mn-cs"/>
        </a:defRPr>
      </a:lvl5pPr>
      <a:lvl6pPr marL="1714500" algn="l" defTabSz="685165" rtl="0" eaLnBrk="1" latinLnBrk="0" hangingPunct="1">
        <a:defRPr sz="1350" kern="1200">
          <a:solidFill>
            <a:schemeClr val="tx1"/>
          </a:solidFill>
          <a:latin typeface="+mn-lt"/>
          <a:ea typeface="+mn-ea"/>
          <a:cs typeface="+mn-cs"/>
        </a:defRPr>
      </a:lvl6pPr>
      <a:lvl7pPr marL="2057400" algn="l" defTabSz="685165" rtl="0" eaLnBrk="1" latinLnBrk="0" hangingPunct="1">
        <a:defRPr sz="1350" kern="1200">
          <a:solidFill>
            <a:schemeClr val="tx1"/>
          </a:solidFill>
          <a:latin typeface="+mn-lt"/>
          <a:ea typeface="+mn-ea"/>
          <a:cs typeface="+mn-cs"/>
        </a:defRPr>
      </a:lvl7pPr>
      <a:lvl8pPr marL="2400300" algn="l" defTabSz="685165" rtl="0" eaLnBrk="1" latinLnBrk="0" hangingPunct="1">
        <a:defRPr sz="1350" kern="1200">
          <a:solidFill>
            <a:schemeClr val="tx1"/>
          </a:solidFill>
          <a:latin typeface="+mn-lt"/>
          <a:ea typeface="+mn-ea"/>
          <a:cs typeface="+mn-cs"/>
        </a:defRPr>
      </a:lvl8pPr>
      <a:lvl9pPr marL="2743200" algn="l" defTabSz="685165" rtl="0" eaLnBrk="1" latinLnBrk="0" hangingPunct="1">
        <a:defRPr sz="135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blipFill rotWithShape="0">
          <a:blip r:embed="rId10"/>
          <a:stretch>
            <a:fillRect/>
          </a:stretch>
        </a:blipFill>
        <a:effectLst/>
      </p:bgPr>
    </p:bg>
    <p:spTree>
      <p:nvGrpSpPr>
        <p:cNvPr id="1" name=""/>
        <p:cNvGrpSpPr/>
        <p:nvPr/>
      </p:nvGrpSpPr>
      <p:grpSpPr/>
    </p:spTree>
  </p:cSld>
  <p:clrMap bg1="lt1" tx1="dk1" bg2="lt2" tx2="dk2" accent1="accent1" accent2="accent2" accent3="accent3" accent4="accent4" accent5="accent5" accent6="accent6" hlink="hlink" folHlink="folHlink"/>
  <p:sldLayoutIdLst>
    <p:sldLayoutId id="2147483711" r:id="rId1"/>
    <p:sldLayoutId id="2147483712" r:id="rId2"/>
    <p:sldLayoutId id="2147483713" r:id="rId3"/>
    <p:sldLayoutId id="2147483714" r:id="rId4"/>
    <p:sldLayoutId id="2147483715" r:id="rId5"/>
    <p:sldLayoutId id="2147483716" r:id="rId6"/>
    <p:sldLayoutId id="2147483717" r:id="rId7"/>
    <p:sldLayoutId id="2147483718" r:id="rId8"/>
    <p:sldLayoutId id="2147483719" r:id="rId9"/>
  </p:sldLayoutIdLst>
  <p:hf sldNum="0" hdr="0" ftr="0" dt="0"/>
  <p:txStyles>
    <p:titleStyle>
      <a:lvl1pPr algn="l" defTabSz="913130" rtl="0" eaLnBrk="0" fontAlgn="base" hangingPunct="0">
        <a:lnSpc>
          <a:spcPct val="90000"/>
        </a:lnSpc>
        <a:spcBef>
          <a:spcPct val="0"/>
        </a:spcBef>
        <a:spcAft>
          <a:spcPct val="0"/>
        </a:spcAft>
        <a:defRPr sz="4400" kern="1200">
          <a:solidFill>
            <a:schemeClr val="tx1"/>
          </a:solidFill>
          <a:latin typeface="+mj-lt"/>
          <a:ea typeface="+mj-ea"/>
          <a:cs typeface="+mj-cs"/>
        </a:defRPr>
      </a:lvl1pPr>
      <a:lvl2pPr algn="l" defTabSz="913130" rtl="0" eaLnBrk="0" fontAlgn="base" hangingPunct="0">
        <a:lnSpc>
          <a:spcPct val="90000"/>
        </a:lnSpc>
        <a:spcBef>
          <a:spcPct val="0"/>
        </a:spcBef>
        <a:spcAft>
          <a:spcPct val="0"/>
        </a:spcAft>
        <a:defRPr sz="4400">
          <a:solidFill>
            <a:schemeClr val="tx1"/>
          </a:solidFill>
          <a:latin typeface="Arial" panose="020B0604020202020204" pitchFamily="34" charset="0"/>
          <a:ea typeface="微软雅黑" panose="020B0503020204020204" pitchFamily="49" charset="-122"/>
        </a:defRPr>
      </a:lvl2pPr>
      <a:lvl3pPr algn="l" defTabSz="913130" rtl="0" eaLnBrk="0" fontAlgn="base" hangingPunct="0">
        <a:lnSpc>
          <a:spcPct val="90000"/>
        </a:lnSpc>
        <a:spcBef>
          <a:spcPct val="0"/>
        </a:spcBef>
        <a:spcAft>
          <a:spcPct val="0"/>
        </a:spcAft>
        <a:defRPr sz="4400">
          <a:solidFill>
            <a:schemeClr val="tx1"/>
          </a:solidFill>
          <a:latin typeface="Arial" panose="020B0604020202020204" pitchFamily="34" charset="0"/>
          <a:ea typeface="微软雅黑" panose="020B0503020204020204" pitchFamily="49" charset="-122"/>
        </a:defRPr>
      </a:lvl3pPr>
      <a:lvl4pPr algn="l" defTabSz="913130" rtl="0" eaLnBrk="0" fontAlgn="base" hangingPunct="0">
        <a:lnSpc>
          <a:spcPct val="90000"/>
        </a:lnSpc>
        <a:spcBef>
          <a:spcPct val="0"/>
        </a:spcBef>
        <a:spcAft>
          <a:spcPct val="0"/>
        </a:spcAft>
        <a:defRPr sz="4400">
          <a:solidFill>
            <a:schemeClr val="tx1"/>
          </a:solidFill>
          <a:latin typeface="Arial" panose="020B0604020202020204" pitchFamily="34" charset="0"/>
          <a:ea typeface="微软雅黑" panose="020B0503020204020204" pitchFamily="49" charset="-122"/>
        </a:defRPr>
      </a:lvl4pPr>
      <a:lvl5pPr algn="l" defTabSz="913130" rtl="0" eaLnBrk="0" fontAlgn="base" hangingPunct="0">
        <a:lnSpc>
          <a:spcPct val="90000"/>
        </a:lnSpc>
        <a:spcBef>
          <a:spcPct val="0"/>
        </a:spcBef>
        <a:spcAft>
          <a:spcPct val="0"/>
        </a:spcAft>
        <a:defRPr sz="4400">
          <a:solidFill>
            <a:schemeClr val="tx1"/>
          </a:solidFill>
          <a:latin typeface="Arial" panose="020B0604020202020204" pitchFamily="34" charset="0"/>
          <a:ea typeface="微软雅黑" panose="020B0503020204020204" pitchFamily="49" charset="-122"/>
        </a:defRPr>
      </a:lvl5pPr>
      <a:lvl6pPr marL="457200" algn="l" defTabSz="912495" rtl="0" fontAlgn="base">
        <a:lnSpc>
          <a:spcPct val="90000"/>
        </a:lnSpc>
        <a:spcBef>
          <a:spcPct val="0"/>
        </a:spcBef>
        <a:spcAft>
          <a:spcPct val="0"/>
        </a:spcAft>
        <a:defRPr sz="4400">
          <a:solidFill>
            <a:schemeClr val="tx1"/>
          </a:solidFill>
          <a:latin typeface="Arial" panose="020B0604020202020204" pitchFamily="34" charset="0"/>
          <a:ea typeface="微软雅黑" panose="020B0503020204020204" pitchFamily="49" charset="-122"/>
        </a:defRPr>
      </a:lvl6pPr>
      <a:lvl7pPr marL="914400" algn="l" defTabSz="912495" rtl="0" fontAlgn="base">
        <a:lnSpc>
          <a:spcPct val="90000"/>
        </a:lnSpc>
        <a:spcBef>
          <a:spcPct val="0"/>
        </a:spcBef>
        <a:spcAft>
          <a:spcPct val="0"/>
        </a:spcAft>
        <a:defRPr sz="4400">
          <a:solidFill>
            <a:schemeClr val="tx1"/>
          </a:solidFill>
          <a:latin typeface="Arial" panose="020B0604020202020204" pitchFamily="34" charset="0"/>
          <a:ea typeface="微软雅黑" panose="020B0503020204020204" pitchFamily="49" charset="-122"/>
        </a:defRPr>
      </a:lvl7pPr>
      <a:lvl8pPr marL="1371600" algn="l" defTabSz="912495" rtl="0" fontAlgn="base">
        <a:lnSpc>
          <a:spcPct val="90000"/>
        </a:lnSpc>
        <a:spcBef>
          <a:spcPct val="0"/>
        </a:spcBef>
        <a:spcAft>
          <a:spcPct val="0"/>
        </a:spcAft>
        <a:defRPr sz="4400">
          <a:solidFill>
            <a:schemeClr val="tx1"/>
          </a:solidFill>
          <a:latin typeface="Arial" panose="020B0604020202020204" pitchFamily="34" charset="0"/>
          <a:ea typeface="微软雅黑" panose="020B0503020204020204" pitchFamily="49" charset="-122"/>
        </a:defRPr>
      </a:lvl8pPr>
      <a:lvl9pPr marL="1828800" algn="l" defTabSz="912495" rtl="0" fontAlgn="base">
        <a:lnSpc>
          <a:spcPct val="90000"/>
        </a:lnSpc>
        <a:spcBef>
          <a:spcPct val="0"/>
        </a:spcBef>
        <a:spcAft>
          <a:spcPct val="0"/>
        </a:spcAft>
        <a:defRPr sz="4400">
          <a:solidFill>
            <a:schemeClr val="tx1"/>
          </a:solidFill>
          <a:latin typeface="Arial" panose="020B0604020202020204" pitchFamily="34" charset="0"/>
          <a:ea typeface="微软雅黑" panose="020B0503020204020204" pitchFamily="49" charset="-122"/>
        </a:defRPr>
      </a:lvl9pPr>
    </p:titleStyle>
    <p:bodyStyle>
      <a:lvl1pPr marL="227330" indent="-227330" algn="l" defTabSz="913130"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4530" indent="-227330" algn="l" defTabSz="913130"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1730" indent="-227330" algn="l" defTabSz="913130"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598930" indent="-227330" algn="l" defTabSz="913130"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4pPr>
      <a:lvl5pPr marL="2056130" indent="-227330" algn="l" defTabSz="913130"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3765" rtl="0" eaLnBrk="1" latinLnBrk="0" hangingPunct="1">
        <a:defRPr sz="1800" kern="1200">
          <a:solidFill>
            <a:schemeClr val="tx1"/>
          </a:solidFill>
          <a:latin typeface="+mn-lt"/>
          <a:ea typeface="+mn-ea"/>
          <a:cs typeface="+mn-cs"/>
        </a:defRPr>
      </a:lvl1pPr>
      <a:lvl2pPr marL="457200" algn="l" defTabSz="913765" rtl="0" eaLnBrk="1" latinLnBrk="0" hangingPunct="1">
        <a:defRPr sz="1800" kern="1200">
          <a:solidFill>
            <a:schemeClr val="tx1"/>
          </a:solidFill>
          <a:latin typeface="+mn-lt"/>
          <a:ea typeface="+mn-ea"/>
          <a:cs typeface="+mn-cs"/>
        </a:defRPr>
      </a:lvl2pPr>
      <a:lvl3pPr marL="914400" algn="l" defTabSz="913765" rtl="0" eaLnBrk="1" latinLnBrk="0" hangingPunct="1">
        <a:defRPr sz="1800" kern="1200">
          <a:solidFill>
            <a:schemeClr val="tx1"/>
          </a:solidFill>
          <a:latin typeface="+mn-lt"/>
          <a:ea typeface="+mn-ea"/>
          <a:cs typeface="+mn-cs"/>
        </a:defRPr>
      </a:lvl3pPr>
      <a:lvl4pPr marL="1371600" algn="l" defTabSz="913765" rtl="0" eaLnBrk="1" latinLnBrk="0" hangingPunct="1">
        <a:defRPr sz="1800" kern="1200">
          <a:solidFill>
            <a:schemeClr val="tx1"/>
          </a:solidFill>
          <a:latin typeface="+mn-lt"/>
          <a:ea typeface="+mn-ea"/>
          <a:cs typeface="+mn-cs"/>
        </a:defRPr>
      </a:lvl4pPr>
      <a:lvl5pPr marL="1828800" algn="l" defTabSz="913765" rtl="0" eaLnBrk="1" latinLnBrk="0" hangingPunct="1">
        <a:defRPr sz="1800" kern="1200">
          <a:solidFill>
            <a:schemeClr val="tx1"/>
          </a:solidFill>
          <a:latin typeface="+mn-lt"/>
          <a:ea typeface="+mn-ea"/>
          <a:cs typeface="+mn-cs"/>
        </a:defRPr>
      </a:lvl5pPr>
      <a:lvl6pPr marL="2286000" algn="l" defTabSz="913765" rtl="0" eaLnBrk="1" latinLnBrk="0" hangingPunct="1">
        <a:defRPr sz="1800" kern="1200">
          <a:solidFill>
            <a:schemeClr val="tx1"/>
          </a:solidFill>
          <a:latin typeface="+mn-lt"/>
          <a:ea typeface="+mn-ea"/>
          <a:cs typeface="+mn-cs"/>
        </a:defRPr>
      </a:lvl6pPr>
      <a:lvl7pPr marL="2743200" algn="l" defTabSz="913765" rtl="0" eaLnBrk="1" latinLnBrk="0" hangingPunct="1">
        <a:defRPr sz="1800" kern="1200">
          <a:solidFill>
            <a:schemeClr val="tx1"/>
          </a:solidFill>
          <a:latin typeface="+mn-lt"/>
          <a:ea typeface="+mn-ea"/>
          <a:cs typeface="+mn-cs"/>
        </a:defRPr>
      </a:lvl7pPr>
      <a:lvl8pPr marL="3200400" algn="l" defTabSz="913765" rtl="0" eaLnBrk="1" latinLnBrk="0" hangingPunct="1">
        <a:defRPr sz="1800" kern="1200">
          <a:solidFill>
            <a:schemeClr val="tx1"/>
          </a:solidFill>
          <a:latin typeface="+mn-lt"/>
          <a:ea typeface="+mn-ea"/>
          <a:cs typeface="+mn-cs"/>
        </a:defRPr>
      </a:lvl8pPr>
      <a:lvl9pPr marL="3657600" algn="l" defTabSz="913765"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49.xml"/><Relationship Id="rId1" Type="http://schemas.openxmlformats.org/officeDocument/2006/relationships/image" Target="../media/image3.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14.xml.rels><?xml version="1.0" encoding="UTF-8" standalone="yes"?>
<Relationships xmlns="http://schemas.openxmlformats.org/package/2006/relationships"><Relationship Id="rId9" Type="http://schemas.openxmlformats.org/officeDocument/2006/relationships/tags" Target="../tags/tag9.xml"/><Relationship Id="rId8" Type="http://schemas.openxmlformats.org/officeDocument/2006/relationships/tags" Target="../tags/tag8.xml"/><Relationship Id="rId7" Type="http://schemas.openxmlformats.org/officeDocument/2006/relationships/tags" Target="../tags/tag7.xml"/><Relationship Id="rId6" Type="http://schemas.openxmlformats.org/officeDocument/2006/relationships/tags" Target="../tags/tag6.xml"/><Relationship Id="rId5" Type="http://schemas.openxmlformats.org/officeDocument/2006/relationships/tags" Target="../tags/tag5.xml"/><Relationship Id="rId4" Type="http://schemas.openxmlformats.org/officeDocument/2006/relationships/tags" Target="../tags/tag4.xml"/><Relationship Id="rId3" Type="http://schemas.openxmlformats.org/officeDocument/2006/relationships/tags" Target="../tags/tag3.xml"/><Relationship Id="rId2" Type="http://schemas.openxmlformats.org/officeDocument/2006/relationships/tags" Target="../tags/tag2.xml"/><Relationship Id="rId10" Type="http://schemas.openxmlformats.org/officeDocument/2006/relationships/slideLayout" Target="../slideLayouts/slideLayout26.xml"/><Relationship Id="rId1" Type="http://schemas.openxmlformats.org/officeDocument/2006/relationships/tags" Target="../tags/tag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17.xml.rels><?xml version="1.0" encoding="UTF-8" standalone="yes"?>
<Relationships xmlns="http://schemas.openxmlformats.org/package/2006/relationships"><Relationship Id="rId9" Type="http://schemas.openxmlformats.org/officeDocument/2006/relationships/tags" Target="../tags/tag18.xml"/><Relationship Id="rId8" Type="http://schemas.openxmlformats.org/officeDocument/2006/relationships/tags" Target="../tags/tag17.xml"/><Relationship Id="rId7" Type="http://schemas.openxmlformats.org/officeDocument/2006/relationships/tags" Target="../tags/tag16.xml"/><Relationship Id="rId6" Type="http://schemas.openxmlformats.org/officeDocument/2006/relationships/tags" Target="../tags/tag15.xml"/><Relationship Id="rId5" Type="http://schemas.openxmlformats.org/officeDocument/2006/relationships/tags" Target="../tags/tag14.xml"/><Relationship Id="rId4" Type="http://schemas.openxmlformats.org/officeDocument/2006/relationships/tags" Target="../tags/tag13.xml"/><Relationship Id="rId3" Type="http://schemas.openxmlformats.org/officeDocument/2006/relationships/tags" Target="../tags/tag12.xml"/><Relationship Id="rId25" Type="http://schemas.openxmlformats.org/officeDocument/2006/relationships/slideLayout" Target="../slideLayouts/slideLayout26.xml"/><Relationship Id="rId24" Type="http://schemas.openxmlformats.org/officeDocument/2006/relationships/tags" Target="../tags/tag33.xml"/><Relationship Id="rId23" Type="http://schemas.openxmlformats.org/officeDocument/2006/relationships/tags" Target="../tags/tag32.xml"/><Relationship Id="rId22" Type="http://schemas.openxmlformats.org/officeDocument/2006/relationships/tags" Target="../tags/tag31.xml"/><Relationship Id="rId21" Type="http://schemas.openxmlformats.org/officeDocument/2006/relationships/tags" Target="../tags/tag30.xml"/><Relationship Id="rId20" Type="http://schemas.openxmlformats.org/officeDocument/2006/relationships/tags" Target="../tags/tag29.xml"/><Relationship Id="rId2" Type="http://schemas.openxmlformats.org/officeDocument/2006/relationships/tags" Target="../tags/tag11.xml"/><Relationship Id="rId19" Type="http://schemas.openxmlformats.org/officeDocument/2006/relationships/tags" Target="../tags/tag28.xml"/><Relationship Id="rId18" Type="http://schemas.openxmlformats.org/officeDocument/2006/relationships/tags" Target="../tags/tag27.xml"/><Relationship Id="rId17" Type="http://schemas.openxmlformats.org/officeDocument/2006/relationships/tags" Target="../tags/tag26.xml"/><Relationship Id="rId16" Type="http://schemas.openxmlformats.org/officeDocument/2006/relationships/tags" Target="../tags/tag25.xml"/><Relationship Id="rId15" Type="http://schemas.openxmlformats.org/officeDocument/2006/relationships/tags" Target="../tags/tag24.xml"/><Relationship Id="rId14" Type="http://schemas.openxmlformats.org/officeDocument/2006/relationships/tags" Target="../tags/tag23.xml"/><Relationship Id="rId13" Type="http://schemas.openxmlformats.org/officeDocument/2006/relationships/tags" Target="../tags/tag22.xml"/><Relationship Id="rId12" Type="http://schemas.openxmlformats.org/officeDocument/2006/relationships/tags" Target="../tags/tag21.xml"/><Relationship Id="rId11" Type="http://schemas.openxmlformats.org/officeDocument/2006/relationships/tags" Target="../tags/tag20.xml"/><Relationship Id="rId10" Type="http://schemas.openxmlformats.org/officeDocument/2006/relationships/tags" Target="../tags/tag19.xml"/><Relationship Id="rId1" Type="http://schemas.openxmlformats.org/officeDocument/2006/relationships/tags" Target="../tags/tag10.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21.xml.rels><?xml version="1.0" encoding="UTF-8" standalone="yes"?>
<Relationships xmlns="http://schemas.openxmlformats.org/package/2006/relationships"><Relationship Id="rId2" Type="http://schemas.openxmlformats.org/officeDocument/2006/relationships/slideLayout" Target="../slideLayouts/slideLayout26.xml"/><Relationship Id="rId1" Type="http://schemas.openxmlformats.org/officeDocument/2006/relationships/image" Target="../media/image5.png"/></Relationships>
</file>

<file path=ppt/slides/_rels/slide22.xml.rels><?xml version="1.0" encoding="UTF-8" standalone="yes"?>
<Relationships xmlns="http://schemas.openxmlformats.org/package/2006/relationships"><Relationship Id="rId2" Type="http://schemas.openxmlformats.org/officeDocument/2006/relationships/slideLayout" Target="../slideLayouts/slideLayout26.xml"/><Relationship Id="rId1" Type="http://schemas.openxmlformats.org/officeDocument/2006/relationships/image" Target="../media/image6.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28.xml.rels><?xml version="1.0" encoding="UTF-8" standalone="yes"?>
<Relationships xmlns="http://schemas.openxmlformats.org/package/2006/relationships"><Relationship Id="rId2" Type="http://schemas.openxmlformats.org/officeDocument/2006/relationships/slideLayout" Target="../slideLayouts/slideLayout26.xml"/><Relationship Id="rId1" Type="http://schemas.openxmlformats.org/officeDocument/2006/relationships/image" Target="../media/image7.emf"/></Relationships>
</file>

<file path=ppt/slides/_rels/slide29.xml.rels><?xml version="1.0" encoding="UTF-8" standalone="yes"?>
<Relationships xmlns="http://schemas.openxmlformats.org/package/2006/relationships"><Relationship Id="rId2" Type="http://schemas.openxmlformats.org/officeDocument/2006/relationships/slideLayout" Target="../slideLayouts/slideLayout60.xml"/><Relationship Id="rId1" Type="http://schemas.openxmlformats.org/officeDocument/2006/relationships/tags" Target="../tags/tag3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2289" name="内容占位符 1"/>
          <p:cNvSpPr>
            <a:spLocks noGrp="1" noChangeArrowheads="1"/>
          </p:cNvSpPr>
          <p:nvPr>
            <p:ph sz="quarter" idx="10"/>
          </p:nvPr>
        </p:nvSpPr>
        <p:spPr bwMode="auto">
          <a:xfrm>
            <a:off x="2855682" y="3644930"/>
            <a:ext cx="8628524" cy="914400"/>
          </a:xfrm>
        </p:spPr>
        <p:txBody>
          <a:bodyPr/>
          <a:lstStyle/>
          <a:p>
            <a:pPr lvl="0"/>
            <a:r>
              <a:rPr lang="en-US" altLang="zh-CN"/>
              <a:t>   </a:t>
            </a:r>
            <a:r>
              <a:rPr lang="zh-CN" altLang="en-US"/>
              <a:t>第十章   会计工作组织</a:t>
            </a:r>
            <a:endParaRPr lang="zh-CN" altLang="en-US"/>
          </a:p>
        </p:txBody>
      </p:sp>
      <p:pic>
        <p:nvPicPr>
          <p:cNvPr id="11267" name="图片 1"/>
          <p:cNvPicPr>
            <a:picLocks noChangeAspect="1"/>
          </p:cNvPicPr>
          <p:nvPr/>
        </p:nvPicPr>
        <p:blipFill>
          <a:blip r:embed="rId1"/>
          <a:stretch>
            <a:fillRect/>
          </a:stretch>
        </p:blipFill>
        <p:spPr>
          <a:xfrm>
            <a:off x="47625" y="476250"/>
            <a:ext cx="3748405" cy="981710"/>
          </a:xfrm>
          <a:prstGeom prst="rect">
            <a:avLst/>
          </a:prstGeom>
          <a:noFill/>
          <a:ln w="9525">
            <a:noFill/>
          </a:ln>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15714" name="Rectangle 2"/>
          <p:cNvSpPr/>
          <p:nvPr>
            <p:ph type="title"/>
          </p:nvPr>
        </p:nvSpPr>
        <p:spPr/>
        <p:txBody>
          <a:bodyPr vert="horz" wrap="square" lIns="91440" tIns="45720" rIns="91440" bIns="45720" anchor="ctr" anchorCtr="0"/>
          <a:p>
            <a:pPr algn="l" eaLnBrk="1" hangingPunct="1"/>
            <a:r>
              <a:rPr lang="zh-CN" altLang="en-US" sz="3200" dirty="0">
                <a:solidFill>
                  <a:srgbClr val="FF0000"/>
                </a:solidFill>
              </a:rPr>
              <a:t>第三节  会计人员</a:t>
            </a:r>
            <a:endParaRPr lang="zh-CN" altLang="en-US" sz="3200" dirty="0">
              <a:solidFill>
                <a:srgbClr val="FF0000"/>
              </a:solidFill>
            </a:endParaRPr>
          </a:p>
        </p:txBody>
      </p:sp>
      <p:sp>
        <p:nvSpPr>
          <p:cNvPr id="137220" name="Rectangle 3"/>
          <p:cNvSpPr/>
          <p:nvPr>
            <p:ph idx="1"/>
          </p:nvPr>
        </p:nvSpPr>
        <p:spPr>
          <a:xfrm>
            <a:off x="767080" y="1196975"/>
            <a:ext cx="10983595" cy="4977130"/>
          </a:xfrm>
        </p:spPr>
        <p:txBody>
          <a:bodyPr vert="horz" wrap="square" lIns="91440" tIns="45720" rIns="91440" bIns="45720" anchor="t" anchorCtr="0"/>
          <a:p>
            <a:pPr algn="just" eaLnBrk="1" hangingPunct="1">
              <a:lnSpc>
                <a:spcPct val="150000"/>
              </a:lnSpc>
              <a:spcBef>
                <a:spcPct val="0"/>
              </a:spcBef>
              <a:buNone/>
            </a:pPr>
            <a:r>
              <a:rPr lang="zh-CN" altLang="en-US" sz="3200" dirty="0">
                <a:solidFill>
                  <a:srgbClr val="FF0000"/>
                </a:solidFill>
              </a:rPr>
              <a:t>一、会计人员的配备</a:t>
            </a:r>
            <a:endParaRPr lang="zh-CN" altLang="en-US" sz="3200" dirty="0">
              <a:solidFill>
                <a:srgbClr val="FF0000"/>
              </a:solidFill>
            </a:endParaRPr>
          </a:p>
          <a:p>
            <a:pPr eaLnBrk="1" hangingPunct="1">
              <a:lnSpc>
                <a:spcPct val="150000"/>
              </a:lnSpc>
              <a:spcBef>
                <a:spcPct val="0"/>
              </a:spcBef>
              <a:buClr>
                <a:srgbClr val="FF0000"/>
              </a:buClr>
              <a:buFont typeface="Wingdings" panose="05000000000000000000" pitchFamily="2" charset="2"/>
              <a:buChar char="p"/>
            </a:pPr>
            <a:r>
              <a:rPr lang="zh-CN" altLang="en-US" sz="3200" dirty="0">
                <a:latin typeface="楷体" panose="02010609060101010101" pitchFamily="49" charset="-122"/>
                <a:ea typeface="楷体" panose="02010609060101010101" pitchFamily="49" charset="-122"/>
              </a:rPr>
              <a:t>会计人员是指在企业、行政、事业等单位中从事财会工作的具体人员</a:t>
            </a:r>
            <a:r>
              <a:rPr lang="en-US" altLang="zh-CN" sz="3200" dirty="0">
                <a:latin typeface="楷体" panose="02010609060101010101" pitchFamily="49" charset="-122"/>
                <a:ea typeface="楷体" panose="02010609060101010101" pitchFamily="49" charset="-122"/>
              </a:rPr>
              <a:t>,</a:t>
            </a:r>
            <a:r>
              <a:rPr lang="zh-CN" altLang="en-US" sz="3200" dirty="0">
                <a:latin typeface="楷体" panose="02010609060101010101" pitchFamily="49" charset="-122"/>
                <a:ea typeface="楷体" panose="02010609060101010101" pitchFamily="49" charset="-122"/>
              </a:rPr>
              <a:t>包括会计机构负责人、总会计师、高级会计师、会计师、助理会计师、会计员、出纳以及在会计师事务所工作的注册会计师等其他会计人员。</a:t>
            </a:r>
            <a:endParaRPr lang="zh-CN" altLang="en-US" sz="3200" dirty="0">
              <a:latin typeface="楷体" panose="02010609060101010101" pitchFamily="49" charset="-122"/>
              <a:ea typeface="楷体" panose="02010609060101010101" pitchFamily="49" charset="-122"/>
            </a:endParaRPr>
          </a:p>
          <a:p>
            <a:pPr eaLnBrk="1" hangingPunct="1">
              <a:lnSpc>
                <a:spcPct val="150000"/>
              </a:lnSpc>
              <a:spcBef>
                <a:spcPct val="0"/>
              </a:spcBef>
              <a:buClr>
                <a:srgbClr val="FF0000"/>
              </a:buClr>
              <a:buFont typeface="Wingdings" panose="05000000000000000000" pitchFamily="2" charset="2"/>
              <a:buChar char="p"/>
            </a:pPr>
            <a:r>
              <a:rPr lang="zh-CN" altLang="en-US" sz="3200" dirty="0">
                <a:solidFill>
                  <a:srgbClr val="FF0000"/>
                </a:solidFill>
                <a:latin typeface="楷体" panose="02010609060101010101" pitchFamily="49" charset="-122"/>
                <a:ea typeface="楷体" panose="02010609060101010101" pitchFamily="49" charset="-122"/>
              </a:rPr>
              <a:t>会计人员的配备</a:t>
            </a:r>
            <a:r>
              <a:rPr lang="en-US" altLang="zh-CN" sz="3200" dirty="0">
                <a:solidFill>
                  <a:srgbClr val="FF0000"/>
                </a:solidFill>
                <a:latin typeface="楷体" panose="02010609060101010101" pitchFamily="49" charset="-122"/>
                <a:ea typeface="楷体" panose="02010609060101010101" pitchFamily="49" charset="-122"/>
              </a:rPr>
              <a:t>,</a:t>
            </a:r>
            <a:r>
              <a:rPr lang="zh-CN" altLang="en-US" sz="3200" dirty="0">
                <a:solidFill>
                  <a:srgbClr val="FF0000"/>
                </a:solidFill>
                <a:latin typeface="楷体" panose="02010609060101010101" pitchFamily="49" charset="-122"/>
                <a:ea typeface="楷体" panose="02010609060101010101" pitchFamily="49" charset="-122"/>
              </a:rPr>
              <a:t>应当符合会计机构内部岗位设置的要求。</a:t>
            </a:r>
            <a:endParaRPr lang="zh-CN" altLang="en-US" sz="3200" dirty="0">
              <a:solidFill>
                <a:srgbClr val="FF0000"/>
              </a:solidFill>
              <a:latin typeface="楷体" panose="02010609060101010101" pitchFamily="49" charset="-122"/>
              <a:ea typeface="楷体" panose="02010609060101010101" pitchFamily="49" charset="-122"/>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15714" name="Rectangle 2"/>
          <p:cNvSpPr/>
          <p:nvPr>
            <p:ph type="title"/>
          </p:nvPr>
        </p:nvSpPr>
        <p:spPr/>
        <p:txBody>
          <a:bodyPr vert="horz" wrap="square" lIns="91440" tIns="45720" rIns="91440" bIns="45720" anchor="ctr" anchorCtr="0"/>
          <a:p>
            <a:pPr algn="l" eaLnBrk="1" hangingPunct="1"/>
            <a:r>
              <a:rPr lang="zh-CN" altLang="en-US" sz="3200" dirty="0">
                <a:solidFill>
                  <a:srgbClr val="FF0000"/>
                </a:solidFill>
              </a:rPr>
              <a:t>第三节  会计人员</a:t>
            </a:r>
            <a:endParaRPr lang="zh-CN" altLang="en-US" sz="3200" dirty="0">
              <a:solidFill>
                <a:srgbClr val="FF0000"/>
              </a:solidFill>
            </a:endParaRPr>
          </a:p>
        </p:txBody>
      </p:sp>
      <p:sp>
        <p:nvSpPr>
          <p:cNvPr id="137220" name="Rectangle 3"/>
          <p:cNvSpPr/>
          <p:nvPr>
            <p:ph idx="1"/>
          </p:nvPr>
        </p:nvSpPr>
        <p:spPr>
          <a:xfrm>
            <a:off x="767080" y="1196975"/>
            <a:ext cx="10983595" cy="4977130"/>
          </a:xfrm>
        </p:spPr>
        <p:txBody>
          <a:bodyPr vert="horz" wrap="square" lIns="91440" tIns="45720" rIns="91440" bIns="45720" anchor="t" anchorCtr="0"/>
          <a:p>
            <a:pPr algn="just" eaLnBrk="1" hangingPunct="1">
              <a:lnSpc>
                <a:spcPct val="150000"/>
              </a:lnSpc>
              <a:spcBef>
                <a:spcPct val="0"/>
              </a:spcBef>
              <a:buNone/>
            </a:pPr>
            <a:r>
              <a:rPr lang="zh-CN" altLang="en-US" sz="3200" dirty="0">
                <a:solidFill>
                  <a:srgbClr val="FF0000"/>
                </a:solidFill>
              </a:rPr>
              <a:t>二、会计人员的职责与权限</a:t>
            </a:r>
            <a:endParaRPr lang="zh-CN" altLang="en-US" sz="3200" dirty="0">
              <a:solidFill>
                <a:srgbClr val="FF0000"/>
              </a:solidFill>
            </a:endParaRPr>
          </a:p>
          <a:p>
            <a:pPr eaLnBrk="1" hangingPunct="1">
              <a:lnSpc>
                <a:spcPct val="150000"/>
              </a:lnSpc>
              <a:spcBef>
                <a:spcPct val="0"/>
              </a:spcBef>
              <a:buClr>
                <a:srgbClr val="FF0000"/>
              </a:buClr>
              <a:buFont typeface="Wingdings" panose="05000000000000000000" pitchFamily="2" charset="2"/>
              <a:buChar char="p"/>
            </a:pPr>
            <a:r>
              <a:rPr lang="zh-CN" altLang="en-US" sz="3200" dirty="0">
                <a:solidFill>
                  <a:schemeClr val="tx1"/>
                </a:solidFill>
                <a:latin typeface="楷体" panose="02010609060101010101" pitchFamily="49" charset="-122"/>
                <a:ea typeface="楷体" panose="02010609060101010101" pitchFamily="49" charset="-122"/>
              </a:rPr>
              <a:t>会计人员的职责：</a:t>
            </a:r>
            <a:endParaRPr lang="zh-CN" altLang="en-US" sz="3200" dirty="0">
              <a:solidFill>
                <a:schemeClr val="tx1"/>
              </a:solidFill>
              <a:latin typeface="楷体" panose="02010609060101010101" pitchFamily="49" charset="-122"/>
              <a:ea typeface="楷体" panose="02010609060101010101" pitchFamily="49" charset="-122"/>
            </a:endParaRPr>
          </a:p>
          <a:p>
            <a:pPr lvl="1" indent="-436245" algn="l" eaLnBrk="1" hangingPunct="1">
              <a:lnSpc>
                <a:spcPct val="150000"/>
              </a:lnSpc>
              <a:spcBef>
                <a:spcPct val="20000"/>
              </a:spcBef>
              <a:buFont typeface="Wingdings" panose="05000000000000000000" pitchFamily="2" charset="2"/>
              <a:buChar char="Ø"/>
            </a:pPr>
            <a:r>
              <a:rPr lang="zh-CN" altLang="en-US" sz="2400" dirty="0">
                <a:latin typeface="楷体" panose="02010609060101010101" pitchFamily="49" charset="-122"/>
                <a:ea typeface="楷体" panose="02010609060101010101" pitchFamily="49" charset="-122"/>
              </a:rPr>
              <a:t>进行会计核算</a:t>
            </a:r>
            <a:endParaRPr lang="zh-CN" altLang="en-US" sz="2400" dirty="0">
              <a:latin typeface="楷体" panose="02010609060101010101" pitchFamily="49" charset="-122"/>
              <a:ea typeface="楷体" panose="02010609060101010101" pitchFamily="49" charset="-122"/>
            </a:endParaRPr>
          </a:p>
          <a:p>
            <a:pPr lvl="1" indent="-436245" algn="l" eaLnBrk="1" hangingPunct="1">
              <a:lnSpc>
                <a:spcPct val="150000"/>
              </a:lnSpc>
              <a:spcBef>
                <a:spcPct val="20000"/>
              </a:spcBef>
              <a:buFont typeface="Wingdings" panose="05000000000000000000" pitchFamily="2" charset="2"/>
              <a:buChar char="Ø"/>
            </a:pPr>
            <a:r>
              <a:rPr lang="zh-CN" altLang="en-US" sz="2400" dirty="0">
                <a:latin typeface="楷体" panose="02010609060101010101" pitchFamily="49" charset="-122"/>
                <a:ea typeface="楷体" panose="02010609060101010101" pitchFamily="49" charset="-122"/>
              </a:rPr>
              <a:t>实行会计监督</a:t>
            </a:r>
            <a:endParaRPr lang="zh-CN" altLang="en-US" sz="2400" dirty="0">
              <a:latin typeface="楷体" panose="02010609060101010101" pitchFamily="49" charset="-122"/>
              <a:ea typeface="楷体" panose="02010609060101010101" pitchFamily="49" charset="-122"/>
            </a:endParaRPr>
          </a:p>
          <a:p>
            <a:pPr lvl="1" indent="-436245" algn="l" eaLnBrk="1" hangingPunct="1">
              <a:lnSpc>
                <a:spcPct val="150000"/>
              </a:lnSpc>
              <a:spcBef>
                <a:spcPct val="20000"/>
              </a:spcBef>
              <a:buFont typeface="Wingdings" panose="05000000000000000000" pitchFamily="2" charset="2"/>
              <a:buChar char="Ø"/>
            </a:pPr>
            <a:r>
              <a:rPr lang="zh-CN" altLang="en-US" sz="2400" dirty="0">
                <a:latin typeface="楷体" panose="02010609060101010101" pitchFamily="49" charset="-122"/>
                <a:ea typeface="楷体" panose="02010609060101010101" pitchFamily="49" charset="-122"/>
              </a:rPr>
              <a:t>拟定本单位办理会计事务的具体办法</a:t>
            </a:r>
            <a:endParaRPr lang="zh-CN" altLang="en-US" sz="2400" dirty="0">
              <a:latin typeface="楷体" panose="02010609060101010101" pitchFamily="49" charset="-122"/>
              <a:ea typeface="楷体" panose="02010609060101010101" pitchFamily="49" charset="-122"/>
            </a:endParaRPr>
          </a:p>
          <a:p>
            <a:pPr lvl="1" indent="-436245" algn="l" eaLnBrk="1" hangingPunct="1">
              <a:lnSpc>
                <a:spcPct val="150000"/>
              </a:lnSpc>
              <a:spcBef>
                <a:spcPct val="20000"/>
              </a:spcBef>
              <a:buFont typeface="Wingdings" panose="05000000000000000000" pitchFamily="2" charset="2"/>
              <a:buChar char="Ø"/>
            </a:pPr>
            <a:r>
              <a:rPr lang="zh-CN" altLang="en-US" sz="2400" dirty="0">
                <a:latin typeface="楷体" panose="02010609060101010101" pitchFamily="49" charset="-122"/>
                <a:ea typeface="楷体" panose="02010609060101010101" pitchFamily="49" charset="-122"/>
              </a:rPr>
              <a:t>参与制订经济计划、业务计划</a:t>
            </a:r>
            <a:r>
              <a:rPr lang="en-US" altLang="zh-CN" sz="2400" dirty="0">
                <a:latin typeface="楷体" panose="02010609060101010101" pitchFamily="49" charset="-122"/>
                <a:ea typeface="楷体" panose="02010609060101010101" pitchFamily="49" charset="-122"/>
              </a:rPr>
              <a:t>,</a:t>
            </a:r>
            <a:r>
              <a:rPr lang="zh-CN" altLang="en-US" sz="2400" dirty="0">
                <a:latin typeface="楷体" panose="02010609060101010101" pitchFamily="49" charset="-122"/>
                <a:ea typeface="楷体" panose="02010609060101010101" pitchFamily="49" charset="-122"/>
              </a:rPr>
              <a:t>并分析其执行情况</a:t>
            </a:r>
            <a:endParaRPr lang="zh-CN" altLang="en-US" sz="2400" dirty="0">
              <a:latin typeface="楷体" panose="02010609060101010101" pitchFamily="49" charset="-122"/>
              <a:ea typeface="楷体" panose="02010609060101010101" pitchFamily="49" charset="-122"/>
            </a:endParaRPr>
          </a:p>
          <a:p>
            <a:pPr lvl="1" indent="-436245" algn="l" eaLnBrk="1" hangingPunct="1">
              <a:lnSpc>
                <a:spcPct val="150000"/>
              </a:lnSpc>
              <a:spcBef>
                <a:spcPct val="20000"/>
              </a:spcBef>
              <a:buFont typeface="Wingdings" panose="05000000000000000000" pitchFamily="2" charset="2"/>
              <a:buChar char="Ø"/>
            </a:pPr>
            <a:r>
              <a:rPr lang="zh-CN" altLang="en-US" sz="2400" dirty="0">
                <a:latin typeface="楷体" panose="02010609060101010101" pitchFamily="49" charset="-122"/>
                <a:ea typeface="楷体" panose="02010609060101010101" pitchFamily="49" charset="-122"/>
              </a:rPr>
              <a:t>办理其他会计事项</a:t>
            </a:r>
            <a:endParaRPr lang="zh-CN" altLang="en-US" sz="2400" dirty="0">
              <a:latin typeface="楷体" panose="02010609060101010101" pitchFamily="49" charset="-122"/>
              <a:ea typeface="楷体" panose="02010609060101010101" pitchFamily="49" charset="-122"/>
            </a:endParaRPr>
          </a:p>
          <a:p>
            <a:pPr marL="0" indent="0" eaLnBrk="1" hangingPunct="1">
              <a:lnSpc>
                <a:spcPct val="150000"/>
              </a:lnSpc>
              <a:spcBef>
                <a:spcPct val="0"/>
              </a:spcBef>
              <a:buClr>
                <a:srgbClr val="FF0000"/>
              </a:buClr>
              <a:buFont typeface="Wingdings" panose="05000000000000000000" pitchFamily="2" charset="2"/>
              <a:buNone/>
            </a:pPr>
            <a:endParaRPr lang="zh-CN" altLang="en-US" sz="2400" dirty="0">
              <a:solidFill>
                <a:schemeClr val="tx1"/>
              </a:solidFill>
              <a:latin typeface="楷体" panose="02010609060101010101" pitchFamily="49" charset="-122"/>
              <a:ea typeface="楷体" panose="02010609060101010101" pitchFamily="49" charset="-122"/>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15714" name="Rectangle 2"/>
          <p:cNvSpPr/>
          <p:nvPr>
            <p:ph type="title"/>
          </p:nvPr>
        </p:nvSpPr>
        <p:spPr/>
        <p:txBody>
          <a:bodyPr vert="horz" wrap="square" lIns="91440" tIns="45720" rIns="91440" bIns="45720" anchor="ctr" anchorCtr="0"/>
          <a:p>
            <a:pPr algn="l" eaLnBrk="1" hangingPunct="1"/>
            <a:r>
              <a:rPr lang="zh-CN" altLang="en-US" sz="3200" dirty="0">
                <a:solidFill>
                  <a:srgbClr val="FF0000"/>
                </a:solidFill>
              </a:rPr>
              <a:t>会计人员的权限</a:t>
            </a:r>
            <a:endParaRPr lang="zh-CN" altLang="en-US" sz="3200" dirty="0">
              <a:solidFill>
                <a:srgbClr val="FF0000"/>
              </a:solidFill>
            </a:endParaRPr>
          </a:p>
        </p:txBody>
      </p:sp>
      <p:sp>
        <p:nvSpPr>
          <p:cNvPr id="137220" name="Rectangle 3"/>
          <p:cNvSpPr/>
          <p:nvPr>
            <p:ph idx="1"/>
          </p:nvPr>
        </p:nvSpPr>
        <p:spPr>
          <a:xfrm>
            <a:off x="767080" y="1196975"/>
            <a:ext cx="10983595" cy="4977130"/>
          </a:xfrm>
        </p:spPr>
        <p:txBody>
          <a:bodyPr vert="horz" wrap="square" lIns="91440" tIns="45720" rIns="91440" bIns="45720" anchor="t" anchorCtr="0"/>
          <a:p>
            <a:pPr eaLnBrk="1" hangingPunct="1">
              <a:lnSpc>
                <a:spcPct val="150000"/>
              </a:lnSpc>
              <a:spcBef>
                <a:spcPct val="0"/>
              </a:spcBef>
              <a:buClr>
                <a:srgbClr val="FF0000"/>
              </a:buClr>
              <a:buFont typeface="Wingdings" panose="05000000000000000000" pitchFamily="2" charset="2"/>
              <a:buChar char="p"/>
            </a:pPr>
            <a:r>
              <a:rPr lang="en-US" altLang="zh-CN" sz="2400" dirty="0">
                <a:solidFill>
                  <a:schemeClr val="tx1"/>
                </a:solidFill>
                <a:latin typeface="楷体" panose="02010609060101010101" pitchFamily="49" charset="-122"/>
                <a:ea typeface="楷体" panose="02010609060101010101" pitchFamily="49" charset="-122"/>
              </a:rPr>
              <a:t>(1)</a:t>
            </a:r>
            <a:r>
              <a:rPr lang="zh-CN" altLang="en-US" sz="2400" dirty="0">
                <a:solidFill>
                  <a:schemeClr val="tx1"/>
                </a:solidFill>
                <a:latin typeface="楷体" panose="02010609060101010101" pitchFamily="49" charset="-122"/>
                <a:ea typeface="楷体" panose="02010609060101010101" pitchFamily="49" charset="-122"/>
              </a:rPr>
              <a:t>会计人员有权要求本单位有关部门、人员认真执行国家批准的计划、预算</a:t>
            </a:r>
            <a:r>
              <a:rPr lang="en-US" altLang="zh-CN" sz="2400" dirty="0">
                <a:solidFill>
                  <a:schemeClr val="tx1"/>
                </a:solidFill>
                <a:latin typeface="楷体" panose="02010609060101010101" pitchFamily="49" charset="-122"/>
                <a:ea typeface="楷体" panose="02010609060101010101" pitchFamily="49" charset="-122"/>
              </a:rPr>
              <a:t>,</a:t>
            </a:r>
            <a:r>
              <a:rPr lang="zh-CN" altLang="en-US" sz="2400" dirty="0">
                <a:solidFill>
                  <a:schemeClr val="tx1"/>
                </a:solidFill>
                <a:latin typeface="楷体" panose="02010609060101010101" pitchFamily="49" charset="-122"/>
                <a:ea typeface="楷体" panose="02010609060101010101" pitchFamily="49" charset="-122"/>
              </a:rPr>
              <a:t>遵守国家的财经纪律和会计法、会计准则、会计制度等财务会计方面的法规、制度。如有违反</a:t>
            </a:r>
            <a:r>
              <a:rPr lang="en-US" altLang="zh-CN" sz="2400" dirty="0">
                <a:solidFill>
                  <a:schemeClr val="tx1"/>
                </a:solidFill>
                <a:latin typeface="楷体" panose="02010609060101010101" pitchFamily="49" charset="-122"/>
                <a:ea typeface="楷体" panose="02010609060101010101" pitchFamily="49" charset="-122"/>
              </a:rPr>
              <a:t>,</a:t>
            </a:r>
            <a:r>
              <a:rPr lang="zh-CN" altLang="en-US" sz="2400" dirty="0">
                <a:solidFill>
                  <a:schemeClr val="tx1"/>
                </a:solidFill>
                <a:latin typeface="楷体" panose="02010609060101010101" pitchFamily="49" charset="-122"/>
                <a:ea typeface="楷体" panose="02010609060101010101" pitchFamily="49" charset="-122"/>
              </a:rPr>
              <a:t>会计人员有权拒绝付款、拒绝报销或拒绝执行</a:t>
            </a:r>
            <a:r>
              <a:rPr lang="en-US" altLang="zh-CN" sz="2400" dirty="0">
                <a:solidFill>
                  <a:schemeClr val="tx1"/>
                </a:solidFill>
                <a:latin typeface="楷体" panose="02010609060101010101" pitchFamily="49" charset="-122"/>
                <a:ea typeface="楷体" panose="02010609060101010101" pitchFamily="49" charset="-122"/>
              </a:rPr>
              <a:t>,</a:t>
            </a:r>
            <a:r>
              <a:rPr lang="zh-CN" altLang="en-US" sz="2400" dirty="0">
                <a:solidFill>
                  <a:schemeClr val="tx1"/>
                </a:solidFill>
                <a:latin typeface="楷体" panose="02010609060101010101" pitchFamily="49" charset="-122"/>
                <a:ea typeface="楷体" panose="02010609060101010101" pitchFamily="49" charset="-122"/>
              </a:rPr>
              <a:t>并向本单位领导人或上级机关执法部门报告。</a:t>
            </a:r>
            <a:endParaRPr lang="zh-CN" altLang="en-US" sz="2400" dirty="0">
              <a:solidFill>
                <a:schemeClr val="tx1"/>
              </a:solidFill>
              <a:latin typeface="楷体" panose="02010609060101010101" pitchFamily="49" charset="-122"/>
              <a:ea typeface="楷体" panose="02010609060101010101" pitchFamily="49" charset="-122"/>
            </a:endParaRPr>
          </a:p>
          <a:p>
            <a:pPr eaLnBrk="1" hangingPunct="1">
              <a:lnSpc>
                <a:spcPct val="150000"/>
              </a:lnSpc>
              <a:spcBef>
                <a:spcPct val="0"/>
              </a:spcBef>
              <a:buClr>
                <a:srgbClr val="FF0000"/>
              </a:buClr>
              <a:buFont typeface="Wingdings" panose="05000000000000000000" pitchFamily="2" charset="2"/>
              <a:buChar char="p"/>
            </a:pPr>
            <a:r>
              <a:rPr lang="en-US" altLang="zh-CN" sz="2400" dirty="0">
                <a:solidFill>
                  <a:schemeClr val="tx1"/>
                </a:solidFill>
                <a:latin typeface="楷体" panose="02010609060101010101" pitchFamily="49" charset="-122"/>
                <a:ea typeface="楷体" panose="02010609060101010101" pitchFamily="49" charset="-122"/>
              </a:rPr>
              <a:t>(2)</a:t>
            </a:r>
            <a:r>
              <a:rPr lang="zh-CN" altLang="en-US" sz="2400" dirty="0">
                <a:solidFill>
                  <a:schemeClr val="tx1"/>
                </a:solidFill>
                <a:latin typeface="楷体" panose="02010609060101010101" pitchFamily="49" charset="-122"/>
                <a:ea typeface="楷体" panose="02010609060101010101" pitchFamily="49" charset="-122"/>
              </a:rPr>
              <a:t>会计人员有权参与本单位编制计划、预算</a:t>
            </a:r>
            <a:r>
              <a:rPr lang="en-US" altLang="zh-CN" sz="2400" dirty="0">
                <a:solidFill>
                  <a:schemeClr val="tx1"/>
                </a:solidFill>
                <a:latin typeface="楷体" panose="02010609060101010101" pitchFamily="49" charset="-122"/>
                <a:ea typeface="楷体" panose="02010609060101010101" pitchFamily="49" charset="-122"/>
              </a:rPr>
              <a:t>,</a:t>
            </a:r>
            <a:r>
              <a:rPr lang="zh-CN" altLang="en-US" sz="2400" dirty="0">
                <a:solidFill>
                  <a:schemeClr val="tx1"/>
                </a:solidFill>
                <a:latin typeface="楷体" panose="02010609060101010101" pitchFamily="49" charset="-122"/>
                <a:ea typeface="楷体" panose="02010609060101010101" pitchFamily="49" charset="-122"/>
              </a:rPr>
              <a:t>制定定额</a:t>
            </a:r>
            <a:r>
              <a:rPr lang="en-US" altLang="zh-CN" sz="2400" dirty="0">
                <a:solidFill>
                  <a:schemeClr val="tx1"/>
                </a:solidFill>
                <a:latin typeface="楷体" panose="02010609060101010101" pitchFamily="49" charset="-122"/>
                <a:ea typeface="楷体" panose="02010609060101010101" pitchFamily="49" charset="-122"/>
              </a:rPr>
              <a:t>,</a:t>
            </a:r>
            <a:r>
              <a:rPr lang="zh-CN" altLang="en-US" sz="2400" dirty="0">
                <a:solidFill>
                  <a:schemeClr val="tx1"/>
                </a:solidFill>
                <a:latin typeface="楷体" panose="02010609060101010101" pitchFamily="49" charset="-122"/>
                <a:ea typeface="楷体" panose="02010609060101010101" pitchFamily="49" charset="-122"/>
              </a:rPr>
              <a:t>签订经济合同等工作</a:t>
            </a:r>
            <a:r>
              <a:rPr lang="en-US" altLang="zh-CN" sz="2400" dirty="0">
                <a:solidFill>
                  <a:schemeClr val="tx1"/>
                </a:solidFill>
                <a:latin typeface="楷体" panose="02010609060101010101" pitchFamily="49" charset="-122"/>
                <a:ea typeface="楷体" panose="02010609060101010101" pitchFamily="49" charset="-122"/>
              </a:rPr>
              <a:t>;</a:t>
            </a:r>
            <a:r>
              <a:rPr lang="zh-CN" altLang="en-US" sz="2400" dirty="0">
                <a:solidFill>
                  <a:schemeClr val="tx1"/>
                </a:solidFill>
                <a:latin typeface="楷体" panose="02010609060101010101" pitchFamily="49" charset="-122"/>
                <a:ea typeface="楷体" panose="02010609060101010101" pitchFamily="49" charset="-122"/>
              </a:rPr>
              <a:t>有权参加有关生产、经营管理会议</a:t>
            </a:r>
            <a:r>
              <a:rPr lang="en-US" altLang="zh-CN" sz="2400" dirty="0">
                <a:solidFill>
                  <a:schemeClr val="tx1"/>
                </a:solidFill>
                <a:latin typeface="楷体" panose="02010609060101010101" pitchFamily="49" charset="-122"/>
                <a:ea typeface="楷体" panose="02010609060101010101" pitchFamily="49" charset="-122"/>
              </a:rPr>
              <a:t>;</a:t>
            </a:r>
            <a:r>
              <a:rPr lang="zh-CN" altLang="en-US" sz="2400" dirty="0">
                <a:solidFill>
                  <a:schemeClr val="tx1"/>
                </a:solidFill>
                <a:latin typeface="楷体" panose="02010609060101010101" pitchFamily="49" charset="-122"/>
                <a:ea typeface="楷体" panose="02010609060101010101" pitchFamily="49" charset="-122"/>
              </a:rPr>
              <a:t>有权提出有关财务开支和经济效益方面的问题和意见。</a:t>
            </a:r>
            <a:endParaRPr lang="zh-CN" altLang="en-US" sz="2400" dirty="0">
              <a:solidFill>
                <a:schemeClr val="tx1"/>
              </a:solidFill>
              <a:latin typeface="楷体" panose="02010609060101010101" pitchFamily="49" charset="-122"/>
              <a:ea typeface="楷体" panose="02010609060101010101" pitchFamily="49" charset="-122"/>
            </a:endParaRPr>
          </a:p>
          <a:p>
            <a:pPr eaLnBrk="1" hangingPunct="1">
              <a:lnSpc>
                <a:spcPct val="150000"/>
              </a:lnSpc>
              <a:spcBef>
                <a:spcPct val="0"/>
              </a:spcBef>
              <a:buClr>
                <a:srgbClr val="FF0000"/>
              </a:buClr>
              <a:buFont typeface="Wingdings" panose="05000000000000000000" pitchFamily="2" charset="2"/>
              <a:buChar char="p"/>
            </a:pPr>
            <a:r>
              <a:rPr lang="en-US" altLang="zh-CN" sz="2400" dirty="0">
                <a:solidFill>
                  <a:schemeClr val="tx1"/>
                </a:solidFill>
                <a:latin typeface="楷体" panose="02010609060101010101" pitchFamily="49" charset="-122"/>
                <a:ea typeface="楷体" panose="02010609060101010101" pitchFamily="49" charset="-122"/>
              </a:rPr>
              <a:t>(3)</a:t>
            </a:r>
            <a:r>
              <a:rPr lang="zh-CN" altLang="en-US" sz="2400" dirty="0">
                <a:solidFill>
                  <a:schemeClr val="tx1"/>
                </a:solidFill>
                <a:latin typeface="楷体" panose="02010609060101010101" pitchFamily="49" charset="-122"/>
                <a:ea typeface="楷体" panose="02010609060101010101" pitchFamily="49" charset="-122"/>
              </a:rPr>
              <a:t>会计人员有权监督、检查本单位有关部门的财务收支、资金使用以及财产保管、收发、计量、检验等情况。</a:t>
            </a:r>
            <a:endParaRPr lang="zh-CN" altLang="en-US" sz="2400" dirty="0">
              <a:solidFill>
                <a:schemeClr val="tx1"/>
              </a:solidFill>
              <a:latin typeface="楷体" panose="02010609060101010101" pitchFamily="49" charset="-122"/>
              <a:ea typeface="楷体" panose="02010609060101010101" pitchFamily="49" charset="-122"/>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15714" name="Rectangle 2"/>
          <p:cNvSpPr/>
          <p:nvPr>
            <p:ph type="title"/>
          </p:nvPr>
        </p:nvSpPr>
        <p:spPr/>
        <p:txBody>
          <a:bodyPr vert="horz" wrap="square" lIns="91440" tIns="45720" rIns="91440" bIns="45720" anchor="ctr" anchorCtr="0"/>
          <a:p>
            <a:pPr algn="l" eaLnBrk="1" hangingPunct="1"/>
            <a:r>
              <a:rPr lang="zh-CN" altLang="en-US" sz="3200" dirty="0">
                <a:solidFill>
                  <a:srgbClr val="FF0000"/>
                </a:solidFill>
              </a:rPr>
              <a:t>第三节  会计人员</a:t>
            </a:r>
            <a:endParaRPr lang="zh-CN" altLang="en-US" sz="3200" dirty="0">
              <a:solidFill>
                <a:srgbClr val="FF0000"/>
              </a:solidFill>
            </a:endParaRPr>
          </a:p>
        </p:txBody>
      </p:sp>
      <p:sp>
        <p:nvSpPr>
          <p:cNvPr id="137220" name="Rectangle 3"/>
          <p:cNvSpPr/>
          <p:nvPr>
            <p:ph idx="1"/>
          </p:nvPr>
        </p:nvSpPr>
        <p:spPr>
          <a:xfrm>
            <a:off x="767080" y="1196975"/>
            <a:ext cx="10983595" cy="4977130"/>
          </a:xfrm>
        </p:spPr>
        <p:txBody>
          <a:bodyPr vert="horz" wrap="square" lIns="91440" tIns="45720" rIns="91440" bIns="45720" anchor="t" anchorCtr="0"/>
          <a:p>
            <a:pPr algn="just" eaLnBrk="1" hangingPunct="1">
              <a:lnSpc>
                <a:spcPct val="150000"/>
              </a:lnSpc>
              <a:spcBef>
                <a:spcPct val="0"/>
              </a:spcBef>
              <a:buNone/>
            </a:pPr>
            <a:r>
              <a:rPr lang="zh-CN" altLang="en-US" sz="3200" dirty="0">
                <a:solidFill>
                  <a:srgbClr val="FF0000"/>
                </a:solidFill>
              </a:rPr>
              <a:t>三、会计人员的专业技术职务</a:t>
            </a:r>
            <a:endParaRPr lang="zh-CN" altLang="en-US" sz="3200" dirty="0">
              <a:solidFill>
                <a:srgbClr val="FF0000"/>
              </a:solidFill>
            </a:endParaRPr>
          </a:p>
          <a:p>
            <a:pPr marL="0" indent="0" eaLnBrk="1" hangingPunct="1">
              <a:lnSpc>
                <a:spcPct val="150000"/>
              </a:lnSpc>
              <a:spcBef>
                <a:spcPct val="0"/>
              </a:spcBef>
              <a:buClr>
                <a:srgbClr val="FF0000"/>
              </a:buClr>
              <a:buFont typeface="Wingdings" panose="05000000000000000000" pitchFamily="2" charset="2"/>
              <a:buNone/>
            </a:pPr>
            <a:endParaRPr lang="zh-CN" altLang="en-US" sz="2400" dirty="0">
              <a:solidFill>
                <a:schemeClr val="tx1"/>
              </a:solidFill>
              <a:latin typeface="楷体" panose="02010609060101010101" pitchFamily="49" charset="-122"/>
              <a:ea typeface="楷体" panose="02010609060101010101" pitchFamily="49" charset="-122"/>
            </a:endParaRPr>
          </a:p>
        </p:txBody>
      </p:sp>
      <p:grpSp>
        <p:nvGrpSpPr>
          <p:cNvPr id="28" name="组合 27"/>
          <p:cNvGrpSpPr/>
          <p:nvPr/>
        </p:nvGrpSpPr>
        <p:grpSpPr>
          <a:xfrm>
            <a:off x="1420838" y="2345100"/>
            <a:ext cx="6969125" cy="3302000"/>
            <a:chOff x="1420838" y="2334940"/>
            <a:chExt cx="6969125" cy="3302000"/>
          </a:xfrm>
        </p:grpSpPr>
        <p:grpSp>
          <p:nvGrpSpPr>
            <p:cNvPr id="3" name="组合 2"/>
            <p:cNvGrpSpPr/>
            <p:nvPr/>
          </p:nvGrpSpPr>
          <p:grpSpPr>
            <a:xfrm>
              <a:off x="1420838" y="2334940"/>
              <a:ext cx="6969125" cy="3302000"/>
              <a:chOff x="1420838" y="1995361"/>
              <a:chExt cx="6969125" cy="3302000"/>
            </a:xfrm>
          </p:grpSpPr>
          <p:sp>
            <p:nvSpPr>
              <p:cNvPr id="4" name="流程图: 过程 3"/>
              <p:cNvSpPr/>
              <p:nvPr/>
            </p:nvSpPr>
            <p:spPr>
              <a:xfrm>
                <a:off x="5199088" y="1995361"/>
                <a:ext cx="3190875" cy="682625"/>
              </a:xfrm>
              <a:prstGeom prst="flowChartProcess">
                <a:avLst/>
              </a:prstGeom>
              <a:solidFill>
                <a:sysClr val="window" lastClr="FFFFFF"/>
              </a:solidFill>
              <a:ln w="25400" cap="flat" cmpd="sng" algn="ctr">
                <a:solidFill>
                  <a:srgbClr val="22A7F0"/>
                </a:solidFill>
                <a:prstDash val="solid"/>
                <a:miter lim="800000"/>
              </a:ln>
              <a:effectLst/>
            </p:spPr>
            <p:txBody>
              <a:bodyPr rtlCol="0" anchor="ctr"/>
              <a:p>
                <a:pPr algn="ctr"/>
                <a:r>
                  <a:rPr lang="zh-CN" altLang="en-US" sz="2800" b="1" dirty="0">
                    <a:solidFill>
                      <a:sysClr val="windowText" lastClr="000000"/>
                    </a:solidFill>
                    <a:latin typeface="楷体" panose="02010609060101010101" pitchFamily="49" charset="-122"/>
                    <a:ea typeface="楷体" panose="02010609060101010101" pitchFamily="49" charset="-122"/>
                  </a:rPr>
                  <a:t>会计员</a:t>
                </a:r>
                <a:endParaRPr lang="zh-CN" altLang="en-US" sz="2800" b="1" dirty="0">
                  <a:solidFill>
                    <a:sysClr val="windowText" lastClr="000000"/>
                  </a:solidFill>
                  <a:latin typeface="楷体" panose="02010609060101010101" pitchFamily="49" charset="-122"/>
                  <a:ea typeface="楷体" panose="02010609060101010101" pitchFamily="49" charset="-122"/>
                </a:endParaRPr>
              </a:p>
            </p:txBody>
          </p:sp>
          <p:sp>
            <p:nvSpPr>
              <p:cNvPr id="9" name="流程图: 过程 8"/>
              <p:cNvSpPr/>
              <p:nvPr/>
            </p:nvSpPr>
            <p:spPr>
              <a:xfrm>
                <a:off x="5199088" y="2868486"/>
                <a:ext cx="3190875" cy="682625"/>
              </a:xfrm>
              <a:prstGeom prst="flowChartProcess">
                <a:avLst/>
              </a:prstGeom>
              <a:solidFill>
                <a:sysClr val="window" lastClr="FFFFFF"/>
              </a:solidFill>
              <a:ln w="25400" cap="flat" cmpd="sng" algn="ctr">
                <a:solidFill>
                  <a:srgbClr val="22A7F0"/>
                </a:solidFill>
                <a:prstDash val="solid"/>
                <a:miter lim="800000"/>
              </a:ln>
              <a:effectLst/>
            </p:spPr>
            <p:txBody>
              <a:bodyPr rtlCol="0" anchor="ctr"/>
              <a:p>
                <a:pPr algn="ctr"/>
                <a:r>
                  <a:rPr lang="zh-CN" altLang="en-US" sz="2800" b="1" dirty="0">
                    <a:solidFill>
                      <a:sysClr val="windowText" lastClr="000000"/>
                    </a:solidFill>
                    <a:latin typeface="楷体" panose="02010609060101010101" pitchFamily="49" charset="-122"/>
                    <a:ea typeface="楷体" panose="02010609060101010101" pitchFamily="49" charset="-122"/>
                  </a:rPr>
                  <a:t>助理会计师</a:t>
                </a:r>
                <a:endParaRPr lang="zh-CN" altLang="en-US" sz="2800" b="1" dirty="0">
                  <a:solidFill>
                    <a:sysClr val="windowText" lastClr="000000"/>
                  </a:solidFill>
                  <a:latin typeface="楷体" panose="02010609060101010101" pitchFamily="49" charset="-122"/>
                  <a:ea typeface="楷体" panose="02010609060101010101" pitchFamily="49" charset="-122"/>
                </a:endParaRPr>
              </a:p>
            </p:txBody>
          </p:sp>
          <p:sp>
            <p:nvSpPr>
              <p:cNvPr id="12" name="流程图: 过程 11"/>
              <p:cNvSpPr/>
              <p:nvPr/>
            </p:nvSpPr>
            <p:spPr>
              <a:xfrm>
                <a:off x="5199088" y="3741611"/>
                <a:ext cx="3190875" cy="682625"/>
              </a:xfrm>
              <a:prstGeom prst="flowChartProcess">
                <a:avLst/>
              </a:prstGeom>
              <a:solidFill>
                <a:sysClr val="window" lastClr="FFFFFF"/>
              </a:solidFill>
              <a:ln w="25400" cap="flat" cmpd="sng" algn="ctr">
                <a:solidFill>
                  <a:srgbClr val="22A7F0"/>
                </a:solidFill>
                <a:prstDash val="solid"/>
                <a:miter lim="800000"/>
              </a:ln>
              <a:effectLst/>
            </p:spPr>
            <p:txBody>
              <a:bodyPr rtlCol="0" anchor="ctr"/>
              <a:p>
                <a:pPr algn="ctr"/>
                <a:r>
                  <a:rPr lang="zh-CN" altLang="en-US" sz="2800" b="1" dirty="0">
                    <a:solidFill>
                      <a:sysClr val="windowText" lastClr="000000"/>
                    </a:solidFill>
                    <a:latin typeface="楷体" panose="02010609060101010101" pitchFamily="49" charset="-122"/>
                    <a:ea typeface="楷体" panose="02010609060101010101" pitchFamily="49" charset="-122"/>
                  </a:rPr>
                  <a:t>会计师</a:t>
                </a:r>
                <a:endParaRPr lang="zh-CN" altLang="en-US" sz="2800" b="1" dirty="0">
                  <a:solidFill>
                    <a:sysClr val="windowText" lastClr="000000"/>
                  </a:solidFill>
                  <a:latin typeface="楷体" panose="02010609060101010101" pitchFamily="49" charset="-122"/>
                  <a:ea typeface="楷体" panose="02010609060101010101" pitchFamily="49" charset="-122"/>
                </a:endParaRPr>
              </a:p>
            </p:txBody>
          </p:sp>
          <p:sp>
            <p:nvSpPr>
              <p:cNvPr id="15" name="流程图: 过程 14"/>
              <p:cNvSpPr/>
              <p:nvPr/>
            </p:nvSpPr>
            <p:spPr>
              <a:xfrm>
                <a:off x="5199088" y="4614736"/>
                <a:ext cx="3190875" cy="682625"/>
              </a:xfrm>
              <a:prstGeom prst="flowChartProcess">
                <a:avLst/>
              </a:prstGeom>
              <a:solidFill>
                <a:sysClr val="window" lastClr="FFFFFF"/>
              </a:solidFill>
              <a:ln w="25400" cap="flat" cmpd="sng" algn="ctr">
                <a:solidFill>
                  <a:srgbClr val="22A7F0"/>
                </a:solidFill>
                <a:prstDash val="solid"/>
                <a:miter lim="800000"/>
              </a:ln>
              <a:effectLst/>
            </p:spPr>
            <p:txBody>
              <a:bodyPr rtlCol="0" anchor="ctr"/>
              <a:p>
                <a:pPr algn="ctr"/>
                <a:r>
                  <a:rPr lang="zh-CN" altLang="en-US" sz="2800" b="1" dirty="0">
                    <a:solidFill>
                      <a:sysClr val="windowText" lastClr="000000"/>
                    </a:solidFill>
                    <a:latin typeface="楷体" panose="02010609060101010101" pitchFamily="49" charset="-122"/>
                    <a:ea typeface="楷体" panose="02010609060101010101" pitchFamily="49" charset="-122"/>
                  </a:rPr>
                  <a:t>高级会计师</a:t>
                </a:r>
                <a:endParaRPr lang="zh-CN" altLang="en-US" sz="2800" b="1" dirty="0">
                  <a:solidFill>
                    <a:sysClr val="windowText" lastClr="000000"/>
                  </a:solidFill>
                  <a:latin typeface="楷体" panose="02010609060101010101" pitchFamily="49" charset="-122"/>
                  <a:ea typeface="楷体" panose="02010609060101010101" pitchFamily="49" charset="-122"/>
                </a:endParaRPr>
              </a:p>
            </p:txBody>
          </p:sp>
          <p:sp>
            <p:nvSpPr>
              <p:cNvPr id="16" name="流程图: 过程 15"/>
              <p:cNvSpPr/>
              <p:nvPr/>
            </p:nvSpPr>
            <p:spPr>
              <a:xfrm>
                <a:off x="1420838" y="2782761"/>
                <a:ext cx="2413000" cy="1567180"/>
              </a:xfrm>
              <a:prstGeom prst="flowChartProcess">
                <a:avLst/>
              </a:prstGeom>
              <a:solidFill>
                <a:srgbClr val="20517C"/>
              </a:solidFill>
              <a:ln w="12700" cap="flat" cmpd="sng" algn="ctr">
                <a:solidFill>
                  <a:srgbClr val="4472C4">
                    <a:shade val="50000"/>
                  </a:srgbClr>
                </a:solidFill>
                <a:prstDash val="solid"/>
                <a:miter lim="800000"/>
              </a:ln>
              <a:effectLst/>
            </p:spPr>
            <p:txBody>
              <a:bodyPr rtlCol="0" anchor="ctr"/>
              <a:p>
                <a:pPr algn="ctr"/>
                <a:r>
                  <a:rPr lang="zh-CN" altLang="en-US" sz="3600" b="1" dirty="0">
                    <a:solidFill>
                      <a:sysClr val="window" lastClr="FFFFFF"/>
                    </a:solidFill>
                    <a:latin typeface="楷体" panose="02010609060101010101" pitchFamily="49" charset="-122"/>
                    <a:ea typeface="楷体" panose="02010609060101010101" pitchFamily="49" charset="-122"/>
                  </a:rPr>
                  <a:t>会计职务</a:t>
                </a:r>
                <a:endParaRPr lang="zh-CN" altLang="en-US" sz="3600" b="1" dirty="0">
                  <a:solidFill>
                    <a:sysClr val="window" lastClr="FFFFFF"/>
                  </a:solidFill>
                  <a:latin typeface="楷体" panose="02010609060101010101" pitchFamily="49" charset="-122"/>
                  <a:ea typeface="楷体" panose="02010609060101010101" pitchFamily="49" charset="-122"/>
                </a:endParaRPr>
              </a:p>
            </p:txBody>
          </p:sp>
          <p:cxnSp>
            <p:nvCxnSpPr>
              <p:cNvPr id="17" name="直接连接符 16"/>
              <p:cNvCxnSpPr/>
              <p:nvPr/>
            </p:nvCxnSpPr>
            <p:spPr>
              <a:xfrm flipV="1">
                <a:off x="3864223" y="2380049"/>
                <a:ext cx="933161" cy="1203310"/>
              </a:xfrm>
              <a:prstGeom prst="line">
                <a:avLst/>
              </a:prstGeom>
              <a:noFill/>
              <a:ln w="25400" cap="flat" cmpd="sng" algn="ctr">
                <a:solidFill>
                  <a:srgbClr val="22A7F0"/>
                </a:solidFill>
                <a:prstDash val="solid"/>
                <a:miter lim="800000"/>
              </a:ln>
              <a:effectLst/>
            </p:spPr>
          </p:cxnSp>
          <p:cxnSp>
            <p:nvCxnSpPr>
              <p:cNvPr id="18" name="直接连接符 17"/>
              <p:cNvCxnSpPr>
                <a:stCxn id="16" idx="3"/>
              </p:cNvCxnSpPr>
              <p:nvPr/>
            </p:nvCxnSpPr>
            <p:spPr>
              <a:xfrm>
                <a:off x="3834378" y="3566214"/>
                <a:ext cx="933161" cy="1404774"/>
              </a:xfrm>
              <a:prstGeom prst="line">
                <a:avLst/>
              </a:prstGeom>
              <a:noFill/>
              <a:ln w="25400" cap="flat" cmpd="sng" algn="ctr">
                <a:solidFill>
                  <a:srgbClr val="22A7F0"/>
                </a:solidFill>
                <a:prstDash val="solid"/>
                <a:miter lim="800000"/>
              </a:ln>
              <a:effectLst/>
            </p:spPr>
          </p:cxnSp>
          <p:cxnSp>
            <p:nvCxnSpPr>
              <p:cNvPr id="19" name="直接连接符 18"/>
              <p:cNvCxnSpPr>
                <a:stCxn id="16" idx="3"/>
              </p:cNvCxnSpPr>
              <p:nvPr/>
            </p:nvCxnSpPr>
            <p:spPr>
              <a:xfrm>
                <a:off x="3834378" y="3566214"/>
                <a:ext cx="933161" cy="539479"/>
              </a:xfrm>
              <a:prstGeom prst="line">
                <a:avLst/>
              </a:prstGeom>
              <a:noFill/>
              <a:ln w="25400" cap="flat" cmpd="sng" algn="ctr">
                <a:solidFill>
                  <a:srgbClr val="22A7F0"/>
                </a:solidFill>
                <a:prstDash val="solid"/>
                <a:miter lim="800000"/>
              </a:ln>
              <a:effectLst/>
            </p:spPr>
          </p:cxnSp>
          <p:cxnSp>
            <p:nvCxnSpPr>
              <p:cNvPr id="20" name="直接连接符 19"/>
              <p:cNvCxnSpPr>
                <a:stCxn id="16" idx="3"/>
              </p:cNvCxnSpPr>
              <p:nvPr/>
            </p:nvCxnSpPr>
            <p:spPr>
              <a:xfrm flipV="1">
                <a:off x="3834378" y="3224923"/>
                <a:ext cx="933161" cy="341291"/>
              </a:xfrm>
              <a:prstGeom prst="line">
                <a:avLst/>
              </a:prstGeom>
              <a:noFill/>
              <a:ln w="25400" cap="flat" cmpd="sng" algn="ctr">
                <a:solidFill>
                  <a:srgbClr val="22A7F0"/>
                </a:solidFill>
                <a:prstDash val="solid"/>
                <a:miter lim="800000"/>
              </a:ln>
              <a:effectLst/>
            </p:spPr>
          </p:cxnSp>
        </p:grpSp>
        <p:cxnSp>
          <p:nvCxnSpPr>
            <p:cNvPr id="21" name="直接连接符 20"/>
            <p:cNvCxnSpPr/>
            <p:nvPr/>
          </p:nvCxnSpPr>
          <p:spPr>
            <a:xfrm flipV="1">
              <a:off x="4799924" y="2719187"/>
              <a:ext cx="432000" cy="0"/>
            </a:xfrm>
            <a:prstGeom prst="line">
              <a:avLst/>
            </a:prstGeom>
            <a:noFill/>
            <a:ln w="25400" cap="flat" cmpd="sng" algn="ctr">
              <a:solidFill>
                <a:srgbClr val="22A7F0"/>
              </a:solidFill>
              <a:prstDash val="solid"/>
              <a:miter lim="800000"/>
            </a:ln>
            <a:effectLst/>
          </p:spPr>
        </p:cxnSp>
        <p:cxnSp>
          <p:nvCxnSpPr>
            <p:cNvPr id="22" name="直接连接符 21"/>
            <p:cNvCxnSpPr/>
            <p:nvPr/>
          </p:nvCxnSpPr>
          <p:spPr>
            <a:xfrm flipV="1">
              <a:off x="4766904" y="4427051"/>
              <a:ext cx="432000" cy="0"/>
            </a:xfrm>
            <a:prstGeom prst="line">
              <a:avLst/>
            </a:prstGeom>
            <a:noFill/>
            <a:ln w="25400" cap="flat" cmpd="sng" algn="ctr">
              <a:solidFill>
                <a:srgbClr val="22A7F0"/>
              </a:solidFill>
              <a:prstDash val="solid"/>
              <a:miter lim="800000"/>
            </a:ln>
            <a:effectLst/>
          </p:spPr>
        </p:cxnSp>
        <p:cxnSp>
          <p:nvCxnSpPr>
            <p:cNvPr id="23" name="直接连接符 22"/>
            <p:cNvCxnSpPr/>
            <p:nvPr/>
          </p:nvCxnSpPr>
          <p:spPr>
            <a:xfrm flipV="1">
              <a:off x="4766904" y="3572951"/>
              <a:ext cx="432000" cy="0"/>
            </a:xfrm>
            <a:prstGeom prst="line">
              <a:avLst/>
            </a:prstGeom>
            <a:noFill/>
            <a:ln w="25400" cap="flat" cmpd="sng" algn="ctr">
              <a:solidFill>
                <a:srgbClr val="22A7F0"/>
              </a:solidFill>
              <a:prstDash val="solid"/>
              <a:miter lim="800000"/>
            </a:ln>
            <a:effectLst/>
          </p:spPr>
        </p:cxnSp>
        <p:cxnSp>
          <p:nvCxnSpPr>
            <p:cNvPr id="24" name="直接连接符 23"/>
            <p:cNvCxnSpPr/>
            <p:nvPr/>
          </p:nvCxnSpPr>
          <p:spPr>
            <a:xfrm flipV="1">
              <a:off x="4766863" y="5301871"/>
              <a:ext cx="432000" cy="0"/>
            </a:xfrm>
            <a:prstGeom prst="line">
              <a:avLst/>
            </a:prstGeom>
            <a:noFill/>
            <a:ln w="25400" cap="flat" cmpd="sng" algn="ctr">
              <a:solidFill>
                <a:srgbClr val="22A7F0"/>
              </a:solidFill>
              <a:prstDash val="solid"/>
              <a:miter lim="800000"/>
            </a:ln>
            <a:effectLst/>
          </p:spPr>
        </p:cxn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37220">
                                            <p:txEl>
                                              <p:charRg st="39" end="4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15714" name="Rectangle 2"/>
          <p:cNvSpPr/>
          <p:nvPr>
            <p:ph type="title"/>
          </p:nvPr>
        </p:nvSpPr>
        <p:spPr/>
        <p:txBody>
          <a:bodyPr vert="horz" wrap="square" lIns="91440" tIns="45720" rIns="91440" bIns="45720" anchor="ctr" anchorCtr="0"/>
          <a:p>
            <a:pPr algn="l" eaLnBrk="1" hangingPunct="1"/>
            <a:r>
              <a:rPr lang="zh-CN" altLang="en-US" sz="3200" dirty="0">
                <a:solidFill>
                  <a:srgbClr val="FF0000"/>
                </a:solidFill>
              </a:rPr>
              <a:t>第三节  会计人员</a:t>
            </a:r>
            <a:endParaRPr lang="zh-CN" altLang="en-US" sz="3200" dirty="0">
              <a:solidFill>
                <a:srgbClr val="FF0000"/>
              </a:solidFill>
            </a:endParaRPr>
          </a:p>
        </p:txBody>
      </p:sp>
      <p:sp>
        <p:nvSpPr>
          <p:cNvPr id="137220" name="Rectangle 3"/>
          <p:cNvSpPr/>
          <p:nvPr>
            <p:ph idx="1"/>
          </p:nvPr>
        </p:nvSpPr>
        <p:spPr>
          <a:xfrm>
            <a:off x="767080" y="1196975"/>
            <a:ext cx="10983595" cy="4977130"/>
          </a:xfrm>
        </p:spPr>
        <p:txBody>
          <a:bodyPr vert="horz" wrap="square" lIns="91440" tIns="45720" rIns="91440" bIns="45720" anchor="t" anchorCtr="0"/>
          <a:p>
            <a:pPr algn="just" eaLnBrk="1" hangingPunct="1">
              <a:lnSpc>
                <a:spcPct val="150000"/>
              </a:lnSpc>
              <a:spcBef>
                <a:spcPct val="0"/>
              </a:spcBef>
              <a:buNone/>
            </a:pPr>
            <a:r>
              <a:rPr lang="zh-CN" altLang="en-US" sz="3200" dirty="0">
                <a:solidFill>
                  <a:srgbClr val="FF0000"/>
                </a:solidFill>
              </a:rPr>
              <a:t>四、会计人员其他相关资格证书</a:t>
            </a:r>
            <a:endParaRPr lang="zh-CN" altLang="en-US" sz="3200" dirty="0">
              <a:solidFill>
                <a:srgbClr val="FF0000"/>
              </a:solidFill>
            </a:endParaRPr>
          </a:p>
          <a:p>
            <a:pPr marL="0" indent="0" eaLnBrk="1" hangingPunct="1">
              <a:lnSpc>
                <a:spcPct val="150000"/>
              </a:lnSpc>
              <a:spcBef>
                <a:spcPct val="0"/>
              </a:spcBef>
              <a:buClr>
                <a:srgbClr val="FF0000"/>
              </a:buClr>
              <a:buFont typeface="Wingdings" panose="05000000000000000000" pitchFamily="2" charset="2"/>
              <a:buNone/>
            </a:pPr>
            <a:endParaRPr lang="zh-CN" altLang="en-US" sz="2400" dirty="0">
              <a:solidFill>
                <a:schemeClr val="tx1"/>
              </a:solidFill>
              <a:latin typeface="楷体" panose="02010609060101010101" pitchFamily="49" charset="-122"/>
              <a:ea typeface="楷体" panose="02010609060101010101" pitchFamily="49" charset="-122"/>
            </a:endParaRPr>
          </a:p>
        </p:txBody>
      </p:sp>
      <p:grpSp>
        <p:nvGrpSpPr>
          <p:cNvPr id="28" name="组合 27"/>
          <p:cNvGrpSpPr/>
          <p:nvPr>
            <p:custDataLst>
              <p:tags r:id="rId1"/>
            </p:custDataLst>
          </p:nvPr>
        </p:nvGrpSpPr>
        <p:grpSpPr>
          <a:xfrm>
            <a:off x="1420838" y="2345100"/>
            <a:ext cx="8642985" cy="3302000"/>
            <a:chOff x="1420838" y="2334940"/>
            <a:chExt cx="8642985" cy="3302000"/>
          </a:xfrm>
        </p:grpSpPr>
        <p:grpSp>
          <p:nvGrpSpPr>
            <p:cNvPr id="3" name="组合 2"/>
            <p:cNvGrpSpPr/>
            <p:nvPr/>
          </p:nvGrpSpPr>
          <p:grpSpPr>
            <a:xfrm>
              <a:off x="1420838" y="2334940"/>
              <a:ext cx="8642985" cy="3302000"/>
              <a:chOff x="1420838" y="1995361"/>
              <a:chExt cx="8642985" cy="3302000"/>
            </a:xfrm>
          </p:grpSpPr>
          <p:sp>
            <p:nvSpPr>
              <p:cNvPr id="4" name="流程图: 过程 3"/>
              <p:cNvSpPr/>
              <p:nvPr>
                <p:custDataLst>
                  <p:tags r:id="rId2"/>
                </p:custDataLst>
              </p:nvPr>
            </p:nvSpPr>
            <p:spPr>
              <a:xfrm>
                <a:off x="5199088" y="1995361"/>
                <a:ext cx="4833620" cy="682625"/>
              </a:xfrm>
              <a:prstGeom prst="flowChartProcess">
                <a:avLst/>
              </a:prstGeom>
              <a:solidFill>
                <a:sysClr val="window" lastClr="FFFFFF"/>
              </a:solidFill>
              <a:ln w="25400" cap="flat" cmpd="sng" algn="ctr">
                <a:solidFill>
                  <a:srgbClr val="22A7F0"/>
                </a:solidFill>
                <a:prstDash val="solid"/>
                <a:miter lim="800000"/>
              </a:ln>
              <a:effectLst/>
            </p:spPr>
            <p:txBody>
              <a:bodyPr rtlCol="0" anchor="ctr"/>
              <a:p>
                <a:pPr algn="ctr"/>
                <a:r>
                  <a:rPr lang="zh-CN" altLang="en-US" sz="2800" b="1" dirty="0">
                    <a:solidFill>
                      <a:sysClr val="windowText" lastClr="000000"/>
                    </a:solidFill>
                    <a:latin typeface="楷体" panose="02010609060101010101" pitchFamily="49" charset="-122"/>
                    <a:ea typeface="楷体" panose="02010609060101010101" pitchFamily="49" charset="-122"/>
                  </a:rPr>
                  <a:t>中国注册会计师（</a:t>
                </a:r>
                <a:r>
                  <a:rPr lang="en-US" altLang="zh-CN" sz="2800" b="1" dirty="0">
                    <a:solidFill>
                      <a:sysClr val="windowText" lastClr="000000"/>
                    </a:solidFill>
                    <a:latin typeface="楷体" panose="02010609060101010101" pitchFamily="49" charset="-122"/>
                    <a:ea typeface="楷体" panose="02010609060101010101" pitchFamily="49" charset="-122"/>
                  </a:rPr>
                  <a:t>CPA</a:t>
                </a:r>
                <a:r>
                  <a:rPr lang="zh-CN" altLang="en-US" sz="2800" b="1" dirty="0">
                    <a:solidFill>
                      <a:sysClr val="windowText" lastClr="000000"/>
                    </a:solidFill>
                    <a:latin typeface="楷体" panose="02010609060101010101" pitchFamily="49" charset="-122"/>
                    <a:ea typeface="楷体" panose="02010609060101010101" pitchFamily="49" charset="-122"/>
                  </a:rPr>
                  <a:t>）</a:t>
                </a:r>
                <a:endParaRPr lang="zh-CN" altLang="en-US" sz="2800" b="1" dirty="0">
                  <a:solidFill>
                    <a:sysClr val="windowText" lastClr="000000"/>
                  </a:solidFill>
                  <a:latin typeface="楷体" panose="02010609060101010101" pitchFamily="49" charset="-122"/>
                  <a:ea typeface="楷体" panose="02010609060101010101" pitchFamily="49" charset="-122"/>
                </a:endParaRPr>
              </a:p>
            </p:txBody>
          </p:sp>
          <p:sp>
            <p:nvSpPr>
              <p:cNvPr id="9" name="流程图: 过程 8"/>
              <p:cNvSpPr/>
              <p:nvPr>
                <p:custDataLst>
                  <p:tags r:id="rId3"/>
                </p:custDataLst>
              </p:nvPr>
            </p:nvSpPr>
            <p:spPr>
              <a:xfrm>
                <a:off x="5199088" y="2868486"/>
                <a:ext cx="4864100" cy="682625"/>
              </a:xfrm>
              <a:prstGeom prst="flowChartProcess">
                <a:avLst/>
              </a:prstGeom>
              <a:solidFill>
                <a:sysClr val="window" lastClr="FFFFFF"/>
              </a:solidFill>
              <a:ln w="25400" cap="flat" cmpd="sng" algn="ctr">
                <a:solidFill>
                  <a:srgbClr val="22A7F0"/>
                </a:solidFill>
                <a:prstDash val="solid"/>
                <a:miter lim="800000"/>
              </a:ln>
              <a:effectLst/>
            </p:spPr>
            <p:txBody>
              <a:bodyPr rtlCol="0" anchor="ctr"/>
              <a:p>
                <a:pPr algn="ctr"/>
                <a:r>
                  <a:rPr lang="zh-CN" altLang="en-US" sz="2800" b="1" dirty="0">
                    <a:solidFill>
                      <a:sysClr val="windowText" lastClr="000000"/>
                    </a:solidFill>
                    <a:latin typeface="楷体" panose="02010609060101010101" pitchFamily="49" charset="-122"/>
                    <a:ea typeface="楷体" panose="02010609060101010101" pitchFamily="49" charset="-122"/>
                  </a:rPr>
                  <a:t>税务师（</a:t>
                </a:r>
                <a:r>
                  <a:rPr lang="en-US" altLang="zh-CN" sz="2800" b="1" dirty="0">
                    <a:solidFill>
                      <a:sysClr val="windowText" lastClr="000000"/>
                    </a:solidFill>
                    <a:latin typeface="楷体" panose="02010609060101010101" pitchFamily="49" charset="-122"/>
                    <a:ea typeface="楷体" panose="02010609060101010101" pitchFamily="49" charset="-122"/>
                  </a:rPr>
                  <a:t>TA</a:t>
                </a:r>
                <a:r>
                  <a:rPr lang="zh-CN" altLang="en-US" sz="2800" b="1" dirty="0">
                    <a:solidFill>
                      <a:sysClr val="windowText" lastClr="000000"/>
                    </a:solidFill>
                    <a:latin typeface="楷体" panose="02010609060101010101" pitchFamily="49" charset="-122"/>
                    <a:ea typeface="楷体" panose="02010609060101010101" pitchFamily="49" charset="-122"/>
                  </a:rPr>
                  <a:t>）</a:t>
                </a:r>
                <a:endParaRPr lang="zh-CN" altLang="en-US" sz="2800" b="1" dirty="0">
                  <a:solidFill>
                    <a:sysClr val="windowText" lastClr="000000"/>
                  </a:solidFill>
                  <a:latin typeface="楷体" panose="02010609060101010101" pitchFamily="49" charset="-122"/>
                  <a:ea typeface="楷体" panose="02010609060101010101" pitchFamily="49" charset="-122"/>
                </a:endParaRPr>
              </a:p>
            </p:txBody>
          </p:sp>
          <p:sp>
            <p:nvSpPr>
              <p:cNvPr id="12" name="流程图: 过程 11"/>
              <p:cNvSpPr/>
              <p:nvPr>
                <p:custDataLst>
                  <p:tags r:id="rId4"/>
                </p:custDataLst>
              </p:nvPr>
            </p:nvSpPr>
            <p:spPr>
              <a:xfrm>
                <a:off x="5199088" y="3741611"/>
                <a:ext cx="4864735" cy="682625"/>
              </a:xfrm>
              <a:prstGeom prst="flowChartProcess">
                <a:avLst/>
              </a:prstGeom>
              <a:solidFill>
                <a:sysClr val="window" lastClr="FFFFFF"/>
              </a:solidFill>
              <a:ln w="25400" cap="flat" cmpd="sng" algn="ctr">
                <a:solidFill>
                  <a:srgbClr val="22A7F0"/>
                </a:solidFill>
                <a:prstDash val="solid"/>
                <a:miter lim="800000"/>
              </a:ln>
              <a:effectLst/>
            </p:spPr>
            <p:txBody>
              <a:bodyPr rtlCol="0" anchor="ctr"/>
              <a:p>
                <a:pPr algn="ctr"/>
                <a:r>
                  <a:rPr lang="zh-CN" altLang="en-US" sz="2800" b="1" dirty="0">
                    <a:solidFill>
                      <a:sysClr val="windowText" lastClr="000000"/>
                    </a:solidFill>
                    <a:latin typeface="楷体" panose="02010609060101010101" pitchFamily="49" charset="-122"/>
                    <a:ea typeface="楷体" panose="02010609060101010101" pitchFamily="49" charset="-122"/>
                  </a:rPr>
                  <a:t>国际注册会计师（</a:t>
                </a:r>
                <a:r>
                  <a:rPr lang="en-US" altLang="zh-CN" sz="2800" b="1" dirty="0">
                    <a:solidFill>
                      <a:sysClr val="windowText" lastClr="000000"/>
                    </a:solidFill>
                    <a:latin typeface="楷体" panose="02010609060101010101" pitchFamily="49" charset="-122"/>
                    <a:ea typeface="楷体" panose="02010609060101010101" pitchFamily="49" charset="-122"/>
                  </a:rPr>
                  <a:t>ACCA</a:t>
                </a:r>
                <a:r>
                  <a:rPr lang="zh-CN" altLang="en-US" sz="2800" b="1" dirty="0">
                    <a:solidFill>
                      <a:sysClr val="windowText" lastClr="000000"/>
                    </a:solidFill>
                    <a:latin typeface="楷体" panose="02010609060101010101" pitchFamily="49" charset="-122"/>
                    <a:ea typeface="楷体" panose="02010609060101010101" pitchFamily="49" charset="-122"/>
                  </a:rPr>
                  <a:t>）</a:t>
                </a:r>
                <a:endParaRPr lang="zh-CN" altLang="en-US" sz="2800" b="1" dirty="0">
                  <a:solidFill>
                    <a:sysClr val="windowText" lastClr="000000"/>
                  </a:solidFill>
                  <a:latin typeface="楷体" panose="02010609060101010101" pitchFamily="49" charset="-122"/>
                  <a:ea typeface="楷体" panose="02010609060101010101" pitchFamily="49" charset="-122"/>
                </a:endParaRPr>
              </a:p>
            </p:txBody>
          </p:sp>
          <p:sp>
            <p:nvSpPr>
              <p:cNvPr id="15" name="流程图: 过程 14"/>
              <p:cNvSpPr/>
              <p:nvPr>
                <p:custDataLst>
                  <p:tags r:id="rId5"/>
                </p:custDataLst>
              </p:nvPr>
            </p:nvSpPr>
            <p:spPr>
              <a:xfrm>
                <a:off x="5199088" y="4614736"/>
                <a:ext cx="4864735" cy="682625"/>
              </a:xfrm>
              <a:prstGeom prst="flowChartProcess">
                <a:avLst/>
              </a:prstGeom>
              <a:solidFill>
                <a:sysClr val="window" lastClr="FFFFFF"/>
              </a:solidFill>
              <a:ln w="25400" cap="flat" cmpd="sng" algn="ctr">
                <a:solidFill>
                  <a:srgbClr val="22A7F0"/>
                </a:solidFill>
                <a:prstDash val="solid"/>
                <a:miter lim="800000"/>
              </a:ln>
              <a:effectLst/>
            </p:spPr>
            <p:txBody>
              <a:bodyPr rtlCol="0" anchor="ctr"/>
              <a:p>
                <a:pPr algn="ctr"/>
                <a:r>
                  <a:rPr lang="zh-CN" altLang="en-US" sz="2800" b="1" dirty="0">
                    <a:solidFill>
                      <a:sysClr val="windowText" lastClr="000000"/>
                    </a:solidFill>
                    <a:latin typeface="楷体" panose="02010609060101010101" pitchFamily="49" charset="-122"/>
                    <a:ea typeface="楷体" panose="02010609060101010101" pitchFamily="49" charset="-122"/>
                  </a:rPr>
                  <a:t>美国注册管理会计师（</a:t>
                </a:r>
                <a:r>
                  <a:rPr lang="en-US" altLang="zh-CN" sz="2800" b="1" dirty="0">
                    <a:solidFill>
                      <a:sysClr val="windowText" lastClr="000000"/>
                    </a:solidFill>
                    <a:latin typeface="楷体" panose="02010609060101010101" pitchFamily="49" charset="-122"/>
                    <a:ea typeface="楷体" panose="02010609060101010101" pitchFamily="49" charset="-122"/>
                  </a:rPr>
                  <a:t>CMA</a:t>
                </a:r>
                <a:r>
                  <a:rPr lang="zh-CN" altLang="en-US" sz="2800" b="1" dirty="0">
                    <a:solidFill>
                      <a:sysClr val="windowText" lastClr="000000"/>
                    </a:solidFill>
                    <a:latin typeface="楷体" panose="02010609060101010101" pitchFamily="49" charset="-122"/>
                    <a:ea typeface="楷体" panose="02010609060101010101" pitchFamily="49" charset="-122"/>
                  </a:rPr>
                  <a:t>）</a:t>
                </a:r>
                <a:endParaRPr lang="zh-CN" altLang="en-US" sz="2800" b="1" dirty="0">
                  <a:solidFill>
                    <a:sysClr val="windowText" lastClr="000000"/>
                  </a:solidFill>
                  <a:latin typeface="楷体" panose="02010609060101010101" pitchFamily="49" charset="-122"/>
                  <a:ea typeface="楷体" panose="02010609060101010101" pitchFamily="49" charset="-122"/>
                </a:endParaRPr>
              </a:p>
            </p:txBody>
          </p:sp>
          <p:sp>
            <p:nvSpPr>
              <p:cNvPr id="16" name="流程图: 过程 15"/>
              <p:cNvSpPr/>
              <p:nvPr/>
            </p:nvSpPr>
            <p:spPr>
              <a:xfrm>
                <a:off x="1420838" y="2782761"/>
                <a:ext cx="2413000" cy="1567180"/>
              </a:xfrm>
              <a:prstGeom prst="flowChartProcess">
                <a:avLst/>
              </a:prstGeom>
              <a:solidFill>
                <a:srgbClr val="20517C"/>
              </a:solidFill>
              <a:ln w="12700" cap="flat" cmpd="sng" algn="ctr">
                <a:solidFill>
                  <a:srgbClr val="4472C4">
                    <a:shade val="50000"/>
                  </a:srgbClr>
                </a:solidFill>
                <a:prstDash val="solid"/>
                <a:miter lim="800000"/>
              </a:ln>
              <a:effectLst/>
            </p:spPr>
            <p:txBody>
              <a:bodyPr rtlCol="0" anchor="ctr"/>
              <a:p>
                <a:pPr algn="ctr"/>
                <a:r>
                  <a:rPr lang="zh-CN" altLang="en-US" sz="3600" b="1" dirty="0">
                    <a:solidFill>
                      <a:sysClr val="window" lastClr="FFFFFF"/>
                    </a:solidFill>
                    <a:latin typeface="楷体" panose="02010609060101010101" pitchFamily="49" charset="-122"/>
                    <a:ea typeface="楷体" panose="02010609060101010101" pitchFamily="49" charset="-122"/>
                  </a:rPr>
                  <a:t>会计相关资格证书</a:t>
                </a:r>
                <a:endParaRPr lang="zh-CN" altLang="en-US" sz="3600" b="1" dirty="0">
                  <a:solidFill>
                    <a:sysClr val="window" lastClr="FFFFFF"/>
                  </a:solidFill>
                  <a:latin typeface="楷体" panose="02010609060101010101" pitchFamily="49" charset="-122"/>
                  <a:ea typeface="楷体" panose="02010609060101010101" pitchFamily="49" charset="-122"/>
                </a:endParaRPr>
              </a:p>
            </p:txBody>
          </p:sp>
          <p:cxnSp>
            <p:nvCxnSpPr>
              <p:cNvPr id="17" name="直接连接符 16"/>
              <p:cNvCxnSpPr/>
              <p:nvPr/>
            </p:nvCxnSpPr>
            <p:spPr>
              <a:xfrm flipV="1">
                <a:off x="3864223" y="2380049"/>
                <a:ext cx="933161" cy="1203310"/>
              </a:xfrm>
              <a:prstGeom prst="line">
                <a:avLst/>
              </a:prstGeom>
              <a:noFill/>
              <a:ln w="25400" cap="flat" cmpd="sng" algn="ctr">
                <a:solidFill>
                  <a:srgbClr val="22A7F0"/>
                </a:solidFill>
                <a:prstDash val="solid"/>
                <a:miter lim="800000"/>
              </a:ln>
              <a:effectLst/>
            </p:spPr>
          </p:cxnSp>
          <p:cxnSp>
            <p:nvCxnSpPr>
              <p:cNvPr id="18" name="直接连接符 17"/>
              <p:cNvCxnSpPr>
                <a:stCxn id="16" idx="3"/>
              </p:cNvCxnSpPr>
              <p:nvPr/>
            </p:nvCxnSpPr>
            <p:spPr>
              <a:xfrm>
                <a:off x="3834378" y="3566214"/>
                <a:ext cx="933161" cy="1404774"/>
              </a:xfrm>
              <a:prstGeom prst="line">
                <a:avLst/>
              </a:prstGeom>
              <a:noFill/>
              <a:ln w="25400" cap="flat" cmpd="sng" algn="ctr">
                <a:solidFill>
                  <a:srgbClr val="22A7F0"/>
                </a:solidFill>
                <a:prstDash val="solid"/>
                <a:miter lim="800000"/>
              </a:ln>
              <a:effectLst/>
            </p:spPr>
          </p:cxnSp>
          <p:cxnSp>
            <p:nvCxnSpPr>
              <p:cNvPr id="19" name="直接连接符 18"/>
              <p:cNvCxnSpPr>
                <a:stCxn id="16" idx="3"/>
              </p:cNvCxnSpPr>
              <p:nvPr/>
            </p:nvCxnSpPr>
            <p:spPr>
              <a:xfrm>
                <a:off x="3834378" y="3566214"/>
                <a:ext cx="933161" cy="539479"/>
              </a:xfrm>
              <a:prstGeom prst="line">
                <a:avLst/>
              </a:prstGeom>
              <a:noFill/>
              <a:ln w="25400" cap="flat" cmpd="sng" algn="ctr">
                <a:solidFill>
                  <a:srgbClr val="22A7F0"/>
                </a:solidFill>
                <a:prstDash val="solid"/>
                <a:miter lim="800000"/>
              </a:ln>
              <a:effectLst/>
            </p:spPr>
          </p:cxnSp>
          <p:cxnSp>
            <p:nvCxnSpPr>
              <p:cNvPr id="20" name="直接连接符 19"/>
              <p:cNvCxnSpPr>
                <a:stCxn id="16" idx="3"/>
              </p:cNvCxnSpPr>
              <p:nvPr/>
            </p:nvCxnSpPr>
            <p:spPr>
              <a:xfrm flipV="1">
                <a:off x="3834378" y="3224923"/>
                <a:ext cx="933161" cy="341291"/>
              </a:xfrm>
              <a:prstGeom prst="line">
                <a:avLst/>
              </a:prstGeom>
              <a:noFill/>
              <a:ln w="25400" cap="flat" cmpd="sng" algn="ctr">
                <a:solidFill>
                  <a:srgbClr val="22A7F0"/>
                </a:solidFill>
                <a:prstDash val="solid"/>
                <a:miter lim="800000"/>
              </a:ln>
              <a:effectLst/>
            </p:spPr>
          </p:cxnSp>
        </p:grpSp>
        <p:cxnSp>
          <p:nvCxnSpPr>
            <p:cNvPr id="21" name="直接连接符 20"/>
            <p:cNvCxnSpPr/>
            <p:nvPr>
              <p:custDataLst>
                <p:tags r:id="rId6"/>
              </p:custDataLst>
            </p:nvPr>
          </p:nvCxnSpPr>
          <p:spPr>
            <a:xfrm flipV="1">
              <a:off x="4799924" y="2719187"/>
              <a:ext cx="432000" cy="0"/>
            </a:xfrm>
            <a:prstGeom prst="line">
              <a:avLst/>
            </a:prstGeom>
            <a:noFill/>
            <a:ln w="25400" cap="flat" cmpd="sng" algn="ctr">
              <a:solidFill>
                <a:srgbClr val="22A7F0"/>
              </a:solidFill>
              <a:prstDash val="solid"/>
              <a:miter lim="800000"/>
            </a:ln>
            <a:effectLst/>
          </p:spPr>
        </p:cxnSp>
        <p:cxnSp>
          <p:nvCxnSpPr>
            <p:cNvPr id="22" name="直接连接符 21"/>
            <p:cNvCxnSpPr/>
            <p:nvPr>
              <p:custDataLst>
                <p:tags r:id="rId7"/>
              </p:custDataLst>
            </p:nvPr>
          </p:nvCxnSpPr>
          <p:spPr>
            <a:xfrm flipV="1">
              <a:off x="4766904" y="4427051"/>
              <a:ext cx="432000" cy="0"/>
            </a:xfrm>
            <a:prstGeom prst="line">
              <a:avLst/>
            </a:prstGeom>
            <a:noFill/>
            <a:ln w="25400" cap="flat" cmpd="sng" algn="ctr">
              <a:solidFill>
                <a:srgbClr val="22A7F0"/>
              </a:solidFill>
              <a:prstDash val="solid"/>
              <a:miter lim="800000"/>
            </a:ln>
            <a:effectLst/>
          </p:spPr>
        </p:cxnSp>
        <p:cxnSp>
          <p:nvCxnSpPr>
            <p:cNvPr id="23" name="直接连接符 22"/>
            <p:cNvCxnSpPr/>
            <p:nvPr>
              <p:custDataLst>
                <p:tags r:id="rId8"/>
              </p:custDataLst>
            </p:nvPr>
          </p:nvCxnSpPr>
          <p:spPr>
            <a:xfrm flipV="1">
              <a:off x="4766904" y="3572951"/>
              <a:ext cx="432000" cy="0"/>
            </a:xfrm>
            <a:prstGeom prst="line">
              <a:avLst/>
            </a:prstGeom>
            <a:noFill/>
            <a:ln w="25400" cap="flat" cmpd="sng" algn="ctr">
              <a:solidFill>
                <a:srgbClr val="22A7F0"/>
              </a:solidFill>
              <a:prstDash val="solid"/>
              <a:miter lim="800000"/>
            </a:ln>
            <a:effectLst/>
          </p:spPr>
        </p:cxnSp>
        <p:cxnSp>
          <p:nvCxnSpPr>
            <p:cNvPr id="24" name="直接连接符 23"/>
            <p:cNvCxnSpPr/>
            <p:nvPr>
              <p:custDataLst>
                <p:tags r:id="rId9"/>
              </p:custDataLst>
            </p:nvPr>
          </p:nvCxnSpPr>
          <p:spPr>
            <a:xfrm flipV="1">
              <a:off x="4766863" y="5301871"/>
              <a:ext cx="432000" cy="0"/>
            </a:xfrm>
            <a:prstGeom prst="line">
              <a:avLst/>
            </a:prstGeom>
            <a:noFill/>
            <a:ln w="25400" cap="flat" cmpd="sng" algn="ctr">
              <a:solidFill>
                <a:srgbClr val="22A7F0"/>
              </a:solidFill>
              <a:prstDash val="solid"/>
              <a:miter lim="800000"/>
            </a:ln>
            <a:effectLst/>
          </p:spPr>
        </p:cxn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37220">
                                            <p:txEl>
                                              <p:charRg st="39" end="4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15714" name="Rectangle 2"/>
          <p:cNvSpPr/>
          <p:nvPr>
            <p:ph type="title"/>
          </p:nvPr>
        </p:nvSpPr>
        <p:spPr/>
        <p:txBody>
          <a:bodyPr vert="horz" wrap="square" lIns="91440" tIns="45720" rIns="91440" bIns="45720" anchor="ctr" anchorCtr="0"/>
          <a:p>
            <a:pPr algn="l" eaLnBrk="1" hangingPunct="1"/>
            <a:r>
              <a:rPr lang="zh-CN" altLang="en-US" sz="3200" dirty="0">
                <a:solidFill>
                  <a:srgbClr val="FF0000"/>
                </a:solidFill>
              </a:rPr>
              <a:t>第三节  会计人员</a:t>
            </a:r>
            <a:endParaRPr lang="zh-CN" altLang="en-US" sz="3200" dirty="0">
              <a:solidFill>
                <a:srgbClr val="FF0000"/>
              </a:solidFill>
            </a:endParaRPr>
          </a:p>
        </p:txBody>
      </p:sp>
      <p:sp>
        <p:nvSpPr>
          <p:cNvPr id="137220" name="Rectangle 3"/>
          <p:cNvSpPr/>
          <p:nvPr>
            <p:ph idx="1"/>
          </p:nvPr>
        </p:nvSpPr>
        <p:spPr>
          <a:xfrm>
            <a:off x="767080" y="1196975"/>
            <a:ext cx="10983595" cy="4977130"/>
          </a:xfrm>
        </p:spPr>
        <p:txBody>
          <a:bodyPr vert="horz" wrap="square" lIns="91440" tIns="45720" rIns="91440" bIns="45720" anchor="t" anchorCtr="0"/>
          <a:p>
            <a:pPr algn="just" eaLnBrk="1" hangingPunct="1">
              <a:lnSpc>
                <a:spcPct val="150000"/>
              </a:lnSpc>
              <a:spcBef>
                <a:spcPct val="0"/>
              </a:spcBef>
              <a:buNone/>
            </a:pPr>
            <a:r>
              <a:rPr lang="zh-CN" altLang="en-US" sz="3200" dirty="0">
                <a:solidFill>
                  <a:srgbClr val="FF0000"/>
                </a:solidFill>
              </a:rPr>
              <a:t>五、会计人员的任免</a:t>
            </a:r>
            <a:endParaRPr lang="zh-CN" altLang="en-US" sz="3200" dirty="0">
              <a:solidFill>
                <a:srgbClr val="FF0000"/>
              </a:solidFill>
            </a:endParaRPr>
          </a:p>
          <a:p>
            <a:pPr eaLnBrk="1" hangingPunct="1">
              <a:lnSpc>
                <a:spcPct val="150000"/>
              </a:lnSpc>
              <a:spcBef>
                <a:spcPct val="0"/>
              </a:spcBef>
              <a:buClr>
                <a:srgbClr val="FF0000"/>
              </a:buClr>
              <a:buFont typeface="Wingdings" panose="05000000000000000000" pitchFamily="2" charset="2"/>
              <a:buChar char="p"/>
            </a:pPr>
            <a:r>
              <a:rPr lang="zh-CN" altLang="en-US" dirty="0">
                <a:solidFill>
                  <a:schemeClr val="tx1"/>
                </a:solidFill>
                <a:latin typeface="楷体" panose="02010609060101010101" pitchFamily="49" charset="-122"/>
                <a:ea typeface="楷体" panose="02010609060101010101" pitchFamily="49" charset="-122"/>
              </a:rPr>
              <a:t>国家对会计人员</a:t>
            </a:r>
            <a:r>
              <a:rPr lang="en-US" altLang="zh-CN" dirty="0">
                <a:solidFill>
                  <a:schemeClr val="tx1"/>
                </a:solidFill>
                <a:latin typeface="楷体" panose="02010609060101010101" pitchFamily="49" charset="-122"/>
                <a:ea typeface="楷体" panose="02010609060101010101" pitchFamily="49" charset="-122"/>
              </a:rPr>
              <a:t>,</a:t>
            </a:r>
            <a:r>
              <a:rPr lang="zh-CN" altLang="en-US" dirty="0">
                <a:solidFill>
                  <a:schemeClr val="tx1"/>
                </a:solidFill>
                <a:latin typeface="楷体" panose="02010609060101010101" pitchFamily="49" charset="-122"/>
                <a:ea typeface="楷体" panose="02010609060101010101" pitchFamily="49" charset="-122"/>
              </a:rPr>
              <a:t>在《会计法》中做了相关规定</a:t>
            </a:r>
            <a:r>
              <a:rPr lang="en-US" altLang="zh-CN" dirty="0">
                <a:solidFill>
                  <a:schemeClr val="tx1"/>
                </a:solidFill>
                <a:latin typeface="楷体" panose="02010609060101010101" pitchFamily="49" charset="-122"/>
                <a:ea typeface="楷体" panose="02010609060101010101" pitchFamily="49" charset="-122"/>
              </a:rPr>
              <a:t>:</a:t>
            </a:r>
            <a:endParaRPr lang="en-US" altLang="zh-CN" dirty="0">
              <a:solidFill>
                <a:schemeClr val="tx1"/>
              </a:solidFill>
              <a:latin typeface="楷体" panose="02010609060101010101" pitchFamily="49" charset="-122"/>
              <a:ea typeface="楷体" panose="02010609060101010101" pitchFamily="49" charset="-122"/>
            </a:endParaRPr>
          </a:p>
          <a:p>
            <a:pPr eaLnBrk="1" hangingPunct="1">
              <a:lnSpc>
                <a:spcPct val="150000"/>
              </a:lnSpc>
              <a:spcBef>
                <a:spcPct val="0"/>
              </a:spcBef>
              <a:buClr>
                <a:srgbClr val="FF0000"/>
              </a:buClr>
              <a:buFont typeface="Wingdings" panose="05000000000000000000" pitchFamily="2" charset="2"/>
              <a:buChar char="p"/>
            </a:pPr>
            <a:r>
              <a:rPr lang="zh-CN" altLang="en-US" dirty="0">
                <a:solidFill>
                  <a:srgbClr val="FF0000"/>
                </a:solidFill>
                <a:latin typeface="楷体" panose="02010609060101010101" pitchFamily="49" charset="-122"/>
                <a:ea typeface="楷体" panose="02010609060101010101" pitchFamily="49" charset="-122"/>
              </a:rPr>
              <a:t>（</a:t>
            </a:r>
            <a:r>
              <a:rPr lang="en-US" altLang="zh-CN" dirty="0">
                <a:solidFill>
                  <a:srgbClr val="FF0000"/>
                </a:solidFill>
                <a:latin typeface="楷体" panose="02010609060101010101" pitchFamily="49" charset="-122"/>
                <a:ea typeface="楷体" panose="02010609060101010101" pitchFamily="49" charset="-122"/>
              </a:rPr>
              <a:t>1</a:t>
            </a:r>
            <a:r>
              <a:rPr lang="zh-CN" altLang="en-US" dirty="0">
                <a:solidFill>
                  <a:srgbClr val="FF0000"/>
                </a:solidFill>
                <a:latin typeface="楷体" panose="02010609060101010101" pitchFamily="49" charset="-122"/>
                <a:ea typeface="楷体" panose="02010609060101010101" pitchFamily="49" charset="-122"/>
              </a:rPr>
              <a:t>）任免程序：</a:t>
            </a:r>
            <a:endParaRPr lang="zh-CN" altLang="en-US" dirty="0">
              <a:solidFill>
                <a:srgbClr val="FF0000"/>
              </a:solidFill>
              <a:latin typeface="楷体" panose="02010609060101010101" pitchFamily="49" charset="-122"/>
              <a:ea typeface="楷体" panose="02010609060101010101" pitchFamily="49" charset="-122"/>
            </a:endParaRPr>
          </a:p>
          <a:p>
            <a:pPr algn="just" eaLnBrk="1" hangingPunct="1">
              <a:lnSpc>
                <a:spcPct val="150000"/>
              </a:lnSpc>
              <a:spcBef>
                <a:spcPct val="0"/>
              </a:spcBef>
              <a:buClr>
                <a:srgbClr val="FF0000"/>
              </a:buClr>
              <a:buFont typeface="Wingdings" panose="05000000000000000000" pitchFamily="2" charset="2"/>
              <a:buChar char="p"/>
            </a:pPr>
            <a:r>
              <a:rPr lang="zh-CN" altLang="en-US" dirty="0">
                <a:solidFill>
                  <a:schemeClr val="tx1"/>
                </a:solidFill>
                <a:latin typeface="楷体" panose="02010609060101010101" pitchFamily="49" charset="-122"/>
                <a:ea typeface="楷体" panose="02010609060101010101" pitchFamily="49" charset="-122"/>
              </a:rPr>
              <a:t>企业单位的会计机构负责人、会计主管人员的任免</a:t>
            </a:r>
            <a:r>
              <a:rPr lang="en-US" altLang="zh-CN" dirty="0">
                <a:solidFill>
                  <a:schemeClr val="tx1"/>
                </a:solidFill>
                <a:latin typeface="楷体" panose="02010609060101010101" pitchFamily="49" charset="-122"/>
                <a:ea typeface="楷体" panose="02010609060101010101" pitchFamily="49" charset="-122"/>
              </a:rPr>
              <a:t>,</a:t>
            </a:r>
            <a:r>
              <a:rPr lang="zh-CN" altLang="en-US" dirty="0">
                <a:solidFill>
                  <a:schemeClr val="tx1"/>
                </a:solidFill>
                <a:latin typeface="楷体" panose="02010609060101010101" pitchFamily="49" charset="-122"/>
                <a:ea typeface="楷体" panose="02010609060101010101" pitchFamily="49" charset="-122"/>
              </a:rPr>
              <a:t>应当经过上级主管单位同意</a:t>
            </a:r>
            <a:r>
              <a:rPr lang="en-US" altLang="zh-CN" dirty="0">
                <a:solidFill>
                  <a:schemeClr val="tx1"/>
                </a:solidFill>
                <a:latin typeface="楷体" panose="02010609060101010101" pitchFamily="49" charset="-122"/>
                <a:ea typeface="楷体" panose="02010609060101010101" pitchFamily="49" charset="-122"/>
              </a:rPr>
              <a:t>,</a:t>
            </a:r>
            <a:r>
              <a:rPr lang="zh-CN" altLang="en-US" dirty="0">
                <a:solidFill>
                  <a:schemeClr val="tx1"/>
                </a:solidFill>
                <a:latin typeface="楷体" panose="02010609060101010101" pitchFamily="49" charset="-122"/>
                <a:ea typeface="楷体" panose="02010609060101010101" pitchFamily="49" charset="-122"/>
              </a:rPr>
              <a:t>不得任意调动或撤换。其程序是</a:t>
            </a:r>
            <a:r>
              <a:rPr lang="en-US" altLang="zh-CN" dirty="0">
                <a:solidFill>
                  <a:schemeClr val="tx1"/>
                </a:solidFill>
                <a:latin typeface="楷体" panose="02010609060101010101" pitchFamily="49" charset="-122"/>
                <a:ea typeface="楷体" panose="02010609060101010101" pitchFamily="49" charset="-122"/>
              </a:rPr>
              <a:t>:</a:t>
            </a:r>
            <a:r>
              <a:rPr lang="zh-CN" altLang="en-US" dirty="0">
                <a:solidFill>
                  <a:schemeClr val="tx1"/>
                </a:solidFill>
                <a:latin typeface="楷体" panose="02010609060101010101" pitchFamily="49" charset="-122"/>
                <a:ea typeface="楷体" panose="02010609060101010101" pitchFamily="49" charset="-122"/>
              </a:rPr>
              <a:t>各单位会计机构负责人和会计主管人员的任免</a:t>
            </a:r>
            <a:r>
              <a:rPr lang="en-US" altLang="zh-CN" dirty="0">
                <a:solidFill>
                  <a:schemeClr val="tx1"/>
                </a:solidFill>
                <a:latin typeface="楷体" panose="02010609060101010101" pitchFamily="49" charset="-122"/>
                <a:ea typeface="楷体" panose="02010609060101010101" pitchFamily="49" charset="-122"/>
              </a:rPr>
              <a:t>,</a:t>
            </a:r>
            <a:r>
              <a:rPr lang="zh-CN" altLang="en-US" dirty="0">
                <a:solidFill>
                  <a:schemeClr val="tx1"/>
                </a:solidFill>
                <a:latin typeface="楷体" panose="02010609060101010101" pitchFamily="49" charset="-122"/>
                <a:ea typeface="楷体" panose="02010609060101010101" pitchFamily="49" charset="-122"/>
              </a:rPr>
              <a:t>先由本单位行政领导人</a:t>
            </a:r>
            <a:r>
              <a:rPr lang="en-US" altLang="zh-CN" dirty="0">
                <a:solidFill>
                  <a:schemeClr val="tx1"/>
                </a:solidFill>
                <a:latin typeface="楷体" panose="02010609060101010101" pitchFamily="49" charset="-122"/>
                <a:ea typeface="楷体" panose="02010609060101010101" pitchFamily="49" charset="-122"/>
              </a:rPr>
              <a:t>(</a:t>
            </a:r>
            <a:r>
              <a:rPr lang="zh-CN" altLang="en-US" dirty="0">
                <a:solidFill>
                  <a:schemeClr val="tx1"/>
                </a:solidFill>
                <a:latin typeface="楷体" panose="02010609060101010101" pitchFamily="49" charset="-122"/>
                <a:ea typeface="楷体" panose="02010609060101010101" pitchFamily="49" charset="-122"/>
              </a:rPr>
              <a:t>厂长、经理</a:t>
            </a:r>
            <a:r>
              <a:rPr lang="en-US" altLang="zh-CN" dirty="0">
                <a:solidFill>
                  <a:schemeClr val="tx1"/>
                </a:solidFill>
                <a:latin typeface="楷体" panose="02010609060101010101" pitchFamily="49" charset="-122"/>
                <a:ea typeface="楷体" panose="02010609060101010101" pitchFamily="49" charset="-122"/>
              </a:rPr>
              <a:t>)</a:t>
            </a:r>
            <a:r>
              <a:rPr lang="zh-CN" altLang="en-US" dirty="0">
                <a:solidFill>
                  <a:schemeClr val="tx1"/>
                </a:solidFill>
                <a:latin typeface="楷体" panose="02010609060101010101" pitchFamily="49" charset="-122"/>
                <a:ea typeface="楷体" panose="02010609060101010101" pitchFamily="49" charset="-122"/>
              </a:rPr>
              <a:t>提名</a:t>
            </a:r>
            <a:r>
              <a:rPr lang="en-US" altLang="zh-CN" dirty="0">
                <a:solidFill>
                  <a:schemeClr val="tx1"/>
                </a:solidFill>
                <a:latin typeface="楷体" panose="02010609060101010101" pitchFamily="49" charset="-122"/>
                <a:ea typeface="楷体" panose="02010609060101010101" pitchFamily="49" charset="-122"/>
              </a:rPr>
              <a:t>,</a:t>
            </a:r>
            <a:r>
              <a:rPr lang="zh-CN" altLang="en-US" dirty="0">
                <a:solidFill>
                  <a:schemeClr val="tx1"/>
                </a:solidFill>
                <a:latin typeface="楷体" panose="02010609060101010101" pitchFamily="49" charset="-122"/>
                <a:ea typeface="楷体" panose="02010609060101010101" pitchFamily="49" charset="-122"/>
              </a:rPr>
              <a:t>报上级主管单位</a:t>
            </a:r>
            <a:r>
              <a:rPr lang="en-US" altLang="zh-CN" dirty="0">
                <a:solidFill>
                  <a:schemeClr val="tx1"/>
                </a:solidFill>
                <a:latin typeface="楷体" panose="02010609060101010101" pitchFamily="49" charset="-122"/>
                <a:ea typeface="楷体" panose="02010609060101010101" pitchFamily="49" charset="-122"/>
              </a:rPr>
              <a:t>,</a:t>
            </a:r>
            <a:r>
              <a:rPr lang="zh-CN" altLang="en-US" dirty="0">
                <a:solidFill>
                  <a:schemeClr val="tx1"/>
                </a:solidFill>
                <a:latin typeface="楷体" panose="02010609060101010101" pitchFamily="49" charset="-122"/>
                <a:ea typeface="楷体" panose="02010609060101010101" pitchFamily="49" charset="-122"/>
              </a:rPr>
              <a:t>上级主管单位人事部门与财会部门对所属单位上报的任免人员协商、考核</a:t>
            </a:r>
            <a:r>
              <a:rPr lang="en-US" altLang="zh-CN" dirty="0">
                <a:solidFill>
                  <a:schemeClr val="tx1"/>
                </a:solidFill>
                <a:latin typeface="楷体" panose="02010609060101010101" pitchFamily="49" charset="-122"/>
                <a:ea typeface="楷体" panose="02010609060101010101" pitchFamily="49" charset="-122"/>
              </a:rPr>
              <a:t>,</a:t>
            </a:r>
            <a:r>
              <a:rPr lang="zh-CN" altLang="en-US" dirty="0">
                <a:solidFill>
                  <a:schemeClr val="tx1"/>
                </a:solidFill>
                <a:latin typeface="楷体" panose="02010609060101010101" pitchFamily="49" charset="-122"/>
                <a:ea typeface="楷体" panose="02010609060101010101" pitchFamily="49" charset="-122"/>
              </a:rPr>
              <a:t>并报经行政领导人同意后</a:t>
            </a:r>
            <a:r>
              <a:rPr lang="en-US" altLang="zh-CN" dirty="0">
                <a:solidFill>
                  <a:schemeClr val="tx1"/>
                </a:solidFill>
                <a:latin typeface="楷体" panose="02010609060101010101" pitchFamily="49" charset="-122"/>
                <a:ea typeface="楷体" panose="02010609060101010101" pitchFamily="49" charset="-122"/>
              </a:rPr>
              <a:t>,</a:t>
            </a:r>
            <a:r>
              <a:rPr lang="zh-CN" altLang="en-US" dirty="0">
                <a:solidFill>
                  <a:schemeClr val="tx1"/>
                </a:solidFill>
                <a:latin typeface="楷体" panose="02010609060101010101" pitchFamily="49" charset="-122"/>
                <a:ea typeface="楷体" panose="02010609060101010101" pitchFamily="49" charset="-122"/>
              </a:rPr>
              <a:t>单位行政领导人方可正式任免。</a:t>
            </a:r>
            <a:endParaRPr lang="zh-CN" altLang="en-US" dirty="0">
              <a:solidFill>
                <a:schemeClr val="tx1"/>
              </a:solidFill>
              <a:latin typeface="楷体" panose="02010609060101010101" pitchFamily="49" charset="-122"/>
              <a:ea typeface="楷体" panose="02010609060101010101" pitchFamily="49" charset="-122"/>
            </a:endParaRPr>
          </a:p>
          <a:p>
            <a:pPr marL="0" indent="0" eaLnBrk="1" hangingPunct="1">
              <a:lnSpc>
                <a:spcPct val="150000"/>
              </a:lnSpc>
              <a:spcBef>
                <a:spcPct val="0"/>
              </a:spcBef>
              <a:buClr>
                <a:srgbClr val="FF0000"/>
              </a:buClr>
              <a:buFont typeface="Wingdings" panose="05000000000000000000" pitchFamily="2" charset="2"/>
              <a:buNone/>
            </a:pPr>
            <a:endParaRPr lang="zh-CN" altLang="en-US" dirty="0">
              <a:solidFill>
                <a:schemeClr val="tx1"/>
              </a:solidFill>
              <a:latin typeface="楷体" panose="02010609060101010101" pitchFamily="49" charset="-122"/>
              <a:ea typeface="楷体" panose="02010609060101010101" pitchFamily="49" charset="-122"/>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15714" name="Rectangle 2"/>
          <p:cNvSpPr/>
          <p:nvPr>
            <p:ph type="title"/>
          </p:nvPr>
        </p:nvSpPr>
        <p:spPr/>
        <p:txBody>
          <a:bodyPr vert="horz" wrap="square" lIns="91440" tIns="45720" rIns="91440" bIns="45720" anchor="ctr" anchorCtr="0"/>
          <a:p>
            <a:pPr algn="l" eaLnBrk="1" hangingPunct="1"/>
            <a:r>
              <a:rPr lang="zh-CN" altLang="en-US" sz="3200" dirty="0">
                <a:solidFill>
                  <a:srgbClr val="FF0000"/>
                </a:solidFill>
              </a:rPr>
              <a:t>第三节  会计人员</a:t>
            </a:r>
            <a:endParaRPr lang="zh-CN" altLang="en-US" sz="3200" dirty="0">
              <a:solidFill>
                <a:srgbClr val="FF0000"/>
              </a:solidFill>
            </a:endParaRPr>
          </a:p>
        </p:txBody>
      </p:sp>
      <p:sp>
        <p:nvSpPr>
          <p:cNvPr id="137220" name="Rectangle 3"/>
          <p:cNvSpPr/>
          <p:nvPr>
            <p:ph idx="1"/>
          </p:nvPr>
        </p:nvSpPr>
        <p:spPr>
          <a:xfrm>
            <a:off x="767080" y="1196975"/>
            <a:ext cx="10983595" cy="4977130"/>
          </a:xfrm>
        </p:spPr>
        <p:txBody>
          <a:bodyPr vert="horz" wrap="square" lIns="91440" tIns="45720" rIns="91440" bIns="45720" anchor="t" anchorCtr="0"/>
          <a:p>
            <a:pPr algn="just" eaLnBrk="1" hangingPunct="1">
              <a:lnSpc>
                <a:spcPct val="150000"/>
              </a:lnSpc>
              <a:spcBef>
                <a:spcPct val="0"/>
              </a:spcBef>
              <a:buNone/>
            </a:pPr>
            <a:r>
              <a:rPr lang="zh-CN" altLang="en-US" sz="3200" dirty="0">
                <a:solidFill>
                  <a:srgbClr val="FF0000"/>
                </a:solidFill>
              </a:rPr>
              <a:t>五、会计人员的任免</a:t>
            </a:r>
            <a:endParaRPr lang="zh-CN" altLang="en-US" sz="3200" dirty="0">
              <a:solidFill>
                <a:srgbClr val="FF0000"/>
              </a:solidFill>
            </a:endParaRPr>
          </a:p>
          <a:p>
            <a:pPr eaLnBrk="1" hangingPunct="1">
              <a:lnSpc>
                <a:spcPct val="150000"/>
              </a:lnSpc>
              <a:spcBef>
                <a:spcPct val="0"/>
              </a:spcBef>
              <a:buClr>
                <a:srgbClr val="FF0000"/>
              </a:buClr>
              <a:buFont typeface="Wingdings" panose="05000000000000000000" pitchFamily="2" charset="2"/>
              <a:buChar char="p"/>
            </a:pPr>
            <a:r>
              <a:rPr lang="zh-CN" altLang="en-US" dirty="0">
                <a:solidFill>
                  <a:schemeClr val="tx1"/>
                </a:solidFill>
                <a:latin typeface="楷体" panose="02010609060101010101" pitchFamily="49" charset="-122"/>
                <a:ea typeface="楷体" panose="02010609060101010101" pitchFamily="49" charset="-122"/>
              </a:rPr>
              <a:t>国家对会计人员</a:t>
            </a:r>
            <a:r>
              <a:rPr lang="en-US" altLang="zh-CN" dirty="0">
                <a:solidFill>
                  <a:schemeClr val="tx1"/>
                </a:solidFill>
                <a:latin typeface="楷体" panose="02010609060101010101" pitchFamily="49" charset="-122"/>
                <a:ea typeface="楷体" panose="02010609060101010101" pitchFamily="49" charset="-122"/>
              </a:rPr>
              <a:t>,</a:t>
            </a:r>
            <a:r>
              <a:rPr lang="zh-CN" altLang="en-US" dirty="0">
                <a:solidFill>
                  <a:schemeClr val="tx1"/>
                </a:solidFill>
                <a:latin typeface="楷体" panose="02010609060101010101" pitchFamily="49" charset="-122"/>
                <a:ea typeface="楷体" panose="02010609060101010101" pitchFamily="49" charset="-122"/>
              </a:rPr>
              <a:t>在《会计法》中做了相关规定</a:t>
            </a:r>
            <a:r>
              <a:rPr lang="en-US" altLang="zh-CN" dirty="0">
                <a:solidFill>
                  <a:schemeClr val="tx1"/>
                </a:solidFill>
                <a:latin typeface="楷体" panose="02010609060101010101" pitchFamily="49" charset="-122"/>
                <a:ea typeface="楷体" panose="02010609060101010101" pitchFamily="49" charset="-122"/>
              </a:rPr>
              <a:t>:</a:t>
            </a:r>
            <a:endParaRPr lang="en-US" altLang="zh-CN" dirty="0">
              <a:solidFill>
                <a:schemeClr val="tx1"/>
              </a:solidFill>
              <a:latin typeface="楷体" panose="02010609060101010101" pitchFamily="49" charset="-122"/>
              <a:ea typeface="楷体" panose="02010609060101010101" pitchFamily="49" charset="-122"/>
            </a:endParaRPr>
          </a:p>
          <a:p>
            <a:pPr eaLnBrk="1" hangingPunct="1">
              <a:lnSpc>
                <a:spcPct val="150000"/>
              </a:lnSpc>
              <a:spcBef>
                <a:spcPct val="0"/>
              </a:spcBef>
              <a:buClr>
                <a:srgbClr val="FF0000"/>
              </a:buClr>
              <a:buFont typeface="Wingdings" panose="05000000000000000000" pitchFamily="2" charset="2"/>
              <a:buChar char="p"/>
            </a:pPr>
            <a:r>
              <a:rPr lang="zh-CN" altLang="en-US" dirty="0">
                <a:solidFill>
                  <a:srgbClr val="FF0000"/>
                </a:solidFill>
                <a:latin typeface="楷体" panose="02010609060101010101" pitchFamily="49" charset="-122"/>
                <a:ea typeface="楷体" panose="02010609060101010101" pitchFamily="49" charset="-122"/>
              </a:rPr>
              <a:t>（</a:t>
            </a:r>
            <a:r>
              <a:rPr lang="en-US" altLang="zh-CN" dirty="0">
                <a:solidFill>
                  <a:srgbClr val="FF0000"/>
                </a:solidFill>
                <a:latin typeface="楷体" panose="02010609060101010101" pitchFamily="49" charset="-122"/>
                <a:ea typeface="楷体" panose="02010609060101010101" pitchFamily="49" charset="-122"/>
              </a:rPr>
              <a:t>2</a:t>
            </a:r>
            <a:r>
              <a:rPr lang="zh-CN" altLang="en-US" dirty="0">
                <a:solidFill>
                  <a:srgbClr val="FF0000"/>
                </a:solidFill>
                <a:latin typeface="楷体" panose="02010609060101010101" pitchFamily="49" charset="-122"/>
                <a:ea typeface="楷体" panose="02010609060101010101" pitchFamily="49" charset="-122"/>
              </a:rPr>
              <a:t>）奖惩说明：</a:t>
            </a:r>
            <a:endParaRPr lang="zh-CN" altLang="en-US" dirty="0">
              <a:solidFill>
                <a:srgbClr val="FF0000"/>
              </a:solidFill>
              <a:latin typeface="楷体" panose="02010609060101010101" pitchFamily="49" charset="-122"/>
              <a:ea typeface="楷体" panose="02010609060101010101" pitchFamily="49" charset="-122"/>
            </a:endParaRPr>
          </a:p>
          <a:p>
            <a:pPr algn="just" eaLnBrk="1" hangingPunct="1">
              <a:lnSpc>
                <a:spcPct val="150000"/>
              </a:lnSpc>
              <a:spcBef>
                <a:spcPct val="0"/>
              </a:spcBef>
              <a:buClr>
                <a:srgbClr val="FF0000"/>
              </a:buClr>
              <a:buFont typeface="Wingdings" panose="05000000000000000000" pitchFamily="2" charset="2"/>
              <a:buChar char="p"/>
            </a:pPr>
            <a:r>
              <a:rPr lang="zh-CN" altLang="en-US" dirty="0">
                <a:solidFill>
                  <a:schemeClr val="tx1"/>
                </a:solidFill>
                <a:latin typeface="楷体" panose="02010609060101010101" pitchFamily="49" charset="-122"/>
                <a:ea typeface="楷体" panose="02010609060101010101" pitchFamily="49" charset="-122"/>
              </a:rPr>
              <a:t>会计人员在工作过程中要忠于职守、坚持原则</a:t>
            </a:r>
            <a:r>
              <a:rPr lang="en-US" altLang="zh-CN" dirty="0">
                <a:solidFill>
                  <a:schemeClr val="tx1"/>
                </a:solidFill>
                <a:latin typeface="楷体" panose="02010609060101010101" pitchFamily="49" charset="-122"/>
                <a:ea typeface="楷体" panose="02010609060101010101" pitchFamily="49" charset="-122"/>
              </a:rPr>
              <a:t>,</a:t>
            </a:r>
            <a:r>
              <a:rPr lang="zh-CN" altLang="en-US" dirty="0">
                <a:solidFill>
                  <a:schemeClr val="tx1"/>
                </a:solidFill>
                <a:latin typeface="楷体" panose="02010609060101010101" pitchFamily="49" charset="-122"/>
                <a:ea typeface="楷体" panose="02010609060101010101" pitchFamily="49" charset="-122"/>
              </a:rPr>
              <a:t>如果受到错误处理的</a:t>
            </a:r>
            <a:r>
              <a:rPr lang="en-US" altLang="zh-CN" dirty="0">
                <a:solidFill>
                  <a:schemeClr val="tx1"/>
                </a:solidFill>
                <a:latin typeface="楷体" panose="02010609060101010101" pitchFamily="49" charset="-122"/>
                <a:ea typeface="楷体" panose="02010609060101010101" pitchFamily="49" charset="-122"/>
              </a:rPr>
              <a:t>,</a:t>
            </a:r>
            <a:r>
              <a:rPr lang="zh-CN" altLang="en-US" dirty="0">
                <a:solidFill>
                  <a:schemeClr val="tx1"/>
                </a:solidFill>
                <a:latin typeface="楷体" panose="02010609060101010101" pitchFamily="49" charset="-122"/>
                <a:ea typeface="楷体" panose="02010609060101010101" pitchFamily="49" charset="-122"/>
              </a:rPr>
              <a:t>上级主管单位应当责成所在单位予以纠正。会计人员在工作过程中玩忽职守、丧失原则</a:t>
            </a:r>
            <a:r>
              <a:rPr lang="en-US" altLang="zh-CN" dirty="0">
                <a:solidFill>
                  <a:schemeClr val="tx1"/>
                </a:solidFill>
                <a:latin typeface="楷体" panose="02010609060101010101" pitchFamily="49" charset="-122"/>
                <a:ea typeface="楷体" panose="02010609060101010101" pitchFamily="49" charset="-122"/>
              </a:rPr>
              <a:t>,</a:t>
            </a:r>
            <a:r>
              <a:rPr lang="zh-CN" altLang="en-US" dirty="0">
                <a:solidFill>
                  <a:schemeClr val="tx1"/>
                </a:solidFill>
                <a:latin typeface="楷体" panose="02010609060101010101" pitchFamily="49" charset="-122"/>
                <a:ea typeface="楷体" panose="02010609060101010101" pitchFamily="49" charset="-122"/>
              </a:rPr>
              <a:t>不宜担任会计工作的</a:t>
            </a:r>
            <a:r>
              <a:rPr lang="en-US" altLang="zh-CN" dirty="0">
                <a:solidFill>
                  <a:schemeClr val="tx1"/>
                </a:solidFill>
                <a:latin typeface="楷体" panose="02010609060101010101" pitchFamily="49" charset="-122"/>
                <a:ea typeface="楷体" panose="02010609060101010101" pitchFamily="49" charset="-122"/>
              </a:rPr>
              <a:t>,</a:t>
            </a:r>
            <a:r>
              <a:rPr lang="zh-CN" altLang="en-US" dirty="0">
                <a:solidFill>
                  <a:schemeClr val="tx1"/>
                </a:solidFill>
                <a:latin typeface="楷体" panose="02010609060101010101" pitchFamily="49" charset="-122"/>
                <a:ea typeface="楷体" panose="02010609060101010101" pitchFamily="49" charset="-122"/>
              </a:rPr>
              <a:t>上级主管单位应责成所在单位予以撤换。对于认真执行《会计法》、忠于职守、做出显著成绩的会计人员</a:t>
            </a:r>
            <a:r>
              <a:rPr lang="en-US" altLang="zh-CN" dirty="0">
                <a:solidFill>
                  <a:schemeClr val="tx1"/>
                </a:solidFill>
                <a:latin typeface="楷体" panose="02010609060101010101" pitchFamily="49" charset="-122"/>
                <a:ea typeface="楷体" panose="02010609060101010101" pitchFamily="49" charset="-122"/>
              </a:rPr>
              <a:t>,</a:t>
            </a:r>
            <a:r>
              <a:rPr lang="zh-CN" altLang="en-US" dirty="0">
                <a:solidFill>
                  <a:schemeClr val="tx1"/>
                </a:solidFill>
                <a:latin typeface="楷体" panose="02010609060101010101" pitchFamily="49" charset="-122"/>
                <a:ea typeface="楷体" panose="02010609060101010101" pitchFamily="49" charset="-122"/>
              </a:rPr>
              <a:t>应给予精神的或物质的奖励。</a:t>
            </a:r>
            <a:endParaRPr lang="zh-CN" altLang="en-US" dirty="0">
              <a:solidFill>
                <a:schemeClr val="tx1"/>
              </a:solidFill>
              <a:latin typeface="楷体" panose="02010609060101010101" pitchFamily="49" charset="-122"/>
              <a:ea typeface="楷体" panose="02010609060101010101" pitchFamily="49" charset="-122"/>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15714" name="Rectangle 2"/>
          <p:cNvSpPr/>
          <p:nvPr>
            <p:ph type="title"/>
          </p:nvPr>
        </p:nvSpPr>
        <p:spPr/>
        <p:txBody>
          <a:bodyPr vert="horz" wrap="square" lIns="91440" tIns="45720" rIns="91440" bIns="45720" anchor="ctr" anchorCtr="0"/>
          <a:p>
            <a:pPr algn="l" eaLnBrk="1" hangingPunct="1"/>
            <a:r>
              <a:rPr lang="zh-CN" altLang="en-US" sz="3200" dirty="0">
                <a:solidFill>
                  <a:srgbClr val="FF0000"/>
                </a:solidFill>
              </a:rPr>
              <a:t>第三节  会计人员</a:t>
            </a:r>
            <a:endParaRPr lang="zh-CN" altLang="en-US" sz="3200" dirty="0">
              <a:solidFill>
                <a:srgbClr val="FF0000"/>
              </a:solidFill>
            </a:endParaRPr>
          </a:p>
        </p:txBody>
      </p:sp>
      <p:sp>
        <p:nvSpPr>
          <p:cNvPr id="137220" name="Rectangle 3"/>
          <p:cNvSpPr/>
          <p:nvPr>
            <p:ph idx="1"/>
          </p:nvPr>
        </p:nvSpPr>
        <p:spPr>
          <a:xfrm>
            <a:off x="767080" y="1196975"/>
            <a:ext cx="10983595" cy="4977130"/>
          </a:xfrm>
        </p:spPr>
        <p:txBody>
          <a:bodyPr vert="horz" wrap="square" lIns="91440" tIns="45720" rIns="91440" bIns="45720" anchor="t" anchorCtr="0"/>
          <a:p>
            <a:pPr algn="just" eaLnBrk="1" hangingPunct="1">
              <a:lnSpc>
                <a:spcPct val="150000"/>
              </a:lnSpc>
              <a:spcBef>
                <a:spcPct val="0"/>
              </a:spcBef>
              <a:buNone/>
            </a:pPr>
            <a:r>
              <a:rPr lang="zh-CN" altLang="en-US" sz="3200" dirty="0">
                <a:solidFill>
                  <a:srgbClr val="FF0000"/>
                </a:solidFill>
              </a:rPr>
              <a:t>六、会计职业道德</a:t>
            </a:r>
            <a:endParaRPr lang="zh-CN" altLang="en-US" sz="3200" dirty="0">
              <a:solidFill>
                <a:srgbClr val="FF0000"/>
              </a:solidFill>
            </a:endParaRPr>
          </a:p>
          <a:p>
            <a:pPr marL="0" indent="0" eaLnBrk="1" hangingPunct="1">
              <a:lnSpc>
                <a:spcPct val="150000"/>
              </a:lnSpc>
              <a:spcBef>
                <a:spcPct val="0"/>
              </a:spcBef>
              <a:buClr>
                <a:srgbClr val="FF0000"/>
              </a:buClr>
              <a:buFont typeface="Wingdings" panose="05000000000000000000" pitchFamily="2" charset="2"/>
              <a:buNone/>
            </a:pPr>
            <a:endParaRPr lang="zh-CN" altLang="en-US" sz="2400" dirty="0">
              <a:solidFill>
                <a:schemeClr val="tx1"/>
              </a:solidFill>
              <a:latin typeface="楷体" panose="02010609060101010101" pitchFamily="49" charset="-122"/>
              <a:ea typeface="楷体" panose="02010609060101010101" pitchFamily="49" charset="-122"/>
            </a:endParaRPr>
          </a:p>
        </p:txBody>
      </p:sp>
      <p:grpSp>
        <p:nvGrpSpPr>
          <p:cNvPr id="2" name="组合 1"/>
          <p:cNvGrpSpPr/>
          <p:nvPr>
            <p:custDataLst>
              <p:tags r:id="rId1"/>
            </p:custDataLst>
          </p:nvPr>
        </p:nvGrpSpPr>
        <p:grpSpPr>
          <a:xfrm>
            <a:off x="1974166" y="2150104"/>
            <a:ext cx="2568956" cy="684000"/>
            <a:chOff x="2048483" y="2150104"/>
            <a:chExt cx="2568956" cy="684000"/>
          </a:xfrm>
        </p:grpSpPr>
        <p:sp>
          <p:nvSpPr>
            <p:cNvPr id="10" name="流程图: 过程 9"/>
            <p:cNvSpPr/>
            <p:nvPr>
              <p:custDataLst>
                <p:tags r:id="rId2"/>
              </p:custDataLst>
            </p:nvPr>
          </p:nvSpPr>
          <p:spPr>
            <a:xfrm>
              <a:off x="2765193" y="2150104"/>
              <a:ext cx="1852246" cy="684000"/>
            </a:xfrm>
            <a:prstGeom prst="flowChartProcess">
              <a:avLst/>
            </a:prstGeom>
            <a:solidFill>
              <a:srgbClr val="4472C4"/>
            </a:solidFill>
            <a:ln w="12700" cap="flat" cmpd="sng" algn="ctr">
              <a:noFill/>
              <a:prstDash val="solid"/>
              <a:miter lim="800000"/>
            </a:ln>
            <a:effectLst/>
          </p:spPr>
          <p:txBody>
            <a:bodyPr rtlCol="0" anchor="ctr"/>
            <a:p>
              <a:pPr algn="ctr"/>
              <a:r>
                <a:rPr lang="zh-CN" altLang="en-US" sz="2400" dirty="0">
                  <a:solidFill>
                    <a:sysClr val="window" lastClr="FFFFFF"/>
                  </a:solidFill>
                  <a:latin typeface="微软雅黑" panose="020B0503020204020204" pitchFamily="49" charset="-122"/>
                  <a:ea typeface="微软雅黑" panose="020B0503020204020204" pitchFamily="49" charset="-122"/>
                </a:rPr>
                <a:t>爱岗敬业</a:t>
              </a:r>
              <a:endParaRPr lang="zh-CN" altLang="en-US" sz="2400" dirty="0">
                <a:solidFill>
                  <a:sysClr val="window" lastClr="FFFFFF"/>
                </a:solidFill>
                <a:latin typeface="微软雅黑" panose="020B0503020204020204" pitchFamily="49" charset="-122"/>
                <a:ea typeface="微软雅黑" panose="020B0503020204020204" pitchFamily="49" charset="-122"/>
              </a:endParaRPr>
            </a:p>
          </p:txBody>
        </p:sp>
        <p:sp>
          <p:nvSpPr>
            <p:cNvPr id="5" name="正五边形 4"/>
            <p:cNvSpPr/>
            <p:nvPr>
              <p:custDataLst>
                <p:tags r:id="rId3"/>
              </p:custDataLst>
            </p:nvPr>
          </p:nvSpPr>
          <p:spPr>
            <a:xfrm>
              <a:off x="2048483" y="2150104"/>
              <a:ext cx="716710" cy="682581"/>
            </a:xfrm>
            <a:prstGeom prst="pentagon">
              <a:avLst/>
            </a:prstGeom>
            <a:solidFill>
              <a:srgbClr val="4472C4"/>
            </a:solidFill>
            <a:ln w="12700" cap="flat" cmpd="sng" algn="ctr">
              <a:noFill/>
              <a:prstDash val="solid"/>
              <a:miter lim="800000"/>
            </a:ln>
            <a:effectLst/>
          </p:spPr>
          <p:txBody>
            <a:bodyPr rtlCol="0" anchor="ctr"/>
            <a:p>
              <a:pPr algn="ctr"/>
              <a:r>
                <a:rPr lang="en-US" altLang="zh-CN" sz="2400" dirty="0">
                  <a:solidFill>
                    <a:sysClr val="window" lastClr="FFFFFF"/>
                  </a:solidFill>
                  <a:latin typeface="微软雅黑" panose="020B0503020204020204" pitchFamily="49" charset="-122"/>
                  <a:ea typeface="微软雅黑" panose="020B0503020204020204" pitchFamily="49" charset="-122"/>
                </a:rPr>
                <a:t>1</a:t>
              </a:r>
              <a:endParaRPr lang="zh-CN" altLang="en-US" sz="2400" dirty="0">
                <a:solidFill>
                  <a:sysClr val="window" lastClr="FFFFFF"/>
                </a:solidFill>
                <a:latin typeface="微软雅黑" panose="020B0503020204020204" pitchFamily="49" charset="-122"/>
                <a:ea typeface="微软雅黑" panose="020B0503020204020204" pitchFamily="49" charset="-122"/>
              </a:endParaRPr>
            </a:p>
          </p:txBody>
        </p:sp>
      </p:grpSp>
      <p:grpSp>
        <p:nvGrpSpPr>
          <p:cNvPr id="6" name="组合 5"/>
          <p:cNvGrpSpPr/>
          <p:nvPr>
            <p:custDataLst>
              <p:tags r:id="rId4"/>
            </p:custDataLst>
          </p:nvPr>
        </p:nvGrpSpPr>
        <p:grpSpPr>
          <a:xfrm>
            <a:off x="1974166" y="3047146"/>
            <a:ext cx="2568956" cy="684000"/>
            <a:chOff x="2048483" y="2150104"/>
            <a:chExt cx="2568956" cy="684000"/>
          </a:xfrm>
          <a:solidFill>
            <a:srgbClr val="70AD47"/>
          </a:solidFill>
        </p:grpSpPr>
        <p:sp>
          <p:nvSpPr>
            <p:cNvPr id="7" name="流程图: 过程 6"/>
            <p:cNvSpPr/>
            <p:nvPr>
              <p:custDataLst>
                <p:tags r:id="rId5"/>
              </p:custDataLst>
            </p:nvPr>
          </p:nvSpPr>
          <p:spPr>
            <a:xfrm>
              <a:off x="2765193" y="2150104"/>
              <a:ext cx="1852246" cy="684000"/>
            </a:xfrm>
            <a:prstGeom prst="flowChartProcess">
              <a:avLst/>
            </a:prstGeom>
            <a:grpFill/>
            <a:ln w="12700" cap="flat" cmpd="sng" algn="ctr">
              <a:noFill/>
              <a:prstDash val="solid"/>
              <a:miter lim="800000"/>
            </a:ln>
            <a:effectLst/>
          </p:spPr>
          <p:txBody>
            <a:bodyPr rtlCol="0" anchor="ctr"/>
            <a:p>
              <a:pPr algn="ctr"/>
              <a:r>
                <a:rPr lang="zh-CN" altLang="en-US" sz="2400" dirty="0">
                  <a:solidFill>
                    <a:sysClr val="window" lastClr="FFFFFF"/>
                  </a:solidFill>
                  <a:latin typeface="微软雅黑" panose="020B0503020204020204" pitchFamily="49" charset="-122"/>
                  <a:ea typeface="微软雅黑" panose="020B0503020204020204" pitchFamily="49" charset="-122"/>
                </a:rPr>
                <a:t>诚实守信</a:t>
              </a:r>
              <a:endParaRPr lang="zh-CN" altLang="en-US" sz="2400" dirty="0">
                <a:solidFill>
                  <a:sysClr val="window" lastClr="FFFFFF"/>
                </a:solidFill>
                <a:latin typeface="微软雅黑" panose="020B0503020204020204" pitchFamily="49" charset="-122"/>
                <a:ea typeface="微软雅黑" panose="020B0503020204020204" pitchFamily="49" charset="-122"/>
              </a:endParaRPr>
            </a:p>
          </p:txBody>
        </p:sp>
        <p:sp>
          <p:nvSpPr>
            <p:cNvPr id="8" name="正五边形 7"/>
            <p:cNvSpPr/>
            <p:nvPr>
              <p:custDataLst>
                <p:tags r:id="rId6"/>
              </p:custDataLst>
            </p:nvPr>
          </p:nvSpPr>
          <p:spPr>
            <a:xfrm>
              <a:off x="2048483" y="2150104"/>
              <a:ext cx="716710" cy="682581"/>
            </a:xfrm>
            <a:prstGeom prst="pentagon">
              <a:avLst/>
            </a:prstGeom>
            <a:grpFill/>
            <a:ln w="12700" cap="flat" cmpd="sng" algn="ctr">
              <a:noFill/>
              <a:prstDash val="solid"/>
              <a:miter lim="800000"/>
            </a:ln>
            <a:effectLst/>
          </p:spPr>
          <p:txBody>
            <a:bodyPr rtlCol="0" anchor="ctr"/>
            <a:p>
              <a:pPr algn="ctr"/>
              <a:r>
                <a:rPr lang="en-US" altLang="zh-CN" sz="2400" dirty="0">
                  <a:solidFill>
                    <a:sysClr val="window" lastClr="FFFFFF"/>
                  </a:solidFill>
                  <a:latin typeface="微软雅黑" panose="020B0503020204020204" pitchFamily="49" charset="-122"/>
                  <a:ea typeface="微软雅黑" panose="020B0503020204020204" pitchFamily="49" charset="-122"/>
                </a:rPr>
                <a:t>2</a:t>
              </a:r>
              <a:endParaRPr lang="zh-CN" altLang="en-US" sz="2400" dirty="0">
                <a:solidFill>
                  <a:sysClr val="window" lastClr="FFFFFF"/>
                </a:solidFill>
                <a:latin typeface="微软雅黑" panose="020B0503020204020204" pitchFamily="49" charset="-122"/>
                <a:ea typeface="微软雅黑" panose="020B0503020204020204" pitchFamily="49" charset="-122"/>
              </a:endParaRPr>
            </a:p>
          </p:txBody>
        </p:sp>
      </p:grpSp>
      <p:grpSp>
        <p:nvGrpSpPr>
          <p:cNvPr id="11" name="组合 10"/>
          <p:cNvGrpSpPr/>
          <p:nvPr>
            <p:custDataLst>
              <p:tags r:id="rId7"/>
            </p:custDataLst>
          </p:nvPr>
        </p:nvGrpSpPr>
        <p:grpSpPr>
          <a:xfrm>
            <a:off x="1974166" y="3944188"/>
            <a:ext cx="2568956" cy="684000"/>
            <a:chOff x="2048483" y="2150104"/>
            <a:chExt cx="2568956" cy="684000"/>
          </a:xfrm>
          <a:solidFill>
            <a:srgbClr val="FFC000">
              <a:lumMod val="75000"/>
            </a:srgbClr>
          </a:solidFill>
        </p:grpSpPr>
        <p:sp>
          <p:nvSpPr>
            <p:cNvPr id="13" name="流程图: 过程 12"/>
            <p:cNvSpPr/>
            <p:nvPr>
              <p:custDataLst>
                <p:tags r:id="rId8"/>
              </p:custDataLst>
            </p:nvPr>
          </p:nvSpPr>
          <p:spPr>
            <a:xfrm>
              <a:off x="2765193" y="2150104"/>
              <a:ext cx="1852246" cy="684000"/>
            </a:xfrm>
            <a:prstGeom prst="flowChartProcess">
              <a:avLst/>
            </a:prstGeom>
            <a:solidFill>
              <a:srgbClr val="0F9FCC"/>
            </a:solidFill>
            <a:ln w="12700" cap="flat" cmpd="sng" algn="ctr">
              <a:noFill/>
              <a:prstDash val="solid"/>
              <a:miter lim="800000"/>
            </a:ln>
            <a:effectLst/>
          </p:spPr>
          <p:txBody>
            <a:bodyPr rtlCol="0" anchor="ctr"/>
            <a:p>
              <a:pPr algn="ctr"/>
              <a:r>
                <a:rPr lang="zh-CN" altLang="en-US" sz="2400" dirty="0">
                  <a:solidFill>
                    <a:sysClr val="window" lastClr="FFFFFF"/>
                  </a:solidFill>
                  <a:latin typeface="微软雅黑" panose="020B0503020204020204" pitchFamily="49" charset="-122"/>
                  <a:ea typeface="微软雅黑" panose="020B0503020204020204" pitchFamily="49" charset="-122"/>
                </a:rPr>
                <a:t>廉洁自律</a:t>
              </a:r>
              <a:endParaRPr lang="zh-CN" altLang="en-US" sz="2400" dirty="0">
                <a:solidFill>
                  <a:sysClr val="window" lastClr="FFFFFF"/>
                </a:solidFill>
                <a:latin typeface="微软雅黑" panose="020B0503020204020204" pitchFamily="49" charset="-122"/>
                <a:ea typeface="微软雅黑" panose="020B0503020204020204" pitchFamily="49" charset="-122"/>
              </a:endParaRPr>
            </a:p>
          </p:txBody>
        </p:sp>
        <p:sp>
          <p:nvSpPr>
            <p:cNvPr id="14" name="正五边形 13"/>
            <p:cNvSpPr/>
            <p:nvPr>
              <p:custDataLst>
                <p:tags r:id="rId9"/>
              </p:custDataLst>
            </p:nvPr>
          </p:nvSpPr>
          <p:spPr>
            <a:xfrm>
              <a:off x="2048483" y="2150104"/>
              <a:ext cx="716710" cy="682581"/>
            </a:xfrm>
            <a:prstGeom prst="pentagon">
              <a:avLst/>
            </a:prstGeom>
            <a:solidFill>
              <a:srgbClr val="0F9FCC"/>
            </a:solidFill>
            <a:ln w="12700" cap="flat" cmpd="sng" algn="ctr">
              <a:noFill/>
              <a:prstDash val="solid"/>
              <a:miter lim="800000"/>
            </a:ln>
            <a:effectLst/>
          </p:spPr>
          <p:txBody>
            <a:bodyPr rtlCol="0" anchor="ctr"/>
            <a:p>
              <a:pPr algn="ctr"/>
              <a:r>
                <a:rPr lang="en-US" altLang="zh-CN" sz="2400" dirty="0">
                  <a:solidFill>
                    <a:sysClr val="window" lastClr="FFFFFF"/>
                  </a:solidFill>
                  <a:latin typeface="微软雅黑" panose="020B0503020204020204" pitchFamily="49" charset="-122"/>
                  <a:ea typeface="微软雅黑" panose="020B0503020204020204" pitchFamily="49" charset="-122"/>
                </a:rPr>
                <a:t>3</a:t>
              </a:r>
              <a:endParaRPr lang="zh-CN" altLang="en-US" sz="2400" dirty="0">
                <a:solidFill>
                  <a:sysClr val="window" lastClr="FFFFFF"/>
                </a:solidFill>
                <a:latin typeface="微软雅黑" panose="020B0503020204020204" pitchFamily="49" charset="-122"/>
                <a:ea typeface="微软雅黑" panose="020B0503020204020204" pitchFamily="49" charset="-122"/>
              </a:endParaRPr>
            </a:p>
          </p:txBody>
        </p:sp>
      </p:grpSp>
      <p:grpSp>
        <p:nvGrpSpPr>
          <p:cNvPr id="25" name="组合 24"/>
          <p:cNvGrpSpPr/>
          <p:nvPr>
            <p:custDataLst>
              <p:tags r:id="rId10"/>
            </p:custDataLst>
          </p:nvPr>
        </p:nvGrpSpPr>
        <p:grpSpPr>
          <a:xfrm>
            <a:off x="1974166" y="4841230"/>
            <a:ext cx="2568956" cy="684000"/>
            <a:chOff x="2048483" y="2150104"/>
            <a:chExt cx="2568956" cy="684000"/>
          </a:xfrm>
          <a:solidFill>
            <a:srgbClr val="C00000"/>
          </a:solidFill>
        </p:grpSpPr>
        <p:sp>
          <p:nvSpPr>
            <p:cNvPr id="26" name="流程图: 过程 25"/>
            <p:cNvSpPr/>
            <p:nvPr>
              <p:custDataLst>
                <p:tags r:id="rId11"/>
              </p:custDataLst>
            </p:nvPr>
          </p:nvSpPr>
          <p:spPr>
            <a:xfrm>
              <a:off x="2765193" y="2150104"/>
              <a:ext cx="1852246" cy="684000"/>
            </a:xfrm>
            <a:prstGeom prst="flowChartProcess">
              <a:avLst/>
            </a:prstGeom>
            <a:solidFill>
              <a:srgbClr val="0D86C9"/>
            </a:solidFill>
            <a:ln w="12700" cap="flat" cmpd="sng" algn="ctr">
              <a:noFill/>
              <a:prstDash val="solid"/>
              <a:miter lim="800000"/>
            </a:ln>
            <a:effectLst/>
          </p:spPr>
          <p:txBody>
            <a:bodyPr rtlCol="0" anchor="ctr"/>
            <a:p>
              <a:pPr algn="ctr"/>
              <a:r>
                <a:rPr lang="zh-CN" altLang="en-US" sz="2400" dirty="0">
                  <a:solidFill>
                    <a:sysClr val="window" lastClr="FFFFFF"/>
                  </a:solidFill>
                  <a:latin typeface="微软雅黑" panose="020B0503020204020204" pitchFamily="49" charset="-122"/>
                  <a:ea typeface="微软雅黑" panose="020B0503020204020204" pitchFamily="49" charset="-122"/>
                </a:rPr>
                <a:t>客观公正</a:t>
              </a:r>
              <a:endParaRPr lang="zh-CN" altLang="en-US" sz="2400" dirty="0">
                <a:solidFill>
                  <a:sysClr val="window" lastClr="FFFFFF"/>
                </a:solidFill>
                <a:latin typeface="微软雅黑" panose="020B0503020204020204" pitchFamily="49" charset="-122"/>
                <a:ea typeface="微软雅黑" panose="020B0503020204020204" pitchFamily="49" charset="-122"/>
              </a:endParaRPr>
            </a:p>
          </p:txBody>
        </p:sp>
        <p:sp>
          <p:nvSpPr>
            <p:cNvPr id="27" name="正五边形 26"/>
            <p:cNvSpPr/>
            <p:nvPr>
              <p:custDataLst>
                <p:tags r:id="rId12"/>
              </p:custDataLst>
            </p:nvPr>
          </p:nvSpPr>
          <p:spPr>
            <a:xfrm>
              <a:off x="2048483" y="2150104"/>
              <a:ext cx="716710" cy="682581"/>
            </a:xfrm>
            <a:prstGeom prst="pentagon">
              <a:avLst/>
            </a:prstGeom>
            <a:solidFill>
              <a:srgbClr val="0D86C9"/>
            </a:solidFill>
            <a:ln w="12700" cap="flat" cmpd="sng" algn="ctr">
              <a:noFill/>
              <a:prstDash val="solid"/>
              <a:miter lim="800000"/>
            </a:ln>
            <a:effectLst/>
          </p:spPr>
          <p:txBody>
            <a:bodyPr rtlCol="0" anchor="ctr"/>
            <a:p>
              <a:pPr algn="ctr"/>
              <a:r>
                <a:rPr lang="en-US" altLang="zh-CN" sz="2400" dirty="0">
                  <a:solidFill>
                    <a:sysClr val="window" lastClr="FFFFFF"/>
                  </a:solidFill>
                  <a:latin typeface="微软雅黑" panose="020B0503020204020204" pitchFamily="49" charset="-122"/>
                  <a:ea typeface="微软雅黑" panose="020B0503020204020204" pitchFamily="49" charset="-122"/>
                </a:rPr>
                <a:t>4</a:t>
              </a:r>
              <a:endParaRPr lang="zh-CN" altLang="en-US" sz="2400" dirty="0">
                <a:solidFill>
                  <a:sysClr val="window" lastClr="FFFFFF"/>
                </a:solidFill>
                <a:latin typeface="微软雅黑" panose="020B0503020204020204" pitchFamily="49" charset="-122"/>
                <a:ea typeface="微软雅黑" panose="020B0503020204020204" pitchFamily="49" charset="-122"/>
              </a:endParaRPr>
            </a:p>
          </p:txBody>
        </p:sp>
      </p:grpSp>
      <p:grpSp>
        <p:nvGrpSpPr>
          <p:cNvPr id="29" name="组合 28"/>
          <p:cNvGrpSpPr/>
          <p:nvPr>
            <p:custDataLst>
              <p:tags r:id="rId13"/>
            </p:custDataLst>
          </p:nvPr>
        </p:nvGrpSpPr>
        <p:grpSpPr>
          <a:xfrm>
            <a:off x="6529753" y="2148685"/>
            <a:ext cx="2568956" cy="684000"/>
            <a:chOff x="2048483" y="2150104"/>
            <a:chExt cx="2568956" cy="684000"/>
          </a:xfrm>
          <a:solidFill>
            <a:srgbClr val="22A7F0"/>
          </a:solidFill>
        </p:grpSpPr>
        <p:sp>
          <p:nvSpPr>
            <p:cNvPr id="30" name="流程图: 过程 29"/>
            <p:cNvSpPr/>
            <p:nvPr>
              <p:custDataLst>
                <p:tags r:id="rId14"/>
              </p:custDataLst>
            </p:nvPr>
          </p:nvSpPr>
          <p:spPr>
            <a:xfrm>
              <a:off x="2765193" y="2150104"/>
              <a:ext cx="1852246" cy="684000"/>
            </a:xfrm>
            <a:prstGeom prst="flowChartProcess">
              <a:avLst/>
            </a:prstGeom>
            <a:grpFill/>
            <a:ln w="12700" cap="flat" cmpd="sng" algn="ctr">
              <a:noFill/>
              <a:prstDash val="solid"/>
              <a:miter lim="800000"/>
            </a:ln>
            <a:effectLst/>
          </p:spPr>
          <p:txBody>
            <a:bodyPr rtlCol="0" anchor="ctr"/>
            <a:p>
              <a:pPr algn="ctr"/>
              <a:r>
                <a:rPr lang="zh-CN" altLang="en-US" sz="2400" dirty="0">
                  <a:solidFill>
                    <a:sysClr val="window" lastClr="FFFFFF"/>
                  </a:solidFill>
                  <a:latin typeface="微软雅黑" panose="020B0503020204020204" pitchFamily="49" charset="-122"/>
                  <a:ea typeface="微软雅黑" panose="020B0503020204020204" pitchFamily="49" charset="-122"/>
                </a:rPr>
                <a:t>坚持准则</a:t>
              </a:r>
              <a:endParaRPr lang="zh-CN" altLang="en-US" sz="2400" dirty="0">
                <a:solidFill>
                  <a:sysClr val="window" lastClr="FFFFFF"/>
                </a:solidFill>
                <a:latin typeface="微软雅黑" panose="020B0503020204020204" pitchFamily="49" charset="-122"/>
                <a:ea typeface="微软雅黑" panose="020B0503020204020204" pitchFamily="49" charset="-122"/>
              </a:endParaRPr>
            </a:p>
          </p:txBody>
        </p:sp>
        <p:sp>
          <p:nvSpPr>
            <p:cNvPr id="31" name="正五边形 30"/>
            <p:cNvSpPr/>
            <p:nvPr>
              <p:custDataLst>
                <p:tags r:id="rId15"/>
              </p:custDataLst>
            </p:nvPr>
          </p:nvSpPr>
          <p:spPr>
            <a:xfrm>
              <a:off x="2048483" y="2150104"/>
              <a:ext cx="716710" cy="682581"/>
            </a:xfrm>
            <a:prstGeom prst="pentagon">
              <a:avLst/>
            </a:prstGeom>
            <a:grpFill/>
            <a:ln w="12700" cap="flat" cmpd="sng" algn="ctr">
              <a:noFill/>
              <a:prstDash val="solid"/>
              <a:miter lim="800000"/>
            </a:ln>
            <a:effectLst/>
          </p:spPr>
          <p:txBody>
            <a:bodyPr rtlCol="0" anchor="ctr"/>
            <a:p>
              <a:pPr algn="ctr"/>
              <a:r>
                <a:rPr lang="en-US" altLang="zh-CN" sz="2400" dirty="0">
                  <a:solidFill>
                    <a:sysClr val="window" lastClr="FFFFFF"/>
                  </a:solidFill>
                  <a:latin typeface="微软雅黑" panose="020B0503020204020204" pitchFamily="49" charset="-122"/>
                  <a:ea typeface="微软雅黑" panose="020B0503020204020204" pitchFamily="49" charset="-122"/>
                </a:rPr>
                <a:t>5</a:t>
              </a:r>
              <a:endParaRPr lang="zh-CN" altLang="en-US" sz="2400" dirty="0">
                <a:solidFill>
                  <a:sysClr val="window" lastClr="FFFFFF"/>
                </a:solidFill>
                <a:latin typeface="微软雅黑" panose="020B0503020204020204" pitchFamily="49" charset="-122"/>
                <a:ea typeface="微软雅黑" panose="020B0503020204020204" pitchFamily="49" charset="-122"/>
              </a:endParaRPr>
            </a:p>
          </p:txBody>
        </p:sp>
      </p:grpSp>
      <p:grpSp>
        <p:nvGrpSpPr>
          <p:cNvPr id="32" name="组合 31"/>
          <p:cNvGrpSpPr/>
          <p:nvPr>
            <p:custDataLst>
              <p:tags r:id="rId16"/>
            </p:custDataLst>
          </p:nvPr>
        </p:nvGrpSpPr>
        <p:grpSpPr>
          <a:xfrm>
            <a:off x="6529753" y="3045727"/>
            <a:ext cx="2568956" cy="684000"/>
            <a:chOff x="2048483" y="2150104"/>
            <a:chExt cx="2568956" cy="684000"/>
          </a:xfrm>
          <a:solidFill>
            <a:sysClr val="window" lastClr="FFFFFF">
              <a:lumMod val="50000"/>
            </a:sysClr>
          </a:solidFill>
        </p:grpSpPr>
        <p:sp>
          <p:nvSpPr>
            <p:cNvPr id="33" name="流程图: 过程 32"/>
            <p:cNvSpPr/>
            <p:nvPr>
              <p:custDataLst>
                <p:tags r:id="rId17"/>
              </p:custDataLst>
            </p:nvPr>
          </p:nvSpPr>
          <p:spPr>
            <a:xfrm>
              <a:off x="2765193" y="2150104"/>
              <a:ext cx="1852246" cy="684000"/>
            </a:xfrm>
            <a:prstGeom prst="flowChartProcess">
              <a:avLst/>
            </a:prstGeom>
            <a:grpFill/>
            <a:ln w="12700" cap="flat" cmpd="sng" algn="ctr">
              <a:noFill/>
              <a:prstDash val="solid"/>
              <a:miter lim="800000"/>
            </a:ln>
            <a:effectLst/>
          </p:spPr>
          <p:txBody>
            <a:bodyPr rtlCol="0" anchor="ctr"/>
            <a:p>
              <a:pPr algn="ctr"/>
              <a:r>
                <a:rPr lang="zh-CN" altLang="en-US" sz="2400" dirty="0">
                  <a:solidFill>
                    <a:sysClr val="window" lastClr="FFFFFF"/>
                  </a:solidFill>
                  <a:latin typeface="微软雅黑" panose="020B0503020204020204" pitchFamily="49" charset="-122"/>
                  <a:ea typeface="微软雅黑" panose="020B0503020204020204" pitchFamily="49" charset="-122"/>
                </a:rPr>
                <a:t>提高技能</a:t>
              </a:r>
              <a:endParaRPr lang="zh-CN" altLang="en-US" sz="2400" dirty="0">
                <a:solidFill>
                  <a:sysClr val="window" lastClr="FFFFFF"/>
                </a:solidFill>
                <a:latin typeface="微软雅黑" panose="020B0503020204020204" pitchFamily="49" charset="-122"/>
                <a:ea typeface="微软雅黑" panose="020B0503020204020204" pitchFamily="49" charset="-122"/>
              </a:endParaRPr>
            </a:p>
          </p:txBody>
        </p:sp>
        <p:sp>
          <p:nvSpPr>
            <p:cNvPr id="34" name="正五边形 33"/>
            <p:cNvSpPr/>
            <p:nvPr>
              <p:custDataLst>
                <p:tags r:id="rId18"/>
              </p:custDataLst>
            </p:nvPr>
          </p:nvSpPr>
          <p:spPr>
            <a:xfrm>
              <a:off x="2048483" y="2150104"/>
              <a:ext cx="716710" cy="682581"/>
            </a:xfrm>
            <a:prstGeom prst="pentagon">
              <a:avLst/>
            </a:prstGeom>
            <a:grpFill/>
            <a:ln w="12700" cap="flat" cmpd="sng" algn="ctr">
              <a:noFill/>
              <a:prstDash val="solid"/>
              <a:miter lim="800000"/>
            </a:ln>
            <a:effectLst/>
          </p:spPr>
          <p:txBody>
            <a:bodyPr rtlCol="0" anchor="ctr"/>
            <a:p>
              <a:pPr algn="ctr"/>
              <a:r>
                <a:rPr lang="en-US" altLang="zh-CN" sz="2400" dirty="0">
                  <a:solidFill>
                    <a:sysClr val="window" lastClr="FFFFFF"/>
                  </a:solidFill>
                  <a:latin typeface="微软雅黑" panose="020B0503020204020204" pitchFamily="49" charset="-122"/>
                  <a:ea typeface="微软雅黑" panose="020B0503020204020204" pitchFamily="49" charset="-122"/>
                </a:rPr>
                <a:t>6</a:t>
              </a:r>
              <a:endParaRPr lang="zh-CN" altLang="en-US" sz="2400" dirty="0">
                <a:solidFill>
                  <a:sysClr val="window" lastClr="FFFFFF"/>
                </a:solidFill>
                <a:latin typeface="微软雅黑" panose="020B0503020204020204" pitchFamily="49" charset="-122"/>
                <a:ea typeface="微软雅黑" panose="020B0503020204020204" pitchFamily="49" charset="-122"/>
              </a:endParaRPr>
            </a:p>
          </p:txBody>
        </p:sp>
      </p:grpSp>
      <p:grpSp>
        <p:nvGrpSpPr>
          <p:cNvPr id="35" name="组合 34"/>
          <p:cNvGrpSpPr/>
          <p:nvPr>
            <p:custDataLst>
              <p:tags r:id="rId19"/>
            </p:custDataLst>
          </p:nvPr>
        </p:nvGrpSpPr>
        <p:grpSpPr>
          <a:xfrm>
            <a:off x="6529753" y="3942769"/>
            <a:ext cx="2568956" cy="684000"/>
            <a:chOff x="2048483" y="2150104"/>
            <a:chExt cx="2568956" cy="684000"/>
          </a:xfrm>
          <a:solidFill>
            <a:srgbClr val="FF00FF"/>
          </a:solidFill>
        </p:grpSpPr>
        <p:sp>
          <p:nvSpPr>
            <p:cNvPr id="36" name="流程图: 过程 35"/>
            <p:cNvSpPr/>
            <p:nvPr>
              <p:custDataLst>
                <p:tags r:id="rId20"/>
              </p:custDataLst>
            </p:nvPr>
          </p:nvSpPr>
          <p:spPr>
            <a:xfrm>
              <a:off x="2765193" y="2150104"/>
              <a:ext cx="1852246" cy="684000"/>
            </a:xfrm>
            <a:prstGeom prst="flowChartProcess">
              <a:avLst/>
            </a:prstGeom>
            <a:solidFill>
              <a:srgbClr val="21A88D"/>
            </a:solidFill>
            <a:ln w="12700" cap="flat" cmpd="sng" algn="ctr">
              <a:noFill/>
              <a:prstDash val="solid"/>
              <a:miter lim="800000"/>
            </a:ln>
            <a:effectLst/>
          </p:spPr>
          <p:txBody>
            <a:bodyPr rtlCol="0" anchor="ctr"/>
            <a:p>
              <a:pPr algn="ctr"/>
              <a:r>
                <a:rPr lang="zh-CN" altLang="en-US" sz="2400" dirty="0">
                  <a:solidFill>
                    <a:sysClr val="window" lastClr="FFFFFF"/>
                  </a:solidFill>
                  <a:latin typeface="微软雅黑" panose="020B0503020204020204" pitchFamily="49" charset="-122"/>
                  <a:ea typeface="微软雅黑" panose="020B0503020204020204" pitchFamily="49" charset="-122"/>
                </a:rPr>
                <a:t>参与管理</a:t>
              </a:r>
              <a:endParaRPr lang="zh-CN" altLang="en-US" sz="2400" dirty="0">
                <a:solidFill>
                  <a:sysClr val="window" lastClr="FFFFFF"/>
                </a:solidFill>
                <a:latin typeface="微软雅黑" panose="020B0503020204020204" pitchFamily="49" charset="-122"/>
                <a:ea typeface="微软雅黑" panose="020B0503020204020204" pitchFamily="49" charset="-122"/>
              </a:endParaRPr>
            </a:p>
          </p:txBody>
        </p:sp>
        <p:sp>
          <p:nvSpPr>
            <p:cNvPr id="37" name="正五边形 36"/>
            <p:cNvSpPr/>
            <p:nvPr>
              <p:custDataLst>
                <p:tags r:id="rId21"/>
              </p:custDataLst>
            </p:nvPr>
          </p:nvSpPr>
          <p:spPr>
            <a:xfrm>
              <a:off x="2048483" y="2150104"/>
              <a:ext cx="716710" cy="682581"/>
            </a:xfrm>
            <a:prstGeom prst="pentagon">
              <a:avLst/>
            </a:prstGeom>
            <a:solidFill>
              <a:srgbClr val="21A88D"/>
            </a:solidFill>
            <a:ln w="12700" cap="flat" cmpd="sng" algn="ctr">
              <a:noFill/>
              <a:prstDash val="solid"/>
              <a:miter lim="800000"/>
            </a:ln>
            <a:effectLst/>
          </p:spPr>
          <p:txBody>
            <a:bodyPr rtlCol="0" anchor="ctr"/>
            <a:p>
              <a:pPr algn="ctr"/>
              <a:r>
                <a:rPr lang="en-US" altLang="zh-CN" sz="2400" dirty="0">
                  <a:solidFill>
                    <a:sysClr val="window" lastClr="FFFFFF"/>
                  </a:solidFill>
                  <a:latin typeface="微软雅黑" panose="020B0503020204020204" pitchFamily="49" charset="-122"/>
                  <a:ea typeface="微软雅黑" panose="020B0503020204020204" pitchFamily="49" charset="-122"/>
                </a:rPr>
                <a:t>7</a:t>
              </a:r>
              <a:endParaRPr lang="zh-CN" altLang="en-US" sz="2400" dirty="0">
                <a:solidFill>
                  <a:sysClr val="window" lastClr="FFFFFF"/>
                </a:solidFill>
                <a:latin typeface="微软雅黑" panose="020B0503020204020204" pitchFamily="49" charset="-122"/>
                <a:ea typeface="微软雅黑" panose="020B0503020204020204" pitchFamily="49" charset="-122"/>
              </a:endParaRPr>
            </a:p>
          </p:txBody>
        </p:sp>
      </p:grpSp>
      <p:grpSp>
        <p:nvGrpSpPr>
          <p:cNvPr id="38" name="组合 37"/>
          <p:cNvGrpSpPr/>
          <p:nvPr>
            <p:custDataLst>
              <p:tags r:id="rId22"/>
            </p:custDataLst>
          </p:nvPr>
        </p:nvGrpSpPr>
        <p:grpSpPr>
          <a:xfrm>
            <a:off x="6529753" y="4839811"/>
            <a:ext cx="2568956" cy="684000"/>
            <a:chOff x="2048483" y="2150104"/>
            <a:chExt cx="2568956" cy="684000"/>
          </a:xfrm>
          <a:solidFill>
            <a:srgbClr val="22A7F0">
              <a:lumMod val="50000"/>
            </a:srgbClr>
          </a:solidFill>
        </p:grpSpPr>
        <p:sp>
          <p:nvSpPr>
            <p:cNvPr id="39" name="流程图: 过程 38"/>
            <p:cNvSpPr/>
            <p:nvPr>
              <p:custDataLst>
                <p:tags r:id="rId23"/>
              </p:custDataLst>
            </p:nvPr>
          </p:nvSpPr>
          <p:spPr>
            <a:xfrm>
              <a:off x="2765193" y="2150104"/>
              <a:ext cx="1852246" cy="684000"/>
            </a:xfrm>
            <a:prstGeom prst="flowChartProcess">
              <a:avLst/>
            </a:prstGeom>
            <a:grpFill/>
            <a:ln w="12700" cap="flat" cmpd="sng" algn="ctr">
              <a:noFill/>
              <a:prstDash val="solid"/>
              <a:miter lim="800000"/>
            </a:ln>
            <a:effectLst/>
          </p:spPr>
          <p:txBody>
            <a:bodyPr rtlCol="0" anchor="ctr"/>
            <a:p>
              <a:pPr algn="ctr"/>
              <a:r>
                <a:rPr lang="zh-CN" altLang="en-US" sz="2400" dirty="0">
                  <a:solidFill>
                    <a:sysClr val="window" lastClr="FFFFFF"/>
                  </a:solidFill>
                  <a:latin typeface="微软雅黑" panose="020B0503020204020204" pitchFamily="49" charset="-122"/>
                  <a:ea typeface="微软雅黑" panose="020B0503020204020204" pitchFamily="49" charset="-122"/>
                </a:rPr>
                <a:t>强化服务</a:t>
              </a:r>
              <a:endParaRPr lang="zh-CN" altLang="en-US" sz="2400" dirty="0">
                <a:solidFill>
                  <a:sysClr val="window" lastClr="FFFFFF"/>
                </a:solidFill>
                <a:latin typeface="微软雅黑" panose="020B0503020204020204" pitchFamily="49" charset="-122"/>
                <a:ea typeface="微软雅黑" panose="020B0503020204020204" pitchFamily="49" charset="-122"/>
              </a:endParaRPr>
            </a:p>
          </p:txBody>
        </p:sp>
        <p:sp>
          <p:nvSpPr>
            <p:cNvPr id="40" name="正五边形 39"/>
            <p:cNvSpPr/>
            <p:nvPr>
              <p:custDataLst>
                <p:tags r:id="rId24"/>
              </p:custDataLst>
            </p:nvPr>
          </p:nvSpPr>
          <p:spPr>
            <a:xfrm>
              <a:off x="2048483" y="2150104"/>
              <a:ext cx="716710" cy="682581"/>
            </a:xfrm>
            <a:prstGeom prst="pentagon">
              <a:avLst/>
            </a:prstGeom>
            <a:grpFill/>
            <a:ln w="12700" cap="flat" cmpd="sng" algn="ctr">
              <a:noFill/>
              <a:prstDash val="solid"/>
              <a:miter lim="800000"/>
            </a:ln>
            <a:effectLst/>
          </p:spPr>
          <p:txBody>
            <a:bodyPr rtlCol="0" anchor="ctr"/>
            <a:p>
              <a:pPr algn="ctr"/>
              <a:r>
                <a:rPr lang="en-US" altLang="zh-CN" sz="2400" dirty="0">
                  <a:solidFill>
                    <a:sysClr val="window" lastClr="FFFFFF"/>
                  </a:solidFill>
                  <a:latin typeface="微软雅黑" panose="020B0503020204020204" pitchFamily="49" charset="-122"/>
                  <a:ea typeface="微软雅黑" panose="020B0503020204020204" pitchFamily="49" charset="-122"/>
                </a:rPr>
                <a:t>8</a:t>
              </a:r>
              <a:endParaRPr lang="zh-CN" altLang="en-US" sz="2400" dirty="0">
                <a:solidFill>
                  <a:sysClr val="window" lastClr="FFFFFF"/>
                </a:solidFill>
                <a:latin typeface="微软雅黑" panose="020B0503020204020204" pitchFamily="49" charset="-122"/>
                <a:ea typeface="微软雅黑" panose="020B0503020204020204" pitchFamily="49" charset="-122"/>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37220">
                                            <p:txEl>
                                              <p:charRg st="39" end="43"/>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6"/>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1"/>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25"/>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29"/>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2"/>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35"/>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3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15714" name="Rectangle 2"/>
          <p:cNvSpPr/>
          <p:nvPr>
            <p:ph type="title"/>
          </p:nvPr>
        </p:nvSpPr>
        <p:spPr/>
        <p:txBody>
          <a:bodyPr vert="horz" wrap="square" lIns="91440" tIns="45720" rIns="91440" bIns="45720" anchor="ctr" anchorCtr="0"/>
          <a:p>
            <a:pPr algn="l" eaLnBrk="1" hangingPunct="1"/>
            <a:r>
              <a:rPr lang="zh-CN" altLang="en-US" sz="3200" dirty="0">
                <a:solidFill>
                  <a:srgbClr val="FF0000"/>
                </a:solidFill>
              </a:rPr>
              <a:t>第四节  会计规范</a:t>
            </a:r>
            <a:endParaRPr lang="zh-CN" altLang="en-US" sz="3200" dirty="0">
              <a:solidFill>
                <a:srgbClr val="FF0000"/>
              </a:solidFill>
            </a:endParaRPr>
          </a:p>
        </p:txBody>
      </p:sp>
      <p:sp>
        <p:nvSpPr>
          <p:cNvPr id="137220" name="Rectangle 3"/>
          <p:cNvSpPr/>
          <p:nvPr>
            <p:ph idx="1"/>
          </p:nvPr>
        </p:nvSpPr>
        <p:spPr>
          <a:xfrm>
            <a:off x="767080" y="1196975"/>
            <a:ext cx="10983595" cy="4977130"/>
          </a:xfrm>
        </p:spPr>
        <p:txBody>
          <a:bodyPr vert="horz" wrap="square" lIns="91440" tIns="45720" rIns="91440" bIns="45720" anchor="t" anchorCtr="0"/>
          <a:p>
            <a:pPr algn="just" eaLnBrk="1" hangingPunct="1">
              <a:lnSpc>
                <a:spcPct val="150000"/>
              </a:lnSpc>
              <a:spcBef>
                <a:spcPct val="0"/>
              </a:spcBef>
              <a:buNone/>
            </a:pPr>
            <a:r>
              <a:rPr lang="zh-CN" altLang="en-US" sz="3200" dirty="0">
                <a:solidFill>
                  <a:srgbClr val="FF0000"/>
                </a:solidFill>
              </a:rPr>
              <a:t>一、会计规范概述</a:t>
            </a:r>
            <a:endParaRPr lang="zh-CN" altLang="en-US" sz="3200" dirty="0">
              <a:solidFill>
                <a:srgbClr val="FF0000"/>
              </a:solidFill>
            </a:endParaRPr>
          </a:p>
          <a:p>
            <a:pPr eaLnBrk="1" hangingPunct="1">
              <a:lnSpc>
                <a:spcPct val="150000"/>
              </a:lnSpc>
              <a:spcBef>
                <a:spcPct val="0"/>
              </a:spcBef>
              <a:buClr>
                <a:srgbClr val="FF0000"/>
              </a:buClr>
              <a:buFont typeface="Wingdings" panose="05000000000000000000" pitchFamily="2" charset="2"/>
              <a:buChar char="p"/>
            </a:pPr>
            <a:r>
              <a:rPr lang="zh-CN" altLang="en-US" sz="3200" dirty="0">
                <a:solidFill>
                  <a:schemeClr val="tx1"/>
                </a:solidFill>
                <a:latin typeface="楷体" panose="02010609060101010101" pitchFamily="49" charset="-122"/>
                <a:ea typeface="楷体" panose="02010609060101010101" pitchFamily="49" charset="-122"/>
              </a:rPr>
              <a:t>会计规范的含义：</a:t>
            </a:r>
            <a:endParaRPr lang="zh-CN" altLang="en-US" sz="3200" dirty="0">
              <a:solidFill>
                <a:schemeClr val="tx1"/>
              </a:solidFill>
              <a:latin typeface="楷体" panose="02010609060101010101" pitchFamily="49" charset="-122"/>
              <a:ea typeface="楷体" panose="02010609060101010101" pitchFamily="49" charset="-122"/>
            </a:endParaRPr>
          </a:p>
          <a:p>
            <a:pPr marL="471805" lvl="1" indent="0" algn="l" eaLnBrk="1" hangingPunct="1">
              <a:lnSpc>
                <a:spcPct val="150000"/>
              </a:lnSpc>
              <a:spcBef>
                <a:spcPct val="20000"/>
              </a:spcBef>
              <a:buFont typeface="Wingdings" panose="05000000000000000000" pitchFamily="2" charset="2"/>
              <a:buNone/>
            </a:pPr>
            <a:r>
              <a:rPr lang="zh-CN" altLang="en-US" sz="3200" dirty="0">
                <a:latin typeface="楷体" panose="02010609060101010101" pitchFamily="49" charset="-122"/>
                <a:ea typeface="楷体" panose="02010609060101010101" pitchFamily="49" charset="-122"/>
              </a:rPr>
              <a:t>会计规范是管理会计活动、规范会计行为的各种法律、法令、条例、规则、章程、制度等规范性文件的总称。</a:t>
            </a:r>
            <a:endParaRPr lang="zh-CN" altLang="en-US" sz="3200" dirty="0">
              <a:latin typeface="楷体" panose="02010609060101010101" pitchFamily="49" charset="-122"/>
              <a:ea typeface="楷体" panose="02010609060101010101" pitchFamily="49" charset="-122"/>
            </a:endParaRPr>
          </a:p>
          <a:p>
            <a:pPr marL="0" indent="0" eaLnBrk="1" hangingPunct="1">
              <a:lnSpc>
                <a:spcPct val="150000"/>
              </a:lnSpc>
              <a:spcBef>
                <a:spcPct val="0"/>
              </a:spcBef>
              <a:buClr>
                <a:srgbClr val="FF0000"/>
              </a:buClr>
              <a:buFont typeface="Wingdings" panose="05000000000000000000" pitchFamily="2" charset="2"/>
              <a:buNone/>
            </a:pPr>
            <a:endParaRPr lang="zh-CN" altLang="en-US" sz="3200" dirty="0">
              <a:solidFill>
                <a:schemeClr val="tx1"/>
              </a:solidFill>
              <a:latin typeface="楷体" panose="02010609060101010101" pitchFamily="49" charset="-122"/>
              <a:ea typeface="楷体" panose="02010609060101010101" pitchFamily="49" charset="-122"/>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15714" name="Rectangle 2"/>
          <p:cNvSpPr/>
          <p:nvPr>
            <p:ph type="title"/>
          </p:nvPr>
        </p:nvSpPr>
        <p:spPr/>
        <p:txBody>
          <a:bodyPr vert="horz" wrap="square" lIns="91440" tIns="45720" rIns="91440" bIns="45720" anchor="ctr" anchorCtr="0"/>
          <a:p>
            <a:pPr algn="l" eaLnBrk="1" hangingPunct="1"/>
            <a:r>
              <a:rPr lang="zh-CN" altLang="en-US" sz="3200" dirty="0">
                <a:solidFill>
                  <a:srgbClr val="FF0000"/>
                </a:solidFill>
              </a:rPr>
              <a:t>第四节  会计规范</a:t>
            </a:r>
            <a:endParaRPr lang="zh-CN" altLang="en-US" sz="3200" dirty="0">
              <a:solidFill>
                <a:srgbClr val="FF0000"/>
              </a:solidFill>
            </a:endParaRPr>
          </a:p>
        </p:txBody>
      </p:sp>
      <p:sp>
        <p:nvSpPr>
          <p:cNvPr id="137220" name="Rectangle 3"/>
          <p:cNvSpPr/>
          <p:nvPr>
            <p:ph idx="1"/>
          </p:nvPr>
        </p:nvSpPr>
        <p:spPr>
          <a:xfrm>
            <a:off x="767080" y="1196975"/>
            <a:ext cx="10983595" cy="4977130"/>
          </a:xfrm>
        </p:spPr>
        <p:txBody>
          <a:bodyPr vert="horz" wrap="square" lIns="91440" tIns="45720" rIns="91440" bIns="45720" anchor="t" anchorCtr="0"/>
          <a:p>
            <a:pPr algn="just" eaLnBrk="1" hangingPunct="1">
              <a:lnSpc>
                <a:spcPct val="150000"/>
              </a:lnSpc>
              <a:spcBef>
                <a:spcPct val="0"/>
              </a:spcBef>
              <a:buNone/>
            </a:pPr>
            <a:r>
              <a:rPr lang="zh-CN" altLang="en-US" sz="3200" dirty="0">
                <a:solidFill>
                  <a:srgbClr val="FF0000"/>
                </a:solidFill>
              </a:rPr>
              <a:t>一、会计规范概述</a:t>
            </a:r>
            <a:endParaRPr lang="zh-CN" altLang="en-US" sz="3200" dirty="0">
              <a:solidFill>
                <a:srgbClr val="FF0000"/>
              </a:solidFill>
            </a:endParaRPr>
          </a:p>
          <a:p>
            <a:pPr eaLnBrk="1" hangingPunct="1">
              <a:lnSpc>
                <a:spcPct val="150000"/>
              </a:lnSpc>
              <a:spcBef>
                <a:spcPct val="0"/>
              </a:spcBef>
              <a:buClr>
                <a:srgbClr val="FF0000"/>
              </a:buClr>
              <a:buFont typeface="Wingdings" panose="05000000000000000000" pitchFamily="2" charset="2"/>
              <a:buChar char="p"/>
            </a:pPr>
            <a:r>
              <a:rPr lang="zh-CN" altLang="en-US" sz="3200" dirty="0">
                <a:solidFill>
                  <a:schemeClr val="tx1"/>
                </a:solidFill>
                <a:latin typeface="楷体" panose="02010609060101010101" pitchFamily="49" charset="-122"/>
                <a:ea typeface="楷体" panose="02010609060101010101" pitchFamily="49" charset="-122"/>
              </a:rPr>
              <a:t>会计规范的作用：</a:t>
            </a:r>
            <a:endParaRPr lang="zh-CN" altLang="en-US" sz="3200" dirty="0">
              <a:solidFill>
                <a:schemeClr val="tx1"/>
              </a:solidFill>
              <a:latin typeface="楷体" panose="02010609060101010101" pitchFamily="49" charset="-122"/>
              <a:ea typeface="楷体" panose="02010609060101010101" pitchFamily="49" charset="-122"/>
            </a:endParaRPr>
          </a:p>
          <a:p>
            <a:pPr lvl="1" indent="-436245" algn="l" eaLnBrk="1" hangingPunct="1">
              <a:lnSpc>
                <a:spcPct val="150000"/>
              </a:lnSpc>
              <a:spcBef>
                <a:spcPct val="20000"/>
              </a:spcBef>
              <a:buFont typeface="Wingdings" panose="05000000000000000000" pitchFamily="2" charset="2"/>
              <a:buChar char="Ø"/>
            </a:pPr>
            <a:r>
              <a:rPr lang="zh-CN" altLang="en-US" sz="2800" dirty="0">
                <a:latin typeface="楷体" panose="02010609060101010101" pitchFamily="49" charset="-122"/>
                <a:ea typeface="楷体" panose="02010609060101010101" pitchFamily="49" charset="-122"/>
              </a:rPr>
              <a:t>会计规范对于会计人员履行会计职责提供相应的依据。</a:t>
            </a:r>
            <a:endParaRPr lang="zh-CN" altLang="en-US" sz="2800" dirty="0">
              <a:latin typeface="楷体" panose="02010609060101010101" pitchFamily="49" charset="-122"/>
              <a:ea typeface="楷体" panose="02010609060101010101" pitchFamily="49" charset="-122"/>
            </a:endParaRPr>
          </a:p>
          <a:p>
            <a:pPr lvl="1" indent="-436245" algn="l" eaLnBrk="1" hangingPunct="1">
              <a:lnSpc>
                <a:spcPct val="150000"/>
              </a:lnSpc>
              <a:spcBef>
                <a:spcPct val="20000"/>
              </a:spcBef>
              <a:buFont typeface="Wingdings" panose="05000000000000000000" pitchFamily="2" charset="2"/>
              <a:buChar char="Ø"/>
            </a:pPr>
            <a:r>
              <a:rPr lang="zh-CN" altLang="en-US" sz="2800" dirty="0">
                <a:latin typeface="楷体" panose="02010609060101010101" pitchFamily="49" charset="-122"/>
                <a:ea typeface="楷体" panose="02010609060101010101" pitchFamily="49" charset="-122"/>
                <a:sym typeface="+mn-ea"/>
              </a:rPr>
              <a:t>会计规范能够促进会计工作的有序进行</a:t>
            </a:r>
            <a:r>
              <a:rPr lang="en-US" altLang="zh-CN" sz="2800" dirty="0">
                <a:latin typeface="楷体" panose="02010609060101010101" pitchFamily="49" charset="-122"/>
                <a:ea typeface="楷体" panose="02010609060101010101" pitchFamily="49" charset="-122"/>
                <a:sym typeface="+mn-ea"/>
              </a:rPr>
              <a:t>,</a:t>
            </a:r>
            <a:r>
              <a:rPr lang="zh-CN" altLang="en-US" sz="2800" dirty="0">
                <a:latin typeface="楷体" panose="02010609060101010101" pitchFamily="49" charset="-122"/>
                <a:ea typeface="楷体" panose="02010609060101010101" pitchFamily="49" charset="-122"/>
                <a:sym typeface="+mn-ea"/>
              </a:rPr>
              <a:t>从而提高会计信息质量。</a:t>
            </a:r>
            <a:endParaRPr lang="zh-CN" altLang="en-US" sz="2800" dirty="0">
              <a:latin typeface="楷体" panose="02010609060101010101" pitchFamily="49" charset="-122"/>
              <a:ea typeface="楷体" panose="02010609060101010101" pitchFamily="49" charset="-122"/>
              <a:sym typeface="+mn-ea"/>
            </a:endParaRPr>
          </a:p>
          <a:p>
            <a:pPr lvl="1" indent="-436245" algn="l" eaLnBrk="1" hangingPunct="1">
              <a:lnSpc>
                <a:spcPct val="150000"/>
              </a:lnSpc>
              <a:spcBef>
                <a:spcPct val="20000"/>
              </a:spcBef>
              <a:buFont typeface="Wingdings" panose="05000000000000000000" pitchFamily="2" charset="2"/>
              <a:buChar char="Ø"/>
            </a:pPr>
            <a:r>
              <a:rPr lang="zh-CN" altLang="en-US" sz="2800" dirty="0">
                <a:solidFill>
                  <a:schemeClr val="tx1"/>
                </a:solidFill>
                <a:latin typeface="楷体" panose="02010609060101010101" pitchFamily="49" charset="-122"/>
                <a:ea typeface="楷体" panose="02010609060101010101" pitchFamily="49" charset="-122"/>
              </a:rPr>
              <a:t>会计规范为检查、管控会计工作中的不当行为提供了合理依据和参照标准</a:t>
            </a:r>
            <a:r>
              <a:rPr lang="zh-CN" altLang="en-US" sz="2400" dirty="0">
                <a:solidFill>
                  <a:schemeClr val="tx1"/>
                </a:solidFill>
                <a:latin typeface="楷体" panose="02010609060101010101" pitchFamily="49" charset="-122"/>
                <a:ea typeface="楷体" panose="02010609060101010101" pitchFamily="49" charset="-122"/>
              </a:rPr>
              <a:t>。</a:t>
            </a:r>
            <a:endParaRPr lang="zh-CN" altLang="en-US" sz="2400" dirty="0">
              <a:solidFill>
                <a:schemeClr val="tx1"/>
              </a:solidFill>
              <a:latin typeface="楷体" panose="02010609060101010101" pitchFamily="49" charset="-122"/>
              <a:ea typeface="楷体" panose="02010609060101010101" pitchFamily="49" charset="-122"/>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6385" name="Rectangle 2"/>
          <p:cNvSpPr/>
          <p:nvPr/>
        </p:nvSpPr>
        <p:spPr>
          <a:xfrm>
            <a:off x="2063750" y="1268413"/>
            <a:ext cx="8001000" cy="676275"/>
          </a:xfrm>
          <a:prstGeom prst="rect">
            <a:avLst/>
          </a:prstGeom>
          <a:noFill/>
          <a:ln w="9525">
            <a:noFill/>
          </a:ln>
        </p:spPr>
        <p:txBody>
          <a:bodyPr anchor="ctr" anchorCtr="0"/>
          <a:p>
            <a:r>
              <a:rPr lang="zh-CN" altLang="en-US" sz="3600" b="1" dirty="0">
                <a:solidFill>
                  <a:srgbClr val="FF0000"/>
                </a:solidFill>
                <a:latin typeface="宋体" panose="02010600030101010101" pitchFamily="2" charset="-122"/>
                <a:ea typeface="黑体" panose="02010609060101010101" pitchFamily="49" charset="-122"/>
              </a:rPr>
              <a:t>第十章  会计工作组织</a:t>
            </a:r>
            <a:endParaRPr lang="zh-CN" altLang="en-US" sz="3600" b="1" dirty="0">
              <a:solidFill>
                <a:srgbClr val="FF0000"/>
              </a:solidFill>
              <a:latin typeface="宋体" panose="02010600030101010101" pitchFamily="2" charset="-122"/>
              <a:ea typeface="黑体" panose="02010609060101010101" pitchFamily="49" charset="-122"/>
            </a:endParaRPr>
          </a:p>
        </p:txBody>
      </p:sp>
      <p:sp>
        <p:nvSpPr>
          <p:cNvPr id="65546" name="Rectangle 10"/>
          <p:cNvSpPr>
            <a:spLocks noGrp="1"/>
          </p:cNvSpPr>
          <p:nvPr>
            <p:ph type="subTitle" idx="1"/>
          </p:nvPr>
        </p:nvSpPr>
        <p:spPr>
          <a:xfrm>
            <a:off x="3881755" y="2718435"/>
            <a:ext cx="6238240" cy="3941445"/>
          </a:xfrm>
          <a:ln w="57150" cmpd="thinThick">
            <a:solidFill>
              <a:srgbClr val="20517C"/>
            </a:solidFill>
            <a:miter/>
          </a:ln>
        </p:spPr>
        <p:txBody>
          <a:bodyPr vert="horz" wrap="square" lIns="91440" tIns="45720" rIns="91440" bIns="45720" anchor="t" anchorCtr="0"/>
          <a:p>
            <a:pPr marL="444500" indent="-444500" algn="just" eaLnBrk="1" hangingPunct="1">
              <a:lnSpc>
                <a:spcPct val="150000"/>
              </a:lnSpc>
              <a:buClr>
                <a:srgbClr val="FF0000"/>
              </a:buClr>
              <a:buSzTx/>
              <a:buFont typeface="Wingdings" panose="05000000000000000000" pitchFamily="2" charset="2"/>
              <a:buChar char="p"/>
            </a:pPr>
            <a:r>
              <a:rPr lang="zh-CN" altLang="en-US" sz="3000" dirty="0">
                <a:solidFill>
                  <a:srgbClr val="000000"/>
                </a:solidFill>
                <a:latin typeface="楷体" panose="02010609060101010101" pitchFamily="49" charset="-122"/>
                <a:ea typeface="楷体" panose="02010609060101010101" pitchFamily="49" charset="-122"/>
                <a:cs typeface="+mn-cs"/>
              </a:rPr>
              <a:t>会计工作组织的意义和要求；</a:t>
            </a:r>
            <a:endParaRPr lang="en-US" altLang="zh-CN" sz="3000" dirty="0">
              <a:solidFill>
                <a:srgbClr val="000000"/>
              </a:solidFill>
              <a:latin typeface="楷体" panose="02010609060101010101" pitchFamily="49" charset="-122"/>
              <a:ea typeface="楷体" panose="02010609060101010101" pitchFamily="49" charset="-122"/>
              <a:cs typeface="+mn-cs"/>
            </a:endParaRPr>
          </a:p>
          <a:p>
            <a:pPr marL="444500" indent="-444500" algn="just" eaLnBrk="1" hangingPunct="1">
              <a:lnSpc>
                <a:spcPct val="150000"/>
              </a:lnSpc>
              <a:buClr>
                <a:srgbClr val="FF0000"/>
              </a:buClr>
              <a:buSzTx/>
              <a:buFont typeface="Wingdings" panose="05000000000000000000" pitchFamily="2" charset="2"/>
              <a:buChar char="p"/>
            </a:pPr>
            <a:r>
              <a:rPr lang="zh-CN" altLang="en-US" sz="3000" dirty="0">
                <a:solidFill>
                  <a:srgbClr val="000000"/>
                </a:solidFill>
                <a:latin typeface="楷体" panose="02010609060101010101" pitchFamily="49" charset="-122"/>
                <a:ea typeface="楷体" panose="02010609060101010101" pitchFamily="49" charset="-122"/>
                <a:cs typeface="+mn-cs"/>
              </a:rPr>
              <a:t>会计机构</a:t>
            </a:r>
            <a:r>
              <a:rPr lang="zh-CN" altLang="en-US" sz="3000" dirty="0">
                <a:solidFill>
                  <a:srgbClr val="000000"/>
                </a:solidFill>
                <a:latin typeface="楷体" panose="02010609060101010101" pitchFamily="49" charset="-122"/>
                <a:ea typeface="楷体" panose="02010609060101010101" pitchFamily="49" charset="-122"/>
                <a:cs typeface="+mn-cs"/>
              </a:rPr>
              <a:t>；</a:t>
            </a:r>
            <a:endParaRPr lang="en-US" altLang="zh-CN" sz="3000" dirty="0">
              <a:solidFill>
                <a:srgbClr val="000000"/>
              </a:solidFill>
              <a:latin typeface="楷体" panose="02010609060101010101" pitchFamily="49" charset="-122"/>
              <a:ea typeface="楷体" panose="02010609060101010101" pitchFamily="49" charset="-122"/>
              <a:cs typeface="+mn-cs"/>
            </a:endParaRPr>
          </a:p>
          <a:p>
            <a:pPr marL="444500" indent="-444500" algn="just" eaLnBrk="1" hangingPunct="1">
              <a:lnSpc>
                <a:spcPct val="150000"/>
              </a:lnSpc>
              <a:buClr>
                <a:srgbClr val="FF0000"/>
              </a:buClr>
              <a:buSzTx/>
              <a:buFont typeface="Wingdings" panose="05000000000000000000" pitchFamily="2" charset="2"/>
              <a:buChar char="p"/>
            </a:pPr>
            <a:r>
              <a:rPr lang="zh-CN" altLang="en-US" sz="3000" dirty="0">
                <a:solidFill>
                  <a:srgbClr val="000000"/>
                </a:solidFill>
                <a:latin typeface="楷体" panose="02010609060101010101" pitchFamily="49" charset="-122"/>
                <a:ea typeface="楷体" panose="02010609060101010101" pitchFamily="49" charset="-122"/>
                <a:cs typeface="+mn-cs"/>
              </a:rPr>
              <a:t>会计人员；</a:t>
            </a:r>
            <a:endParaRPr lang="zh-CN" altLang="en-US" sz="3000" dirty="0">
              <a:solidFill>
                <a:srgbClr val="000000"/>
              </a:solidFill>
              <a:latin typeface="楷体" panose="02010609060101010101" pitchFamily="49" charset="-122"/>
              <a:ea typeface="楷体" panose="02010609060101010101" pitchFamily="49" charset="-122"/>
              <a:cs typeface="+mn-cs"/>
            </a:endParaRPr>
          </a:p>
          <a:p>
            <a:pPr marL="444500" indent="-444500" algn="just" eaLnBrk="1" hangingPunct="1">
              <a:lnSpc>
                <a:spcPct val="150000"/>
              </a:lnSpc>
              <a:buClr>
                <a:srgbClr val="FF0000"/>
              </a:buClr>
              <a:buSzTx/>
              <a:buFont typeface="Wingdings" panose="05000000000000000000" pitchFamily="2" charset="2"/>
              <a:buChar char="p"/>
            </a:pPr>
            <a:r>
              <a:rPr lang="zh-CN" altLang="en-US" sz="3000" dirty="0">
                <a:solidFill>
                  <a:srgbClr val="000000"/>
                </a:solidFill>
                <a:latin typeface="楷体" panose="02010609060101010101" pitchFamily="49" charset="-122"/>
                <a:ea typeface="楷体" panose="02010609060101010101" pitchFamily="49" charset="-122"/>
                <a:cs typeface="+mn-cs"/>
              </a:rPr>
              <a:t>会计规范；</a:t>
            </a:r>
            <a:endParaRPr lang="zh-CN" altLang="en-US" sz="3000" dirty="0">
              <a:solidFill>
                <a:srgbClr val="000000"/>
              </a:solidFill>
              <a:latin typeface="楷体" panose="02010609060101010101" pitchFamily="49" charset="-122"/>
              <a:ea typeface="楷体" panose="02010609060101010101" pitchFamily="49" charset="-122"/>
              <a:cs typeface="+mn-cs"/>
            </a:endParaRPr>
          </a:p>
          <a:p>
            <a:pPr marL="444500" indent="-444500" algn="just" eaLnBrk="1" hangingPunct="1">
              <a:lnSpc>
                <a:spcPct val="150000"/>
              </a:lnSpc>
              <a:buClr>
                <a:srgbClr val="FF0000"/>
              </a:buClr>
              <a:buSzTx/>
              <a:buFont typeface="Wingdings" panose="05000000000000000000" pitchFamily="2" charset="2"/>
              <a:buChar char="p"/>
            </a:pPr>
            <a:r>
              <a:rPr lang="zh-CN" altLang="en-US" sz="3000" dirty="0">
                <a:solidFill>
                  <a:srgbClr val="000000"/>
                </a:solidFill>
                <a:latin typeface="楷体" panose="02010609060101010101" pitchFamily="49" charset="-122"/>
                <a:ea typeface="楷体" panose="02010609060101010101" pitchFamily="49" charset="-122"/>
                <a:cs typeface="+mn-cs"/>
              </a:rPr>
              <a:t>会计档案。</a:t>
            </a:r>
            <a:endParaRPr lang="zh-CN" altLang="en-US" sz="3000" dirty="0">
              <a:solidFill>
                <a:srgbClr val="000000"/>
              </a:solidFill>
              <a:latin typeface="楷体" panose="02010609060101010101" pitchFamily="49" charset="-122"/>
              <a:ea typeface="楷体" panose="02010609060101010101" pitchFamily="49" charset="-122"/>
              <a:cs typeface="+mn-cs"/>
            </a:endParaRPr>
          </a:p>
          <a:p>
            <a:pPr marL="444500" indent="-444500" algn="just" eaLnBrk="1" hangingPunct="1">
              <a:lnSpc>
                <a:spcPct val="150000"/>
              </a:lnSpc>
              <a:buClr>
                <a:srgbClr val="FF0000"/>
              </a:buClr>
              <a:buSzTx/>
              <a:buFont typeface="Wingdings" panose="05000000000000000000" pitchFamily="2" charset="2"/>
              <a:buChar char="p"/>
            </a:pPr>
            <a:endParaRPr lang="zh-CN" altLang="en-US" sz="3000" dirty="0">
              <a:solidFill>
                <a:srgbClr val="000000"/>
              </a:solidFill>
              <a:latin typeface="楷体" panose="02010609060101010101" pitchFamily="49" charset="-122"/>
              <a:ea typeface="楷体" panose="02010609060101010101" pitchFamily="49" charset="-122"/>
              <a:cs typeface="+mn-cs"/>
            </a:endParaRPr>
          </a:p>
          <a:p>
            <a:pPr marL="444500" indent="-444500" algn="just" eaLnBrk="1" hangingPunct="1">
              <a:lnSpc>
                <a:spcPct val="150000"/>
              </a:lnSpc>
              <a:buSzTx/>
              <a:buFont typeface="Wingdings 2" panose="05020102010507070707" pitchFamily="18" charset="2"/>
              <a:buNone/>
            </a:pPr>
            <a:endParaRPr lang="zh-CN" altLang="en-US" sz="3000" dirty="0">
              <a:solidFill>
                <a:srgbClr val="000000"/>
              </a:solidFill>
              <a:latin typeface="楷体" panose="02010609060101010101" pitchFamily="49" charset="-122"/>
              <a:ea typeface="楷体" panose="02010609060101010101" pitchFamily="49" charset="-122"/>
              <a:cs typeface="+mn-cs"/>
            </a:endParaRPr>
          </a:p>
          <a:p>
            <a:pPr marL="444500" indent="-444500" algn="just" eaLnBrk="1" hangingPunct="1">
              <a:lnSpc>
                <a:spcPct val="150000"/>
              </a:lnSpc>
              <a:buSzTx/>
              <a:buFontTx/>
              <a:buChar char="•"/>
            </a:pPr>
            <a:endParaRPr lang="en-US" altLang="zh-CN" sz="3000" dirty="0">
              <a:solidFill>
                <a:srgbClr val="000000"/>
              </a:solidFill>
              <a:latin typeface="楷体" panose="02010609060101010101" pitchFamily="49" charset="-122"/>
              <a:ea typeface="楷体" panose="02010609060101010101" pitchFamily="49" charset="-122"/>
              <a:cs typeface="+mn-cs"/>
            </a:endParaRPr>
          </a:p>
        </p:txBody>
      </p:sp>
      <p:sp>
        <p:nvSpPr>
          <p:cNvPr id="16387" name="Text Box 11"/>
          <p:cNvSpPr txBox="1"/>
          <p:nvPr/>
        </p:nvSpPr>
        <p:spPr>
          <a:xfrm>
            <a:off x="2492375" y="2957830"/>
            <a:ext cx="675005" cy="2846705"/>
          </a:xfrm>
          <a:prstGeom prst="rect">
            <a:avLst/>
          </a:prstGeom>
          <a:noFill/>
          <a:ln w="9525">
            <a:noFill/>
          </a:ln>
        </p:spPr>
        <p:txBody>
          <a:bodyPr vert="eaVert" wrap="square" anchor="t" anchorCtr="0">
            <a:spAutoFit/>
          </a:bodyPr>
          <a:p>
            <a:pPr algn="ctr">
              <a:spcBef>
                <a:spcPct val="50000"/>
              </a:spcBef>
            </a:pPr>
            <a:r>
              <a:rPr lang="zh-CN" altLang="en-US" sz="3200" b="1" dirty="0">
                <a:solidFill>
                  <a:srgbClr val="0000FF"/>
                </a:solidFill>
                <a:latin typeface="楷体" panose="02010609060101010101" pitchFamily="49" charset="-122"/>
                <a:ea typeface="楷体" panose="02010609060101010101" pitchFamily="49" charset="-122"/>
              </a:rPr>
              <a:t>学习内容</a:t>
            </a:r>
            <a:endParaRPr lang="zh-CN" altLang="en-US" sz="3200" b="1" dirty="0">
              <a:solidFill>
                <a:srgbClr val="0000FF"/>
              </a:solidFill>
              <a:latin typeface="楷体" panose="02010609060101010101" pitchFamily="49" charset="-122"/>
              <a:ea typeface="楷体" panose="02010609060101010101" pitchFamily="49" charset="-122"/>
            </a:endParaRPr>
          </a:p>
        </p:txBody>
      </p:sp>
    </p:spTree>
  </p:cSld>
  <p:clrMapOvr>
    <a:masterClrMapping/>
  </p:clrMapOv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15714" name="Rectangle 2"/>
          <p:cNvSpPr/>
          <p:nvPr>
            <p:ph type="title"/>
          </p:nvPr>
        </p:nvSpPr>
        <p:spPr/>
        <p:txBody>
          <a:bodyPr vert="horz" wrap="square" lIns="91440" tIns="45720" rIns="91440" bIns="45720" anchor="ctr" anchorCtr="0"/>
          <a:p>
            <a:pPr algn="l" eaLnBrk="1" hangingPunct="1"/>
            <a:r>
              <a:rPr lang="zh-CN" altLang="en-US" sz="3200" dirty="0">
                <a:solidFill>
                  <a:srgbClr val="FF0000"/>
                </a:solidFill>
              </a:rPr>
              <a:t>第四节  会计规范</a:t>
            </a:r>
            <a:endParaRPr lang="zh-CN" altLang="en-US" sz="3200" dirty="0">
              <a:solidFill>
                <a:srgbClr val="FF0000"/>
              </a:solidFill>
            </a:endParaRPr>
          </a:p>
        </p:txBody>
      </p:sp>
      <p:sp>
        <p:nvSpPr>
          <p:cNvPr id="137220" name="Rectangle 3"/>
          <p:cNvSpPr/>
          <p:nvPr>
            <p:ph idx="1"/>
          </p:nvPr>
        </p:nvSpPr>
        <p:spPr>
          <a:xfrm>
            <a:off x="767080" y="1196975"/>
            <a:ext cx="10983595" cy="4977130"/>
          </a:xfrm>
        </p:spPr>
        <p:txBody>
          <a:bodyPr vert="horz" wrap="square" lIns="91440" tIns="45720" rIns="91440" bIns="45720" anchor="t" anchorCtr="0"/>
          <a:p>
            <a:pPr algn="just" eaLnBrk="1" hangingPunct="1">
              <a:lnSpc>
                <a:spcPct val="150000"/>
              </a:lnSpc>
              <a:spcBef>
                <a:spcPct val="0"/>
              </a:spcBef>
              <a:buNone/>
            </a:pPr>
            <a:r>
              <a:rPr lang="zh-CN" altLang="en-US" sz="3200" dirty="0">
                <a:solidFill>
                  <a:srgbClr val="FF0000"/>
                </a:solidFill>
              </a:rPr>
              <a:t>一、会计规范概述</a:t>
            </a:r>
            <a:endParaRPr lang="zh-CN" altLang="en-US" sz="3200" dirty="0">
              <a:solidFill>
                <a:srgbClr val="FF0000"/>
              </a:solidFill>
            </a:endParaRPr>
          </a:p>
          <a:p>
            <a:pPr eaLnBrk="1" hangingPunct="1">
              <a:lnSpc>
                <a:spcPct val="150000"/>
              </a:lnSpc>
              <a:spcBef>
                <a:spcPct val="0"/>
              </a:spcBef>
              <a:buClr>
                <a:srgbClr val="FF0000"/>
              </a:buClr>
              <a:buFont typeface="Wingdings" panose="05000000000000000000" pitchFamily="2" charset="2"/>
              <a:buChar char="p"/>
            </a:pPr>
            <a:r>
              <a:rPr lang="zh-CN" altLang="en-US" sz="3200" dirty="0">
                <a:solidFill>
                  <a:schemeClr val="tx1"/>
                </a:solidFill>
                <a:latin typeface="楷体" panose="02010609060101010101" pitchFamily="49" charset="-122"/>
                <a:ea typeface="楷体" panose="02010609060101010101" pitchFamily="49" charset="-122"/>
              </a:rPr>
              <a:t>会计规范的作用：</a:t>
            </a:r>
            <a:endParaRPr lang="zh-CN" altLang="en-US" sz="3200" dirty="0">
              <a:solidFill>
                <a:schemeClr val="tx1"/>
              </a:solidFill>
              <a:latin typeface="楷体" panose="02010609060101010101" pitchFamily="49" charset="-122"/>
              <a:ea typeface="楷体" panose="02010609060101010101" pitchFamily="49" charset="-122"/>
            </a:endParaRPr>
          </a:p>
          <a:p>
            <a:pPr lvl="1" indent="-436245" algn="l" eaLnBrk="1" hangingPunct="1">
              <a:lnSpc>
                <a:spcPct val="150000"/>
              </a:lnSpc>
              <a:spcBef>
                <a:spcPct val="20000"/>
              </a:spcBef>
              <a:buFont typeface="Wingdings" panose="05000000000000000000" pitchFamily="2" charset="2"/>
              <a:buChar char="Ø"/>
            </a:pPr>
            <a:r>
              <a:rPr lang="zh-CN" altLang="en-US" sz="2800" dirty="0">
                <a:latin typeface="楷体" panose="02010609060101010101" pitchFamily="49" charset="-122"/>
                <a:ea typeface="楷体" panose="02010609060101010101" pitchFamily="49" charset="-122"/>
              </a:rPr>
              <a:t>会计规范对于会计人员履行会计职责提供相应的依据。</a:t>
            </a:r>
            <a:endParaRPr lang="zh-CN" altLang="en-US" sz="2800" dirty="0">
              <a:latin typeface="楷体" panose="02010609060101010101" pitchFamily="49" charset="-122"/>
              <a:ea typeface="楷体" panose="02010609060101010101" pitchFamily="49" charset="-122"/>
            </a:endParaRPr>
          </a:p>
          <a:p>
            <a:pPr lvl="1" indent="-436245" algn="l" eaLnBrk="1" hangingPunct="1">
              <a:lnSpc>
                <a:spcPct val="150000"/>
              </a:lnSpc>
              <a:spcBef>
                <a:spcPct val="20000"/>
              </a:spcBef>
              <a:buFont typeface="Wingdings" panose="05000000000000000000" pitchFamily="2" charset="2"/>
              <a:buChar char="Ø"/>
            </a:pPr>
            <a:r>
              <a:rPr lang="zh-CN" altLang="en-US" sz="2800" dirty="0">
                <a:latin typeface="楷体" panose="02010609060101010101" pitchFamily="49" charset="-122"/>
                <a:ea typeface="楷体" panose="02010609060101010101" pitchFamily="49" charset="-122"/>
                <a:sym typeface="+mn-ea"/>
              </a:rPr>
              <a:t>会计规范能够促进会计工作的有序进行</a:t>
            </a:r>
            <a:r>
              <a:rPr lang="en-US" altLang="zh-CN" sz="2800" dirty="0">
                <a:latin typeface="楷体" panose="02010609060101010101" pitchFamily="49" charset="-122"/>
                <a:ea typeface="楷体" panose="02010609060101010101" pitchFamily="49" charset="-122"/>
                <a:sym typeface="+mn-ea"/>
              </a:rPr>
              <a:t>,</a:t>
            </a:r>
            <a:r>
              <a:rPr lang="zh-CN" altLang="en-US" sz="2800" dirty="0">
                <a:latin typeface="楷体" panose="02010609060101010101" pitchFamily="49" charset="-122"/>
                <a:ea typeface="楷体" panose="02010609060101010101" pitchFamily="49" charset="-122"/>
                <a:sym typeface="+mn-ea"/>
              </a:rPr>
              <a:t>从而提高会计信息质量。</a:t>
            </a:r>
            <a:endParaRPr lang="zh-CN" altLang="en-US" sz="2800" dirty="0">
              <a:latin typeface="楷体" panose="02010609060101010101" pitchFamily="49" charset="-122"/>
              <a:ea typeface="楷体" panose="02010609060101010101" pitchFamily="49" charset="-122"/>
              <a:sym typeface="+mn-ea"/>
            </a:endParaRPr>
          </a:p>
          <a:p>
            <a:pPr lvl="1" indent="-436245" algn="l" eaLnBrk="1" hangingPunct="1">
              <a:lnSpc>
                <a:spcPct val="150000"/>
              </a:lnSpc>
              <a:spcBef>
                <a:spcPct val="20000"/>
              </a:spcBef>
              <a:buFont typeface="Wingdings" panose="05000000000000000000" pitchFamily="2" charset="2"/>
              <a:buChar char="Ø"/>
            </a:pPr>
            <a:r>
              <a:rPr lang="zh-CN" altLang="en-US" sz="2800" dirty="0">
                <a:solidFill>
                  <a:schemeClr val="tx1"/>
                </a:solidFill>
                <a:latin typeface="楷体" panose="02010609060101010101" pitchFamily="49" charset="-122"/>
                <a:ea typeface="楷体" panose="02010609060101010101" pitchFamily="49" charset="-122"/>
              </a:rPr>
              <a:t>会计规范为检查、管控会计工作中的不当行为提供了合理依据和参照标准</a:t>
            </a:r>
            <a:r>
              <a:rPr lang="zh-CN" altLang="en-US" sz="2400" dirty="0">
                <a:solidFill>
                  <a:schemeClr val="tx1"/>
                </a:solidFill>
                <a:latin typeface="楷体" panose="02010609060101010101" pitchFamily="49" charset="-122"/>
                <a:ea typeface="楷体" panose="02010609060101010101" pitchFamily="49" charset="-122"/>
              </a:rPr>
              <a:t>。</a:t>
            </a:r>
            <a:endParaRPr lang="zh-CN" altLang="en-US" sz="2400" dirty="0">
              <a:solidFill>
                <a:schemeClr val="tx1"/>
              </a:solidFill>
              <a:latin typeface="楷体" panose="02010609060101010101" pitchFamily="49" charset="-122"/>
              <a:ea typeface="楷体" panose="02010609060101010101" pitchFamily="49" charset="-122"/>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15714" name="Rectangle 2"/>
          <p:cNvSpPr/>
          <p:nvPr>
            <p:ph type="title"/>
          </p:nvPr>
        </p:nvSpPr>
        <p:spPr/>
        <p:txBody>
          <a:bodyPr vert="horz" wrap="square" lIns="91440" tIns="45720" rIns="91440" bIns="45720" anchor="ctr" anchorCtr="0"/>
          <a:p>
            <a:pPr algn="l" eaLnBrk="1" hangingPunct="1"/>
            <a:r>
              <a:rPr lang="zh-CN" altLang="en-US" sz="3200" dirty="0">
                <a:solidFill>
                  <a:srgbClr val="FF0000"/>
                </a:solidFill>
              </a:rPr>
              <a:t>第四节  会计规范</a:t>
            </a:r>
            <a:endParaRPr lang="zh-CN" altLang="en-US" sz="3200" dirty="0">
              <a:solidFill>
                <a:srgbClr val="FF0000"/>
              </a:solidFill>
            </a:endParaRPr>
          </a:p>
        </p:txBody>
      </p:sp>
      <p:sp>
        <p:nvSpPr>
          <p:cNvPr id="137220" name="Rectangle 3"/>
          <p:cNvSpPr/>
          <p:nvPr>
            <p:ph idx="1"/>
          </p:nvPr>
        </p:nvSpPr>
        <p:spPr>
          <a:xfrm>
            <a:off x="767080" y="1196975"/>
            <a:ext cx="10983595" cy="4977130"/>
          </a:xfrm>
        </p:spPr>
        <p:txBody>
          <a:bodyPr vert="horz" wrap="square" lIns="91440" tIns="45720" rIns="91440" bIns="45720" anchor="t" anchorCtr="0"/>
          <a:p>
            <a:pPr algn="just" eaLnBrk="1" hangingPunct="1">
              <a:lnSpc>
                <a:spcPct val="150000"/>
              </a:lnSpc>
              <a:spcBef>
                <a:spcPct val="0"/>
              </a:spcBef>
              <a:buNone/>
            </a:pPr>
            <a:r>
              <a:rPr lang="zh-CN" altLang="en-US" sz="2800" dirty="0">
                <a:solidFill>
                  <a:srgbClr val="FF0000"/>
                </a:solidFill>
              </a:rPr>
              <a:t>二、我国会计法规体系的构成</a:t>
            </a:r>
            <a:endParaRPr lang="zh-CN" altLang="en-US" sz="2800" dirty="0">
              <a:solidFill>
                <a:srgbClr val="FF0000"/>
              </a:solidFill>
            </a:endParaRPr>
          </a:p>
          <a:p>
            <a:pPr marL="0" indent="0" eaLnBrk="1" hangingPunct="1">
              <a:lnSpc>
                <a:spcPct val="150000"/>
              </a:lnSpc>
              <a:spcBef>
                <a:spcPct val="0"/>
              </a:spcBef>
              <a:buClr>
                <a:srgbClr val="FF0000"/>
              </a:buClr>
              <a:buFont typeface="Wingdings" panose="05000000000000000000" pitchFamily="2" charset="2"/>
              <a:buNone/>
            </a:pPr>
            <a:endParaRPr lang="zh-CN" altLang="en-US" sz="2800" dirty="0">
              <a:solidFill>
                <a:srgbClr val="FF0000"/>
              </a:solidFill>
              <a:latin typeface="楷体" panose="02010609060101010101" pitchFamily="49" charset="-122"/>
              <a:ea typeface="楷体" panose="02010609060101010101" pitchFamily="49" charset="-122"/>
            </a:endParaRPr>
          </a:p>
        </p:txBody>
      </p:sp>
      <p:pic>
        <p:nvPicPr>
          <p:cNvPr id="4" name="图片 3"/>
          <p:cNvPicPr>
            <a:picLocks noChangeAspect="1"/>
          </p:cNvPicPr>
          <p:nvPr/>
        </p:nvPicPr>
        <p:blipFill>
          <a:blip r:embed="rId1"/>
          <a:stretch>
            <a:fillRect/>
          </a:stretch>
        </p:blipFill>
        <p:spPr>
          <a:xfrm>
            <a:off x="833755" y="1971675"/>
            <a:ext cx="10812145" cy="4126865"/>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37220">
                                            <p:txEl>
                                              <p:charRg st="39" end="4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15714" name="Rectangle 2"/>
          <p:cNvSpPr/>
          <p:nvPr>
            <p:ph type="title"/>
          </p:nvPr>
        </p:nvSpPr>
        <p:spPr/>
        <p:txBody>
          <a:bodyPr vert="horz" wrap="square" lIns="91440" tIns="45720" rIns="91440" bIns="45720" anchor="ctr" anchorCtr="0"/>
          <a:p>
            <a:pPr algn="l" eaLnBrk="1" hangingPunct="1"/>
            <a:r>
              <a:rPr lang="zh-CN" altLang="en-US" sz="3200" dirty="0">
                <a:solidFill>
                  <a:srgbClr val="FF0000"/>
                </a:solidFill>
              </a:rPr>
              <a:t>第四节  会计规范</a:t>
            </a:r>
            <a:endParaRPr lang="zh-CN" altLang="en-US" sz="3200" dirty="0">
              <a:solidFill>
                <a:srgbClr val="FF0000"/>
              </a:solidFill>
            </a:endParaRPr>
          </a:p>
        </p:txBody>
      </p:sp>
      <p:sp>
        <p:nvSpPr>
          <p:cNvPr id="137220" name="Rectangle 3"/>
          <p:cNvSpPr/>
          <p:nvPr>
            <p:ph idx="1"/>
          </p:nvPr>
        </p:nvSpPr>
        <p:spPr>
          <a:xfrm>
            <a:off x="767080" y="1196975"/>
            <a:ext cx="10983595" cy="4977130"/>
          </a:xfrm>
        </p:spPr>
        <p:txBody>
          <a:bodyPr vert="horz" wrap="square" lIns="91440" tIns="45720" rIns="91440" bIns="45720" anchor="t" anchorCtr="0"/>
          <a:p>
            <a:pPr algn="just" eaLnBrk="1" hangingPunct="1">
              <a:lnSpc>
                <a:spcPct val="150000"/>
              </a:lnSpc>
              <a:spcBef>
                <a:spcPct val="0"/>
              </a:spcBef>
              <a:buNone/>
            </a:pPr>
            <a:r>
              <a:rPr lang="zh-CN" altLang="en-US" sz="2800" dirty="0">
                <a:solidFill>
                  <a:srgbClr val="FF0000"/>
                </a:solidFill>
              </a:rPr>
              <a:t>二、我国会计法规体系的构成</a:t>
            </a:r>
            <a:endParaRPr lang="zh-CN" altLang="en-US" sz="2800" dirty="0">
              <a:solidFill>
                <a:srgbClr val="FF0000"/>
              </a:solidFill>
            </a:endParaRPr>
          </a:p>
          <a:p>
            <a:pPr marL="0" indent="0" eaLnBrk="1" hangingPunct="1">
              <a:lnSpc>
                <a:spcPct val="150000"/>
              </a:lnSpc>
              <a:spcBef>
                <a:spcPct val="0"/>
              </a:spcBef>
              <a:buClr>
                <a:srgbClr val="FF0000"/>
              </a:buClr>
              <a:buFont typeface="Wingdings" panose="05000000000000000000" pitchFamily="2" charset="2"/>
              <a:buNone/>
            </a:pPr>
            <a:endParaRPr lang="zh-CN" altLang="en-US" sz="2800" dirty="0">
              <a:solidFill>
                <a:srgbClr val="FF0000"/>
              </a:solidFill>
              <a:latin typeface="楷体" panose="02010609060101010101" pitchFamily="49" charset="-122"/>
              <a:ea typeface="楷体" panose="02010609060101010101" pitchFamily="49" charset="-122"/>
            </a:endParaRPr>
          </a:p>
        </p:txBody>
      </p:sp>
      <p:pic>
        <p:nvPicPr>
          <p:cNvPr id="2" name="图片 1"/>
          <p:cNvPicPr>
            <a:picLocks noChangeAspect="1"/>
          </p:cNvPicPr>
          <p:nvPr/>
        </p:nvPicPr>
        <p:blipFill>
          <a:blip r:embed="rId1"/>
          <a:stretch>
            <a:fillRect/>
          </a:stretch>
        </p:blipFill>
        <p:spPr>
          <a:xfrm>
            <a:off x="1487805" y="1938020"/>
            <a:ext cx="8545195" cy="411861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37220">
                                            <p:txEl>
                                              <p:charRg st="39" end="4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15714" name="Rectangle 2"/>
          <p:cNvSpPr/>
          <p:nvPr>
            <p:ph type="title"/>
          </p:nvPr>
        </p:nvSpPr>
        <p:spPr/>
        <p:txBody>
          <a:bodyPr vert="horz" wrap="square" lIns="91440" tIns="45720" rIns="91440" bIns="45720" anchor="ctr" anchorCtr="0"/>
          <a:p>
            <a:pPr algn="l" eaLnBrk="1" hangingPunct="1"/>
            <a:r>
              <a:rPr lang="zh-CN" altLang="en-US" sz="3200" dirty="0">
                <a:solidFill>
                  <a:srgbClr val="FF0000"/>
                </a:solidFill>
              </a:rPr>
              <a:t>第五节  会计档案</a:t>
            </a:r>
            <a:endParaRPr lang="zh-CN" altLang="en-US" sz="3200" dirty="0">
              <a:solidFill>
                <a:srgbClr val="FF0000"/>
              </a:solidFill>
            </a:endParaRPr>
          </a:p>
        </p:txBody>
      </p:sp>
      <p:sp>
        <p:nvSpPr>
          <p:cNvPr id="137220" name="Rectangle 3"/>
          <p:cNvSpPr/>
          <p:nvPr>
            <p:ph idx="1"/>
          </p:nvPr>
        </p:nvSpPr>
        <p:spPr>
          <a:xfrm>
            <a:off x="767080" y="1196975"/>
            <a:ext cx="10983595" cy="4977130"/>
          </a:xfrm>
        </p:spPr>
        <p:txBody>
          <a:bodyPr vert="horz" wrap="square" lIns="91440" tIns="45720" rIns="91440" bIns="45720" anchor="t" anchorCtr="0"/>
          <a:p>
            <a:pPr algn="just" eaLnBrk="1" hangingPunct="1">
              <a:lnSpc>
                <a:spcPct val="150000"/>
              </a:lnSpc>
              <a:spcBef>
                <a:spcPct val="0"/>
              </a:spcBef>
              <a:buNone/>
            </a:pPr>
            <a:r>
              <a:rPr lang="zh-CN" altLang="en-US" sz="3200" dirty="0">
                <a:solidFill>
                  <a:srgbClr val="FF0000"/>
                </a:solidFill>
              </a:rPr>
              <a:t>一、会计档案的内容</a:t>
            </a:r>
            <a:endParaRPr lang="zh-CN" altLang="en-US" sz="3200" dirty="0">
              <a:solidFill>
                <a:srgbClr val="FF0000"/>
              </a:solidFill>
            </a:endParaRPr>
          </a:p>
          <a:p>
            <a:pPr eaLnBrk="1" hangingPunct="1">
              <a:lnSpc>
                <a:spcPct val="150000"/>
              </a:lnSpc>
              <a:spcBef>
                <a:spcPct val="0"/>
              </a:spcBef>
              <a:buClr>
                <a:srgbClr val="FF0000"/>
              </a:buClr>
              <a:buFont typeface="Wingdings" panose="05000000000000000000" pitchFamily="2" charset="2"/>
              <a:buChar char="p"/>
            </a:pPr>
            <a:r>
              <a:rPr lang="zh-CN" altLang="en-US" sz="3200" dirty="0">
                <a:solidFill>
                  <a:schemeClr val="tx1"/>
                </a:solidFill>
                <a:latin typeface="楷体" panose="02010609060101010101" pitchFamily="49" charset="-122"/>
                <a:ea typeface="楷体" panose="02010609060101010101" pitchFamily="49" charset="-122"/>
              </a:rPr>
              <a:t>会计档案是指单位在进行会计核算等过程中接收或形成的</a:t>
            </a:r>
            <a:r>
              <a:rPr lang="en-US" altLang="zh-CN" sz="3200" dirty="0">
                <a:solidFill>
                  <a:schemeClr val="tx1"/>
                </a:solidFill>
                <a:latin typeface="楷体" panose="02010609060101010101" pitchFamily="49" charset="-122"/>
                <a:ea typeface="楷体" panose="02010609060101010101" pitchFamily="49" charset="-122"/>
              </a:rPr>
              <a:t>,</a:t>
            </a:r>
            <a:r>
              <a:rPr lang="zh-CN" altLang="en-US" sz="3200" dirty="0">
                <a:solidFill>
                  <a:schemeClr val="tx1"/>
                </a:solidFill>
                <a:latin typeface="楷体" panose="02010609060101010101" pitchFamily="49" charset="-122"/>
                <a:ea typeface="楷体" panose="02010609060101010101" pitchFamily="49" charset="-122"/>
              </a:rPr>
              <a:t>记录和反映单位经济业务事项的</a:t>
            </a:r>
            <a:r>
              <a:rPr lang="en-US" altLang="zh-CN" sz="3200" dirty="0">
                <a:solidFill>
                  <a:schemeClr val="tx1"/>
                </a:solidFill>
                <a:latin typeface="楷体" panose="02010609060101010101" pitchFamily="49" charset="-122"/>
                <a:ea typeface="楷体" panose="02010609060101010101" pitchFamily="49" charset="-122"/>
              </a:rPr>
              <a:t>,</a:t>
            </a:r>
            <a:r>
              <a:rPr lang="zh-CN" altLang="en-US" sz="3200" dirty="0">
                <a:solidFill>
                  <a:schemeClr val="tx1"/>
                </a:solidFill>
                <a:latin typeface="楷体" panose="02010609060101010101" pitchFamily="49" charset="-122"/>
                <a:ea typeface="楷体" panose="02010609060101010101" pitchFamily="49" charset="-122"/>
              </a:rPr>
              <a:t>具有保存价值的文字、图表等各种形式的会计资料</a:t>
            </a:r>
            <a:r>
              <a:rPr lang="en-US" altLang="zh-CN" sz="3200" dirty="0">
                <a:solidFill>
                  <a:schemeClr val="tx1"/>
                </a:solidFill>
                <a:latin typeface="楷体" panose="02010609060101010101" pitchFamily="49" charset="-122"/>
                <a:ea typeface="楷体" panose="02010609060101010101" pitchFamily="49" charset="-122"/>
              </a:rPr>
              <a:t>,</a:t>
            </a:r>
            <a:r>
              <a:rPr lang="zh-CN" altLang="en-US" sz="3200" dirty="0">
                <a:solidFill>
                  <a:schemeClr val="tx1"/>
                </a:solidFill>
                <a:latin typeface="楷体" panose="02010609060101010101" pitchFamily="49" charset="-122"/>
                <a:ea typeface="楷体" panose="02010609060101010101" pitchFamily="49" charset="-122"/>
              </a:rPr>
              <a:t>包括通过计算机等电子设备形成、传输和存储的电子会计档案。</a:t>
            </a:r>
            <a:endParaRPr lang="zh-CN" altLang="en-US" sz="3200" dirty="0">
              <a:solidFill>
                <a:schemeClr val="tx1"/>
              </a:solidFill>
              <a:latin typeface="楷体" panose="02010609060101010101" pitchFamily="49" charset="-122"/>
              <a:ea typeface="楷体" panose="02010609060101010101" pitchFamily="49" charset="-122"/>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15714" name="Rectangle 2"/>
          <p:cNvSpPr/>
          <p:nvPr>
            <p:ph type="title"/>
          </p:nvPr>
        </p:nvSpPr>
        <p:spPr/>
        <p:txBody>
          <a:bodyPr vert="horz" wrap="square" lIns="91440" tIns="45720" rIns="91440" bIns="45720" anchor="ctr" anchorCtr="0"/>
          <a:p>
            <a:pPr algn="l" eaLnBrk="1" hangingPunct="1"/>
            <a:r>
              <a:rPr lang="zh-CN" altLang="en-US" sz="3200" dirty="0">
                <a:solidFill>
                  <a:srgbClr val="FF0000"/>
                </a:solidFill>
              </a:rPr>
              <a:t>第五节  会计档案</a:t>
            </a:r>
            <a:endParaRPr lang="zh-CN" altLang="en-US" sz="3200" dirty="0">
              <a:solidFill>
                <a:srgbClr val="FF0000"/>
              </a:solidFill>
            </a:endParaRPr>
          </a:p>
        </p:txBody>
      </p:sp>
      <p:sp>
        <p:nvSpPr>
          <p:cNvPr id="137220" name="Rectangle 3"/>
          <p:cNvSpPr/>
          <p:nvPr>
            <p:ph idx="1"/>
          </p:nvPr>
        </p:nvSpPr>
        <p:spPr>
          <a:xfrm>
            <a:off x="767080" y="1196975"/>
            <a:ext cx="10983595" cy="4977130"/>
          </a:xfrm>
        </p:spPr>
        <p:txBody>
          <a:bodyPr vert="horz" wrap="square" lIns="91440" tIns="45720" rIns="91440" bIns="45720" anchor="t" anchorCtr="0"/>
          <a:p>
            <a:pPr algn="just" eaLnBrk="1" hangingPunct="1">
              <a:lnSpc>
                <a:spcPct val="150000"/>
              </a:lnSpc>
              <a:spcBef>
                <a:spcPct val="0"/>
              </a:spcBef>
              <a:buNone/>
            </a:pPr>
            <a:r>
              <a:rPr lang="en-US" altLang="zh-CN" sz="2800" dirty="0">
                <a:solidFill>
                  <a:srgbClr val="FF0000"/>
                </a:solidFill>
                <a:latin typeface="楷体" panose="02010609060101010101" pitchFamily="49" charset="-122"/>
                <a:ea typeface="楷体" panose="02010609060101010101" pitchFamily="49" charset="-122"/>
              </a:rPr>
              <a:t>(1)</a:t>
            </a:r>
            <a:r>
              <a:rPr lang="zh-CN" altLang="en-US" sz="2800" dirty="0">
                <a:solidFill>
                  <a:srgbClr val="FF0000"/>
                </a:solidFill>
                <a:latin typeface="楷体" panose="02010609060101010101" pitchFamily="49" charset="-122"/>
                <a:ea typeface="楷体" panose="02010609060101010101" pitchFamily="49" charset="-122"/>
              </a:rPr>
              <a:t>一般会计档案：</a:t>
            </a:r>
            <a:endParaRPr lang="zh-CN" altLang="en-US" sz="2800" dirty="0">
              <a:solidFill>
                <a:srgbClr val="FF0000"/>
              </a:solidFill>
              <a:latin typeface="楷体" panose="02010609060101010101" pitchFamily="49" charset="-122"/>
              <a:ea typeface="楷体" panose="02010609060101010101" pitchFamily="49" charset="-122"/>
            </a:endParaRPr>
          </a:p>
          <a:p>
            <a:pPr lvl="1" indent="-436245" algn="l" eaLnBrk="1" hangingPunct="1">
              <a:lnSpc>
                <a:spcPct val="150000"/>
              </a:lnSpc>
              <a:spcBef>
                <a:spcPct val="20000"/>
              </a:spcBef>
              <a:buFont typeface="Wingdings" panose="05000000000000000000" pitchFamily="2" charset="2"/>
              <a:buChar char="Ø"/>
            </a:pPr>
            <a:r>
              <a:rPr lang="zh-CN" altLang="en-US" sz="2400" dirty="0">
                <a:latin typeface="楷体" panose="02010609060101010101" pitchFamily="49" charset="-122"/>
                <a:ea typeface="楷体" panose="02010609060101010101" pitchFamily="49" charset="-122"/>
                <a:sym typeface="+mn-ea"/>
              </a:rPr>
              <a:t>会计凭证</a:t>
            </a:r>
            <a:r>
              <a:rPr lang="en-US" altLang="zh-CN" sz="2400" dirty="0">
                <a:latin typeface="楷体" panose="02010609060101010101" pitchFamily="49" charset="-122"/>
                <a:ea typeface="楷体" panose="02010609060101010101" pitchFamily="49" charset="-122"/>
                <a:sym typeface="+mn-ea"/>
              </a:rPr>
              <a:t>:</a:t>
            </a:r>
            <a:r>
              <a:rPr lang="zh-CN" altLang="en-US" sz="2400" dirty="0">
                <a:latin typeface="楷体" panose="02010609060101010101" pitchFamily="49" charset="-122"/>
                <a:ea typeface="楷体" panose="02010609060101010101" pitchFamily="49" charset="-122"/>
                <a:sym typeface="+mn-ea"/>
              </a:rPr>
              <a:t>包括原始凭证和记账凭证。</a:t>
            </a:r>
            <a:endParaRPr lang="zh-CN" altLang="en-US" sz="2400" dirty="0">
              <a:latin typeface="楷体" panose="02010609060101010101" pitchFamily="49" charset="-122"/>
              <a:ea typeface="楷体" panose="02010609060101010101" pitchFamily="49" charset="-122"/>
              <a:sym typeface="+mn-ea"/>
            </a:endParaRPr>
          </a:p>
          <a:p>
            <a:pPr lvl="1" indent="-436245" algn="l" eaLnBrk="1" hangingPunct="1">
              <a:lnSpc>
                <a:spcPct val="150000"/>
              </a:lnSpc>
              <a:spcBef>
                <a:spcPct val="20000"/>
              </a:spcBef>
              <a:buFont typeface="Wingdings" panose="05000000000000000000" pitchFamily="2" charset="2"/>
              <a:buChar char="Ø"/>
            </a:pPr>
            <a:r>
              <a:rPr lang="zh-CN" altLang="en-US" sz="2400" dirty="0">
                <a:latin typeface="楷体" panose="02010609060101010101" pitchFamily="49" charset="-122"/>
                <a:ea typeface="楷体" panose="02010609060101010101" pitchFamily="49" charset="-122"/>
                <a:sym typeface="+mn-ea"/>
              </a:rPr>
              <a:t>会计账簿</a:t>
            </a:r>
            <a:r>
              <a:rPr lang="en-US" altLang="zh-CN" sz="2400" dirty="0">
                <a:latin typeface="楷体" panose="02010609060101010101" pitchFamily="49" charset="-122"/>
                <a:ea typeface="楷体" panose="02010609060101010101" pitchFamily="49" charset="-122"/>
                <a:sym typeface="+mn-ea"/>
              </a:rPr>
              <a:t>:</a:t>
            </a:r>
            <a:r>
              <a:rPr lang="zh-CN" altLang="en-US" sz="2400" dirty="0">
                <a:latin typeface="楷体" panose="02010609060101010101" pitchFamily="49" charset="-122"/>
                <a:ea typeface="楷体" panose="02010609060101010101" pitchFamily="49" charset="-122"/>
                <a:sym typeface="+mn-ea"/>
              </a:rPr>
              <a:t>包括总账、明细账、日记账、固定资产卡片及其他辅助性账簿。</a:t>
            </a:r>
            <a:endParaRPr lang="zh-CN" altLang="en-US" sz="2400" dirty="0">
              <a:latin typeface="楷体" panose="02010609060101010101" pitchFamily="49" charset="-122"/>
              <a:ea typeface="楷体" panose="02010609060101010101" pitchFamily="49" charset="-122"/>
              <a:sym typeface="+mn-ea"/>
            </a:endParaRPr>
          </a:p>
          <a:p>
            <a:pPr lvl="1" indent="-436245" algn="l" eaLnBrk="1" hangingPunct="1">
              <a:lnSpc>
                <a:spcPct val="150000"/>
              </a:lnSpc>
              <a:spcBef>
                <a:spcPct val="20000"/>
              </a:spcBef>
              <a:buFont typeface="Wingdings" panose="05000000000000000000" pitchFamily="2" charset="2"/>
              <a:buChar char="Ø"/>
            </a:pPr>
            <a:r>
              <a:rPr lang="en-US" altLang="zh-CN" sz="2400" dirty="0">
                <a:latin typeface="楷体" panose="02010609060101010101" pitchFamily="49" charset="-122"/>
                <a:ea typeface="楷体" panose="02010609060101010101" pitchFamily="49" charset="-122"/>
                <a:sym typeface="+mn-ea"/>
              </a:rPr>
              <a:t>(3)</a:t>
            </a:r>
            <a:r>
              <a:rPr lang="zh-CN" altLang="en-US" sz="2400" dirty="0">
                <a:latin typeface="楷体" panose="02010609060101010101" pitchFamily="49" charset="-122"/>
                <a:ea typeface="楷体" panose="02010609060101010101" pitchFamily="49" charset="-122"/>
                <a:sym typeface="+mn-ea"/>
              </a:rPr>
              <a:t>财务会计报告</a:t>
            </a:r>
            <a:r>
              <a:rPr lang="en-US" altLang="zh-CN" sz="2400" dirty="0">
                <a:latin typeface="楷体" panose="02010609060101010101" pitchFamily="49" charset="-122"/>
                <a:ea typeface="楷体" panose="02010609060101010101" pitchFamily="49" charset="-122"/>
                <a:sym typeface="+mn-ea"/>
              </a:rPr>
              <a:t>:</a:t>
            </a:r>
            <a:r>
              <a:rPr lang="zh-CN" altLang="en-US" sz="2400" dirty="0">
                <a:latin typeface="楷体" panose="02010609060101010101" pitchFamily="49" charset="-122"/>
                <a:ea typeface="楷体" panose="02010609060101010101" pitchFamily="49" charset="-122"/>
                <a:sym typeface="+mn-ea"/>
              </a:rPr>
              <a:t>包括月度、季度、半年度、年度财务会计报告。</a:t>
            </a:r>
            <a:endParaRPr lang="zh-CN" altLang="en-US" sz="2400" dirty="0">
              <a:latin typeface="楷体" panose="02010609060101010101" pitchFamily="49" charset="-122"/>
              <a:ea typeface="楷体" panose="02010609060101010101" pitchFamily="49" charset="-122"/>
              <a:sym typeface="+mn-ea"/>
            </a:endParaRPr>
          </a:p>
          <a:p>
            <a:pPr lvl="1" indent="-436245" algn="l" eaLnBrk="1" hangingPunct="1">
              <a:lnSpc>
                <a:spcPct val="150000"/>
              </a:lnSpc>
              <a:spcBef>
                <a:spcPct val="20000"/>
              </a:spcBef>
              <a:buFont typeface="Wingdings" panose="05000000000000000000" pitchFamily="2" charset="2"/>
              <a:buChar char="Ø"/>
            </a:pPr>
            <a:r>
              <a:rPr lang="en-US" altLang="zh-CN" sz="2400" dirty="0">
                <a:latin typeface="楷体" panose="02010609060101010101" pitchFamily="49" charset="-122"/>
                <a:ea typeface="楷体" panose="02010609060101010101" pitchFamily="49" charset="-122"/>
                <a:sym typeface="+mn-ea"/>
              </a:rPr>
              <a:t>(4)</a:t>
            </a:r>
            <a:r>
              <a:rPr lang="zh-CN" altLang="en-US" sz="2400" dirty="0">
                <a:latin typeface="楷体" panose="02010609060101010101" pitchFamily="49" charset="-122"/>
                <a:ea typeface="楷体" panose="02010609060101010101" pitchFamily="49" charset="-122"/>
                <a:sym typeface="+mn-ea"/>
              </a:rPr>
              <a:t>其他会计资料</a:t>
            </a:r>
            <a:r>
              <a:rPr lang="en-US" altLang="zh-CN" sz="2400" dirty="0">
                <a:latin typeface="楷体" panose="02010609060101010101" pitchFamily="49" charset="-122"/>
                <a:ea typeface="楷体" panose="02010609060101010101" pitchFamily="49" charset="-122"/>
                <a:sym typeface="+mn-ea"/>
              </a:rPr>
              <a:t>:</a:t>
            </a:r>
            <a:r>
              <a:rPr lang="zh-CN" altLang="en-US" sz="2400" dirty="0">
                <a:latin typeface="楷体" panose="02010609060101010101" pitchFamily="49" charset="-122"/>
                <a:ea typeface="楷体" panose="02010609060101010101" pitchFamily="49" charset="-122"/>
                <a:sym typeface="+mn-ea"/>
              </a:rPr>
              <a:t>包括银行存款余额调节表、银行对账单、纳税申报表、会计档案移交清册、会计档案保管清册、会计档案销毁清册、会计档案鉴定意见书及其他具有保存价值的会计资料。会计规范能够促进会计工作的有序进行</a:t>
            </a:r>
            <a:r>
              <a:rPr lang="en-US" altLang="zh-CN" sz="2400" dirty="0">
                <a:latin typeface="楷体" panose="02010609060101010101" pitchFamily="49" charset="-122"/>
                <a:ea typeface="楷体" panose="02010609060101010101" pitchFamily="49" charset="-122"/>
                <a:sym typeface="+mn-ea"/>
              </a:rPr>
              <a:t>,</a:t>
            </a:r>
            <a:r>
              <a:rPr lang="zh-CN" altLang="en-US" sz="2400" dirty="0">
                <a:latin typeface="楷体" panose="02010609060101010101" pitchFamily="49" charset="-122"/>
                <a:ea typeface="楷体" panose="02010609060101010101" pitchFamily="49" charset="-122"/>
                <a:sym typeface="+mn-ea"/>
              </a:rPr>
              <a:t>从而提高会计信息质量。</a:t>
            </a:r>
            <a:endParaRPr lang="zh-CN" altLang="en-US" sz="2400" dirty="0">
              <a:solidFill>
                <a:schemeClr val="tx1"/>
              </a:solidFill>
              <a:latin typeface="楷体" panose="02010609060101010101" pitchFamily="49" charset="-122"/>
              <a:ea typeface="楷体" panose="02010609060101010101" pitchFamily="49" charset="-122"/>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15714" name="Rectangle 2"/>
          <p:cNvSpPr/>
          <p:nvPr>
            <p:ph type="title"/>
          </p:nvPr>
        </p:nvSpPr>
        <p:spPr/>
        <p:txBody>
          <a:bodyPr vert="horz" wrap="square" lIns="91440" tIns="45720" rIns="91440" bIns="45720" anchor="ctr" anchorCtr="0"/>
          <a:p>
            <a:pPr algn="l" eaLnBrk="1" hangingPunct="1"/>
            <a:r>
              <a:rPr lang="zh-CN" altLang="en-US" sz="3200" dirty="0">
                <a:solidFill>
                  <a:srgbClr val="FF0000"/>
                </a:solidFill>
              </a:rPr>
              <a:t>第五节  会计档案</a:t>
            </a:r>
            <a:endParaRPr lang="zh-CN" altLang="en-US" sz="3200" dirty="0">
              <a:solidFill>
                <a:srgbClr val="FF0000"/>
              </a:solidFill>
            </a:endParaRPr>
          </a:p>
        </p:txBody>
      </p:sp>
      <p:sp>
        <p:nvSpPr>
          <p:cNvPr id="137220" name="Rectangle 3"/>
          <p:cNvSpPr/>
          <p:nvPr>
            <p:ph idx="1"/>
          </p:nvPr>
        </p:nvSpPr>
        <p:spPr>
          <a:xfrm>
            <a:off x="767080" y="1196975"/>
            <a:ext cx="10592435" cy="4977130"/>
          </a:xfrm>
        </p:spPr>
        <p:txBody>
          <a:bodyPr vert="horz" wrap="square" lIns="91440" tIns="45720" rIns="91440" bIns="45720" anchor="t" anchorCtr="0"/>
          <a:p>
            <a:pPr algn="just" eaLnBrk="1" hangingPunct="1">
              <a:lnSpc>
                <a:spcPct val="150000"/>
              </a:lnSpc>
              <a:spcBef>
                <a:spcPct val="0"/>
              </a:spcBef>
              <a:buNone/>
            </a:pPr>
            <a:r>
              <a:rPr lang="en-US" altLang="zh-CN" sz="2800" dirty="0">
                <a:solidFill>
                  <a:srgbClr val="FF0000"/>
                </a:solidFill>
                <a:latin typeface="楷体" panose="02010609060101010101" pitchFamily="49" charset="-122"/>
                <a:ea typeface="楷体" panose="02010609060101010101" pitchFamily="49" charset="-122"/>
              </a:rPr>
              <a:t>(2)</a:t>
            </a:r>
            <a:r>
              <a:rPr lang="zh-CN" altLang="en-US" sz="2800" dirty="0">
                <a:solidFill>
                  <a:srgbClr val="FF0000"/>
                </a:solidFill>
                <a:latin typeface="楷体" panose="02010609060101010101" pitchFamily="49" charset="-122"/>
                <a:ea typeface="楷体" panose="02010609060101010101" pitchFamily="49" charset="-122"/>
              </a:rPr>
              <a:t>电子会计档案</a:t>
            </a:r>
            <a:r>
              <a:rPr lang="zh-CN" altLang="en-US" sz="2800" dirty="0">
                <a:solidFill>
                  <a:srgbClr val="FF0000"/>
                </a:solidFill>
                <a:latin typeface="楷体" panose="02010609060101010101" pitchFamily="49" charset="-122"/>
                <a:ea typeface="楷体" panose="02010609060101010101" pitchFamily="49" charset="-122"/>
              </a:rPr>
              <a:t>：</a:t>
            </a:r>
            <a:endParaRPr lang="zh-CN" altLang="en-US" sz="2800" dirty="0">
              <a:solidFill>
                <a:srgbClr val="FF0000"/>
              </a:solidFill>
              <a:latin typeface="楷体" panose="02010609060101010101" pitchFamily="49" charset="-122"/>
              <a:ea typeface="楷体" panose="02010609060101010101" pitchFamily="49" charset="-122"/>
            </a:endParaRPr>
          </a:p>
          <a:p>
            <a:pPr marL="471805" lvl="1" indent="0" algn="just" eaLnBrk="1" hangingPunct="1">
              <a:lnSpc>
                <a:spcPct val="150000"/>
              </a:lnSpc>
              <a:spcBef>
                <a:spcPct val="20000"/>
              </a:spcBef>
              <a:buFont typeface="Wingdings" panose="05000000000000000000" pitchFamily="2" charset="2"/>
              <a:buNone/>
            </a:pPr>
            <a:r>
              <a:rPr lang="zh-CN" altLang="en-US" sz="3200" dirty="0">
                <a:solidFill>
                  <a:schemeClr val="tx1"/>
                </a:solidFill>
                <a:latin typeface="楷体" panose="02010609060101010101" pitchFamily="49" charset="-122"/>
                <a:ea typeface="楷体" panose="02010609060101010101" pitchFamily="49" charset="-122"/>
              </a:rPr>
              <a:t>单位可以利用计算机、网络通信等信息技术手段管理会计档案</a:t>
            </a:r>
            <a:r>
              <a:rPr lang="en-US" altLang="zh-CN" sz="3200" dirty="0">
                <a:solidFill>
                  <a:schemeClr val="tx1"/>
                </a:solidFill>
                <a:latin typeface="楷体" panose="02010609060101010101" pitchFamily="49" charset="-122"/>
                <a:ea typeface="楷体" panose="02010609060101010101" pitchFamily="49" charset="-122"/>
              </a:rPr>
              <a:t>,</a:t>
            </a:r>
            <a:r>
              <a:rPr lang="zh-CN" altLang="en-US" sz="3200" dirty="0">
                <a:solidFill>
                  <a:schemeClr val="tx1"/>
                </a:solidFill>
                <a:latin typeface="楷体" panose="02010609060101010101" pitchFamily="49" charset="-122"/>
                <a:ea typeface="楷体" panose="02010609060101010101" pitchFamily="49" charset="-122"/>
              </a:rPr>
              <a:t>单位内部形成的属于归档范围的电子会计资料</a:t>
            </a:r>
            <a:r>
              <a:rPr lang="en-US" altLang="zh-CN" sz="3200" dirty="0">
                <a:solidFill>
                  <a:schemeClr val="tx1"/>
                </a:solidFill>
                <a:latin typeface="楷体" panose="02010609060101010101" pitchFamily="49" charset="-122"/>
                <a:ea typeface="楷体" panose="02010609060101010101" pitchFamily="49" charset="-122"/>
              </a:rPr>
              <a:t>,</a:t>
            </a:r>
            <a:r>
              <a:rPr lang="zh-CN" altLang="en-US" sz="3200" dirty="0">
                <a:solidFill>
                  <a:schemeClr val="tx1"/>
                </a:solidFill>
                <a:latin typeface="楷体" panose="02010609060101010101" pitchFamily="49" charset="-122"/>
                <a:ea typeface="楷体" panose="02010609060101010101" pitchFamily="49" charset="-122"/>
              </a:rPr>
              <a:t>同时满足下列条件的</a:t>
            </a:r>
            <a:r>
              <a:rPr lang="en-US" altLang="zh-CN" sz="3200" dirty="0">
                <a:solidFill>
                  <a:schemeClr val="tx1"/>
                </a:solidFill>
                <a:latin typeface="楷体" panose="02010609060101010101" pitchFamily="49" charset="-122"/>
                <a:ea typeface="楷体" panose="02010609060101010101" pitchFamily="49" charset="-122"/>
              </a:rPr>
              <a:t>,</a:t>
            </a:r>
            <a:r>
              <a:rPr lang="zh-CN" altLang="en-US" sz="3200" dirty="0">
                <a:solidFill>
                  <a:schemeClr val="tx1"/>
                </a:solidFill>
                <a:latin typeface="楷体" panose="02010609060101010101" pitchFamily="49" charset="-122"/>
                <a:ea typeface="楷体" panose="02010609060101010101" pitchFamily="49" charset="-122"/>
              </a:rPr>
              <a:t>可仅以电子形式保存</a:t>
            </a:r>
            <a:r>
              <a:rPr lang="en-US" altLang="zh-CN" sz="3200" dirty="0">
                <a:solidFill>
                  <a:schemeClr val="tx1"/>
                </a:solidFill>
                <a:latin typeface="楷体" panose="02010609060101010101" pitchFamily="49" charset="-122"/>
                <a:ea typeface="楷体" panose="02010609060101010101" pitchFamily="49" charset="-122"/>
              </a:rPr>
              <a:t>,</a:t>
            </a:r>
            <a:r>
              <a:rPr lang="zh-CN" altLang="en-US" sz="3200" dirty="0">
                <a:solidFill>
                  <a:schemeClr val="tx1"/>
                </a:solidFill>
                <a:latin typeface="楷体" panose="02010609060101010101" pitchFamily="49" charset="-122"/>
                <a:ea typeface="楷体" panose="02010609060101010101" pitchFamily="49" charset="-122"/>
              </a:rPr>
              <a:t>形成电子会计档案。</a:t>
            </a:r>
            <a:endParaRPr lang="zh-CN" altLang="en-US" sz="3200" dirty="0">
              <a:solidFill>
                <a:schemeClr val="tx1"/>
              </a:solidFill>
              <a:latin typeface="楷体" panose="02010609060101010101" pitchFamily="49" charset="-122"/>
              <a:ea typeface="楷体" panose="02010609060101010101"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137220">
                                            <p:txEl>
                                              <p:charRg st="4" end="4"/>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37220">
                                            <p:txEl>
                                              <p:char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15714" name="Rectangle 2"/>
          <p:cNvSpPr/>
          <p:nvPr>
            <p:ph type="title"/>
          </p:nvPr>
        </p:nvSpPr>
        <p:spPr/>
        <p:txBody>
          <a:bodyPr vert="horz" wrap="square" lIns="91440" tIns="45720" rIns="91440" bIns="45720" anchor="ctr" anchorCtr="0"/>
          <a:p>
            <a:pPr algn="l" eaLnBrk="1" hangingPunct="1"/>
            <a:r>
              <a:rPr lang="zh-CN" altLang="en-US" sz="3200" dirty="0">
                <a:solidFill>
                  <a:srgbClr val="FF0000"/>
                </a:solidFill>
              </a:rPr>
              <a:t>第五节  会计档案</a:t>
            </a:r>
            <a:endParaRPr lang="zh-CN" altLang="en-US" sz="3200" dirty="0">
              <a:solidFill>
                <a:srgbClr val="FF0000"/>
              </a:solidFill>
            </a:endParaRPr>
          </a:p>
        </p:txBody>
      </p:sp>
      <p:sp>
        <p:nvSpPr>
          <p:cNvPr id="137220" name="Rectangle 3"/>
          <p:cNvSpPr/>
          <p:nvPr>
            <p:ph idx="1"/>
          </p:nvPr>
        </p:nvSpPr>
        <p:spPr>
          <a:xfrm>
            <a:off x="767080" y="1196975"/>
            <a:ext cx="10983595" cy="4977130"/>
          </a:xfrm>
        </p:spPr>
        <p:txBody>
          <a:bodyPr vert="horz" wrap="square" lIns="91440" tIns="45720" rIns="91440" bIns="45720" anchor="t" anchorCtr="0"/>
          <a:p>
            <a:pPr algn="just" eaLnBrk="1" hangingPunct="1">
              <a:lnSpc>
                <a:spcPct val="150000"/>
              </a:lnSpc>
              <a:spcBef>
                <a:spcPct val="0"/>
              </a:spcBef>
              <a:buNone/>
            </a:pPr>
            <a:r>
              <a:rPr lang="zh-CN" altLang="en-US" sz="3200" dirty="0">
                <a:solidFill>
                  <a:srgbClr val="FF0000"/>
                </a:solidFill>
              </a:rPr>
              <a:t>二、会计档案的管理</a:t>
            </a:r>
            <a:endParaRPr lang="zh-CN" altLang="en-US" sz="3200" dirty="0">
              <a:solidFill>
                <a:srgbClr val="FF0000"/>
              </a:solidFill>
            </a:endParaRPr>
          </a:p>
          <a:p>
            <a:pPr eaLnBrk="1" hangingPunct="1">
              <a:lnSpc>
                <a:spcPct val="150000"/>
              </a:lnSpc>
              <a:spcBef>
                <a:spcPct val="0"/>
              </a:spcBef>
              <a:buClr>
                <a:srgbClr val="FF0000"/>
              </a:buClr>
              <a:buFont typeface="Wingdings" panose="05000000000000000000" pitchFamily="2" charset="2"/>
              <a:buChar char="p"/>
            </a:pPr>
            <a:r>
              <a:rPr lang="zh-CN" altLang="en-US" sz="3200" dirty="0">
                <a:solidFill>
                  <a:schemeClr val="tx1"/>
                </a:solidFill>
                <a:latin typeface="楷体" panose="02010609060101010101" pitchFamily="49" charset="-122"/>
                <a:ea typeface="楷体" panose="02010609060101010101" pitchFamily="49" charset="-122"/>
              </a:rPr>
              <a:t>财政部、国家档案局于</a:t>
            </a:r>
            <a:r>
              <a:rPr lang="en-US" altLang="zh-CN" sz="3200" dirty="0">
                <a:solidFill>
                  <a:schemeClr val="tx1"/>
                </a:solidFill>
                <a:latin typeface="楷体" panose="02010609060101010101" pitchFamily="49" charset="-122"/>
                <a:ea typeface="楷体" panose="02010609060101010101" pitchFamily="49" charset="-122"/>
              </a:rPr>
              <a:t>2015</a:t>
            </a:r>
            <a:r>
              <a:rPr lang="zh-CN" altLang="en-US" sz="3200" dirty="0">
                <a:solidFill>
                  <a:schemeClr val="tx1"/>
                </a:solidFill>
                <a:latin typeface="楷体" panose="02010609060101010101" pitchFamily="49" charset="-122"/>
                <a:ea typeface="楷体" panose="02010609060101010101" pitchFamily="49" charset="-122"/>
              </a:rPr>
              <a:t>年</a:t>
            </a:r>
            <a:r>
              <a:rPr lang="en-US" altLang="zh-CN" sz="3200" dirty="0">
                <a:solidFill>
                  <a:schemeClr val="tx1"/>
                </a:solidFill>
                <a:latin typeface="楷体" panose="02010609060101010101" pitchFamily="49" charset="-122"/>
                <a:ea typeface="楷体" panose="02010609060101010101" pitchFamily="49" charset="-122"/>
              </a:rPr>
              <a:t>12</a:t>
            </a:r>
            <a:r>
              <a:rPr lang="zh-CN" altLang="en-US" sz="3200" dirty="0">
                <a:solidFill>
                  <a:schemeClr val="tx1"/>
                </a:solidFill>
                <a:latin typeface="楷体" panose="02010609060101010101" pitchFamily="49" charset="-122"/>
                <a:ea typeface="楷体" panose="02010609060101010101" pitchFamily="49" charset="-122"/>
              </a:rPr>
              <a:t>月</a:t>
            </a:r>
            <a:r>
              <a:rPr lang="en-US" altLang="zh-CN" sz="3200" dirty="0">
                <a:solidFill>
                  <a:schemeClr val="tx1"/>
                </a:solidFill>
                <a:latin typeface="楷体" panose="02010609060101010101" pitchFamily="49" charset="-122"/>
                <a:ea typeface="楷体" panose="02010609060101010101" pitchFamily="49" charset="-122"/>
              </a:rPr>
              <a:t>11</a:t>
            </a:r>
            <a:r>
              <a:rPr lang="zh-CN" altLang="en-US" sz="3200" dirty="0">
                <a:solidFill>
                  <a:schemeClr val="tx1"/>
                </a:solidFill>
                <a:latin typeface="楷体" panose="02010609060101010101" pitchFamily="49" charset="-122"/>
                <a:ea typeface="楷体" panose="02010609060101010101" pitchFamily="49" charset="-122"/>
              </a:rPr>
              <a:t>日修订并公布了《会计档案管理办法》</a:t>
            </a:r>
            <a:r>
              <a:rPr lang="en-US" altLang="zh-CN" sz="3200" dirty="0">
                <a:solidFill>
                  <a:schemeClr val="tx1"/>
                </a:solidFill>
                <a:latin typeface="楷体" panose="02010609060101010101" pitchFamily="49" charset="-122"/>
                <a:ea typeface="楷体" panose="02010609060101010101" pitchFamily="49" charset="-122"/>
              </a:rPr>
              <a:t>,</a:t>
            </a:r>
            <a:r>
              <a:rPr lang="zh-CN" altLang="en-US" sz="3200" dirty="0">
                <a:solidFill>
                  <a:schemeClr val="tx1"/>
                </a:solidFill>
                <a:latin typeface="楷体" panose="02010609060101010101" pitchFamily="49" charset="-122"/>
                <a:ea typeface="楷体" panose="02010609060101010101" pitchFamily="49" charset="-122"/>
              </a:rPr>
              <a:t>自</a:t>
            </a:r>
            <a:r>
              <a:rPr lang="en-US" altLang="zh-CN" sz="3200" dirty="0">
                <a:solidFill>
                  <a:schemeClr val="tx1"/>
                </a:solidFill>
                <a:latin typeface="楷体" panose="02010609060101010101" pitchFamily="49" charset="-122"/>
                <a:ea typeface="楷体" panose="02010609060101010101" pitchFamily="49" charset="-122"/>
              </a:rPr>
              <a:t>2016</a:t>
            </a:r>
            <a:r>
              <a:rPr lang="zh-CN" altLang="en-US" sz="3200" dirty="0">
                <a:solidFill>
                  <a:schemeClr val="tx1"/>
                </a:solidFill>
                <a:latin typeface="楷体" panose="02010609060101010101" pitchFamily="49" charset="-122"/>
                <a:ea typeface="楷体" panose="02010609060101010101" pitchFamily="49" charset="-122"/>
              </a:rPr>
              <a:t>年</a:t>
            </a:r>
            <a:r>
              <a:rPr lang="en-US" altLang="zh-CN" sz="3200" dirty="0">
                <a:solidFill>
                  <a:schemeClr val="tx1"/>
                </a:solidFill>
                <a:latin typeface="楷体" panose="02010609060101010101" pitchFamily="49" charset="-122"/>
                <a:ea typeface="楷体" panose="02010609060101010101" pitchFamily="49" charset="-122"/>
              </a:rPr>
              <a:t>1</a:t>
            </a:r>
            <a:r>
              <a:rPr lang="zh-CN" altLang="en-US" sz="3200" dirty="0">
                <a:solidFill>
                  <a:schemeClr val="tx1"/>
                </a:solidFill>
                <a:latin typeface="楷体" panose="02010609060101010101" pitchFamily="49" charset="-122"/>
                <a:ea typeface="楷体" panose="02010609060101010101" pitchFamily="49" charset="-122"/>
              </a:rPr>
              <a:t>月</a:t>
            </a:r>
            <a:r>
              <a:rPr lang="en-US" altLang="zh-CN" sz="3200" dirty="0">
                <a:solidFill>
                  <a:schemeClr val="tx1"/>
                </a:solidFill>
                <a:latin typeface="楷体" panose="02010609060101010101" pitchFamily="49" charset="-122"/>
                <a:ea typeface="楷体" panose="02010609060101010101" pitchFamily="49" charset="-122"/>
              </a:rPr>
              <a:t>1</a:t>
            </a:r>
            <a:r>
              <a:rPr lang="zh-CN" altLang="en-US" sz="3200" dirty="0">
                <a:solidFill>
                  <a:schemeClr val="tx1"/>
                </a:solidFill>
                <a:latin typeface="楷体" panose="02010609060101010101" pitchFamily="49" charset="-122"/>
                <a:ea typeface="楷体" panose="02010609060101010101" pitchFamily="49" charset="-122"/>
              </a:rPr>
              <a:t>日起施行。该办法对会计档案的立卷、归档、保管、调阅和销毁等方面的问题做出了明确的规定。</a:t>
            </a:r>
            <a:endParaRPr lang="zh-CN" altLang="en-US" sz="3200" dirty="0">
              <a:solidFill>
                <a:schemeClr val="tx1"/>
              </a:solidFill>
              <a:latin typeface="楷体" panose="02010609060101010101" pitchFamily="49" charset="-122"/>
              <a:ea typeface="楷体" panose="02010609060101010101"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137220">
                                            <p:txEl>
                                              <p:charRg st="4" end="4"/>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37220">
                                            <p:txEl>
                                              <p:char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15714" name="Rectangle 2"/>
          <p:cNvSpPr/>
          <p:nvPr>
            <p:ph type="title"/>
          </p:nvPr>
        </p:nvSpPr>
        <p:spPr/>
        <p:txBody>
          <a:bodyPr vert="horz" wrap="square" lIns="91440" tIns="45720" rIns="91440" bIns="45720" anchor="ctr" anchorCtr="0"/>
          <a:p>
            <a:pPr algn="l" eaLnBrk="1" hangingPunct="1"/>
            <a:r>
              <a:rPr lang="zh-CN" altLang="en-US" sz="3200" dirty="0">
                <a:solidFill>
                  <a:srgbClr val="FF0000"/>
                </a:solidFill>
              </a:rPr>
              <a:t>第五节  会计档案</a:t>
            </a:r>
            <a:endParaRPr lang="zh-CN" altLang="en-US" sz="3200" dirty="0">
              <a:solidFill>
                <a:srgbClr val="FF0000"/>
              </a:solidFill>
            </a:endParaRPr>
          </a:p>
        </p:txBody>
      </p:sp>
      <p:sp>
        <p:nvSpPr>
          <p:cNvPr id="137220" name="Rectangle 3"/>
          <p:cNvSpPr/>
          <p:nvPr>
            <p:ph idx="1"/>
          </p:nvPr>
        </p:nvSpPr>
        <p:spPr>
          <a:xfrm>
            <a:off x="767080" y="1196975"/>
            <a:ext cx="10983595" cy="4977130"/>
          </a:xfrm>
        </p:spPr>
        <p:txBody>
          <a:bodyPr vert="horz" wrap="square" lIns="91440" tIns="45720" rIns="91440" bIns="45720" anchor="t" anchorCtr="0"/>
          <a:p>
            <a:pPr eaLnBrk="1" hangingPunct="1">
              <a:lnSpc>
                <a:spcPct val="150000"/>
              </a:lnSpc>
              <a:spcBef>
                <a:spcPct val="0"/>
              </a:spcBef>
              <a:buClr>
                <a:srgbClr val="FF0000"/>
              </a:buClr>
              <a:buFont typeface="Wingdings" panose="05000000000000000000" pitchFamily="2" charset="2"/>
              <a:buChar char="p"/>
            </a:pPr>
            <a:r>
              <a:rPr lang="zh-CN" altLang="en-US" sz="3200" dirty="0">
                <a:solidFill>
                  <a:schemeClr val="tx1"/>
                </a:solidFill>
                <a:latin typeface="楷体" panose="02010609060101010101" pitchFamily="49" charset="-122"/>
                <a:ea typeface="楷体" panose="02010609060101010101" pitchFamily="49" charset="-122"/>
                <a:cs typeface="楷体" panose="02010609060101010101" pitchFamily="49" charset="-122"/>
              </a:rPr>
              <a:t>（</a:t>
            </a:r>
            <a:r>
              <a:rPr lang="en-US" altLang="zh-CN" sz="3200" dirty="0">
                <a:solidFill>
                  <a:schemeClr val="tx1"/>
                </a:solidFill>
                <a:latin typeface="楷体" panose="02010609060101010101" pitchFamily="49" charset="-122"/>
                <a:ea typeface="楷体" panose="02010609060101010101" pitchFamily="49" charset="-122"/>
                <a:cs typeface="楷体" panose="02010609060101010101" pitchFamily="49" charset="-122"/>
              </a:rPr>
              <a:t>1</a:t>
            </a:r>
            <a:r>
              <a:rPr lang="zh-CN" altLang="en-US" sz="3200" dirty="0">
                <a:solidFill>
                  <a:schemeClr val="tx1"/>
                </a:solidFill>
                <a:latin typeface="楷体" panose="02010609060101010101" pitchFamily="49" charset="-122"/>
                <a:ea typeface="楷体" panose="02010609060101010101" pitchFamily="49" charset="-122"/>
                <a:cs typeface="楷体" panose="02010609060101010101" pitchFamily="49" charset="-122"/>
              </a:rPr>
              <a:t>）会计档案的立卷；</a:t>
            </a:r>
            <a:endParaRPr lang="zh-CN" altLang="en-US" sz="3200" dirty="0">
              <a:solidFill>
                <a:schemeClr val="tx1"/>
              </a:solidFill>
              <a:latin typeface="楷体" panose="02010609060101010101" pitchFamily="49" charset="-122"/>
              <a:ea typeface="楷体" panose="02010609060101010101" pitchFamily="49" charset="-122"/>
              <a:cs typeface="楷体" panose="02010609060101010101" pitchFamily="49" charset="-122"/>
            </a:endParaRPr>
          </a:p>
          <a:p>
            <a:pPr eaLnBrk="1" hangingPunct="1">
              <a:lnSpc>
                <a:spcPct val="150000"/>
              </a:lnSpc>
              <a:spcBef>
                <a:spcPct val="0"/>
              </a:spcBef>
              <a:buClr>
                <a:srgbClr val="FF0000"/>
              </a:buClr>
              <a:buFont typeface="Wingdings" panose="05000000000000000000" pitchFamily="2" charset="2"/>
              <a:buChar char="p"/>
            </a:pPr>
            <a:r>
              <a:rPr lang="zh-CN" altLang="en-US" sz="3200" dirty="0">
                <a:solidFill>
                  <a:schemeClr val="tx1"/>
                </a:solidFill>
                <a:latin typeface="楷体" panose="02010609060101010101" pitchFamily="49" charset="-122"/>
                <a:ea typeface="楷体" panose="02010609060101010101" pitchFamily="49" charset="-122"/>
              </a:rPr>
              <a:t>（</a:t>
            </a:r>
            <a:r>
              <a:rPr lang="en-US" altLang="zh-CN" sz="3200" dirty="0">
                <a:solidFill>
                  <a:schemeClr val="tx1"/>
                </a:solidFill>
                <a:latin typeface="楷体" panose="02010609060101010101" pitchFamily="49" charset="-122"/>
                <a:ea typeface="楷体" panose="02010609060101010101" pitchFamily="49" charset="-122"/>
              </a:rPr>
              <a:t>2</a:t>
            </a:r>
            <a:r>
              <a:rPr lang="zh-CN" altLang="en-US" sz="3200" dirty="0">
                <a:solidFill>
                  <a:schemeClr val="tx1"/>
                </a:solidFill>
                <a:latin typeface="楷体" panose="02010609060101010101" pitchFamily="49" charset="-122"/>
                <a:ea typeface="楷体" panose="02010609060101010101" pitchFamily="49" charset="-122"/>
              </a:rPr>
              <a:t>）会计档案的归档；</a:t>
            </a:r>
            <a:endParaRPr lang="zh-CN" altLang="en-US" sz="3200" dirty="0">
              <a:solidFill>
                <a:schemeClr val="tx1"/>
              </a:solidFill>
              <a:latin typeface="楷体" panose="02010609060101010101" pitchFamily="49" charset="-122"/>
              <a:ea typeface="楷体" panose="02010609060101010101" pitchFamily="49" charset="-122"/>
            </a:endParaRPr>
          </a:p>
          <a:p>
            <a:pPr eaLnBrk="1" hangingPunct="1">
              <a:lnSpc>
                <a:spcPct val="150000"/>
              </a:lnSpc>
              <a:spcBef>
                <a:spcPct val="0"/>
              </a:spcBef>
              <a:buClr>
                <a:srgbClr val="FF0000"/>
              </a:buClr>
              <a:buFont typeface="Wingdings" panose="05000000000000000000" pitchFamily="2" charset="2"/>
              <a:buChar char="p"/>
            </a:pPr>
            <a:r>
              <a:rPr lang="zh-CN" altLang="en-US" sz="3200" dirty="0">
                <a:solidFill>
                  <a:schemeClr val="tx1"/>
                </a:solidFill>
                <a:latin typeface="楷体" panose="02010609060101010101" pitchFamily="49" charset="-122"/>
                <a:ea typeface="楷体" panose="02010609060101010101" pitchFamily="49" charset="-122"/>
              </a:rPr>
              <a:t>（</a:t>
            </a:r>
            <a:r>
              <a:rPr lang="en-US" altLang="zh-CN" sz="3200" dirty="0">
                <a:solidFill>
                  <a:schemeClr val="tx1"/>
                </a:solidFill>
                <a:latin typeface="楷体" panose="02010609060101010101" pitchFamily="49" charset="-122"/>
                <a:ea typeface="楷体" panose="02010609060101010101" pitchFamily="49" charset="-122"/>
              </a:rPr>
              <a:t>3</a:t>
            </a:r>
            <a:r>
              <a:rPr lang="zh-CN" altLang="en-US" sz="3200" dirty="0">
                <a:solidFill>
                  <a:schemeClr val="tx1"/>
                </a:solidFill>
                <a:latin typeface="楷体" panose="02010609060101010101" pitchFamily="49" charset="-122"/>
                <a:ea typeface="楷体" panose="02010609060101010101" pitchFamily="49" charset="-122"/>
              </a:rPr>
              <a:t>）会计档案的保管；</a:t>
            </a:r>
            <a:endParaRPr lang="zh-CN" altLang="en-US" sz="3200" dirty="0">
              <a:solidFill>
                <a:schemeClr val="tx1"/>
              </a:solidFill>
              <a:latin typeface="楷体" panose="02010609060101010101" pitchFamily="49" charset="-122"/>
              <a:ea typeface="楷体" panose="02010609060101010101" pitchFamily="49" charset="-122"/>
            </a:endParaRPr>
          </a:p>
          <a:p>
            <a:pPr eaLnBrk="1" hangingPunct="1">
              <a:lnSpc>
                <a:spcPct val="150000"/>
              </a:lnSpc>
              <a:spcBef>
                <a:spcPct val="0"/>
              </a:spcBef>
              <a:buClr>
                <a:srgbClr val="FF0000"/>
              </a:buClr>
              <a:buFont typeface="Wingdings" panose="05000000000000000000" pitchFamily="2" charset="2"/>
              <a:buChar char="p"/>
            </a:pPr>
            <a:r>
              <a:rPr lang="zh-CN" altLang="en-US" sz="3200" dirty="0">
                <a:solidFill>
                  <a:schemeClr val="tx1"/>
                </a:solidFill>
                <a:latin typeface="楷体" panose="02010609060101010101" pitchFamily="49" charset="-122"/>
                <a:ea typeface="楷体" panose="02010609060101010101" pitchFamily="49" charset="-122"/>
              </a:rPr>
              <a:t>（</a:t>
            </a:r>
            <a:r>
              <a:rPr lang="en-US" altLang="zh-CN" sz="3200" dirty="0">
                <a:solidFill>
                  <a:schemeClr val="tx1"/>
                </a:solidFill>
                <a:latin typeface="楷体" panose="02010609060101010101" pitchFamily="49" charset="-122"/>
                <a:ea typeface="楷体" panose="02010609060101010101" pitchFamily="49" charset="-122"/>
              </a:rPr>
              <a:t>4</a:t>
            </a:r>
            <a:r>
              <a:rPr lang="zh-CN" altLang="en-US" sz="3200" dirty="0">
                <a:solidFill>
                  <a:schemeClr val="tx1"/>
                </a:solidFill>
                <a:latin typeface="楷体" panose="02010609060101010101" pitchFamily="49" charset="-122"/>
                <a:ea typeface="楷体" panose="02010609060101010101" pitchFamily="49" charset="-122"/>
              </a:rPr>
              <a:t>）会计档案的调阅；</a:t>
            </a:r>
            <a:endParaRPr lang="zh-CN" altLang="en-US" sz="3200" dirty="0">
              <a:solidFill>
                <a:schemeClr val="tx1"/>
              </a:solidFill>
              <a:latin typeface="楷体" panose="02010609060101010101" pitchFamily="49" charset="-122"/>
              <a:ea typeface="楷体" panose="02010609060101010101" pitchFamily="49" charset="-122"/>
            </a:endParaRPr>
          </a:p>
          <a:p>
            <a:pPr eaLnBrk="1" hangingPunct="1">
              <a:lnSpc>
                <a:spcPct val="150000"/>
              </a:lnSpc>
              <a:spcBef>
                <a:spcPct val="0"/>
              </a:spcBef>
              <a:buClr>
                <a:srgbClr val="FF0000"/>
              </a:buClr>
              <a:buFont typeface="Wingdings" panose="05000000000000000000" pitchFamily="2" charset="2"/>
              <a:buChar char="p"/>
            </a:pPr>
            <a:r>
              <a:rPr lang="zh-CN" altLang="en-US" sz="3200" dirty="0">
                <a:solidFill>
                  <a:schemeClr val="tx1"/>
                </a:solidFill>
                <a:latin typeface="楷体" panose="02010609060101010101" pitchFamily="49" charset="-122"/>
                <a:ea typeface="楷体" panose="02010609060101010101" pitchFamily="49" charset="-122"/>
              </a:rPr>
              <a:t>（</a:t>
            </a:r>
            <a:r>
              <a:rPr lang="en-US" altLang="zh-CN" sz="3200" dirty="0">
                <a:solidFill>
                  <a:schemeClr val="tx1"/>
                </a:solidFill>
                <a:latin typeface="楷体" panose="02010609060101010101" pitchFamily="49" charset="-122"/>
                <a:ea typeface="楷体" panose="02010609060101010101" pitchFamily="49" charset="-122"/>
              </a:rPr>
              <a:t>5</a:t>
            </a:r>
            <a:r>
              <a:rPr lang="zh-CN" altLang="en-US" sz="3200" dirty="0">
                <a:solidFill>
                  <a:schemeClr val="tx1"/>
                </a:solidFill>
                <a:latin typeface="楷体" panose="02010609060101010101" pitchFamily="49" charset="-122"/>
                <a:ea typeface="楷体" panose="02010609060101010101" pitchFamily="49" charset="-122"/>
              </a:rPr>
              <a:t>）会计档案的保管期限；</a:t>
            </a:r>
            <a:endParaRPr lang="zh-CN" altLang="en-US" sz="3200" dirty="0">
              <a:solidFill>
                <a:schemeClr val="tx1"/>
              </a:solidFill>
              <a:latin typeface="楷体" panose="02010609060101010101" pitchFamily="49" charset="-122"/>
              <a:ea typeface="楷体" panose="02010609060101010101" pitchFamily="49" charset="-122"/>
            </a:endParaRPr>
          </a:p>
          <a:p>
            <a:pPr eaLnBrk="1" hangingPunct="1">
              <a:lnSpc>
                <a:spcPct val="150000"/>
              </a:lnSpc>
              <a:spcBef>
                <a:spcPct val="0"/>
              </a:spcBef>
              <a:buClr>
                <a:srgbClr val="FF0000"/>
              </a:buClr>
              <a:buFont typeface="Wingdings" panose="05000000000000000000" pitchFamily="2" charset="2"/>
              <a:buChar char="p"/>
            </a:pPr>
            <a:r>
              <a:rPr lang="zh-CN" altLang="en-US" sz="3200" dirty="0">
                <a:solidFill>
                  <a:schemeClr val="tx1"/>
                </a:solidFill>
                <a:latin typeface="楷体" panose="02010609060101010101" pitchFamily="49" charset="-122"/>
                <a:ea typeface="楷体" panose="02010609060101010101" pitchFamily="49" charset="-122"/>
              </a:rPr>
              <a:t>（</a:t>
            </a:r>
            <a:r>
              <a:rPr lang="en-US" altLang="zh-CN" sz="3200" dirty="0">
                <a:solidFill>
                  <a:schemeClr val="tx1"/>
                </a:solidFill>
                <a:latin typeface="楷体" panose="02010609060101010101" pitchFamily="49" charset="-122"/>
                <a:ea typeface="楷体" panose="02010609060101010101" pitchFamily="49" charset="-122"/>
              </a:rPr>
              <a:t>6</a:t>
            </a:r>
            <a:r>
              <a:rPr lang="zh-CN" altLang="en-US" sz="3200" dirty="0">
                <a:solidFill>
                  <a:schemeClr val="tx1"/>
                </a:solidFill>
                <a:latin typeface="楷体" panose="02010609060101010101" pitchFamily="49" charset="-122"/>
                <a:ea typeface="楷体" panose="02010609060101010101" pitchFamily="49" charset="-122"/>
              </a:rPr>
              <a:t>）会计档案的销毁。</a:t>
            </a:r>
            <a:endParaRPr lang="zh-CN" altLang="en-US" sz="3200" dirty="0">
              <a:solidFill>
                <a:schemeClr val="tx1"/>
              </a:solidFill>
              <a:latin typeface="楷体" panose="02010609060101010101" pitchFamily="49" charset="-122"/>
              <a:ea typeface="楷体" panose="02010609060101010101" pitchFamily="49" charset="-122"/>
            </a:endParaRPr>
          </a:p>
          <a:p>
            <a:pPr marL="0" indent="0" eaLnBrk="1" hangingPunct="1">
              <a:lnSpc>
                <a:spcPct val="150000"/>
              </a:lnSpc>
              <a:spcBef>
                <a:spcPct val="0"/>
              </a:spcBef>
              <a:buClr>
                <a:srgbClr val="FF0000"/>
              </a:buClr>
              <a:buFont typeface="Wingdings" panose="05000000000000000000" pitchFamily="2" charset="2"/>
              <a:buNone/>
            </a:pPr>
            <a:endParaRPr lang="zh-CN" altLang="en-US" sz="3200" dirty="0">
              <a:solidFill>
                <a:srgbClr val="FF0000"/>
              </a:solidFill>
              <a:latin typeface="楷体" panose="02010609060101010101" pitchFamily="49" charset="-122"/>
              <a:ea typeface="楷体" panose="02010609060101010101" pitchFamily="49" charset="-122"/>
            </a:endParaRP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15714" name="Rectangle 2"/>
          <p:cNvSpPr/>
          <p:nvPr>
            <p:ph type="title"/>
          </p:nvPr>
        </p:nvSpPr>
        <p:spPr/>
        <p:txBody>
          <a:bodyPr vert="horz" wrap="square" lIns="91440" tIns="45720" rIns="91440" bIns="45720" anchor="ctr" anchorCtr="0"/>
          <a:p>
            <a:pPr algn="l" eaLnBrk="1" hangingPunct="1"/>
            <a:r>
              <a:rPr lang="zh-CN" altLang="en-US" sz="3200" dirty="0">
                <a:solidFill>
                  <a:srgbClr val="FF0000"/>
                </a:solidFill>
              </a:rPr>
              <a:t>第五节  会计档案</a:t>
            </a:r>
            <a:endParaRPr lang="zh-CN" altLang="en-US" sz="3200" dirty="0">
              <a:solidFill>
                <a:srgbClr val="FF0000"/>
              </a:solidFill>
            </a:endParaRPr>
          </a:p>
        </p:txBody>
      </p:sp>
      <p:pic>
        <p:nvPicPr>
          <p:cNvPr id="2" name="内容占位符 1"/>
          <p:cNvPicPr>
            <a:picLocks noChangeAspect="1"/>
          </p:cNvPicPr>
          <p:nvPr>
            <p:ph idx="1"/>
          </p:nvPr>
        </p:nvPicPr>
        <p:blipFill>
          <a:blip r:embed="rId1"/>
          <a:stretch>
            <a:fillRect/>
          </a:stretch>
        </p:blipFill>
        <p:spPr>
          <a:xfrm>
            <a:off x="3267710" y="1749425"/>
            <a:ext cx="6131560" cy="4607560"/>
          </a:xfrm>
          <a:prstGeom prst="rect">
            <a:avLst/>
          </a:prstGeom>
        </p:spPr>
      </p:pic>
      <p:sp>
        <p:nvSpPr>
          <p:cNvPr id="3" name="文本框 2"/>
          <p:cNvSpPr txBox="1"/>
          <p:nvPr/>
        </p:nvSpPr>
        <p:spPr>
          <a:xfrm>
            <a:off x="3665220" y="1268095"/>
            <a:ext cx="5519420" cy="398780"/>
          </a:xfrm>
          <a:prstGeom prst="rect">
            <a:avLst/>
          </a:prstGeom>
          <a:noFill/>
        </p:spPr>
        <p:txBody>
          <a:bodyPr wrap="square" rtlCol="0">
            <a:spAutoFit/>
          </a:bodyPr>
          <a:p>
            <a:pPr algn="ctr"/>
            <a:r>
              <a:rPr lang="zh-CN" altLang="en-US" sz="2000" b="1">
                <a:solidFill>
                  <a:srgbClr val="FF0000"/>
                </a:solidFill>
                <a:latin typeface="楷体" panose="02010609060101010101" pitchFamily="49" charset="-122"/>
                <a:ea typeface="楷体" panose="02010609060101010101" pitchFamily="49" charset="-122"/>
              </a:rPr>
              <a:t>企业和其他组织会计档案保管期限表</a:t>
            </a:r>
            <a:endParaRPr lang="zh-CN" altLang="en-US" sz="2000" b="1">
              <a:solidFill>
                <a:srgbClr val="FF0000"/>
              </a:solidFill>
              <a:latin typeface="楷体" panose="02010609060101010101" pitchFamily="49" charset="-122"/>
              <a:ea typeface="楷体" panose="02010609060101010101" pitchFamily="49" charset="-122"/>
            </a:endParaRP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矩形 4"/>
          <p:cNvSpPr>
            <a:spLocks noChangeArrowheads="1"/>
          </p:cNvSpPr>
          <p:nvPr>
            <p:custDataLst>
              <p:tags r:id="rId1"/>
            </p:custDataLst>
          </p:nvPr>
        </p:nvSpPr>
        <p:spPr bwMode="auto">
          <a:xfrm>
            <a:off x="3719513" y="1930400"/>
            <a:ext cx="4895850" cy="1398588"/>
          </a:xfrm>
          <a:prstGeom prst="rect">
            <a:avLst/>
          </a:prstGeom>
          <a:solidFill>
            <a:schemeClr val="accent1"/>
          </a:solidFill>
          <a:ln>
            <a:noFill/>
          </a:ln>
        </p:spPr>
        <p:txBody>
          <a:bodyPr anchor="ctr"/>
          <a:lstStyle>
            <a:lvl1pPr>
              <a:defRPr>
                <a:solidFill>
                  <a:schemeClr val="tx1"/>
                </a:solidFill>
                <a:latin typeface="Arial Narrow" panose="020B0606020202030204" pitchFamily="34" charset="0"/>
                <a:ea typeface="微软雅黑" panose="020B0503020204020204" pitchFamily="49" charset="-122"/>
              </a:defRPr>
            </a:lvl1pPr>
            <a:lvl2pPr marL="742950" indent="-285750">
              <a:defRPr>
                <a:solidFill>
                  <a:schemeClr val="tx1"/>
                </a:solidFill>
                <a:latin typeface="Arial Narrow" panose="020B0606020202030204" pitchFamily="34" charset="0"/>
                <a:ea typeface="微软雅黑" panose="020B0503020204020204" pitchFamily="49" charset="-122"/>
              </a:defRPr>
            </a:lvl2pPr>
            <a:lvl3pPr marL="1143000" indent="-228600">
              <a:defRPr>
                <a:solidFill>
                  <a:schemeClr val="tx1"/>
                </a:solidFill>
                <a:latin typeface="Arial Narrow" panose="020B0606020202030204" pitchFamily="34" charset="0"/>
                <a:ea typeface="微软雅黑" panose="020B0503020204020204" pitchFamily="49" charset="-122"/>
              </a:defRPr>
            </a:lvl3pPr>
            <a:lvl4pPr marL="1600200" indent="-228600">
              <a:defRPr>
                <a:solidFill>
                  <a:schemeClr val="tx1"/>
                </a:solidFill>
                <a:latin typeface="Arial Narrow" panose="020B0606020202030204" pitchFamily="34" charset="0"/>
                <a:ea typeface="微软雅黑" panose="020B0503020204020204" pitchFamily="49" charset="-122"/>
              </a:defRPr>
            </a:lvl4pPr>
            <a:lvl5pPr marL="2057400" indent="-228600">
              <a:defRPr>
                <a:solidFill>
                  <a:schemeClr val="tx1"/>
                </a:solidFill>
                <a:latin typeface="Arial Narrow" panose="020B0606020202030204" pitchFamily="34" charset="0"/>
                <a:ea typeface="微软雅黑" panose="020B0503020204020204" pitchFamily="49" charset="-122"/>
              </a:defRPr>
            </a:lvl5pPr>
            <a:lvl6pPr marL="2514600" indent="-228600" fontAlgn="base">
              <a:spcBef>
                <a:spcPct val="0"/>
              </a:spcBef>
              <a:spcAft>
                <a:spcPct val="0"/>
              </a:spcAft>
              <a:buFont typeface="Arial" panose="020B0604020202020204" pitchFamily="34" charset="0"/>
              <a:defRPr>
                <a:solidFill>
                  <a:schemeClr val="tx1"/>
                </a:solidFill>
                <a:latin typeface="Arial Narrow" panose="020B0606020202030204" pitchFamily="34" charset="0"/>
                <a:ea typeface="微软雅黑" panose="020B0503020204020204" pitchFamily="49" charset="-122"/>
              </a:defRPr>
            </a:lvl6pPr>
            <a:lvl7pPr marL="2971800" indent="-228600" fontAlgn="base">
              <a:spcBef>
                <a:spcPct val="0"/>
              </a:spcBef>
              <a:spcAft>
                <a:spcPct val="0"/>
              </a:spcAft>
              <a:buFont typeface="Arial" panose="020B0604020202020204" pitchFamily="34" charset="0"/>
              <a:defRPr>
                <a:solidFill>
                  <a:schemeClr val="tx1"/>
                </a:solidFill>
                <a:latin typeface="Arial Narrow" panose="020B0606020202030204" pitchFamily="34" charset="0"/>
                <a:ea typeface="微软雅黑" panose="020B0503020204020204" pitchFamily="49" charset="-122"/>
              </a:defRPr>
            </a:lvl7pPr>
            <a:lvl8pPr marL="3429000" indent="-228600" fontAlgn="base">
              <a:spcBef>
                <a:spcPct val="0"/>
              </a:spcBef>
              <a:spcAft>
                <a:spcPct val="0"/>
              </a:spcAft>
              <a:buFont typeface="Arial" panose="020B0604020202020204" pitchFamily="34" charset="0"/>
              <a:defRPr>
                <a:solidFill>
                  <a:schemeClr val="tx1"/>
                </a:solidFill>
                <a:latin typeface="Arial Narrow" panose="020B0606020202030204" pitchFamily="34" charset="0"/>
                <a:ea typeface="微软雅黑" panose="020B0503020204020204" pitchFamily="49" charset="-122"/>
              </a:defRPr>
            </a:lvl8pPr>
            <a:lvl9pPr marL="3886200" indent="-228600" fontAlgn="base">
              <a:spcBef>
                <a:spcPct val="0"/>
              </a:spcBef>
              <a:spcAft>
                <a:spcPct val="0"/>
              </a:spcAft>
              <a:buFont typeface="Arial" panose="020B0604020202020204" pitchFamily="34" charset="0"/>
              <a:defRPr>
                <a:solidFill>
                  <a:schemeClr val="tx1"/>
                </a:solidFill>
                <a:latin typeface="Arial Narrow" panose="020B0606020202030204" pitchFamily="34" charset="0"/>
                <a:ea typeface="微软雅黑" panose="020B0503020204020204" pitchFamily="49" charset="-122"/>
              </a:defRPr>
            </a:lvl9p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defRPr/>
            </a:pPr>
            <a:r>
              <a:rPr kumimoji="0" lang="en-US" sz="8000" b="0" i="0" u="none" strike="noStrike" kern="1200" cap="none" spc="0" normalizeH="0" baseline="0" noProof="0" dirty="0">
                <a:ln>
                  <a:noFill/>
                </a:ln>
                <a:solidFill>
                  <a:srgbClr val="FFFFFF"/>
                </a:solidFill>
                <a:effectLst/>
                <a:uLnTx/>
                <a:uFillTx/>
                <a:latin typeface="微软雅黑" panose="020B0503020204020204" pitchFamily="49" charset="-122"/>
                <a:ea typeface="微软雅黑" panose="020B0503020204020204" pitchFamily="49" charset="-122"/>
                <a:cs typeface="+mn-ea"/>
                <a:sym typeface="微软雅黑" panose="020B0503020204020204" pitchFamily="49" charset="-122"/>
              </a:rPr>
              <a:t>THANKS</a:t>
            </a:r>
            <a:endParaRPr kumimoji="0" lang="zh-CN" altLang="en-US" sz="8000" b="0" i="0" u="none" strike="noStrike" kern="1200" cap="none" spc="0" normalizeH="0" baseline="0" noProof="0" dirty="0">
              <a:ln>
                <a:noFill/>
              </a:ln>
              <a:solidFill>
                <a:srgbClr val="FFFFFF"/>
              </a:solidFill>
              <a:effectLst/>
              <a:uLnTx/>
              <a:uFillTx/>
              <a:latin typeface="微软雅黑" panose="020B0503020204020204" pitchFamily="49" charset="-122"/>
              <a:ea typeface="微软雅黑" panose="020B0503020204020204" pitchFamily="49" charset="-122"/>
              <a:cs typeface="+mn-ea"/>
              <a:sym typeface="微软雅黑" panose="020B0503020204020204" pitchFamily="49" charset="-122"/>
            </a:endParaRPr>
          </a:p>
        </p:txBody>
      </p:sp>
      <p:sp>
        <p:nvSpPr>
          <p:cNvPr id="4" name="文本占位符 69"/>
          <p:cNvSpPr txBox="1"/>
          <p:nvPr/>
        </p:nvSpPr>
        <p:spPr>
          <a:xfrm>
            <a:off x="3028950" y="4792663"/>
            <a:ext cx="1295400" cy="503238"/>
          </a:xfrm>
          <a:prstGeom prst="rect">
            <a:avLst/>
          </a:prstGeom>
        </p:spPr>
        <p:txBody>
          <a:bodyPr/>
          <a:lstStyle>
            <a:lvl1pPr marL="228600" indent="-228600" algn="l" defTabSz="913765"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3765"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3765"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3765" rtl="0" eaLnBrk="1" fontAlgn="auto" latinLnBrk="0" hangingPunct="1">
              <a:lnSpc>
                <a:spcPct val="90000"/>
              </a:lnSpc>
              <a:spcBef>
                <a:spcPts val="1000"/>
              </a:spcBef>
              <a:spcAft>
                <a:spcPts val="0"/>
              </a:spcAft>
              <a:buClrTx/>
              <a:buSzTx/>
              <a:buFont typeface="Arial" panose="020B0604020202020204" pitchFamily="34" charset="0"/>
              <a:buNone/>
              <a:defRPr/>
            </a:pPr>
            <a:endParaRPr kumimoji="0" lang="zh-CN" altLang="en-US" sz="2800" b="0" i="0" u="none" strike="noStrike" kern="1200" cap="none" spc="0" normalizeH="0" baseline="0" noProof="0" dirty="0">
              <a:ln>
                <a:noFill/>
              </a:ln>
              <a:solidFill>
                <a:schemeClr val="tx1"/>
              </a:solidFill>
              <a:effectLst/>
              <a:uLnTx/>
              <a:uFillTx/>
              <a:latin typeface="微软雅黑" panose="020B0503020204020204" pitchFamily="49" charset="-122"/>
              <a:ea typeface="+mn-ea"/>
              <a:cs typeface="+mn-ea"/>
              <a:sym typeface="微软雅黑" panose="020B0503020204020204" pitchFamily="49" charset="-122"/>
            </a:endParaRPr>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000000"/>
                                          </p:val>
                                        </p:tav>
                                        <p:tav tm="100000">
                                          <p:val>
                                            <p:strVal val="#ppt_w"/>
                                          </p:val>
                                        </p:tav>
                                      </p:tavLst>
                                    </p:anim>
                                    <p:anim calcmode="lin" valueType="num">
                                      <p:cBhvr>
                                        <p:cTn id="8" dur="500" fill="hold"/>
                                        <p:tgtEl>
                                          <p:spTgt spid="2"/>
                                        </p:tgtEl>
                                        <p:attrNameLst>
                                          <p:attrName>ppt_h</p:attrName>
                                        </p:attrNameLst>
                                      </p:cBhvr>
                                      <p:tavLst>
                                        <p:tav tm="0">
                                          <p:val>
                                            <p:fltVal val="0.000000"/>
                                          </p:val>
                                        </p:tav>
                                        <p:tav tm="100000">
                                          <p:val>
                                            <p:strVal val="#ppt_h"/>
                                          </p:val>
                                        </p:tav>
                                      </p:tavLst>
                                    </p:anim>
                                    <p:animEffect transition="in" filter="fade">
                                      <p:cBhvr>
                                        <p:cTn id="9" dur="500"/>
                                        <p:tgtEl>
                                          <p:spTgt spid="2"/>
                                        </p:tgtEl>
                                      </p:cBhvr>
                                    </p:animEffect>
                                  </p:childTnLst>
                                </p:cTn>
                              </p:par>
                              <p:par>
                                <p:cTn id="10" presetID="10" presetClass="entr" presetSubtype="0" fill="hold" nodeType="withEffect">
                                  <p:stCondLst>
                                    <p:cond delay="1250"/>
                                  </p:stCondLst>
                                  <p:iterate type="wd">
                                    <p:tmPct val="10000"/>
                                  </p:iterate>
                                  <p:childTnLst>
                                    <p:set>
                                      <p:cBhvr>
                                        <p:cTn id="11" dur="1" fill="hold">
                                          <p:stCondLst>
                                            <p:cond delay="0"/>
                                          </p:stCondLst>
                                        </p:cTn>
                                        <p:tgtEl>
                                          <p:spTgt spid="4"/>
                                        </p:tgtEl>
                                        <p:attrNameLst>
                                          <p:attrName>style.visibility</p:attrName>
                                        </p:attrNameLst>
                                      </p:cBhvr>
                                      <p:to>
                                        <p:strVal val="visible"/>
                                      </p:to>
                                    </p:set>
                                    <p:animEffect transition="in" filter="fade">
                                      <p:cBhvr>
                                        <p:cTn id="1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4"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solidFill>
                  <a:srgbClr val="FF0000"/>
                </a:solidFill>
              </a:rPr>
              <a:t>第一节　会计工作组织的意义和要求</a:t>
            </a:r>
            <a:endParaRPr lang="zh-CN" altLang="en-US">
              <a:solidFill>
                <a:srgbClr val="FF0000"/>
              </a:solidFill>
            </a:endParaRPr>
          </a:p>
        </p:txBody>
      </p:sp>
      <p:sp>
        <p:nvSpPr>
          <p:cNvPr id="3" name="内容占位符 2"/>
          <p:cNvSpPr>
            <a:spLocks noGrp="1"/>
          </p:cNvSpPr>
          <p:nvPr>
            <p:ph idx="1"/>
          </p:nvPr>
        </p:nvSpPr>
        <p:spPr/>
        <p:txBody>
          <a:bodyPr/>
          <a:p>
            <a:pPr latinLnBrk="0">
              <a:lnSpc>
                <a:spcPct val="150000"/>
              </a:lnSpc>
              <a:spcBef>
                <a:spcPts val="0"/>
              </a:spcBef>
            </a:pPr>
            <a:r>
              <a:rPr lang="zh-CN" altLang="en-US" sz="3200" dirty="0">
                <a:solidFill>
                  <a:srgbClr val="FF0000"/>
                </a:solidFill>
                <a:sym typeface="+mn-ea"/>
              </a:rPr>
              <a:t>一、</a:t>
            </a:r>
            <a:r>
              <a:rPr lang="zh-CN" altLang="en-US" sz="3200">
                <a:solidFill>
                  <a:srgbClr val="FF0000"/>
                </a:solidFill>
              </a:rPr>
              <a:t>会计工作组织的意义</a:t>
            </a:r>
            <a:endParaRPr lang="zh-CN" altLang="en-US" sz="3200">
              <a:solidFill>
                <a:srgbClr val="FF0000"/>
              </a:solidFill>
            </a:endParaRPr>
          </a:p>
          <a:p>
            <a:pPr latinLnBrk="0">
              <a:lnSpc>
                <a:spcPct val="150000"/>
              </a:lnSpc>
              <a:spcBef>
                <a:spcPts val="0"/>
              </a:spcBef>
            </a:pPr>
            <a:r>
              <a:rPr lang="en-US" altLang="zh-CN" sz="3200">
                <a:solidFill>
                  <a:schemeClr val="tx2"/>
                </a:solidFill>
                <a:latin typeface="楷体" panose="02010609060101010101" pitchFamily="49" charset="-122"/>
                <a:ea typeface="楷体" panose="02010609060101010101" pitchFamily="49" charset="-122"/>
                <a:cs typeface="楷体" panose="02010609060101010101" pitchFamily="49" charset="-122"/>
              </a:rPr>
              <a:t>1.</a:t>
            </a:r>
            <a:r>
              <a:rPr lang="zh-CN" altLang="en-US" sz="3200">
                <a:solidFill>
                  <a:schemeClr val="tx2"/>
                </a:solidFill>
                <a:latin typeface="楷体" panose="02010609060101010101" pitchFamily="49" charset="-122"/>
                <a:ea typeface="楷体" panose="02010609060101010101" pitchFamily="49" charset="-122"/>
                <a:cs typeface="楷体" panose="02010609060101010101" pitchFamily="49" charset="-122"/>
              </a:rPr>
              <a:t>有利于提高会计工作质量和效率</a:t>
            </a:r>
            <a:r>
              <a:rPr lang="en-US" altLang="zh-CN" sz="3200">
                <a:solidFill>
                  <a:schemeClr val="tx2"/>
                </a:solidFill>
                <a:latin typeface="楷体" panose="02010609060101010101" pitchFamily="49" charset="-122"/>
                <a:ea typeface="楷体" panose="02010609060101010101" pitchFamily="49" charset="-122"/>
                <a:cs typeface="楷体" panose="02010609060101010101" pitchFamily="49" charset="-122"/>
              </a:rPr>
              <a:t> </a:t>
            </a:r>
            <a:r>
              <a:rPr lang="zh-CN" altLang="en-US" sz="3200">
                <a:solidFill>
                  <a:schemeClr val="tx2"/>
                </a:solidFill>
                <a:latin typeface="楷体" panose="02010609060101010101" pitchFamily="49" charset="-122"/>
                <a:ea typeface="楷体" panose="02010609060101010101" pitchFamily="49" charset="-122"/>
                <a:cs typeface="楷体" panose="02010609060101010101" pitchFamily="49" charset="-122"/>
              </a:rPr>
              <a:t>；</a:t>
            </a:r>
            <a:endParaRPr lang="zh-CN" altLang="en-US" sz="3200">
              <a:solidFill>
                <a:schemeClr val="tx2"/>
              </a:solidFill>
              <a:latin typeface="楷体" panose="02010609060101010101" pitchFamily="49" charset="-122"/>
              <a:ea typeface="楷体" panose="02010609060101010101" pitchFamily="49" charset="-122"/>
              <a:cs typeface="楷体" panose="02010609060101010101" pitchFamily="49" charset="-122"/>
            </a:endParaRPr>
          </a:p>
          <a:p>
            <a:pPr latinLnBrk="0">
              <a:lnSpc>
                <a:spcPct val="150000"/>
              </a:lnSpc>
              <a:spcBef>
                <a:spcPts val="0"/>
              </a:spcBef>
            </a:pPr>
            <a:r>
              <a:rPr lang="en-US" sz="3200">
                <a:solidFill>
                  <a:schemeClr val="tx2"/>
                </a:solidFill>
                <a:latin typeface="楷体" panose="02010609060101010101" pitchFamily="49" charset="-122"/>
                <a:ea typeface="楷体" panose="02010609060101010101" pitchFamily="49" charset="-122"/>
                <a:cs typeface="楷体" panose="02010609060101010101" pitchFamily="49" charset="-122"/>
              </a:rPr>
              <a:t>2.</a:t>
            </a:r>
            <a:r>
              <a:rPr lang="zh-CN" altLang="en-US" sz="3200">
                <a:solidFill>
                  <a:schemeClr val="tx2"/>
                </a:solidFill>
                <a:latin typeface="楷体" panose="02010609060101010101" pitchFamily="49" charset="-122"/>
                <a:ea typeface="楷体" panose="02010609060101010101" pitchFamily="49" charset="-122"/>
                <a:cs typeface="楷体" panose="02010609060101010101" pitchFamily="49" charset="-122"/>
              </a:rPr>
              <a:t>有利于巩固和发展各单位内部的经济责任制；</a:t>
            </a:r>
            <a:endParaRPr lang="zh-CN" altLang="en-US" sz="3200">
              <a:solidFill>
                <a:schemeClr val="tx2"/>
              </a:solidFill>
              <a:latin typeface="楷体" panose="02010609060101010101" pitchFamily="49" charset="-122"/>
              <a:ea typeface="楷体" panose="02010609060101010101" pitchFamily="49" charset="-122"/>
              <a:cs typeface="楷体" panose="02010609060101010101" pitchFamily="49" charset="-122"/>
            </a:endParaRPr>
          </a:p>
          <a:p>
            <a:pPr latinLnBrk="0">
              <a:lnSpc>
                <a:spcPct val="150000"/>
              </a:lnSpc>
              <a:spcBef>
                <a:spcPts val="0"/>
              </a:spcBef>
            </a:pPr>
            <a:r>
              <a:rPr lang="en-US" sz="3200">
                <a:solidFill>
                  <a:schemeClr val="tx2"/>
                </a:solidFill>
                <a:latin typeface="楷体" panose="02010609060101010101" pitchFamily="49" charset="-122"/>
                <a:ea typeface="楷体" panose="02010609060101010101" pitchFamily="49" charset="-122"/>
                <a:cs typeface="楷体" panose="02010609060101010101" pitchFamily="49" charset="-122"/>
              </a:rPr>
              <a:t>3.</a:t>
            </a:r>
            <a:r>
              <a:rPr lang="zh-CN" altLang="en-US" sz="3200">
                <a:solidFill>
                  <a:schemeClr val="tx2"/>
                </a:solidFill>
                <a:latin typeface="楷体" panose="02010609060101010101" pitchFamily="49" charset="-122"/>
                <a:ea typeface="楷体" panose="02010609060101010101" pitchFamily="49" charset="-122"/>
                <a:cs typeface="楷体" panose="02010609060101010101" pitchFamily="49" charset="-122"/>
              </a:rPr>
              <a:t>有利于正确处理与其他经济管理工作的关系</a:t>
            </a:r>
            <a:r>
              <a:rPr lang="en-US" altLang="zh-CN" sz="3200">
                <a:solidFill>
                  <a:schemeClr val="tx2"/>
                </a:solidFill>
                <a:latin typeface="楷体" panose="02010609060101010101" pitchFamily="49" charset="-122"/>
                <a:ea typeface="楷体" panose="02010609060101010101" pitchFamily="49" charset="-122"/>
                <a:cs typeface="楷体" panose="02010609060101010101" pitchFamily="49" charset="-122"/>
              </a:rPr>
              <a:t>;</a:t>
            </a:r>
            <a:endParaRPr lang="en-US" altLang="zh-CN" sz="3200">
              <a:solidFill>
                <a:schemeClr val="tx2"/>
              </a:solidFill>
              <a:latin typeface="楷体" panose="02010609060101010101" pitchFamily="49" charset="-122"/>
              <a:ea typeface="楷体" panose="02010609060101010101" pitchFamily="49" charset="-122"/>
              <a:cs typeface="楷体" panose="02010609060101010101" pitchFamily="49" charset="-122"/>
            </a:endParaRPr>
          </a:p>
          <a:p>
            <a:pPr latinLnBrk="0">
              <a:lnSpc>
                <a:spcPct val="150000"/>
              </a:lnSpc>
              <a:spcBef>
                <a:spcPts val="0"/>
              </a:spcBef>
            </a:pPr>
            <a:r>
              <a:rPr lang="en-US" sz="3200">
                <a:solidFill>
                  <a:schemeClr val="tx2"/>
                </a:solidFill>
                <a:latin typeface="楷体" panose="02010609060101010101" pitchFamily="49" charset="-122"/>
                <a:ea typeface="楷体" panose="02010609060101010101" pitchFamily="49" charset="-122"/>
                <a:cs typeface="楷体" panose="02010609060101010101" pitchFamily="49" charset="-122"/>
              </a:rPr>
              <a:t>4.</a:t>
            </a:r>
            <a:r>
              <a:rPr lang="zh-CN" altLang="en-US" sz="3200">
                <a:solidFill>
                  <a:schemeClr val="tx2"/>
                </a:solidFill>
                <a:latin typeface="楷体" panose="02010609060101010101" pitchFamily="49" charset="-122"/>
                <a:ea typeface="楷体" panose="02010609060101010101" pitchFamily="49" charset="-122"/>
                <a:cs typeface="楷体" panose="02010609060101010101" pitchFamily="49" charset="-122"/>
              </a:rPr>
              <a:t>有利于遵守和维护国家的财经法纪。</a:t>
            </a:r>
            <a:endParaRPr lang="en-US" altLang="zh-CN" sz="3200">
              <a:solidFill>
                <a:schemeClr val="tx2"/>
              </a:solidFill>
              <a:latin typeface="楷体" panose="02010609060101010101" pitchFamily="49" charset="-122"/>
              <a:ea typeface="楷体" panose="02010609060101010101" pitchFamily="49" charset="-122"/>
              <a:cs typeface="楷体" panose="02010609060101010101" pitchFamily="49" charset="-122"/>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solidFill>
                  <a:srgbClr val="FF0000"/>
                </a:solidFill>
              </a:rPr>
              <a:t>第一节　会计工作组织的意义和要求</a:t>
            </a:r>
            <a:endParaRPr lang="zh-CN" altLang="en-US">
              <a:solidFill>
                <a:srgbClr val="FF0000"/>
              </a:solidFill>
            </a:endParaRPr>
          </a:p>
        </p:txBody>
      </p:sp>
      <p:sp>
        <p:nvSpPr>
          <p:cNvPr id="3" name="内容占位符 2"/>
          <p:cNvSpPr>
            <a:spLocks noGrp="1"/>
          </p:cNvSpPr>
          <p:nvPr>
            <p:ph idx="1"/>
          </p:nvPr>
        </p:nvSpPr>
        <p:spPr/>
        <p:txBody>
          <a:bodyPr/>
          <a:p>
            <a:pPr latinLnBrk="0">
              <a:lnSpc>
                <a:spcPct val="150000"/>
              </a:lnSpc>
              <a:spcBef>
                <a:spcPts val="0"/>
              </a:spcBef>
            </a:pPr>
            <a:r>
              <a:rPr lang="zh-CN" altLang="en-US" sz="3200" dirty="0">
                <a:solidFill>
                  <a:srgbClr val="FF0000"/>
                </a:solidFill>
                <a:sym typeface="+mn-ea"/>
              </a:rPr>
              <a:t>一、</a:t>
            </a:r>
            <a:r>
              <a:rPr lang="zh-CN" altLang="en-US" sz="3200">
                <a:solidFill>
                  <a:srgbClr val="FF0000"/>
                </a:solidFill>
              </a:rPr>
              <a:t>会计工作组织的要求</a:t>
            </a:r>
            <a:endParaRPr lang="zh-CN" altLang="en-US" sz="3200">
              <a:solidFill>
                <a:srgbClr val="FF0000"/>
              </a:solidFill>
            </a:endParaRPr>
          </a:p>
          <a:p>
            <a:pPr latinLnBrk="0">
              <a:lnSpc>
                <a:spcPct val="150000"/>
              </a:lnSpc>
              <a:spcBef>
                <a:spcPts val="0"/>
              </a:spcBef>
            </a:pPr>
            <a:r>
              <a:rPr lang="en-US" altLang="zh-CN" sz="3200">
                <a:solidFill>
                  <a:schemeClr val="tx2"/>
                </a:solidFill>
                <a:latin typeface="楷体" panose="02010609060101010101" pitchFamily="49" charset="-122"/>
                <a:ea typeface="楷体" panose="02010609060101010101" pitchFamily="49" charset="-122"/>
                <a:cs typeface="楷体" panose="02010609060101010101" pitchFamily="49" charset="-122"/>
              </a:rPr>
              <a:t>1.</a:t>
            </a:r>
            <a:r>
              <a:rPr lang="zh-CN" altLang="en-US" sz="3200">
                <a:solidFill>
                  <a:schemeClr val="tx2"/>
                </a:solidFill>
                <a:latin typeface="楷体" panose="02010609060101010101" pitchFamily="49" charset="-122"/>
                <a:ea typeface="楷体" panose="02010609060101010101" pitchFamily="49" charset="-122"/>
                <a:cs typeface="楷体" panose="02010609060101010101" pitchFamily="49" charset="-122"/>
              </a:rPr>
              <a:t>统一性；</a:t>
            </a:r>
            <a:endParaRPr lang="zh-CN" altLang="en-US" sz="3200">
              <a:solidFill>
                <a:schemeClr val="tx2"/>
              </a:solidFill>
              <a:latin typeface="楷体" panose="02010609060101010101" pitchFamily="49" charset="-122"/>
              <a:ea typeface="楷体" panose="02010609060101010101" pitchFamily="49" charset="-122"/>
              <a:cs typeface="楷体" panose="02010609060101010101" pitchFamily="49" charset="-122"/>
            </a:endParaRPr>
          </a:p>
          <a:p>
            <a:pPr latinLnBrk="0">
              <a:lnSpc>
                <a:spcPct val="150000"/>
              </a:lnSpc>
              <a:spcBef>
                <a:spcPts val="0"/>
              </a:spcBef>
            </a:pPr>
            <a:r>
              <a:rPr lang="en-US" sz="3200">
                <a:solidFill>
                  <a:schemeClr val="tx2"/>
                </a:solidFill>
                <a:latin typeface="楷体" panose="02010609060101010101" pitchFamily="49" charset="-122"/>
                <a:ea typeface="楷体" panose="02010609060101010101" pitchFamily="49" charset="-122"/>
                <a:cs typeface="楷体" panose="02010609060101010101" pitchFamily="49" charset="-122"/>
              </a:rPr>
              <a:t>2.</a:t>
            </a:r>
            <a:r>
              <a:rPr lang="zh-CN" altLang="en-US" sz="3200">
                <a:solidFill>
                  <a:schemeClr val="tx2"/>
                </a:solidFill>
                <a:latin typeface="楷体" panose="02010609060101010101" pitchFamily="49" charset="-122"/>
                <a:ea typeface="楷体" panose="02010609060101010101" pitchFamily="49" charset="-122"/>
                <a:cs typeface="楷体" panose="02010609060101010101" pitchFamily="49" charset="-122"/>
              </a:rPr>
              <a:t>适应性</a:t>
            </a:r>
            <a:r>
              <a:rPr lang="zh-CN" altLang="en-US" sz="3200">
                <a:solidFill>
                  <a:schemeClr val="tx2"/>
                </a:solidFill>
                <a:latin typeface="楷体" panose="02010609060101010101" pitchFamily="49" charset="-122"/>
                <a:ea typeface="楷体" panose="02010609060101010101" pitchFamily="49" charset="-122"/>
                <a:cs typeface="楷体" panose="02010609060101010101" pitchFamily="49" charset="-122"/>
              </a:rPr>
              <a:t>；</a:t>
            </a:r>
            <a:endParaRPr lang="zh-CN" altLang="en-US" sz="3200">
              <a:solidFill>
                <a:schemeClr val="tx2"/>
              </a:solidFill>
              <a:latin typeface="楷体" panose="02010609060101010101" pitchFamily="49" charset="-122"/>
              <a:ea typeface="楷体" panose="02010609060101010101" pitchFamily="49" charset="-122"/>
              <a:cs typeface="楷体" panose="02010609060101010101" pitchFamily="49" charset="-122"/>
            </a:endParaRPr>
          </a:p>
          <a:p>
            <a:pPr latinLnBrk="0">
              <a:lnSpc>
                <a:spcPct val="150000"/>
              </a:lnSpc>
              <a:spcBef>
                <a:spcPts val="0"/>
              </a:spcBef>
            </a:pPr>
            <a:r>
              <a:rPr lang="en-US" sz="3200">
                <a:solidFill>
                  <a:schemeClr val="tx2"/>
                </a:solidFill>
                <a:latin typeface="楷体" panose="02010609060101010101" pitchFamily="49" charset="-122"/>
                <a:ea typeface="楷体" panose="02010609060101010101" pitchFamily="49" charset="-122"/>
                <a:cs typeface="楷体" panose="02010609060101010101" pitchFamily="49" charset="-122"/>
              </a:rPr>
              <a:t>3.</a:t>
            </a:r>
            <a:r>
              <a:rPr lang="zh-CN" altLang="en-US" sz="3200">
                <a:solidFill>
                  <a:schemeClr val="tx2"/>
                </a:solidFill>
                <a:latin typeface="楷体" panose="02010609060101010101" pitchFamily="49" charset="-122"/>
                <a:ea typeface="楷体" panose="02010609060101010101" pitchFamily="49" charset="-122"/>
                <a:cs typeface="楷体" panose="02010609060101010101" pitchFamily="49" charset="-122"/>
              </a:rPr>
              <a:t>效益性</a:t>
            </a:r>
            <a:r>
              <a:rPr lang="en-US" altLang="zh-CN" sz="3200">
                <a:solidFill>
                  <a:schemeClr val="tx2"/>
                </a:solidFill>
                <a:latin typeface="楷体" panose="02010609060101010101" pitchFamily="49" charset="-122"/>
                <a:ea typeface="楷体" panose="02010609060101010101" pitchFamily="49" charset="-122"/>
                <a:cs typeface="楷体" panose="02010609060101010101" pitchFamily="49" charset="-122"/>
              </a:rPr>
              <a:t>;</a:t>
            </a:r>
            <a:endParaRPr lang="en-US" altLang="zh-CN" sz="3200">
              <a:solidFill>
                <a:schemeClr val="tx2"/>
              </a:solidFill>
              <a:latin typeface="楷体" panose="02010609060101010101" pitchFamily="49" charset="-122"/>
              <a:ea typeface="楷体" panose="02010609060101010101" pitchFamily="49" charset="-122"/>
              <a:cs typeface="楷体" panose="02010609060101010101" pitchFamily="49" charset="-122"/>
            </a:endParaRPr>
          </a:p>
          <a:p>
            <a:pPr latinLnBrk="0">
              <a:lnSpc>
                <a:spcPct val="150000"/>
              </a:lnSpc>
              <a:spcBef>
                <a:spcPts val="0"/>
              </a:spcBef>
            </a:pPr>
            <a:r>
              <a:rPr lang="en-US" sz="3200">
                <a:solidFill>
                  <a:schemeClr val="tx2"/>
                </a:solidFill>
                <a:latin typeface="楷体" panose="02010609060101010101" pitchFamily="49" charset="-122"/>
                <a:ea typeface="楷体" panose="02010609060101010101" pitchFamily="49" charset="-122"/>
                <a:cs typeface="楷体" panose="02010609060101010101" pitchFamily="49" charset="-122"/>
              </a:rPr>
              <a:t>4.</a:t>
            </a:r>
            <a:r>
              <a:rPr lang="zh-CN" altLang="en-US" sz="3200">
                <a:solidFill>
                  <a:schemeClr val="tx2"/>
                </a:solidFill>
                <a:latin typeface="楷体" panose="02010609060101010101" pitchFamily="49" charset="-122"/>
                <a:ea typeface="楷体" panose="02010609060101010101" pitchFamily="49" charset="-122"/>
                <a:cs typeface="楷体" panose="02010609060101010101" pitchFamily="49" charset="-122"/>
              </a:rPr>
              <a:t>内部控制；</a:t>
            </a:r>
            <a:endParaRPr lang="zh-CN" altLang="en-US" sz="3200">
              <a:solidFill>
                <a:schemeClr val="tx2"/>
              </a:solidFill>
              <a:latin typeface="楷体" panose="02010609060101010101" pitchFamily="49" charset="-122"/>
              <a:ea typeface="楷体" panose="02010609060101010101" pitchFamily="49" charset="-122"/>
              <a:cs typeface="楷体" panose="02010609060101010101" pitchFamily="49" charset="-122"/>
            </a:endParaRPr>
          </a:p>
          <a:p>
            <a:pPr latinLnBrk="0">
              <a:lnSpc>
                <a:spcPct val="150000"/>
              </a:lnSpc>
              <a:spcBef>
                <a:spcPts val="0"/>
              </a:spcBef>
            </a:pPr>
            <a:r>
              <a:rPr lang="en-US" altLang="zh-CN" sz="3200">
                <a:solidFill>
                  <a:schemeClr val="tx2"/>
                </a:solidFill>
                <a:latin typeface="楷体" panose="02010609060101010101" pitchFamily="49" charset="-122"/>
                <a:ea typeface="楷体" panose="02010609060101010101" pitchFamily="49" charset="-122"/>
                <a:cs typeface="楷体" panose="02010609060101010101" pitchFamily="49" charset="-122"/>
              </a:rPr>
              <a:t>5.</a:t>
            </a:r>
            <a:r>
              <a:rPr lang="zh-CN" altLang="en-US" sz="3200">
                <a:solidFill>
                  <a:schemeClr val="tx2"/>
                </a:solidFill>
                <a:latin typeface="楷体" panose="02010609060101010101" pitchFamily="49" charset="-122"/>
                <a:ea typeface="楷体" panose="02010609060101010101" pitchFamily="49" charset="-122"/>
                <a:cs typeface="楷体" panose="02010609060101010101" pitchFamily="49" charset="-122"/>
              </a:rPr>
              <a:t>责任制。</a:t>
            </a:r>
            <a:endParaRPr lang="zh-CN" altLang="en-US" sz="3200">
              <a:solidFill>
                <a:schemeClr val="tx2"/>
              </a:solidFill>
              <a:latin typeface="楷体" panose="02010609060101010101" pitchFamily="49" charset="-122"/>
              <a:ea typeface="楷体" panose="02010609060101010101" pitchFamily="49" charset="-122"/>
              <a:cs typeface="楷体" panose="02010609060101010101" pitchFamily="49" charset="-122"/>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15714" name="Rectangle 2"/>
          <p:cNvSpPr/>
          <p:nvPr>
            <p:ph type="title"/>
          </p:nvPr>
        </p:nvSpPr>
        <p:spPr/>
        <p:txBody>
          <a:bodyPr vert="horz" wrap="square" lIns="91440" tIns="45720" rIns="91440" bIns="45720" anchor="ctr" anchorCtr="0"/>
          <a:p>
            <a:pPr algn="l" eaLnBrk="1" hangingPunct="1"/>
            <a:r>
              <a:rPr lang="zh-CN" altLang="en-US" sz="3200" dirty="0">
                <a:solidFill>
                  <a:srgbClr val="FF0000"/>
                </a:solidFill>
              </a:rPr>
              <a:t>第二节  会计机构</a:t>
            </a:r>
            <a:endParaRPr lang="zh-CN" altLang="en-US" sz="3200" dirty="0">
              <a:solidFill>
                <a:srgbClr val="FF0000"/>
              </a:solidFill>
            </a:endParaRPr>
          </a:p>
        </p:txBody>
      </p:sp>
      <p:sp>
        <p:nvSpPr>
          <p:cNvPr id="137220" name="Rectangle 3"/>
          <p:cNvSpPr/>
          <p:nvPr>
            <p:ph idx="1"/>
          </p:nvPr>
        </p:nvSpPr>
        <p:spPr>
          <a:xfrm>
            <a:off x="767080" y="1196975"/>
            <a:ext cx="10983595" cy="4977130"/>
          </a:xfrm>
        </p:spPr>
        <p:txBody>
          <a:bodyPr vert="horz" wrap="square" lIns="91440" tIns="45720" rIns="91440" bIns="45720" anchor="t" anchorCtr="0"/>
          <a:p>
            <a:pPr algn="just" eaLnBrk="1" hangingPunct="1">
              <a:lnSpc>
                <a:spcPct val="150000"/>
              </a:lnSpc>
              <a:spcBef>
                <a:spcPct val="0"/>
              </a:spcBef>
              <a:buNone/>
            </a:pPr>
            <a:r>
              <a:rPr lang="zh-CN" altLang="en-US" sz="3200" dirty="0">
                <a:solidFill>
                  <a:srgbClr val="FF0000"/>
                </a:solidFill>
              </a:rPr>
              <a:t>一、会计机构的设置</a:t>
            </a:r>
            <a:endParaRPr lang="zh-CN" altLang="en-US" sz="3200" dirty="0">
              <a:solidFill>
                <a:srgbClr val="FF0000"/>
              </a:solidFill>
            </a:endParaRPr>
          </a:p>
          <a:p>
            <a:pPr eaLnBrk="1" hangingPunct="1">
              <a:lnSpc>
                <a:spcPct val="150000"/>
              </a:lnSpc>
              <a:spcBef>
                <a:spcPct val="0"/>
              </a:spcBef>
              <a:buClr>
                <a:srgbClr val="FF0000"/>
              </a:buClr>
              <a:buFont typeface="Wingdings" panose="05000000000000000000" pitchFamily="2" charset="2"/>
              <a:buChar char="p"/>
            </a:pPr>
            <a:r>
              <a:rPr lang="zh-CN" altLang="en-US" dirty="0">
                <a:latin typeface="楷体" panose="02010609060101010101" pitchFamily="49" charset="-122"/>
                <a:ea typeface="楷体" panose="02010609060101010101" pitchFamily="49" charset="-122"/>
              </a:rPr>
              <a:t>会计机构是企业、行政、事业等单位办理会计事务的职能部门。建立和健全会计机构</a:t>
            </a:r>
            <a:r>
              <a:rPr lang="en-US" altLang="zh-CN" dirty="0">
                <a:latin typeface="楷体" panose="02010609060101010101" pitchFamily="49" charset="-122"/>
                <a:ea typeface="楷体" panose="02010609060101010101" pitchFamily="49" charset="-122"/>
              </a:rPr>
              <a:t>,</a:t>
            </a:r>
            <a:r>
              <a:rPr lang="zh-CN" altLang="en-US" dirty="0">
                <a:latin typeface="楷体" panose="02010609060101010101" pitchFamily="49" charset="-122"/>
                <a:ea typeface="楷体" panose="02010609060101010101" pitchFamily="49" charset="-122"/>
              </a:rPr>
              <a:t>是做好会计工作、保证及时向有关利益团体提供会计信息的前提。</a:t>
            </a:r>
            <a:endParaRPr lang="en-US" altLang="zh-CN" dirty="0">
              <a:latin typeface="楷体" panose="02010609060101010101" pitchFamily="49" charset="-122"/>
              <a:ea typeface="楷体" panose="02010609060101010101" pitchFamily="49" charset="-122"/>
            </a:endParaRPr>
          </a:p>
          <a:p>
            <a:pPr eaLnBrk="1" hangingPunct="1">
              <a:lnSpc>
                <a:spcPct val="150000"/>
              </a:lnSpc>
              <a:spcBef>
                <a:spcPct val="0"/>
              </a:spcBef>
              <a:buClr>
                <a:srgbClr val="FF0000"/>
              </a:buClr>
              <a:buFont typeface="Wingdings" panose="05000000000000000000" pitchFamily="2" charset="2"/>
              <a:buChar char="p"/>
            </a:pPr>
            <a:r>
              <a:rPr lang="zh-CN" altLang="en-US" dirty="0">
                <a:latin typeface="楷体" panose="02010609060101010101" pitchFamily="49" charset="-122"/>
                <a:ea typeface="楷体" panose="02010609060101010101" pitchFamily="49" charset="-122"/>
              </a:rPr>
              <a:t>各单位应当根据会计业务的需要</a:t>
            </a:r>
            <a:r>
              <a:rPr lang="en-US" altLang="zh-CN" dirty="0">
                <a:latin typeface="楷体" panose="02010609060101010101" pitchFamily="49" charset="-122"/>
                <a:ea typeface="楷体" panose="02010609060101010101" pitchFamily="49" charset="-122"/>
              </a:rPr>
              <a:t>,</a:t>
            </a:r>
            <a:r>
              <a:rPr lang="zh-CN" altLang="en-US" dirty="0">
                <a:latin typeface="楷体" panose="02010609060101010101" pitchFamily="49" charset="-122"/>
                <a:ea typeface="楷体" panose="02010609060101010101" pitchFamily="49" charset="-122"/>
              </a:rPr>
              <a:t>设置会计机构</a:t>
            </a:r>
            <a:r>
              <a:rPr lang="en-US" altLang="zh-CN" dirty="0">
                <a:latin typeface="楷体" panose="02010609060101010101" pitchFamily="49" charset="-122"/>
                <a:ea typeface="楷体" panose="02010609060101010101" pitchFamily="49" charset="-122"/>
              </a:rPr>
              <a:t>;</a:t>
            </a:r>
            <a:r>
              <a:rPr lang="zh-CN" altLang="en-US" dirty="0">
                <a:latin typeface="楷体" panose="02010609060101010101" pitchFamily="49" charset="-122"/>
                <a:ea typeface="楷体" panose="02010609060101010101" pitchFamily="49" charset="-122"/>
              </a:rPr>
              <a:t>不具备单独设置会计机构条件的</a:t>
            </a:r>
            <a:r>
              <a:rPr lang="en-US" altLang="zh-CN" dirty="0">
                <a:latin typeface="楷体" panose="02010609060101010101" pitchFamily="49" charset="-122"/>
                <a:ea typeface="楷体" panose="02010609060101010101" pitchFamily="49" charset="-122"/>
              </a:rPr>
              <a:t>,</a:t>
            </a:r>
            <a:r>
              <a:rPr lang="zh-CN" altLang="en-US" dirty="0">
                <a:latin typeface="楷体" panose="02010609060101010101" pitchFamily="49" charset="-122"/>
                <a:ea typeface="楷体" panose="02010609060101010101" pitchFamily="49" charset="-122"/>
              </a:rPr>
              <a:t>应当在有关机构中配备专职会计人员。没有设置会计机构和配备会计人员的单位</a:t>
            </a:r>
            <a:r>
              <a:rPr lang="en-US" altLang="zh-CN" dirty="0">
                <a:latin typeface="楷体" panose="02010609060101010101" pitchFamily="49" charset="-122"/>
                <a:ea typeface="楷体" panose="02010609060101010101" pitchFamily="49" charset="-122"/>
              </a:rPr>
              <a:t>,</a:t>
            </a:r>
            <a:r>
              <a:rPr lang="zh-CN" altLang="en-US" dirty="0">
                <a:latin typeface="楷体" panose="02010609060101010101" pitchFamily="49" charset="-122"/>
                <a:ea typeface="楷体" panose="02010609060101010101" pitchFamily="49" charset="-122"/>
              </a:rPr>
              <a:t>应当根据《代理记账管理暂行办法》委托会计师事务所或者持有代理记账许可证书的其他代理记账机构进行代理记账。</a:t>
            </a:r>
            <a:endParaRPr lang="zh-CN" altLang="en-US" dirty="0">
              <a:latin typeface="楷体" panose="02010609060101010101" pitchFamily="49" charset="-122"/>
              <a:ea typeface="楷体" panose="02010609060101010101" pitchFamily="49" charset="-122"/>
            </a:endParaRPr>
          </a:p>
          <a:p>
            <a:pPr marL="471805" lvl="1" indent="0" eaLnBrk="1" hangingPunct="1">
              <a:lnSpc>
                <a:spcPct val="150000"/>
              </a:lnSpc>
              <a:spcBef>
                <a:spcPct val="0"/>
              </a:spcBef>
              <a:buFont typeface="Wingdings" panose="05000000000000000000" pitchFamily="2" charset="2"/>
              <a:buNone/>
            </a:pPr>
            <a:endParaRPr lang="zh-CN" altLang="en-US" dirty="0">
              <a:latin typeface="楷体" panose="02010609060101010101" pitchFamily="49" charset="-122"/>
              <a:ea typeface="楷体" panose="02010609060101010101"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137220">
                                            <p:txEl>
                                              <p:charRg st="4" end="4"/>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37220">
                                            <p:txEl>
                                              <p:char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15714" name="Rectangle 2"/>
          <p:cNvSpPr/>
          <p:nvPr>
            <p:ph type="title"/>
          </p:nvPr>
        </p:nvSpPr>
        <p:spPr/>
        <p:txBody>
          <a:bodyPr vert="horz" wrap="square" lIns="91440" tIns="45720" rIns="91440" bIns="45720" anchor="ctr" anchorCtr="0"/>
          <a:p>
            <a:pPr algn="l" eaLnBrk="1" hangingPunct="1"/>
            <a:r>
              <a:rPr lang="zh-CN" altLang="en-US" sz="3200" dirty="0">
                <a:solidFill>
                  <a:srgbClr val="FF0000"/>
                </a:solidFill>
              </a:rPr>
              <a:t>第二节  会计机构</a:t>
            </a:r>
            <a:endParaRPr lang="zh-CN" altLang="en-US" sz="3200" dirty="0">
              <a:solidFill>
                <a:srgbClr val="FF0000"/>
              </a:solidFill>
            </a:endParaRPr>
          </a:p>
        </p:txBody>
      </p:sp>
      <p:sp>
        <p:nvSpPr>
          <p:cNvPr id="137220" name="Rectangle 3"/>
          <p:cNvSpPr/>
          <p:nvPr>
            <p:ph idx="1"/>
          </p:nvPr>
        </p:nvSpPr>
        <p:spPr>
          <a:xfrm>
            <a:off x="767080" y="1196975"/>
            <a:ext cx="10983595" cy="4977130"/>
          </a:xfrm>
        </p:spPr>
        <p:txBody>
          <a:bodyPr vert="horz" wrap="square" lIns="91440" tIns="45720" rIns="91440" bIns="45720" anchor="t" anchorCtr="0"/>
          <a:p>
            <a:pPr algn="just" eaLnBrk="1" hangingPunct="1">
              <a:lnSpc>
                <a:spcPct val="150000"/>
              </a:lnSpc>
              <a:spcBef>
                <a:spcPct val="0"/>
              </a:spcBef>
              <a:buNone/>
            </a:pPr>
            <a:r>
              <a:rPr lang="zh-CN" altLang="en-US" sz="3200" dirty="0">
                <a:solidFill>
                  <a:srgbClr val="FF0000"/>
                </a:solidFill>
              </a:rPr>
              <a:t>一、会计机构的设置</a:t>
            </a:r>
            <a:endParaRPr lang="zh-CN" altLang="en-US" sz="3200" dirty="0">
              <a:solidFill>
                <a:srgbClr val="FF0000"/>
              </a:solidFill>
            </a:endParaRPr>
          </a:p>
          <a:p>
            <a:pPr eaLnBrk="1" hangingPunct="1">
              <a:lnSpc>
                <a:spcPct val="150000"/>
              </a:lnSpc>
              <a:spcBef>
                <a:spcPct val="0"/>
              </a:spcBef>
              <a:buClr>
                <a:srgbClr val="FF0000"/>
              </a:buClr>
              <a:buFont typeface="Wingdings" panose="05000000000000000000" pitchFamily="2" charset="2"/>
              <a:buChar char="p"/>
            </a:pPr>
            <a:r>
              <a:rPr lang="zh-CN" altLang="en-US" sz="3200" dirty="0">
                <a:latin typeface="楷体" panose="02010609060101010101" pitchFamily="49" charset="-122"/>
                <a:ea typeface="楷体" panose="02010609060101010101" pitchFamily="49" charset="-122"/>
              </a:rPr>
              <a:t>各单位可以根据业务的需要自主决定是否设置会计机构。在决定是否设置会计机构时</a:t>
            </a:r>
            <a:r>
              <a:rPr lang="en-US" altLang="zh-CN" sz="3200" dirty="0">
                <a:latin typeface="楷体" panose="02010609060101010101" pitchFamily="49" charset="-122"/>
                <a:ea typeface="楷体" panose="02010609060101010101" pitchFamily="49" charset="-122"/>
              </a:rPr>
              <a:t>,</a:t>
            </a:r>
            <a:r>
              <a:rPr lang="zh-CN" altLang="en-US" sz="3200" dirty="0">
                <a:latin typeface="楷体" panose="02010609060101010101" pitchFamily="49" charset="-122"/>
                <a:ea typeface="楷体" panose="02010609060101010101" pitchFamily="49" charset="-122"/>
              </a:rPr>
              <a:t>应考虑以下因素</a:t>
            </a:r>
            <a:r>
              <a:rPr lang="en-US" altLang="zh-CN" sz="3200" dirty="0">
                <a:latin typeface="楷体" panose="02010609060101010101" pitchFamily="49" charset="-122"/>
                <a:ea typeface="楷体" panose="02010609060101010101" pitchFamily="49" charset="-122"/>
              </a:rPr>
              <a:t>:</a:t>
            </a:r>
            <a:endParaRPr lang="en-US" altLang="zh-CN" sz="3200" dirty="0">
              <a:latin typeface="楷体" panose="02010609060101010101" pitchFamily="49" charset="-122"/>
              <a:ea typeface="楷体" panose="02010609060101010101" pitchFamily="49" charset="-122"/>
            </a:endParaRPr>
          </a:p>
          <a:p>
            <a:pPr lvl="1" indent="-436245" algn="l" eaLnBrk="1" hangingPunct="1">
              <a:lnSpc>
                <a:spcPct val="150000"/>
              </a:lnSpc>
              <a:buFont typeface="Wingdings" panose="05000000000000000000" pitchFamily="2" charset="2"/>
              <a:buChar char="Ø"/>
            </a:pPr>
            <a:r>
              <a:rPr lang="zh-CN" altLang="en-US" sz="3100" dirty="0">
                <a:latin typeface="楷体" panose="02010609060101010101" pitchFamily="49" charset="-122"/>
                <a:ea typeface="楷体" panose="02010609060101010101" pitchFamily="49" charset="-122"/>
                <a:sym typeface="+mn-ea"/>
              </a:rPr>
              <a:t>单位规模的大小</a:t>
            </a:r>
            <a:endParaRPr lang="zh-CN" altLang="en-US" sz="3100" dirty="0">
              <a:latin typeface="楷体" panose="02010609060101010101" pitchFamily="49" charset="-122"/>
              <a:ea typeface="楷体" panose="02010609060101010101" pitchFamily="49" charset="-122"/>
            </a:endParaRPr>
          </a:p>
          <a:p>
            <a:pPr lvl="1" indent="-436245" algn="l" eaLnBrk="1" hangingPunct="1">
              <a:lnSpc>
                <a:spcPct val="150000"/>
              </a:lnSpc>
              <a:buFont typeface="Wingdings" panose="05000000000000000000" pitchFamily="2" charset="2"/>
              <a:buChar char="Ø"/>
            </a:pPr>
            <a:r>
              <a:rPr lang="zh-CN" altLang="en-US" sz="3100" dirty="0">
                <a:latin typeface="楷体" panose="02010609060101010101" pitchFamily="49" charset="-122"/>
                <a:ea typeface="楷体" panose="02010609060101010101" pitchFamily="49" charset="-122"/>
                <a:sym typeface="+mn-ea"/>
              </a:rPr>
              <a:t>经济业务和财务收支的繁简</a:t>
            </a:r>
            <a:endParaRPr lang="zh-CN" altLang="en-US" sz="3100" dirty="0">
              <a:latin typeface="楷体" panose="02010609060101010101" pitchFamily="49" charset="-122"/>
              <a:ea typeface="楷体" panose="02010609060101010101" pitchFamily="49" charset="-122"/>
            </a:endParaRPr>
          </a:p>
          <a:p>
            <a:pPr lvl="1" indent="-436245" algn="l" eaLnBrk="1" hangingPunct="1">
              <a:lnSpc>
                <a:spcPct val="150000"/>
              </a:lnSpc>
              <a:buFont typeface="Wingdings" panose="05000000000000000000" pitchFamily="2" charset="2"/>
              <a:buChar char="Ø"/>
            </a:pPr>
            <a:r>
              <a:rPr lang="zh-CN" altLang="en-US" sz="3100" dirty="0">
                <a:latin typeface="楷体" panose="02010609060101010101" pitchFamily="49" charset="-122"/>
                <a:ea typeface="楷体" panose="02010609060101010101" pitchFamily="49" charset="-122"/>
                <a:sym typeface="+mn-ea"/>
              </a:rPr>
              <a:t>经营管理的需要</a:t>
            </a:r>
            <a:endParaRPr lang="zh-CN" altLang="en-US" sz="3100" dirty="0">
              <a:latin typeface="楷体" panose="02010609060101010101" pitchFamily="49" charset="-122"/>
              <a:ea typeface="楷体" panose="02010609060101010101" pitchFamily="49" charset="-122"/>
            </a:endParaRPr>
          </a:p>
          <a:p>
            <a:pPr marL="471805" lvl="1" indent="0" eaLnBrk="1" hangingPunct="1">
              <a:lnSpc>
                <a:spcPct val="150000"/>
              </a:lnSpc>
              <a:spcBef>
                <a:spcPct val="0"/>
              </a:spcBef>
              <a:buFont typeface="Wingdings" panose="05000000000000000000" pitchFamily="2" charset="2"/>
              <a:buNone/>
            </a:pPr>
            <a:endParaRPr lang="zh-CN" altLang="en-US" dirty="0">
              <a:latin typeface="楷体" panose="02010609060101010101" pitchFamily="49" charset="-122"/>
              <a:ea typeface="楷体" panose="02010609060101010101" pitchFamily="49" charset="-122"/>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124929" name="Group 2"/>
          <p:cNvGrpSpPr/>
          <p:nvPr/>
        </p:nvGrpSpPr>
        <p:grpSpPr>
          <a:xfrm>
            <a:off x="1992313" y="3249613"/>
            <a:ext cx="2087562" cy="1143000"/>
            <a:chOff x="0" y="0"/>
            <a:chExt cx="960" cy="960"/>
          </a:xfrm>
        </p:grpSpPr>
        <p:sp>
          <p:nvSpPr>
            <p:cNvPr id="124930" name="Rectangle 3"/>
            <p:cNvSpPr/>
            <p:nvPr/>
          </p:nvSpPr>
          <p:spPr>
            <a:xfrm>
              <a:off x="0" y="0"/>
              <a:ext cx="960" cy="960"/>
            </a:xfrm>
            <a:prstGeom prst="rect">
              <a:avLst/>
            </a:prstGeom>
            <a:noFill/>
            <a:ln w="19050" cap="flat" cmpd="sng">
              <a:solidFill>
                <a:schemeClr val="accent1"/>
              </a:solidFill>
              <a:prstDash val="solid"/>
              <a:miter/>
              <a:headEnd type="none" w="med" len="med"/>
              <a:tailEnd type="none" w="med" len="med"/>
            </a:ln>
            <a:effectLst>
              <a:outerShdw dist="35921" dir="2699999" algn="ctr" rotWithShape="0">
                <a:schemeClr val="bg2"/>
              </a:outerShdw>
            </a:effectLst>
          </p:spPr>
          <p:txBody>
            <a:bodyPr wrap="none" anchor="ctr" anchorCtr="0"/>
            <a:p>
              <a:pPr>
                <a:lnSpc>
                  <a:spcPct val="100000"/>
                </a:lnSpc>
                <a:spcBef>
                  <a:spcPct val="0"/>
                </a:spcBef>
                <a:buClrTx/>
              </a:pPr>
              <a:endParaRPr lang="zh-CN" altLang="en-US" dirty="0">
                <a:solidFill>
                  <a:srgbClr val="000000"/>
                </a:solidFill>
                <a:latin typeface="Arial" panose="020B0604020202020204" pitchFamily="34" charset="0"/>
                <a:ea typeface="宋体" panose="02010600030101010101" pitchFamily="2" charset="-122"/>
              </a:endParaRPr>
            </a:p>
          </p:txBody>
        </p:sp>
        <p:sp>
          <p:nvSpPr>
            <p:cNvPr id="124931" name="Rectangle 4"/>
            <p:cNvSpPr/>
            <p:nvPr/>
          </p:nvSpPr>
          <p:spPr>
            <a:xfrm>
              <a:off x="40" y="40"/>
              <a:ext cx="880" cy="880"/>
            </a:xfrm>
            <a:prstGeom prst="rect">
              <a:avLst/>
            </a:prstGeom>
            <a:noFill/>
            <a:ln w="19050" cap="flat" cmpd="sng">
              <a:solidFill>
                <a:schemeClr val="accent1"/>
              </a:solidFill>
              <a:prstDash val="solid"/>
              <a:miter/>
              <a:headEnd type="none" w="med" len="med"/>
              <a:tailEnd type="none" w="med" len="med"/>
            </a:ln>
          </p:spPr>
          <p:txBody>
            <a:bodyPr lIns="3810" tIns="0" rIns="3810" bIns="0" anchor="ctr" anchorCtr="0"/>
            <a:p>
              <a:pPr marL="342900" indent="-342900" algn="ctr">
                <a:lnSpc>
                  <a:spcPct val="100000"/>
                </a:lnSpc>
                <a:buClrTx/>
              </a:pPr>
              <a:r>
                <a:rPr lang="zh-CN" altLang="en-US" sz="2800" b="1" dirty="0">
                  <a:solidFill>
                    <a:srgbClr val="0000CC"/>
                  </a:solidFill>
                  <a:latin typeface="黑体" panose="02010609060101010101" pitchFamily="49" charset="-122"/>
                  <a:ea typeface="黑体" panose="02010609060101010101" pitchFamily="49" charset="-122"/>
                </a:rPr>
                <a:t>组织形式</a:t>
              </a:r>
              <a:endParaRPr lang="zh-CN" altLang="en-US" sz="2800" b="1" dirty="0">
                <a:solidFill>
                  <a:srgbClr val="0000CC"/>
                </a:solidFill>
                <a:latin typeface="黑体" panose="02010609060101010101" pitchFamily="49" charset="-122"/>
                <a:ea typeface="黑体" panose="02010609060101010101" pitchFamily="49" charset="-122"/>
              </a:endParaRPr>
            </a:p>
          </p:txBody>
        </p:sp>
      </p:grpSp>
      <p:grpSp>
        <p:nvGrpSpPr>
          <p:cNvPr id="124932" name="Group 5"/>
          <p:cNvGrpSpPr/>
          <p:nvPr/>
        </p:nvGrpSpPr>
        <p:grpSpPr>
          <a:xfrm>
            <a:off x="4451350" y="1916113"/>
            <a:ext cx="2365375" cy="1296987"/>
            <a:chOff x="0" y="0"/>
            <a:chExt cx="960" cy="960"/>
          </a:xfrm>
        </p:grpSpPr>
        <p:sp>
          <p:nvSpPr>
            <p:cNvPr id="124933" name="Rectangle 6"/>
            <p:cNvSpPr/>
            <p:nvPr/>
          </p:nvSpPr>
          <p:spPr>
            <a:xfrm>
              <a:off x="0" y="0"/>
              <a:ext cx="960" cy="960"/>
            </a:xfrm>
            <a:prstGeom prst="rect">
              <a:avLst/>
            </a:prstGeom>
            <a:noFill/>
            <a:ln w="19050" cap="flat" cmpd="sng">
              <a:solidFill>
                <a:schemeClr val="hlink"/>
              </a:solidFill>
              <a:prstDash val="solid"/>
              <a:miter/>
              <a:headEnd type="none" w="med" len="med"/>
              <a:tailEnd type="none" w="med" len="med"/>
            </a:ln>
            <a:effectLst>
              <a:outerShdw dist="35921" dir="2699999" algn="ctr" rotWithShape="0">
                <a:schemeClr val="bg2"/>
              </a:outerShdw>
            </a:effectLst>
          </p:spPr>
          <p:txBody>
            <a:bodyPr wrap="none" anchor="ctr" anchorCtr="0"/>
            <a:p>
              <a:pPr>
                <a:lnSpc>
                  <a:spcPct val="100000"/>
                </a:lnSpc>
                <a:spcBef>
                  <a:spcPct val="0"/>
                </a:spcBef>
                <a:buClrTx/>
              </a:pPr>
              <a:endParaRPr lang="zh-CN" altLang="en-US" sz="2800" dirty="0">
                <a:solidFill>
                  <a:srgbClr val="000000"/>
                </a:solidFill>
                <a:latin typeface="仿宋" panose="02010609060101010101" pitchFamily="49" charset="-122"/>
                <a:ea typeface="仿宋" panose="02010609060101010101" pitchFamily="49" charset="-122"/>
              </a:endParaRPr>
            </a:p>
          </p:txBody>
        </p:sp>
        <p:sp>
          <p:nvSpPr>
            <p:cNvPr id="124934" name="Rectangle 7"/>
            <p:cNvSpPr/>
            <p:nvPr/>
          </p:nvSpPr>
          <p:spPr>
            <a:xfrm>
              <a:off x="40" y="40"/>
              <a:ext cx="880" cy="880"/>
            </a:xfrm>
            <a:prstGeom prst="rect">
              <a:avLst/>
            </a:prstGeom>
            <a:noFill/>
            <a:ln w="19050" cap="flat" cmpd="sng">
              <a:solidFill>
                <a:schemeClr val="hlink"/>
              </a:solidFill>
              <a:prstDash val="solid"/>
              <a:miter/>
              <a:headEnd type="none" w="med" len="med"/>
              <a:tailEnd type="none" w="med" len="med"/>
            </a:ln>
          </p:spPr>
          <p:txBody>
            <a:bodyPr lIns="3810" tIns="0" rIns="3810" bIns="0" anchor="ctr" anchorCtr="0"/>
            <a:p>
              <a:pPr marL="342900" indent="-342900" algn="ctr">
                <a:lnSpc>
                  <a:spcPct val="100000"/>
                </a:lnSpc>
                <a:buClrTx/>
              </a:pPr>
              <a:r>
                <a:rPr lang="zh-CN" altLang="en-US" sz="2800" b="1" dirty="0">
                  <a:solidFill>
                    <a:srgbClr val="7030A0"/>
                  </a:solidFill>
                  <a:latin typeface="仿宋" panose="02010609060101010101" pitchFamily="49" charset="-122"/>
                  <a:ea typeface="仿宋" panose="02010609060101010101" pitchFamily="49" charset="-122"/>
                </a:rPr>
                <a:t>独立核算单位</a:t>
              </a:r>
              <a:endParaRPr lang="zh-CN" altLang="en-US" sz="2800" b="1" dirty="0">
                <a:solidFill>
                  <a:srgbClr val="7030A0"/>
                </a:solidFill>
                <a:latin typeface="仿宋" panose="02010609060101010101" pitchFamily="49" charset="-122"/>
                <a:ea typeface="仿宋" panose="02010609060101010101" pitchFamily="49" charset="-122"/>
              </a:endParaRPr>
            </a:p>
          </p:txBody>
        </p:sp>
      </p:grpSp>
      <p:grpSp>
        <p:nvGrpSpPr>
          <p:cNvPr id="124935" name="Group 8"/>
          <p:cNvGrpSpPr/>
          <p:nvPr/>
        </p:nvGrpSpPr>
        <p:grpSpPr>
          <a:xfrm>
            <a:off x="7334250" y="1484313"/>
            <a:ext cx="2433638" cy="609600"/>
            <a:chOff x="0" y="0"/>
            <a:chExt cx="960" cy="960"/>
          </a:xfrm>
        </p:grpSpPr>
        <p:sp>
          <p:nvSpPr>
            <p:cNvPr id="124936" name="Rectangle 9"/>
            <p:cNvSpPr/>
            <p:nvPr/>
          </p:nvSpPr>
          <p:spPr>
            <a:xfrm>
              <a:off x="0" y="0"/>
              <a:ext cx="960" cy="960"/>
            </a:xfrm>
            <a:prstGeom prst="rect">
              <a:avLst/>
            </a:prstGeom>
            <a:noFill/>
            <a:ln w="19050" cap="flat" cmpd="sng">
              <a:solidFill>
                <a:schemeClr val="accent1"/>
              </a:solidFill>
              <a:prstDash val="solid"/>
              <a:miter/>
              <a:headEnd type="none" w="med" len="med"/>
              <a:tailEnd type="none" w="med" len="med"/>
            </a:ln>
            <a:effectLst>
              <a:outerShdw dist="35921" dir="2699999" algn="ctr" rotWithShape="0">
                <a:schemeClr val="bg2"/>
              </a:outerShdw>
            </a:effectLst>
          </p:spPr>
          <p:txBody>
            <a:bodyPr wrap="none" anchor="ctr" anchorCtr="0"/>
            <a:p>
              <a:pPr>
                <a:lnSpc>
                  <a:spcPct val="100000"/>
                </a:lnSpc>
                <a:spcBef>
                  <a:spcPct val="0"/>
                </a:spcBef>
                <a:buClrTx/>
              </a:pPr>
              <a:endParaRPr lang="zh-CN" altLang="en-US" dirty="0">
                <a:solidFill>
                  <a:srgbClr val="000000"/>
                </a:solidFill>
                <a:latin typeface="楷体" panose="02010609060101010101" pitchFamily="49" charset="-122"/>
                <a:ea typeface="楷体" panose="02010609060101010101" pitchFamily="49" charset="-122"/>
              </a:endParaRPr>
            </a:p>
          </p:txBody>
        </p:sp>
        <p:sp>
          <p:nvSpPr>
            <p:cNvPr id="124937" name="Rectangle 10"/>
            <p:cNvSpPr/>
            <p:nvPr/>
          </p:nvSpPr>
          <p:spPr>
            <a:xfrm>
              <a:off x="40" y="40"/>
              <a:ext cx="880" cy="880"/>
            </a:xfrm>
            <a:prstGeom prst="rect">
              <a:avLst/>
            </a:prstGeom>
            <a:noFill/>
            <a:ln w="19050" cap="flat" cmpd="sng">
              <a:solidFill>
                <a:schemeClr val="accent1"/>
              </a:solidFill>
              <a:prstDash val="solid"/>
              <a:miter/>
              <a:headEnd type="none" w="med" len="med"/>
              <a:tailEnd type="none" w="med" len="med"/>
            </a:ln>
          </p:spPr>
          <p:txBody>
            <a:bodyPr lIns="3810" tIns="0" rIns="3810" bIns="0" anchor="ctr" anchorCtr="0"/>
            <a:p>
              <a:pPr marL="342900" indent="-342900" algn="ctr">
                <a:lnSpc>
                  <a:spcPct val="100000"/>
                </a:lnSpc>
                <a:buClrTx/>
              </a:pPr>
              <a:r>
                <a:rPr lang="zh-CN" altLang="en-US" sz="2800" b="1" dirty="0">
                  <a:solidFill>
                    <a:srgbClr val="000000"/>
                  </a:solidFill>
                  <a:latin typeface="楷体" panose="02010609060101010101" pitchFamily="49" charset="-122"/>
                  <a:ea typeface="楷体" panose="02010609060101010101" pitchFamily="49" charset="-122"/>
                </a:rPr>
                <a:t>集中核算</a:t>
              </a:r>
              <a:endParaRPr lang="zh-CN" altLang="en-US" sz="2800" b="1" dirty="0">
                <a:solidFill>
                  <a:srgbClr val="000000"/>
                </a:solidFill>
                <a:latin typeface="楷体" panose="02010609060101010101" pitchFamily="49" charset="-122"/>
                <a:ea typeface="楷体" panose="02010609060101010101" pitchFamily="49" charset="-122"/>
              </a:endParaRPr>
            </a:p>
          </p:txBody>
        </p:sp>
      </p:grpSp>
      <p:grpSp>
        <p:nvGrpSpPr>
          <p:cNvPr id="124938" name="Group 11"/>
          <p:cNvGrpSpPr/>
          <p:nvPr/>
        </p:nvGrpSpPr>
        <p:grpSpPr>
          <a:xfrm>
            <a:off x="7334250" y="2562860"/>
            <a:ext cx="2433638" cy="609600"/>
            <a:chOff x="0" y="0"/>
            <a:chExt cx="960" cy="960"/>
          </a:xfrm>
        </p:grpSpPr>
        <p:sp>
          <p:nvSpPr>
            <p:cNvPr id="124939" name="Rectangle 12"/>
            <p:cNvSpPr/>
            <p:nvPr/>
          </p:nvSpPr>
          <p:spPr>
            <a:xfrm>
              <a:off x="0" y="0"/>
              <a:ext cx="960" cy="960"/>
            </a:xfrm>
            <a:prstGeom prst="rect">
              <a:avLst/>
            </a:prstGeom>
            <a:noFill/>
            <a:ln w="19050" cap="flat" cmpd="sng">
              <a:solidFill>
                <a:schemeClr val="accent1"/>
              </a:solidFill>
              <a:prstDash val="solid"/>
              <a:miter/>
              <a:headEnd type="none" w="med" len="med"/>
              <a:tailEnd type="none" w="med" len="med"/>
            </a:ln>
            <a:effectLst>
              <a:outerShdw dist="35921" dir="2699999" algn="ctr" rotWithShape="0">
                <a:schemeClr val="bg2"/>
              </a:outerShdw>
            </a:effectLst>
          </p:spPr>
          <p:txBody>
            <a:bodyPr wrap="none" anchor="ctr" anchorCtr="0"/>
            <a:p>
              <a:pPr>
                <a:lnSpc>
                  <a:spcPct val="100000"/>
                </a:lnSpc>
                <a:spcBef>
                  <a:spcPct val="0"/>
                </a:spcBef>
                <a:buClrTx/>
              </a:pPr>
              <a:endParaRPr lang="zh-CN" altLang="en-US" dirty="0">
                <a:solidFill>
                  <a:srgbClr val="000000"/>
                </a:solidFill>
                <a:latin typeface="楷体" panose="02010609060101010101" pitchFamily="49" charset="-122"/>
                <a:ea typeface="楷体" panose="02010609060101010101" pitchFamily="49" charset="-122"/>
              </a:endParaRPr>
            </a:p>
          </p:txBody>
        </p:sp>
        <p:sp>
          <p:nvSpPr>
            <p:cNvPr id="124940" name="Rectangle 13"/>
            <p:cNvSpPr/>
            <p:nvPr/>
          </p:nvSpPr>
          <p:spPr>
            <a:xfrm>
              <a:off x="40" y="40"/>
              <a:ext cx="880" cy="880"/>
            </a:xfrm>
            <a:prstGeom prst="rect">
              <a:avLst/>
            </a:prstGeom>
            <a:noFill/>
            <a:ln w="19050" cap="flat" cmpd="sng">
              <a:solidFill>
                <a:schemeClr val="accent1"/>
              </a:solidFill>
              <a:prstDash val="solid"/>
              <a:miter/>
              <a:headEnd type="none" w="med" len="med"/>
              <a:tailEnd type="none" w="med" len="med"/>
            </a:ln>
          </p:spPr>
          <p:txBody>
            <a:bodyPr lIns="3810" tIns="0" rIns="3810" bIns="0" anchor="ctr" anchorCtr="0"/>
            <a:p>
              <a:pPr marL="342900" indent="-342900" algn="ctr">
                <a:lnSpc>
                  <a:spcPct val="100000"/>
                </a:lnSpc>
                <a:buClrTx/>
              </a:pPr>
              <a:r>
                <a:rPr lang="zh-CN" altLang="en-US" sz="2800" b="1" dirty="0">
                  <a:solidFill>
                    <a:srgbClr val="000000"/>
                  </a:solidFill>
                  <a:latin typeface="楷体" panose="02010609060101010101" pitchFamily="49" charset="-122"/>
                  <a:ea typeface="楷体" panose="02010609060101010101" pitchFamily="49" charset="-122"/>
                </a:rPr>
                <a:t>非集中核算</a:t>
              </a:r>
              <a:endParaRPr lang="zh-CN" altLang="en-US" sz="2800" b="1" dirty="0">
                <a:solidFill>
                  <a:srgbClr val="000000"/>
                </a:solidFill>
                <a:latin typeface="楷体" panose="02010609060101010101" pitchFamily="49" charset="-122"/>
                <a:ea typeface="楷体" panose="02010609060101010101" pitchFamily="49" charset="-122"/>
              </a:endParaRPr>
            </a:p>
          </p:txBody>
        </p:sp>
      </p:grpSp>
      <p:cxnSp>
        <p:nvCxnSpPr>
          <p:cNvPr id="124944" name="AutoShape 17"/>
          <p:cNvCxnSpPr/>
          <p:nvPr/>
        </p:nvCxnSpPr>
        <p:spPr>
          <a:xfrm flipV="1">
            <a:off x="6826250" y="1789113"/>
            <a:ext cx="498475" cy="776287"/>
          </a:xfrm>
          <a:prstGeom prst="bentConnector3">
            <a:avLst>
              <a:gd name="adj1" fmla="val 50000"/>
            </a:avLst>
          </a:prstGeom>
          <a:ln w="19050" cap="flat" cmpd="sng">
            <a:solidFill>
              <a:schemeClr val="accent1"/>
            </a:solidFill>
            <a:prstDash val="solid"/>
            <a:miter/>
            <a:headEnd type="none" w="med" len="med"/>
            <a:tailEnd type="none" w="med" len="med"/>
          </a:ln>
        </p:spPr>
      </p:cxnSp>
      <p:cxnSp>
        <p:nvCxnSpPr>
          <p:cNvPr id="124945" name="AutoShape 18"/>
          <p:cNvCxnSpPr>
            <a:stCxn id="124933" idx="3"/>
            <a:endCxn id="124939" idx="1"/>
          </p:cNvCxnSpPr>
          <p:nvPr/>
        </p:nvCxnSpPr>
        <p:spPr>
          <a:xfrm>
            <a:off x="6816725" y="2564765"/>
            <a:ext cx="517525" cy="302895"/>
          </a:xfrm>
          <a:prstGeom prst="bentConnector3">
            <a:avLst>
              <a:gd name="adj1" fmla="val 50061"/>
            </a:avLst>
          </a:prstGeom>
          <a:ln w="19050" cap="flat" cmpd="sng">
            <a:solidFill>
              <a:schemeClr val="accent1"/>
            </a:solidFill>
            <a:prstDash val="solid"/>
            <a:miter/>
            <a:headEnd type="none" w="med" len="med"/>
            <a:tailEnd type="none" w="med" len="med"/>
          </a:ln>
        </p:spPr>
      </p:cxnSp>
      <p:grpSp>
        <p:nvGrpSpPr>
          <p:cNvPr id="124947" name="Group 20"/>
          <p:cNvGrpSpPr/>
          <p:nvPr/>
        </p:nvGrpSpPr>
        <p:grpSpPr>
          <a:xfrm>
            <a:off x="4451350" y="4292600"/>
            <a:ext cx="2365375" cy="1368425"/>
            <a:chOff x="0" y="0"/>
            <a:chExt cx="960" cy="960"/>
          </a:xfrm>
        </p:grpSpPr>
        <p:sp>
          <p:nvSpPr>
            <p:cNvPr id="124948" name="Rectangle 21"/>
            <p:cNvSpPr/>
            <p:nvPr/>
          </p:nvSpPr>
          <p:spPr>
            <a:xfrm>
              <a:off x="0" y="0"/>
              <a:ext cx="960" cy="960"/>
            </a:xfrm>
            <a:prstGeom prst="rect">
              <a:avLst/>
            </a:prstGeom>
            <a:noFill/>
            <a:ln w="19050" cap="flat" cmpd="sng">
              <a:solidFill>
                <a:schemeClr val="accent1"/>
              </a:solidFill>
              <a:prstDash val="solid"/>
              <a:miter/>
              <a:headEnd type="none" w="med" len="med"/>
              <a:tailEnd type="none" w="med" len="med"/>
            </a:ln>
            <a:effectLst>
              <a:outerShdw dist="35921" dir="2699999" algn="ctr" rotWithShape="0">
                <a:schemeClr val="bg2"/>
              </a:outerShdw>
            </a:effectLst>
          </p:spPr>
          <p:txBody>
            <a:bodyPr wrap="none" anchor="ctr" anchorCtr="0"/>
            <a:p>
              <a:pPr>
                <a:lnSpc>
                  <a:spcPct val="100000"/>
                </a:lnSpc>
                <a:spcBef>
                  <a:spcPct val="0"/>
                </a:spcBef>
                <a:buClrTx/>
              </a:pPr>
              <a:endParaRPr lang="zh-CN" altLang="en-US" sz="2800" dirty="0">
                <a:solidFill>
                  <a:srgbClr val="000000"/>
                </a:solidFill>
                <a:latin typeface="仿宋" panose="02010609060101010101" pitchFamily="49" charset="-122"/>
                <a:ea typeface="仿宋" panose="02010609060101010101" pitchFamily="49" charset="-122"/>
              </a:endParaRPr>
            </a:p>
          </p:txBody>
        </p:sp>
        <p:sp>
          <p:nvSpPr>
            <p:cNvPr id="124949" name="Rectangle 22"/>
            <p:cNvSpPr/>
            <p:nvPr/>
          </p:nvSpPr>
          <p:spPr>
            <a:xfrm>
              <a:off x="40" y="40"/>
              <a:ext cx="880" cy="880"/>
            </a:xfrm>
            <a:prstGeom prst="rect">
              <a:avLst/>
            </a:prstGeom>
            <a:noFill/>
            <a:ln w="19050" cap="flat" cmpd="sng">
              <a:solidFill>
                <a:schemeClr val="accent1"/>
              </a:solidFill>
              <a:prstDash val="solid"/>
              <a:miter/>
              <a:headEnd type="none" w="med" len="med"/>
              <a:tailEnd type="none" w="med" len="med"/>
            </a:ln>
          </p:spPr>
          <p:txBody>
            <a:bodyPr lIns="3810" tIns="0" rIns="3810" bIns="0" anchor="ctr" anchorCtr="0"/>
            <a:p>
              <a:pPr marL="342900" indent="-342900" algn="ctr">
                <a:lnSpc>
                  <a:spcPct val="100000"/>
                </a:lnSpc>
                <a:buClrTx/>
              </a:pPr>
              <a:r>
                <a:rPr lang="zh-CN" altLang="en-US" sz="2800" b="1" dirty="0">
                  <a:solidFill>
                    <a:srgbClr val="7030A0"/>
                  </a:solidFill>
                  <a:latin typeface="仿宋" panose="02010609060101010101" pitchFamily="49" charset="-122"/>
                  <a:ea typeface="仿宋" panose="02010609060101010101" pitchFamily="49" charset="-122"/>
                </a:rPr>
                <a:t>财务共享服务中心</a:t>
              </a:r>
              <a:endParaRPr lang="zh-CN" altLang="en-US" sz="2800" b="1" dirty="0">
                <a:solidFill>
                  <a:srgbClr val="7030A0"/>
                </a:solidFill>
                <a:latin typeface="仿宋" panose="02010609060101010101" pitchFamily="49" charset="-122"/>
                <a:ea typeface="仿宋" panose="02010609060101010101" pitchFamily="49" charset="-122"/>
              </a:endParaRPr>
            </a:p>
          </p:txBody>
        </p:sp>
      </p:grpSp>
      <p:cxnSp>
        <p:nvCxnSpPr>
          <p:cNvPr id="124962" name="AutoShape 35"/>
          <p:cNvCxnSpPr>
            <a:stCxn id="124930" idx="3"/>
            <a:endCxn id="124933" idx="1"/>
          </p:cNvCxnSpPr>
          <p:nvPr/>
        </p:nvCxnSpPr>
        <p:spPr>
          <a:xfrm flipV="1">
            <a:off x="4089400" y="2565400"/>
            <a:ext cx="352425" cy="1255713"/>
          </a:xfrm>
          <a:prstGeom prst="bentConnector3">
            <a:avLst>
              <a:gd name="adj1" fmla="val 49551"/>
            </a:avLst>
          </a:prstGeom>
          <a:ln w="19050" cap="flat" cmpd="sng">
            <a:solidFill>
              <a:schemeClr val="accent1"/>
            </a:solidFill>
            <a:prstDash val="solid"/>
            <a:miter/>
            <a:headEnd type="none" w="med" len="med"/>
            <a:tailEnd type="none" w="med" len="med"/>
          </a:ln>
        </p:spPr>
      </p:cxnSp>
      <p:cxnSp>
        <p:nvCxnSpPr>
          <p:cNvPr id="124963" name="AutoShape 36"/>
          <p:cNvCxnSpPr>
            <a:stCxn id="124930" idx="3"/>
            <a:endCxn id="124948" idx="1"/>
          </p:cNvCxnSpPr>
          <p:nvPr/>
        </p:nvCxnSpPr>
        <p:spPr>
          <a:xfrm>
            <a:off x="4089400" y="3821113"/>
            <a:ext cx="352425" cy="1155700"/>
          </a:xfrm>
          <a:prstGeom prst="bentConnector3">
            <a:avLst>
              <a:gd name="adj1" fmla="val 49551"/>
            </a:avLst>
          </a:prstGeom>
          <a:ln w="19050" cap="flat" cmpd="sng">
            <a:solidFill>
              <a:schemeClr val="accent1"/>
            </a:solidFill>
            <a:prstDash val="solid"/>
            <a:miter/>
            <a:headEnd type="none" w="med" len="med"/>
            <a:tailEnd type="none" w="med" len="med"/>
          </a:ln>
        </p:spPr>
      </p:cxnSp>
      <p:sp>
        <p:nvSpPr>
          <p:cNvPr id="124964" name="Rectangle 23"/>
          <p:cNvSpPr/>
          <p:nvPr/>
        </p:nvSpPr>
        <p:spPr>
          <a:xfrm>
            <a:off x="819785" y="1268730"/>
            <a:ext cx="4837430" cy="585470"/>
          </a:xfrm>
          <a:prstGeom prst="rect">
            <a:avLst/>
          </a:prstGeom>
          <a:noFill/>
          <a:ln w="9525">
            <a:noFill/>
          </a:ln>
        </p:spPr>
        <p:txBody>
          <a:bodyPr wrap="square" lIns="0" tIns="0" rIns="0" bIns="0" anchor="t" anchorCtr="0">
            <a:noAutofit/>
          </a:bodyPr>
          <a:p>
            <a:pPr algn="l">
              <a:lnSpc>
                <a:spcPct val="100000"/>
              </a:lnSpc>
              <a:spcBef>
                <a:spcPct val="0"/>
              </a:spcBef>
              <a:buClrTx/>
            </a:pPr>
            <a:r>
              <a:rPr lang="zh-CN" altLang="en-US" sz="2800" dirty="0">
                <a:solidFill>
                  <a:srgbClr val="FF0000"/>
                </a:solidFill>
                <a:latin typeface="Arial" panose="020B0604020202020204" pitchFamily="34" charset="0"/>
                <a:ea typeface="黑体" panose="02010609060101010101" pitchFamily="49" charset="-122"/>
              </a:rPr>
              <a:t>二、会计工作的组织形式</a:t>
            </a:r>
            <a:endParaRPr lang="zh-CN" altLang="en-US" sz="2800" dirty="0">
              <a:solidFill>
                <a:srgbClr val="FF0000"/>
              </a:solidFill>
              <a:latin typeface="Arial" panose="020B0604020202020204" pitchFamily="34" charset="0"/>
              <a:ea typeface="黑体" panose="02010609060101010101" pitchFamily="49" charset="-122"/>
            </a:endParaRPr>
          </a:p>
          <a:p>
            <a:pPr algn="l">
              <a:lnSpc>
                <a:spcPct val="100000"/>
              </a:lnSpc>
              <a:spcBef>
                <a:spcPct val="0"/>
              </a:spcBef>
              <a:buClrTx/>
            </a:pPr>
            <a:endParaRPr lang="zh-CN" altLang="en-US" sz="2800" dirty="0">
              <a:solidFill>
                <a:srgbClr val="FF0000"/>
              </a:solidFill>
              <a:latin typeface="Arial" panose="020B0604020202020204" pitchFamily="34" charset="0"/>
              <a:ea typeface="黑体" panose="02010609060101010101" pitchFamily="49" charset="-122"/>
            </a:endParaRPr>
          </a:p>
        </p:txBody>
      </p:sp>
      <p:sp>
        <p:nvSpPr>
          <p:cNvPr id="124965" name="矩形 572421"/>
          <p:cNvSpPr/>
          <p:nvPr/>
        </p:nvSpPr>
        <p:spPr>
          <a:xfrm>
            <a:off x="833755" y="304800"/>
            <a:ext cx="10537190" cy="676275"/>
          </a:xfrm>
          <a:prstGeom prst="rect">
            <a:avLst/>
          </a:prstGeom>
          <a:noFill/>
          <a:ln w="9525">
            <a:noFill/>
          </a:ln>
        </p:spPr>
        <p:txBody>
          <a:bodyPr anchor="ctr" anchorCtr="0"/>
          <a:p>
            <a:pPr algn="l">
              <a:lnSpc>
                <a:spcPct val="100000"/>
              </a:lnSpc>
              <a:spcBef>
                <a:spcPct val="0"/>
              </a:spcBef>
              <a:buClrTx/>
            </a:pPr>
            <a:r>
              <a:rPr lang="zh-CN" altLang="en-US" sz="3200" dirty="0">
                <a:solidFill>
                  <a:srgbClr val="FF0000"/>
                </a:solidFill>
                <a:latin typeface="黑体" panose="02010609060101010101" pitchFamily="49" charset="-122"/>
                <a:ea typeface="黑体" panose="02010609060101010101" pitchFamily="49" charset="-122"/>
              </a:rPr>
              <a:t> </a:t>
            </a:r>
            <a:endParaRPr lang="zh-CN" altLang="en-US" sz="3200" dirty="0">
              <a:solidFill>
                <a:srgbClr val="FF0000"/>
              </a:solidFill>
              <a:latin typeface="黑体" panose="02010609060101010101" pitchFamily="49" charset="-122"/>
              <a:ea typeface="黑体" panose="02010609060101010101" pitchFamily="49" charset="-122"/>
            </a:endParaRPr>
          </a:p>
        </p:txBody>
      </p:sp>
      <p:sp>
        <p:nvSpPr>
          <p:cNvPr id="2" name="文本框 1"/>
          <p:cNvSpPr txBox="1"/>
          <p:nvPr/>
        </p:nvSpPr>
        <p:spPr>
          <a:xfrm>
            <a:off x="767715" y="356235"/>
            <a:ext cx="6096000" cy="583565"/>
          </a:xfrm>
          <a:prstGeom prst="rect">
            <a:avLst/>
          </a:prstGeom>
          <a:noFill/>
        </p:spPr>
        <p:txBody>
          <a:bodyPr wrap="square" rtlCol="0" anchor="t">
            <a:spAutoFit/>
          </a:bodyPr>
          <a:p>
            <a:pPr algn="l"/>
            <a:r>
              <a:rPr lang="zh-CN" altLang="en-US" sz="3200" b="1" dirty="0">
                <a:solidFill>
                  <a:srgbClr val="FF0000"/>
                </a:solidFill>
                <a:latin typeface="+mj-lt"/>
                <a:ea typeface="+mj-ea"/>
                <a:cs typeface="+mj-cs"/>
                <a:sym typeface="+mn-ea"/>
              </a:rPr>
              <a:t>第二节  会计机构</a:t>
            </a:r>
            <a:endParaRPr lang="zh-CN" altLang="en-US" sz="3200" b="1" dirty="0">
              <a:solidFill>
                <a:srgbClr val="FF0000"/>
              </a:solidFill>
              <a:latin typeface="+mj-lt"/>
              <a:ea typeface="+mj-ea"/>
              <a:cs typeface="+mj-cs"/>
              <a:sym typeface="+mn-ea"/>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15714" name="Rectangle 2"/>
          <p:cNvSpPr/>
          <p:nvPr>
            <p:ph type="title"/>
          </p:nvPr>
        </p:nvSpPr>
        <p:spPr/>
        <p:txBody>
          <a:bodyPr vert="horz" wrap="square" lIns="91440" tIns="45720" rIns="91440" bIns="45720" anchor="ctr" anchorCtr="0"/>
          <a:p>
            <a:pPr algn="l" eaLnBrk="1" hangingPunct="1"/>
            <a:r>
              <a:rPr lang="zh-CN" altLang="en-US" sz="3200" dirty="0">
                <a:solidFill>
                  <a:srgbClr val="FF0000"/>
                </a:solidFill>
              </a:rPr>
              <a:t>第二节  会计机构</a:t>
            </a:r>
            <a:endParaRPr lang="zh-CN" altLang="en-US" sz="3200" dirty="0">
              <a:solidFill>
                <a:srgbClr val="FF0000"/>
              </a:solidFill>
            </a:endParaRPr>
          </a:p>
        </p:txBody>
      </p:sp>
      <p:sp>
        <p:nvSpPr>
          <p:cNvPr id="137220" name="Rectangle 3"/>
          <p:cNvSpPr/>
          <p:nvPr>
            <p:ph idx="1"/>
          </p:nvPr>
        </p:nvSpPr>
        <p:spPr>
          <a:xfrm>
            <a:off x="767080" y="1196975"/>
            <a:ext cx="10983595" cy="4977130"/>
          </a:xfrm>
        </p:spPr>
        <p:txBody>
          <a:bodyPr vert="horz" wrap="square" lIns="91440" tIns="45720" rIns="91440" bIns="45720" anchor="t" anchorCtr="0"/>
          <a:p>
            <a:pPr algn="just" eaLnBrk="1" hangingPunct="1">
              <a:lnSpc>
                <a:spcPct val="150000"/>
              </a:lnSpc>
              <a:spcBef>
                <a:spcPct val="0"/>
              </a:spcBef>
              <a:buNone/>
            </a:pPr>
            <a:r>
              <a:rPr lang="zh-CN" altLang="en-US" sz="3200" dirty="0">
                <a:solidFill>
                  <a:srgbClr val="FF0000"/>
                </a:solidFill>
              </a:rPr>
              <a:t>三、会计工作岗位设置</a:t>
            </a:r>
            <a:endParaRPr lang="zh-CN" altLang="en-US" sz="3200" dirty="0">
              <a:solidFill>
                <a:srgbClr val="FF0000"/>
              </a:solidFill>
            </a:endParaRPr>
          </a:p>
          <a:p>
            <a:pPr eaLnBrk="1" hangingPunct="1">
              <a:lnSpc>
                <a:spcPct val="150000"/>
              </a:lnSpc>
              <a:spcBef>
                <a:spcPct val="0"/>
              </a:spcBef>
              <a:buClr>
                <a:srgbClr val="FF0000"/>
              </a:buClr>
              <a:buFont typeface="Wingdings" panose="05000000000000000000" pitchFamily="2" charset="2"/>
              <a:buChar char="p"/>
            </a:pPr>
            <a:r>
              <a:rPr lang="zh-CN" altLang="en-US" sz="3200" dirty="0">
                <a:latin typeface="楷体" panose="02010609060101010101" pitchFamily="49" charset="-122"/>
                <a:ea typeface="楷体" panose="02010609060101010101" pitchFamily="49" charset="-122"/>
              </a:rPr>
              <a:t>《会计基础工作规范》第十一条规定</a:t>
            </a:r>
            <a:r>
              <a:rPr lang="en-US" altLang="zh-CN" sz="3200" dirty="0">
                <a:latin typeface="楷体" panose="02010609060101010101" pitchFamily="49" charset="-122"/>
                <a:ea typeface="楷体" panose="02010609060101010101" pitchFamily="49" charset="-122"/>
              </a:rPr>
              <a:t>,</a:t>
            </a:r>
            <a:r>
              <a:rPr lang="zh-CN" altLang="en-US" sz="3200" dirty="0">
                <a:latin typeface="楷体" panose="02010609060101010101" pitchFamily="49" charset="-122"/>
                <a:ea typeface="楷体" panose="02010609060101010101" pitchFamily="49" charset="-122"/>
              </a:rPr>
              <a:t>会计工作岗位一般可分为：会计机构负责人或者会计主管人员</a:t>
            </a:r>
            <a:r>
              <a:rPr lang="en-US" altLang="zh-CN" sz="3200" dirty="0">
                <a:latin typeface="楷体" panose="02010609060101010101" pitchFamily="49" charset="-122"/>
                <a:ea typeface="楷体" panose="02010609060101010101" pitchFamily="49" charset="-122"/>
              </a:rPr>
              <a:t>,</a:t>
            </a:r>
            <a:r>
              <a:rPr lang="zh-CN" altLang="en-US" sz="3200" dirty="0">
                <a:latin typeface="楷体" panose="02010609060101010101" pitchFamily="49" charset="-122"/>
                <a:ea typeface="楷体" panose="02010609060101010101" pitchFamily="49" charset="-122"/>
              </a:rPr>
              <a:t>出纳</a:t>
            </a:r>
            <a:r>
              <a:rPr lang="en-US" altLang="zh-CN" sz="3200" dirty="0">
                <a:latin typeface="楷体" panose="02010609060101010101" pitchFamily="49" charset="-122"/>
                <a:ea typeface="楷体" panose="02010609060101010101" pitchFamily="49" charset="-122"/>
              </a:rPr>
              <a:t>,</a:t>
            </a:r>
            <a:r>
              <a:rPr lang="zh-CN" altLang="en-US" sz="3200" dirty="0">
                <a:latin typeface="楷体" panose="02010609060101010101" pitchFamily="49" charset="-122"/>
                <a:ea typeface="楷体" panose="02010609060101010101" pitchFamily="49" charset="-122"/>
              </a:rPr>
              <a:t>财产物资核算</a:t>
            </a:r>
            <a:r>
              <a:rPr lang="en-US" altLang="zh-CN" sz="3200" dirty="0">
                <a:latin typeface="楷体" panose="02010609060101010101" pitchFamily="49" charset="-122"/>
                <a:ea typeface="楷体" panose="02010609060101010101" pitchFamily="49" charset="-122"/>
              </a:rPr>
              <a:t>,</a:t>
            </a:r>
            <a:r>
              <a:rPr lang="zh-CN" altLang="en-US" sz="3200" dirty="0">
                <a:latin typeface="楷体" panose="02010609060101010101" pitchFamily="49" charset="-122"/>
                <a:ea typeface="楷体" panose="02010609060101010101" pitchFamily="49" charset="-122"/>
              </a:rPr>
              <a:t>工资核算</a:t>
            </a:r>
            <a:r>
              <a:rPr lang="en-US" altLang="zh-CN" sz="3200" dirty="0">
                <a:latin typeface="楷体" panose="02010609060101010101" pitchFamily="49" charset="-122"/>
                <a:ea typeface="楷体" panose="02010609060101010101" pitchFamily="49" charset="-122"/>
              </a:rPr>
              <a:t>,</a:t>
            </a:r>
            <a:r>
              <a:rPr lang="zh-CN" altLang="en-US" sz="3200" dirty="0">
                <a:latin typeface="楷体" panose="02010609060101010101" pitchFamily="49" charset="-122"/>
                <a:ea typeface="楷体" panose="02010609060101010101" pitchFamily="49" charset="-122"/>
              </a:rPr>
              <a:t>成本费用核算</a:t>
            </a:r>
            <a:r>
              <a:rPr lang="en-US" altLang="zh-CN" sz="3200" dirty="0">
                <a:latin typeface="楷体" panose="02010609060101010101" pitchFamily="49" charset="-122"/>
                <a:ea typeface="楷体" panose="02010609060101010101" pitchFamily="49" charset="-122"/>
              </a:rPr>
              <a:t>,</a:t>
            </a:r>
            <a:r>
              <a:rPr lang="zh-CN" altLang="en-US" sz="3200" dirty="0">
                <a:latin typeface="楷体" panose="02010609060101010101" pitchFamily="49" charset="-122"/>
                <a:ea typeface="楷体" panose="02010609060101010101" pitchFamily="49" charset="-122"/>
              </a:rPr>
              <a:t>财务成果核算</a:t>
            </a:r>
            <a:r>
              <a:rPr lang="en-US" altLang="zh-CN" sz="3200" dirty="0">
                <a:latin typeface="楷体" panose="02010609060101010101" pitchFamily="49" charset="-122"/>
                <a:ea typeface="楷体" panose="02010609060101010101" pitchFamily="49" charset="-122"/>
              </a:rPr>
              <a:t>,</a:t>
            </a:r>
            <a:r>
              <a:rPr lang="zh-CN" altLang="en-US" sz="3200" dirty="0">
                <a:latin typeface="楷体" panose="02010609060101010101" pitchFamily="49" charset="-122"/>
                <a:ea typeface="楷体" panose="02010609060101010101" pitchFamily="49" charset="-122"/>
              </a:rPr>
              <a:t>资金核算</a:t>
            </a:r>
            <a:r>
              <a:rPr lang="en-US" altLang="zh-CN" sz="3200" dirty="0">
                <a:latin typeface="楷体" panose="02010609060101010101" pitchFamily="49" charset="-122"/>
                <a:ea typeface="楷体" panose="02010609060101010101" pitchFamily="49" charset="-122"/>
              </a:rPr>
              <a:t>,</a:t>
            </a:r>
            <a:r>
              <a:rPr lang="zh-CN" altLang="en-US" sz="3200" dirty="0">
                <a:latin typeface="楷体" panose="02010609060101010101" pitchFamily="49" charset="-122"/>
                <a:ea typeface="楷体" panose="02010609060101010101" pitchFamily="49" charset="-122"/>
              </a:rPr>
              <a:t>往来结算</a:t>
            </a:r>
            <a:r>
              <a:rPr lang="en-US" altLang="zh-CN" sz="3200" dirty="0">
                <a:latin typeface="楷体" panose="02010609060101010101" pitchFamily="49" charset="-122"/>
                <a:ea typeface="楷体" panose="02010609060101010101" pitchFamily="49" charset="-122"/>
              </a:rPr>
              <a:t>,</a:t>
            </a:r>
            <a:r>
              <a:rPr lang="zh-CN" altLang="en-US" sz="3200" dirty="0">
                <a:latin typeface="楷体" panose="02010609060101010101" pitchFamily="49" charset="-122"/>
                <a:ea typeface="楷体" panose="02010609060101010101" pitchFamily="49" charset="-122"/>
              </a:rPr>
              <a:t>总帐报表</a:t>
            </a:r>
            <a:r>
              <a:rPr lang="en-US" altLang="zh-CN" sz="3200" dirty="0">
                <a:latin typeface="楷体" panose="02010609060101010101" pitchFamily="49" charset="-122"/>
                <a:ea typeface="楷体" panose="02010609060101010101" pitchFamily="49" charset="-122"/>
              </a:rPr>
              <a:t>,</a:t>
            </a:r>
            <a:r>
              <a:rPr lang="zh-CN" altLang="en-US" sz="3200" dirty="0">
                <a:latin typeface="楷体" panose="02010609060101010101" pitchFamily="49" charset="-122"/>
                <a:ea typeface="楷体" panose="02010609060101010101" pitchFamily="49" charset="-122"/>
              </a:rPr>
              <a:t>稽核</a:t>
            </a:r>
            <a:r>
              <a:rPr lang="en-US" altLang="zh-CN" sz="3200" dirty="0">
                <a:latin typeface="楷体" panose="02010609060101010101" pitchFamily="49" charset="-122"/>
                <a:ea typeface="楷体" panose="02010609060101010101" pitchFamily="49" charset="-122"/>
              </a:rPr>
              <a:t>,</a:t>
            </a:r>
            <a:r>
              <a:rPr lang="zh-CN" altLang="en-US" sz="3200" dirty="0">
                <a:latin typeface="楷体" panose="02010609060101010101" pitchFamily="49" charset="-122"/>
                <a:ea typeface="楷体" panose="02010609060101010101" pitchFamily="49" charset="-122"/>
              </a:rPr>
              <a:t>档案管理等。</a:t>
            </a:r>
            <a:endParaRPr lang="zh-CN" altLang="en-US" dirty="0">
              <a:latin typeface="楷体" panose="02010609060101010101" pitchFamily="49" charset="-122"/>
              <a:ea typeface="楷体" panose="02010609060101010101"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137220">
                                            <p:txEl>
                                              <p:charRg st="4" end="4"/>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37220">
                                            <p:txEl>
                                              <p:char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15714" name="Rectangle 2"/>
          <p:cNvSpPr/>
          <p:nvPr>
            <p:ph type="title"/>
          </p:nvPr>
        </p:nvSpPr>
        <p:spPr/>
        <p:txBody>
          <a:bodyPr vert="horz" wrap="square" lIns="91440" tIns="45720" rIns="91440" bIns="45720" anchor="ctr" anchorCtr="0"/>
          <a:p>
            <a:pPr algn="l" eaLnBrk="1" hangingPunct="1"/>
            <a:r>
              <a:rPr lang="zh-CN" altLang="en-US" sz="3200" dirty="0">
                <a:solidFill>
                  <a:srgbClr val="FF0000"/>
                </a:solidFill>
              </a:rPr>
              <a:t>第二节  会计机构</a:t>
            </a:r>
            <a:endParaRPr lang="zh-CN" altLang="en-US" sz="3200" dirty="0">
              <a:solidFill>
                <a:srgbClr val="FF0000"/>
              </a:solidFill>
            </a:endParaRPr>
          </a:p>
        </p:txBody>
      </p:sp>
      <p:sp>
        <p:nvSpPr>
          <p:cNvPr id="137220" name="Rectangle 3"/>
          <p:cNvSpPr/>
          <p:nvPr>
            <p:ph idx="1"/>
          </p:nvPr>
        </p:nvSpPr>
        <p:spPr>
          <a:xfrm>
            <a:off x="767080" y="1196975"/>
            <a:ext cx="10983595" cy="4977130"/>
          </a:xfrm>
        </p:spPr>
        <p:txBody>
          <a:bodyPr vert="horz" wrap="square" lIns="91440" tIns="45720" rIns="91440" bIns="45720" anchor="t" anchorCtr="0"/>
          <a:p>
            <a:pPr algn="just" eaLnBrk="1" hangingPunct="1">
              <a:lnSpc>
                <a:spcPct val="150000"/>
              </a:lnSpc>
              <a:spcBef>
                <a:spcPct val="0"/>
              </a:spcBef>
              <a:buNone/>
            </a:pPr>
            <a:r>
              <a:rPr lang="zh-CN" altLang="en-US" sz="3200" dirty="0">
                <a:solidFill>
                  <a:srgbClr val="FF0000"/>
                </a:solidFill>
              </a:rPr>
              <a:t>三、会计工作岗位设置</a:t>
            </a:r>
            <a:endParaRPr lang="zh-CN" altLang="en-US" sz="3200" dirty="0">
              <a:solidFill>
                <a:srgbClr val="FF0000"/>
              </a:solidFill>
            </a:endParaRPr>
          </a:p>
          <a:p>
            <a:pPr eaLnBrk="1" hangingPunct="1">
              <a:lnSpc>
                <a:spcPct val="150000"/>
              </a:lnSpc>
              <a:spcBef>
                <a:spcPct val="0"/>
              </a:spcBef>
              <a:buClr>
                <a:srgbClr val="FF0000"/>
              </a:buClr>
              <a:buFont typeface="Wingdings" panose="05000000000000000000" pitchFamily="2" charset="2"/>
              <a:buChar char="p"/>
            </a:pPr>
            <a:r>
              <a:rPr lang="zh-CN" altLang="en-US" sz="3200" dirty="0">
                <a:latin typeface="楷体" panose="02010609060101010101" pitchFamily="49" charset="-122"/>
                <a:ea typeface="楷体" panose="02010609060101010101" pitchFamily="49" charset="-122"/>
              </a:rPr>
              <a:t>《会计基础工作规范》第十一条规定第十二条规定</a:t>
            </a:r>
            <a:r>
              <a:rPr lang="en-US" altLang="zh-CN" sz="3200" dirty="0">
                <a:latin typeface="楷体" panose="02010609060101010101" pitchFamily="49" charset="-122"/>
                <a:ea typeface="楷体" panose="02010609060101010101" pitchFamily="49" charset="-122"/>
              </a:rPr>
              <a:t>,</a:t>
            </a:r>
            <a:r>
              <a:rPr lang="zh-CN" altLang="en-US" sz="3200" dirty="0">
                <a:latin typeface="楷体" panose="02010609060101010101" pitchFamily="49" charset="-122"/>
                <a:ea typeface="楷体" panose="02010609060101010101" pitchFamily="49" charset="-122"/>
              </a:rPr>
              <a:t>会计工作岗位</a:t>
            </a:r>
            <a:r>
              <a:rPr lang="en-US" altLang="zh-CN" sz="3200" dirty="0">
                <a:latin typeface="楷体" panose="02010609060101010101" pitchFamily="49" charset="-122"/>
                <a:ea typeface="楷体" panose="02010609060101010101" pitchFamily="49" charset="-122"/>
              </a:rPr>
              <a:t>,</a:t>
            </a:r>
            <a:r>
              <a:rPr lang="zh-CN" altLang="en-US" sz="3200" dirty="0">
                <a:latin typeface="楷体" panose="02010609060101010101" pitchFamily="49" charset="-122"/>
                <a:ea typeface="楷体" panose="02010609060101010101" pitchFamily="49" charset="-122"/>
              </a:rPr>
              <a:t>可以一人一岗、一人多岗或者一岗多人。</a:t>
            </a:r>
            <a:endParaRPr lang="zh-CN" altLang="en-US" sz="3200" dirty="0">
              <a:latin typeface="楷体" panose="02010609060101010101" pitchFamily="49" charset="-122"/>
              <a:ea typeface="楷体" panose="02010609060101010101" pitchFamily="49" charset="-122"/>
            </a:endParaRPr>
          </a:p>
          <a:p>
            <a:pPr eaLnBrk="1" hangingPunct="1">
              <a:lnSpc>
                <a:spcPct val="150000"/>
              </a:lnSpc>
              <a:spcBef>
                <a:spcPct val="0"/>
              </a:spcBef>
              <a:buClr>
                <a:srgbClr val="FF0000"/>
              </a:buClr>
              <a:buFont typeface="Wingdings" panose="05000000000000000000" pitchFamily="2" charset="2"/>
              <a:buChar char="p"/>
            </a:pPr>
            <a:r>
              <a:rPr lang="zh-CN" altLang="en-US" sz="3200" dirty="0">
                <a:latin typeface="楷体" panose="02010609060101010101" pitchFamily="49" charset="-122"/>
                <a:ea typeface="楷体" panose="02010609060101010101" pitchFamily="49" charset="-122"/>
              </a:rPr>
              <a:t>《会计基础工作规范》第十六条规定</a:t>
            </a:r>
            <a:r>
              <a:rPr lang="en-US" altLang="zh-CN" sz="3200" dirty="0">
                <a:latin typeface="楷体" panose="02010609060101010101" pitchFamily="49" charset="-122"/>
                <a:ea typeface="楷体" panose="02010609060101010101" pitchFamily="49" charset="-122"/>
              </a:rPr>
              <a:t>,</a:t>
            </a:r>
            <a:r>
              <a:rPr lang="zh-CN" altLang="en-US" sz="3200" dirty="0">
                <a:latin typeface="楷体" panose="02010609060101010101" pitchFamily="49" charset="-122"/>
                <a:ea typeface="楷体" panose="02010609060101010101" pitchFamily="49" charset="-122"/>
              </a:rPr>
              <a:t>国家机关、国有企业、事业单位任用会计人员应当实行回避制度。</a:t>
            </a:r>
            <a:endParaRPr lang="zh-CN" altLang="en-US" sz="3200" dirty="0">
              <a:latin typeface="楷体" panose="02010609060101010101" pitchFamily="49" charset="-122"/>
              <a:ea typeface="楷体" panose="02010609060101010101" pitchFamily="49" charset="-122"/>
            </a:endParaRPr>
          </a:p>
        </p:txBody>
      </p:sp>
    </p:spTree>
  </p:cSld>
  <p:clrMapOvr>
    <a:masterClrMapping/>
  </p:clrMapOvr>
  <p:timing>
    <p:tnLst>
      <p:par>
        <p:cTn id="1" dur="indefinite" restart="never" nodeType="tmRoot"/>
      </p:par>
    </p:tnLst>
  </p:timing>
</p:sld>
</file>

<file path=ppt/tags/tag1.xml><?xml version="1.0" encoding="utf-8"?>
<p:tagLst xmlns:p="http://schemas.openxmlformats.org/presentationml/2006/main">
  <p:tag name="KSO_WM_DIAGRAM_VIRTUALLY_FRAME" val="{&quot;height&quot;:260,&quot;left&quot;:111.87700787401573,&quot;top&quot;:184.6535433070866,&quot;width&quot;:680.55}"/>
</p:tagLst>
</file>

<file path=ppt/tags/tag10.xml><?xml version="1.0" encoding="utf-8"?>
<p:tagLst xmlns:p="http://schemas.openxmlformats.org/presentationml/2006/main">
  <p:tag name="KSO_WM_DIAGRAM_VIRTUALLY_FRAME" val="{&quot;height&quot;:265.86968503937004,&quot;left&quot;:155.44614173228348,&quot;top&quot;:169.18779527559053,&quot;width&quot;:560.9876377952756}"/>
</p:tagLst>
</file>

<file path=ppt/tags/tag11.xml><?xml version="1.0" encoding="utf-8"?>
<p:tagLst xmlns:p="http://schemas.openxmlformats.org/presentationml/2006/main">
  <p:tag name="KSO_WM_DIAGRAM_VIRTUALLY_FRAME" val="{&quot;height&quot;:265.86968503937004,&quot;left&quot;:155.44614173228348,&quot;top&quot;:169.18779527559053,&quot;width&quot;:560.9876377952756}"/>
</p:tagLst>
</file>

<file path=ppt/tags/tag12.xml><?xml version="1.0" encoding="utf-8"?>
<p:tagLst xmlns:p="http://schemas.openxmlformats.org/presentationml/2006/main">
  <p:tag name="KSO_WM_DIAGRAM_VIRTUALLY_FRAME" val="{&quot;height&quot;:265.86968503937004,&quot;left&quot;:155.44614173228348,&quot;top&quot;:169.18779527559053,&quot;width&quot;:560.9876377952756}"/>
</p:tagLst>
</file>

<file path=ppt/tags/tag13.xml><?xml version="1.0" encoding="utf-8"?>
<p:tagLst xmlns:p="http://schemas.openxmlformats.org/presentationml/2006/main">
  <p:tag name="KSO_WM_DIAGRAM_VIRTUALLY_FRAME" val="{&quot;height&quot;:265.86968503937004,&quot;left&quot;:155.44614173228348,&quot;top&quot;:169.18779527559053,&quot;width&quot;:560.9876377952756}"/>
</p:tagLst>
</file>

<file path=ppt/tags/tag14.xml><?xml version="1.0" encoding="utf-8"?>
<p:tagLst xmlns:p="http://schemas.openxmlformats.org/presentationml/2006/main">
  <p:tag name="KSO_WM_DIAGRAM_VIRTUALLY_FRAME" val="{&quot;height&quot;:265.86968503937004,&quot;left&quot;:155.44614173228348,&quot;top&quot;:169.18779527559053,&quot;width&quot;:560.9876377952756}"/>
</p:tagLst>
</file>

<file path=ppt/tags/tag15.xml><?xml version="1.0" encoding="utf-8"?>
<p:tagLst xmlns:p="http://schemas.openxmlformats.org/presentationml/2006/main">
  <p:tag name="KSO_WM_DIAGRAM_VIRTUALLY_FRAME" val="{&quot;height&quot;:265.86968503937004,&quot;left&quot;:155.44614173228348,&quot;top&quot;:169.18779527559053,&quot;width&quot;:560.9876377952756}"/>
</p:tagLst>
</file>

<file path=ppt/tags/tag16.xml><?xml version="1.0" encoding="utf-8"?>
<p:tagLst xmlns:p="http://schemas.openxmlformats.org/presentationml/2006/main">
  <p:tag name="KSO_WM_DIAGRAM_VIRTUALLY_FRAME" val="{&quot;height&quot;:265.86968503937004,&quot;left&quot;:155.44614173228348,&quot;top&quot;:169.18779527559053,&quot;width&quot;:560.9876377952756}"/>
</p:tagLst>
</file>

<file path=ppt/tags/tag17.xml><?xml version="1.0" encoding="utf-8"?>
<p:tagLst xmlns:p="http://schemas.openxmlformats.org/presentationml/2006/main">
  <p:tag name="KSO_WM_DIAGRAM_VIRTUALLY_FRAME" val="{&quot;height&quot;:265.86968503937004,&quot;left&quot;:155.44614173228348,&quot;top&quot;:169.18779527559053,&quot;width&quot;:560.9876377952756}"/>
</p:tagLst>
</file>

<file path=ppt/tags/tag18.xml><?xml version="1.0" encoding="utf-8"?>
<p:tagLst xmlns:p="http://schemas.openxmlformats.org/presentationml/2006/main">
  <p:tag name="KSO_WM_DIAGRAM_VIRTUALLY_FRAME" val="{&quot;height&quot;:265.86968503937004,&quot;left&quot;:155.44614173228348,&quot;top&quot;:169.18779527559053,&quot;width&quot;:560.9876377952756}"/>
</p:tagLst>
</file>

<file path=ppt/tags/tag19.xml><?xml version="1.0" encoding="utf-8"?>
<p:tagLst xmlns:p="http://schemas.openxmlformats.org/presentationml/2006/main">
  <p:tag name="KSO_WM_DIAGRAM_VIRTUALLY_FRAME" val="{&quot;height&quot;:265.86968503937004,&quot;left&quot;:155.44614173228348,&quot;top&quot;:169.18779527559053,&quot;width&quot;:560.9876377952756}"/>
</p:tagLst>
</file>

<file path=ppt/tags/tag2.xml><?xml version="1.0" encoding="utf-8"?>
<p:tagLst xmlns:p="http://schemas.openxmlformats.org/presentationml/2006/main">
  <p:tag name="KSO_WM_DIAGRAM_VIRTUALLY_FRAME" val="{&quot;height&quot;:260,&quot;left&quot;:111.87700787401573,&quot;top&quot;:184.6535433070866,&quot;width&quot;:680.55}"/>
</p:tagLst>
</file>

<file path=ppt/tags/tag20.xml><?xml version="1.0" encoding="utf-8"?>
<p:tagLst xmlns:p="http://schemas.openxmlformats.org/presentationml/2006/main">
  <p:tag name="KSO_WM_DIAGRAM_VIRTUALLY_FRAME" val="{&quot;height&quot;:265.86968503937004,&quot;left&quot;:155.44614173228348,&quot;top&quot;:169.18779527559053,&quot;width&quot;:560.9876377952756}"/>
</p:tagLst>
</file>

<file path=ppt/tags/tag21.xml><?xml version="1.0" encoding="utf-8"?>
<p:tagLst xmlns:p="http://schemas.openxmlformats.org/presentationml/2006/main">
  <p:tag name="KSO_WM_DIAGRAM_VIRTUALLY_FRAME" val="{&quot;height&quot;:265.86968503937004,&quot;left&quot;:155.44614173228348,&quot;top&quot;:169.18779527559053,&quot;width&quot;:560.9876377952756}"/>
</p:tagLst>
</file>

<file path=ppt/tags/tag22.xml><?xml version="1.0" encoding="utf-8"?>
<p:tagLst xmlns:p="http://schemas.openxmlformats.org/presentationml/2006/main">
  <p:tag name="KSO_WM_DIAGRAM_VIRTUALLY_FRAME" val="{&quot;height&quot;:265.86968503937004,&quot;left&quot;:155.44614173228348,&quot;top&quot;:169.18779527559053,&quot;width&quot;:560.9876377952756}"/>
</p:tagLst>
</file>

<file path=ppt/tags/tag23.xml><?xml version="1.0" encoding="utf-8"?>
<p:tagLst xmlns:p="http://schemas.openxmlformats.org/presentationml/2006/main">
  <p:tag name="KSO_WM_DIAGRAM_VIRTUALLY_FRAME" val="{&quot;height&quot;:265.86968503937004,&quot;left&quot;:155.44614173228348,&quot;top&quot;:169.18779527559053,&quot;width&quot;:560.9876377952756}"/>
</p:tagLst>
</file>

<file path=ppt/tags/tag24.xml><?xml version="1.0" encoding="utf-8"?>
<p:tagLst xmlns:p="http://schemas.openxmlformats.org/presentationml/2006/main">
  <p:tag name="KSO_WM_DIAGRAM_VIRTUALLY_FRAME" val="{&quot;height&quot;:265.86968503937004,&quot;left&quot;:155.44614173228348,&quot;top&quot;:169.18779527559053,&quot;width&quot;:560.9876377952756}"/>
</p:tagLst>
</file>

<file path=ppt/tags/tag25.xml><?xml version="1.0" encoding="utf-8"?>
<p:tagLst xmlns:p="http://schemas.openxmlformats.org/presentationml/2006/main">
  <p:tag name="KSO_WM_DIAGRAM_VIRTUALLY_FRAME" val="{&quot;height&quot;:265.86968503937004,&quot;left&quot;:155.44614173228348,&quot;top&quot;:169.18779527559053,&quot;width&quot;:560.9876377952756}"/>
</p:tagLst>
</file>

<file path=ppt/tags/tag26.xml><?xml version="1.0" encoding="utf-8"?>
<p:tagLst xmlns:p="http://schemas.openxmlformats.org/presentationml/2006/main">
  <p:tag name="KSO_WM_DIAGRAM_VIRTUALLY_FRAME" val="{&quot;height&quot;:265.86968503937004,&quot;left&quot;:155.44614173228348,&quot;top&quot;:169.18779527559053,&quot;width&quot;:560.9876377952756}"/>
</p:tagLst>
</file>

<file path=ppt/tags/tag27.xml><?xml version="1.0" encoding="utf-8"?>
<p:tagLst xmlns:p="http://schemas.openxmlformats.org/presentationml/2006/main">
  <p:tag name="KSO_WM_DIAGRAM_VIRTUALLY_FRAME" val="{&quot;height&quot;:265.86968503937004,&quot;left&quot;:155.44614173228348,&quot;top&quot;:169.18779527559053,&quot;width&quot;:560.9876377952756}"/>
</p:tagLst>
</file>

<file path=ppt/tags/tag28.xml><?xml version="1.0" encoding="utf-8"?>
<p:tagLst xmlns:p="http://schemas.openxmlformats.org/presentationml/2006/main">
  <p:tag name="KSO_WM_DIAGRAM_VIRTUALLY_FRAME" val="{&quot;height&quot;:265.86968503937004,&quot;left&quot;:155.44614173228348,&quot;top&quot;:169.18779527559053,&quot;width&quot;:560.9876377952756}"/>
</p:tagLst>
</file>

<file path=ppt/tags/tag29.xml><?xml version="1.0" encoding="utf-8"?>
<p:tagLst xmlns:p="http://schemas.openxmlformats.org/presentationml/2006/main">
  <p:tag name="KSO_WM_DIAGRAM_VIRTUALLY_FRAME" val="{&quot;height&quot;:265.86968503937004,&quot;left&quot;:155.44614173228348,&quot;top&quot;:169.18779527559053,&quot;width&quot;:560.9876377952756}"/>
</p:tagLst>
</file>

<file path=ppt/tags/tag3.xml><?xml version="1.0" encoding="utf-8"?>
<p:tagLst xmlns:p="http://schemas.openxmlformats.org/presentationml/2006/main">
  <p:tag name="KSO_WM_DIAGRAM_VIRTUALLY_FRAME" val="{&quot;height&quot;:260,&quot;left&quot;:111.87700787401573,&quot;top&quot;:184.6535433070866,&quot;width&quot;:680.55}"/>
</p:tagLst>
</file>

<file path=ppt/tags/tag30.xml><?xml version="1.0" encoding="utf-8"?>
<p:tagLst xmlns:p="http://schemas.openxmlformats.org/presentationml/2006/main">
  <p:tag name="KSO_WM_DIAGRAM_VIRTUALLY_FRAME" val="{&quot;height&quot;:265.86968503937004,&quot;left&quot;:155.44614173228348,&quot;top&quot;:169.18779527559053,&quot;width&quot;:560.9876377952756}"/>
</p:tagLst>
</file>

<file path=ppt/tags/tag31.xml><?xml version="1.0" encoding="utf-8"?>
<p:tagLst xmlns:p="http://schemas.openxmlformats.org/presentationml/2006/main">
  <p:tag name="KSO_WM_DIAGRAM_VIRTUALLY_FRAME" val="{&quot;height&quot;:265.86968503937004,&quot;left&quot;:155.44614173228348,&quot;top&quot;:169.18779527559053,&quot;width&quot;:560.9876377952756}"/>
</p:tagLst>
</file>

<file path=ppt/tags/tag32.xml><?xml version="1.0" encoding="utf-8"?>
<p:tagLst xmlns:p="http://schemas.openxmlformats.org/presentationml/2006/main">
  <p:tag name="KSO_WM_DIAGRAM_VIRTUALLY_FRAME" val="{&quot;height&quot;:265.86968503937004,&quot;left&quot;:155.44614173228348,&quot;top&quot;:169.18779527559053,&quot;width&quot;:560.9876377952756}"/>
</p:tagLst>
</file>

<file path=ppt/tags/tag33.xml><?xml version="1.0" encoding="utf-8"?>
<p:tagLst xmlns:p="http://schemas.openxmlformats.org/presentationml/2006/main">
  <p:tag name="KSO_WM_DIAGRAM_VIRTUALLY_FRAME" val="{&quot;height&quot;:265.86968503937004,&quot;left&quot;:155.44614173228348,&quot;top&quot;:169.18779527559053,&quot;width&quot;:560.9876377952756}"/>
</p:tagLst>
</file>

<file path=ppt/tags/tag34.xml><?xml version="1.0" encoding="utf-8"?>
<p:tagLst xmlns:p="http://schemas.openxmlformats.org/presentationml/2006/main">
  <p:tag name="MH" val="20160508133540"/>
  <p:tag name="MH_LIBRARY" val="GRAPHIC"/>
  <p:tag name="MH_ORDER" val="矩形 4"/>
</p:tagLst>
</file>

<file path=ppt/tags/tag4.xml><?xml version="1.0" encoding="utf-8"?>
<p:tagLst xmlns:p="http://schemas.openxmlformats.org/presentationml/2006/main">
  <p:tag name="KSO_WM_DIAGRAM_VIRTUALLY_FRAME" val="{&quot;height&quot;:260,&quot;left&quot;:111.87700787401573,&quot;top&quot;:184.6535433070866,&quot;width&quot;:680.55}"/>
</p:tagLst>
</file>

<file path=ppt/tags/tag5.xml><?xml version="1.0" encoding="utf-8"?>
<p:tagLst xmlns:p="http://schemas.openxmlformats.org/presentationml/2006/main">
  <p:tag name="KSO_WM_DIAGRAM_VIRTUALLY_FRAME" val="{&quot;height&quot;:260,&quot;left&quot;:111.87700787401573,&quot;top&quot;:184.6535433070866,&quot;width&quot;:680.55}"/>
</p:tagLst>
</file>

<file path=ppt/tags/tag6.xml><?xml version="1.0" encoding="utf-8"?>
<p:tagLst xmlns:p="http://schemas.openxmlformats.org/presentationml/2006/main">
  <p:tag name="KSO_WM_DIAGRAM_VIRTUALLY_FRAME" val="{&quot;height&quot;:260,&quot;left&quot;:111.87700787401573,&quot;top&quot;:184.6535433070866,&quot;width&quot;:680.55}"/>
</p:tagLst>
</file>

<file path=ppt/tags/tag7.xml><?xml version="1.0" encoding="utf-8"?>
<p:tagLst xmlns:p="http://schemas.openxmlformats.org/presentationml/2006/main">
  <p:tag name="KSO_WM_DIAGRAM_VIRTUALLY_FRAME" val="{&quot;height&quot;:260,&quot;left&quot;:111.87700787401573,&quot;top&quot;:184.6535433070866,&quot;width&quot;:680.55}"/>
</p:tagLst>
</file>

<file path=ppt/tags/tag8.xml><?xml version="1.0" encoding="utf-8"?>
<p:tagLst xmlns:p="http://schemas.openxmlformats.org/presentationml/2006/main">
  <p:tag name="KSO_WM_DIAGRAM_VIRTUALLY_FRAME" val="{&quot;height&quot;:260,&quot;left&quot;:111.87700787401573,&quot;top&quot;:184.6535433070866,&quot;width&quot;:680.55}"/>
</p:tagLst>
</file>

<file path=ppt/tags/tag9.xml><?xml version="1.0" encoding="utf-8"?>
<p:tagLst xmlns:p="http://schemas.openxmlformats.org/presentationml/2006/main">
  <p:tag name="KSO_WM_DIAGRAM_VIRTUALLY_FRAME" val="{&quot;height&quot;:260,&quot;left&quot;:111.87700787401573,&quot;top&quot;:184.6535433070866,&quot;width&quot;:680.55}"/>
</p:tagLst>
</file>

<file path=ppt/theme/theme1.xml><?xml version="1.0" encoding="utf-8"?>
<a:theme xmlns:a="http://schemas.openxmlformats.org/drawingml/2006/main" name="1_Profile">
  <a:themeElements>
    <a:clrScheme name="1_Profile 9">
      <a:dk1>
        <a:srgbClr val="000000"/>
      </a:dk1>
      <a:lt1>
        <a:srgbClr val="FFFFFF"/>
      </a:lt1>
      <a:dk2>
        <a:srgbClr val="000000"/>
      </a:dk2>
      <a:lt2>
        <a:srgbClr val="DDDDDD"/>
      </a:lt2>
      <a:accent1>
        <a:srgbClr val="A3B2C1"/>
      </a:accent1>
      <a:accent2>
        <a:srgbClr val="CC0000"/>
      </a:accent2>
      <a:accent3>
        <a:srgbClr val="FFFFFF"/>
      </a:accent3>
      <a:accent4>
        <a:srgbClr val="000000"/>
      </a:accent4>
      <a:accent5>
        <a:srgbClr val="CED5DD"/>
      </a:accent5>
      <a:accent6>
        <a:srgbClr val="B90000"/>
      </a:accent6>
      <a:hlink>
        <a:srgbClr val="336699"/>
      </a:hlink>
      <a:folHlink>
        <a:srgbClr val="003366"/>
      </a:folHlink>
    </a:clrScheme>
    <a:fontScheme name="1_Profile">
      <a:majorFont>
        <a:latin typeface="Verdana"/>
        <a:ea typeface="黑体"/>
        <a:cs typeface=""/>
      </a:majorFont>
      <a:minorFont>
        <a:latin typeface="Verdana"/>
        <a:ea typeface="黑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lnDef>
      <a:spPr/>
      <a:bodyPr/>
      <a:lstStyle/>
      <a:style>
        <a:lnRef idx="1">
          <a:schemeClr val="accent1"/>
        </a:lnRef>
        <a:fillRef idx="0">
          <a:schemeClr val="accent1"/>
        </a:fillRef>
        <a:effectRef idx="0">
          <a:schemeClr val="accent1"/>
        </a:effectRef>
        <a:fontRef idx="minor">
          <a:schemeClr val="tx1"/>
        </a:fontRef>
      </a:style>
    </a:lnDef>
  </a:objectDefaults>
  <a:extraClrSchemeLst>
    <a:extraClrScheme>
      <a:clrScheme name="1_Profile 1">
        <a:dk1>
          <a:srgbClr val="A50021"/>
        </a:dk1>
        <a:lt1>
          <a:srgbClr val="FFFFFF"/>
        </a:lt1>
        <a:dk2>
          <a:srgbClr val="800000"/>
        </a:dk2>
        <a:lt2>
          <a:srgbClr val="FFFFFF"/>
        </a:lt2>
        <a:accent1>
          <a:srgbClr val="FF9900"/>
        </a:accent1>
        <a:accent2>
          <a:srgbClr val="FF3300"/>
        </a:accent2>
        <a:accent3>
          <a:srgbClr val="C0AAAA"/>
        </a:accent3>
        <a:accent4>
          <a:srgbClr val="DADADA"/>
        </a:accent4>
        <a:accent5>
          <a:srgbClr val="FFCAAA"/>
        </a:accent5>
        <a:accent6>
          <a:srgbClr val="E72D00"/>
        </a:accent6>
        <a:hlink>
          <a:srgbClr val="FFFFCC"/>
        </a:hlink>
        <a:folHlink>
          <a:srgbClr val="FFCC99"/>
        </a:folHlink>
      </a:clrScheme>
      <a:clrMap bg1="dk2" tx1="lt1" bg2="dk1" tx2="lt2" accent1="accent1" accent2="accent2" accent3="accent3" accent4="accent4" accent5="accent5" accent6="accent6" hlink="hlink" folHlink="folHlink"/>
    </a:extraClrScheme>
    <a:extraClrScheme>
      <a:clrScheme name="1_Profile 2">
        <a:dk1>
          <a:srgbClr val="3C001E"/>
        </a:dk1>
        <a:lt1>
          <a:srgbClr val="FFFFFF"/>
        </a:lt1>
        <a:dk2>
          <a:srgbClr val="51072E"/>
        </a:dk2>
        <a:lt2>
          <a:srgbClr val="FFFFFF"/>
        </a:lt2>
        <a:accent1>
          <a:srgbClr val="89A38F"/>
        </a:accent1>
        <a:accent2>
          <a:srgbClr val="666699"/>
        </a:accent2>
        <a:accent3>
          <a:srgbClr val="B3AAAD"/>
        </a:accent3>
        <a:accent4>
          <a:srgbClr val="DADADA"/>
        </a:accent4>
        <a:accent5>
          <a:srgbClr val="C4CEC6"/>
        </a:accent5>
        <a:accent6>
          <a:srgbClr val="5C5C8A"/>
        </a:accent6>
        <a:hlink>
          <a:srgbClr val="808000"/>
        </a:hlink>
        <a:folHlink>
          <a:srgbClr val="666633"/>
        </a:folHlink>
      </a:clrScheme>
      <a:clrMap bg1="dk2" tx1="lt1" bg2="dk1" tx2="lt2" accent1="accent1" accent2="accent2" accent3="accent3" accent4="accent4" accent5="accent5" accent6="accent6" hlink="hlink" folHlink="folHlink"/>
    </a:extraClrScheme>
    <a:extraClrScheme>
      <a:clrScheme name="1_Profile 3">
        <a:dk1>
          <a:srgbClr val="333333"/>
        </a:dk1>
        <a:lt1>
          <a:srgbClr val="FFFFFF"/>
        </a:lt1>
        <a:dk2>
          <a:srgbClr val="000000"/>
        </a:dk2>
        <a:lt2>
          <a:srgbClr val="FFFFFF"/>
        </a:lt2>
        <a:accent1>
          <a:srgbClr val="3399FF"/>
        </a:accent1>
        <a:accent2>
          <a:srgbClr val="CC0000"/>
        </a:accent2>
        <a:accent3>
          <a:srgbClr val="AAAAAA"/>
        </a:accent3>
        <a:accent4>
          <a:srgbClr val="DADADA"/>
        </a:accent4>
        <a:accent5>
          <a:srgbClr val="ADCAFF"/>
        </a:accent5>
        <a:accent6>
          <a:srgbClr val="B90000"/>
        </a:accent6>
        <a:hlink>
          <a:srgbClr val="666699"/>
        </a:hlink>
        <a:folHlink>
          <a:srgbClr val="6600CC"/>
        </a:folHlink>
      </a:clrScheme>
      <a:clrMap bg1="dk2" tx1="lt1" bg2="dk1" tx2="lt2" accent1="accent1" accent2="accent2" accent3="accent3" accent4="accent4" accent5="accent5" accent6="accent6" hlink="hlink" folHlink="folHlink"/>
    </a:extraClrScheme>
    <a:extraClrScheme>
      <a:clrScheme name="1_Profile 4">
        <a:dk1>
          <a:srgbClr val="4B3D1B"/>
        </a:dk1>
        <a:lt1>
          <a:srgbClr val="FFFFFF"/>
        </a:lt1>
        <a:dk2>
          <a:srgbClr val="330000"/>
        </a:dk2>
        <a:lt2>
          <a:srgbClr val="FFFFFF"/>
        </a:lt2>
        <a:accent1>
          <a:srgbClr val="CC9900"/>
        </a:accent1>
        <a:accent2>
          <a:srgbClr val="CC6600"/>
        </a:accent2>
        <a:accent3>
          <a:srgbClr val="ADAAAA"/>
        </a:accent3>
        <a:accent4>
          <a:srgbClr val="DADADA"/>
        </a:accent4>
        <a:accent5>
          <a:srgbClr val="E2CAAA"/>
        </a:accent5>
        <a:accent6>
          <a:srgbClr val="B95C00"/>
        </a:accent6>
        <a:hlink>
          <a:srgbClr val="666699"/>
        </a:hlink>
        <a:folHlink>
          <a:srgbClr val="CCCC00"/>
        </a:folHlink>
      </a:clrScheme>
      <a:clrMap bg1="dk2" tx1="lt1" bg2="dk1" tx2="lt2" accent1="accent1" accent2="accent2" accent3="accent3" accent4="accent4" accent5="accent5" accent6="accent6" hlink="hlink" folHlink="folHlink"/>
    </a:extraClrScheme>
    <a:extraClrScheme>
      <a:clrScheme name="1_Profile 5">
        <a:dk1>
          <a:srgbClr val="006666"/>
        </a:dk1>
        <a:lt1>
          <a:srgbClr val="FFFFFF"/>
        </a:lt1>
        <a:dk2>
          <a:srgbClr val="003366"/>
        </a:dk2>
        <a:lt2>
          <a:srgbClr val="FFFFFF"/>
        </a:lt2>
        <a:accent1>
          <a:srgbClr val="0099CC"/>
        </a:accent1>
        <a:accent2>
          <a:srgbClr val="6666FF"/>
        </a:accent2>
        <a:accent3>
          <a:srgbClr val="AAADB8"/>
        </a:accent3>
        <a:accent4>
          <a:srgbClr val="DADADA"/>
        </a:accent4>
        <a:accent5>
          <a:srgbClr val="AACAE2"/>
        </a:accent5>
        <a:accent6>
          <a:srgbClr val="5C5CE7"/>
        </a:accent6>
        <a:hlink>
          <a:srgbClr val="FFFFCC"/>
        </a:hlink>
        <a:folHlink>
          <a:srgbClr val="FFCC00"/>
        </a:folHlink>
      </a:clrScheme>
      <a:clrMap bg1="dk2" tx1="lt1" bg2="dk1" tx2="lt2" accent1="accent1" accent2="accent2" accent3="accent3" accent4="accent4" accent5="accent5" accent6="accent6" hlink="hlink" folHlink="folHlink"/>
    </a:extraClrScheme>
    <a:extraClrScheme>
      <a:clrScheme name="1_Profile 6">
        <a:dk1>
          <a:srgbClr val="003366"/>
        </a:dk1>
        <a:lt1>
          <a:srgbClr val="FFFFFF"/>
        </a:lt1>
        <a:dk2>
          <a:srgbClr val="006666"/>
        </a:dk2>
        <a:lt2>
          <a:srgbClr val="FFFFFF"/>
        </a:lt2>
        <a:accent1>
          <a:srgbClr val="6699FF"/>
        </a:accent1>
        <a:accent2>
          <a:srgbClr val="00CCFF"/>
        </a:accent2>
        <a:accent3>
          <a:srgbClr val="AAB8B8"/>
        </a:accent3>
        <a:accent4>
          <a:srgbClr val="DADADA"/>
        </a:accent4>
        <a:accent5>
          <a:srgbClr val="B8CAFF"/>
        </a:accent5>
        <a:accent6>
          <a:srgbClr val="00B9E7"/>
        </a:accent6>
        <a:hlink>
          <a:srgbClr val="FFFFCC"/>
        </a:hlink>
        <a:folHlink>
          <a:srgbClr val="33CCCC"/>
        </a:folHlink>
      </a:clrScheme>
      <a:clrMap bg1="dk2" tx1="lt1" bg2="dk1" tx2="lt2" accent1="accent1" accent2="accent2" accent3="accent3" accent4="accent4" accent5="accent5" accent6="accent6" hlink="hlink" folHlink="folHlink"/>
    </a:extraClrScheme>
    <a:extraClrScheme>
      <a:clrScheme name="1_Profile 7">
        <a:dk1>
          <a:srgbClr val="000000"/>
        </a:dk1>
        <a:lt1>
          <a:srgbClr val="619CB1"/>
        </a:lt1>
        <a:dk2>
          <a:srgbClr val="FFFFFF"/>
        </a:dk2>
        <a:lt2>
          <a:srgbClr val="4E899E"/>
        </a:lt2>
        <a:accent1>
          <a:srgbClr val="FFCC00"/>
        </a:accent1>
        <a:accent2>
          <a:srgbClr val="B6523E"/>
        </a:accent2>
        <a:accent3>
          <a:srgbClr val="B7CBD5"/>
        </a:accent3>
        <a:accent4>
          <a:srgbClr val="000000"/>
        </a:accent4>
        <a:accent5>
          <a:srgbClr val="FFE2AA"/>
        </a:accent5>
        <a:accent6>
          <a:srgbClr val="A54937"/>
        </a:accent6>
        <a:hlink>
          <a:srgbClr val="99CC00"/>
        </a:hlink>
        <a:folHlink>
          <a:srgbClr val="666699"/>
        </a:folHlink>
      </a:clrScheme>
      <a:clrMap bg1="lt1" tx1="dk1" bg2="lt2" tx2="dk2" accent1="accent1" accent2="accent2" accent3="accent3" accent4="accent4" accent5="accent5" accent6="accent6" hlink="hlink" folHlink="folHlink"/>
    </a:extraClrScheme>
    <a:extraClrScheme>
      <a:clrScheme name="1_Profile 8">
        <a:dk1>
          <a:srgbClr val="598600"/>
        </a:dk1>
        <a:lt1>
          <a:srgbClr val="FFFFFF"/>
        </a:lt1>
        <a:dk2>
          <a:srgbClr val="336600"/>
        </a:dk2>
        <a:lt2>
          <a:srgbClr val="FFFFFF"/>
        </a:lt2>
        <a:accent1>
          <a:srgbClr val="33CC33"/>
        </a:accent1>
        <a:accent2>
          <a:srgbClr val="99CC00"/>
        </a:accent2>
        <a:accent3>
          <a:srgbClr val="ADB8AA"/>
        </a:accent3>
        <a:accent4>
          <a:srgbClr val="DADADA"/>
        </a:accent4>
        <a:accent5>
          <a:srgbClr val="ADE2AD"/>
        </a:accent5>
        <a:accent6>
          <a:srgbClr val="8AB900"/>
        </a:accent6>
        <a:hlink>
          <a:srgbClr val="FFCC00"/>
        </a:hlink>
        <a:folHlink>
          <a:srgbClr val="FFFF99"/>
        </a:folHlink>
      </a:clrScheme>
      <a:clrMap bg1="dk2" tx1="lt1" bg2="dk1" tx2="lt2" accent1="accent1" accent2="accent2" accent3="accent3" accent4="accent4" accent5="accent5" accent6="accent6" hlink="hlink" folHlink="folHlink"/>
    </a:extraClrScheme>
    <a:extraClrScheme>
      <a:clrScheme name="1_Profile 9">
        <a:dk1>
          <a:srgbClr val="000000"/>
        </a:dk1>
        <a:lt1>
          <a:srgbClr val="FFFFFF"/>
        </a:lt1>
        <a:dk2>
          <a:srgbClr val="000000"/>
        </a:dk2>
        <a:lt2>
          <a:srgbClr val="DDDDDD"/>
        </a:lt2>
        <a:accent1>
          <a:srgbClr val="A3B2C1"/>
        </a:accent1>
        <a:accent2>
          <a:srgbClr val="CC0000"/>
        </a:accent2>
        <a:accent3>
          <a:srgbClr val="FFFFFF"/>
        </a:accent3>
        <a:accent4>
          <a:srgbClr val="000000"/>
        </a:accent4>
        <a:accent5>
          <a:srgbClr val="CED5DD"/>
        </a:accent5>
        <a:accent6>
          <a:srgbClr val="B90000"/>
        </a:accent6>
        <a:hlink>
          <a:srgbClr val="336699"/>
        </a:hlink>
        <a:folHlink>
          <a:srgbClr val="003366"/>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2_Profile">
  <a:themeElements>
    <a:clrScheme name="1_Profile 9">
      <a:dk1>
        <a:srgbClr val="000000"/>
      </a:dk1>
      <a:lt1>
        <a:srgbClr val="FFFFFF"/>
      </a:lt1>
      <a:dk2>
        <a:srgbClr val="000000"/>
      </a:dk2>
      <a:lt2>
        <a:srgbClr val="DDDDDD"/>
      </a:lt2>
      <a:accent1>
        <a:srgbClr val="A3B2C1"/>
      </a:accent1>
      <a:accent2>
        <a:srgbClr val="CC0000"/>
      </a:accent2>
      <a:accent3>
        <a:srgbClr val="FFFFFF"/>
      </a:accent3>
      <a:accent4>
        <a:srgbClr val="000000"/>
      </a:accent4>
      <a:accent5>
        <a:srgbClr val="CED5DD"/>
      </a:accent5>
      <a:accent6>
        <a:srgbClr val="B90000"/>
      </a:accent6>
      <a:hlink>
        <a:srgbClr val="336699"/>
      </a:hlink>
      <a:folHlink>
        <a:srgbClr val="003366"/>
      </a:folHlink>
    </a:clrScheme>
    <a:fontScheme name="1_Profile">
      <a:majorFont>
        <a:latin typeface="Verdana"/>
        <a:ea typeface="黑体"/>
        <a:cs typeface=""/>
      </a:majorFont>
      <a:minorFont>
        <a:latin typeface="Verdana"/>
        <a:ea typeface="黑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raClrSchemeLst>
    <a:extraClrScheme>
      <a:clrScheme name="1_Profile 1">
        <a:dk1>
          <a:srgbClr val="A50021"/>
        </a:dk1>
        <a:lt1>
          <a:srgbClr val="FFFFFF"/>
        </a:lt1>
        <a:dk2>
          <a:srgbClr val="800000"/>
        </a:dk2>
        <a:lt2>
          <a:srgbClr val="FFFFFF"/>
        </a:lt2>
        <a:accent1>
          <a:srgbClr val="FF9900"/>
        </a:accent1>
        <a:accent2>
          <a:srgbClr val="FF3300"/>
        </a:accent2>
        <a:accent3>
          <a:srgbClr val="C0AAAA"/>
        </a:accent3>
        <a:accent4>
          <a:srgbClr val="DADADA"/>
        </a:accent4>
        <a:accent5>
          <a:srgbClr val="FFCAAA"/>
        </a:accent5>
        <a:accent6>
          <a:srgbClr val="E72D00"/>
        </a:accent6>
        <a:hlink>
          <a:srgbClr val="FFFFCC"/>
        </a:hlink>
        <a:folHlink>
          <a:srgbClr val="FFCC99"/>
        </a:folHlink>
      </a:clrScheme>
      <a:clrMap bg1="dk2" tx1="lt1" bg2="dk1" tx2="lt2" accent1="accent1" accent2="accent2" accent3="accent3" accent4="accent4" accent5="accent5" accent6="accent6" hlink="hlink" folHlink="folHlink"/>
    </a:extraClrScheme>
    <a:extraClrScheme>
      <a:clrScheme name="1_Profile 2">
        <a:dk1>
          <a:srgbClr val="3C001E"/>
        </a:dk1>
        <a:lt1>
          <a:srgbClr val="FFFFFF"/>
        </a:lt1>
        <a:dk2>
          <a:srgbClr val="51072E"/>
        </a:dk2>
        <a:lt2>
          <a:srgbClr val="FFFFFF"/>
        </a:lt2>
        <a:accent1>
          <a:srgbClr val="89A38F"/>
        </a:accent1>
        <a:accent2>
          <a:srgbClr val="666699"/>
        </a:accent2>
        <a:accent3>
          <a:srgbClr val="B3AAAD"/>
        </a:accent3>
        <a:accent4>
          <a:srgbClr val="DADADA"/>
        </a:accent4>
        <a:accent5>
          <a:srgbClr val="C4CEC6"/>
        </a:accent5>
        <a:accent6>
          <a:srgbClr val="5C5C8A"/>
        </a:accent6>
        <a:hlink>
          <a:srgbClr val="808000"/>
        </a:hlink>
        <a:folHlink>
          <a:srgbClr val="666633"/>
        </a:folHlink>
      </a:clrScheme>
      <a:clrMap bg1="dk2" tx1="lt1" bg2="dk1" tx2="lt2" accent1="accent1" accent2="accent2" accent3="accent3" accent4="accent4" accent5="accent5" accent6="accent6" hlink="hlink" folHlink="folHlink"/>
    </a:extraClrScheme>
    <a:extraClrScheme>
      <a:clrScheme name="1_Profile 3">
        <a:dk1>
          <a:srgbClr val="333333"/>
        </a:dk1>
        <a:lt1>
          <a:srgbClr val="FFFFFF"/>
        </a:lt1>
        <a:dk2>
          <a:srgbClr val="000000"/>
        </a:dk2>
        <a:lt2>
          <a:srgbClr val="FFFFFF"/>
        </a:lt2>
        <a:accent1>
          <a:srgbClr val="3399FF"/>
        </a:accent1>
        <a:accent2>
          <a:srgbClr val="CC0000"/>
        </a:accent2>
        <a:accent3>
          <a:srgbClr val="AAAAAA"/>
        </a:accent3>
        <a:accent4>
          <a:srgbClr val="DADADA"/>
        </a:accent4>
        <a:accent5>
          <a:srgbClr val="ADCAFF"/>
        </a:accent5>
        <a:accent6>
          <a:srgbClr val="B90000"/>
        </a:accent6>
        <a:hlink>
          <a:srgbClr val="666699"/>
        </a:hlink>
        <a:folHlink>
          <a:srgbClr val="6600CC"/>
        </a:folHlink>
      </a:clrScheme>
      <a:clrMap bg1="dk2" tx1="lt1" bg2="dk1" tx2="lt2" accent1="accent1" accent2="accent2" accent3="accent3" accent4="accent4" accent5="accent5" accent6="accent6" hlink="hlink" folHlink="folHlink"/>
    </a:extraClrScheme>
    <a:extraClrScheme>
      <a:clrScheme name="1_Profile 4">
        <a:dk1>
          <a:srgbClr val="4B3D1B"/>
        </a:dk1>
        <a:lt1>
          <a:srgbClr val="FFFFFF"/>
        </a:lt1>
        <a:dk2>
          <a:srgbClr val="330000"/>
        </a:dk2>
        <a:lt2>
          <a:srgbClr val="FFFFFF"/>
        </a:lt2>
        <a:accent1>
          <a:srgbClr val="CC9900"/>
        </a:accent1>
        <a:accent2>
          <a:srgbClr val="CC6600"/>
        </a:accent2>
        <a:accent3>
          <a:srgbClr val="ADAAAA"/>
        </a:accent3>
        <a:accent4>
          <a:srgbClr val="DADADA"/>
        </a:accent4>
        <a:accent5>
          <a:srgbClr val="E2CAAA"/>
        </a:accent5>
        <a:accent6>
          <a:srgbClr val="B95C00"/>
        </a:accent6>
        <a:hlink>
          <a:srgbClr val="666699"/>
        </a:hlink>
        <a:folHlink>
          <a:srgbClr val="CCCC00"/>
        </a:folHlink>
      </a:clrScheme>
      <a:clrMap bg1="dk2" tx1="lt1" bg2="dk1" tx2="lt2" accent1="accent1" accent2="accent2" accent3="accent3" accent4="accent4" accent5="accent5" accent6="accent6" hlink="hlink" folHlink="folHlink"/>
    </a:extraClrScheme>
    <a:extraClrScheme>
      <a:clrScheme name="1_Profile 5">
        <a:dk1>
          <a:srgbClr val="006666"/>
        </a:dk1>
        <a:lt1>
          <a:srgbClr val="FFFFFF"/>
        </a:lt1>
        <a:dk2>
          <a:srgbClr val="003366"/>
        </a:dk2>
        <a:lt2>
          <a:srgbClr val="FFFFFF"/>
        </a:lt2>
        <a:accent1>
          <a:srgbClr val="0099CC"/>
        </a:accent1>
        <a:accent2>
          <a:srgbClr val="6666FF"/>
        </a:accent2>
        <a:accent3>
          <a:srgbClr val="AAADB8"/>
        </a:accent3>
        <a:accent4>
          <a:srgbClr val="DADADA"/>
        </a:accent4>
        <a:accent5>
          <a:srgbClr val="AACAE2"/>
        </a:accent5>
        <a:accent6>
          <a:srgbClr val="5C5CE7"/>
        </a:accent6>
        <a:hlink>
          <a:srgbClr val="FFFFCC"/>
        </a:hlink>
        <a:folHlink>
          <a:srgbClr val="FFCC00"/>
        </a:folHlink>
      </a:clrScheme>
      <a:clrMap bg1="dk2" tx1="lt1" bg2="dk1" tx2="lt2" accent1="accent1" accent2="accent2" accent3="accent3" accent4="accent4" accent5="accent5" accent6="accent6" hlink="hlink" folHlink="folHlink"/>
    </a:extraClrScheme>
    <a:extraClrScheme>
      <a:clrScheme name="1_Profile 6">
        <a:dk1>
          <a:srgbClr val="003366"/>
        </a:dk1>
        <a:lt1>
          <a:srgbClr val="FFFFFF"/>
        </a:lt1>
        <a:dk2>
          <a:srgbClr val="006666"/>
        </a:dk2>
        <a:lt2>
          <a:srgbClr val="FFFFFF"/>
        </a:lt2>
        <a:accent1>
          <a:srgbClr val="6699FF"/>
        </a:accent1>
        <a:accent2>
          <a:srgbClr val="00CCFF"/>
        </a:accent2>
        <a:accent3>
          <a:srgbClr val="AAB8B8"/>
        </a:accent3>
        <a:accent4>
          <a:srgbClr val="DADADA"/>
        </a:accent4>
        <a:accent5>
          <a:srgbClr val="B8CAFF"/>
        </a:accent5>
        <a:accent6>
          <a:srgbClr val="00B9E7"/>
        </a:accent6>
        <a:hlink>
          <a:srgbClr val="FFFFCC"/>
        </a:hlink>
        <a:folHlink>
          <a:srgbClr val="33CCCC"/>
        </a:folHlink>
      </a:clrScheme>
      <a:clrMap bg1="dk2" tx1="lt1" bg2="dk1" tx2="lt2" accent1="accent1" accent2="accent2" accent3="accent3" accent4="accent4" accent5="accent5" accent6="accent6" hlink="hlink" folHlink="folHlink"/>
    </a:extraClrScheme>
    <a:extraClrScheme>
      <a:clrScheme name="1_Profile 7">
        <a:dk1>
          <a:srgbClr val="000000"/>
        </a:dk1>
        <a:lt1>
          <a:srgbClr val="619CB1"/>
        </a:lt1>
        <a:dk2>
          <a:srgbClr val="FFFFFF"/>
        </a:dk2>
        <a:lt2>
          <a:srgbClr val="4E899E"/>
        </a:lt2>
        <a:accent1>
          <a:srgbClr val="FFCC00"/>
        </a:accent1>
        <a:accent2>
          <a:srgbClr val="B6523E"/>
        </a:accent2>
        <a:accent3>
          <a:srgbClr val="B7CBD5"/>
        </a:accent3>
        <a:accent4>
          <a:srgbClr val="000000"/>
        </a:accent4>
        <a:accent5>
          <a:srgbClr val="FFE2AA"/>
        </a:accent5>
        <a:accent6>
          <a:srgbClr val="A54937"/>
        </a:accent6>
        <a:hlink>
          <a:srgbClr val="99CC00"/>
        </a:hlink>
        <a:folHlink>
          <a:srgbClr val="666699"/>
        </a:folHlink>
      </a:clrScheme>
      <a:clrMap bg1="lt1" tx1="dk1" bg2="lt2" tx2="dk2" accent1="accent1" accent2="accent2" accent3="accent3" accent4="accent4" accent5="accent5" accent6="accent6" hlink="hlink" folHlink="folHlink"/>
    </a:extraClrScheme>
    <a:extraClrScheme>
      <a:clrScheme name="1_Profile 8">
        <a:dk1>
          <a:srgbClr val="598600"/>
        </a:dk1>
        <a:lt1>
          <a:srgbClr val="FFFFFF"/>
        </a:lt1>
        <a:dk2>
          <a:srgbClr val="336600"/>
        </a:dk2>
        <a:lt2>
          <a:srgbClr val="FFFFFF"/>
        </a:lt2>
        <a:accent1>
          <a:srgbClr val="33CC33"/>
        </a:accent1>
        <a:accent2>
          <a:srgbClr val="99CC00"/>
        </a:accent2>
        <a:accent3>
          <a:srgbClr val="ADB8AA"/>
        </a:accent3>
        <a:accent4>
          <a:srgbClr val="DADADA"/>
        </a:accent4>
        <a:accent5>
          <a:srgbClr val="ADE2AD"/>
        </a:accent5>
        <a:accent6>
          <a:srgbClr val="8AB900"/>
        </a:accent6>
        <a:hlink>
          <a:srgbClr val="FFCC00"/>
        </a:hlink>
        <a:folHlink>
          <a:srgbClr val="FFFF99"/>
        </a:folHlink>
      </a:clrScheme>
      <a:clrMap bg1="dk2" tx1="lt1" bg2="dk1" tx2="lt2" accent1="accent1" accent2="accent2" accent3="accent3" accent4="accent4" accent5="accent5" accent6="accent6" hlink="hlink" folHlink="folHlink"/>
    </a:extraClrScheme>
    <a:extraClrScheme>
      <a:clrScheme name="1_Profile 9">
        <a:dk1>
          <a:srgbClr val="000000"/>
        </a:dk1>
        <a:lt1>
          <a:srgbClr val="FFFFFF"/>
        </a:lt1>
        <a:dk2>
          <a:srgbClr val="000000"/>
        </a:dk2>
        <a:lt2>
          <a:srgbClr val="DDDDDD"/>
        </a:lt2>
        <a:accent1>
          <a:srgbClr val="A3B2C1"/>
        </a:accent1>
        <a:accent2>
          <a:srgbClr val="CC0000"/>
        </a:accent2>
        <a:accent3>
          <a:srgbClr val="FFFFFF"/>
        </a:accent3>
        <a:accent4>
          <a:srgbClr val="000000"/>
        </a:accent4>
        <a:accent5>
          <a:srgbClr val="CED5DD"/>
        </a:accent5>
        <a:accent6>
          <a:srgbClr val="B90000"/>
        </a:accent6>
        <a:hlink>
          <a:srgbClr val="336699"/>
        </a:hlink>
        <a:folHlink>
          <a:srgbClr val="003366"/>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3_Profile">
  <a:themeElements>
    <a:clrScheme name="1_Profile 9">
      <a:dk1>
        <a:srgbClr val="000000"/>
      </a:dk1>
      <a:lt1>
        <a:srgbClr val="FFFFFF"/>
      </a:lt1>
      <a:dk2>
        <a:srgbClr val="000000"/>
      </a:dk2>
      <a:lt2>
        <a:srgbClr val="DDDDDD"/>
      </a:lt2>
      <a:accent1>
        <a:srgbClr val="A3B2C1"/>
      </a:accent1>
      <a:accent2>
        <a:srgbClr val="CC0000"/>
      </a:accent2>
      <a:accent3>
        <a:srgbClr val="FFFFFF"/>
      </a:accent3>
      <a:accent4>
        <a:srgbClr val="000000"/>
      </a:accent4>
      <a:accent5>
        <a:srgbClr val="CED5DD"/>
      </a:accent5>
      <a:accent6>
        <a:srgbClr val="B90000"/>
      </a:accent6>
      <a:hlink>
        <a:srgbClr val="336699"/>
      </a:hlink>
      <a:folHlink>
        <a:srgbClr val="003366"/>
      </a:folHlink>
    </a:clrScheme>
    <a:fontScheme name="1_Profile">
      <a:majorFont>
        <a:latin typeface="Verdana"/>
        <a:ea typeface="黑体"/>
        <a:cs typeface=""/>
      </a:majorFont>
      <a:minorFont>
        <a:latin typeface="Verdana"/>
        <a:ea typeface="黑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lnDef>
      <a:spPr/>
      <a:bodyPr/>
      <a:lstStyle/>
      <a:style>
        <a:lnRef idx="1">
          <a:schemeClr val="accent1"/>
        </a:lnRef>
        <a:fillRef idx="0">
          <a:schemeClr val="accent1"/>
        </a:fillRef>
        <a:effectRef idx="0">
          <a:schemeClr val="accent1"/>
        </a:effectRef>
        <a:fontRef idx="minor">
          <a:schemeClr val="tx1"/>
        </a:fontRef>
      </a:style>
    </a:lnDef>
  </a:objectDefaults>
  <a:extraClrSchemeLst>
    <a:extraClrScheme>
      <a:clrScheme name="1_Profile 1">
        <a:dk1>
          <a:srgbClr val="A50021"/>
        </a:dk1>
        <a:lt1>
          <a:srgbClr val="FFFFFF"/>
        </a:lt1>
        <a:dk2>
          <a:srgbClr val="800000"/>
        </a:dk2>
        <a:lt2>
          <a:srgbClr val="FFFFFF"/>
        </a:lt2>
        <a:accent1>
          <a:srgbClr val="FF9900"/>
        </a:accent1>
        <a:accent2>
          <a:srgbClr val="FF3300"/>
        </a:accent2>
        <a:accent3>
          <a:srgbClr val="C0AAAA"/>
        </a:accent3>
        <a:accent4>
          <a:srgbClr val="DADADA"/>
        </a:accent4>
        <a:accent5>
          <a:srgbClr val="FFCAAA"/>
        </a:accent5>
        <a:accent6>
          <a:srgbClr val="E72D00"/>
        </a:accent6>
        <a:hlink>
          <a:srgbClr val="FFFFCC"/>
        </a:hlink>
        <a:folHlink>
          <a:srgbClr val="FFCC99"/>
        </a:folHlink>
      </a:clrScheme>
      <a:clrMap bg1="dk2" tx1="lt1" bg2="dk1" tx2="lt2" accent1="accent1" accent2="accent2" accent3="accent3" accent4="accent4" accent5="accent5" accent6="accent6" hlink="hlink" folHlink="folHlink"/>
    </a:extraClrScheme>
    <a:extraClrScheme>
      <a:clrScheme name="1_Profile 2">
        <a:dk1>
          <a:srgbClr val="3C001E"/>
        </a:dk1>
        <a:lt1>
          <a:srgbClr val="FFFFFF"/>
        </a:lt1>
        <a:dk2>
          <a:srgbClr val="51072E"/>
        </a:dk2>
        <a:lt2>
          <a:srgbClr val="FFFFFF"/>
        </a:lt2>
        <a:accent1>
          <a:srgbClr val="89A38F"/>
        </a:accent1>
        <a:accent2>
          <a:srgbClr val="666699"/>
        </a:accent2>
        <a:accent3>
          <a:srgbClr val="B3AAAD"/>
        </a:accent3>
        <a:accent4>
          <a:srgbClr val="DADADA"/>
        </a:accent4>
        <a:accent5>
          <a:srgbClr val="C4CEC6"/>
        </a:accent5>
        <a:accent6>
          <a:srgbClr val="5C5C8A"/>
        </a:accent6>
        <a:hlink>
          <a:srgbClr val="808000"/>
        </a:hlink>
        <a:folHlink>
          <a:srgbClr val="666633"/>
        </a:folHlink>
      </a:clrScheme>
      <a:clrMap bg1="dk2" tx1="lt1" bg2="dk1" tx2="lt2" accent1="accent1" accent2="accent2" accent3="accent3" accent4="accent4" accent5="accent5" accent6="accent6" hlink="hlink" folHlink="folHlink"/>
    </a:extraClrScheme>
    <a:extraClrScheme>
      <a:clrScheme name="1_Profile 3">
        <a:dk1>
          <a:srgbClr val="333333"/>
        </a:dk1>
        <a:lt1>
          <a:srgbClr val="FFFFFF"/>
        </a:lt1>
        <a:dk2>
          <a:srgbClr val="000000"/>
        </a:dk2>
        <a:lt2>
          <a:srgbClr val="FFFFFF"/>
        </a:lt2>
        <a:accent1>
          <a:srgbClr val="3399FF"/>
        </a:accent1>
        <a:accent2>
          <a:srgbClr val="CC0000"/>
        </a:accent2>
        <a:accent3>
          <a:srgbClr val="AAAAAA"/>
        </a:accent3>
        <a:accent4>
          <a:srgbClr val="DADADA"/>
        </a:accent4>
        <a:accent5>
          <a:srgbClr val="ADCAFF"/>
        </a:accent5>
        <a:accent6>
          <a:srgbClr val="B90000"/>
        </a:accent6>
        <a:hlink>
          <a:srgbClr val="666699"/>
        </a:hlink>
        <a:folHlink>
          <a:srgbClr val="6600CC"/>
        </a:folHlink>
      </a:clrScheme>
      <a:clrMap bg1="dk2" tx1="lt1" bg2="dk1" tx2="lt2" accent1="accent1" accent2="accent2" accent3="accent3" accent4="accent4" accent5="accent5" accent6="accent6" hlink="hlink" folHlink="folHlink"/>
    </a:extraClrScheme>
    <a:extraClrScheme>
      <a:clrScheme name="1_Profile 4">
        <a:dk1>
          <a:srgbClr val="4B3D1B"/>
        </a:dk1>
        <a:lt1>
          <a:srgbClr val="FFFFFF"/>
        </a:lt1>
        <a:dk2>
          <a:srgbClr val="330000"/>
        </a:dk2>
        <a:lt2>
          <a:srgbClr val="FFFFFF"/>
        </a:lt2>
        <a:accent1>
          <a:srgbClr val="CC9900"/>
        </a:accent1>
        <a:accent2>
          <a:srgbClr val="CC6600"/>
        </a:accent2>
        <a:accent3>
          <a:srgbClr val="ADAAAA"/>
        </a:accent3>
        <a:accent4>
          <a:srgbClr val="DADADA"/>
        </a:accent4>
        <a:accent5>
          <a:srgbClr val="E2CAAA"/>
        </a:accent5>
        <a:accent6>
          <a:srgbClr val="B95C00"/>
        </a:accent6>
        <a:hlink>
          <a:srgbClr val="666699"/>
        </a:hlink>
        <a:folHlink>
          <a:srgbClr val="CCCC00"/>
        </a:folHlink>
      </a:clrScheme>
      <a:clrMap bg1="dk2" tx1="lt1" bg2="dk1" tx2="lt2" accent1="accent1" accent2="accent2" accent3="accent3" accent4="accent4" accent5="accent5" accent6="accent6" hlink="hlink" folHlink="folHlink"/>
    </a:extraClrScheme>
    <a:extraClrScheme>
      <a:clrScheme name="1_Profile 5">
        <a:dk1>
          <a:srgbClr val="006666"/>
        </a:dk1>
        <a:lt1>
          <a:srgbClr val="FFFFFF"/>
        </a:lt1>
        <a:dk2>
          <a:srgbClr val="003366"/>
        </a:dk2>
        <a:lt2>
          <a:srgbClr val="FFFFFF"/>
        </a:lt2>
        <a:accent1>
          <a:srgbClr val="0099CC"/>
        </a:accent1>
        <a:accent2>
          <a:srgbClr val="6666FF"/>
        </a:accent2>
        <a:accent3>
          <a:srgbClr val="AAADB8"/>
        </a:accent3>
        <a:accent4>
          <a:srgbClr val="DADADA"/>
        </a:accent4>
        <a:accent5>
          <a:srgbClr val="AACAE2"/>
        </a:accent5>
        <a:accent6>
          <a:srgbClr val="5C5CE7"/>
        </a:accent6>
        <a:hlink>
          <a:srgbClr val="FFFFCC"/>
        </a:hlink>
        <a:folHlink>
          <a:srgbClr val="FFCC00"/>
        </a:folHlink>
      </a:clrScheme>
      <a:clrMap bg1="dk2" tx1="lt1" bg2="dk1" tx2="lt2" accent1="accent1" accent2="accent2" accent3="accent3" accent4="accent4" accent5="accent5" accent6="accent6" hlink="hlink" folHlink="folHlink"/>
    </a:extraClrScheme>
    <a:extraClrScheme>
      <a:clrScheme name="1_Profile 6">
        <a:dk1>
          <a:srgbClr val="003366"/>
        </a:dk1>
        <a:lt1>
          <a:srgbClr val="FFFFFF"/>
        </a:lt1>
        <a:dk2>
          <a:srgbClr val="006666"/>
        </a:dk2>
        <a:lt2>
          <a:srgbClr val="FFFFFF"/>
        </a:lt2>
        <a:accent1>
          <a:srgbClr val="6699FF"/>
        </a:accent1>
        <a:accent2>
          <a:srgbClr val="00CCFF"/>
        </a:accent2>
        <a:accent3>
          <a:srgbClr val="AAB8B8"/>
        </a:accent3>
        <a:accent4>
          <a:srgbClr val="DADADA"/>
        </a:accent4>
        <a:accent5>
          <a:srgbClr val="B8CAFF"/>
        </a:accent5>
        <a:accent6>
          <a:srgbClr val="00B9E7"/>
        </a:accent6>
        <a:hlink>
          <a:srgbClr val="FFFFCC"/>
        </a:hlink>
        <a:folHlink>
          <a:srgbClr val="33CCCC"/>
        </a:folHlink>
      </a:clrScheme>
      <a:clrMap bg1="dk2" tx1="lt1" bg2="dk1" tx2="lt2" accent1="accent1" accent2="accent2" accent3="accent3" accent4="accent4" accent5="accent5" accent6="accent6" hlink="hlink" folHlink="folHlink"/>
    </a:extraClrScheme>
    <a:extraClrScheme>
      <a:clrScheme name="1_Profile 7">
        <a:dk1>
          <a:srgbClr val="000000"/>
        </a:dk1>
        <a:lt1>
          <a:srgbClr val="619CB1"/>
        </a:lt1>
        <a:dk2>
          <a:srgbClr val="FFFFFF"/>
        </a:dk2>
        <a:lt2>
          <a:srgbClr val="4E899E"/>
        </a:lt2>
        <a:accent1>
          <a:srgbClr val="FFCC00"/>
        </a:accent1>
        <a:accent2>
          <a:srgbClr val="B6523E"/>
        </a:accent2>
        <a:accent3>
          <a:srgbClr val="B7CBD5"/>
        </a:accent3>
        <a:accent4>
          <a:srgbClr val="000000"/>
        </a:accent4>
        <a:accent5>
          <a:srgbClr val="FFE2AA"/>
        </a:accent5>
        <a:accent6>
          <a:srgbClr val="A54937"/>
        </a:accent6>
        <a:hlink>
          <a:srgbClr val="99CC00"/>
        </a:hlink>
        <a:folHlink>
          <a:srgbClr val="666699"/>
        </a:folHlink>
      </a:clrScheme>
      <a:clrMap bg1="lt1" tx1="dk1" bg2="lt2" tx2="dk2" accent1="accent1" accent2="accent2" accent3="accent3" accent4="accent4" accent5="accent5" accent6="accent6" hlink="hlink" folHlink="folHlink"/>
    </a:extraClrScheme>
    <a:extraClrScheme>
      <a:clrScheme name="1_Profile 8">
        <a:dk1>
          <a:srgbClr val="598600"/>
        </a:dk1>
        <a:lt1>
          <a:srgbClr val="FFFFFF"/>
        </a:lt1>
        <a:dk2>
          <a:srgbClr val="336600"/>
        </a:dk2>
        <a:lt2>
          <a:srgbClr val="FFFFFF"/>
        </a:lt2>
        <a:accent1>
          <a:srgbClr val="33CC33"/>
        </a:accent1>
        <a:accent2>
          <a:srgbClr val="99CC00"/>
        </a:accent2>
        <a:accent3>
          <a:srgbClr val="ADB8AA"/>
        </a:accent3>
        <a:accent4>
          <a:srgbClr val="DADADA"/>
        </a:accent4>
        <a:accent5>
          <a:srgbClr val="ADE2AD"/>
        </a:accent5>
        <a:accent6>
          <a:srgbClr val="8AB900"/>
        </a:accent6>
        <a:hlink>
          <a:srgbClr val="FFCC00"/>
        </a:hlink>
        <a:folHlink>
          <a:srgbClr val="FFFF99"/>
        </a:folHlink>
      </a:clrScheme>
      <a:clrMap bg1="dk2" tx1="lt1" bg2="dk1" tx2="lt2" accent1="accent1" accent2="accent2" accent3="accent3" accent4="accent4" accent5="accent5" accent6="accent6" hlink="hlink" folHlink="folHlink"/>
    </a:extraClrScheme>
    <a:extraClrScheme>
      <a:clrScheme name="1_Profile 9">
        <a:dk1>
          <a:srgbClr val="000000"/>
        </a:dk1>
        <a:lt1>
          <a:srgbClr val="FFFFFF"/>
        </a:lt1>
        <a:dk2>
          <a:srgbClr val="000000"/>
        </a:dk2>
        <a:lt2>
          <a:srgbClr val="DDDDDD"/>
        </a:lt2>
        <a:accent1>
          <a:srgbClr val="A3B2C1"/>
        </a:accent1>
        <a:accent2>
          <a:srgbClr val="CC0000"/>
        </a:accent2>
        <a:accent3>
          <a:srgbClr val="FFFFFF"/>
        </a:accent3>
        <a:accent4>
          <a:srgbClr val="000000"/>
        </a:accent4>
        <a:accent5>
          <a:srgbClr val="CED5DD"/>
        </a:accent5>
        <a:accent6>
          <a:srgbClr val="B90000"/>
        </a:accent6>
        <a:hlink>
          <a:srgbClr val="336699"/>
        </a:hlink>
        <a:folHlink>
          <a:srgbClr val="003366"/>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4_Profile">
  <a:themeElements>
    <a:clrScheme name="1_Profile 9">
      <a:dk1>
        <a:srgbClr val="000000"/>
      </a:dk1>
      <a:lt1>
        <a:srgbClr val="FFFFFF"/>
      </a:lt1>
      <a:dk2>
        <a:srgbClr val="000000"/>
      </a:dk2>
      <a:lt2>
        <a:srgbClr val="DDDDDD"/>
      </a:lt2>
      <a:accent1>
        <a:srgbClr val="A3B2C1"/>
      </a:accent1>
      <a:accent2>
        <a:srgbClr val="CC0000"/>
      </a:accent2>
      <a:accent3>
        <a:srgbClr val="FFFFFF"/>
      </a:accent3>
      <a:accent4>
        <a:srgbClr val="000000"/>
      </a:accent4>
      <a:accent5>
        <a:srgbClr val="CED5DD"/>
      </a:accent5>
      <a:accent6>
        <a:srgbClr val="B90000"/>
      </a:accent6>
      <a:hlink>
        <a:srgbClr val="336699"/>
      </a:hlink>
      <a:folHlink>
        <a:srgbClr val="003366"/>
      </a:folHlink>
    </a:clrScheme>
    <a:fontScheme name="1_Profile">
      <a:majorFont>
        <a:latin typeface="Verdana"/>
        <a:ea typeface="黑体"/>
        <a:cs typeface=""/>
      </a:majorFont>
      <a:minorFont>
        <a:latin typeface="Verdana"/>
        <a:ea typeface="黑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lnDef>
      <a:spPr/>
      <a:bodyPr/>
      <a:lstStyle/>
      <a:style>
        <a:lnRef idx="1">
          <a:schemeClr val="accent1"/>
        </a:lnRef>
        <a:fillRef idx="0">
          <a:schemeClr val="accent1"/>
        </a:fillRef>
        <a:effectRef idx="0">
          <a:schemeClr val="accent1"/>
        </a:effectRef>
        <a:fontRef idx="minor">
          <a:schemeClr val="tx1"/>
        </a:fontRef>
      </a:style>
    </a:lnDef>
  </a:objectDefaults>
  <a:extraClrSchemeLst>
    <a:extraClrScheme>
      <a:clrScheme name="1_Profile 1">
        <a:dk1>
          <a:srgbClr val="A50021"/>
        </a:dk1>
        <a:lt1>
          <a:srgbClr val="FFFFFF"/>
        </a:lt1>
        <a:dk2>
          <a:srgbClr val="800000"/>
        </a:dk2>
        <a:lt2>
          <a:srgbClr val="FFFFFF"/>
        </a:lt2>
        <a:accent1>
          <a:srgbClr val="FF9900"/>
        </a:accent1>
        <a:accent2>
          <a:srgbClr val="FF3300"/>
        </a:accent2>
        <a:accent3>
          <a:srgbClr val="C0AAAA"/>
        </a:accent3>
        <a:accent4>
          <a:srgbClr val="DADADA"/>
        </a:accent4>
        <a:accent5>
          <a:srgbClr val="FFCAAA"/>
        </a:accent5>
        <a:accent6>
          <a:srgbClr val="E72D00"/>
        </a:accent6>
        <a:hlink>
          <a:srgbClr val="FFFFCC"/>
        </a:hlink>
        <a:folHlink>
          <a:srgbClr val="FFCC99"/>
        </a:folHlink>
      </a:clrScheme>
      <a:clrMap bg1="dk2" tx1="lt1" bg2="dk1" tx2="lt2" accent1="accent1" accent2="accent2" accent3="accent3" accent4="accent4" accent5="accent5" accent6="accent6" hlink="hlink" folHlink="folHlink"/>
    </a:extraClrScheme>
    <a:extraClrScheme>
      <a:clrScheme name="1_Profile 2">
        <a:dk1>
          <a:srgbClr val="3C001E"/>
        </a:dk1>
        <a:lt1>
          <a:srgbClr val="FFFFFF"/>
        </a:lt1>
        <a:dk2>
          <a:srgbClr val="51072E"/>
        </a:dk2>
        <a:lt2>
          <a:srgbClr val="FFFFFF"/>
        </a:lt2>
        <a:accent1>
          <a:srgbClr val="89A38F"/>
        </a:accent1>
        <a:accent2>
          <a:srgbClr val="666699"/>
        </a:accent2>
        <a:accent3>
          <a:srgbClr val="B3AAAD"/>
        </a:accent3>
        <a:accent4>
          <a:srgbClr val="DADADA"/>
        </a:accent4>
        <a:accent5>
          <a:srgbClr val="C4CEC6"/>
        </a:accent5>
        <a:accent6>
          <a:srgbClr val="5C5C8A"/>
        </a:accent6>
        <a:hlink>
          <a:srgbClr val="808000"/>
        </a:hlink>
        <a:folHlink>
          <a:srgbClr val="666633"/>
        </a:folHlink>
      </a:clrScheme>
      <a:clrMap bg1="dk2" tx1="lt1" bg2="dk1" tx2="lt2" accent1="accent1" accent2="accent2" accent3="accent3" accent4="accent4" accent5="accent5" accent6="accent6" hlink="hlink" folHlink="folHlink"/>
    </a:extraClrScheme>
    <a:extraClrScheme>
      <a:clrScheme name="1_Profile 3">
        <a:dk1>
          <a:srgbClr val="333333"/>
        </a:dk1>
        <a:lt1>
          <a:srgbClr val="FFFFFF"/>
        </a:lt1>
        <a:dk2>
          <a:srgbClr val="000000"/>
        </a:dk2>
        <a:lt2>
          <a:srgbClr val="FFFFFF"/>
        </a:lt2>
        <a:accent1>
          <a:srgbClr val="3399FF"/>
        </a:accent1>
        <a:accent2>
          <a:srgbClr val="CC0000"/>
        </a:accent2>
        <a:accent3>
          <a:srgbClr val="AAAAAA"/>
        </a:accent3>
        <a:accent4>
          <a:srgbClr val="DADADA"/>
        </a:accent4>
        <a:accent5>
          <a:srgbClr val="ADCAFF"/>
        </a:accent5>
        <a:accent6>
          <a:srgbClr val="B90000"/>
        </a:accent6>
        <a:hlink>
          <a:srgbClr val="666699"/>
        </a:hlink>
        <a:folHlink>
          <a:srgbClr val="6600CC"/>
        </a:folHlink>
      </a:clrScheme>
      <a:clrMap bg1="dk2" tx1="lt1" bg2="dk1" tx2="lt2" accent1="accent1" accent2="accent2" accent3="accent3" accent4="accent4" accent5="accent5" accent6="accent6" hlink="hlink" folHlink="folHlink"/>
    </a:extraClrScheme>
    <a:extraClrScheme>
      <a:clrScheme name="1_Profile 4">
        <a:dk1>
          <a:srgbClr val="4B3D1B"/>
        </a:dk1>
        <a:lt1>
          <a:srgbClr val="FFFFFF"/>
        </a:lt1>
        <a:dk2>
          <a:srgbClr val="330000"/>
        </a:dk2>
        <a:lt2>
          <a:srgbClr val="FFFFFF"/>
        </a:lt2>
        <a:accent1>
          <a:srgbClr val="CC9900"/>
        </a:accent1>
        <a:accent2>
          <a:srgbClr val="CC6600"/>
        </a:accent2>
        <a:accent3>
          <a:srgbClr val="ADAAAA"/>
        </a:accent3>
        <a:accent4>
          <a:srgbClr val="DADADA"/>
        </a:accent4>
        <a:accent5>
          <a:srgbClr val="E2CAAA"/>
        </a:accent5>
        <a:accent6>
          <a:srgbClr val="B95C00"/>
        </a:accent6>
        <a:hlink>
          <a:srgbClr val="666699"/>
        </a:hlink>
        <a:folHlink>
          <a:srgbClr val="CCCC00"/>
        </a:folHlink>
      </a:clrScheme>
      <a:clrMap bg1="dk2" tx1="lt1" bg2="dk1" tx2="lt2" accent1="accent1" accent2="accent2" accent3="accent3" accent4="accent4" accent5="accent5" accent6="accent6" hlink="hlink" folHlink="folHlink"/>
    </a:extraClrScheme>
    <a:extraClrScheme>
      <a:clrScheme name="1_Profile 5">
        <a:dk1>
          <a:srgbClr val="006666"/>
        </a:dk1>
        <a:lt1>
          <a:srgbClr val="FFFFFF"/>
        </a:lt1>
        <a:dk2>
          <a:srgbClr val="003366"/>
        </a:dk2>
        <a:lt2>
          <a:srgbClr val="FFFFFF"/>
        </a:lt2>
        <a:accent1>
          <a:srgbClr val="0099CC"/>
        </a:accent1>
        <a:accent2>
          <a:srgbClr val="6666FF"/>
        </a:accent2>
        <a:accent3>
          <a:srgbClr val="AAADB8"/>
        </a:accent3>
        <a:accent4>
          <a:srgbClr val="DADADA"/>
        </a:accent4>
        <a:accent5>
          <a:srgbClr val="AACAE2"/>
        </a:accent5>
        <a:accent6>
          <a:srgbClr val="5C5CE7"/>
        </a:accent6>
        <a:hlink>
          <a:srgbClr val="FFFFCC"/>
        </a:hlink>
        <a:folHlink>
          <a:srgbClr val="FFCC00"/>
        </a:folHlink>
      </a:clrScheme>
      <a:clrMap bg1="dk2" tx1="lt1" bg2="dk1" tx2="lt2" accent1="accent1" accent2="accent2" accent3="accent3" accent4="accent4" accent5="accent5" accent6="accent6" hlink="hlink" folHlink="folHlink"/>
    </a:extraClrScheme>
    <a:extraClrScheme>
      <a:clrScheme name="1_Profile 6">
        <a:dk1>
          <a:srgbClr val="003366"/>
        </a:dk1>
        <a:lt1>
          <a:srgbClr val="FFFFFF"/>
        </a:lt1>
        <a:dk2>
          <a:srgbClr val="006666"/>
        </a:dk2>
        <a:lt2>
          <a:srgbClr val="FFFFFF"/>
        </a:lt2>
        <a:accent1>
          <a:srgbClr val="6699FF"/>
        </a:accent1>
        <a:accent2>
          <a:srgbClr val="00CCFF"/>
        </a:accent2>
        <a:accent3>
          <a:srgbClr val="AAB8B8"/>
        </a:accent3>
        <a:accent4>
          <a:srgbClr val="DADADA"/>
        </a:accent4>
        <a:accent5>
          <a:srgbClr val="B8CAFF"/>
        </a:accent5>
        <a:accent6>
          <a:srgbClr val="00B9E7"/>
        </a:accent6>
        <a:hlink>
          <a:srgbClr val="FFFFCC"/>
        </a:hlink>
        <a:folHlink>
          <a:srgbClr val="33CCCC"/>
        </a:folHlink>
      </a:clrScheme>
      <a:clrMap bg1="dk2" tx1="lt1" bg2="dk1" tx2="lt2" accent1="accent1" accent2="accent2" accent3="accent3" accent4="accent4" accent5="accent5" accent6="accent6" hlink="hlink" folHlink="folHlink"/>
    </a:extraClrScheme>
    <a:extraClrScheme>
      <a:clrScheme name="1_Profile 7">
        <a:dk1>
          <a:srgbClr val="000000"/>
        </a:dk1>
        <a:lt1>
          <a:srgbClr val="619CB1"/>
        </a:lt1>
        <a:dk2>
          <a:srgbClr val="FFFFFF"/>
        </a:dk2>
        <a:lt2>
          <a:srgbClr val="4E899E"/>
        </a:lt2>
        <a:accent1>
          <a:srgbClr val="FFCC00"/>
        </a:accent1>
        <a:accent2>
          <a:srgbClr val="B6523E"/>
        </a:accent2>
        <a:accent3>
          <a:srgbClr val="B7CBD5"/>
        </a:accent3>
        <a:accent4>
          <a:srgbClr val="000000"/>
        </a:accent4>
        <a:accent5>
          <a:srgbClr val="FFE2AA"/>
        </a:accent5>
        <a:accent6>
          <a:srgbClr val="A54937"/>
        </a:accent6>
        <a:hlink>
          <a:srgbClr val="99CC00"/>
        </a:hlink>
        <a:folHlink>
          <a:srgbClr val="666699"/>
        </a:folHlink>
      </a:clrScheme>
      <a:clrMap bg1="lt1" tx1="dk1" bg2="lt2" tx2="dk2" accent1="accent1" accent2="accent2" accent3="accent3" accent4="accent4" accent5="accent5" accent6="accent6" hlink="hlink" folHlink="folHlink"/>
    </a:extraClrScheme>
    <a:extraClrScheme>
      <a:clrScheme name="1_Profile 8">
        <a:dk1>
          <a:srgbClr val="598600"/>
        </a:dk1>
        <a:lt1>
          <a:srgbClr val="FFFFFF"/>
        </a:lt1>
        <a:dk2>
          <a:srgbClr val="336600"/>
        </a:dk2>
        <a:lt2>
          <a:srgbClr val="FFFFFF"/>
        </a:lt2>
        <a:accent1>
          <a:srgbClr val="33CC33"/>
        </a:accent1>
        <a:accent2>
          <a:srgbClr val="99CC00"/>
        </a:accent2>
        <a:accent3>
          <a:srgbClr val="ADB8AA"/>
        </a:accent3>
        <a:accent4>
          <a:srgbClr val="DADADA"/>
        </a:accent4>
        <a:accent5>
          <a:srgbClr val="ADE2AD"/>
        </a:accent5>
        <a:accent6>
          <a:srgbClr val="8AB900"/>
        </a:accent6>
        <a:hlink>
          <a:srgbClr val="FFCC00"/>
        </a:hlink>
        <a:folHlink>
          <a:srgbClr val="FFFF99"/>
        </a:folHlink>
      </a:clrScheme>
      <a:clrMap bg1="dk2" tx1="lt1" bg2="dk1" tx2="lt2" accent1="accent1" accent2="accent2" accent3="accent3" accent4="accent4" accent5="accent5" accent6="accent6" hlink="hlink" folHlink="folHlink"/>
    </a:extraClrScheme>
    <a:extraClrScheme>
      <a:clrScheme name="1_Profile 9">
        <a:dk1>
          <a:srgbClr val="000000"/>
        </a:dk1>
        <a:lt1>
          <a:srgbClr val="FFFFFF"/>
        </a:lt1>
        <a:dk2>
          <a:srgbClr val="000000"/>
        </a:dk2>
        <a:lt2>
          <a:srgbClr val="DDDDDD"/>
        </a:lt2>
        <a:accent1>
          <a:srgbClr val="A3B2C1"/>
        </a:accent1>
        <a:accent2>
          <a:srgbClr val="CC0000"/>
        </a:accent2>
        <a:accent3>
          <a:srgbClr val="FFFFFF"/>
        </a:accent3>
        <a:accent4>
          <a:srgbClr val="000000"/>
        </a:accent4>
        <a:accent5>
          <a:srgbClr val="CED5DD"/>
        </a:accent5>
        <a:accent6>
          <a:srgbClr val="B90000"/>
        </a:accent6>
        <a:hlink>
          <a:srgbClr val="336699"/>
        </a:hlink>
        <a:folHlink>
          <a:srgbClr val="003366"/>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1_Office 主题">
  <a:themeElements>
    <a:clrScheme name="自定义 2">
      <a:dk1>
        <a:srgbClr val="20517C"/>
      </a:dk1>
      <a:lt1>
        <a:srgbClr val="FFFFFF"/>
      </a:lt1>
      <a:dk2>
        <a:srgbClr val="20517C"/>
      </a:dk2>
      <a:lt2>
        <a:srgbClr val="FFFFFF"/>
      </a:lt2>
      <a:accent1>
        <a:srgbClr val="20517C"/>
      </a:accent1>
      <a:accent2>
        <a:srgbClr val="FFFFFF"/>
      </a:accent2>
      <a:accent3>
        <a:srgbClr val="A5A5A5"/>
      </a:accent3>
      <a:accent4>
        <a:srgbClr val="FFC000"/>
      </a:accent4>
      <a:accent5>
        <a:srgbClr val="4472C4"/>
      </a:accent5>
      <a:accent6>
        <a:srgbClr val="70AD47"/>
      </a:accent6>
      <a:hlink>
        <a:srgbClr val="0563C1"/>
      </a:hlink>
      <a:folHlink>
        <a:srgbClr val="954F72"/>
      </a:folHlink>
    </a:clrScheme>
    <a:fontScheme name="Temp">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bodyPr wrap="square" rtlCol="0">
        <a:spAutoFit/>
      </a:bodyPr>
      <a:lstStyle>
        <a:defPPr>
          <a:lnSpc>
            <a:spcPct val="95000"/>
          </a:lnSpc>
          <a:defRPr sz="1600" b="0" dirty="0" smtClean="0">
            <a:latin typeface="张海山锐谐体" panose="02000000000000000000" pitchFamily="2" charset="-122"/>
            <a:ea typeface="张海山锐谐体" panose="02000000000000000000" pitchFamily="2" charset="-122"/>
          </a:defRPr>
        </a:defPPr>
      </a:lstStyle>
    </a:txDef>
  </a:objectDefaults>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2_Office 主题">
  <a:themeElements>
    <a:clrScheme name="自定义 2">
      <a:dk1>
        <a:srgbClr val="20517C"/>
      </a:dk1>
      <a:lt1>
        <a:srgbClr val="FFFFFF"/>
      </a:lt1>
      <a:dk2>
        <a:srgbClr val="20517C"/>
      </a:dk2>
      <a:lt2>
        <a:srgbClr val="FFFFFF"/>
      </a:lt2>
      <a:accent1>
        <a:srgbClr val="20517C"/>
      </a:accent1>
      <a:accent2>
        <a:srgbClr val="FFFFFF"/>
      </a:accent2>
      <a:accent3>
        <a:srgbClr val="A5A5A5"/>
      </a:accent3>
      <a:accent4>
        <a:srgbClr val="FFC000"/>
      </a:accent4>
      <a:accent5>
        <a:srgbClr val="4472C4"/>
      </a:accent5>
      <a:accent6>
        <a:srgbClr val="70AD47"/>
      </a:accent6>
      <a:hlink>
        <a:srgbClr val="0563C1"/>
      </a:hlink>
      <a:folHlink>
        <a:srgbClr val="954F72"/>
      </a:folHlink>
    </a:clrScheme>
    <a:fontScheme name="Temp">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bodyPr wrap="square" rtlCol="0">
        <a:spAutoFit/>
      </a:bodyPr>
      <a:lstStyle>
        <a:defPPr>
          <a:lnSpc>
            <a:spcPct val="95000"/>
          </a:lnSpc>
          <a:defRPr sz="1600" b="0" dirty="0" smtClean="0">
            <a:latin typeface="张海山锐谐体" panose="02000000000000000000" pitchFamily="2" charset="-122"/>
            <a:ea typeface="张海山锐谐体" panose="02000000000000000000" pitchFamily="2" charset="-122"/>
          </a:defRPr>
        </a:defPPr>
      </a:lstStyle>
    </a:txDef>
  </a:objectDefaults>
  <a:extLst>
    <a:ext uri="{05A4C25C-085E-4340-85A3-A5531E510DB2}">
      <thm15:themeFamily xmlns:thm15="http://schemas.microsoft.com/office/thememl/2012/main" name="Office Theme" id="{62F939B6-93AF-4DB8-9C6B-D6C7DFDC589F}" vid="{4A3C46E8-61CC-4603-A589-7422A47A8E4A}"/>
    </a:ext>
  </a:extLst>
</a:theme>
</file>

<file path=ppt/theme/theme7.xml><?xml version="1.0" encoding="utf-8"?>
<a:theme xmlns:a="http://schemas.openxmlformats.org/drawingml/2006/main" name="Office 主题​​">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8.xml><?xml version="1.0" encoding="utf-8"?>
<a:theme xmlns:a="http://schemas.openxmlformats.org/drawingml/2006/main" name="Office 主题​​">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2830</Words>
  <Application>WPS 演示</Application>
  <PresentationFormat/>
  <Paragraphs>253</Paragraphs>
  <Slides>29</Slides>
  <Notes>4</Notes>
  <HiddenSlides>0</HiddenSlides>
  <MMClips>0</MMClips>
  <ScaleCrop>false</ScaleCrop>
  <HeadingPairs>
    <vt:vector size="6" baseType="variant">
      <vt:variant>
        <vt:lpstr>已用的字体</vt:lpstr>
      </vt:variant>
      <vt:variant>
        <vt:i4>15</vt:i4>
      </vt:variant>
      <vt:variant>
        <vt:lpstr>主题</vt:lpstr>
      </vt:variant>
      <vt:variant>
        <vt:i4>6</vt:i4>
      </vt:variant>
      <vt:variant>
        <vt:lpstr>幻灯片标题</vt:lpstr>
      </vt:variant>
      <vt:variant>
        <vt:i4>29</vt:i4>
      </vt:variant>
    </vt:vector>
  </HeadingPairs>
  <TitlesOfParts>
    <vt:vector size="50" baseType="lpstr">
      <vt:lpstr>Arial</vt:lpstr>
      <vt:lpstr>宋体</vt:lpstr>
      <vt:lpstr>Wingdings</vt:lpstr>
      <vt:lpstr>楷体_GB2312</vt:lpstr>
      <vt:lpstr>新宋体</vt:lpstr>
      <vt:lpstr>Verdana</vt:lpstr>
      <vt:lpstr>黑体</vt:lpstr>
      <vt:lpstr>Wingdings 2</vt:lpstr>
      <vt:lpstr>张海山锐谐体</vt:lpstr>
      <vt:lpstr>微软雅黑</vt:lpstr>
      <vt:lpstr>Calibri</vt:lpstr>
      <vt:lpstr>楷体</vt:lpstr>
      <vt:lpstr>仿宋</vt:lpstr>
      <vt:lpstr>Arial Unicode MS</vt:lpstr>
      <vt:lpstr>Arial Narrow</vt:lpstr>
      <vt:lpstr>1_Profile</vt:lpstr>
      <vt:lpstr>2_Profile</vt:lpstr>
      <vt:lpstr>3_Profile</vt:lpstr>
      <vt:lpstr>4_Profile</vt:lpstr>
      <vt:lpstr>1_Office 主题</vt:lpstr>
      <vt:lpstr>2_Office 主题</vt:lpstr>
      <vt:lpstr>PowerPoint 演示文稿</vt:lpstr>
      <vt:lpstr>PowerPoint 演示文稿</vt:lpstr>
      <vt:lpstr>第一节　会计工作组织的意义和要求</vt:lpstr>
      <vt:lpstr>第一节　会计工作组织的意义和要求</vt:lpstr>
      <vt:lpstr>第二节  会计机构</vt:lpstr>
      <vt:lpstr>第二节  会计机构</vt:lpstr>
      <vt:lpstr>PowerPoint 演示文稿</vt:lpstr>
      <vt:lpstr>第二节  会计机构</vt:lpstr>
      <vt:lpstr>第二节  会计机构</vt:lpstr>
      <vt:lpstr>第三节  会计人员</vt:lpstr>
      <vt:lpstr>第三节  会计人员</vt:lpstr>
      <vt:lpstr>会计人员的权限</vt:lpstr>
      <vt:lpstr>第三节  会计人员</vt:lpstr>
      <vt:lpstr>第三节  会计人员</vt:lpstr>
      <vt:lpstr>第三节  会计人员</vt:lpstr>
      <vt:lpstr>第三节  会计人员</vt:lpstr>
      <vt:lpstr>第三节  会计人员</vt:lpstr>
      <vt:lpstr>第四节  会计规范</vt:lpstr>
      <vt:lpstr>第四节  会计规范</vt:lpstr>
      <vt:lpstr>第四节  会计规范</vt:lpstr>
      <vt:lpstr>第四节  会计规范</vt:lpstr>
      <vt:lpstr>第四节  会计规范</vt:lpstr>
      <vt:lpstr>第五节  会计档案</vt:lpstr>
      <vt:lpstr>第五节  会计档案</vt:lpstr>
      <vt:lpstr>第五节  会计档案</vt:lpstr>
      <vt:lpstr>第五节  会计档案</vt:lpstr>
      <vt:lpstr>第五节  会计档案</vt:lpstr>
      <vt:lpstr>第五节  会计档案</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第一章 概论</dc:title>
  <dc:creator>DQ</dc:creator>
  <cp:lastModifiedBy>夏梦瑗</cp:lastModifiedBy>
  <cp:revision>1335</cp:revision>
  <dcterms:created xsi:type="dcterms:W3CDTF">2006-10-08T18:39:00Z</dcterms:created>
  <dcterms:modified xsi:type="dcterms:W3CDTF">2025-02-12T02:46:00Z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2052-12.1.0.19770</vt:lpwstr>
  </property>
  <property fmtid="{D5CDD505-2E9C-101B-9397-08002B2CF9AE}" pid="3" name="ICV">
    <vt:lpwstr>412E9596D80042A9A9A1085164482B3F_12</vt:lpwstr>
  </property>
</Properties>
</file>