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 id="2147483679" r:id="rId2"/>
    <p:sldMasterId id="2147483687" r:id="rId3"/>
  </p:sldMasterIdLst>
  <p:notesMasterIdLst>
    <p:notesMasterId r:id="rId31"/>
  </p:notesMasterIdLst>
  <p:handoutMasterIdLst>
    <p:handoutMasterId r:id="rId32"/>
  </p:handoutMasterIdLst>
  <p:sldIdLst>
    <p:sldId id="256" r:id="rId4"/>
    <p:sldId id="281" r:id="rId5"/>
    <p:sldId id="282" r:id="rId6"/>
    <p:sldId id="283" r:id="rId7"/>
    <p:sldId id="284" r:id="rId8"/>
    <p:sldId id="285" r:id="rId9"/>
    <p:sldId id="286" r:id="rId10"/>
    <p:sldId id="287" r:id="rId11"/>
    <p:sldId id="288" r:id="rId12"/>
    <p:sldId id="289" r:id="rId13"/>
    <p:sldId id="290" r:id="rId14"/>
    <p:sldId id="291" r:id="rId15"/>
    <p:sldId id="292" r:id="rId16"/>
    <p:sldId id="293" r:id="rId17"/>
    <p:sldId id="294" r:id="rId18"/>
    <p:sldId id="295" r:id="rId19"/>
    <p:sldId id="296" r:id="rId20"/>
    <p:sldId id="297" r:id="rId21"/>
    <p:sldId id="258" r:id="rId22"/>
    <p:sldId id="259" r:id="rId23"/>
    <p:sldId id="260" r:id="rId24"/>
    <p:sldId id="261" r:id="rId25"/>
    <p:sldId id="262" r:id="rId26"/>
    <p:sldId id="263" r:id="rId27"/>
    <p:sldId id="264" r:id="rId28"/>
    <p:sldId id="265" r:id="rId29"/>
    <p:sldId id="266" r:id="rId30"/>
  </p:sldIdLst>
  <p:sldSz cx="12192000" cy="6858000"/>
  <p:notesSz cx="7010400" cy="92964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92" autoAdjust="0"/>
    <p:restoredTop sz="94660"/>
  </p:normalViewPr>
  <p:slideViewPr>
    <p:cSldViewPr snapToGrid="0">
      <p:cViewPr varScale="1">
        <p:scale>
          <a:sx n="120" d="100"/>
          <a:sy n="120" d="100"/>
        </p:scale>
        <p:origin x="480" y="18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0.xml"/><Relationship Id="rId18" Type="http://schemas.openxmlformats.org/officeDocument/2006/relationships/slide" Target="slides/slide15.xml"/><Relationship Id="rId26" Type="http://schemas.openxmlformats.org/officeDocument/2006/relationships/slide" Target="slides/slide23.xml"/><Relationship Id="rId3" Type="http://schemas.openxmlformats.org/officeDocument/2006/relationships/slideMaster" Target="slideMasters/slideMaster3.xml"/><Relationship Id="rId21" Type="http://schemas.openxmlformats.org/officeDocument/2006/relationships/slide" Target="slides/slide18.xml"/><Relationship Id="rId34" Type="http://schemas.openxmlformats.org/officeDocument/2006/relationships/viewProps" Target="viewProps.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5" Type="http://schemas.openxmlformats.org/officeDocument/2006/relationships/slide" Target="slides/slide22.xml"/><Relationship Id="rId33"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slide" Target="slides/slide13.xml"/><Relationship Id="rId20" Type="http://schemas.openxmlformats.org/officeDocument/2006/relationships/slide" Target="slides/slide17.xml"/><Relationship Id="rId29" Type="http://schemas.openxmlformats.org/officeDocument/2006/relationships/slide" Target="slides/slide26.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24" Type="http://schemas.openxmlformats.org/officeDocument/2006/relationships/slide" Target="slides/slide21.xml"/><Relationship Id="rId32" Type="http://schemas.openxmlformats.org/officeDocument/2006/relationships/handoutMaster" Target="handoutMasters/handoutMaster1.xml"/><Relationship Id="rId5" Type="http://schemas.openxmlformats.org/officeDocument/2006/relationships/slide" Target="slides/slide2.xml"/><Relationship Id="rId15" Type="http://schemas.openxmlformats.org/officeDocument/2006/relationships/slide" Target="slides/slide12.xml"/><Relationship Id="rId23" Type="http://schemas.openxmlformats.org/officeDocument/2006/relationships/slide" Target="slides/slide20.xml"/><Relationship Id="rId28" Type="http://schemas.openxmlformats.org/officeDocument/2006/relationships/slide" Target="slides/slide25.xml"/><Relationship Id="rId36" Type="http://schemas.openxmlformats.org/officeDocument/2006/relationships/tableStyles" Target="tableStyles.xml"/><Relationship Id="rId10" Type="http://schemas.openxmlformats.org/officeDocument/2006/relationships/slide" Target="slides/slide7.xml"/><Relationship Id="rId19" Type="http://schemas.openxmlformats.org/officeDocument/2006/relationships/slide" Target="slides/slide16.xml"/><Relationship Id="rId31" Type="http://schemas.openxmlformats.org/officeDocument/2006/relationships/notesMaster" Target="notesMasters/notesMaster1.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slide" Target="slides/slide19.xml"/><Relationship Id="rId27" Type="http://schemas.openxmlformats.org/officeDocument/2006/relationships/slide" Target="slides/slide24.xml"/><Relationship Id="rId30" Type="http://schemas.openxmlformats.org/officeDocument/2006/relationships/slide" Target="slides/slide27.xml"/><Relationship Id="rId35" Type="http://schemas.openxmlformats.org/officeDocument/2006/relationships/theme" Target="theme/theme1.xml"/><Relationship Id="rId8" Type="http://schemas.openxmlformats.org/officeDocument/2006/relationships/slide" Target="slides/slide5.xml"/></Relationships>
</file>

<file path=ppt/diagrams/colors1.xml><?xml version="1.0" encoding="utf-8"?>
<dgm:colorsDef xmlns:dgm="http://schemas.openxmlformats.org/drawingml/2006/diagram" xmlns:a="http://schemas.openxmlformats.org/drawingml/2006/main" uniqueId="urn:microsoft.com/office/officeart/2005/8/colors/accent0_3">
  <dgm:title val=""/>
  <dgm:desc val=""/>
  <dgm:catLst>
    <dgm:cat type="mainScheme" pri="10300"/>
  </dgm:catLst>
  <dgm:styleLbl name="node0">
    <dgm:fillClrLst meth="repeat">
      <a:schemeClr val="dk2"/>
    </dgm:fillClrLst>
    <dgm:linClrLst meth="repeat">
      <a:schemeClr val="lt2"/>
    </dgm:linClrLst>
    <dgm:effectClrLst/>
    <dgm:txLinClrLst/>
    <dgm:txFillClrLst/>
    <dgm:txEffectClrLst/>
  </dgm:styleLbl>
  <dgm:styleLbl name="alignNode1">
    <dgm:fillClrLst meth="repeat">
      <a:schemeClr val="dk2"/>
    </dgm:fillClrLst>
    <dgm:linClrLst meth="repeat">
      <a:schemeClr val="dk2"/>
    </dgm:linClrLst>
    <dgm:effectClrLst/>
    <dgm:txLinClrLst/>
    <dgm:txFillClrLst/>
    <dgm:txEffectClrLst/>
  </dgm:styleLbl>
  <dgm:styleLbl name="node1">
    <dgm:fillClrLst meth="repeat">
      <a:schemeClr val="dk2"/>
    </dgm:fillClrLst>
    <dgm:linClrLst meth="repeat">
      <a:schemeClr val="lt2"/>
    </dgm:linClrLst>
    <dgm:effectClrLst/>
    <dgm:txLinClrLst/>
    <dgm:txFillClrLst/>
    <dgm:txEffectClrLst/>
  </dgm:styleLbl>
  <dgm:styleLbl name="lnNode1">
    <dgm:fillClrLst meth="repeat">
      <a:schemeClr val="dk2"/>
    </dgm:fillClrLst>
    <dgm:linClrLst meth="repeat">
      <a:schemeClr val="lt2"/>
    </dgm:linClrLst>
    <dgm:effectClrLst/>
    <dgm:txLinClrLst/>
    <dgm:txFillClrLst/>
    <dgm:txEffectClrLst/>
  </dgm:styleLbl>
  <dgm:styleLbl name="vennNode1">
    <dgm:fillClrLst meth="repeat">
      <a:schemeClr val="dk2">
        <a:alpha val="50000"/>
      </a:schemeClr>
    </dgm:fillClrLst>
    <dgm:linClrLst meth="repeat">
      <a:schemeClr val="lt2"/>
    </dgm:linClrLst>
    <dgm:effectClrLst/>
    <dgm:txLinClrLst/>
    <dgm:txFillClrLst/>
    <dgm:txEffectClrLst/>
  </dgm:styleLbl>
  <dgm:styleLbl name="node2">
    <dgm:fillClrLst meth="repeat">
      <a:schemeClr val="dk2"/>
    </dgm:fillClrLst>
    <dgm:linClrLst meth="repeat">
      <a:schemeClr val="lt2"/>
    </dgm:linClrLst>
    <dgm:effectClrLst/>
    <dgm:txLinClrLst/>
    <dgm:txFillClrLst/>
    <dgm:txEffectClrLst/>
  </dgm:styleLbl>
  <dgm:styleLbl name="node3">
    <dgm:fillClrLst meth="repeat">
      <a:schemeClr val="dk2"/>
    </dgm:fillClrLst>
    <dgm:linClrLst meth="repeat">
      <a:schemeClr val="lt2"/>
    </dgm:linClrLst>
    <dgm:effectClrLst/>
    <dgm:txLinClrLst/>
    <dgm:txFillClrLst/>
    <dgm:txEffectClrLst/>
  </dgm:styleLbl>
  <dgm:styleLbl name="node4">
    <dgm:fillClrLst meth="repeat">
      <a:schemeClr val="dk2"/>
    </dgm:fillClrLst>
    <dgm:linClrLst meth="repeat">
      <a:schemeClr val="lt2"/>
    </dgm:linClrLst>
    <dgm:effectClrLst/>
    <dgm:txLinClrLst/>
    <dgm:txFillClrLst/>
    <dgm:txEffectClrLst/>
  </dgm:styleLbl>
  <dgm:styleLbl name="fgImgPlace1">
    <dgm:fillClrLst meth="repeat">
      <a:schemeClr val="dk2">
        <a:tint val="50000"/>
      </a:schemeClr>
    </dgm:fillClrLst>
    <dgm:linClrLst meth="repeat">
      <a:schemeClr val="lt2"/>
    </dgm:linClrLst>
    <dgm:effectClrLst/>
    <dgm:txLinClrLst/>
    <dgm:txFillClrLst meth="repeat">
      <a:schemeClr val="lt2"/>
    </dgm:txFillClrLst>
    <dgm:txEffectClrLst/>
  </dgm:styleLbl>
  <dgm:styleLbl name="align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bg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dgm:txEffectClrLst/>
  </dgm:styleLbl>
  <dgm:styleLbl name="sibTrans1D1">
    <dgm:fillClrLst meth="repeat">
      <a:schemeClr val="dk2"/>
    </dgm:fillClrLst>
    <dgm:linClrLst meth="repeat">
      <a:schemeClr val="dk2"/>
    </dgm:linClrLst>
    <dgm:effectClrLst/>
    <dgm:txLinClrLst/>
    <dgm:txFillClrLst meth="repeat">
      <a:schemeClr val="lt2"/>
    </dgm:txFillClrLst>
    <dgm:txEffectClrLst/>
  </dgm:styleLbl>
  <dgm:styleLbl name="callout">
    <dgm:fillClrLst meth="repeat">
      <a:schemeClr val="dk2"/>
    </dgm:fillClrLst>
    <dgm:linClrLst meth="repeat">
      <a:schemeClr val="dk2">
        <a:tint val="50000"/>
      </a:schemeClr>
    </dgm:linClrLst>
    <dgm:effectClrLst/>
    <dgm:txLinClrLst/>
    <dgm:txFillClrLst meth="repeat">
      <a:schemeClr val="lt2"/>
    </dgm:txFillClrLst>
    <dgm:txEffectClrLst/>
  </dgm:styleLbl>
  <dgm:styleLbl name="asst0">
    <dgm:fillClrLst meth="repeat">
      <a:schemeClr val="dk2"/>
    </dgm:fillClrLst>
    <dgm:linClrLst meth="repeat">
      <a:schemeClr val="lt2"/>
    </dgm:linClrLst>
    <dgm:effectClrLst/>
    <dgm:txLinClrLst/>
    <dgm:txFillClrLst/>
    <dgm:txEffectClrLst/>
  </dgm:styleLbl>
  <dgm:styleLbl name="asst1">
    <dgm:fillClrLst meth="repeat">
      <a:schemeClr val="dk2"/>
    </dgm:fillClrLst>
    <dgm:linClrLst meth="repeat">
      <a:schemeClr val="lt2"/>
    </dgm:linClrLst>
    <dgm:effectClrLst/>
    <dgm:txLinClrLst/>
    <dgm:txFillClrLst/>
    <dgm:txEffectClrLst/>
  </dgm:styleLbl>
  <dgm:styleLbl name="asst2">
    <dgm:fillClrLst meth="repeat">
      <a:schemeClr val="dk2"/>
    </dgm:fillClrLst>
    <dgm:linClrLst meth="repeat">
      <a:schemeClr val="lt2"/>
    </dgm:linClrLst>
    <dgm:effectClrLst/>
    <dgm:txLinClrLst/>
    <dgm:txFillClrLst/>
    <dgm:txEffectClrLst/>
  </dgm:styleLbl>
  <dgm:styleLbl name="asst3">
    <dgm:fillClrLst meth="repeat">
      <a:schemeClr val="dk2"/>
    </dgm:fillClrLst>
    <dgm:linClrLst meth="repeat">
      <a:schemeClr val="lt2"/>
    </dgm:linClrLst>
    <dgm:effectClrLst/>
    <dgm:txLinClrLst/>
    <dgm:txFillClrLst/>
    <dgm:txEffectClrLst/>
  </dgm:styleLbl>
  <dgm:styleLbl name="asst4">
    <dgm:fillClrLst meth="repeat">
      <a:schemeClr val="dk2"/>
    </dgm:fillClrLst>
    <dgm:linClrLst meth="repeat">
      <a:schemeClr val="lt2"/>
    </dgm:linClrLst>
    <dgm:effectClrLst/>
    <dgm:txLinClrLst/>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meth="repeat">
      <a:schemeClr val="lt2"/>
    </dgm:txFillClrLst>
    <dgm:txEffectClrLst/>
  </dgm:styleLbl>
  <dgm:styleLbl name="parChTrans2D2">
    <dgm:fillClrLst meth="repeat">
      <a:schemeClr val="dk2"/>
    </dgm:fillClrLst>
    <dgm:linClrLst meth="repeat">
      <a:schemeClr val="dk2"/>
    </dgm:linClrLst>
    <dgm:effectClrLst/>
    <dgm:txLinClrLst/>
    <dgm:txFillClrLst meth="repeat">
      <a:schemeClr val="lt2"/>
    </dgm:txFillClrLst>
    <dgm:txEffectClrLst/>
  </dgm:styleLbl>
  <dgm:styleLbl name="parChTrans2D3">
    <dgm:fillClrLst meth="repeat">
      <a:schemeClr val="dk2"/>
    </dgm:fillClrLst>
    <dgm:linClrLst meth="repeat">
      <a:schemeClr val="dk2"/>
    </dgm:linClrLst>
    <dgm:effectClrLst/>
    <dgm:txLinClrLst/>
    <dgm:txFillClrLst meth="repeat">
      <a:schemeClr val="lt2"/>
    </dgm:txFillClrLst>
    <dgm:txEffectClrLst/>
  </dgm:styleLbl>
  <dgm:styleLbl name="parChTrans2D4">
    <dgm:fillClrLst meth="repeat">
      <a:schemeClr val="dk2"/>
    </dgm:fillClrLst>
    <dgm:linClrLst meth="repeat">
      <a:schemeClr val="dk2"/>
    </dgm:linClrLst>
    <dgm:effectClrLst/>
    <dgm:txLinClrLst/>
    <dgm:txFillClrLst meth="repeat">
      <a:schemeClr val="lt2"/>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con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align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trAlignAcc1">
    <dgm:fillClrLst meth="repeat">
      <a:schemeClr val="lt2">
        <a:alpha val="40000"/>
      </a:schemeClr>
    </dgm:fillClrLst>
    <dgm:linClrLst meth="repeat">
      <a:schemeClr val="dk2"/>
    </dgm:linClrLst>
    <dgm:effectClrLst/>
    <dgm:txLinClrLst/>
    <dgm:txFillClrLst meth="repeat">
      <a:schemeClr val="dk1"/>
    </dgm:txFillClrLst>
    <dgm:txEffectClrLst/>
  </dgm:styleLbl>
  <dgm:styleLbl name="b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solidFgAcc1">
    <dgm:fillClrLst meth="repeat">
      <a:schemeClr val="lt2"/>
    </dgm:fillClrLst>
    <dgm:linClrLst meth="repeat">
      <a:schemeClr val="dk2"/>
    </dgm:linClrLst>
    <dgm:effectClrLst/>
    <dgm:txLinClrLst/>
    <dgm:txFillClrLst meth="repeat">
      <a:schemeClr val="dk1"/>
    </dgm:txFillClrLst>
    <dgm:txEffectClrLst/>
  </dgm:styleLbl>
  <dgm:styleLbl name="solidAlignAcc1">
    <dgm:fillClrLst meth="repeat">
      <a:schemeClr val="lt2"/>
    </dgm:fillClrLst>
    <dgm:linClrLst meth="repeat">
      <a:schemeClr val="dk2"/>
    </dgm:linClrLst>
    <dgm:effectClrLst/>
    <dgm:txLinClrLst/>
    <dgm:txFillClrLst meth="repeat">
      <a:schemeClr val="dk1"/>
    </dgm:txFillClrLst>
    <dgm:txEffectClrLst/>
  </dgm:styleLbl>
  <dgm:styleLbl name="solidBgAcc1">
    <dgm:fillClrLst meth="repeat">
      <a:schemeClr val="lt2"/>
    </dgm:fillClrLst>
    <dgm:linClrLst meth="repeat">
      <a:schemeClr val="dk2"/>
    </dgm:linClrLst>
    <dgm:effectClrLst/>
    <dgm:txLinClrLst/>
    <dgm:txFillClrLst meth="repeat">
      <a:schemeClr val="dk1"/>
    </dgm:txFillClrLst>
    <dgm:txEffectClrLst/>
  </dgm:styleLbl>
  <dgm:styleLbl name="f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align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b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fgAcc0">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2">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3">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4">
    <dgm:fillClrLst meth="repeat">
      <a:schemeClr val="lt2">
        <a:alpha val="90000"/>
      </a:schemeClr>
    </dgm:fillClrLst>
    <dgm:linClrLst meth="repeat">
      <a:schemeClr val="dk2"/>
    </dgm:linClrLst>
    <dgm:effectClrLst/>
    <dgm:txLinClrLst/>
    <dgm:txFillClrLst meth="repeat">
      <a:schemeClr val="dk1"/>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1"/>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1"/>
    </dgm:txFillClrLst>
    <dgm:txEffectClrLst/>
  </dgm:styleLbl>
  <dgm:styleLbl name="fgShp">
    <dgm:fillClrLst meth="repeat">
      <a:schemeClr val="dk2">
        <a:tint val="60000"/>
      </a:schemeClr>
    </dgm:fillClrLst>
    <dgm:linClrLst meth="repeat">
      <a:schemeClr val="lt2"/>
    </dgm:linClrLst>
    <dgm:effectClrLst/>
    <dgm:txLinClrLst/>
    <dgm:txFillClrLst meth="repeat">
      <a:schemeClr val="dk1"/>
    </dgm:txFillClrLst>
    <dgm:txEffectClrLst/>
  </dgm:styleLbl>
  <dgm:styleLbl name="revTx">
    <dgm:fillClrLst meth="repeat">
      <a:schemeClr val="lt2">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D567359F-7513-4708-A11B-CBF9A8F2ED71}" type="doc">
      <dgm:prSet loTypeId="urn:microsoft.com/office/officeart/2005/8/layout/hierarchy3" loCatId="relationship" qsTypeId="urn:microsoft.com/office/officeart/2005/8/quickstyle/3d2" qsCatId="3D" csTypeId="urn:microsoft.com/office/officeart/2005/8/colors/accent0_3" csCatId="mainScheme" phldr="1"/>
      <dgm:spPr/>
      <dgm:t>
        <a:bodyPr/>
        <a:lstStyle/>
        <a:p>
          <a:endParaRPr lang="en-US"/>
        </a:p>
      </dgm:t>
    </dgm:pt>
    <dgm:pt modelId="{5563C8BE-39E9-4A6E-8E7A-A5B627797BB9}">
      <dgm:prSet phldrT="[Text]" custT="1"/>
      <dgm:spPr/>
      <dgm:t>
        <a:bodyPr/>
        <a:lstStyle/>
        <a:p>
          <a:r>
            <a:rPr lang="en-US" sz="1200">
              <a:latin typeface="Times New Roman" panose="02020603050405020304" pitchFamily="18" charset="0"/>
              <a:cs typeface="Times New Roman" panose="02020603050405020304" pitchFamily="18" charset="0"/>
            </a:rPr>
            <a:t>provide reimbursement for property damage</a:t>
          </a:r>
        </a:p>
      </dgm:t>
    </dgm:pt>
    <dgm:pt modelId="{C5A478C2-0C5C-49BA-9893-D0D9A1651AA1}" type="parTrans" cxnId="{870CFF17-6882-4390-94CA-7D6F4A5AE967}">
      <dgm:prSet/>
      <dgm:spPr/>
      <dgm:t>
        <a:bodyPr/>
        <a:lstStyle/>
        <a:p>
          <a:endParaRPr lang="en-US"/>
        </a:p>
      </dgm:t>
    </dgm:pt>
    <dgm:pt modelId="{B411F64B-A846-40B6-81C1-C5761CBAF356}" type="sibTrans" cxnId="{870CFF17-6882-4390-94CA-7D6F4A5AE967}">
      <dgm:prSet/>
      <dgm:spPr/>
      <dgm:t>
        <a:bodyPr/>
        <a:lstStyle/>
        <a:p>
          <a:endParaRPr lang="en-US"/>
        </a:p>
      </dgm:t>
    </dgm:pt>
    <dgm:pt modelId="{1D8464EF-7500-4358-A18E-01FB23E03BB8}">
      <dgm:prSet phldrT="[Text]" custT="1"/>
      <dgm:spPr/>
      <dgm:t>
        <a:bodyPr/>
        <a:lstStyle/>
        <a:p>
          <a:r>
            <a:rPr lang="en-US" sz="1200">
              <a:latin typeface="Times New Roman" panose="02020603050405020304" pitchFamily="18" charset="0"/>
              <a:cs typeface="Times New Roman" panose="02020603050405020304" pitchFamily="18" charset="0"/>
            </a:rPr>
            <a:t>Dwelling</a:t>
          </a:r>
        </a:p>
      </dgm:t>
    </dgm:pt>
    <dgm:pt modelId="{F3F9296F-90A6-4A6B-BC2A-CA49CBE3E5CA}" type="parTrans" cxnId="{58ACD3D7-BC00-4E06-83F3-A8456F5CD67C}">
      <dgm:prSet/>
      <dgm:spPr/>
      <dgm:t>
        <a:bodyPr/>
        <a:lstStyle/>
        <a:p>
          <a:endParaRPr lang="en-US"/>
        </a:p>
      </dgm:t>
    </dgm:pt>
    <dgm:pt modelId="{1B2F47CD-8AC7-4C3C-8835-91FB0AB4A74E}" type="sibTrans" cxnId="{58ACD3D7-BC00-4E06-83F3-A8456F5CD67C}">
      <dgm:prSet/>
      <dgm:spPr/>
      <dgm:t>
        <a:bodyPr/>
        <a:lstStyle/>
        <a:p>
          <a:endParaRPr lang="en-US"/>
        </a:p>
      </dgm:t>
    </dgm:pt>
    <dgm:pt modelId="{FAFBFAF1-E9B5-47AC-9BA7-D1F60EFD3878}">
      <dgm:prSet phldrT="[Text]" custT="1"/>
      <dgm:spPr/>
      <dgm:t>
        <a:bodyPr/>
        <a:lstStyle/>
        <a:p>
          <a:r>
            <a:rPr lang="en-US" sz="1200">
              <a:latin typeface="Times New Roman" panose="02020603050405020304" pitchFamily="18" charset="0"/>
              <a:cs typeface="Times New Roman" panose="02020603050405020304" pitchFamily="18" charset="0"/>
            </a:rPr>
            <a:t>Other structures</a:t>
          </a:r>
        </a:p>
      </dgm:t>
    </dgm:pt>
    <dgm:pt modelId="{FE2270D0-989C-4B8A-9D13-6CF2293F76A6}" type="parTrans" cxnId="{91FB583D-3484-4DC3-9B4C-CE5887D8681A}">
      <dgm:prSet/>
      <dgm:spPr/>
      <dgm:t>
        <a:bodyPr/>
        <a:lstStyle/>
        <a:p>
          <a:endParaRPr lang="en-US"/>
        </a:p>
      </dgm:t>
    </dgm:pt>
    <dgm:pt modelId="{65F66E0C-0681-4799-8B04-D745FAA36766}" type="sibTrans" cxnId="{91FB583D-3484-4DC3-9B4C-CE5887D8681A}">
      <dgm:prSet/>
      <dgm:spPr/>
      <dgm:t>
        <a:bodyPr/>
        <a:lstStyle/>
        <a:p>
          <a:endParaRPr lang="en-US"/>
        </a:p>
      </dgm:t>
    </dgm:pt>
    <dgm:pt modelId="{BB8616E2-098D-41A3-88D8-410B9409C013}">
      <dgm:prSet phldrT="[Text]" custT="1"/>
      <dgm:spPr/>
      <dgm:t>
        <a:bodyPr/>
        <a:lstStyle/>
        <a:p>
          <a:r>
            <a:rPr lang="en-US" sz="1200">
              <a:latin typeface="Times New Roman" panose="02020603050405020304" pitchFamily="18" charset="0"/>
              <a:cs typeface="Times New Roman" panose="02020603050405020304" pitchFamily="18" charset="0"/>
            </a:rPr>
            <a:t>provide reimbursement for loss of use, liability losses, medical expenses</a:t>
          </a:r>
        </a:p>
      </dgm:t>
    </dgm:pt>
    <dgm:pt modelId="{5BD67250-5D83-4413-A00E-C2C56B40E72F}" type="parTrans" cxnId="{C856E7E2-C71F-426F-A5C7-244A0E51B50E}">
      <dgm:prSet/>
      <dgm:spPr/>
      <dgm:t>
        <a:bodyPr/>
        <a:lstStyle/>
        <a:p>
          <a:endParaRPr lang="en-US"/>
        </a:p>
      </dgm:t>
    </dgm:pt>
    <dgm:pt modelId="{A2C1570D-A08B-447C-9F6C-621C910B0B0C}" type="sibTrans" cxnId="{C856E7E2-C71F-426F-A5C7-244A0E51B50E}">
      <dgm:prSet/>
      <dgm:spPr/>
      <dgm:t>
        <a:bodyPr/>
        <a:lstStyle/>
        <a:p>
          <a:endParaRPr lang="en-US"/>
        </a:p>
      </dgm:t>
    </dgm:pt>
    <dgm:pt modelId="{141B79D3-0A61-4896-85CD-1164F250CA8B}">
      <dgm:prSet phldrT="[Text]" custT="1"/>
      <dgm:spPr/>
      <dgm:t>
        <a:bodyPr/>
        <a:lstStyle/>
        <a:p>
          <a:r>
            <a:rPr lang="en-US" sz="1200">
              <a:latin typeface="Times New Roman" panose="02020603050405020304" pitchFamily="18" charset="0"/>
              <a:cs typeface="Times New Roman" panose="02020603050405020304" pitchFamily="18" charset="0"/>
            </a:rPr>
            <a:t>Loss of use</a:t>
          </a:r>
        </a:p>
      </dgm:t>
    </dgm:pt>
    <dgm:pt modelId="{38D30565-4CAD-4099-AEFD-9FDB327AF517}" type="parTrans" cxnId="{D8B4172A-9A84-4008-BD67-9F2B20F42D53}">
      <dgm:prSet/>
      <dgm:spPr/>
      <dgm:t>
        <a:bodyPr/>
        <a:lstStyle/>
        <a:p>
          <a:endParaRPr lang="en-US"/>
        </a:p>
      </dgm:t>
    </dgm:pt>
    <dgm:pt modelId="{FC74B483-B594-4B1F-8E2B-7AC8E60F6EE8}" type="sibTrans" cxnId="{D8B4172A-9A84-4008-BD67-9F2B20F42D53}">
      <dgm:prSet/>
      <dgm:spPr/>
      <dgm:t>
        <a:bodyPr/>
        <a:lstStyle/>
        <a:p>
          <a:endParaRPr lang="en-US"/>
        </a:p>
      </dgm:t>
    </dgm:pt>
    <dgm:pt modelId="{1F4F8A05-6220-4515-97FE-6AF386DF500D}">
      <dgm:prSet phldrT="[Text]" custT="1"/>
      <dgm:spPr/>
      <dgm:t>
        <a:bodyPr/>
        <a:lstStyle/>
        <a:p>
          <a:r>
            <a:rPr lang="en-US" sz="1200">
              <a:latin typeface="Times New Roman" panose="02020603050405020304" pitchFamily="18" charset="0"/>
              <a:cs typeface="Times New Roman" panose="02020603050405020304" pitchFamily="18" charset="0"/>
            </a:rPr>
            <a:t>Personal liability</a:t>
          </a:r>
        </a:p>
      </dgm:t>
    </dgm:pt>
    <dgm:pt modelId="{00EA4FB1-6E77-48CF-A7DE-B1730C1F8946}" type="parTrans" cxnId="{F1E7918E-28A8-4707-9817-7EA2B23BA5B1}">
      <dgm:prSet/>
      <dgm:spPr/>
      <dgm:t>
        <a:bodyPr/>
        <a:lstStyle/>
        <a:p>
          <a:endParaRPr lang="en-US"/>
        </a:p>
      </dgm:t>
    </dgm:pt>
    <dgm:pt modelId="{466A4302-20F3-4C51-9804-278FE349E313}" type="sibTrans" cxnId="{F1E7918E-28A8-4707-9817-7EA2B23BA5B1}">
      <dgm:prSet/>
      <dgm:spPr/>
      <dgm:t>
        <a:bodyPr/>
        <a:lstStyle/>
        <a:p>
          <a:endParaRPr lang="en-US"/>
        </a:p>
      </dgm:t>
    </dgm:pt>
    <dgm:pt modelId="{A78AE56D-B119-43B2-8426-8F806AE31B76}">
      <dgm:prSet custT="1"/>
      <dgm:spPr/>
      <dgm:t>
        <a:bodyPr/>
        <a:lstStyle/>
        <a:p>
          <a:r>
            <a:rPr lang="en-US" sz="1200">
              <a:latin typeface="Times New Roman" panose="02020603050405020304" pitchFamily="18" charset="0"/>
              <a:cs typeface="Times New Roman" panose="02020603050405020304" pitchFamily="18" charset="0"/>
            </a:rPr>
            <a:t>Unscheduled personal property</a:t>
          </a:r>
        </a:p>
      </dgm:t>
    </dgm:pt>
    <dgm:pt modelId="{2C9C5C5B-E500-4B85-A229-7438BE25DC58}" type="parTrans" cxnId="{95CD7E58-DBD4-4255-B1D6-F578B240598A}">
      <dgm:prSet/>
      <dgm:spPr/>
      <dgm:t>
        <a:bodyPr/>
        <a:lstStyle/>
        <a:p>
          <a:endParaRPr lang="en-US"/>
        </a:p>
      </dgm:t>
    </dgm:pt>
    <dgm:pt modelId="{5CDB9B9C-7CA5-4615-9F78-859D28BD12E4}" type="sibTrans" cxnId="{95CD7E58-DBD4-4255-B1D6-F578B240598A}">
      <dgm:prSet/>
      <dgm:spPr/>
      <dgm:t>
        <a:bodyPr/>
        <a:lstStyle/>
        <a:p>
          <a:endParaRPr lang="en-US"/>
        </a:p>
      </dgm:t>
    </dgm:pt>
    <dgm:pt modelId="{E0741C9A-AD31-4F36-8564-198E3827F08D}">
      <dgm:prSet custT="1"/>
      <dgm:spPr/>
      <dgm:t>
        <a:bodyPr/>
        <a:lstStyle/>
        <a:p>
          <a:r>
            <a:rPr lang="en-US" sz="1200">
              <a:latin typeface="Times New Roman" panose="02020603050405020304" pitchFamily="18" charset="0"/>
              <a:cs typeface="Times New Roman" panose="02020603050405020304" pitchFamily="18" charset="0"/>
            </a:rPr>
            <a:t>Medical payments to others</a:t>
          </a:r>
        </a:p>
      </dgm:t>
    </dgm:pt>
    <dgm:pt modelId="{BD9F5F7F-9263-4016-AD29-722B600D6C0C}" type="parTrans" cxnId="{BFAAAA2F-60B2-4EEB-B8F8-9DF5C863BA1C}">
      <dgm:prSet/>
      <dgm:spPr/>
      <dgm:t>
        <a:bodyPr/>
        <a:lstStyle/>
        <a:p>
          <a:endParaRPr lang="en-US"/>
        </a:p>
      </dgm:t>
    </dgm:pt>
    <dgm:pt modelId="{C11A8A6E-2758-4F54-B4F1-7450ACE1A35F}" type="sibTrans" cxnId="{BFAAAA2F-60B2-4EEB-B8F8-9DF5C863BA1C}">
      <dgm:prSet/>
      <dgm:spPr/>
      <dgm:t>
        <a:bodyPr/>
        <a:lstStyle/>
        <a:p>
          <a:endParaRPr lang="en-US"/>
        </a:p>
      </dgm:t>
    </dgm:pt>
    <dgm:pt modelId="{81AA9830-985F-40DA-9EBC-5D8C021ED834}" type="pres">
      <dgm:prSet presAssocID="{D567359F-7513-4708-A11B-CBF9A8F2ED71}" presName="diagram" presStyleCnt="0">
        <dgm:presLayoutVars>
          <dgm:chPref val="1"/>
          <dgm:dir/>
          <dgm:animOne val="branch"/>
          <dgm:animLvl val="lvl"/>
          <dgm:resizeHandles/>
        </dgm:presLayoutVars>
      </dgm:prSet>
      <dgm:spPr/>
    </dgm:pt>
    <dgm:pt modelId="{24EC0591-8446-42A1-9342-16728E8D14C2}" type="pres">
      <dgm:prSet presAssocID="{5563C8BE-39E9-4A6E-8E7A-A5B627797BB9}" presName="root" presStyleCnt="0"/>
      <dgm:spPr/>
    </dgm:pt>
    <dgm:pt modelId="{FCEAC05D-8DFB-4DAC-8850-7F3886A84E37}" type="pres">
      <dgm:prSet presAssocID="{5563C8BE-39E9-4A6E-8E7A-A5B627797BB9}" presName="rootComposite" presStyleCnt="0"/>
      <dgm:spPr/>
    </dgm:pt>
    <dgm:pt modelId="{B3F9CCB5-2441-434F-BE3C-16753CD73D6F}" type="pres">
      <dgm:prSet presAssocID="{5563C8BE-39E9-4A6E-8E7A-A5B627797BB9}" presName="rootText" presStyleLbl="node1" presStyleIdx="0" presStyleCnt="2" custScaleX="135719"/>
      <dgm:spPr/>
    </dgm:pt>
    <dgm:pt modelId="{17C6C027-1543-4581-8323-D1B42F792585}" type="pres">
      <dgm:prSet presAssocID="{5563C8BE-39E9-4A6E-8E7A-A5B627797BB9}" presName="rootConnector" presStyleLbl="node1" presStyleIdx="0" presStyleCnt="2"/>
      <dgm:spPr/>
    </dgm:pt>
    <dgm:pt modelId="{2588148D-3FC9-4E20-872D-F251011E821B}" type="pres">
      <dgm:prSet presAssocID="{5563C8BE-39E9-4A6E-8E7A-A5B627797BB9}" presName="childShape" presStyleCnt="0"/>
      <dgm:spPr/>
    </dgm:pt>
    <dgm:pt modelId="{3BE20A61-F996-4BB5-B663-5ED0E6402F59}" type="pres">
      <dgm:prSet presAssocID="{F3F9296F-90A6-4A6B-BC2A-CA49CBE3E5CA}" presName="Name13" presStyleLbl="parChTrans1D2" presStyleIdx="0" presStyleCnt="6"/>
      <dgm:spPr/>
    </dgm:pt>
    <dgm:pt modelId="{59F07975-54FA-40BA-9972-7A212548196C}" type="pres">
      <dgm:prSet presAssocID="{1D8464EF-7500-4358-A18E-01FB23E03BB8}" presName="childText" presStyleLbl="bgAcc1" presStyleIdx="0" presStyleCnt="6" custScaleX="127237">
        <dgm:presLayoutVars>
          <dgm:bulletEnabled val="1"/>
        </dgm:presLayoutVars>
      </dgm:prSet>
      <dgm:spPr/>
    </dgm:pt>
    <dgm:pt modelId="{75C940E6-D395-4176-8099-31A97321FE47}" type="pres">
      <dgm:prSet presAssocID="{FE2270D0-989C-4B8A-9D13-6CF2293F76A6}" presName="Name13" presStyleLbl="parChTrans1D2" presStyleIdx="1" presStyleCnt="6"/>
      <dgm:spPr/>
    </dgm:pt>
    <dgm:pt modelId="{A4D0A508-AE71-48DE-82DE-C8E19C7E82E9}" type="pres">
      <dgm:prSet presAssocID="{FAFBFAF1-E9B5-47AC-9BA7-D1F60EFD3878}" presName="childText" presStyleLbl="bgAcc1" presStyleIdx="1" presStyleCnt="6" custScaleX="127237">
        <dgm:presLayoutVars>
          <dgm:bulletEnabled val="1"/>
        </dgm:presLayoutVars>
      </dgm:prSet>
      <dgm:spPr/>
    </dgm:pt>
    <dgm:pt modelId="{CB2AA370-6586-4E89-8971-1AF2BF99EAA1}" type="pres">
      <dgm:prSet presAssocID="{2C9C5C5B-E500-4B85-A229-7438BE25DC58}" presName="Name13" presStyleLbl="parChTrans1D2" presStyleIdx="2" presStyleCnt="6"/>
      <dgm:spPr/>
    </dgm:pt>
    <dgm:pt modelId="{AF3D0E59-2DDB-42B0-AA88-2FD75F259909}" type="pres">
      <dgm:prSet presAssocID="{A78AE56D-B119-43B2-8426-8F806AE31B76}" presName="childText" presStyleLbl="bgAcc1" presStyleIdx="2" presStyleCnt="6" custScaleX="127237">
        <dgm:presLayoutVars>
          <dgm:bulletEnabled val="1"/>
        </dgm:presLayoutVars>
      </dgm:prSet>
      <dgm:spPr/>
    </dgm:pt>
    <dgm:pt modelId="{07212A92-8085-4C4A-A6C0-3CBAD2D1A2EA}" type="pres">
      <dgm:prSet presAssocID="{BB8616E2-098D-41A3-88D8-410B9409C013}" presName="root" presStyleCnt="0"/>
      <dgm:spPr/>
    </dgm:pt>
    <dgm:pt modelId="{A40DEF8E-A647-457B-9AFB-CB32F62F9C46}" type="pres">
      <dgm:prSet presAssocID="{BB8616E2-098D-41A3-88D8-410B9409C013}" presName="rootComposite" presStyleCnt="0"/>
      <dgm:spPr/>
    </dgm:pt>
    <dgm:pt modelId="{A6E3AB00-1D95-4B0B-95B8-AB3B60F72F8C}" type="pres">
      <dgm:prSet presAssocID="{BB8616E2-098D-41A3-88D8-410B9409C013}" presName="rootText" presStyleLbl="node1" presStyleIdx="1" presStyleCnt="2" custScaleX="135719"/>
      <dgm:spPr/>
    </dgm:pt>
    <dgm:pt modelId="{0A9A3FA5-4F40-4711-9259-BCF505226EE9}" type="pres">
      <dgm:prSet presAssocID="{BB8616E2-098D-41A3-88D8-410B9409C013}" presName="rootConnector" presStyleLbl="node1" presStyleIdx="1" presStyleCnt="2"/>
      <dgm:spPr/>
    </dgm:pt>
    <dgm:pt modelId="{7AED3494-524B-481E-9650-70A26D028F87}" type="pres">
      <dgm:prSet presAssocID="{BB8616E2-098D-41A3-88D8-410B9409C013}" presName="childShape" presStyleCnt="0"/>
      <dgm:spPr/>
    </dgm:pt>
    <dgm:pt modelId="{422E89E4-88BB-4FD3-8E94-0AA05D3AB6B2}" type="pres">
      <dgm:prSet presAssocID="{38D30565-4CAD-4099-AEFD-9FDB327AF517}" presName="Name13" presStyleLbl="parChTrans1D2" presStyleIdx="3" presStyleCnt="6"/>
      <dgm:spPr/>
    </dgm:pt>
    <dgm:pt modelId="{B99F6CB3-30F3-409A-82C7-507BF0F0B7C0}" type="pres">
      <dgm:prSet presAssocID="{141B79D3-0A61-4896-85CD-1164F250CA8B}" presName="childText" presStyleLbl="bgAcc1" presStyleIdx="3" presStyleCnt="6" custScaleX="127237">
        <dgm:presLayoutVars>
          <dgm:bulletEnabled val="1"/>
        </dgm:presLayoutVars>
      </dgm:prSet>
      <dgm:spPr/>
    </dgm:pt>
    <dgm:pt modelId="{227D60E3-37C0-4A28-938E-D6124D87D71B}" type="pres">
      <dgm:prSet presAssocID="{00EA4FB1-6E77-48CF-A7DE-B1730C1F8946}" presName="Name13" presStyleLbl="parChTrans1D2" presStyleIdx="4" presStyleCnt="6"/>
      <dgm:spPr/>
    </dgm:pt>
    <dgm:pt modelId="{840C567D-C779-4054-9E16-23B9F860FBBA}" type="pres">
      <dgm:prSet presAssocID="{1F4F8A05-6220-4515-97FE-6AF386DF500D}" presName="childText" presStyleLbl="bgAcc1" presStyleIdx="4" presStyleCnt="6" custScaleX="127237">
        <dgm:presLayoutVars>
          <dgm:bulletEnabled val="1"/>
        </dgm:presLayoutVars>
      </dgm:prSet>
      <dgm:spPr/>
    </dgm:pt>
    <dgm:pt modelId="{4E627387-1701-4C93-A70C-5DDA1AFE2E34}" type="pres">
      <dgm:prSet presAssocID="{BD9F5F7F-9263-4016-AD29-722B600D6C0C}" presName="Name13" presStyleLbl="parChTrans1D2" presStyleIdx="5" presStyleCnt="6"/>
      <dgm:spPr/>
    </dgm:pt>
    <dgm:pt modelId="{3F32E6ED-3B45-4B42-B0B1-E68A82D0C917}" type="pres">
      <dgm:prSet presAssocID="{E0741C9A-AD31-4F36-8564-198E3827F08D}" presName="childText" presStyleLbl="bgAcc1" presStyleIdx="5" presStyleCnt="6" custScaleX="127237">
        <dgm:presLayoutVars>
          <dgm:bulletEnabled val="1"/>
        </dgm:presLayoutVars>
      </dgm:prSet>
      <dgm:spPr/>
    </dgm:pt>
  </dgm:ptLst>
  <dgm:cxnLst>
    <dgm:cxn modelId="{E4524A08-3773-4BAE-96ED-7CD3E074A11F}" type="presOf" srcId="{FE2270D0-989C-4B8A-9D13-6CF2293F76A6}" destId="{75C940E6-D395-4176-8099-31A97321FE47}" srcOrd="0" destOrd="0" presId="urn:microsoft.com/office/officeart/2005/8/layout/hierarchy3"/>
    <dgm:cxn modelId="{4954570B-0F69-4E46-81A6-2A09B40138C0}" type="presOf" srcId="{1D8464EF-7500-4358-A18E-01FB23E03BB8}" destId="{59F07975-54FA-40BA-9972-7A212548196C}" srcOrd="0" destOrd="0" presId="urn:microsoft.com/office/officeart/2005/8/layout/hierarchy3"/>
    <dgm:cxn modelId="{EEE55E0E-E350-4C60-A2AB-C284FFD45A4C}" type="presOf" srcId="{00EA4FB1-6E77-48CF-A7DE-B1730C1F8946}" destId="{227D60E3-37C0-4A28-938E-D6124D87D71B}" srcOrd="0" destOrd="0" presId="urn:microsoft.com/office/officeart/2005/8/layout/hierarchy3"/>
    <dgm:cxn modelId="{870CFF17-6882-4390-94CA-7D6F4A5AE967}" srcId="{D567359F-7513-4708-A11B-CBF9A8F2ED71}" destId="{5563C8BE-39E9-4A6E-8E7A-A5B627797BB9}" srcOrd="0" destOrd="0" parTransId="{C5A478C2-0C5C-49BA-9893-D0D9A1651AA1}" sibTransId="{B411F64B-A846-40B6-81C1-C5761CBAF356}"/>
    <dgm:cxn modelId="{2E723218-3579-4FAA-8EAC-57B802CDA5FB}" type="presOf" srcId="{141B79D3-0A61-4896-85CD-1164F250CA8B}" destId="{B99F6CB3-30F3-409A-82C7-507BF0F0B7C0}" srcOrd="0" destOrd="0" presId="urn:microsoft.com/office/officeart/2005/8/layout/hierarchy3"/>
    <dgm:cxn modelId="{D8B4172A-9A84-4008-BD67-9F2B20F42D53}" srcId="{BB8616E2-098D-41A3-88D8-410B9409C013}" destId="{141B79D3-0A61-4896-85CD-1164F250CA8B}" srcOrd="0" destOrd="0" parTransId="{38D30565-4CAD-4099-AEFD-9FDB327AF517}" sibTransId="{FC74B483-B594-4B1F-8E2B-7AC8E60F6EE8}"/>
    <dgm:cxn modelId="{8DB6C12D-8BE4-428D-8046-07604801AD9D}" type="presOf" srcId="{BD9F5F7F-9263-4016-AD29-722B600D6C0C}" destId="{4E627387-1701-4C93-A70C-5DDA1AFE2E34}" srcOrd="0" destOrd="0" presId="urn:microsoft.com/office/officeart/2005/8/layout/hierarchy3"/>
    <dgm:cxn modelId="{BFAAAA2F-60B2-4EEB-B8F8-9DF5C863BA1C}" srcId="{BB8616E2-098D-41A3-88D8-410B9409C013}" destId="{E0741C9A-AD31-4F36-8564-198E3827F08D}" srcOrd="2" destOrd="0" parTransId="{BD9F5F7F-9263-4016-AD29-722B600D6C0C}" sibTransId="{C11A8A6E-2758-4F54-B4F1-7450ACE1A35F}"/>
    <dgm:cxn modelId="{8B266D3C-CBA5-4FAE-8D6E-5641AC3F8A34}" type="presOf" srcId="{5563C8BE-39E9-4A6E-8E7A-A5B627797BB9}" destId="{17C6C027-1543-4581-8323-D1B42F792585}" srcOrd="1" destOrd="0" presId="urn:microsoft.com/office/officeart/2005/8/layout/hierarchy3"/>
    <dgm:cxn modelId="{91FB583D-3484-4DC3-9B4C-CE5887D8681A}" srcId="{5563C8BE-39E9-4A6E-8E7A-A5B627797BB9}" destId="{FAFBFAF1-E9B5-47AC-9BA7-D1F60EFD3878}" srcOrd="1" destOrd="0" parTransId="{FE2270D0-989C-4B8A-9D13-6CF2293F76A6}" sibTransId="{65F66E0C-0681-4799-8B04-D745FAA36766}"/>
    <dgm:cxn modelId="{7EC5F449-6763-44F1-9D16-8CE9ADEDCB46}" type="presOf" srcId="{BB8616E2-098D-41A3-88D8-410B9409C013}" destId="{A6E3AB00-1D95-4B0B-95B8-AB3B60F72F8C}" srcOrd="0" destOrd="0" presId="urn:microsoft.com/office/officeart/2005/8/layout/hierarchy3"/>
    <dgm:cxn modelId="{C542A451-E7CF-4A69-AA03-B24695437C00}" type="presOf" srcId="{5563C8BE-39E9-4A6E-8E7A-A5B627797BB9}" destId="{B3F9CCB5-2441-434F-BE3C-16753CD73D6F}" srcOrd="0" destOrd="0" presId="urn:microsoft.com/office/officeart/2005/8/layout/hierarchy3"/>
    <dgm:cxn modelId="{95CD7E58-DBD4-4255-B1D6-F578B240598A}" srcId="{5563C8BE-39E9-4A6E-8E7A-A5B627797BB9}" destId="{A78AE56D-B119-43B2-8426-8F806AE31B76}" srcOrd="2" destOrd="0" parTransId="{2C9C5C5B-E500-4B85-A229-7438BE25DC58}" sibTransId="{5CDB9B9C-7CA5-4615-9F78-859D28BD12E4}"/>
    <dgm:cxn modelId="{4C203566-7CA5-4364-8556-67F7DE874DA1}" type="presOf" srcId="{BB8616E2-098D-41A3-88D8-410B9409C013}" destId="{0A9A3FA5-4F40-4711-9259-BCF505226EE9}" srcOrd="1" destOrd="0" presId="urn:microsoft.com/office/officeart/2005/8/layout/hierarchy3"/>
    <dgm:cxn modelId="{1A2C5A82-6E41-4A9C-87FE-9DAA4A164743}" type="presOf" srcId="{2C9C5C5B-E500-4B85-A229-7438BE25DC58}" destId="{CB2AA370-6586-4E89-8971-1AF2BF99EAA1}" srcOrd="0" destOrd="0" presId="urn:microsoft.com/office/officeart/2005/8/layout/hierarchy3"/>
    <dgm:cxn modelId="{753ADB8C-F372-4F06-B947-9C21D69468CC}" type="presOf" srcId="{D567359F-7513-4708-A11B-CBF9A8F2ED71}" destId="{81AA9830-985F-40DA-9EBC-5D8C021ED834}" srcOrd="0" destOrd="0" presId="urn:microsoft.com/office/officeart/2005/8/layout/hierarchy3"/>
    <dgm:cxn modelId="{F1E7918E-28A8-4707-9817-7EA2B23BA5B1}" srcId="{BB8616E2-098D-41A3-88D8-410B9409C013}" destId="{1F4F8A05-6220-4515-97FE-6AF386DF500D}" srcOrd="1" destOrd="0" parTransId="{00EA4FB1-6E77-48CF-A7DE-B1730C1F8946}" sibTransId="{466A4302-20F3-4C51-9804-278FE349E313}"/>
    <dgm:cxn modelId="{CB4F8E9F-4ED1-46F3-9212-32CB52970AB7}" type="presOf" srcId="{1F4F8A05-6220-4515-97FE-6AF386DF500D}" destId="{840C567D-C779-4054-9E16-23B9F860FBBA}" srcOrd="0" destOrd="0" presId="urn:microsoft.com/office/officeart/2005/8/layout/hierarchy3"/>
    <dgm:cxn modelId="{C4182CB9-98BA-45E5-83C4-FF8A567636D1}" type="presOf" srcId="{FAFBFAF1-E9B5-47AC-9BA7-D1F60EFD3878}" destId="{A4D0A508-AE71-48DE-82DE-C8E19C7E82E9}" srcOrd="0" destOrd="0" presId="urn:microsoft.com/office/officeart/2005/8/layout/hierarchy3"/>
    <dgm:cxn modelId="{175E24BE-754A-4F28-A35E-550B13ACE3AF}" type="presOf" srcId="{A78AE56D-B119-43B2-8426-8F806AE31B76}" destId="{AF3D0E59-2DDB-42B0-AA88-2FD75F259909}" srcOrd="0" destOrd="0" presId="urn:microsoft.com/office/officeart/2005/8/layout/hierarchy3"/>
    <dgm:cxn modelId="{AB1E7DD5-8A5A-4BBD-9EC9-972873996CBC}" type="presOf" srcId="{F3F9296F-90A6-4A6B-BC2A-CA49CBE3E5CA}" destId="{3BE20A61-F996-4BB5-B663-5ED0E6402F59}" srcOrd="0" destOrd="0" presId="urn:microsoft.com/office/officeart/2005/8/layout/hierarchy3"/>
    <dgm:cxn modelId="{58ACD3D7-BC00-4E06-83F3-A8456F5CD67C}" srcId="{5563C8BE-39E9-4A6E-8E7A-A5B627797BB9}" destId="{1D8464EF-7500-4358-A18E-01FB23E03BB8}" srcOrd="0" destOrd="0" parTransId="{F3F9296F-90A6-4A6B-BC2A-CA49CBE3E5CA}" sibTransId="{1B2F47CD-8AC7-4C3C-8835-91FB0AB4A74E}"/>
    <dgm:cxn modelId="{942693DB-7B02-4E82-BC2D-80B3C6D9E31A}" type="presOf" srcId="{E0741C9A-AD31-4F36-8564-198E3827F08D}" destId="{3F32E6ED-3B45-4B42-B0B1-E68A82D0C917}" srcOrd="0" destOrd="0" presId="urn:microsoft.com/office/officeart/2005/8/layout/hierarchy3"/>
    <dgm:cxn modelId="{C856E7E2-C71F-426F-A5C7-244A0E51B50E}" srcId="{D567359F-7513-4708-A11B-CBF9A8F2ED71}" destId="{BB8616E2-098D-41A3-88D8-410B9409C013}" srcOrd="1" destOrd="0" parTransId="{5BD67250-5D83-4413-A00E-C2C56B40E72F}" sibTransId="{A2C1570D-A08B-447C-9F6C-621C910B0B0C}"/>
    <dgm:cxn modelId="{3AB2FEFF-8CDD-46C3-9646-6742DB2CB0E7}" type="presOf" srcId="{38D30565-4CAD-4099-AEFD-9FDB327AF517}" destId="{422E89E4-88BB-4FD3-8E94-0AA05D3AB6B2}" srcOrd="0" destOrd="0" presId="urn:microsoft.com/office/officeart/2005/8/layout/hierarchy3"/>
    <dgm:cxn modelId="{C9459DA5-7D1C-4CF8-B0B1-0B1E1E46BB05}" type="presParOf" srcId="{81AA9830-985F-40DA-9EBC-5D8C021ED834}" destId="{24EC0591-8446-42A1-9342-16728E8D14C2}" srcOrd="0" destOrd="0" presId="urn:microsoft.com/office/officeart/2005/8/layout/hierarchy3"/>
    <dgm:cxn modelId="{74FD6B8C-755F-48F7-A519-A34A553FF5CE}" type="presParOf" srcId="{24EC0591-8446-42A1-9342-16728E8D14C2}" destId="{FCEAC05D-8DFB-4DAC-8850-7F3886A84E37}" srcOrd="0" destOrd="0" presId="urn:microsoft.com/office/officeart/2005/8/layout/hierarchy3"/>
    <dgm:cxn modelId="{F40F0153-2BFA-49F8-B8A8-910C5B86F52B}" type="presParOf" srcId="{FCEAC05D-8DFB-4DAC-8850-7F3886A84E37}" destId="{B3F9CCB5-2441-434F-BE3C-16753CD73D6F}" srcOrd="0" destOrd="0" presId="urn:microsoft.com/office/officeart/2005/8/layout/hierarchy3"/>
    <dgm:cxn modelId="{A1E3F84D-E2EF-4584-8958-08C499A84D58}" type="presParOf" srcId="{FCEAC05D-8DFB-4DAC-8850-7F3886A84E37}" destId="{17C6C027-1543-4581-8323-D1B42F792585}" srcOrd="1" destOrd="0" presId="urn:microsoft.com/office/officeart/2005/8/layout/hierarchy3"/>
    <dgm:cxn modelId="{9F4BB8B0-AC02-4D47-92A5-296C450B5A7F}" type="presParOf" srcId="{24EC0591-8446-42A1-9342-16728E8D14C2}" destId="{2588148D-3FC9-4E20-872D-F251011E821B}" srcOrd="1" destOrd="0" presId="urn:microsoft.com/office/officeart/2005/8/layout/hierarchy3"/>
    <dgm:cxn modelId="{5C100DE7-3EFB-4139-8428-534FFFB8AFC7}" type="presParOf" srcId="{2588148D-3FC9-4E20-872D-F251011E821B}" destId="{3BE20A61-F996-4BB5-B663-5ED0E6402F59}" srcOrd="0" destOrd="0" presId="urn:microsoft.com/office/officeart/2005/8/layout/hierarchy3"/>
    <dgm:cxn modelId="{D62ECD21-3D19-4071-964F-6481999C1A44}" type="presParOf" srcId="{2588148D-3FC9-4E20-872D-F251011E821B}" destId="{59F07975-54FA-40BA-9972-7A212548196C}" srcOrd="1" destOrd="0" presId="urn:microsoft.com/office/officeart/2005/8/layout/hierarchy3"/>
    <dgm:cxn modelId="{8F212E21-8F90-4B4A-947F-23BB5CB2D16C}" type="presParOf" srcId="{2588148D-3FC9-4E20-872D-F251011E821B}" destId="{75C940E6-D395-4176-8099-31A97321FE47}" srcOrd="2" destOrd="0" presId="urn:microsoft.com/office/officeart/2005/8/layout/hierarchy3"/>
    <dgm:cxn modelId="{CF11218A-F6F2-4F97-B633-BA76565356BB}" type="presParOf" srcId="{2588148D-3FC9-4E20-872D-F251011E821B}" destId="{A4D0A508-AE71-48DE-82DE-C8E19C7E82E9}" srcOrd="3" destOrd="0" presId="urn:microsoft.com/office/officeart/2005/8/layout/hierarchy3"/>
    <dgm:cxn modelId="{30E78C0E-0E86-404D-B655-898FB13EEEF9}" type="presParOf" srcId="{2588148D-3FC9-4E20-872D-F251011E821B}" destId="{CB2AA370-6586-4E89-8971-1AF2BF99EAA1}" srcOrd="4" destOrd="0" presId="urn:microsoft.com/office/officeart/2005/8/layout/hierarchy3"/>
    <dgm:cxn modelId="{45C24511-A38A-4D09-93AF-8CD11CB58F05}" type="presParOf" srcId="{2588148D-3FC9-4E20-872D-F251011E821B}" destId="{AF3D0E59-2DDB-42B0-AA88-2FD75F259909}" srcOrd="5" destOrd="0" presId="urn:microsoft.com/office/officeart/2005/8/layout/hierarchy3"/>
    <dgm:cxn modelId="{695CF586-6B1E-446F-A355-A1A6AF5C2070}" type="presParOf" srcId="{81AA9830-985F-40DA-9EBC-5D8C021ED834}" destId="{07212A92-8085-4C4A-A6C0-3CBAD2D1A2EA}" srcOrd="1" destOrd="0" presId="urn:microsoft.com/office/officeart/2005/8/layout/hierarchy3"/>
    <dgm:cxn modelId="{98D8A637-77F1-4554-84FA-582BD51607AA}" type="presParOf" srcId="{07212A92-8085-4C4A-A6C0-3CBAD2D1A2EA}" destId="{A40DEF8E-A647-457B-9AFB-CB32F62F9C46}" srcOrd="0" destOrd="0" presId="urn:microsoft.com/office/officeart/2005/8/layout/hierarchy3"/>
    <dgm:cxn modelId="{1D671517-C058-4394-99B8-64BB94DEDFBF}" type="presParOf" srcId="{A40DEF8E-A647-457B-9AFB-CB32F62F9C46}" destId="{A6E3AB00-1D95-4B0B-95B8-AB3B60F72F8C}" srcOrd="0" destOrd="0" presId="urn:microsoft.com/office/officeart/2005/8/layout/hierarchy3"/>
    <dgm:cxn modelId="{1BBAD564-0546-4E45-8867-5C2A25DC2980}" type="presParOf" srcId="{A40DEF8E-A647-457B-9AFB-CB32F62F9C46}" destId="{0A9A3FA5-4F40-4711-9259-BCF505226EE9}" srcOrd="1" destOrd="0" presId="urn:microsoft.com/office/officeart/2005/8/layout/hierarchy3"/>
    <dgm:cxn modelId="{17A46D96-5736-40B3-A442-16F66268422F}" type="presParOf" srcId="{07212A92-8085-4C4A-A6C0-3CBAD2D1A2EA}" destId="{7AED3494-524B-481E-9650-70A26D028F87}" srcOrd="1" destOrd="0" presId="urn:microsoft.com/office/officeart/2005/8/layout/hierarchy3"/>
    <dgm:cxn modelId="{24FA4E79-EA13-4AD0-BFD8-07FC4893A8CB}" type="presParOf" srcId="{7AED3494-524B-481E-9650-70A26D028F87}" destId="{422E89E4-88BB-4FD3-8E94-0AA05D3AB6B2}" srcOrd="0" destOrd="0" presId="urn:microsoft.com/office/officeart/2005/8/layout/hierarchy3"/>
    <dgm:cxn modelId="{005C42B5-9683-4B3D-BEED-AB2B98E274EF}" type="presParOf" srcId="{7AED3494-524B-481E-9650-70A26D028F87}" destId="{B99F6CB3-30F3-409A-82C7-507BF0F0B7C0}" srcOrd="1" destOrd="0" presId="urn:microsoft.com/office/officeart/2005/8/layout/hierarchy3"/>
    <dgm:cxn modelId="{9FDD7ECE-739C-424B-AE2C-1A55D3E99FD0}" type="presParOf" srcId="{7AED3494-524B-481E-9650-70A26D028F87}" destId="{227D60E3-37C0-4A28-938E-D6124D87D71B}" srcOrd="2" destOrd="0" presId="urn:microsoft.com/office/officeart/2005/8/layout/hierarchy3"/>
    <dgm:cxn modelId="{57FBFBD2-CA9B-474D-BEB1-6A08191C21F9}" type="presParOf" srcId="{7AED3494-524B-481E-9650-70A26D028F87}" destId="{840C567D-C779-4054-9E16-23B9F860FBBA}" srcOrd="3" destOrd="0" presId="urn:microsoft.com/office/officeart/2005/8/layout/hierarchy3"/>
    <dgm:cxn modelId="{3503E78B-6859-41DD-AD9F-36DD6AFEEC24}" type="presParOf" srcId="{7AED3494-524B-481E-9650-70A26D028F87}" destId="{4E627387-1701-4C93-A70C-5DDA1AFE2E34}" srcOrd="4" destOrd="0" presId="urn:microsoft.com/office/officeart/2005/8/layout/hierarchy3"/>
    <dgm:cxn modelId="{A431307C-9592-455C-AA50-7A7E5A1C24F1}" type="presParOf" srcId="{7AED3494-524B-481E-9650-70A26D028F87}" destId="{3F32E6ED-3B45-4B42-B0B1-E68A82D0C917}" srcOrd="5" destOrd="0" presId="urn:microsoft.com/office/officeart/2005/8/layout/hierarchy3"/>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3F9CCB5-2441-434F-BE3C-16753CD73D6F}">
      <dsp:nvSpPr>
        <dsp:cNvPr id="0" name=""/>
        <dsp:cNvSpPr/>
      </dsp:nvSpPr>
      <dsp:spPr>
        <a:xfrm>
          <a:off x="2354332" y="2369"/>
          <a:ext cx="2681862" cy="988020"/>
        </a:xfrm>
        <a:prstGeom prst="roundRect">
          <a:avLst>
            <a:gd name="adj" fmla="val 10000"/>
          </a:avLst>
        </a:prstGeom>
        <a:gradFill rotWithShape="0">
          <a:gsLst>
            <a:gs pos="0">
              <a:schemeClr val="dk2">
                <a:hueOff val="0"/>
                <a:satOff val="0"/>
                <a:lumOff val="0"/>
                <a:alphaOff val="0"/>
                <a:satMod val="103000"/>
                <a:lumMod val="102000"/>
                <a:tint val="94000"/>
              </a:schemeClr>
            </a:gs>
            <a:gs pos="50000">
              <a:schemeClr val="dk2">
                <a:hueOff val="0"/>
                <a:satOff val="0"/>
                <a:lumOff val="0"/>
                <a:alphaOff val="0"/>
                <a:satMod val="110000"/>
                <a:lumMod val="100000"/>
                <a:shade val="100000"/>
              </a:schemeClr>
            </a:gs>
            <a:gs pos="100000">
              <a:schemeClr val="dk2">
                <a:hueOff val="0"/>
                <a:satOff val="0"/>
                <a:lumOff val="0"/>
                <a:alphaOff val="0"/>
                <a:lumMod val="99000"/>
                <a:satMod val="120000"/>
                <a:shade val="78000"/>
              </a:schemeClr>
            </a:gs>
          </a:gsLst>
          <a:lin ang="5400000" scaled="0"/>
        </a:gradFill>
        <a:ln>
          <a:noFill/>
        </a:ln>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22860" tIns="15240" rIns="22860" bIns="15240" numCol="1" spcCol="1270" anchor="ctr" anchorCtr="0">
          <a:noAutofit/>
        </a:bodyPr>
        <a:lstStyle/>
        <a:p>
          <a:pPr marL="0" lvl="0" indent="0" algn="ctr" defTabSz="533400">
            <a:lnSpc>
              <a:spcPct val="90000"/>
            </a:lnSpc>
            <a:spcBef>
              <a:spcPct val="0"/>
            </a:spcBef>
            <a:spcAft>
              <a:spcPct val="35000"/>
            </a:spcAft>
            <a:buNone/>
          </a:pPr>
          <a:r>
            <a:rPr lang="en-US" sz="1200" kern="1200">
              <a:latin typeface="Times New Roman" panose="02020603050405020304" pitchFamily="18" charset="0"/>
              <a:cs typeface="Times New Roman" panose="02020603050405020304" pitchFamily="18" charset="0"/>
            </a:rPr>
            <a:t>provide reimbursement for property damage</a:t>
          </a:r>
        </a:p>
      </dsp:txBody>
      <dsp:txXfrm>
        <a:off x="2383270" y="31307"/>
        <a:ext cx="2623986" cy="930144"/>
      </dsp:txXfrm>
    </dsp:sp>
    <dsp:sp modelId="{3BE20A61-F996-4BB5-B663-5ED0E6402F59}">
      <dsp:nvSpPr>
        <dsp:cNvPr id="0" name=""/>
        <dsp:cNvSpPr/>
      </dsp:nvSpPr>
      <dsp:spPr>
        <a:xfrm>
          <a:off x="2622518" y="990389"/>
          <a:ext cx="268186" cy="741015"/>
        </a:xfrm>
        <a:custGeom>
          <a:avLst/>
          <a:gdLst/>
          <a:ahLst/>
          <a:cxnLst/>
          <a:rect l="0" t="0" r="0" b="0"/>
          <a:pathLst>
            <a:path>
              <a:moveTo>
                <a:pt x="0" y="0"/>
              </a:moveTo>
              <a:lnTo>
                <a:pt x="0" y="741015"/>
              </a:lnTo>
              <a:lnTo>
                <a:pt x="268186" y="741015"/>
              </a:lnTo>
            </a:path>
          </a:pathLst>
        </a:custGeom>
        <a:noFill/>
        <a:ln w="12700" cap="flat" cmpd="sng" algn="ctr">
          <a:solidFill>
            <a:schemeClr val="dk2">
              <a:shade val="60000"/>
              <a:hueOff val="0"/>
              <a:satOff val="0"/>
              <a:lumOff val="0"/>
              <a:alphaOff val="0"/>
            </a:schemeClr>
          </a:solidFill>
          <a:prstDash val="solid"/>
          <a:miter lim="800000"/>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sp>
    <dsp:sp modelId="{59F07975-54FA-40BA-9972-7A212548196C}">
      <dsp:nvSpPr>
        <dsp:cNvPr id="0" name=""/>
        <dsp:cNvSpPr/>
      </dsp:nvSpPr>
      <dsp:spPr>
        <a:xfrm>
          <a:off x="2890704" y="1237394"/>
          <a:ext cx="2011403" cy="988020"/>
        </a:xfrm>
        <a:prstGeom prst="roundRect">
          <a:avLst>
            <a:gd name="adj" fmla="val 10000"/>
          </a:avLst>
        </a:prstGeom>
        <a:solidFill>
          <a:schemeClr val="lt2">
            <a:alpha val="90000"/>
            <a:hueOff val="0"/>
            <a:satOff val="0"/>
            <a:lumOff val="0"/>
            <a:alphaOff val="0"/>
          </a:schemeClr>
        </a:solidFill>
        <a:ln w="6350" cap="flat" cmpd="sng" algn="ctr">
          <a:solidFill>
            <a:schemeClr val="dk2">
              <a:hueOff val="0"/>
              <a:satOff val="0"/>
              <a:lumOff val="0"/>
              <a:alphaOff val="0"/>
            </a:schemeClr>
          </a:solidFill>
          <a:prstDash val="solid"/>
          <a:miter lim="800000"/>
        </a:ln>
        <a:effectLst/>
        <a:scene3d>
          <a:camera prst="orthographicFront"/>
          <a:lightRig rig="threePt" dir="t">
            <a:rot lat="0" lon="0" rev="7500000"/>
          </a:lightRig>
        </a:scene3d>
        <a:sp3d z="-152400" extrusionH="63500" prstMaterial="dkEdge">
          <a:bevelT w="124450" h="16350" prst="relaxedInset"/>
          <a:contourClr>
            <a:schemeClr val="bg1"/>
          </a:contourClr>
        </a:sp3d>
      </dsp:spPr>
      <dsp:style>
        <a:lnRef idx="1">
          <a:scrgbClr r="0" g="0" b="0"/>
        </a:lnRef>
        <a:fillRef idx="1">
          <a:scrgbClr r="0" g="0" b="0"/>
        </a:fillRef>
        <a:effectRef idx="0">
          <a:scrgbClr r="0" g="0" b="0"/>
        </a:effectRef>
        <a:fontRef idx="minor"/>
      </dsp:style>
      <dsp:txBody>
        <a:bodyPr spcFirstLastPara="0" vert="horz" wrap="square" lIns="22860" tIns="15240" rIns="22860" bIns="15240" numCol="1" spcCol="1270" anchor="ctr" anchorCtr="0">
          <a:noAutofit/>
        </a:bodyPr>
        <a:lstStyle/>
        <a:p>
          <a:pPr marL="0" lvl="0" indent="0" algn="ctr" defTabSz="533400">
            <a:lnSpc>
              <a:spcPct val="90000"/>
            </a:lnSpc>
            <a:spcBef>
              <a:spcPct val="0"/>
            </a:spcBef>
            <a:spcAft>
              <a:spcPct val="35000"/>
            </a:spcAft>
            <a:buNone/>
          </a:pPr>
          <a:r>
            <a:rPr lang="en-US" sz="1200" kern="1200">
              <a:latin typeface="Times New Roman" panose="02020603050405020304" pitchFamily="18" charset="0"/>
              <a:cs typeface="Times New Roman" panose="02020603050405020304" pitchFamily="18" charset="0"/>
            </a:rPr>
            <a:t>Dwelling</a:t>
          </a:r>
        </a:p>
      </dsp:txBody>
      <dsp:txXfrm>
        <a:off x="2919642" y="1266332"/>
        <a:ext cx="1953527" cy="930144"/>
      </dsp:txXfrm>
    </dsp:sp>
    <dsp:sp modelId="{75C940E6-D395-4176-8099-31A97321FE47}">
      <dsp:nvSpPr>
        <dsp:cNvPr id="0" name=""/>
        <dsp:cNvSpPr/>
      </dsp:nvSpPr>
      <dsp:spPr>
        <a:xfrm>
          <a:off x="2622518" y="990389"/>
          <a:ext cx="268186" cy="1976040"/>
        </a:xfrm>
        <a:custGeom>
          <a:avLst/>
          <a:gdLst/>
          <a:ahLst/>
          <a:cxnLst/>
          <a:rect l="0" t="0" r="0" b="0"/>
          <a:pathLst>
            <a:path>
              <a:moveTo>
                <a:pt x="0" y="0"/>
              </a:moveTo>
              <a:lnTo>
                <a:pt x="0" y="1976040"/>
              </a:lnTo>
              <a:lnTo>
                <a:pt x="268186" y="1976040"/>
              </a:lnTo>
            </a:path>
          </a:pathLst>
        </a:custGeom>
        <a:noFill/>
        <a:ln w="12700" cap="flat" cmpd="sng" algn="ctr">
          <a:solidFill>
            <a:schemeClr val="dk2">
              <a:shade val="60000"/>
              <a:hueOff val="0"/>
              <a:satOff val="0"/>
              <a:lumOff val="0"/>
              <a:alphaOff val="0"/>
            </a:schemeClr>
          </a:solidFill>
          <a:prstDash val="solid"/>
          <a:miter lim="800000"/>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sp>
    <dsp:sp modelId="{A4D0A508-AE71-48DE-82DE-C8E19C7E82E9}">
      <dsp:nvSpPr>
        <dsp:cNvPr id="0" name=""/>
        <dsp:cNvSpPr/>
      </dsp:nvSpPr>
      <dsp:spPr>
        <a:xfrm>
          <a:off x="2890704" y="2472420"/>
          <a:ext cx="2011403" cy="988020"/>
        </a:xfrm>
        <a:prstGeom prst="roundRect">
          <a:avLst>
            <a:gd name="adj" fmla="val 10000"/>
          </a:avLst>
        </a:prstGeom>
        <a:solidFill>
          <a:schemeClr val="lt2">
            <a:alpha val="90000"/>
            <a:hueOff val="0"/>
            <a:satOff val="0"/>
            <a:lumOff val="0"/>
            <a:alphaOff val="0"/>
          </a:schemeClr>
        </a:solidFill>
        <a:ln w="6350" cap="flat" cmpd="sng" algn="ctr">
          <a:solidFill>
            <a:schemeClr val="dk2">
              <a:hueOff val="0"/>
              <a:satOff val="0"/>
              <a:lumOff val="0"/>
              <a:alphaOff val="0"/>
            </a:schemeClr>
          </a:solidFill>
          <a:prstDash val="solid"/>
          <a:miter lim="800000"/>
        </a:ln>
        <a:effectLst/>
        <a:scene3d>
          <a:camera prst="orthographicFront"/>
          <a:lightRig rig="threePt" dir="t">
            <a:rot lat="0" lon="0" rev="7500000"/>
          </a:lightRig>
        </a:scene3d>
        <a:sp3d z="-152400" extrusionH="63500" prstMaterial="dkEdge">
          <a:bevelT w="124450" h="16350" prst="relaxedInset"/>
          <a:contourClr>
            <a:schemeClr val="bg1"/>
          </a:contourClr>
        </a:sp3d>
      </dsp:spPr>
      <dsp:style>
        <a:lnRef idx="1">
          <a:scrgbClr r="0" g="0" b="0"/>
        </a:lnRef>
        <a:fillRef idx="1">
          <a:scrgbClr r="0" g="0" b="0"/>
        </a:fillRef>
        <a:effectRef idx="0">
          <a:scrgbClr r="0" g="0" b="0"/>
        </a:effectRef>
        <a:fontRef idx="minor"/>
      </dsp:style>
      <dsp:txBody>
        <a:bodyPr spcFirstLastPara="0" vert="horz" wrap="square" lIns="22860" tIns="15240" rIns="22860" bIns="15240" numCol="1" spcCol="1270" anchor="ctr" anchorCtr="0">
          <a:noAutofit/>
        </a:bodyPr>
        <a:lstStyle/>
        <a:p>
          <a:pPr marL="0" lvl="0" indent="0" algn="ctr" defTabSz="533400">
            <a:lnSpc>
              <a:spcPct val="90000"/>
            </a:lnSpc>
            <a:spcBef>
              <a:spcPct val="0"/>
            </a:spcBef>
            <a:spcAft>
              <a:spcPct val="35000"/>
            </a:spcAft>
            <a:buNone/>
          </a:pPr>
          <a:r>
            <a:rPr lang="en-US" sz="1200" kern="1200">
              <a:latin typeface="Times New Roman" panose="02020603050405020304" pitchFamily="18" charset="0"/>
              <a:cs typeface="Times New Roman" panose="02020603050405020304" pitchFamily="18" charset="0"/>
            </a:rPr>
            <a:t>Other structures</a:t>
          </a:r>
        </a:p>
      </dsp:txBody>
      <dsp:txXfrm>
        <a:off x="2919642" y="2501358"/>
        <a:ext cx="1953527" cy="930144"/>
      </dsp:txXfrm>
    </dsp:sp>
    <dsp:sp modelId="{CB2AA370-6586-4E89-8971-1AF2BF99EAA1}">
      <dsp:nvSpPr>
        <dsp:cNvPr id="0" name=""/>
        <dsp:cNvSpPr/>
      </dsp:nvSpPr>
      <dsp:spPr>
        <a:xfrm>
          <a:off x="2622518" y="990389"/>
          <a:ext cx="268186" cy="3211066"/>
        </a:xfrm>
        <a:custGeom>
          <a:avLst/>
          <a:gdLst/>
          <a:ahLst/>
          <a:cxnLst/>
          <a:rect l="0" t="0" r="0" b="0"/>
          <a:pathLst>
            <a:path>
              <a:moveTo>
                <a:pt x="0" y="0"/>
              </a:moveTo>
              <a:lnTo>
                <a:pt x="0" y="3211066"/>
              </a:lnTo>
              <a:lnTo>
                <a:pt x="268186" y="3211066"/>
              </a:lnTo>
            </a:path>
          </a:pathLst>
        </a:custGeom>
        <a:noFill/>
        <a:ln w="12700" cap="flat" cmpd="sng" algn="ctr">
          <a:solidFill>
            <a:schemeClr val="dk2">
              <a:shade val="60000"/>
              <a:hueOff val="0"/>
              <a:satOff val="0"/>
              <a:lumOff val="0"/>
              <a:alphaOff val="0"/>
            </a:schemeClr>
          </a:solidFill>
          <a:prstDash val="solid"/>
          <a:miter lim="800000"/>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sp>
    <dsp:sp modelId="{AF3D0E59-2DDB-42B0-AA88-2FD75F259909}">
      <dsp:nvSpPr>
        <dsp:cNvPr id="0" name=""/>
        <dsp:cNvSpPr/>
      </dsp:nvSpPr>
      <dsp:spPr>
        <a:xfrm>
          <a:off x="2890704" y="3707445"/>
          <a:ext cx="2011403" cy="988020"/>
        </a:xfrm>
        <a:prstGeom prst="roundRect">
          <a:avLst>
            <a:gd name="adj" fmla="val 10000"/>
          </a:avLst>
        </a:prstGeom>
        <a:solidFill>
          <a:schemeClr val="lt2">
            <a:alpha val="90000"/>
            <a:hueOff val="0"/>
            <a:satOff val="0"/>
            <a:lumOff val="0"/>
            <a:alphaOff val="0"/>
          </a:schemeClr>
        </a:solidFill>
        <a:ln w="6350" cap="flat" cmpd="sng" algn="ctr">
          <a:solidFill>
            <a:schemeClr val="dk2">
              <a:hueOff val="0"/>
              <a:satOff val="0"/>
              <a:lumOff val="0"/>
              <a:alphaOff val="0"/>
            </a:schemeClr>
          </a:solidFill>
          <a:prstDash val="solid"/>
          <a:miter lim="800000"/>
        </a:ln>
        <a:effectLst/>
        <a:scene3d>
          <a:camera prst="orthographicFront"/>
          <a:lightRig rig="threePt" dir="t">
            <a:rot lat="0" lon="0" rev="7500000"/>
          </a:lightRig>
        </a:scene3d>
        <a:sp3d z="-152400" extrusionH="63500" prstMaterial="dkEdge">
          <a:bevelT w="124450" h="16350" prst="relaxedInset"/>
          <a:contourClr>
            <a:schemeClr val="bg1"/>
          </a:contourClr>
        </a:sp3d>
      </dsp:spPr>
      <dsp:style>
        <a:lnRef idx="1">
          <a:scrgbClr r="0" g="0" b="0"/>
        </a:lnRef>
        <a:fillRef idx="1">
          <a:scrgbClr r="0" g="0" b="0"/>
        </a:fillRef>
        <a:effectRef idx="0">
          <a:scrgbClr r="0" g="0" b="0"/>
        </a:effectRef>
        <a:fontRef idx="minor"/>
      </dsp:style>
      <dsp:txBody>
        <a:bodyPr spcFirstLastPara="0" vert="horz" wrap="square" lIns="22860" tIns="15240" rIns="22860" bIns="15240" numCol="1" spcCol="1270" anchor="ctr" anchorCtr="0">
          <a:noAutofit/>
        </a:bodyPr>
        <a:lstStyle/>
        <a:p>
          <a:pPr marL="0" lvl="0" indent="0" algn="ctr" defTabSz="533400">
            <a:lnSpc>
              <a:spcPct val="90000"/>
            </a:lnSpc>
            <a:spcBef>
              <a:spcPct val="0"/>
            </a:spcBef>
            <a:spcAft>
              <a:spcPct val="35000"/>
            </a:spcAft>
            <a:buNone/>
          </a:pPr>
          <a:r>
            <a:rPr lang="en-US" sz="1200" kern="1200">
              <a:latin typeface="Times New Roman" panose="02020603050405020304" pitchFamily="18" charset="0"/>
              <a:cs typeface="Times New Roman" panose="02020603050405020304" pitchFamily="18" charset="0"/>
            </a:rPr>
            <a:t>Unscheduled personal property</a:t>
          </a:r>
        </a:p>
      </dsp:txBody>
      <dsp:txXfrm>
        <a:off x="2919642" y="3736383"/>
        <a:ext cx="1953527" cy="930144"/>
      </dsp:txXfrm>
    </dsp:sp>
    <dsp:sp modelId="{A6E3AB00-1D95-4B0B-95B8-AB3B60F72F8C}">
      <dsp:nvSpPr>
        <dsp:cNvPr id="0" name=""/>
        <dsp:cNvSpPr/>
      </dsp:nvSpPr>
      <dsp:spPr>
        <a:xfrm>
          <a:off x="5530205" y="2369"/>
          <a:ext cx="2681862" cy="988020"/>
        </a:xfrm>
        <a:prstGeom prst="roundRect">
          <a:avLst>
            <a:gd name="adj" fmla="val 10000"/>
          </a:avLst>
        </a:prstGeom>
        <a:gradFill rotWithShape="0">
          <a:gsLst>
            <a:gs pos="0">
              <a:schemeClr val="dk2">
                <a:hueOff val="0"/>
                <a:satOff val="0"/>
                <a:lumOff val="0"/>
                <a:alphaOff val="0"/>
                <a:satMod val="103000"/>
                <a:lumMod val="102000"/>
                <a:tint val="94000"/>
              </a:schemeClr>
            </a:gs>
            <a:gs pos="50000">
              <a:schemeClr val="dk2">
                <a:hueOff val="0"/>
                <a:satOff val="0"/>
                <a:lumOff val="0"/>
                <a:alphaOff val="0"/>
                <a:satMod val="110000"/>
                <a:lumMod val="100000"/>
                <a:shade val="100000"/>
              </a:schemeClr>
            </a:gs>
            <a:gs pos="100000">
              <a:schemeClr val="dk2">
                <a:hueOff val="0"/>
                <a:satOff val="0"/>
                <a:lumOff val="0"/>
                <a:alphaOff val="0"/>
                <a:lumMod val="99000"/>
                <a:satMod val="120000"/>
                <a:shade val="78000"/>
              </a:schemeClr>
            </a:gs>
          </a:gsLst>
          <a:lin ang="5400000" scaled="0"/>
        </a:gradFill>
        <a:ln>
          <a:noFill/>
        </a:ln>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22860" tIns="15240" rIns="22860" bIns="15240" numCol="1" spcCol="1270" anchor="ctr" anchorCtr="0">
          <a:noAutofit/>
        </a:bodyPr>
        <a:lstStyle/>
        <a:p>
          <a:pPr marL="0" lvl="0" indent="0" algn="ctr" defTabSz="533400">
            <a:lnSpc>
              <a:spcPct val="90000"/>
            </a:lnSpc>
            <a:spcBef>
              <a:spcPct val="0"/>
            </a:spcBef>
            <a:spcAft>
              <a:spcPct val="35000"/>
            </a:spcAft>
            <a:buNone/>
          </a:pPr>
          <a:r>
            <a:rPr lang="en-US" sz="1200" kern="1200">
              <a:latin typeface="Times New Roman" panose="02020603050405020304" pitchFamily="18" charset="0"/>
              <a:cs typeface="Times New Roman" panose="02020603050405020304" pitchFamily="18" charset="0"/>
            </a:rPr>
            <a:t>provide reimbursement for loss of use, liability losses, medical expenses</a:t>
          </a:r>
        </a:p>
      </dsp:txBody>
      <dsp:txXfrm>
        <a:off x="5559143" y="31307"/>
        <a:ext cx="2623986" cy="930144"/>
      </dsp:txXfrm>
    </dsp:sp>
    <dsp:sp modelId="{422E89E4-88BB-4FD3-8E94-0AA05D3AB6B2}">
      <dsp:nvSpPr>
        <dsp:cNvPr id="0" name=""/>
        <dsp:cNvSpPr/>
      </dsp:nvSpPr>
      <dsp:spPr>
        <a:xfrm>
          <a:off x="5798391" y="990389"/>
          <a:ext cx="268186" cy="741015"/>
        </a:xfrm>
        <a:custGeom>
          <a:avLst/>
          <a:gdLst/>
          <a:ahLst/>
          <a:cxnLst/>
          <a:rect l="0" t="0" r="0" b="0"/>
          <a:pathLst>
            <a:path>
              <a:moveTo>
                <a:pt x="0" y="0"/>
              </a:moveTo>
              <a:lnTo>
                <a:pt x="0" y="741015"/>
              </a:lnTo>
              <a:lnTo>
                <a:pt x="268186" y="741015"/>
              </a:lnTo>
            </a:path>
          </a:pathLst>
        </a:custGeom>
        <a:noFill/>
        <a:ln w="12700" cap="flat" cmpd="sng" algn="ctr">
          <a:solidFill>
            <a:schemeClr val="dk2">
              <a:shade val="60000"/>
              <a:hueOff val="0"/>
              <a:satOff val="0"/>
              <a:lumOff val="0"/>
              <a:alphaOff val="0"/>
            </a:schemeClr>
          </a:solidFill>
          <a:prstDash val="solid"/>
          <a:miter lim="800000"/>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sp>
    <dsp:sp modelId="{B99F6CB3-30F3-409A-82C7-507BF0F0B7C0}">
      <dsp:nvSpPr>
        <dsp:cNvPr id="0" name=""/>
        <dsp:cNvSpPr/>
      </dsp:nvSpPr>
      <dsp:spPr>
        <a:xfrm>
          <a:off x="6066577" y="1237394"/>
          <a:ext cx="2011403" cy="988020"/>
        </a:xfrm>
        <a:prstGeom prst="roundRect">
          <a:avLst>
            <a:gd name="adj" fmla="val 10000"/>
          </a:avLst>
        </a:prstGeom>
        <a:solidFill>
          <a:schemeClr val="lt2">
            <a:alpha val="90000"/>
            <a:hueOff val="0"/>
            <a:satOff val="0"/>
            <a:lumOff val="0"/>
            <a:alphaOff val="0"/>
          </a:schemeClr>
        </a:solidFill>
        <a:ln w="6350" cap="flat" cmpd="sng" algn="ctr">
          <a:solidFill>
            <a:schemeClr val="dk2">
              <a:hueOff val="0"/>
              <a:satOff val="0"/>
              <a:lumOff val="0"/>
              <a:alphaOff val="0"/>
            </a:schemeClr>
          </a:solidFill>
          <a:prstDash val="solid"/>
          <a:miter lim="800000"/>
        </a:ln>
        <a:effectLst/>
        <a:scene3d>
          <a:camera prst="orthographicFront"/>
          <a:lightRig rig="threePt" dir="t">
            <a:rot lat="0" lon="0" rev="7500000"/>
          </a:lightRig>
        </a:scene3d>
        <a:sp3d z="-152400" extrusionH="63500" prstMaterial="dkEdge">
          <a:bevelT w="124450" h="16350" prst="relaxedInset"/>
          <a:contourClr>
            <a:schemeClr val="bg1"/>
          </a:contourClr>
        </a:sp3d>
      </dsp:spPr>
      <dsp:style>
        <a:lnRef idx="1">
          <a:scrgbClr r="0" g="0" b="0"/>
        </a:lnRef>
        <a:fillRef idx="1">
          <a:scrgbClr r="0" g="0" b="0"/>
        </a:fillRef>
        <a:effectRef idx="0">
          <a:scrgbClr r="0" g="0" b="0"/>
        </a:effectRef>
        <a:fontRef idx="minor"/>
      </dsp:style>
      <dsp:txBody>
        <a:bodyPr spcFirstLastPara="0" vert="horz" wrap="square" lIns="22860" tIns="15240" rIns="22860" bIns="15240" numCol="1" spcCol="1270" anchor="ctr" anchorCtr="0">
          <a:noAutofit/>
        </a:bodyPr>
        <a:lstStyle/>
        <a:p>
          <a:pPr marL="0" lvl="0" indent="0" algn="ctr" defTabSz="533400">
            <a:lnSpc>
              <a:spcPct val="90000"/>
            </a:lnSpc>
            <a:spcBef>
              <a:spcPct val="0"/>
            </a:spcBef>
            <a:spcAft>
              <a:spcPct val="35000"/>
            </a:spcAft>
            <a:buNone/>
          </a:pPr>
          <a:r>
            <a:rPr lang="en-US" sz="1200" kern="1200">
              <a:latin typeface="Times New Roman" panose="02020603050405020304" pitchFamily="18" charset="0"/>
              <a:cs typeface="Times New Roman" panose="02020603050405020304" pitchFamily="18" charset="0"/>
            </a:rPr>
            <a:t>Loss of use</a:t>
          </a:r>
        </a:p>
      </dsp:txBody>
      <dsp:txXfrm>
        <a:off x="6095515" y="1266332"/>
        <a:ext cx="1953527" cy="930144"/>
      </dsp:txXfrm>
    </dsp:sp>
    <dsp:sp modelId="{227D60E3-37C0-4A28-938E-D6124D87D71B}">
      <dsp:nvSpPr>
        <dsp:cNvPr id="0" name=""/>
        <dsp:cNvSpPr/>
      </dsp:nvSpPr>
      <dsp:spPr>
        <a:xfrm>
          <a:off x="5798391" y="990389"/>
          <a:ext cx="268186" cy="1976040"/>
        </a:xfrm>
        <a:custGeom>
          <a:avLst/>
          <a:gdLst/>
          <a:ahLst/>
          <a:cxnLst/>
          <a:rect l="0" t="0" r="0" b="0"/>
          <a:pathLst>
            <a:path>
              <a:moveTo>
                <a:pt x="0" y="0"/>
              </a:moveTo>
              <a:lnTo>
                <a:pt x="0" y="1976040"/>
              </a:lnTo>
              <a:lnTo>
                <a:pt x="268186" y="1976040"/>
              </a:lnTo>
            </a:path>
          </a:pathLst>
        </a:custGeom>
        <a:noFill/>
        <a:ln w="12700" cap="flat" cmpd="sng" algn="ctr">
          <a:solidFill>
            <a:schemeClr val="dk2">
              <a:shade val="60000"/>
              <a:hueOff val="0"/>
              <a:satOff val="0"/>
              <a:lumOff val="0"/>
              <a:alphaOff val="0"/>
            </a:schemeClr>
          </a:solidFill>
          <a:prstDash val="solid"/>
          <a:miter lim="800000"/>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sp>
    <dsp:sp modelId="{840C567D-C779-4054-9E16-23B9F860FBBA}">
      <dsp:nvSpPr>
        <dsp:cNvPr id="0" name=""/>
        <dsp:cNvSpPr/>
      </dsp:nvSpPr>
      <dsp:spPr>
        <a:xfrm>
          <a:off x="6066577" y="2472420"/>
          <a:ext cx="2011403" cy="988020"/>
        </a:xfrm>
        <a:prstGeom prst="roundRect">
          <a:avLst>
            <a:gd name="adj" fmla="val 10000"/>
          </a:avLst>
        </a:prstGeom>
        <a:solidFill>
          <a:schemeClr val="lt2">
            <a:alpha val="90000"/>
            <a:hueOff val="0"/>
            <a:satOff val="0"/>
            <a:lumOff val="0"/>
            <a:alphaOff val="0"/>
          </a:schemeClr>
        </a:solidFill>
        <a:ln w="6350" cap="flat" cmpd="sng" algn="ctr">
          <a:solidFill>
            <a:schemeClr val="dk2">
              <a:hueOff val="0"/>
              <a:satOff val="0"/>
              <a:lumOff val="0"/>
              <a:alphaOff val="0"/>
            </a:schemeClr>
          </a:solidFill>
          <a:prstDash val="solid"/>
          <a:miter lim="800000"/>
        </a:ln>
        <a:effectLst/>
        <a:scene3d>
          <a:camera prst="orthographicFront"/>
          <a:lightRig rig="threePt" dir="t">
            <a:rot lat="0" lon="0" rev="7500000"/>
          </a:lightRig>
        </a:scene3d>
        <a:sp3d z="-152400" extrusionH="63500" prstMaterial="dkEdge">
          <a:bevelT w="124450" h="16350" prst="relaxedInset"/>
          <a:contourClr>
            <a:schemeClr val="bg1"/>
          </a:contourClr>
        </a:sp3d>
      </dsp:spPr>
      <dsp:style>
        <a:lnRef idx="1">
          <a:scrgbClr r="0" g="0" b="0"/>
        </a:lnRef>
        <a:fillRef idx="1">
          <a:scrgbClr r="0" g="0" b="0"/>
        </a:fillRef>
        <a:effectRef idx="0">
          <a:scrgbClr r="0" g="0" b="0"/>
        </a:effectRef>
        <a:fontRef idx="minor"/>
      </dsp:style>
      <dsp:txBody>
        <a:bodyPr spcFirstLastPara="0" vert="horz" wrap="square" lIns="22860" tIns="15240" rIns="22860" bIns="15240" numCol="1" spcCol="1270" anchor="ctr" anchorCtr="0">
          <a:noAutofit/>
        </a:bodyPr>
        <a:lstStyle/>
        <a:p>
          <a:pPr marL="0" lvl="0" indent="0" algn="ctr" defTabSz="533400">
            <a:lnSpc>
              <a:spcPct val="90000"/>
            </a:lnSpc>
            <a:spcBef>
              <a:spcPct val="0"/>
            </a:spcBef>
            <a:spcAft>
              <a:spcPct val="35000"/>
            </a:spcAft>
            <a:buNone/>
          </a:pPr>
          <a:r>
            <a:rPr lang="en-US" sz="1200" kern="1200">
              <a:latin typeface="Times New Roman" panose="02020603050405020304" pitchFamily="18" charset="0"/>
              <a:cs typeface="Times New Roman" panose="02020603050405020304" pitchFamily="18" charset="0"/>
            </a:rPr>
            <a:t>Personal liability</a:t>
          </a:r>
        </a:p>
      </dsp:txBody>
      <dsp:txXfrm>
        <a:off x="6095515" y="2501358"/>
        <a:ext cx="1953527" cy="930144"/>
      </dsp:txXfrm>
    </dsp:sp>
    <dsp:sp modelId="{4E627387-1701-4C93-A70C-5DDA1AFE2E34}">
      <dsp:nvSpPr>
        <dsp:cNvPr id="0" name=""/>
        <dsp:cNvSpPr/>
      </dsp:nvSpPr>
      <dsp:spPr>
        <a:xfrm>
          <a:off x="5798391" y="990389"/>
          <a:ext cx="268186" cy="3211066"/>
        </a:xfrm>
        <a:custGeom>
          <a:avLst/>
          <a:gdLst/>
          <a:ahLst/>
          <a:cxnLst/>
          <a:rect l="0" t="0" r="0" b="0"/>
          <a:pathLst>
            <a:path>
              <a:moveTo>
                <a:pt x="0" y="0"/>
              </a:moveTo>
              <a:lnTo>
                <a:pt x="0" y="3211066"/>
              </a:lnTo>
              <a:lnTo>
                <a:pt x="268186" y="3211066"/>
              </a:lnTo>
            </a:path>
          </a:pathLst>
        </a:custGeom>
        <a:noFill/>
        <a:ln w="12700" cap="flat" cmpd="sng" algn="ctr">
          <a:solidFill>
            <a:schemeClr val="dk2">
              <a:shade val="60000"/>
              <a:hueOff val="0"/>
              <a:satOff val="0"/>
              <a:lumOff val="0"/>
              <a:alphaOff val="0"/>
            </a:schemeClr>
          </a:solidFill>
          <a:prstDash val="solid"/>
          <a:miter lim="800000"/>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sp>
    <dsp:sp modelId="{3F32E6ED-3B45-4B42-B0B1-E68A82D0C917}">
      <dsp:nvSpPr>
        <dsp:cNvPr id="0" name=""/>
        <dsp:cNvSpPr/>
      </dsp:nvSpPr>
      <dsp:spPr>
        <a:xfrm>
          <a:off x="6066577" y="3707445"/>
          <a:ext cx="2011403" cy="988020"/>
        </a:xfrm>
        <a:prstGeom prst="roundRect">
          <a:avLst>
            <a:gd name="adj" fmla="val 10000"/>
          </a:avLst>
        </a:prstGeom>
        <a:solidFill>
          <a:schemeClr val="lt2">
            <a:alpha val="90000"/>
            <a:hueOff val="0"/>
            <a:satOff val="0"/>
            <a:lumOff val="0"/>
            <a:alphaOff val="0"/>
          </a:schemeClr>
        </a:solidFill>
        <a:ln w="6350" cap="flat" cmpd="sng" algn="ctr">
          <a:solidFill>
            <a:schemeClr val="dk2">
              <a:hueOff val="0"/>
              <a:satOff val="0"/>
              <a:lumOff val="0"/>
              <a:alphaOff val="0"/>
            </a:schemeClr>
          </a:solidFill>
          <a:prstDash val="solid"/>
          <a:miter lim="800000"/>
        </a:ln>
        <a:effectLst/>
        <a:scene3d>
          <a:camera prst="orthographicFront"/>
          <a:lightRig rig="threePt" dir="t">
            <a:rot lat="0" lon="0" rev="7500000"/>
          </a:lightRig>
        </a:scene3d>
        <a:sp3d z="-152400" extrusionH="63500" prstMaterial="dkEdge">
          <a:bevelT w="124450" h="16350" prst="relaxedInset"/>
          <a:contourClr>
            <a:schemeClr val="bg1"/>
          </a:contourClr>
        </a:sp3d>
      </dsp:spPr>
      <dsp:style>
        <a:lnRef idx="1">
          <a:scrgbClr r="0" g="0" b="0"/>
        </a:lnRef>
        <a:fillRef idx="1">
          <a:scrgbClr r="0" g="0" b="0"/>
        </a:fillRef>
        <a:effectRef idx="0">
          <a:scrgbClr r="0" g="0" b="0"/>
        </a:effectRef>
        <a:fontRef idx="minor"/>
      </dsp:style>
      <dsp:txBody>
        <a:bodyPr spcFirstLastPara="0" vert="horz" wrap="square" lIns="22860" tIns="15240" rIns="22860" bIns="15240" numCol="1" spcCol="1270" anchor="ctr" anchorCtr="0">
          <a:noAutofit/>
        </a:bodyPr>
        <a:lstStyle/>
        <a:p>
          <a:pPr marL="0" lvl="0" indent="0" algn="ctr" defTabSz="533400">
            <a:lnSpc>
              <a:spcPct val="90000"/>
            </a:lnSpc>
            <a:spcBef>
              <a:spcPct val="0"/>
            </a:spcBef>
            <a:spcAft>
              <a:spcPct val="35000"/>
            </a:spcAft>
            <a:buNone/>
          </a:pPr>
          <a:r>
            <a:rPr lang="en-US" sz="1200" kern="1200">
              <a:latin typeface="Times New Roman" panose="02020603050405020304" pitchFamily="18" charset="0"/>
              <a:cs typeface="Times New Roman" panose="02020603050405020304" pitchFamily="18" charset="0"/>
            </a:rPr>
            <a:t>Medical payments to others</a:t>
          </a:r>
        </a:p>
      </dsp:txBody>
      <dsp:txXfrm>
        <a:off x="6095515" y="3736383"/>
        <a:ext cx="1953527" cy="930144"/>
      </dsp:txXfrm>
    </dsp:sp>
  </dsp:spTree>
</dsp:drawing>
</file>

<file path=ppt/diagrams/layout1.xml><?xml version="1.0" encoding="utf-8"?>
<dgm:layoutDef xmlns:dgm="http://schemas.openxmlformats.org/drawingml/2006/diagram" xmlns:a="http://schemas.openxmlformats.org/drawingml/2006/main" uniqueId="urn:microsoft.com/office/officeart/2005/8/layout/hierarchy3">
  <dgm:title val=""/>
  <dgm:desc val=""/>
  <dgm:catLst>
    <dgm:cat type="hierarchy" pri="7000"/>
    <dgm:cat type="list" pri="23000"/>
    <dgm:cat type="relationship" pri="15000"/>
    <dgm:cat type="convert" pri="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1" destId="11" srcOrd="0" destOrd="0"/>
        <dgm:cxn modelId="6" srcId="1" destId="12" srcOrd="1" destOrd="0"/>
        <dgm:cxn modelId="7" srcId="0" destId="2" srcOrd="1" destOrd="0"/>
        <dgm:cxn modelId="8" srcId="2" destId="21" srcOrd="0" destOrd="0"/>
        <dgm:cxn modelId="9" srcId="2" destId="2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diagram">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forName="rootText" op="equ" val="65"/>
      <dgm:constr type="primFontSz" for="des" forName="childText" op="equ" val="65"/>
      <dgm:constr type="w" for="des" forName="rootComposite" refType="w"/>
      <dgm:constr type="h" for="des" forName="rootComposite" refType="w" fact="0.5"/>
      <dgm:constr type="w" for="des" forName="childText" refType="w" refFor="des" refForName="rootComposite" fact="0.8"/>
      <dgm:constr type="h" for="des" forName="childText" refType="h" refFor="des" refForName="rootComposite"/>
      <dgm:constr type="sibSp" refType="w" refFor="des" refForName="rootComposite" fact="0.25"/>
      <dgm:constr type="sibSp" for="des" forName="childShape" refType="h" refFor="des" refForName="childText" fact="0.25"/>
      <dgm:constr type="sp" for="des" forName="root" refType="h" refFor="des" refForName="childText" fact="0.25"/>
    </dgm:constrLst>
    <dgm:ruleLst/>
    <dgm:forEach name="Name3" axis="ch">
      <dgm:forEach name="Name4" axis="self" ptType="node" cnt="1">
        <dgm:layoutNode name="root">
          <dgm:choose name="Name5">
            <dgm:if name="Name6" func="var" arg="dir" op="equ" val="norm">
              <dgm:alg type="hierRoot">
                <dgm:param type="hierAlign" val="tL"/>
              </dgm:alg>
            </dgm:if>
            <dgm:else name="Name7">
              <dgm:alg type="hierRoot">
                <dgm:param type="hierAlign" val="tR"/>
              </dgm:alg>
            </dgm:else>
          </dgm:choose>
          <dgm:shape xmlns:r="http://schemas.openxmlformats.org/officeDocument/2006/relationships" r:blip="">
            <dgm:adjLst/>
          </dgm:shape>
          <dgm:presOf/>
          <dgm:constrLst>
            <dgm:constr type="alignOff" val="0.2"/>
          </dgm:constrLst>
          <dgm:ruleLst/>
          <dgm:layoutNode name="rootComposite">
            <dgm:alg type="composite"/>
            <dgm:shape xmlns:r="http://schemas.openxmlformats.org/officeDocument/2006/relationships" r:blip="">
              <dgm:adjLst/>
            </dgm:shape>
            <dgm:presOf axis="self" ptType="node" cnt="1"/>
            <dgm:choose name="Name8">
              <dgm:if name="Name9" func="var" arg="dir" op="equ" val="norm">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10">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styleLbl="node1">
              <dgm:alg type="tx"/>
              <dgm:shape xmlns:r="http://schemas.openxmlformats.org/officeDocument/2006/relationships" type="roundRect" r:blip="">
                <dgm:adjLst>
                  <dgm:adj idx="1" val="0.1"/>
                </dgm:adjLst>
              </dgm:shape>
              <dgm:presOf axis="self" ptType="node" cnt="1"/>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rootConnector" moveWith="rootText">
              <dgm:alg type="sp"/>
              <dgm:shape xmlns:r="http://schemas.openxmlformats.org/officeDocument/2006/relationships" type="roundRect" r:blip="" hideGeom="1">
                <dgm:adjLst>
                  <dgm:adj idx="1" val="0.1"/>
                </dgm:adjLst>
              </dgm:shape>
              <dgm:presOf axis="self" ptType="node" cnt="1"/>
              <dgm:constrLst/>
              <dgm:ruleLst/>
            </dgm:layoutNode>
          </dgm:layoutNode>
          <dgm:layoutNode name="childShape">
            <dgm:alg type="hierChild">
              <dgm:param type="chAlign" val="l"/>
              <dgm:param type="linDir" val="fromT"/>
            </dgm:alg>
            <dgm:shape xmlns:r="http://schemas.openxmlformats.org/officeDocument/2006/relationships" r:blip="">
              <dgm:adjLst/>
            </dgm:shape>
            <dgm:presOf/>
            <dgm:constrLst/>
            <dgm:ruleLst/>
            <dgm:forEach name="Name11" axis="ch">
              <dgm:forEach name="Name12" axis="self" ptType="parTrans" cnt="1">
                <dgm:layoutNode name="Name13">
                  <dgm:choose name="Name14">
                    <dgm:if name="Name15" func="var" arg="dir" op="equ" val="norm">
                      <dgm:alg type="conn">
                        <dgm:param type="dim" val="1D"/>
                        <dgm:param type="endSty" val="noArr"/>
                        <dgm:param type="connRout" val="bend"/>
                        <dgm:param type="srcNode" val="rootConnector"/>
                        <dgm:param type="begPts" val="bCtr"/>
                        <dgm:param type="endPts" val="midL"/>
                      </dgm:alg>
                    </dgm:if>
                    <dgm:else name="Name16">
                      <dgm:alg type="conn">
                        <dgm:param type="dim" val="1D"/>
                        <dgm:param type="endSty" val="noArr"/>
                        <dgm:param type="connRout" val="bend"/>
                        <dgm:param type="srcNode" val="rootConnector"/>
                        <dgm:param type="begPts" val="bCtr"/>
                        <dgm:param type="endPts" val="midR"/>
                      </dgm:alg>
                    </dgm:else>
                  </dgm:choose>
                  <dgm:shape xmlns:r="http://schemas.openxmlformats.org/officeDocument/2006/relationships" type="conn" r:blip="">
                    <dgm:adjLst/>
                  </dgm:shape>
                  <dgm:presOf axis="self"/>
                  <dgm:constrLst>
                    <dgm:constr type="begPad"/>
                    <dgm:constr type="endPad"/>
                  </dgm:constrLst>
                  <dgm:ruleLst/>
                </dgm:layoutNode>
              </dgm:forEach>
              <dgm:forEach name="Name17" axis="self" ptType="node">
                <dgm:layoutNode name="childText" styleLbl="bgAcc1">
                  <dgm:varLst>
                    <dgm:bulletEnabled val="1"/>
                  </dgm:varLst>
                  <dgm:alg type="tx"/>
                  <dgm:shape xmlns:r="http://schemas.openxmlformats.org/officeDocument/2006/relationships" type="roundRect" r:blip="">
                    <dgm:adjLst>
                      <dgm:adj idx="1" val="0.1"/>
                    </dgm:adjLst>
                  </dgm:shape>
                  <dgm:presOf axis="self desOrSelf" ptType="node node" st="1 1" cnt="1 0"/>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3037840" cy="466434"/>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sz="quarter" idx="1"/>
          </p:nvPr>
        </p:nvSpPr>
        <p:spPr>
          <a:xfrm>
            <a:off x="3970938" y="1"/>
            <a:ext cx="3037840" cy="466434"/>
          </a:xfrm>
          <a:prstGeom prst="rect">
            <a:avLst/>
          </a:prstGeom>
        </p:spPr>
        <p:txBody>
          <a:bodyPr vert="horz" lIns="93177" tIns="46589" rIns="93177" bIns="46589" rtlCol="0"/>
          <a:lstStyle>
            <a:lvl1pPr algn="r">
              <a:defRPr sz="1200"/>
            </a:lvl1pPr>
          </a:lstStyle>
          <a:p>
            <a:endParaRPr lang="en-US"/>
          </a:p>
        </p:txBody>
      </p:sp>
      <p:sp>
        <p:nvSpPr>
          <p:cNvPr id="4" name="Footer Placeholder 3"/>
          <p:cNvSpPr>
            <a:spLocks noGrp="1"/>
          </p:cNvSpPr>
          <p:nvPr>
            <p:ph type="ftr" sz="quarter" idx="2"/>
          </p:nvPr>
        </p:nvSpPr>
        <p:spPr>
          <a:xfrm>
            <a:off x="0" y="8829967"/>
            <a:ext cx="3037840" cy="466433"/>
          </a:xfrm>
          <a:prstGeom prst="rect">
            <a:avLst/>
          </a:prstGeom>
        </p:spPr>
        <p:txBody>
          <a:bodyPr vert="horz" lIns="93177" tIns="46589" rIns="93177" bIns="46589" rtlCol="0" anchor="b"/>
          <a:lstStyle>
            <a:lvl1pPr algn="l">
              <a:defRPr sz="1200"/>
            </a:lvl1pPr>
          </a:lstStyle>
          <a:p>
            <a:endParaRPr lang="en-US"/>
          </a:p>
        </p:txBody>
      </p:sp>
      <p:sp>
        <p:nvSpPr>
          <p:cNvPr id="5" name="Slide Number Placeholder 4"/>
          <p:cNvSpPr>
            <a:spLocks noGrp="1"/>
          </p:cNvSpPr>
          <p:nvPr>
            <p:ph type="sldNum" sz="quarter" idx="3"/>
          </p:nvPr>
        </p:nvSpPr>
        <p:spPr>
          <a:xfrm>
            <a:off x="3970938" y="8829967"/>
            <a:ext cx="3037840" cy="466433"/>
          </a:xfrm>
          <a:prstGeom prst="rect">
            <a:avLst/>
          </a:prstGeom>
        </p:spPr>
        <p:txBody>
          <a:bodyPr vert="horz" lIns="93177" tIns="46589" rIns="93177" bIns="46589" rtlCol="0" anchor="b"/>
          <a:lstStyle>
            <a:lvl1pPr algn="r">
              <a:defRPr sz="1200"/>
            </a:lvl1pPr>
          </a:lstStyle>
          <a:p>
            <a:fld id="{B70CEDF6-4D9E-43D3-8FDA-9C15700E6B8C}" type="slidenum">
              <a:rPr lang="en-US" smtClean="0"/>
              <a:t>‹#›</a:t>
            </a:fld>
            <a:endParaRPr lang="en-US"/>
          </a:p>
        </p:txBody>
      </p:sp>
    </p:spTree>
    <p:extLst>
      <p:ext uri="{BB962C8B-B14F-4D97-AF65-F5344CB8AC3E}">
        <p14:creationId xmlns:p14="http://schemas.microsoft.com/office/powerpoint/2010/main" val="4009366455"/>
      </p:ext>
    </p:extLst>
  </p:cSld>
  <p:clrMap bg1="lt1" tx1="dk1" bg2="lt2" tx2="dk2" accent1="accent1" accent2="accent2" accent3="accent3" accent4="accent4" accent5="accent5" accent6="accent6" hlink="hlink" folHlink="folHlink"/>
  <p:hf hdr="0" ftr="0"/>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3037840" cy="466434"/>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1"/>
            <a:ext cx="3037840" cy="466434"/>
          </a:xfrm>
          <a:prstGeom prst="rect">
            <a:avLst/>
          </a:prstGeom>
        </p:spPr>
        <p:txBody>
          <a:bodyPr vert="horz" lIns="93177" tIns="46589" rIns="93177" bIns="46589" rtlCol="0"/>
          <a:lstStyle>
            <a:lvl1pPr algn="r">
              <a:defRPr sz="1200"/>
            </a:lvl1pPr>
          </a:lstStyle>
          <a:p>
            <a:endParaRPr lang="en-US"/>
          </a:p>
        </p:txBody>
      </p:sp>
      <p:sp>
        <p:nvSpPr>
          <p:cNvPr id="4" name="Slide Image Placeholder 3"/>
          <p:cNvSpPr>
            <a:spLocks noGrp="1" noRot="1" noChangeAspect="1"/>
          </p:cNvSpPr>
          <p:nvPr>
            <p:ph type="sldImg" idx="2"/>
          </p:nvPr>
        </p:nvSpPr>
        <p:spPr>
          <a:xfrm>
            <a:off x="717550" y="1162050"/>
            <a:ext cx="5575300" cy="313690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73892"/>
            <a:ext cx="5608320" cy="3660459"/>
          </a:xfrm>
          <a:prstGeom prst="rect">
            <a:avLst/>
          </a:prstGeom>
        </p:spPr>
        <p:txBody>
          <a:bodyPr vert="horz" lIns="93177" tIns="46589" rIns="93177" bIns="46589"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6433"/>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6433"/>
          </a:xfrm>
          <a:prstGeom prst="rect">
            <a:avLst/>
          </a:prstGeom>
        </p:spPr>
        <p:txBody>
          <a:bodyPr vert="horz" lIns="93177" tIns="46589" rIns="93177" bIns="46589" rtlCol="0" anchor="b"/>
          <a:lstStyle>
            <a:lvl1pPr algn="r">
              <a:defRPr sz="1200"/>
            </a:lvl1pPr>
          </a:lstStyle>
          <a:p>
            <a:fld id="{BC483CB7-56C4-4FDA-B4B8-2FDF00D152E6}" type="slidenum">
              <a:rPr lang="en-US" smtClean="0"/>
              <a:t>‹#›</a:t>
            </a:fld>
            <a:endParaRPr lang="en-US"/>
          </a:p>
        </p:txBody>
      </p:sp>
    </p:spTree>
    <p:extLst>
      <p:ext uri="{BB962C8B-B14F-4D97-AF65-F5344CB8AC3E}">
        <p14:creationId xmlns:p14="http://schemas.microsoft.com/office/powerpoint/2010/main" val="546609003"/>
      </p:ext>
    </p:extLst>
  </p:cSld>
  <p:clrMap bg1="lt1" tx1="dk1" bg2="lt2" tx2="dk2" accent1="accent1" accent2="accent2" accent3="accent3" accent4="accent4" accent5="accent5" accent6="accent6" hlink="hlink" folHlink="folHlink"/>
  <p:hf hdr="0" ftr="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1</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7964774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10</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223273163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11</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57000559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12</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391931778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13</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280848677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14</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276072128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15</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285088403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16</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458551095"/>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17</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05512354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18</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67154483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19</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57570564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2</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2161352952"/>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20</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2805453141"/>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21</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3589357482"/>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22</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886899899"/>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23</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2511837230"/>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24</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214074803"/>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25</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4190719759"/>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26</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4241163261"/>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C483CB7-56C4-4FDA-B4B8-2FDF00D152E6}" type="slidenum">
              <a:rPr lang="en-US" smtClean="0"/>
              <a:t>27</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53684678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3</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6191938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4</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78723776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5</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04239769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6</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299238487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7</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75478562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8</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405507288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35A8DAC-2C47-43B4-AF51-CA957326D1E3}" type="slidenum">
              <a:rPr lang="en-US" smtClean="0"/>
              <a:t>9</a:t>
            </a:fld>
            <a:endParaRPr lang="en-US"/>
          </a:p>
        </p:txBody>
      </p:sp>
      <p:sp>
        <p:nvSpPr>
          <p:cNvPr id="5" name="Date Placeholder 4"/>
          <p:cNvSpPr>
            <a:spLocks noGrp="1"/>
          </p:cNvSpPr>
          <p:nvPr>
            <p:ph type="dt" idx="11"/>
          </p:nvPr>
        </p:nvSpPr>
        <p:spPr/>
        <p:txBody>
          <a:bodyPr/>
          <a:lstStyle/>
          <a:p>
            <a:endParaRPr lang="en-US"/>
          </a:p>
        </p:txBody>
      </p:sp>
    </p:spTree>
    <p:extLst>
      <p:ext uri="{BB962C8B-B14F-4D97-AF65-F5344CB8AC3E}">
        <p14:creationId xmlns:p14="http://schemas.microsoft.com/office/powerpoint/2010/main" val="181366733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Úvodní snímek">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A62F60A5-AF07-B541-AE6A-88569EB7641A}"/>
              </a:ext>
            </a:extLst>
          </p:cNvPr>
          <p:cNvSpPr>
            <a:spLocks noGrp="1"/>
          </p:cNvSpPr>
          <p:nvPr>
            <p:ph type="ctrTitle"/>
          </p:nvPr>
        </p:nvSpPr>
        <p:spPr>
          <a:xfrm>
            <a:off x="202845" y="1122363"/>
            <a:ext cx="11807825" cy="2054225"/>
          </a:xfrm>
        </p:spPr>
        <p:txBody>
          <a:bodyPr anchor="b"/>
          <a:lstStyle>
            <a:lvl1pPr algn="ctr">
              <a:defRPr sz="5400"/>
            </a:lvl1pPr>
          </a:lstStyle>
          <a:p>
            <a:r>
              <a:rPr lang="en-US"/>
              <a:t>Click to edit Master title style</a:t>
            </a:r>
            <a:endParaRPr lang="cs-CZ" dirty="0"/>
          </a:p>
        </p:txBody>
      </p:sp>
      <p:sp>
        <p:nvSpPr>
          <p:cNvPr id="3" name="Podnadpis 2">
            <a:extLst>
              <a:ext uri="{FF2B5EF4-FFF2-40B4-BE49-F238E27FC236}">
                <a16:creationId xmlns:a16="http://schemas.microsoft.com/office/drawing/2014/main" id="{72AB18D6-A597-8B4E-A383-BD55E7799B96}"/>
              </a:ext>
            </a:extLst>
          </p:cNvPr>
          <p:cNvSpPr>
            <a:spLocks noGrp="1"/>
          </p:cNvSpPr>
          <p:nvPr>
            <p:ph type="subTitle" idx="1"/>
          </p:nvPr>
        </p:nvSpPr>
        <p:spPr>
          <a:xfrm>
            <a:off x="202845" y="3602037"/>
            <a:ext cx="11797067" cy="2598737"/>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cs-CZ"/>
          </a:p>
        </p:txBody>
      </p:sp>
      <p:sp>
        <p:nvSpPr>
          <p:cNvPr id="4" name="Zástupný symbol pro datum 3">
            <a:extLst>
              <a:ext uri="{FF2B5EF4-FFF2-40B4-BE49-F238E27FC236}">
                <a16:creationId xmlns:a16="http://schemas.microsoft.com/office/drawing/2014/main" id="{DEDE463D-611E-7641-BE67-E50FAADA5268}"/>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5" name="Zástupný symbol pro zápatí 4">
            <a:extLst>
              <a:ext uri="{FF2B5EF4-FFF2-40B4-BE49-F238E27FC236}">
                <a16:creationId xmlns:a16="http://schemas.microsoft.com/office/drawing/2014/main" id="{B1BC9F34-E144-0247-B652-197C07073BB4}"/>
              </a:ext>
            </a:extLst>
          </p:cNvPr>
          <p:cNvSpPr>
            <a:spLocks noGrp="1"/>
          </p:cNvSpPr>
          <p:nvPr>
            <p:ph type="ftr" sz="quarter" idx="11"/>
          </p:nvPr>
        </p:nvSpPr>
        <p:spPr>
          <a:xfrm>
            <a:off x="1276199" y="6356349"/>
            <a:ext cx="9896625" cy="320377"/>
          </a:xfrm>
          <a:prstGeom prst="rect">
            <a:avLst/>
          </a:prstGeom>
        </p:spPr>
        <p:txBody>
          <a:bodyPr/>
          <a:lstStyle/>
          <a:p>
            <a:endParaRPr lang="en-US"/>
          </a:p>
        </p:txBody>
      </p:sp>
      <p:sp>
        <p:nvSpPr>
          <p:cNvPr id="6" name="Zástupný symbol pro číslo snímku 5">
            <a:extLst>
              <a:ext uri="{FF2B5EF4-FFF2-40B4-BE49-F238E27FC236}">
                <a16:creationId xmlns:a16="http://schemas.microsoft.com/office/drawing/2014/main" id="{7C838B55-B834-7B40-AB95-C477904CC497}"/>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669378224"/>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hf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D085BBB-390C-8746-8F6D-62B6435F27C3}"/>
              </a:ext>
            </a:extLst>
          </p:cNvPr>
          <p:cNvSpPr>
            <a:spLocks noGrp="1"/>
          </p:cNvSpPr>
          <p:nvPr>
            <p:ph type="title"/>
          </p:nvPr>
        </p:nvSpPr>
        <p:spPr/>
        <p:txBody>
          <a:bodyPr/>
          <a:lstStyle/>
          <a:p>
            <a:r>
              <a:rPr lang="en-US"/>
              <a:t>Click to edit Master title style</a:t>
            </a:r>
            <a:endParaRPr lang="cs-CZ"/>
          </a:p>
        </p:txBody>
      </p:sp>
      <p:sp>
        <p:nvSpPr>
          <p:cNvPr id="3" name="Content Placeholder 2">
            <a:extLst>
              <a:ext uri="{FF2B5EF4-FFF2-40B4-BE49-F238E27FC236}">
                <a16:creationId xmlns:a16="http://schemas.microsoft.com/office/drawing/2014/main" id="{63A52AC7-CCB6-7743-BA17-958390688A1E}"/>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cs-CZ"/>
          </a:p>
        </p:txBody>
      </p:sp>
      <p:sp>
        <p:nvSpPr>
          <p:cNvPr id="4" name="Content Placeholder 3">
            <a:extLst>
              <a:ext uri="{FF2B5EF4-FFF2-40B4-BE49-F238E27FC236}">
                <a16:creationId xmlns:a16="http://schemas.microsoft.com/office/drawing/2014/main" id="{027134D6-2490-5248-8BDE-DBC857FAD568}"/>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cs-CZ"/>
          </a:p>
        </p:txBody>
      </p:sp>
      <p:sp>
        <p:nvSpPr>
          <p:cNvPr id="5" name="Date Placeholder 4">
            <a:extLst>
              <a:ext uri="{FF2B5EF4-FFF2-40B4-BE49-F238E27FC236}">
                <a16:creationId xmlns:a16="http://schemas.microsoft.com/office/drawing/2014/main" id="{C3B26196-17B1-8245-A58A-F8CFE5261031}"/>
              </a:ext>
            </a:extLst>
          </p:cNvPr>
          <p:cNvSpPr>
            <a:spLocks noGrp="1"/>
          </p:cNvSpPr>
          <p:nvPr>
            <p:ph type="dt" sz="half" idx="10"/>
          </p:nvPr>
        </p:nvSpPr>
        <p:spPr/>
        <p:txBody>
          <a:bodyPr/>
          <a:lstStyle/>
          <a:p>
            <a:r>
              <a:rPr lang="cs-CZ" dirty="0"/>
              <a:t>3. 10. 2019</a:t>
            </a:r>
          </a:p>
        </p:txBody>
      </p:sp>
      <p:sp>
        <p:nvSpPr>
          <p:cNvPr id="6" name="Footer Placeholder 5">
            <a:extLst>
              <a:ext uri="{FF2B5EF4-FFF2-40B4-BE49-F238E27FC236}">
                <a16:creationId xmlns:a16="http://schemas.microsoft.com/office/drawing/2014/main" id="{EDF613EA-3698-4344-847F-E2367A8EDA47}"/>
              </a:ext>
            </a:extLst>
          </p:cNvPr>
          <p:cNvSpPr>
            <a:spLocks noGrp="1"/>
          </p:cNvSpPr>
          <p:nvPr>
            <p:ph type="ftr" sz="quarter" idx="11"/>
          </p:nvPr>
        </p:nvSpPr>
        <p:spPr/>
        <p:txBody>
          <a:bodyPr/>
          <a:lstStyle/>
          <a:p>
            <a:r>
              <a:rPr lang="en-US" dirty="0"/>
              <a:t>Workshop SGSEKF19</a:t>
            </a:r>
            <a:endParaRPr lang="cs-CZ" dirty="0"/>
          </a:p>
        </p:txBody>
      </p:sp>
      <p:sp>
        <p:nvSpPr>
          <p:cNvPr id="7" name="Slide Number Placeholder 6">
            <a:extLst>
              <a:ext uri="{FF2B5EF4-FFF2-40B4-BE49-F238E27FC236}">
                <a16:creationId xmlns:a16="http://schemas.microsoft.com/office/drawing/2014/main" id="{3C666FBF-FFBF-9746-9924-D6ECC8F224BE}"/>
              </a:ext>
            </a:extLst>
          </p:cNvPr>
          <p:cNvSpPr>
            <a:spLocks noGrp="1"/>
          </p:cNvSpPr>
          <p:nvPr>
            <p:ph type="sldNum" sz="quarter" idx="12"/>
          </p:nvPr>
        </p:nvSpPr>
        <p:spPr/>
        <p:txBody>
          <a:bodyPr/>
          <a:lstStyle/>
          <a:p>
            <a:fld id="{F00BBC17-8541-E34F-8869-9598F72269DC}" type="slidenum">
              <a:rPr lang="cs-CZ" smtClean="0"/>
              <a:pPr/>
              <a:t>‹#›</a:t>
            </a:fld>
            <a:endParaRPr lang="cs-CZ"/>
          </a:p>
        </p:txBody>
      </p:sp>
    </p:spTree>
    <p:extLst>
      <p:ext uri="{BB962C8B-B14F-4D97-AF65-F5344CB8AC3E}">
        <p14:creationId xmlns:p14="http://schemas.microsoft.com/office/powerpoint/2010/main" val="1305303920"/>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6015BE-E091-174E-9BC7-1C1BCA6DCF07}"/>
              </a:ext>
            </a:extLst>
          </p:cNvPr>
          <p:cNvSpPr>
            <a:spLocks noGrp="1"/>
          </p:cNvSpPr>
          <p:nvPr>
            <p:ph type="title"/>
          </p:nvPr>
        </p:nvSpPr>
        <p:spPr>
          <a:xfrm>
            <a:off x="839788" y="365125"/>
            <a:ext cx="10515600" cy="1325563"/>
          </a:xfrm>
        </p:spPr>
        <p:txBody>
          <a:bodyPr/>
          <a:lstStyle/>
          <a:p>
            <a:r>
              <a:rPr lang="en-US"/>
              <a:t>Click to edit Master title style</a:t>
            </a:r>
            <a:endParaRPr lang="cs-CZ"/>
          </a:p>
        </p:txBody>
      </p:sp>
      <p:sp>
        <p:nvSpPr>
          <p:cNvPr id="3" name="Text Placeholder 2">
            <a:extLst>
              <a:ext uri="{FF2B5EF4-FFF2-40B4-BE49-F238E27FC236}">
                <a16:creationId xmlns:a16="http://schemas.microsoft.com/office/drawing/2014/main" id="{A337750E-8FBE-E846-AB80-9F86414BC9B0}"/>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0621511B-D22A-1245-A98E-3D2AFE55B508}"/>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cs-CZ"/>
          </a:p>
        </p:txBody>
      </p:sp>
      <p:sp>
        <p:nvSpPr>
          <p:cNvPr id="5" name="Text Placeholder 4">
            <a:extLst>
              <a:ext uri="{FF2B5EF4-FFF2-40B4-BE49-F238E27FC236}">
                <a16:creationId xmlns:a16="http://schemas.microsoft.com/office/drawing/2014/main" id="{58A5B39B-BFEB-134C-AB6F-4AB601CEDC6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B17821D6-D3D4-CF41-A511-5A5AC1081B12}"/>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cs-CZ"/>
          </a:p>
        </p:txBody>
      </p:sp>
      <p:sp>
        <p:nvSpPr>
          <p:cNvPr id="7" name="Date Placeholder 6">
            <a:extLst>
              <a:ext uri="{FF2B5EF4-FFF2-40B4-BE49-F238E27FC236}">
                <a16:creationId xmlns:a16="http://schemas.microsoft.com/office/drawing/2014/main" id="{985C7EB4-86D6-B743-9954-71FAD9D04709}"/>
              </a:ext>
            </a:extLst>
          </p:cNvPr>
          <p:cNvSpPr>
            <a:spLocks noGrp="1"/>
          </p:cNvSpPr>
          <p:nvPr>
            <p:ph type="dt" sz="half" idx="10"/>
          </p:nvPr>
        </p:nvSpPr>
        <p:spPr/>
        <p:txBody>
          <a:bodyPr/>
          <a:lstStyle/>
          <a:p>
            <a:r>
              <a:rPr lang="cs-CZ" dirty="0"/>
              <a:t>3. 10. 2019</a:t>
            </a:r>
          </a:p>
        </p:txBody>
      </p:sp>
      <p:sp>
        <p:nvSpPr>
          <p:cNvPr id="8" name="Footer Placeholder 7">
            <a:extLst>
              <a:ext uri="{FF2B5EF4-FFF2-40B4-BE49-F238E27FC236}">
                <a16:creationId xmlns:a16="http://schemas.microsoft.com/office/drawing/2014/main" id="{0DC364A0-F572-C149-849B-B307CD8BEF4E}"/>
              </a:ext>
            </a:extLst>
          </p:cNvPr>
          <p:cNvSpPr>
            <a:spLocks noGrp="1"/>
          </p:cNvSpPr>
          <p:nvPr>
            <p:ph type="ftr" sz="quarter" idx="11"/>
          </p:nvPr>
        </p:nvSpPr>
        <p:spPr/>
        <p:txBody>
          <a:bodyPr/>
          <a:lstStyle/>
          <a:p>
            <a:r>
              <a:rPr lang="en-US" dirty="0"/>
              <a:t>Workshop SGSEKF19</a:t>
            </a:r>
            <a:endParaRPr lang="cs-CZ" dirty="0"/>
          </a:p>
        </p:txBody>
      </p:sp>
      <p:sp>
        <p:nvSpPr>
          <p:cNvPr id="9" name="Slide Number Placeholder 8">
            <a:extLst>
              <a:ext uri="{FF2B5EF4-FFF2-40B4-BE49-F238E27FC236}">
                <a16:creationId xmlns:a16="http://schemas.microsoft.com/office/drawing/2014/main" id="{8FF28744-8951-9A4F-A3AA-DD575AE0E338}"/>
              </a:ext>
            </a:extLst>
          </p:cNvPr>
          <p:cNvSpPr>
            <a:spLocks noGrp="1"/>
          </p:cNvSpPr>
          <p:nvPr>
            <p:ph type="sldNum" sz="quarter" idx="12"/>
          </p:nvPr>
        </p:nvSpPr>
        <p:spPr/>
        <p:txBody>
          <a:bodyPr/>
          <a:lstStyle/>
          <a:p>
            <a:fld id="{F00BBC17-8541-E34F-8869-9598F72269DC}" type="slidenum">
              <a:rPr lang="cs-CZ" smtClean="0"/>
              <a:pPr/>
              <a:t>‹#›</a:t>
            </a:fld>
            <a:endParaRPr lang="cs-CZ"/>
          </a:p>
        </p:txBody>
      </p:sp>
    </p:spTree>
    <p:extLst>
      <p:ext uri="{BB962C8B-B14F-4D97-AF65-F5344CB8AC3E}">
        <p14:creationId xmlns:p14="http://schemas.microsoft.com/office/powerpoint/2010/main" val="2419048056"/>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6672057-05C0-D143-BA44-BD676CD9C93B}"/>
              </a:ext>
            </a:extLst>
          </p:cNvPr>
          <p:cNvSpPr>
            <a:spLocks noGrp="1"/>
          </p:cNvSpPr>
          <p:nvPr>
            <p:ph type="dt" sz="half" idx="10"/>
          </p:nvPr>
        </p:nvSpPr>
        <p:spPr/>
        <p:txBody>
          <a:bodyPr/>
          <a:lstStyle/>
          <a:p>
            <a:r>
              <a:rPr lang="cs-CZ" dirty="0"/>
              <a:t>3. 10. 2019</a:t>
            </a:r>
          </a:p>
        </p:txBody>
      </p:sp>
      <p:sp>
        <p:nvSpPr>
          <p:cNvPr id="3" name="Footer Placeholder 2">
            <a:extLst>
              <a:ext uri="{FF2B5EF4-FFF2-40B4-BE49-F238E27FC236}">
                <a16:creationId xmlns:a16="http://schemas.microsoft.com/office/drawing/2014/main" id="{A33BE2FB-8405-5C4E-A05E-0DC323AF6212}"/>
              </a:ext>
            </a:extLst>
          </p:cNvPr>
          <p:cNvSpPr>
            <a:spLocks noGrp="1"/>
          </p:cNvSpPr>
          <p:nvPr>
            <p:ph type="ftr" sz="quarter" idx="11"/>
          </p:nvPr>
        </p:nvSpPr>
        <p:spPr/>
        <p:txBody>
          <a:bodyPr/>
          <a:lstStyle/>
          <a:p>
            <a:r>
              <a:rPr lang="en-US" dirty="0"/>
              <a:t>Workshop SGSEKF19</a:t>
            </a:r>
            <a:endParaRPr lang="cs-CZ" dirty="0"/>
          </a:p>
        </p:txBody>
      </p:sp>
      <p:sp>
        <p:nvSpPr>
          <p:cNvPr id="4" name="Slide Number Placeholder 3">
            <a:extLst>
              <a:ext uri="{FF2B5EF4-FFF2-40B4-BE49-F238E27FC236}">
                <a16:creationId xmlns:a16="http://schemas.microsoft.com/office/drawing/2014/main" id="{6BFD6ECD-2072-7649-8717-F6947C571585}"/>
              </a:ext>
            </a:extLst>
          </p:cNvPr>
          <p:cNvSpPr>
            <a:spLocks noGrp="1"/>
          </p:cNvSpPr>
          <p:nvPr>
            <p:ph type="sldNum" sz="quarter" idx="12"/>
          </p:nvPr>
        </p:nvSpPr>
        <p:spPr/>
        <p:txBody>
          <a:bodyPr/>
          <a:lstStyle/>
          <a:p>
            <a:fld id="{F00BBC17-8541-E34F-8869-9598F72269DC}" type="slidenum">
              <a:rPr lang="cs-CZ" smtClean="0"/>
              <a:pPr/>
              <a:t>‹#›</a:t>
            </a:fld>
            <a:endParaRPr lang="cs-CZ"/>
          </a:p>
        </p:txBody>
      </p:sp>
    </p:spTree>
    <p:extLst>
      <p:ext uri="{BB962C8B-B14F-4D97-AF65-F5344CB8AC3E}">
        <p14:creationId xmlns:p14="http://schemas.microsoft.com/office/powerpoint/2010/main" val="303744867"/>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sldLayout>
</file>

<file path=ppt/slideLayouts/slideLayout1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D499B7-157B-F045-9923-D12EED65EB98}"/>
              </a:ext>
            </a:extLst>
          </p:cNvPr>
          <p:cNvSpPr>
            <a:spLocks noGrp="1"/>
          </p:cNvSpPr>
          <p:nvPr>
            <p:ph type="title"/>
          </p:nvPr>
        </p:nvSpPr>
        <p:spPr/>
        <p:txBody>
          <a:bodyPr/>
          <a:lstStyle/>
          <a:p>
            <a:r>
              <a:rPr lang="en-US"/>
              <a:t>Click to edit Master title style</a:t>
            </a:r>
            <a:endParaRPr lang="cs-CZ"/>
          </a:p>
        </p:txBody>
      </p:sp>
      <p:sp>
        <p:nvSpPr>
          <p:cNvPr id="3" name="Vertical Text Placeholder 2">
            <a:extLst>
              <a:ext uri="{FF2B5EF4-FFF2-40B4-BE49-F238E27FC236}">
                <a16:creationId xmlns:a16="http://schemas.microsoft.com/office/drawing/2014/main" id="{17647F9E-6176-9946-A28B-E20C2D515536}"/>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cs-CZ"/>
          </a:p>
        </p:txBody>
      </p:sp>
      <p:sp>
        <p:nvSpPr>
          <p:cNvPr id="4" name="Date Placeholder 3">
            <a:extLst>
              <a:ext uri="{FF2B5EF4-FFF2-40B4-BE49-F238E27FC236}">
                <a16:creationId xmlns:a16="http://schemas.microsoft.com/office/drawing/2014/main" id="{1EDD7A46-18AB-7B43-B05D-7EC3E7A08F6D}"/>
              </a:ext>
            </a:extLst>
          </p:cNvPr>
          <p:cNvSpPr>
            <a:spLocks noGrp="1"/>
          </p:cNvSpPr>
          <p:nvPr>
            <p:ph type="dt" sz="half" idx="10"/>
          </p:nvPr>
        </p:nvSpPr>
        <p:spPr/>
        <p:txBody>
          <a:bodyPr/>
          <a:lstStyle/>
          <a:p>
            <a:r>
              <a:rPr lang="cs-CZ" dirty="0"/>
              <a:t>3. 10. 2019</a:t>
            </a:r>
          </a:p>
        </p:txBody>
      </p:sp>
      <p:sp>
        <p:nvSpPr>
          <p:cNvPr id="5" name="Footer Placeholder 4">
            <a:extLst>
              <a:ext uri="{FF2B5EF4-FFF2-40B4-BE49-F238E27FC236}">
                <a16:creationId xmlns:a16="http://schemas.microsoft.com/office/drawing/2014/main" id="{969A48DC-3CD9-9542-B18D-D6CC3077A529}"/>
              </a:ext>
            </a:extLst>
          </p:cNvPr>
          <p:cNvSpPr>
            <a:spLocks noGrp="1"/>
          </p:cNvSpPr>
          <p:nvPr>
            <p:ph type="ftr" sz="quarter" idx="11"/>
          </p:nvPr>
        </p:nvSpPr>
        <p:spPr/>
        <p:txBody>
          <a:bodyPr/>
          <a:lstStyle/>
          <a:p>
            <a:r>
              <a:rPr lang="en-US" dirty="0"/>
              <a:t>Workshop SGSEKF19</a:t>
            </a:r>
            <a:endParaRPr lang="cs-CZ" dirty="0"/>
          </a:p>
        </p:txBody>
      </p:sp>
      <p:sp>
        <p:nvSpPr>
          <p:cNvPr id="6" name="Slide Number Placeholder 5">
            <a:extLst>
              <a:ext uri="{FF2B5EF4-FFF2-40B4-BE49-F238E27FC236}">
                <a16:creationId xmlns:a16="http://schemas.microsoft.com/office/drawing/2014/main" id="{65EFA9E0-9FA1-6145-9530-79E7D73F3A5D}"/>
              </a:ext>
            </a:extLst>
          </p:cNvPr>
          <p:cNvSpPr>
            <a:spLocks noGrp="1"/>
          </p:cNvSpPr>
          <p:nvPr>
            <p:ph type="sldNum" sz="quarter" idx="12"/>
          </p:nvPr>
        </p:nvSpPr>
        <p:spPr/>
        <p:txBody>
          <a:bodyPr/>
          <a:lstStyle/>
          <a:p>
            <a:fld id="{F00BBC17-8541-E34F-8869-9598F72269DC}" type="slidenum">
              <a:rPr lang="cs-CZ" smtClean="0"/>
              <a:pPr/>
              <a:t>‹#›</a:t>
            </a:fld>
            <a:endParaRPr lang="cs-CZ"/>
          </a:p>
        </p:txBody>
      </p:sp>
    </p:spTree>
    <p:extLst>
      <p:ext uri="{BB962C8B-B14F-4D97-AF65-F5344CB8AC3E}">
        <p14:creationId xmlns:p14="http://schemas.microsoft.com/office/powerpoint/2010/main" val="3036156709"/>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689D913F-5386-9E8E-2A03-578ADAD60042}"/>
              </a:ext>
            </a:extLst>
          </p:cNvPr>
          <p:cNvSpPr>
            <a:spLocks noGrp="1"/>
          </p:cNvSpPr>
          <p:nvPr>
            <p:ph type="ctrTitle"/>
          </p:nvPr>
        </p:nvSpPr>
        <p:spPr>
          <a:xfrm>
            <a:off x="1524000" y="1122363"/>
            <a:ext cx="9144000" cy="2387600"/>
          </a:xfrm>
        </p:spPr>
        <p:txBody>
          <a:bodyPr anchor="b"/>
          <a:lstStyle>
            <a:lvl1pPr algn="ctr">
              <a:defRPr sz="6000"/>
            </a:lvl1pPr>
          </a:lstStyle>
          <a:p>
            <a:r>
              <a:rPr kumimoji="1" lang="zh-CN" altLang="en-US"/>
              <a:t>单击此处编辑母版标题样式</a:t>
            </a:r>
          </a:p>
        </p:txBody>
      </p:sp>
      <p:sp>
        <p:nvSpPr>
          <p:cNvPr id="3" name="副标题 2">
            <a:extLst>
              <a:ext uri="{FF2B5EF4-FFF2-40B4-BE49-F238E27FC236}">
                <a16:creationId xmlns:a16="http://schemas.microsoft.com/office/drawing/2014/main" id="{7B980828-5C54-4AD4-A872-115685D95E77}"/>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zh-CN" altLang="en-US"/>
              <a:t>单击此处编辑母版副标题样式</a:t>
            </a:r>
          </a:p>
        </p:txBody>
      </p:sp>
      <p:sp>
        <p:nvSpPr>
          <p:cNvPr id="4" name="日期占位符 3">
            <a:extLst>
              <a:ext uri="{FF2B5EF4-FFF2-40B4-BE49-F238E27FC236}">
                <a16:creationId xmlns:a16="http://schemas.microsoft.com/office/drawing/2014/main" id="{982C6D13-DBF7-8147-CB2C-5808EE3E59FB}"/>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5" name="页脚占位符 4">
            <a:extLst>
              <a:ext uri="{FF2B5EF4-FFF2-40B4-BE49-F238E27FC236}">
                <a16:creationId xmlns:a16="http://schemas.microsoft.com/office/drawing/2014/main" id="{E86ED09C-CBD3-90FE-5D04-88B41C856A61}"/>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215C6F6B-16C5-1540-B17A-0692B92AE685}"/>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2540376179"/>
      </p:ext>
    </p:extLst>
  </p:cSld>
  <p:clrMapOvr>
    <a:masterClrMapping/>
  </p:clrMapOvr>
  <p:hf hdr="0" ftr="0" dt="0"/>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553FB3E4-9FF8-CE75-7335-C6699C1C5A41}"/>
              </a:ext>
            </a:extLst>
          </p:cNvPr>
          <p:cNvSpPr>
            <a:spLocks noGrp="1"/>
          </p:cNvSpPr>
          <p:nvPr>
            <p:ph type="title"/>
          </p:nvPr>
        </p:nvSpPr>
        <p:spPr/>
        <p:txBody>
          <a:bodyPr/>
          <a:lstStyle/>
          <a:p>
            <a:r>
              <a:rPr kumimoji="1" lang="zh-CN" altLang="en-US"/>
              <a:t>单击此处编辑母版标题样式</a:t>
            </a:r>
          </a:p>
        </p:txBody>
      </p:sp>
      <p:sp>
        <p:nvSpPr>
          <p:cNvPr id="3" name="内容占位符 2">
            <a:extLst>
              <a:ext uri="{FF2B5EF4-FFF2-40B4-BE49-F238E27FC236}">
                <a16:creationId xmlns:a16="http://schemas.microsoft.com/office/drawing/2014/main" id="{CC0B1F14-11E5-C75A-260E-183D28619EC5}"/>
              </a:ext>
            </a:extLst>
          </p:cNvPr>
          <p:cNvSpPr>
            <a:spLocks noGrp="1"/>
          </p:cNvSpPr>
          <p:nvPr>
            <p:ph idx="1"/>
          </p:nvPr>
        </p:nvSpPr>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日期占位符 3">
            <a:extLst>
              <a:ext uri="{FF2B5EF4-FFF2-40B4-BE49-F238E27FC236}">
                <a16:creationId xmlns:a16="http://schemas.microsoft.com/office/drawing/2014/main" id="{6BD8FFD0-FCA6-B9C1-14E3-CA26C2874B1F}"/>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5" name="页脚占位符 4">
            <a:extLst>
              <a:ext uri="{FF2B5EF4-FFF2-40B4-BE49-F238E27FC236}">
                <a16:creationId xmlns:a16="http://schemas.microsoft.com/office/drawing/2014/main" id="{28F51C7A-4A29-2E54-13EA-25953DDEAB23}"/>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2592089A-2168-B918-8A78-B0FC20DE5511}"/>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2618963356"/>
      </p:ext>
    </p:extLst>
  </p:cSld>
  <p:clrMapOvr>
    <a:masterClrMapping/>
  </p:clrMapOvr>
  <p:hf hdr="0" ftr="0" dt="0"/>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F38E9E3-9B85-16C1-B888-DA529D3824EE}"/>
              </a:ext>
            </a:extLst>
          </p:cNvPr>
          <p:cNvSpPr>
            <a:spLocks noGrp="1"/>
          </p:cNvSpPr>
          <p:nvPr>
            <p:ph type="title"/>
          </p:nvPr>
        </p:nvSpPr>
        <p:spPr>
          <a:xfrm>
            <a:off x="831850" y="1709738"/>
            <a:ext cx="10515600" cy="2852737"/>
          </a:xfrm>
        </p:spPr>
        <p:txBody>
          <a:bodyPr anchor="b"/>
          <a:lstStyle>
            <a:lvl1pPr>
              <a:defRPr sz="6000"/>
            </a:lvl1pPr>
          </a:lstStyle>
          <a:p>
            <a:r>
              <a:rPr kumimoji="1" lang="zh-CN" altLang="en-US"/>
              <a:t>单击此处编辑母版标题样式</a:t>
            </a:r>
          </a:p>
        </p:txBody>
      </p:sp>
      <p:sp>
        <p:nvSpPr>
          <p:cNvPr id="3" name="文本占位符 2">
            <a:extLst>
              <a:ext uri="{FF2B5EF4-FFF2-40B4-BE49-F238E27FC236}">
                <a16:creationId xmlns:a16="http://schemas.microsoft.com/office/drawing/2014/main" id="{4A23042A-B0BA-D912-2DC3-6FC92485596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zh-CN" altLang="en-US"/>
              <a:t>单击此处编辑母版文本样式</a:t>
            </a:r>
          </a:p>
        </p:txBody>
      </p:sp>
      <p:sp>
        <p:nvSpPr>
          <p:cNvPr id="4" name="日期占位符 3">
            <a:extLst>
              <a:ext uri="{FF2B5EF4-FFF2-40B4-BE49-F238E27FC236}">
                <a16:creationId xmlns:a16="http://schemas.microsoft.com/office/drawing/2014/main" id="{6131A6A3-0F81-6BD9-AD67-B56E37C8402F}"/>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5" name="页脚占位符 4">
            <a:extLst>
              <a:ext uri="{FF2B5EF4-FFF2-40B4-BE49-F238E27FC236}">
                <a16:creationId xmlns:a16="http://schemas.microsoft.com/office/drawing/2014/main" id="{36CDAB56-BA12-F1D1-0332-CACC94226922}"/>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A8848A6D-CD91-145C-AEEA-E8998A5C3BBB}"/>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107130156"/>
      </p:ext>
    </p:extLst>
  </p:cSld>
  <p:clrMapOvr>
    <a:masterClrMapping/>
  </p:clrMapOvr>
  <p:hf hdr="0" ftr="0" dt="0"/>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80FA408-8B9C-6BBC-1BDB-EB304DF0B72C}"/>
              </a:ext>
            </a:extLst>
          </p:cNvPr>
          <p:cNvSpPr>
            <a:spLocks noGrp="1"/>
          </p:cNvSpPr>
          <p:nvPr>
            <p:ph type="title"/>
          </p:nvPr>
        </p:nvSpPr>
        <p:spPr/>
        <p:txBody>
          <a:bodyPr/>
          <a:lstStyle/>
          <a:p>
            <a:r>
              <a:rPr kumimoji="1" lang="zh-CN" altLang="en-US"/>
              <a:t>单击此处编辑母版标题样式</a:t>
            </a:r>
          </a:p>
        </p:txBody>
      </p:sp>
      <p:sp>
        <p:nvSpPr>
          <p:cNvPr id="3" name="内容占位符 2">
            <a:extLst>
              <a:ext uri="{FF2B5EF4-FFF2-40B4-BE49-F238E27FC236}">
                <a16:creationId xmlns:a16="http://schemas.microsoft.com/office/drawing/2014/main" id="{D0896C08-9805-97A0-2763-552F4E0D82E1}"/>
              </a:ext>
            </a:extLst>
          </p:cNvPr>
          <p:cNvSpPr>
            <a:spLocks noGrp="1"/>
          </p:cNvSpPr>
          <p:nvPr>
            <p:ph sz="half" idx="1"/>
          </p:nvPr>
        </p:nvSpPr>
        <p:spPr>
          <a:xfrm>
            <a:off x="838200" y="1825625"/>
            <a:ext cx="5181600" cy="4351338"/>
          </a:xfrm>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内容占位符 3">
            <a:extLst>
              <a:ext uri="{FF2B5EF4-FFF2-40B4-BE49-F238E27FC236}">
                <a16:creationId xmlns:a16="http://schemas.microsoft.com/office/drawing/2014/main" id="{A04A634A-3EDD-8592-DB2F-1AFC860974A9}"/>
              </a:ext>
            </a:extLst>
          </p:cNvPr>
          <p:cNvSpPr>
            <a:spLocks noGrp="1"/>
          </p:cNvSpPr>
          <p:nvPr>
            <p:ph sz="half" idx="2"/>
          </p:nvPr>
        </p:nvSpPr>
        <p:spPr>
          <a:xfrm>
            <a:off x="6172200" y="1825625"/>
            <a:ext cx="5181600" cy="4351338"/>
          </a:xfrm>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5" name="日期占位符 4">
            <a:extLst>
              <a:ext uri="{FF2B5EF4-FFF2-40B4-BE49-F238E27FC236}">
                <a16:creationId xmlns:a16="http://schemas.microsoft.com/office/drawing/2014/main" id="{422F89B9-C8E2-5200-3387-143F0B644458}"/>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6" name="页脚占位符 5">
            <a:extLst>
              <a:ext uri="{FF2B5EF4-FFF2-40B4-BE49-F238E27FC236}">
                <a16:creationId xmlns:a16="http://schemas.microsoft.com/office/drawing/2014/main" id="{40E56529-B001-91A6-9E2A-B30034E1FD1C}"/>
              </a:ext>
            </a:extLst>
          </p:cNvPr>
          <p:cNvSpPr>
            <a:spLocks noGrp="1"/>
          </p:cNvSpPr>
          <p:nvPr>
            <p:ph type="ftr" sz="quarter" idx="11"/>
          </p:nvPr>
        </p:nvSpPr>
        <p:spPr/>
        <p:txBody>
          <a:bodyPr/>
          <a:lstStyle/>
          <a:p>
            <a:endParaRPr lang="en-US"/>
          </a:p>
        </p:txBody>
      </p:sp>
      <p:sp>
        <p:nvSpPr>
          <p:cNvPr id="7" name="灯片编号占位符 6">
            <a:extLst>
              <a:ext uri="{FF2B5EF4-FFF2-40B4-BE49-F238E27FC236}">
                <a16:creationId xmlns:a16="http://schemas.microsoft.com/office/drawing/2014/main" id="{0FD7CB74-76F1-FAA1-1B27-9B805ED89ADE}"/>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2753554282"/>
      </p:ext>
    </p:extLst>
  </p:cSld>
  <p:clrMapOvr>
    <a:masterClrMapping/>
  </p:clrMapOvr>
  <p:hf hdr="0" ftr="0" dt="0"/>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60740B3-AB67-E6D4-7D02-19AE517E567D}"/>
              </a:ext>
            </a:extLst>
          </p:cNvPr>
          <p:cNvSpPr>
            <a:spLocks noGrp="1"/>
          </p:cNvSpPr>
          <p:nvPr>
            <p:ph type="title"/>
          </p:nvPr>
        </p:nvSpPr>
        <p:spPr>
          <a:xfrm>
            <a:off x="839788" y="365125"/>
            <a:ext cx="10515600" cy="1325563"/>
          </a:xfrm>
        </p:spPr>
        <p:txBody>
          <a:bodyPr/>
          <a:lstStyle/>
          <a:p>
            <a:r>
              <a:rPr kumimoji="1" lang="zh-CN" altLang="en-US"/>
              <a:t>单击此处编辑母版标题样式</a:t>
            </a:r>
          </a:p>
        </p:txBody>
      </p:sp>
      <p:sp>
        <p:nvSpPr>
          <p:cNvPr id="3" name="文本占位符 2">
            <a:extLst>
              <a:ext uri="{FF2B5EF4-FFF2-40B4-BE49-F238E27FC236}">
                <a16:creationId xmlns:a16="http://schemas.microsoft.com/office/drawing/2014/main" id="{63448710-F726-FA6C-0113-479A89941036}"/>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zh-CN" altLang="en-US"/>
              <a:t>单击此处编辑母版文本样式</a:t>
            </a:r>
          </a:p>
        </p:txBody>
      </p:sp>
      <p:sp>
        <p:nvSpPr>
          <p:cNvPr id="4" name="内容占位符 3">
            <a:extLst>
              <a:ext uri="{FF2B5EF4-FFF2-40B4-BE49-F238E27FC236}">
                <a16:creationId xmlns:a16="http://schemas.microsoft.com/office/drawing/2014/main" id="{80E0AF00-FD52-679F-5E2B-9F79F9899294}"/>
              </a:ext>
            </a:extLst>
          </p:cNvPr>
          <p:cNvSpPr>
            <a:spLocks noGrp="1"/>
          </p:cNvSpPr>
          <p:nvPr>
            <p:ph sz="half" idx="2"/>
          </p:nvPr>
        </p:nvSpPr>
        <p:spPr>
          <a:xfrm>
            <a:off x="839788" y="2505075"/>
            <a:ext cx="5157787" cy="3684588"/>
          </a:xfrm>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5" name="文本占位符 4">
            <a:extLst>
              <a:ext uri="{FF2B5EF4-FFF2-40B4-BE49-F238E27FC236}">
                <a16:creationId xmlns:a16="http://schemas.microsoft.com/office/drawing/2014/main" id="{11E98A77-2657-C7E3-1CA7-7FE46780F45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zh-CN" altLang="en-US"/>
              <a:t>单击此处编辑母版文本样式</a:t>
            </a:r>
          </a:p>
        </p:txBody>
      </p:sp>
      <p:sp>
        <p:nvSpPr>
          <p:cNvPr id="6" name="内容占位符 5">
            <a:extLst>
              <a:ext uri="{FF2B5EF4-FFF2-40B4-BE49-F238E27FC236}">
                <a16:creationId xmlns:a16="http://schemas.microsoft.com/office/drawing/2014/main" id="{78CEE8BC-D9DC-6F5E-ECCA-CD6533FDF34C}"/>
              </a:ext>
            </a:extLst>
          </p:cNvPr>
          <p:cNvSpPr>
            <a:spLocks noGrp="1"/>
          </p:cNvSpPr>
          <p:nvPr>
            <p:ph sz="quarter" idx="4"/>
          </p:nvPr>
        </p:nvSpPr>
        <p:spPr>
          <a:xfrm>
            <a:off x="6172200" y="2505075"/>
            <a:ext cx="5183188" cy="3684588"/>
          </a:xfrm>
        </p:spPr>
        <p:txBody>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7" name="日期占位符 6">
            <a:extLst>
              <a:ext uri="{FF2B5EF4-FFF2-40B4-BE49-F238E27FC236}">
                <a16:creationId xmlns:a16="http://schemas.microsoft.com/office/drawing/2014/main" id="{FB5A07FE-24D9-EF95-11EB-C23D8B9C25E3}"/>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8" name="页脚占位符 7">
            <a:extLst>
              <a:ext uri="{FF2B5EF4-FFF2-40B4-BE49-F238E27FC236}">
                <a16:creationId xmlns:a16="http://schemas.microsoft.com/office/drawing/2014/main" id="{8FD07A16-6894-65FE-7371-C1F621360016}"/>
              </a:ext>
            </a:extLst>
          </p:cNvPr>
          <p:cNvSpPr>
            <a:spLocks noGrp="1"/>
          </p:cNvSpPr>
          <p:nvPr>
            <p:ph type="ftr" sz="quarter" idx="11"/>
          </p:nvPr>
        </p:nvSpPr>
        <p:spPr/>
        <p:txBody>
          <a:bodyPr/>
          <a:lstStyle/>
          <a:p>
            <a:endParaRPr lang="en-US"/>
          </a:p>
        </p:txBody>
      </p:sp>
      <p:sp>
        <p:nvSpPr>
          <p:cNvPr id="9" name="灯片编号占位符 8">
            <a:extLst>
              <a:ext uri="{FF2B5EF4-FFF2-40B4-BE49-F238E27FC236}">
                <a16:creationId xmlns:a16="http://schemas.microsoft.com/office/drawing/2014/main" id="{25CFF2DC-6F37-7719-AFB8-F29AEEA3DD9A}"/>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1394734317"/>
      </p:ext>
    </p:extLst>
  </p:cSld>
  <p:clrMapOvr>
    <a:masterClrMapping/>
  </p:clrMapOvr>
  <p:hf hdr="0" ftr="0" dt="0"/>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D5C7556-7A8A-F03D-2EC8-0DA1F3F9055C}"/>
              </a:ext>
            </a:extLst>
          </p:cNvPr>
          <p:cNvSpPr>
            <a:spLocks noGrp="1"/>
          </p:cNvSpPr>
          <p:nvPr>
            <p:ph type="title"/>
          </p:nvPr>
        </p:nvSpPr>
        <p:spPr/>
        <p:txBody>
          <a:bodyPr/>
          <a:lstStyle/>
          <a:p>
            <a:r>
              <a:rPr kumimoji="1" lang="zh-CN" altLang="en-US"/>
              <a:t>单击此处编辑母版标题样式</a:t>
            </a:r>
          </a:p>
        </p:txBody>
      </p:sp>
      <p:sp>
        <p:nvSpPr>
          <p:cNvPr id="3" name="日期占位符 2">
            <a:extLst>
              <a:ext uri="{FF2B5EF4-FFF2-40B4-BE49-F238E27FC236}">
                <a16:creationId xmlns:a16="http://schemas.microsoft.com/office/drawing/2014/main" id="{FE80EEA2-54E0-BA46-D4BC-7B4CECA77764}"/>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4" name="页脚占位符 3">
            <a:extLst>
              <a:ext uri="{FF2B5EF4-FFF2-40B4-BE49-F238E27FC236}">
                <a16:creationId xmlns:a16="http://schemas.microsoft.com/office/drawing/2014/main" id="{38392ADE-5B0A-CFE2-1838-42B206AEFA3F}"/>
              </a:ext>
            </a:extLst>
          </p:cNvPr>
          <p:cNvSpPr>
            <a:spLocks noGrp="1"/>
          </p:cNvSpPr>
          <p:nvPr>
            <p:ph type="ftr" sz="quarter" idx="11"/>
          </p:nvPr>
        </p:nvSpPr>
        <p:spPr/>
        <p:txBody>
          <a:bodyPr/>
          <a:lstStyle/>
          <a:p>
            <a:endParaRPr lang="en-US"/>
          </a:p>
        </p:txBody>
      </p:sp>
      <p:sp>
        <p:nvSpPr>
          <p:cNvPr id="5" name="灯片编号占位符 4">
            <a:extLst>
              <a:ext uri="{FF2B5EF4-FFF2-40B4-BE49-F238E27FC236}">
                <a16:creationId xmlns:a16="http://schemas.microsoft.com/office/drawing/2014/main" id="{DA83EA37-C584-1D0B-EBC1-29BAE5686D76}"/>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2152059038"/>
      </p:ext>
    </p:extLst>
  </p:cSld>
  <p:clrMapOvr>
    <a:masterClrMapping/>
  </p:clrMapOvr>
  <p:hf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05C6A7C0-0649-6040-A91B-A51D8870EDDC}"/>
              </a:ext>
            </a:extLst>
          </p:cNvPr>
          <p:cNvSpPr>
            <a:spLocks noGrp="1"/>
          </p:cNvSpPr>
          <p:nvPr>
            <p:ph type="title"/>
          </p:nvPr>
        </p:nvSpPr>
        <p:spPr/>
        <p:txBody>
          <a:bodyPr/>
          <a:lstStyle>
            <a:lvl1pPr>
              <a:defRPr sz="3600"/>
            </a:lvl1pPr>
          </a:lstStyle>
          <a:p>
            <a:r>
              <a:rPr lang="en-US"/>
              <a:t>Click to edit Master title style</a:t>
            </a:r>
            <a:endParaRPr lang="cs-CZ" dirty="0"/>
          </a:p>
        </p:txBody>
      </p:sp>
      <p:sp>
        <p:nvSpPr>
          <p:cNvPr id="3" name="Zástupný obsah 2">
            <a:extLst>
              <a:ext uri="{FF2B5EF4-FFF2-40B4-BE49-F238E27FC236}">
                <a16:creationId xmlns:a16="http://schemas.microsoft.com/office/drawing/2014/main" id="{3A670A8E-FAF4-EB48-A95A-5A580126D61E}"/>
              </a:ext>
            </a:extLst>
          </p:cNvPr>
          <p:cNvSpPr>
            <a:spLocks noGrp="1"/>
          </p:cNvSpPr>
          <p:nvPr>
            <p:ph idx="1"/>
          </p:nvPr>
        </p:nvSpPr>
        <p:spPr/>
        <p:txBody>
          <a:bodyPr/>
          <a:lstStyle>
            <a:lvl1pPr>
              <a:defRPr sz="1600"/>
            </a:lvl1pPr>
          </a:lstStyle>
          <a:p>
            <a:pPr lvl="0"/>
            <a:r>
              <a:rPr lang="en-US"/>
              <a:t>Click to edit Master text styles</a:t>
            </a:r>
          </a:p>
        </p:txBody>
      </p:sp>
      <p:sp>
        <p:nvSpPr>
          <p:cNvPr id="4" name="Zástupný symbol pro datum 3">
            <a:extLst>
              <a:ext uri="{FF2B5EF4-FFF2-40B4-BE49-F238E27FC236}">
                <a16:creationId xmlns:a16="http://schemas.microsoft.com/office/drawing/2014/main" id="{A65CAB9C-0386-8B4F-99ED-91992F801AE3}"/>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5" name="Zástupný symbol pro zápatí 4">
            <a:extLst>
              <a:ext uri="{FF2B5EF4-FFF2-40B4-BE49-F238E27FC236}">
                <a16:creationId xmlns:a16="http://schemas.microsoft.com/office/drawing/2014/main" id="{7733C643-BAC6-384B-8391-4C4A373E6E70}"/>
              </a:ext>
            </a:extLst>
          </p:cNvPr>
          <p:cNvSpPr>
            <a:spLocks noGrp="1"/>
          </p:cNvSpPr>
          <p:nvPr>
            <p:ph type="ftr" sz="quarter" idx="11"/>
          </p:nvPr>
        </p:nvSpPr>
        <p:spPr>
          <a:xfrm>
            <a:off x="1235075" y="6356349"/>
            <a:ext cx="9937749" cy="309266"/>
          </a:xfrm>
          <a:prstGeom prst="rect">
            <a:avLst/>
          </a:prstGeom>
        </p:spPr>
        <p:txBody>
          <a:bodyPr/>
          <a:lstStyle/>
          <a:p>
            <a:endParaRPr lang="en-US"/>
          </a:p>
        </p:txBody>
      </p:sp>
      <p:sp>
        <p:nvSpPr>
          <p:cNvPr id="6" name="Zástupný symbol pro číslo snímku 5">
            <a:extLst>
              <a:ext uri="{FF2B5EF4-FFF2-40B4-BE49-F238E27FC236}">
                <a16:creationId xmlns:a16="http://schemas.microsoft.com/office/drawing/2014/main" id="{4E1B1056-E9A4-E849-AFE0-99640ED4F52F}"/>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869153453"/>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hf hdr="0" ftr="0" dt="0"/>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AA8026BE-291A-4126-5967-CE26765E6004}"/>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3" name="页脚占位符 2">
            <a:extLst>
              <a:ext uri="{FF2B5EF4-FFF2-40B4-BE49-F238E27FC236}">
                <a16:creationId xmlns:a16="http://schemas.microsoft.com/office/drawing/2014/main" id="{F93EBD45-F5D9-6039-EDCD-6F18A1C24480}"/>
              </a:ext>
            </a:extLst>
          </p:cNvPr>
          <p:cNvSpPr>
            <a:spLocks noGrp="1"/>
          </p:cNvSpPr>
          <p:nvPr>
            <p:ph type="ftr" sz="quarter" idx="11"/>
          </p:nvPr>
        </p:nvSpPr>
        <p:spPr/>
        <p:txBody>
          <a:bodyPr/>
          <a:lstStyle/>
          <a:p>
            <a:endParaRPr lang="en-US"/>
          </a:p>
        </p:txBody>
      </p:sp>
      <p:sp>
        <p:nvSpPr>
          <p:cNvPr id="4" name="灯片编号占位符 3">
            <a:extLst>
              <a:ext uri="{FF2B5EF4-FFF2-40B4-BE49-F238E27FC236}">
                <a16:creationId xmlns:a16="http://schemas.microsoft.com/office/drawing/2014/main" id="{D57F24FE-218F-D141-5934-8E4360D94BD3}"/>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3085087703"/>
      </p:ext>
    </p:extLst>
  </p:cSld>
  <p:clrMapOvr>
    <a:masterClrMapping/>
  </p:clrMapOvr>
  <p:hf hdr="0" ftr="0" dt="0"/>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6010C56-ECCA-489A-F98F-B783C2CD5F04}"/>
              </a:ext>
            </a:extLst>
          </p:cNvPr>
          <p:cNvSpPr>
            <a:spLocks noGrp="1"/>
          </p:cNvSpPr>
          <p:nvPr>
            <p:ph type="title"/>
          </p:nvPr>
        </p:nvSpPr>
        <p:spPr>
          <a:xfrm>
            <a:off x="839788" y="457200"/>
            <a:ext cx="3932237" cy="1600200"/>
          </a:xfrm>
        </p:spPr>
        <p:txBody>
          <a:bodyPr anchor="b"/>
          <a:lstStyle>
            <a:lvl1pPr>
              <a:defRPr sz="3200"/>
            </a:lvl1pPr>
          </a:lstStyle>
          <a:p>
            <a:r>
              <a:rPr kumimoji="1" lang="zh-CN" altLang="en-US"/>
              <a:t>单击此处编辑母版标题样式</a:t>
            </a:r>
          </a:p>
        </p:txBody>
      </p:sp>
      <p:sp>
        <p:nvSpPr>
          <p:cNvPr id="3" name="内容占位符 2">
            <a:extLst>
              <a:ext uri="{FF2B5EF4-FFF2-40B4-BE49-F238E27FC236}">
                <a16:creationId xmlns:a16="http://schemas.microsoft.com/office/drawing/2014/main" id="{F7CAB0A8-2108-C60C-0171-B26A8F2FADB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文本占位符 3">
            <a:extLst>
              <a:ext uri="{FF2B5EF4-FFF2-40B4-BE49-F238E27FC236}">
                <a16:creationId xmlns:a16="http://schemas.microsoft.com/office/drawing/2014/main" id="{B7B2C56D-5DEE-E137-42D3-1A5C7E3E626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zh-CN" altLang="en-US"/>
              <a:t>单击此处编辑母版文本样式</a:t>
            </a:r>
          </a:p>
        </p:txBody>
      </p:sp>
      <p:sp>
        <p:nvSpPr>
          <p:cNvPr id="5" name="日期占位符 4">
            <a:extLst>
              <a:ext uri="{FF2B5EF4-FFF2-40B4-BE49-F238E27FC236}">
                <a16:creationId xmlns:a16="http://schemas.microsoft.com/office/drawing/2014/main" id="{8737AA48-D3A0-C89E-8E85-ACDEBF2F9ED0}"/>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6" name="页脚占位符 5">
            <a:extLst>
              <a:ext uri="{FF2B5EF4-FFF2-40B4-BE49-F238E27FC236}">
                <a16:creationId xmlns:a16="http://schemas.microsoft.com/office/drawing/2014/main" id="{788A92E3-C814-AA32-7A1B-DEDE16AD6E14}"/>
              </a:ext>
            </a:extLst>
          </p:cNvPr>
          <p:cNvSpPr>
            <a:spLocks noGrp="1"/>
          </p:cNvSpPr>
          <p:nvPr>
            <p:ph type="ftr" sz="quarter" idx="11"/>
          </p:nvPr>
        </p:nvSpPr>
        <p:spPr/>
        <p:txBody>
          <a:bodyPr/>
          <a:lstStyle/>
          <a:p>
            <a:endParaRPr lang="en-US"/>
          </a:p>
        </p:txBody>
      </p:sp>
      <p:sp>
        <p:nvSpPr>
          <p:cNvPr id="7" name="灯片编号占位符 6">
            <a:extLst>
              <a:ext uri="{FF2B5EF4-FFF2-40B4-BE49-F238E27FC236}">
                <a16:creationId xmlns:a16="http://schemas.microsoft.com/office/drawing/2014/main" id="{3FEEB2CB-C7B4-2DAF-F0E7-13B1775CD719}"/>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471192746"/>
      </p:ext>
    </p:extLst>
  </p:cSld>
  <p:clrMapOvr>
    <a:masterClrMapping/>
  </p:clrMapOvr>
  <p:hf hdr="0" ftr="0" dt="0"/>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ECA6566-51AC-79FA-68B9-DDD1B3B42D3A}"/>
              </a:ext>
            </a:extLst>
          </p:cNvPr>
          <p:cNvSpPr>
            <a:spLocks noGrp="1"/>
          </p:cNvSpPr>
          <p:nvPr>
            <p:ph type="title"/>
          </p:nvPr>
        </p:nvSpPr>
        <p:spPr>
          <a:xfrm>
            <a:off x="839788" y="457200"/>
            <a:ext cx="3932237" cy="1600200"/>
          </a:xfrm>
        </p:spPr>
        <p:txBody>
          <a:bodyPr anchor="b"/>
          <a:lstStyle>
            <a:lvl1pPr>
              <a:defRPr sz="3200"/>
            </a:lvl1pPr>
          </a:lstStyle>
          <a:p>
            <a:r>
              <a:rPr kumimoji="1" lang="zh-CN" altLang="en-US"/>
              <a:t>单击此处编辑母版标题样式</a:t>
            </a:r>
          </a:p>
        </p:txBody>
      </p:sp>
      <p:sp>
        <p:nvSpPr>
          <p:cNvPr id="3" name="图片占位符 2">
            <a:extLst>
              <a:ext uri="{FF2B5EF4-FFF2-40B4-BE49-F238E27FC236}">
                <a16:creationId xmlns:a16="http://schemas.microsoft.com/office/drawing/2014/main" id="{1955538A-D0EB-83B1-35FB-482D01429C2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zh-CN" altLang="en-US"/>
          </a:p>
        </p:txBody>
      </p:sp>
      <p:sp>
        <p:nvSpPr>
          <p:cNvPr id="4" name="文本占位符 3">
            <a:extLst>
              <a:ext uri="{FF2B5EF4-FFF2-40B4-BE49-F238E27FC236}">
                <a16:creationId xmlns:a16="http://schemas.microsoft.com/office/drawing/2014/main" id="{923CC604-CD07-B77E-A9E9-B0DB2A4BD6F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zh-CN" altLang="en-US"/>
              <a:t>单击此处编辑母版文本样式</a:t>
            </a:r>
          </a:p>
        </p:txBody>
      </p:sp>
      <p:sp>
        <p:nvSpPr>
          <p:cNvPr id="5" name="日期占位符 4">
            <a:extLst>
              <a:ext uri="{FF2B5EF4-FFF2-40B4-BE49-F238E27FC236}">
                <a16:creationId xmlns:a16="http://schemas.microsoft.com/office/drawing/2014/main" id="{52909382-1703-E586-8CF3-8F8F191B47CE}"/>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6" name="页脚占位符 5">
            <a:extLst>
              <a:ext uri="{FF2B5EF4-FFF2-40B4-BE49-F238E27FC236}">
                <a16:creationId xmlns:a16="http://schemas.microsoft.com/office/drawing/2014/main" id="{1BF5D03E-F439-7010-6BE5-3798330CF1DD}"/>
              </a:ext>
            </a:extLst>
          </p:cNvPr>
          <p:cNvSpPr>
            <a:spLocks noGrp="1"/>
          </p:cNvSpPr>
          <p:nvPr>
            <p:ph type="ftr" sz="quarter" idx="11"/>
          </p:nvPr>
        </p:nvSpPr>
        <p:spPr/>
        <p:txBody>
          <a:bodyPr/>
          <a:lstStyle/>
          <a:p>
            <a:endParaRPr lang="en-US"/>
          </a:p>
        </p:txBody>
      </p:sp>
      <p:sp>
        <p:nvSpPr>
          <p:cNvPr id="7" name="灯片编号占位符 6">
            <a:extLst>
              <a:ext uri="{FF2B5EF4-FFF2-40B4-BE49-F238E27FC236}">
                <a16:creationId xmlns:a16="http://schemas.microsoft.com/office/drawing/2014/main" id="{A6D4B18D-FE1A-7A68-477C-F23F9EDE9B99}"/>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1982638338"/>
      </p:ext>
    </p:extLst>
  </p:cSld>
  <p:clrMapOvr>
    <a:masterClrMapping/>
  </p:clrMapOvr>
  <p:hf hdr="0" ftr="0" dt="0"/>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65E40016-51A3-E4A2-C324-55CDA8E0418B}"/>
              </a:ext>
            </a:extLst>
          </p:cNvPr>
          <p:cNvSpPr>
            <a:spLocks noGrp="1"/>
          </p:cNvSpPr>
          <p:nvPr>
            <p:ph type="title"/>
          </p:nvPr>
        </p:nvSpPr>
        <p:spPr/>
        <p:txBody>
          <a:bodyPr/>
          <a:lstStyle/>
          <a:p>
            <a:r>
              <a:rPr kumimoji="1" lang="zh-CN" altLang="en-US"/>
              <a:t>单击此处编辑母版标题样式</a:t>
            </a:r>
          </a:p>
        </p:txBody>
      </p:sp>
      <p:sp>
        <p:nvSpPr>
          <p:cNvPr id="3" name="竖排文字占位符 2">
            <a:extLst>
              <a:ext uri="{FF2B5EF4-FFF2-40B4-BE49-F238E27FC236}">
                <a16:creationId xmlns:a16="http://schemas.microsoft.com/office/drawing/2014/main" id="{C69D8F67-0980-76D0-4C65-E3E69F9AC1A5}"/>
              </a:ext>
            </a:extLst>
          </p:cNvPr>
          <p:cNvSpPr>
            <a:spLocks noGrp="1"/>
          </p:cNvSpPr>
          <p:nvPr>
            <p:ph type="body" orient="vert" idx="1"/>
          </p:nvPr>
        </p:nvSpPr>
        <p:spPr/>
        <p:txBody>
          <a:bodyPr vert="eaVert"/>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日期占位符 3">
            <a:extLst>
              <a:ext uri="{FF2B5EF4-FFF2-40B4-BE49-F238E27FC236}">
                <a16:creationId xmlns:a16="http://schemas.microsoft.com/office/drawing/2014/main" id="{E9282416-04D7-B7B8-ED38-E3A39DBB83E1}"/>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5" name="页脚占位符 4">
            <a:extLst>
              <a:ext uri="{FF2B5EF4-FFF2-40B4-BE49-F238E27FC236}">
                <a16:creationId xmlns:a16="http://schemas.microsoft.com/office/drawing/2014/main" id="{50749105-97F2-86A6-0553-FF7D7A38C04B}"/>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E19923E0-8568-20E2-DE6D-6E17CE8B1471}"/>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3086823506"/>
      </p:ext>
    </p:extLst>
  </p:cSld>
  <p:clrMapOvr>
    <a:masterClrMapping/>
  </p:clrMapOvr>
  <p:hf hdr="0" ftr="0" dt="0"/>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5B9EC427-2539-899B-85D1-2422F9A8F268}"/>
              </a:ext>
            </a:extLst>
          </p:cNvPr>
          <p:cNvSpPr>
            <a:spLocks noGrp="1"/>
          </p:cNvSpPr>
          <p:nvPr>
            <p:ph type="title" orient="vert"/>
          </p:nvPr>
        </p:nvSpPr>
        <p:spPr>
          <a:xfrm>
            <a:off x="8724900" y="365125"/>
            <a:ext cx="2628900" cy="5811838"/>
          </a:xfrm>
        </p:spPr>
        <p:txBody>
          <a:bodyPr vert="eaVert"/>
          <a:lstStyle/>
          <a:p>
            <a:r>
              <a:rPr kumimoji="1" lang="zh-CN" altLang="en-US"/>
              <a:t>单击此处编辑母版标题样式</a:t>
            </a:r>
          </a:p>
        </p:txBody>
      </p:sp>
      <p:sp>
        <p:nvSpPr>
          <p:cNvPr id="3" name="竖排文字占位符 2">
            <a:extLst>
              <a:ext uri="{FF2B5EF4-FFF2-40B4-BE49-F238E27FC236}">
                <a16:creationId xmlns:a16="http://schemas.microsoft.com/office/drawing/2014/main" id="{5767B12E-BD4C-809C-F79A-0F1B74D886AE}"/>
              </a:ext>
            </a:extLst>
          </p:cNvPr>
          <p:cNvSpPr>
            <a:spLocks noGrp="1"/>
          </p:cNvSpPr>
          <p:nvPr>
            <p:ph type="body" orient="vert" idx="1"/>
          </p:nvPr>
        </p:nvSpPr>
        <p:spPr>
          <a:xfrm>
            <a:off x="838200" y="365125"/>
            <a:ext cx="7734300" cy="5811838"/>
          </a:xfrm>
        </p:spPr>
        <p:txBody>
          <a:bodyPr vert="eaVert"/>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日期占位符 3">
            <a:extLst>
              <a:ext uri="{FF2B5EF4-FFF2-40B4-BE49-F238E27FC236}">
                <a16:creationId xmlns:a16="http://schemas.microsoft.com/office/drawing/2014/main" id="{273BC302-E2D1-3507-6BF5-AB6053D5F224}"/>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5" name="页脚占位符 4">
            <a:extLst>
              <a:ext uri="{FF2B5EF4-FFF2-40B4-BE49-F238E27FC236}">
                <a16:creationId xmlns:a16="http://schemas.microsoft.com/office/drawing/2014/main" id="{F63CA5A2-88F5-280B-4695-A229CBB9315F}"/>
              </a:ext>
            </a:extLst>
          </p:cNvPr>
          <p:cNvSpPr>
            <a:spLocks noGrp="1"/>
          </p:cNvSpPr>
          <p:nvPr>
            <p:ph type="ftr" sz="quarter" idx="11"/>
          </p:nvPr>
        </p:nvSpPr>
        <p:spPr/>
        <p:txBody>
          <a:bodyPr/>
          <a:lstStyle/>
          <a:p>
            <a:endParaRPr lang="en-US"/>
          </a:p>
        </p:txBody>
      </p:sp>
      <p:sp>
        <p:nvSpPr>
          <p:cNvPr id="6" name="灯片编号占位符 5">
            <a:extLst>
              <a:ext uri="{FF2B5EF4-FFF2-40B4-BE49-F238E27FC236}">
                <a16:creationId xmlns:a16="http://schemas.microsoft.com/office/drawing/2014/main" id="{D07C0AC4-4F6C-DF81-79E6-46C13E1A413F}"/>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1777261231"/>
      </p:ext>
    </p:extLst>
  </p:cSld>
  <p:clrMapOvr>
    <a:masterClrMapping/>
  </p:clrMapOvr>
  <p:hf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oddílu">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79501A35-F9F4-C746-910A-0AB6C44A2291}"/>
              </a:ext>
            </a:extLst>
          </p:cNvPr>
          <p:cNvSpPr>
            <a:spLocks noGrp="1"/>
          </p:cNvSpPr>
          <p:nvPr>
            <p:ph type="title"/>
          </p:nvPr>
        </p:nvSpPr>
        <p:spPr>
          <a:xfrm>
            <a:off x="203496" y="1052514"/>
            <a:ext cx="11796416" cy="1593868"/>
          </a:xfrm>
        </p:spPr>
        <p:txBody>
          <a:bodyPr anchor="b"/>
          <a:lstStyle>
            <a:lvl1pPr algn="l">
              <a:defRPr sz="4800"/>
            </a:lvl1pPr>
          </a:lstStyle>
          <a:p>
            <a:r>
              <a:rPr lang="en-US"/>
              <a:t>Click to edit Master title style</a:t>
            </a:r>
            <a:endParaRPr lang="cs-CZ" dirty="0"/>
          </a:p>
        </p:txBody>
      </p:sp>
      <p:sp>
        <p:nvSpPr>
          <p:cNvPr id="3" name="Zástupný text 2">
            <a:extLst>
              <a:ext uri="{FF2B5EF4-FFF2-40B4-BE49-F238E27FC236}">
                <a16:creationId xmlns:a16="http://schemas.microsoft.com/office/drawing/2014/main" id="{FE501E6E-0516-434B-9AFD-79C0FAE7DC29}"/>
              </a:ext>
            </a:extLst>
          </p:cNvPr>
          <p:cNvSpPr>
            <a:spLocks noGrp="1"/>
          </p:cNvSpPr>
          <p:nvPr>
            <p:ph type="body" idx="1"/>
          </p:nvPr>
        </p:nvSpPr>
        <p:spPr>
          <a:xfrm>
            <a:off x="203497" y="2807746"/>
            <a:ext cx="11796416" cy="3377901"/>
          </a:xfrm>
        </p:spPr>
        <p:txBody>
          <a:bodyPr>
            <a:normAutofit/>
          </a:bodyPr>
          <a:lstStyle>
            <a:lvl1pPr marL="0" indent="0">
              <a:buNone/>
              <a:defRPr sz="16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Zástupný symbol pro datum 3">
            <a:extLst>
              <a:ext uri="{FF2B5EF4-FFF2-40B4-BE49-F238E27FC236}">
                <a16:creationId xmlns:a16="http://schemas.microsoft.com/office/drawing/2014/main" id="{81AAA1F3-AAB7-A046-B5C1-7E0FED02FD48}"/>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5" name="Zástupný symbol pro zápatí 4">
            <a:extLst>
              <a:ext uri="{FF2B5EF4-FFF2-40B4-BE49-F238E27FC236}">
                <a16:creationId xmlns:a16="http://schemas.microsoft.com/office/drawing/2014/main" id="{37E67D82-BA89-E943-BE3E-6FD326C11756}"/>
              </a:ext>
            </a:extLst>
          </p:cNvPr>
          <p:cNvSpPr>
            <a:spLocks noGrp="1"/>
          </p:cNvSpPr>
          <p:nvPr>
            <p:ph type="ftr" sz="quarter" idx="11"/>
          </p:nvPr>
        </p:nvSpPr>
        <p:spPr>
          <a:xfrm>
            <a:off x="1235075" y="6347011"/>
            <a:ext cx="9937749" cy="318604"/>
          </a:xfrm>
          <a:prstGeom prst="rect">
            <a:avLst/>
          </a:prstGeom>
        </p:spPr>
        <p:txBody>
          <a:bodyPr/>
          <a:lstStyle/>
          <a:p>
            <a:endParaRPr lang="en-US"/>
          </a:p>
        </p:txBody>
      </p:sp>
      <p:sp>
        <p:nvSpPr>
          <p:cNvPr id="6" name="Zástupný symbol pro číslo snímku 5">
            <a:extLst>
              <a:ext uri="{FF2B5EF4-FFF2-40B4-BE49-F238E27FC236}">
                <a16:creationId xmlns:a16="http://schemas.microsoft.com/office/drawing/2014/main" id="{D35E7D21-DA7F-BC4B-ADBF-66F03AA08436}"/>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1712350472"/>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hf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BFE10C0C-49DB-714B-8253-3919EEAB257D}"/>
              </a:ext>
            </a:extLst>
          </p:cNvPr>
          <p:cNvSpPr>
            <a:spLocks noGrp="1"/>
          </p:cNvSpPr>
          <p:nvPr>
            <p:ph type="title"/>
          </p:nvPr>
        </p:nvSpPr>
        <p:spPr>
          <a:xfrm>
            <a:off x="200196" y="1054247"/>
            <a:ext cx="11799716" cy="1021977"/>
          </a:xfrm>
        </p:spPr>
        <p:txBody>
          <a:bodyPr/>
          <a:lstStyle>
            <a:lvl1pPr>
              <a:defRPr sz="3600"/>
            </a:lvl1pPr>
          </a:lstStyle>
          <a:p>
            <a:r>
              <a:rPr lang="en-US"/>
              <a:t>Click to edit Master title style</a:t>
            </a:r>
            <a:endParaRPr lang="cs-CZ" dirty="0"/>
          </a:p>
        </p:txBody>
      </p:sp>
      <p:sp>
        <p:nvSpPr>
          <p:cNvPr id="3" name="Zástupný obsah 2">
            <a:extLst>
              <a:ext uri="{FF2B5EF4-FFF2-40B4-BE49-F238E27FC236}">
                <a16:creationId xmlns:a16="http://schemas.microsoft.com/office/drawing/2014/main" id="{FAE45FF5-CFF7-BC4B-BE44-7DE11320BA15}"/>
              </a:ext>
            </a:extLst>
          </p:cNvPr>
          <p:cNvSpPr>
            <a:spLocks noGrp="1"/>
          </p:cNvSpPr>
          <p:nvPr>
            <p:ph sz="half" idx="1"/>
          </p:nvPr>
        </p:nvSpPr>
        <p:spPr>
          <a:xfrm>
            <a:off x="202846" y="2162287"/>
            <a:ext cx="5785204" cy="4014676"/>
          </a:xfrm>
        </p:spPr>
        <p:txBody>
          <a:bodyPr>
            <a:normAutofit/>
          </a:bodyPr>
          <a:lstStyle>
            <a:lvl1pPr>
              <a:defRPr sz="1600"/>
            </a:lvl1pPr>
          </a:lstStyle>
          <a:p>
            <a:pPr lvl="0"/>
            <a:r>
              <a:rPr lang="en-US"/>
              <a:t>Click to edit Master text styles</a:t>
            </a:r>
          </a:p>
        </p:txBody>
      </p:sp>
      <p:sp>
        <p:nvSpPr>
          <p:cNvPr id="4" name="Zástupný obsah 3">
            <a:extLst>
              <a:ext uri="{FF2B5EF4-FFF2-40B4-BE49-F238E27FC236}">
                <a16:creationId xmlns:a16="http://schemas.microsoft.com/office/drawing/2014/main" id="{FE0186BD-CCF8-814D-8F98-56078DF4C99B}"/>
              </a:ext>
            </a:extLst>
          </p:cNvPr>
          <p:cNvSpPr>
            <a:spLocks noGrp="1"/>
          </p:cNvSpPr>
          <p:nvPr>
            <p:ph sz="half" idx="2"/>
          </p:nvPr>
        </p:nvSpPr>
        <p:spPr>
          <a:xfrm>
            <a:off x="6203949" y="2162285"/>
            <a:ext cx="5795963" cy="4038490"/>
          </a:xfrm>
        </p:spPr>
        <p:txBody>
          <a:bodyPr>
            <a:normAutofit/>
          </a:bodyPr>
          <a:lstStyle>
            <a:lvl1pPr>
              <a:defRPr sz="1600"/>
            </a:lvl1pPr>
          </a:lstStyle>
          <a:p>
            <a:pPr lvl="0"/>
            <a:r>
              <a:rPr lang="en-US"/>
              <a:t>Click to edit Master text styles</a:t>
            </a:r>
          </a:p>
        </p:txBody>
      </p:sp>
      <p:sp>
        <p:nvSpPr>
          <p:cNvPr id="5" name="Zástupný symbol pro datum 4">
            <a:extLst>
              <a:ext uri="{FF2B5EF4-FFF2-40B4-BE49-F238E27FC236}">
                <a16:creationId xmlns:a16="http://schemas.microsoft.com/office/drawing/2014/main" id="{40C9FC7B-3212-0C45-8BA4-BD25FC4086DF}"/>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6" name="Zástupný symbol pro zápatí 5">
            <a:extLst>
              <a:ext uri="{FF2B5EF4-FFF2-40B4-BE49-F238E27FC236}">
                <a16:creationId xmlns:a16="http://schemas.microsoft.com/office/drawing/2014/main" id="{CB71C6E2-9DD7-8649-B049-1FBCF5CC8149}"/>
              </a:ext>
            </a:extLst>
          </p:cNvPr>
          <p:cNvSpPr>
            <a:spLocks noGrp="1"/>
          </p:cNvSpPr>
          <p:nvPr>
            <p:ph type="ftr" sz="quarter" idx="11"/>
          </p:nvPr>
        </p:nvSpPr>
        <p:spPr>
          <a:xfrm>
            <a:off x="1235075" y="6352876"/>
            <a:ext cx="9937749" cy="312739"/>
          </a:xfrm>
          <a:prstGeom prst="rect">
            <a:avLst/>
          </a:prstGeom>
        </p:spPr>
        <p:txBody>
          <a:bodyPr/>
          <a:lstStyle/>
          <a:p>
            <a:endParaRPr lang="en-US"/>
          </a:p>
        </p:txBody>
      </p:sp>
      <p:sp>
        <p:nvSpPr>
          <p:cNvPr id="7" name="Zástupný symbol pro číslo snímku 6">
            <a:extLst>
              <a:ext uri="{FF2B5EF4-FFF2-40B4-BE49-F238E27FC236}">
                <a16:creationId xmlns:a16="http://schemas.microsoft.com/office/drawing/2014/main" id="{0AD2E780-8CA4-694B-B7E2-70742E384C86}"/>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4194037277"/>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hf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Jenom nadpis">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399E3C6D-02AA-BD44-84A9-B919C331D81A}"/>
              </a:ext>
            </a:extLst>
          </p:cNvPr>
          <p:cNvSpPr>
            <a:spLocks noGrp="1"/>
          </p:cNvSpPr>
          <p:nvPr>
            <p:ph type="title"/>
          </p:nvPr>
        </p:nvSpPr>
        <p:spPr/>
        <p:txBody>
          <a:bodyPr/>
          <a:lstStyle>
            <a:lvl1pPr>
              <a:defRPr sz="3600"/>
            </a:lvl1pPr>
          </a:lstStyle>
          <a:p>
            <a:r>
              <a:rPr lang="en-US"/>
              <a:t>Click to edit Master title style</a:t>
            </a:r>
            <a:endParaRPr lang="cs-CZ" dirty="0"/>
          </a:p>
        </p:txBody>
      </p:sp>
      <p:sp>
        <p:nvSpPr>
          <p:cNvPr id="3" name="Zástupný symbol pro datum 2">
            <a:extLst>
              <a:ext uri="{FF2B5EF4-FFF2-40B4-BE49-F238E27FC236}">
                <a16:creationId xmlns:a16="http://schemas.microsoft.com/office/drawing/2014/main" id="{3315A8E6-4C0A-AA4C-9079-37AC28721938}"/>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4" name="Zástupný symbol pro zápatí 3">
            <a:extLst>
              <a:ext uri="{FF2B5EF4-FFF2-40B4-BE49-F238E27FC236}">
                <a16:creationId xmlns:a16="http://schemas.microsoft.com/office/drawing/2014/main" id="{98BB6F38-4D44-9840-89C1-FF42C22B0042}"/>
              </a:ext>
            </a:extLst>
          </p:cNvPr>
          <p:cNvSpPr>
            <a:spLocks noGrp="1"/>
          </p:cNvSpPr>
          <p:nvPr>
            <p:ph type="ftr" sz="quarter" idx="11"/>
          </p:nvPr>
        </p:nvSpPr>
        <p:spPr>
          <a:xfrm>
            <a:off x="1235075" y="6352876"/>
            <a:ext cx="9937749" cy="312739"/>
          </a:xfrm>
          <a:prstGeom prst="rect">
            <a:avLst/>
          </a:prstGeom>
        </p:spPr>
        <p:txBody>
          <a:bodyPr/>
          <a:lstStyle/>
          <a:p>
            <a:endParaRPr lang="en-US"/>
          </a:p>
        </p:txBody>
      </p:sp>
      <p:sp>
        <p:nvSpPr>
          <p:cNvPr id="5" name="Zástupný symbol pro číslo snímku 4">
            <a:extLst>
              <a:ext uri="{FF2B5EF4-FFF2-40B4-BE49-F238E27FC236}">
                <a16:creationId xmlns:a16="http://schemas.microsoft.com/office/drawing/2014/main" id="{203DEF9F-619E-514F-B49B-61758FC00CE4}"/>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2129883737"/>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hf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Zástupný symbol pro datum 1">
            <a:extLst>
              <a:ext uri="{FF2B5EF4-FFF2-40B4-BE49-F238E27FC236}">
                <a16:creationId xmlns:a16="http://schemas.microsoft.com/office/drawing/2014/main" id="{7414C914-950A-7942-B0E9-3FEB6F7F39C1}"/>
              </a:ext>
            </a:extLst>
          </p:cNvPr>
          <p:cNvSpPr>
            <a:spLocks noGrp="1"/>
          </p:cNvSpPr>
          <p:nvPr>
            <p:ph type="dt" sz="half" idx="10"/>
          </p:nvPr>
        </p:nvSpPr>
        <p:spPr/>
        <p:txBody>
          <a:bodyPr/>
          <a:lstStyle/>
          <a:p>
            <a:fld id="{29721DAC-01D4-4820-8DEE-34B22517DD30}" type="datetime1">
              <a:rPr lang="en-US" smtClean="0"/>
              <a:t>8/31/23</a:t>
            </a:fld>
            <a:endParaRPr lang="en-US"/>
          </a:p>
        </p:txBody>
      </p:sp>
      <p:sp>
        <p:nvSpPr>
          <p:cNvPr id="3" name="Zástupný symbol pro zápatí 2">
            <a:extLst>
              <a:ext uri="{FF2B5EF4-FFF2-40B4-BE49-F238E27FC236}">
                <a16:creationId xmlns:a16="http://schemas.microsoft.com/office/drawing/2014/main" id="{0DCF0096-0579-6045-8D0F-A71D64397B89}"/>
              </a:ext>
            </a:extLst>
          </p:cNvPr>
          <p:cNvSpPr>
            <a:spLocks noGrp="1"/>
          </p:cNvSpPr>
          <p:nvPr>
            <p:ph type="ftr" sz="quarter" idx="11"/>
          </p:nvPr>
        </p:nvSpPr>
        <p:spPr>
          <a:xfrm>
            <a:off x="1235075" y="6356349"/>
            <a:ext cx="9937749" cy="309266"/>
          </a:xfrm>
          <a:prstGeom prst="rect">
            <a:avLst/>
          </a:prstGeom>
        </p:spPr>
        <p:txBody>
          <a:bodyPr/>
          <a:lstStyle/>
          <a:p>
            <a:endParaRPr lang="en-US"/>
          </a:p>
        </p:txBody>
      </p:sp>
      <p:sp>
        <p:nvSpPr>
          <p:cNvPr id="4" name="Zástupný symbol pro číslo snímku 3">
            <a:extLst>
              <a:ext uri="{FF2B5EF4-FFF2-40B4-BE49-F238E27FC236}">
                <a16:creationId xmlns:a16="http://schemas.microsoft.com/office/drawing/2014/main" id="{0E670FDF-F365-974E-B39A-0DEC9CD46AE4}"/>
              </a:ext>
            </a:extLst>
          </p:cNvPr>
          <p:cNvSpPr>
            <a:spLocks noGrp="1"/>
          </p:cNvSpPr>
          <p:nvPr>
            <p:ph type="sldNum" sz="quarter" idx="12"/>
          </p:nvPr>
        </p:nvSpPr>
        <p:spPr/>
        <p:txBody>
          <a:bodyPr/>
          <a:lstStyle/>
          <a:p>
            <a:fld id="{35AA3C07-6583-4390-8342-62F086B92219}" type="slidenum">
              <a:rPr lang="en-US" smtClean="0"/>
              <a:t>‹#›</a:t>
            </a:fld>
            <a:endParaRPr lang="en-US"/>
          </a:p>
        </p:txBody>
      </p:sp>
    </p:spTree>
    <p:extLst>
      <p:ext uri="{BB962C8B-B14F-4D97-AF65-F5344CB8AC3E}">
        <p14:creationId xmlns:p14="http://schemas.microsoft.com/office/powerpoint/2010/main" val="485644414"/>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hf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B8A41D-18F5-2B4E-BE99-D6457D846CF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cs-CZ"/>
          </a:p>
        </p:txBody>
      </p:sp>
      <p:sp>
        <p:nvSpPr>
          <p:cNvPr id="3" name="Subtitle 2">
            <a:extLst>
              <a:ext uri="{FF2B5EF4-FFF2-40B4-BE49-F238E27FC236}">
                <a16:creationId xmlns:a16="http://schemas.microsoft.com/office/drawing/2014/main" id="{0400582C-01B7-3F42-AD28-9B7DF4DD5F3D}"/>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cs-CZ"/>
          </a:p>
        </p:txBody>
      </p:sp>
      <p:sp>
        <p:nvSpPr>
          <p:cNvPr id="4" name="Date Placeholder 3">
            <a:extLst>
              <a:ext uri="{FF2B5EF4-FFF2-40B4-BE49-F238E27FC236}">
                <a16:creationId xmlns:a16="http://schemas.microsoft.com/office/drawing/2014/main" id="{3B0C3A37-4F77-534E-9AF3-D82BFE15450D}"/>
              </a:ext>
            </a:extLst>
          </p:cNvPr>
          <p:cNvSpPr>
            <a:spLocks noGrp="1"/>
          </p:cNvSpPr>
          <p:nvPr>
            <p:ph type="dt" sz="half" idx="10"/>
          </p:nvPr>
        </p:nvSpPr>
        <p:spPr/>
        <p:txBody>
          <a:bodyPr/>
          <a:lstStyle/>
          <a:p>
            <a:r>
              <a:rPr lang="cs-CZ" dirty="0"/>
              <a:t>3. 10. 2019</a:t>
            </a:r>
          </a:p>
        </p:txBody>
      </p:sp>
      <p:sp>
        <p:nvSpPr>
          <p:cNvPr id="5" name="Footer Placeholder 4">
            <a:extLst>
              <a:ext uri="{FF2B5EF4-FFF2-40B4-BE49-F238E27FC236}">
                <a16:creationId xmlns:a16="http://schemas.microsoft.com/office/drawing/2014/main" id="{2BCDCCB8-70AD-574C-9AA9-B02DA9D9DB6F}"/>
              </a:ext>
            </a:extLst>
          </p:cNvPr>
          <p:cNvSpPr>
            <a:spLocks noGrp="1"/>
          </p:cNvSpPr>
          <p:nvPr>
            <p:ph type="ftr" sz="quarter" idx="11"/>
          </p:nvPr>
        </p:nvSpPr>
        <p:spPr/>
        <p:txBody>
          <a:bodyPr/>
          <a:lstStyle/>
          <a:p>
            <a:r>
              <a:rPr lang="en-US" dirty="0"/>
              <a:t>Workshop SGSEKF19</a:t>
            </a:r>
            <a:endParaRPr lang="cs-CZ" dirty="0"/>
          </a:p>
        </p:txBody>
      </p:sp>
      <p:sp>
        <p:nvSpPr>
          <p:cNvPr id="6" name="Slide Number Placeholder 5">
            <a:extLst>
              <a:ext uri="{FF2B5EF4-FFF2-40B4-BE49-F238E27FC236}">
                <a16:creationId xmlns:a16="http://schemas.microsoft.com/office/drawing/2014/main" id="{47B3117F-487E-494C-9FA1-CB037C2CB28F}"/>
              </a:ext>
            </a:extLst>
          </p:cNvPr>
          <p:cNvSpPr>
            <a:spLocks noGrp="1"/>
          </p:cNvSpPr>
          <p:nvPr>
            <p:ph type="sldNum" sz="quarter" idx="12"/>
          </p:nvPr>
        </p:nvSpPr>
        <p:spPr/>
        <p:txBody>
          <a:bodyPr/>
          <a:lstStyle/>
          <a:p>
            <a:fld id="{F00BBC17-8541-E34F-8869-9598F72269DC}" type="slidenum">
              <a:rPr lang="cs-CZ" smtClean="0"/>
              <a:pPr/>
              <a:t>‹#›</a:t>
            </a:fld>
            <a:endParaRPr lang="cs-CZ"/>
          </a:p>
        </p:txBody>
      </p:sp>
    </p:spTree>
    <p:extLst>
      <p:ext uri="{BB962C8B-B14F-4D97-AF65-F5344CB8AC3E}">
        <p14:creationId xmlns:p14="http://schemas.microsoft.com/office/powerpoint/2010/main" val="2193120787"/>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C956EA4-94EE-9E4C-9451-0C053C350ACF}"/>
              </a:ext>
            </a:extLst>
          </p:cNvPr>
          <p:cNvSpPr>
            <a:spLocks noGrp="1"/>
          </p:cNvSpPr>
          <p:nvPr>
            <p:ph type="title"/>
          </p:nvPr>
        </p:nvSpPr>
        <p:spPr/>
        <p:txBody>
          <a:bodyPr/>
          <a:lstStyle/>
          <a:p>
            <a:r>
              <a:rPr lang="en-US"/>
              <a:t>Click to edit Master title style</a:t>
            </a:r>
            <a:endParaRPr lang="cs-CZ"/>
          </a:p>
        </p:txBody>
      </p:sp>
      <p:sp>
        <p:nvSpPr>
          <p:cNvPr id="3" name="Content Placeholder 2">
            <a:extLst>
              <a:ext uri="{FF2B5EF4-FFF2-40B4-BE49-F238E27FC236}">
                <a16:creationId xmlns:a16="http://schemas.microsoft.com/office/drawing/2014/main" id="{2060C682-265E-EE41-A540-118A3A390340}"/>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cs-CZ"/>
          </a:p>
        </p:txBody>
      </p:sp>
      <p:sp>
        <p:nvSpPr>
          <p:cNvPr id="4" name="Date Placeholder 3">
            <a:extLst>
              <a:ext uri="{FF2B5EF4-FFF2-40B4-BE49-F238E27FC236}">
                <a16:creationId xmlns:a16="http://schemas.microsoft.com/office/drawing/2014/main" id="{904DCE98-8002-BC4F-85CF-80F1678C4DE6}"/>
              </a:ext>
            </a:extLst>
          </p:cNvPr>
          <p:cNvSpPr>
            <a:spLocks noGrp="1"/>
          </p:cNvSpPr>
          <p:nvPr>
            <p:ph type="dt" sz="half" idx="10"/>
          </p:nvPr>
        </p:nvSpPr>
        <p:spPr/>
        <p:txBody>
          <a:bodyPr/>
          <a:lstStyle/>
          <a:p>
            <a:r>
              <a:rPr lang="cs-CZ" dirty="0"/>
              <a:t>3. 10. 2019</a:t>
            </a:r>
          </a:p>
        </p:txBody>
      </p:sp>
      <p:sp>
        <p:nvSpPr>
          <p:cNvPr id="5" name="Footer Placeholder 4">
            <a:extLst>
              <a:ext uri="{FF2B5EF4-FFF2-40B4-BE49-F238E27FC236}">
                <a16:creationId xmlns:a16="http://schemas.microsoft.com/office/drawing/2014/main" id="{5C100820-F6DD-5A4F-80F7-CAC42703D5E2}"/>
              </a:ext>
            </a:extLst>
          </p:cNvPr>
          <p:cNvSpPr>
            <a:spLocks noGrp="1"/>
          </p:cNvSpPr>
          <p:nvPr>
            <p:ph type="ftr" sz="quarter" idx="11"/>
          </p:nvPr>
        </p:nvSpPr>
        <p:spPr/>
        <p:txBody>
          <a:bodyPr/>
          <a:lstStyle/>
          <a:p>
            <a:r>
              <a:rPr lang="en-US" dirty="0"/>
              <a:t>Workshop SGSEKF19</a:t>
            </a:r>
            <a:endParaRPr lang="cs-CZ" dirty="0"/>
          </a:p>
        </p:txBody>
      </p:sp>
      <p:sp>
        <p:nvSpPr>
          <p:cNvPr id="6" name="Slide Number Placeholder 5">
            <a:extLst>
              <a:ext uri="{FF2B5EF4-FFF2-40B4-BE49-F238E27FC236}">
                <a16:creationId xmlns:a16="http://schemas.microsoft.com/office/drawing/2014/main" id="{61E03D53-E799-BF42-83F0-6B6D5E020F0F}"/>
              </a:ext>
            </a:extLst>
          </p:cNvPr>
          <p:cNvSpPr>
            <a:spLocks noGrp="1"/>
          </p:cNvSpPr>
          <p:nvPr>
            <p:ph type="sldNum" sz="quarter" idx="12"/>
          </p:nvPr>
        </p:nvSpPr>
        <p:spPr/>
        <p:txBody>
          <a:bodyPr/>
          <a:lstStyle/>
          <a:p>
            <a:fld id="{F00BBC17-8541-E34F-8869-9598F72269DC}" type="slidenum">
              <a:rPr lang="cs-CZ" smtClean="0"/>
              <a:pPr/>
              <a:t>‹#›</a:t>
            </a:fld>
            <a:endParaRPr lang="cs-CZ"/>
          </a:p>
        </p:txBody>
      </p:sp>
    </p:spTree>
    <p:extLst>
      <p:ext uri="{BB962C8B-B14F-4D97-AF65-F5344CB8AC3E}">
        <p14:creationId xmlns:p14="http://schemas.microsoft.com/office/powerpoint/2010/main" val="3223205418"/>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E2D3AB-3AE5-6C49-B89B-0B3333B9A57C}"/>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cs-CZ"/>
          </a:p>
        </p:txBody>
      </p:sp>
      <p:sp>
        <p:nvSpPr>
          <p:cNvPr id="3" name="Text Placeholder 2">
            <a:extLst>
              <a:ext uri="{FF2B5EF4-FFF2-40B4-BE49-F238E27FC236}">
                <a16:creationId xmlns:a16="http://schemas.microsoft.com/office/drawing/2014/main" id="{85A51D72-6450-1245-B950-D14EEE9BCDF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85BA13D4-2C24-4B4C-A527-271234776FCA}"/>
              </a:ext>
            </a:extLst>
          </p:cNvPr>
          <p:cNvSpPr>
            <a:spLocks noGrp="1"/>
          </p:cNvSpPr>
          <p:nvPr>
            <p:ph type="dt" sz="half" idx="10"/>
          </p:nvPr>
        </p:nvSpPr>
        <p:spPr/>
        <p:txBody>
          <a:bodyPr/>
          <a:lstStyle/>
          <a:p>
            <a:r>
              <a:rPr lang="cs-CZ" dirty="0"/>
              <a:t>3. 10. 2019</a:t>
            </a:r>
          </a:p>
        </p:txBody>
      </p:sp>
      <p:sp>
        <p:nvSpPr>
          <p:cNvPr id="5" name="Footer Placeholder 4">
            <a:extLst>
              <a:ext uri="{FF2B5EF4-FFF2-40B4-BE49-F238E27FC236}">
                <a16:creationId xmlns:a16="http://schemas.microsoft.com/office/drawing/2014/main" id="{9B86D41A-5F70-D542-B768-4CA673DBA815}"/>
              </a:ext>
            </a:extLst>
          </p:cNvPr>
          <p:cNvSpPr>
            <a:spLocks noGrp="1"/>
          </p:cNvSpPr>
          <p:nvPr>
            <p:ph type="ftr" sz="quarter" idx="11"/>
          </p:nvPr>
        </p:nvSpPr>
        <p:spPr/>
        <p:txBody>
          <a:bodyPr/>
          <a:lstStyle/>
          <a:p>
            <a:r>
              <a:rPr lang="en-US" dirty="0"/>
              <a:t>Workshop SGSEKF19</a:t>
            </a:r>
            <a:endParaRPr lang="cs-CZ" dirty="0"/>
          </a:p>
        </p:txBody>
      </p:sp>
      <p:sp>
        <p:nvSpPr>
          <p:cNvPr id="6" name="Slide Number Placeholder 5">
            <a:extLst>
              <a:ext uri="{FF2B5EF4-FFF2-40B4-BE49-F238E27FC236}">
                <a16:creationId xmlns:a16="http://schemas.microsoft.com/office/drawing/2014/main" id="{5D784A22-3709-7E43-ADD3-04B31F1D2000}"/>
              </a:ext>
            </a:extLst>
          </p:cNvPr>
          <p:cNvSpPr>
            <a:spLocks noGrp="1"/>
          </p:cNvSpPr>
          <p:nvPr>
            <p:ph type="sldNum" sz="quarter" idx="12"/>
          </p:nvPr>
        </p:nvSpPr>
        <p:spPr/>
        <p:txBody>
          <a:bodyPr/>
          <a:lstStyle/>
          <a:p>
            <a:fld id="{F00BBC17-8541-E34F-8869-9598F72269DC}" type="slidenum">
              <a:rPr lang="cs-CZ" smtClean="0"/>
              <a:pPr/>
              <a:t>‹#›</a:t>
            </a:fld>
            <a:endParaRPr lang="cs-CZ"/>
          </a:p>
        </p:txBody>
      </p:sp>
    </p:spTree>
    <p:extLst>
      <p:ext uri="{BB962C8B-B14F-4D97-AF65-F5344CB8AC3E}">
        <p14:creationId xmlns:p14="http://schemas.microsoft.com/office/powerpoint/2010/main" val="3644950119"/>
      </p:ext>
    </p:extLst>
  </p:cSld>
  <p:clrMapOvr>
    <a:masterClrMapping/>
  </p:clrMapOvr>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8" Type="http://schemas.openxmlformats.org/officeDocument/2006/relationships/theme" Target="../theme/theme2.xml"/><Relationship Id="rId3" Type="http://schemas.openxmlformats.org/officeDocument/2006/relationships/slideLayout" Target="../slideLayouts/slideLayout9.xml"/><Relationship Id="rId7" Type="http://schemas.openxmlformats.org/officeDocument/2006/relationships/slideLayout" Target="../slideLayouts/slideLayout13.xml"/><Relationship Id="rId2" Type="http://schemas.openxmlformats.org/officeDocument/2006/relationships/slideLayout" Target="../slideLayouts/slideLayout8.xml"/><Relationship Id="rId1" Type="http://schemas.openxmlformats.org/officeDocument/2006/relationships/slideLayout" Target="../slideLayouts/slideLayout7.xml"/><Relationship Id="rId6" Type="http://schemas.openxmlformats.org/officeDocument/2006/relationships/slideLayout" Target="../slideLayouts/slideLayout12.xml"/><Relationship Id="rId5" Type="http://schemas.openxmlformats.org/officeDocument/2006/relationships/slideLayout" Target="../slideLayouts/slideLayout11.xml"/><Relationship Id="rId4" Type="http://schemas.openxmlformats.org/officeDocument/2006/relationships/slideLayout" Target="../slideLayouts/slideLayout1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3.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Zástupný nadpis 1">
            <a:extLst>
              <a:ext uri="{FF2B5EF4-FFF2-40B4-BE49-F238E27FC236}">
                <a16:creationId xmlns:a16="http://schemas.microsoft.com/office/drawing/2014/main" id="{E6D6CC12-ACA0-634F-80C9-398209300785}"/>
              </a:ext>
            </a:extLst>
          </p:cNvPr>
          <p:cNvSpPr>
            <a:spLocks noGrp="1"/>
          </p:cNvSpPr>
          <p:nvPr>
            <p:ph type="title"/>
          </p:nvPr>
        </p:nvSpPr>
        <p:spPr>
          <a:xfrm>
            <a:off x="200196" y="1054247"/>
            <a:ext cx="11798620" cy="1021977"/>
          </a:xfrm>
          <a:prstGeom prst="rect">
            <a:avLst/>
          </a:prstGeom>
        </p:spPr>
        <p:txBody>
          <a:bodyPr vert="horz" lIns="91440" tIns="45720" rIns="91440" bIns="45720" rtlCol="0" anchor="b">
            <a:noAutofit/>
          </a:bodyPr>
          <a:lstStyle/>
          <a:p>
            <a:r>
              <a:rPr lang="cs-CZ" dirty="0"/>
              <a:t>Nadpis</a:t>
            </a:r>
          </a:p>
        </p:txBody>
      </p:sp>
      <p:sp>
        <p:nvSpPr>
          <p:cNvPr id="3" name="Zástupný text 2">
            <a:extLst>
              <a:ext uri="{FF2B5EF4-FFF2-40B4-BE49-F238E27FC236}">
                <a16:creationId xmlns:a16="http://schemas.microsoft.com/office/drawing/2014/main" id="{67F40DBE-8FC7-7448-B1A4-0F1683F3C44E}"/>
              </a:ext>
            </a:extLst>
          </p:cNvPr>
          <p:cNvSpPr>
            <a:spLocks noGrp="1"/>
          </p:cNvSpPr>
          <p:nvPr>
            <p:ph type="body" idx="1"/>
          </p:nvPr>
        </p:nvSpPr>
        <p:spPr>
          <a:xfrm>
            <a:off x="201294" y="2229316"/>
            <a:ext cx="11798619" cy="3973942"/>
          </a:xfrm>
          <a:prstGeom prst="rect">
            <a:avLst/>
          </a:prstGeom>
        </p:spPr>
        <p:txBody>
          <a:bodyPr vert="horz" lIns="91440" tIns="45720" rIns="91440" bIns="45720" rtlCol="0">
            <a:normAutofit/>
          </a:bodyPr>
          <a:lstStyle/>
          <a:p>
            <a:r>
              <a:rPr lang="cs-CZ" dirty="0"/>
              <a:t>Upravte styly předlohy textu.
Druhá úroveň
Třetí úroveň
Čtvrtá úroveň
Pátá úroveň</a:t>
            </a:r>
          </a:p>
        </p:txBody>
      </p:sp>
      <p:sp>
        <p:nvSpPr>
          <p:cNvPr id="4" name="Zástupný symbol pro datum 3">
            <a:extLst>
              <a:ext uri="{FF2B5EF4-FFF2-40B4-BE49-F238E27FC236}">
                <a16:creationId xmlns:a16="http://schemas.microsoft.com/office/drawing/2014/main" id="{E6F516F3-F99B-5944-9236-CEAA133959A3}"/>
              </a:ext>
            </a:extLst>
          </p:cNvPr>
          <p:cNvSpPr>
            <a:spLocks noGrp="1"/>
          </p:cNvSpPr>
          <p:nvPr>
            <p:ph type="dt" sz="half" idx="2"/>
          </p:nvPr>
        </p:nvSpPr>
        <p:spPr>
          <a:xfrm>
            <a:off x="203497" y="6356350"/>
            <a:ext cx="926054" cy="312738"/>
          </a:xfrm>
          <a:prstGeom prst="rect">
            <a:avLst/>
          </a:prstGeom>
        </p:spPr>
        <p:txBody>
          <a:bodyPr vert="horz" lIns="91440" tIns="45720" rIns="91440" bIns="45720" rtlCol="0" anchor="ctr"/>
          <a:lstStyle>
            <a:lvl1pPr algn="l">
              <a:defRPr sz="1200">
                <a:solidFill>
                  <a:schemeClr val="tx1">
                    <a:tint val="75000"/>
                  </a:schemeClr>
                </a:solidFill>
              </a:defRPr>
            </a:lvl1pPr>
          </a:lstStyle>
          <a:p>
            <a:fld id="{29721DAC-01D4-4820-8DEE-34B22517DD30}" type="datetime1">
              <a:rPr lang="en-US" smtClean="0"/>
              <a:t>8/31/23</a:t>
            </a:fld>
            <a:endParaRPr lang="en-US"/>
          </a:p>
        </p:txBody>
      </p:sp>
      <p:sp>
        <p:nvSpPr>
          <p:cNvPr id="6" name="Zástupný symbol pro číslo snímku 5">
            <a:extLst>
              <a:ext uri="{FF2B5EF4-FFF2-40B4-BE49-F238E27FC236}">
                <a16:creationId xmlns:a16="http://schemas.microsoft.com/office/drawing/2014/main" id="{36D98F16-2029-8D49-91DD-2C737D88DDBC}"/>
              </a:ext>
            </a:extLst>
          </p:cNvPr>
          <p:cNvSpPr>
            <a:spLocks noGrp="1"/>
          </p:cNvSpPr>
          <p:nvPr>
            <p:ph type="sldNum" sz="quarter" idx="4"/>
          </p:nvPr>
        </p:nvSpPr>
        <p:spPr>
          <a:xfrm>
            <a:off x="11352213" y="6356349"/>
            <a:ext cx="612775" cy="312739"/>
          </a:xfrm>
          <a:prstGeom prst="rect">
            <a:avLst/>
          </a:prstGeom>
        </p:spPr>
        <p:txBody>
          <a:bodyPr vert="horz" lIns="91440" tIns="45720" rIns="91440" bIns="45720" rtlCol="0" anchor="ctr"/>
          <a:lstStyle>
            <a:lvl1pPr algn="l">
              <a:defRPr sz="1200">
                <a:solidFill>
                  <a:schemeClr val="tx1">
                    <a:tint val="75000"/>
                  </a:schemeClr>
                </a:solidFill>
              </a:defRPr>
            </a:lvl1pPr>
          </a:lstStyle>
          <a:p>
            <a:fld id="{35AA3C07-6583-4390-8342-62F086B92219}" type="slidenum">
              <a:rPr lang="en-US" smtClean="0"/>
              <a:t>‹#›</a:t>
            </a:fld>
            <a:endParaRPr lang="en-US"/>
          </a:p>
        </p:txBody>
      </p:sp>
      <p:sp>
        <p:nvSpPr>
          <p:cNvPr id="10" name="Zástupný symbol pro zápatí 9">
            <a:extLst>
              <a:ext uri="{FF2B5EF4-FFF2-40B4-BE49-F238E27FC236}">
                <a16:creationId xmlns:a16="http://schemas.microsoft.com/office/drawing/2014/main" id="{D62A909B-22CA-3945-A5C2-F5DBFE050F9F}"/>
              </a:ext>
            </a:extLst>
          </p:cNvPr>
          <p:cNvSpPr>
            <a:spLocks noGrp="1"/>
          </p:cNvSpPr>
          <p:nvPr>
            <p:ph type="ftr" sz="quarter" idx="3"/>
          </p:nvPr>
        </p:nvSpPr>
        <p:spPr>
          <a:xfrm>
            <a:off x="1237129" y="6356351"/>
            <a:ext cx="9935695" cy="312738"/>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a:p>
        </p:txBody>
      </p:sp>
      <p:pic>
        <p:nvPicPr>
          <p:cNvPr id="15" name="Obrázek 14" descr="Obsah obrázku text&#10;&#10;&#10;&#10;Popis se vygeneroval automaticky.">
            <a:extLst>
              <a:ext uri="{FF2B5EF4-FFF2-40B4-BE49-F238E27FC236}">
                <a16:creationId xmlns:a16="http://schemas.microsoft.com/office/drawing/2014/main" id="{C085FEB2-5681-6645-A58D-9D0896E1DF44}"/>
              </a:ext>
            </a:extLst>
          </p:cNvPr>
          <p:cNvPicPr>
            <a:picLocks noChangeAspect="1"/>
          </p:cNvPicPr>
          <p:nvPr/>
        </p:nvPicPr>
        <p:blipFill>
          <a:blip r:embed="rId8"/>
          <a:stretch>
            <a:fillRect/>
          </a:stretch>
        </p:blipFill>
        <p:spPr>
          <a:xfrm>
            <a:off x="200196" y="199664"/>
            <a:ext cx="3124200" cy="647700"/>
          </a:xfrm>
          <a:prstGeom prst="rect">
            <a:avLst/>
          </a:prstGeom>
        </p:spPr>
      </p:pic>
    </p:spTree>
    <p:extLst>
      <p:ext uri="{BB962C8B-B14F-4D97-AF65-F5344CB8AC3E}">
        <p14:creationId xmlns:p14="http://schemas.microsoft.com/office/powerpoint/2010/main" val="3182831566"/>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Lst>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hf hdr="0" ftr="0" dt="0"/>
  <p:txStyles>
    <p:titleStyle>
      <a:lvl1pPr algn="l" defTabSz="914400" rtl="0" eaLnBrk="1" latinLnBrk="0" hangingPunct="1">
        <a:lnSpc>
          <a:spcPct val="90000"/>
        </a:lnSpc>
        <a:spcBef>
          <a:spcPct val="0"/>
        </a:spcBef>
        <a:buNone/>
        <a:defRPr sz="4000" b="1" i="0" kern="1200">
          <a:solidFill>
            <a:schemeClr val="tx1"/>
          </a:solidFill>
          <a:latin typeface="Calibri" panose="020F0502020204030204" pitchFamily="34" charset="0"/>
          <a:ea typeface="+mj-ea"/>
          <a:cs typeface="Calibri" panose="020F0502020204030204" pitchFamily="34" charset="0"/>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1600" b="0" i="0" kern="1200">
          <a:solidFill>
            <a:schemeClr val="tx1"/>
          </a:solidFill>
          <a:latin typeface="Calibri" panose="020F0502020204030204" pitchFamily="34" charset="0"/>
          <a:ea typeface="+mn-ea"/>
          <a:cs typeface="Calibri" panose="020F050202020403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2273">
          <p15:clr>
            <a:srgbClr val="F26B43"/>
          </p15:clr>
        </p15:guide>
        <p15:guide id="2" pos="3840">
          <p15:clr>
            <a:srgbClr val="F26B43"/>
          </p15:clr>
        </p15:guide>
        <p15:guide id="3" orient="horz" pos="119">
          <p15:clr>
            <a:srgbClr val="F26B43"/>
          </p15:clr>
        </p15:guide>
        <p15:guide id="4" orient="horz" pos="4201">
          <p15:clr>
            <a:srgbClr val="F26B43"/>
          </p15:clr>
        </p15:guide>
        <p15:guide id="5" pos="121">
          <p15:clr>
            <a:srgbClr val="F26B43"/>
          </p15:clr>
        </p15:guide>
        <p15:guide id="6" pos="7559">
          <p15:clr>
            <a:srgbClr val="F26B43"/>
          </p15:clr>
        </p15:guide>
        <p15:guide id="7" pos="3772">
          <p15:clr>
            <a:srgbClr val="F26B43"/>
          </p15:clr>
        </p15:guide>
        <p15:guide id="8" pos="3908">
          <p15:clr>
            <a:srgbClr val="F26B43"/>
          </p15:clr>
        </p15:guide>
        <p15:guide id="9" orient="horz" pos="2001">
          <p15:clr>
            <a:srgbClr val="F26B43"/>
          </p15:clr>
        </p15:guide>
        <p15:guide id="10" pos="7151">
          <p15:clr>
            <a:srgbClr val="F26B43"/>
          </p15:clr>
        </p15:guide>
        <p15:guide id="11" pos="7038">
          <p15:clr>
            <a:srgbClr val="F26B43"/>
          </p15:clr>
        </p15:guide>
        <p15:guide id="12" orient="horz" pos="3997">
          <p15:clr>
            <a:srgbClr val="F26B43"/>
          </p15:clr>
        </p15:guide>
        <p15:guide id="13" pos="3659">
          <p15:clr>
            <a:srgbClr val="F26B43"/>
          </p15:clr>
        </p15:guide>
        <p15:guide id="14" orient="horz" pos="2432">
          <p15:clr>
            <a:srgbClr val="F26B43"/>
          </p15:clr>
        </p15:guide>
        <p15:guide id="15" orient="horz" pos="3906">
          <p15:clr>
            <a:srgbClr val="F26B43"/>
          </p15:clr>
        </p15:guide>
        <p15:guide id="16" orient="horz" pos="527">
          <p15:clr>
            <a:srgbClr val="F26B43"/>
          </p15:clr>
        </p15:guide>
        <p15:guide id="17" orient="horz" pos="663">
          <p15:clr>
            <a:srgbClr val="F26B43"/>
          </p15:clr>
        </p15:guide>
        <p15:guide id="18" pos="710">
          <p15:clr>
            <a:srgbClr val="F26B43"/>
          </p15:clr>
        </p15:guide>
        <p15:guide id="19" pos="778">
          <p15:clr>
            <a:srgbClr val="F26B43"/>
          </p15:clr>
        </p15:guide>
      </p15:sldGuideLst>
    </p:ext>
  </p:extLst>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D622C198-AF9F-0A41-9A82-28EC7DDD757B}"/>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cs-CZ"/>
          </a:p>
        </p:txBody>
      </p:sp>
      <p:sp>
        <p:nvSpPr>
          <p:cNvPr id="3" name="Text Placeholder 2">
            <a:extLst>
              <a:ext uri="{FF2B5EF4-FFF2-40B4-BE49-F238E27FC236}">
                <a16:creationId xmlns:a16="http://schemas.microsoft.com/office/drawing/2014/main" id="{CC45F5F5-E124-A54B-9981-D7FA5E3DED6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cs-CZ"/>
          </a:p>
        </p:txBody>
      </p:sp>
      <p:sp>
        <p:nvSpPr>
          <p:cNvPr id="4" name="Date Placeholder 3">
            <a:extLst>
              <a:ext uri="{FF2B5EF4-FFF2-40B4-BE49-F238E27FC236}">
                <a16:creationId xmlns:a16="http://schemas.microsoft.com/office/drawing/2014/main" id="{302942D7-B669-9940-B52D-60CF522EFEEE}"/>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cs-CZ" dirty="0"/>
              <a:t>3. 10. 2019</a:t>
            </a:r>
          </a:p>
        </p:txBody>
      </p:sp>
      <p:sp>
        <p:nvSpPr>
          <p:cNvPr id="5" name="Footer Placeholder 4">
            <a:extLst>
              <a:ext uri="{FF2B5EF4-FFF2-40B4-BE49-F238E27FC236}">
                <a16:creationId xmlns:a16="http://schemas.microsoft.com/office/drawing/2014/main" id="{6762DEF7-65E0-8647-8D41-57980F1E51A9}"/>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a:t>Workshop SGSEKF19</a:t>
            </a:r>
            <a:endParaRPr lang="cs-CZ" dirty="0"/>
          </a:p>
        </p:txBody>
      </p:sp>
      <p:sp>
        <p:nvSpPr>
          <p:cNvPr id="6" name="Slide Number Placeholder 5">
            <a:extLst>
              <a:ext uri="{FF2B5EF4-FFF2-40B4-BE49-F238E27FC236}">
                <a16:creationId xmlns:a16="http://schemas.microsoft.com/office/drawing/2014/main" id="{B77E33C7-0C21-634B-9232-89AED669212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00BBC17-8541-E34F-8869-9598F72269DC}" type="slidenum">
              <a:rPr lang="cs-CZ" smtClean="0"/>
              <a:pPr/>
              <a:t>‹#›</a:t>
            </a:fld>
            <a:endParaRPr lang="cs-CZ"/>
          </a:p>
        </p:txBody>
      </p:sp>
    </p:spTree>
    <p:extLst>
      <p:ext uri="{BB962C8B-B14F-4D97-AF65-F5344CB8AC3E}">
        <p14:creationId xmlns:p14="http://schemas.microsoft.com/office/powerpoint/2010/main" val="3575457025"/>
      </p:ext>
    </p:extLst>
  </p:cSld>
  <p:clrMap bg1="lt1" tx1="dk1" bg2="lt2" tx2="dk2" accent1="accent1" accent2="accent2" accent3="accent3" accent4="accent4" accent5="accent5" accent6="accent6" hlink="hlink" folHlink="folHlink"/>
  <p:sldLayoutIdLst>
    <p:sldLayoutId id="2147483680" r:id="rId1"/>
    <p:sldLayoutId id="2147483681" r:id="rId2"/>
    <p:sldLayoutId id="2147483682" r:id="rId3"/>
    <p:sldLayoutId id="2147483683" r:id="rId4"/>
    <p:sldLayoutId id="2147483684" r:id="rId5"/>
    <p:sldLayoutId id="2147483685" r:id="rId6"/>
    <p:sldLayoutId id="2147483686" r:id="rId7"/>
  </p:sldLayoutIdLst>
  <mc:AlternateContent xmlns:mc="http://schemas.openxmlformats.org/markup-compatibility/2006" xmlns:p14="http://schemas.microsoft.com/office/powerpoint/2010/main">
    <mc:Choice Requires="p14">
      <p:transition spd="slow" p14:dur="2000" advClick="0"/>
    </mc:Choice>
    <mc:Fallback xmlns="">
      <p:transition spd="slow" advClick="0"/>
    </mc:Fallback>
  </mc:AlternateContent>
  <p:hf hd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a:extLst>
              <a:ext uri="{FF2B5EF4-FFF2-40B4-BE49-F238E27FC236}">
                <a16:creationId xmlns:a16="http://schemas.microsoft.com/office/drawing/2014/main" id="{DE879EF0-D4C4-0AE8-8E5F-536A5F48C48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zh-CN" altLang="en-US"/>
              <a:t>单击此处编辑母版标题样式</a:t>
            </a:r>
          </a:p>
        </p:txBody>
      </p:sp>
      <p:sp>
        <p:nvSpPr>
          <p:cNvPr id="3" name="文本占位符 2">
            <a:extLst>
              <a:ext uri="{FF2B5EF4-FFF2-40B4-BE49-F238E27FC236}">
                <a16:creationId xmlns:a16="http://schemas.microsoft.com/office/drawing/2014/main" id="{45BE0B4E-5D4A-B7D2-6AE0-8F37AA6EF858}"/>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zh-CN" altLang="en-US"/>
              <a:t>单击此处编辑母版文本样式</a:t>
            </a:r>
          </a:p>
          <a:p>
            <a:pPr lvl="1"/>
            <a:r>
              <a:rPr kumimoji="1" lang="zh-CN" altLang="en-US"/>
              <a:t>二级</a:t>
            </a:r>
          </a:p>
          <a:p>
            <a:pPr lvl="2"/>
            <a:r>
              <a:rPr kumimoji="1" lang="zh-CN" altLang="en-US"/>
              <a:t>三级</a:t>
            </a:r>
          </a:p>
          <a:p>
            <a:pPr lvl="3"/>
            <a:r>
              <a:rPr kumimoji="1" lang="zh-CN" altLang="en-US"/>
              <a:t>四级</a:t>
            </a:r>
          </a:p>
          <a:p>
            <a:pPr lvl="4"/>
            <a:r>
              <a:rPr kumimoji="1" lang="zh-CN" altLang="en-US"/>
              <a:t>五级</a:t>
            </a:r>
          </a:p>
        </p:txBody>
      </p:sp>
      <p:sp>
        <p:nvSpPr>
          <p:cNvPr id="4" name="日期占位符 3">
            <a:extLst>
              <a:ext uri="{FF2B5EF4-FFF2-40B4-BE49-F238E27FC236}">
                <a16:creationId xmlns:a16="http://schemas.microsoft.com/office/drawing/2014/main" id="{D80FF5EE-B48B-D97D-6D19-C2832845708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9721DAC-01D4-4820-8DEE-34B22517DD30}" type="datetime1">
              <a:rPr lang="en-US" smtClean="0"/>
              <a:t>8/31/23</a:t>
            </a:fld>
            <a:endParaRPr lang="en-US"/>
          </a:p>
        </p:txBody>
      </p:sp>
      <p:sp>
        <p:nvSpPr>
          <p:cNvPr id="5" name="页脚占位符 4">
            <a:extLst>
              <a:ext uri="{FF2B5EF4-FFF2-40B4-BE49-F238E27FC236}">
                <a16:creationId xmlns:a16="http://schemas.microsoft.com/office/drawing/2014/main" id="{DFFEC702-4531-B432-8329-70AB14D6FBF4}"/>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灯片编号占位符 5">
            <a:extLst>
              <a:ext uri="{FF2B5EF4-FFF2-40B4-BE49-F238E27FC236}">
                <a16:creationId xmlns:a16="http://schemas.microsoft.com/office/drawing/2014/main" id="{DF513ACA-4022-A1D1-9D99-B1E57619321C}"/>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5AA3C07-6583-4390-8342-62F086B92219}" type="slidenum">
              <a:rPr lang="en-US" smtClean="0"/>
              <a:t>‹#›</a:t>
            </a:fld>
            <a:endParaRPr lang="en-US"/>
          </a:p>
        </p:txBody>
      </p:sp>
    </p:spTree>
    <p:extLst>
      <p:ext uri="{BB962C8B-B14F-4D97-AF65-F5344CB8AC3E}">
        <p14:creationId xmlns:p14="http://schemas.microsoft.com/office/powerpoint/2010/main" val="1412502654"/>
      </p:ext>
    </p:extLst>
  </p:cSld>
  <p:clrMap bg1="lt1" tx1="dk1" bg2="lt2" tx2="dk2" accent1="accent1" accent2="accent2" accent3="accent3" accent4="accent4" accent5="accent5" accent6="accent6" hlink="hlink" folHlink="folHlink"/>
  <p:sldLayoutIdLst>
    <p:sldLayoutId id="2147483688" r:id="rId1"/>
    <p:sldLayoutId id="2147483689" r:id="rId2"/>
    <p:sldLayoutId id="2147483690" r:id="rId3"/>
    <p:sldLayoutId id="2147483691" r:id="rId4"/>
    <p:sldLayoutId id="2147483692" r:id="rId5"/>
    <p:sldLayoutId id="2147483693" r:id="rId6"/>
    <p:sldLayoutId id="2147483694" r:id="rId7"/>
    <p:sldLayoutId id="2147483695" r:id="rId8"/>
    <p:sldLayoutId id="2147483696" r:id="rId9"/>
    <p:sldLayoutId id="2147483697" r:id="rId10"/>
    <p:sldLayoutId id="2147483698"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4.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5.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5.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5.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5.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5.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5.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5.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5.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5.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5.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5.xml"/></Relationships>
</file>

<file path=ppt/slides/_rels/slide22.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22.xml"/><Relationship Id="rId1" Type="http://schemas.openxmlformats.org/officeDocument/2006/relationships/slideLayout" Target="../slideLayouts/slideLayout15.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15.xml"/></Relationships>
</file>

<file path=ppt/slides/_rels/slide2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4.xml"/><Relationship Id="rId1" Type="http://schemas.openxmlformats.org/officeDocument/2006/relationships/slideLayout" Target="../slideLayouts/slideLayout15.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5.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15.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1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5.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5.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5.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35560" y="2130426"/>
            <a:ext cx="11635530" cy="2114403"/>
          </a:xfrm>
        </p:spPr>
        <p:txBody>
          <a:bodyPr>
            <a:normAutofit/>
          </a:bodyPr>
          <a:lstStyle/>
          <a:p>
            <a:r>
              <a:rPr lang="en-US" sz="4000" b="1"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Nonlife Insurance – </a:t>
            </a:r>
            <a:br>
              <a:rPr lang="en-US" sz="4000" b="1"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br>
            <a:r>
              <a:rPr lang="en-US" sz="4000" b="1"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Homeowners and Automobile Insurance</a:t>
            </a:r>
          </a:p>
        </p:txBody>
      </p:sp>
      <p:sp>
        <p:nvSpPr>
          <p:cNvPr id="4" name="Slide Number Placeholder 3"/>
          <p:cNvSpPr>
            <a:spLocks noGrp="1"/>
          </p:cNvSpPr>
          <p:nvPr>
            <p:ph type="sldNum" sz="quarter" idx="12"/>
          </p:nvPr>
        </p:nvSpPr>
        <p:spPr/>
        <p:txBody>
          <a:bodyPr/>
          <a:lstStyle/>
          <a:p>
            <a:fld id="{35AA3C07-6583-4390-8342-62F086B92219}" type="slidenum">
              <a:rPr lang="en-US" smtClean="0"/>
              <a:t>1</a:t>
            </a:fld>
            <a:endParaRPr lang="en-US"/>
          </a:p>
        </p:txBody>
      </p:sp>
      <p:sp>
        <p:nvSpPr>
          <p:cNvPr id="3" name="文本框 2">
            <a:extLst>
              <a:ext uri="{FF2B5EF4-FFF2-40B4-BE49-F238E27FC236}">
                <a16:creationId xmlns:a16="http://schemas.microsoft.com/office/drawing/2014/main" id="{60BA46DF-0E58-ECF5-FE5B-5B85FF52B2B1}"/>
              </a:ext>
            </a:extLst>
          </p:cNvPr>
          <p:cNvSpPr txBox="1"/>
          <p:nvPr/>
        </p:nvSpPr>
        <p:spPr>
          <a:xfrm>
            <a:off x="1318437" y="5018567"/>
            <a:ext cx="1733107" cy="646331"/>
          </a:xfrm>
          <a:prstGeom prst="rect">
            <a:avLst/>
          </a:prstGeom>
          <a:noFill/>
        </p:spPr>
        <p:txBody>
          <a:bodyPr wrap="square" rtlCol="0">
            <a:spAutoFit/>
          </a:bodyPr>
          <a:lstStyle/>
          <a:p>
            <a:r>
              <a:rPr kumimoji="1" lang="zh-CN" altLang="en-US" dirty="0">
                <a:latin typeface="KaiTi" panose="02010609060101010101" pitchFamily="49" charset="-122"/>
                <a:ea typeface="KaiTi" panose="02010609060101010101" pitchFamily="49" charset="-122"/>
              </a:rPr>
              <a:t>东南大学</a:t>
            </a:r>
            <a:endParaRPr kumimoji="1" lang="en-US" altLang="zh-CN" dirty="0">
              <a:latin typeface="KaiTi" panose="02010609060101010101" pitchFamily="49" charset="-122"/>
              <a:ea typeface="KaiTi" panose="02010609060101010101" pitchFamily="49" charset="-122"/>
            </a:endParaRPr>
          </a:p>
          <a:p>
            <a:r>
              <a:rPr kumimoji="1" lang="zh-CN" altLang="en-US" dirty="0">
                <a:latin typeface="KaiTi" panose="02010609060101010101" pitchFamily="49" charset="-122"/>
                <a:ea typeface="KaiTi" panose="02010609060101010101" pitchFamily="49" charset="-122"/>
              </a:rPr>
              <a:t>郭皓晨</a:t>
            </a:r>
          </a:p>
        </p:txBody>
      </p:sp>
    </p:spTree>
    <p:extLst>
      <p:ext uri="{BB962C8B-B14F-4D97-AF65-F5344CB8AC3E}">
        <p14:creationId xmlns:p14="http://schemas.microsoft.com/office/powerpoint/2010/main" val="66381051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118360" y="467796"/>
            <a:ext cx="9035934" cy="773375"/>
          </a:xfrm>
        </p:spPr>
        <p:txBody>
          <a:bodyPr>
            <a:normAutofit/>
          </a:bodyPr>
          <a:lstStyle/>
          <a:p>
            <a:r>
              <a:rPr lang="en-US" sz="3600" b="1" i="1" dirty="0">
                <a:latin typeface="Times New Roman" panose="02020603050405020304" pitchFamily="18" charset="0"/>
                <a:cs typeface="Times New Roman" panose="02020603050405020304" pitchFamily="18" charset="0"/>
              </a:rPr>
              <a:t>4. Physical or Material Damage Coverage</a:t>
            </a:r>
            <a:endParaRPr lang="en-US" sz="3600" b="1" i="1" dirty="0"/>
          </a:p>
        </p:txBody>
      </p:sp>
      <p:sp>
        <p:nvSpPr>
          <p:cNvPr id="3" name="Content Placeholder 2"/>
          <p:cNvSpPr>
            <a:spLocks noGrp="1"/>
          </p:cNvSpPr>
          <p:nvPr>
            <p:ph idx="1"/>
          </p:nvPr>
        </p:nvSpPr>
        <p:spPr>
          <a:xfrm>
            <a:off x="467361" y="1338351"/>
            <a:ext cx="11020828" cy="4322302"/>
          </a:xfrm>
        </p:spPr>
        <p:txBody>
          <a:bodyPr>
            <a:noAutofit/>
          </a:bodyPr>
          <a:lstStyle/>
          <a:p>
            <a:pPr marL="0" indent="0">
              <a:lnSpc>
                <a:spcPct val="150000"/>
              </a:lnSpc>
              <a:buNone/>
            </a:pPr>
            <a:r>
              <a:rPr lang="en-US" sz="2000" dirty="0">
                <a:latin typeface="Times New Roman" panose="02020603050405020304" pitchFamily="18" charset="0"/>
                <a:cs typeface="Times New Roman" panose="02020603050405020304" pitchFamily="18" charset="0"/>
              </a:rPr>
              <a:t>This is the insurance that protects the insured from loss or damage to the car itself. </a:t>
            </a:r>
          </a:p>
          <a:p>
            <a:pPr marL="0" indent="0">
              <a:lnSpc>
                <a:spcPct val="150000"/>
              </a:lnSpc>
              <a:buNone/>
            </a:pPr>
            <a:r>
              <a:rPr lang="en-US" sz="2000" dirty="0">
                <a:latin typeface="Times New Roman" panose="02020603050405020304" pitchFamily="18" charset="0"/>
                <a:cs typeface="Times New Roman" panose="02020603050405020304" pitchFamily="18" charset="0"/>
              </a:rPr>
              <a:t>Example of covered losses are as follows:</a:t>
            </a:r>
          </a:p>
          <a:p>
            <a:pPr>
              <a:lnSpc>
                <a:spcPct val="150000"/>
              </a:lnSpc>
            </a:pPr>
            <a:r>
              <a:rPr lang="en-US" sz="2000" dirty="0">
                <a:latin typeface="Times New Roman" panose="02020603050405020304" pitchFamily="18" charset="0"/>
                <a:cs typeface="Times New Roman" panose="02020603050405020304" pitchFamily="18" charset="0"/>
              </a:rPr>
              <a:t>Collision or overturning</a:t>
            </a:r>
          </a:p>
          <a:p>
            <a:pPr>
              <a:lnSpc>
                <a:spcPct val="150000"/>
              </a:lnSpc>
            </a:pPr>
            <a:r>
              <a:rPr lang="en-US" sz="2000" dirty="0">
                <a:latin typeface="Times New Roman" panose="02020603050405020304" pitchFamily="18" charset="0"/>
                <a:cs typeface="Times New Roman" panose="02020603050405020304" pitchFamily="18" charset="0"/>
              </a:rPr>
              <a:t>Fire, lightning, self-ignition</a:t>
            </a:r>
          </a:p>
          <a:p>
            <a:pPr>
              <a:lnSpc>
                <a:spcPct val="150000"/>
              </a:lnSpc>
            </a:pPr>
            <a:r>
              <a:rPr lang="en-US" sz="2000" dirty="0">
                <a:latin typeface="Times New Roman" panose="02020603050405020304" pitchFamily="18" charset="0"/>
                <a:cs typeface="Times New Roman" panose="02020603050405020304" pitchFamily="18" charset="0"/>
              </a:rPr>
              <a:t>External explosion</a:t>
            </a:r>
          </a:p>
          <a:p>
            <a:pPr>
              <a:lnSpc>
                <a:spcPct val="150000"/>
              </a:lnSpc>
            </a:pPr>
            <a:r>
              <a:rPr lang="en-US" sz="2000" dirty="0">
                <a:latin typeface="Times New Roman" panose="02020603050405020304" pitchFamily="18" charset="0"/>
                <a:cs typeface="Times New Roman" panose="02020603050405020304" pitchFamily="18" charset="0"/>
              </a:rPr>
              <a:t>Burglary, theft</a:t>
            </a:r>
          </a:p>
          <a:p>
            <a:pPr>
              <a:lnSpc>
                <a:spcPct val="150000"/>
              </a:lnSpc>
            </a:pPr>
            <a:r>
              <a:rPr lang="en-US" sz="2000" dirty="0">
                <a:latin typeface="Times New Roman" panose="02020603050405020304" pitchFamily="18" charset="0"/>
                <a:cs typeface="Times New Roman" panose="02020603050405020304" pitchFamily="18" charset="0"/>
              </a:rPr>
              <a:t>Malicious act, other than by the insured</a:t>
            </a:r>
          </a:p>
          <a:p>
            <a:pPr>
              <a:lnSpc>
                <a:spcPct val="150000"/>
              </a:lnSpc>
            </a:pPr>
            <a:r>
              <a:rPr lang="en-US" sz="2000" dirty="0">
                <a:latin typeface="Times New Roman" panose="02020603050405020304" pitchFamily="18" charset="0"/>
                <a:cs typeface="Times New Roman" panose="02020603050405020304" pitchFamily="18" charset="0"/>
              </a:rPr>
              <a:t>Whilst being transported by road, rail, inland transit, lift or elevator</a:t>
            </a:r>
          </a:p>
        </p:txBody>
      </p:sp>
      <p:sp>
        <p:nvSpPr>
          <p:cNvPr id="4" name="Slide Number Placeholder 3"/>
          <p:cNvSpPr>
            <a:spLocks noGrp="1"/>
          </p:cNvSpPr>
          <p:nvPr>
            <p:ph type="sldNum" sz="quarter" idx="12"/>
          </p:nvPr>
        </p:nvSpPr>
        <p:spPr/>
        <p:txBody>
          <a:bodyPr/>
          <a:lstStyle/>
          <a:p>
            <a:fld id="{35AA3C07-6583-4390-8342-62F086B92219}" type="slidenum">
              <a:rPr lang="en-US" smtClean="0"/>
              <a:t>10</a:t>
            </a:fld>
            <a:endParaRPr lang="en-US"/>
          </a:p>
        </p:txBody>
      </p:sp>
    </p:spTree>
    <p:extLst>
      <p:ext uri="{BB962C8B-B14F-4D97-AF65-F5344CB8AC3E}">
        <p14:creationId xmlns:p14="http://schemas.microsoft.com/office/powerpoint/2010/main" val="35341625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fade">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fade">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fade">
                                      <p:cBhvr>
                                        <p:cTn id="27" dur="500"/>
                                        <p:tgtEl>
                                          <p:spTgt spid="3">
                                            <p:txEl>
                                              <p:pRg st="5" end="5"/>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nodeType="clickEffect">
                                  <p:stCondLst>
                                    <p:cond delay="0"/>
                                  </p:stCondLst>
                                  <p:childTnLst>
                                    <p:set>
                                      <p:cBhvr>
                                        <p:cTn id="31" dur="1" fill="hold">
                                          <p:stCondLst>
                                            <p:cond delay="0"/>
                                          </p:stCondLst>
                                        </p:cTn>
                                        <p:tgtEl>
                                          <p:spTgt spid="3">
                                            <p:txEl>
                                              <p:pRg st="6" end="6"/>
                                            </p:txEl>
                                          </p:spTgt>
                                        </p:tgtEl>
                                        <p:attrNameLst>
                                          <p:attrName>style.visibility</p:attrName>
                                        </p:attrNameLst>
                                      </p:cBhvr>
                                      <p:to>
                                        <p:strVal val="visible"/>
                                      </p:to>
                                    </p:set>
                                    <p:animEffect transition="in" filter="fade">
                                      <p:cBhvr>
                                        <p:cTn id="32" dur="500"/>
                                        <p:tgtEl>
                                          <p:spTgt spid="3">
                                            <p:txEl>
                                              <p:pRg st="6" end="6"/>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0" presetClass="entr" presetSubtype="0" fill="hold" nodeType="clickEffect">
                                  <p:stCondLst>
                                    <p:cond delay="0"/>
                                  </p:stCondLst>
                                  <p:childTnLst>
                                    <p:set>
                                      <p:cBhvr>
                                        <p:cTn id="36" dur="1" fill="hold">
                                          <p:stCondLst>
                                            <p:cond delay="0"/>
                                          </p:stCondLst>
                                        </p:cTn>
                                        <p:tgtEl>
                                          <p:spTgt spid="3">
                                            <p:txEl>
                                              <p:pRg st="7" end="7"/>
                                            </p:txEl>
                                          </p:spTgt>
                                        </p:tgtEl>
                                        <p:attrNameLst>
                                          <p:attrName>style.visibility</p:attrName>
                                        </p:attrNameLst>
                                      </p:cBhvr>
                                      <p:to>
                                        <p:strVal val="visible"/>
                                      </p:to>
                                    </p:set>
                                    <p:animEffect transition="in" filter="fade">
                                      <p:cBhvr>
                                        <p:cTn id="37"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67788"/>
            <a:ext cx="10972800" cy="645622"/>
          </a:xfrm>
        </p:spPr>
        <p:txBody>
          <a:bodyPr>
            <a:normAutofit/>
          </a:bodyPr>
          <a:lstStyle/>
          <a:p>
            <a:pPr algn="ctr"/>
            <a:r>
              <a:rPr lang="en-US" sz="3600" b="1" i="1" dirty="0">
                <a:latin typeface="Times New Roman" panose="02020603050405020304" pitchFamily="18" charset="0"/>
                <a:cs typeface="Times New Roman" panose="02020603050405020304" pitchFamily="18" charset="0"/>
              </a:rPr>
              <a:t>5. Casualty Coverage</a:t>
            </a:r>
          </a:p>
        </p:txBody>
      </p:sp>
      <p:sp>
        <p:nvSpPr>
          <p:cNvPr id="3" name="Content Placeholder 2"/>
          <p:cNvSpPr>
            <a:spLocks noGrp="1"/>
          </p:cNvSpPr>
          <p:nvPr>
            <p:ph idx="1"/>
          </p:nvPr>
        </p:nvSpPr>
        <p:spPr>
          <a:xfrm>
            <a:off x="337128" y="1396539"/>
            <a:ext cx="10837949" cy="4230862"/>
          </a:xfrm>
        </p:spPr>
        <p:txBody>
          <a:bodyPr>
            <a:normAutofit/>
          </a:bodyPr>
          <a:lstStyle/>
          <a:p>
            <a:pPr marL="0" indent="0" algn="just">
              <a:lnSpc>
                <a:spcPct val="150000"/>
              </a:lnSpc>
              <a:buNone/>
            </a:pPr>
            <a:r>
              <a:rPr lang="en-US" sz="2000" dirty="0">
                <a:latin typeface="Times New Roman" panose="02020603050405020304" pitchFamily="18" charset="0"/>
                <a:cs typeface="Times New Roman" panose="02020603050405020304" pitchFamily="18" charset="0"/>
              </a:rPr>
              <a:t>Casualty coverage refers to the liability and personal accident coverage afforded under the motor car policy, consists of the following sub-groupings:</a:t>
            </a:r>
          </a:p>
          <a:p>
            <a:pPr algn="just">
              <a:lnSpc>
                <a:spcPct val="150000"/>
              </a:lnSpc>
            </a:pPr>
            <a:r>
              <a:rPr lang="en-US" sz="2000" b="1" dirty="0">
                <a:latin typeface="Times New Roman" panose="02020603050405020304" pitchFamily="18" charset="0"/>
                <a:cs typeface="Times New Roman" panose="02020603050405020304" pitchFamily="18" charset="0"/>
              </a:rPr>
              <a:t>Bodily injury liability</a:t>
            </a:r>
          </a:p>
          <a:p>
            <a:pPr algn="just">
              <a:lnSpc>
                <a:spcPct val="150000"/>
              </a:lnSpc>
            </a:pPr>
            <a:r>
              <a:rPr lang="en-US" sz="2000" b="1" dirty="0">
                <a:latin typeface="Times New Roman" panose="02020603050405020304" pitchFamily="18" charset="0"/>
                <a:cs typeface="Times New Roman" panose="02020603050405020304" pitchFamily="18" charset="0"/>
              </a:rPr>
              <a:t>Property damage liability </a:t>
            </a:r>
            <a:r>
              <a:rPr lang="en-US" sz="2000" dirty="0">
                <a:latin typeface="Times New Roman" panose="02020603050405020304" pitchFamily="18" charset="0"/>
                <a:cs typeface="Times New Roman" panose="02020603050405020304" pitchFamily="18" charset="0"/>
              </a:rPr>
              <a:t>the insured shall become legally obligated to pay for injury and / or damage to property belonging to others caused by accident, arising from the use, ownership and maintenance of the insured vehicle, subject to policy limits.</a:t>
            </a:r>
          </a:p>
          <a:p>
            <a:pPr algn="just">
              <a:lnSpc>
                <a:spcPct val="150000"/>
              </a:lnSpc>
            </a:pPr>
            <a:r>
              <a:rPr lang="en-US" sz="2000" b="1" dirty="0">
                <a:latin typeface="Times New Roman" panose="02020603050405020304" pitchFamily="18" charset="0"/>
                <a:cs typeface="Times New Roman" panose="02020603050405020304" pitchFamily="18" charset="0"/>
              </a:rPr>
              <a:t>Personal accident </a:t>
            </a:r>
            <a:r>
              <a:rPr lang="en-US" sz="2000" dirty="0">
                <a:latin typeface="Times New Roman" panose="02020603050405020304" pitchFamily="18" charset="0"/>
                <a:cs typeface="Times New Roman" panose="02020603050405020304" pitchFamily="18" charset="0"/>
              </a:rPr>
              <a:t>– this covers death or injuries to occupants of the vehicle resulting from accident whilst boarding, riding or alighting from the insured vehicle, regardless of liability.</a:t>
            </a:r>
          </a:p>
        </p:txBody>
      </p:sp>
      <p:sp>
        <p:nvSpPr>
          <p:cNvPr id="4" name="Slide Number Placeholder 3"/>
          <p:cNvSpPr>
            <a:spLocks noGrp="1"/>
          </p:cNvSpPr>
          <p:nvPr>
            <p:ph type="sldNum" sz="quarter" idx="12"/>
          </p:nvPr>
        </p:nvSpPr>
        <p:spPr/>
        <p:txBody>
          <a:bodyPr/>
          <a:lstStyle/>
          <a:p>
            <a:fld id="{35AA3C07-6583-4390-8342-62F086B92219}" type="slidenum">
              <a:rPr lang="en-US" smtClean="0"/>
              <a:t>11</a:t>
            </a:fld>
            <a:endParaRPr lang="en-US"/>
          </a:p>
        </p:txBody>
      </p:sp>
    </p:spTree>
    <p:extLst>
      <p:ext uri="{BB962C8B-B14F-4D97-AF65-F5344CB8AC3E}">
        <p14:creationId xmlns:p14="http://schemas.microsoft.com/office/powerpoint/2010/main" val="23302654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par>
                                <p:cTn id="8" presetID="10" presetClass="entr" presetSubtype="0" fill="hold" nodeType="withEffect">
                                  <p:stCondLst>
                                    <p:cond delay="0"/>
                                  </p:stCondLst>
                                  <p:childTnLst>
                                    <p:set>
                                      <p:cBhvr>
                                        <p:cTn id="9" dur="1" fill="hold">
                                          <p:stCondLst>
                                            <p:cond delay="0"/>
                                          </p:stCondLst>
                                        </p:cTn>
                                        <p:tgtEl>
                                          <p:spTgt spid="3">
                                            <p:txEl>
                                              <p:pRg st="2" end="2"/>
                                            </p:txEl>
                                          </p:spTgt>
                                        </p:tgtEl>
                                        <p:attrNameLst>
                                          <p:attrName>style.visibility</p:attrName>
                                        </p:attrNameLst>
                                      </p:cBhvr>
                                      <p:to>
                                        <p:strVal val="visible"/>
                                      </p:to>
                                    </p:set>
                                    <p:animEffect transition="in" filter="fade">
                                      <p:cBhvr>
                                        <p:cTn id="10" dur="500"/>
                                        <p:tgtEl>
                                          <p:spTgt spid="3">
                                            <p:txEl>
                                              <p:pRg st="2" end="2"/>
                                            </p:txEl>
                                          </p:spTgt>
                                        </p:tgtEl>
                                      </p:cBhvr>
                                    </p:animEffect>
                                  </p:childTnLst>
                                </p:cTn>
                              </p:par>
                              <p:par>
                                <p:cTn id="11" presetID="10" presetClass="entr" presetSubtype="0" fill="hold" nodeType="with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Effect transition="in" filter="fade">
                                      <p:cBhvr>
                                        <p:cTn id="13"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731835"/>
            <a:ext cx="10972800" cy="670560"/>
          </a:xfrm>
        </p:spPr>
        <p:txBody>
          <a:bodyPr>
            <a:normAutofit/>
          </a:bodyPr>
          <a:lstStyle/>
          <a:p>
            <a:pPr algn="ctr"/>
            <a:r>
              <a:rPr lang="en-US" sz="3600" b="1" i="1" dirty="0">
                <a:latin typeface="Times New Roman" panose="02020603050405020304" pitchFamily="18" charset="0"/>
                <a:cs typeface="Times New Roman" panose="02020603050405020304" pitchFamily="18" charset="0"/>
              </a:rPr>
              <a:t>6. Accident &amp; Health Insurance</a:t>
            </a:r>
          </a:p>
        </p:txBody>
      </p:sp>
      <p:sp>
        <p:nvSpPr>
          <p:cNvPr id="3" name="Content Placeholder 2"/>
          <p:cNvSpPr>
            <a:spLocks noGrp="1"/>
          </p:cNvSpPr>
          <p:nvPr>
            <p:ph idx="1"/>
          </p:nvPr>
        </p:nvSpPr>
        <p:spPr>
          <a:xfrm>
            <a:off x="312188" y="1629296"/>
            <a:ext cx="11346411" cy="4230862"/>
          </a:xfrm>
        </p:spPr>
        <p:txBody>
          <a:bodyPr>
            <a:normAutofit/>
          </a:bodyPr>
          <a:lstStyle/>
          <a:p>
            <a:pPr algn="just">
              <a:lnSpc>
                <a:spcPct val="150000"/>
              </a:lnSpc>
            </a:pPr>
            <a:r>
              <a:rPr lang="en-US" altLang="zh-CN" sz="2000" dirty="0">
                <a:latin typeface="Times New Roman" panose="02020603050405020304" pitchFamily="18" charset="0"/>
                <a:cs typeface="Times New Roman" panose="02020603050405020304" pitchFamily="18" charset="0"/>
              </a:rPr>
              <a:t>Accidental death and dismemberment (AD&amp;D) is a policy that pays benefits to the beneficiary if the cause of death is an accident. This is a limited form of life insurance which is generally less expensive.</a:t>
            </a:r>
          </a:p>
          <a:p>
            <a:pPr algn="just">
              <a:lnSpc>
                <a:spcPct val="150000"/>
              </a:lnSpc>
            </a:pPr>
            <a:r>
              <a:rPr lang="en-US" sz="2000" dirty="0">
                <a:latin typeface="Times New Roman" panose="02020603050405020304" pitchFamily="18" charset="0"/>
                <a:cs typeface="Times New Roman" panose="02020603050405020304" pitchFamily="18" charset="0"/>
              </a:rPr>
              <a:t>Hazards to which income – earning individuals (income producers) are subject:</a:t>
            </a:r>
          </a:p>
          <a:p>
            <a:pPr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Premature natural death – or dying too soon</a:t>
            </a:r>
          </a:p>
          <a:p>
            <a:pPr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Economic death – or living too long</a:t>
            </a:r>
          </a:p>
          <a:p>
            <a:pPr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Disability due to accident</a:t>
            </a:r>
          </a:p>
          <a:p>
            <a:pPr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Disability due to illness</a:t>
            </a:r>
          </a:p>
        </p:txBody>
      </p:sp>
      <p:sp>
        <p:nvSpPr>
          <p:cNvPr id="4" name="Slide Number Placeholder 3"/>
          <p:cNvSpPr>
            <a:spLocks noGrp="1"/>
          </p:cNvSpPr>
          <p:nvPr>
            <p:ph type="sldNum" sz="quarter" idx="12"/>
          </p:nvPr>
        </p:nvSpPr>
        <p:spPr/>
        <p:txBody>
          <a:bodyPr/>
          <a:lstStyle/>
          <a:p>
            <a:fld id="{35AA3C07-6583-4390-8342-62F086B92219}" type="slidenum">
              <a:rPr lang="en-US" smtClean="0"/>
              <a:t>12</a:t>
            </a:fld>
            <a:endParaRPr lang="en-US"/>
          </a:p>
        </p:txBody>
      </p:sp>
    </p:spTree>
    <p:extLst>
      <p:ext uri="{BB962C8B-B14F-4D97-AF65-F5344CB8AC3E}">
        <p14:creationId xmlns:p14="http://schemas.microsoft.com/office/powerpoint/2010/main" val="33332167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fade">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fade">
                                      <p:cBhvr>
                                        <p:cTn id="32"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59476"/>
            <a:ext cx="10972800" cy="720436"/>
          </a:xfrm>
        </p:spPr>
        <p:txBody>
          <a:bodyPr>
            <a:normAutofit/>
          </a:bodyPr>
          <a:lstStyle/>
          <a:p>
            <a:pPr algn="ctr"/>
            <a:r>
              <a:rPr lang="en-US" sz="3600" b="1" i="1" dirty="0">
                <a:latin typeface="Times New Roman" panose="02020603050405020304" pitchFamily="18" charset="0"/>
                <a:cs typeface="Times New Roman" panose="02020603050405020304" pitchFamily="18" charset="0"/>
              </a:rPr>
              <a:t>7. Aviation Insurance</a:t>
            </a:r>
          </a:p>
        </p:txBody>
      </p:sp>
      <p:sp>
        <p:nvSpPr>
          <p:cNvPr id="3" name="Content Placeholder 2"/>
          <p:cNvSpPr>
            <a:spLocks noGrp="1"/>
          </p:cNvSpPr>
          <p:nvPr>
            <p:ph idx="1"/>
          </p:nvPr>
        </p:nvSpPr>
        <p:spPr>
          <a:xfrm>
            <a:off x="342668" y="1629295"/>
            <a:ext cx="11315931" cy="4147735"/>
          </a:xfrm>
        </p:spPr>
        <p:txBody>
          <a:bodyPr>
            <a:normAutofit/>
          </a:bodyPr>
          <a:lstStyle/>
          <a:p>
            <a:pPr>
              <a:lnSpc>
                <a:spcPct val="150000"/>
              </a:lnSpc>
            </a:pPr>
            <a:r>
              <a:rPr lang="en-US" sz="2000" dirty="0">
                <a:latin typeface="Times New Roman" panose="02020603050405020304" pitchFamily="18" charset="0"/>
                <a:cs typeface="Times New Roman" panose="02020603050405020304" pitchFamily="18" charset="0"/>
              </a:rPr>
              <a:t>Aviation insurance is an insurance against risk of loss or liability which may be incurred in connection with the ownership or operation of an aircraft.</a:t>
            </a:r>
          </a:p>
          <a:p>
            <a:pPr>
              <a:lnSpc>
                <a:spcPct val="150000"/>
              </a:lnSpc>
            </a:pPr>
            <a:r>
              <a:rPr lang="en-US" sz="2000" dirty="0">
                <a:latin typeface="Times New Roman" panose="02020603050405020304" pitchFamily="18" charset="0"/>
                <a:cs typeface="Times New Roman" panose="02020603050405020304" pitchFamily="18" charset="0"/>
              </a:rPr>
              <a:t>Types of Coverages</a:t>
            </a:r>
          </a:p>
          <a:p>
            <a:pPr>
              <a:lnSpc>
                <a:spcPct val="150000"/>
              </a:lnSpc>
              <a:buFont typeface="Wingdings" panose="05000000000000000000" pitchFamily="2" charset="2"/>
              <a:buChar char="Ø"/>
            </a:pPr>
            <a:r>
              <a:rPr lang="en-US" sz="2000" b="1" dirty="0">
                <a:latin typeface="Times New Roman" panose="02020603050405020304" pitchFamily="18" charset="0"/>
                <a:cs typeface="Times New Roman" panose="02020603050405020304" pitchFamily="18" charset="0"/>
              </a:rPr>
              <a:t>Hull Insurance </a:t>
            </a:r>
            <a:r>
              <a:rPr lang="en-US" sz="2000" dirty="0">
                <a:latin typeface="Times New Roman" panose="02020603050405020304" pitchFamily="18" charset="0"/>
                <a:cs typeface="Times New Roman" panose="02020603050405020304" pitchFamily="18" charset="0"/>
              </a:rPr>
              <a:t>– provides coverage for actual physical loss of or damage to the insured aircraft from fire, explosion, windstorm, theft, crash or other causes while in flight taxiing, moored or on the ground.</a:t>
            </a:r>
          </a:p>
          <a:p>
            <a:pPr>
              <a:lnSpc>
                <a:spcPct val="150000"/>
              </a:lnSpc>
              <a:buFont typeface="Wingdings" panose="05000000000000000000" pitchFamily="2" charset="2"/>
              <a:buChar char="Ø"/>
            </a:pPr>
            <a:r>
              <a:rPr lang="en-US" sz="2000" b="1" dirty="0">
                <a:latin typeface="Times New Roman" panose="02020603050405020304" pitchFamily="18" charset="0"/>
                <a:cs typeface="Times New Roman" panose="02020603050405020304" pitchFamily="18" charset="0"/>
              </a:rPr>
              <a:t>Liability Insurance </a:t>
            </a:r>
            <a:r>
              <a:rPr lang="en-US" sz="2000" dirty="0">
                <a:latin typeface="Times New Roman" panose="02020603050405020304" pitchFamily="18" charset="0"/>
                <a:cs typeface="Times New Roman" panose="02020603050405020304" pitchFamily="18" charset="0"/>
              </a:rPr>
              <a:t>– Third Party Liability; Passenger Legal Liability; Passenger Admitted Liability; Combined Single Limit Liability; Pilot Seat Accident Insurance; Medical Expense Reimbursement.</a:t>
            </a:r>
          </a:p>
        </p:txBody>
      </p:sp>
      <p:sp>
        <p:nvSpPr>
          <p:cNvPr id="4" name="Slide Number Placeholder 3"/>
          <p:cNvSpPr>
            <a:spLocks noGrp="1"/>
          </p:cNvSpPr>
          <p:nvPr>
            <p:ph type="sldNum" sz="quarter" idx="12"/>
          </p:nvPr>
        </p:nvSpPr>
        <p:spPr/>
        <p:txBody>
          <a:bodyPr/>
          <a:lstStyle/>
          <a:p>
            <a:fld id="{35AA3C07-6583-4390-8342-62F086B92219}" type="slidenum">
              <a:rPr lang="en-US" smtClean="0"/>
              <a:t>13</a:t>
            </a:fld>
            <a:endParaRPr lang="en-US"/>
          </a:p>
        </p:txBody>
      </p:sp>
    </p:spTree>
    <p:extLst>
      <p:ext uri="{BB962C8B-B14F-4D97-AF65-F5344CB8AC3E}">
        <p14:creationId xmlns:p14="http://schemas.microsoft.com/office/powerpoint/2010/main" val="20102060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58030" y="1022464"/>
            <a:ext cx="10928264" cy="689227"/>
          </a:xfrm>
        </p:spPr>
        <p:txBody>
          <a:bodyPr>
            <a:normAutofit/>
          </a:bodyPr>
          <a:lstStyle/>
          <a:p>
            <a:r>
              <a:rPr lang="en-US" sz="3600" b="1" i="1" dirty="0">
                <a:latin typeface="Times New Roman" panose="02020603050405020304" pitchFamily="18" charset="0"/>
                <a:cs typeface="Times New Roman" panose="02020603050405020304" pitchFamily="18" charset="0"/>
              </a:rPr>
              <a:t>8. Miscellaneous Insurance (Lines: Crime Insurance)</a:t>
            </a:r>
          </a:p>
        </p:txBody>
      </p:sp>
      <p:sp>
        <p:nvSpPr>
          <p:cNvPr id="3" name="Content Placeholder 2"/>
          <p:cNvSpPr>
            <a:spLocks noGrp="1"/>
          </p:cNvSpPr>
          <p:nvPr>
            <p:ph idx="1"/>
          </p:nvPr>
        </p:nvSpPr>
        <p:spPr>
          <a:xfrm>
            <a:off x="558030" y="2099694"/>
            <a:ext cx="10566400" cy="2854691"/>
          </a:xfrm>
        </p:spPr>
        <p:txBody>
          <a:bodyPr>
            <a:normAutofit/>
          </a:bodyPr>
          <a:lstStyle/>
          <a:p>
            <a:pPr marL="0" indent="0">
              <a:lnSpc>
                <a:spcPct val="150000"/>
              </a:lnSpc>
              <a:buNone/>
            </a:pPr>
            <a:r>
              <a:rPr lang="en-US" sz="2000" dirty="0">
                <a:latin typeface="Times New Roman" panose="02020603050405020304" pitchFamily="18" charset="0"/>
                <a:cs typeface="Times New Roman" panose="02020603050405020304" pitchFamily="18" charset="0"/>
              </a:rPr>
              <a:t>Burglary, robbery and theft insurance pays for losses which are due to criminal activities. For this reason, this line is often referred to as “ Crime Insurance”. There are a very large number of crime policies however only a few of them are completely standardized. </a:t>
            </a:r>
          </a:p>
        </p:txBody>
      </p:sp>
      <p:sp>
        <p:nvSpPr>
          <p:cNvPr id="4" name="Slide Number Placeholder 3"/>
          <p:cNvSpPr>
            <a:spLocks noGrp="1"/>
          </p:cNvSpPr>
          <p:nvPr>
            <p:ph type="sldNum" sz="quarter" idx="12"/>
          </p:nvPr>
        </p:nvSpPr>
        <p:spPr/>
        <p:txBody>
          <a:bodyPr/>
          <a:lstStyle/>
          <a:p>
            <a:fld id="{35AA3C07-6583-4390-8342-62F086B92219}" type="slidenum">
              <a:rPr lang="en-US" smtClean="0"/>
              <a:t>14</a:t>
            </a:fld>
            <a:endParaRPr lang="en-US"/>
          </a:p>
        </p:txBody>
      </p:sp>
    </p:spTree>
    <p:extLst>
      <p:ext uri="{BB962C8B-B14F-4D97-AF65-F5344CB8AC3E}">
        <p14:creationId xmlns:p14="http://schemas.microsoft.com/office/powerpoint/2010/main" val="44667317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54742"/>
            <a:ext cx="10972800" cy="878378"/>
          </a:xfrm>
        </p:spPr>
        <p:txBody>
          <a:bodyPr>
            <a:noAutofit/>
          </a:bodyPr>
          <a:lstStyle/>
          <a:p>
            <a:r>
              <a:rPr lang="en-US" sz="3600" b="1" i="1" dirty="0">
                <a:latin typeface="Times New Roman" panose="02020603050405020304" pitchFamily="18" charset="0"/>
                <a:cs typeface="Times New Roman" panose="02020603050405020304" pitchFamily="18" charset="0"/>
              </a:rPr>
              <a:t>8. Miscellaneous Insurance (Lines: Liability Insurance)</a:t>
            </a:r>
            <a:endParaRPr lang="en-US" sz="3600" b="1" i="1" dirty="0"/>
          </a:p>
        </p:txBody>
      </p:sp>
      <p:sp>
        <p:nvSpPr>
          <p:cNvPr id="3" name="Content Placeholder 2"/>
          <p:cNvSpPr>
            <a:spLocks noGrp="1"/>
          </p:cNvSpPr>
          <p:nvPr>
            <p:ph idx="1"/>
          </p:nvPr>
        </p:nvSpPr>
        <p:spPr>
          <a:xfrm>
            <a:off x="196690" y="1747178"/>
            <a:ext cx="11798619" cy="3973942"/>
          </a:xfrm>
        </p:spPr>
        <p:txBody>
          <a:bodyPr>
            <a:normAutofit/>
          </a:bodyPr>
          <a:lstStyle/>
          <a:p>
            <a:pPr>
              <a:lnSpc>
                <a:spcPct val="150000"/>
              </a:lnSpc>
            </a:pPr>
            <a:r>
              <a:rPr lang="en-US" sz="2000" dirty="0">
                <a:latin typeface="Times New Roman" panose="02020603050405020304" pitchFamily="18" charset="0"/>
                <a:cs typeface="Times New Roman" panose="02020603050405020304" pitchFamily="18" charset="0"/>
              </a:rPr>
              <a:t>It goes under diverse names as “ General Liability Insurance”, “Third Party Liability Insurance” and “Liability other than Automobile”. It is basically designed to cover the responsibility for payment which an insured may incur to other members of the public because of bodily injury or property damage which they have suffered.</a:t>
            </a:r>
          </a:p>
          <a:p>
            <a:pPr>
              <a:lnSpc>
                <a:spcPct val="150000"/>
              </a:lnSpc>
            </a:pPr>
            <a:r>
              <a:rPr lang="en-US" sz="2000" dirty="0">
                <a:latin typeface="Times New Roman" panose="02020603050405020304" pitchFamily="18" charset="0"/>
                <a:cs typeface="Times New Roman" panose="02020603050405020304" pitchFamily="18" charset="0"/>
              </a:rPr>
              <a:t>Liability insurance is often referred to as “ Third Party Insurance” since there are always three parties involved – </a:t>
            </a:r>
            <a:r>
              <a:rPr lang="en-US" sz="2000" b="1" dirty="0">
                <a:latin typeface="Times New Roman" panose="02020603050405020304" pitchFamily="18" charset="0"/>
                <a:cs typeface="Times New Roman" panose="02020603050405020304" pitchFamily="18" charset="0"/>
              </a:rPr>
              <a:t>the insurance company, the policyholder and the injured third party. </a:t>
            </a:r>
            <a:r>
              <a:rPr lang="en-US" sz="2000" dirty="0">
                <a:latin typeface="Times New Roman" panose="02020603050405020304" pitchFamily="18" charset="0"/>
                <a:cs typeface="Times New Roman" panose="02020603050405020304" pitchFamily="18" charset="0"/>
              </a:rPr>
              <a:t>This situation is in contrast to that in most insurance coverages in which there are only two parties – the insurer and the insured.</a:t>
            </a:r>
          </a:p>
        </p:txBody>
      </p:sp>
      <p:sp>
        <p:nvSpPr>
          <p:cNvPr id="4" name="Slide Number Placeholder 3"/>
          <p:cNvSpPr>
            <a:spLocks noGrp="1"/>
          </p:cNvSpPr>
          <p:nvPr>
            <p:ph type="sldNum" sz="quarter" idx="12"/>
          </p:nvPr>
        </p:nvSpPr>
        <p:spPr/>
        <p:txBody>
          <a:bodyPr/>
          <a:lstStyle/>
          <a:p>
            <a:fld id="{35AA3C07-6583-4390-8342-62F086B92219}" type="slidenum">
              <a:rPr lang="en-US" smtClean="0"/>
              <a:t>15</a:t>
            </a:fld>
            <a:endParaRPr lang="en-US"/>
          </a:p>
        </p:txBody>
      </p:sp>
    </p:spTree>
    <p:extLst>
      <p:ext uri="{BB962C8B-B14F-4D97-AF65-F5344CB8AC3E}">
        <p14:creationId xmlns:p14="http://schemas.microsoft.com/office/powerpoint/2010/main" val="40177059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07491" y="717665"/>
            <a:ext cx="8449425" cy="662247"/>
          </a:xfrm>
        </p:spPr>
        <p:txBody>
          <a:bodyPr>
            <a:normAutofit/>
          </a:bodyPr>
          <a:lstStyle/>
          <a:p>
            <a:r>
              <a:rPr lang="en-US" sz="3600" b="1" i="1" dirty="0">
                <a:latin typeface="Times New Roman" panose="02020603050405020304" pitchFamily="18" charset="0"/>
                <a:cs typeface="Times New Roman" panose="02020603050405020304" pitchFamily="18" charset="0"/>
              </a:rPr>
              <a:t>9. Engineering Insurance</a:t>
            </a:r>
          </a:p>
        </p:txBody>
      </p:sp>
      <p:sp>
        <p:nvSpPr>
          <p:cNvPr id="3" name="Content Placeholder 2"/>
          <p:cNvSpPr>
            <a:spLocks noGrp="1"/>
          </p:cNvSpPr>
          <p:nvPr>
            <p:ph idx="1"/>
          </p:nvPr>
        </p:nvSpPr>
        <p:spPr>
          <a:xfrm>
            <a:off x="442421" y="1578035"/>
            <a:ext cx="10566400" cy="4016431"/>
          </a:xfrm>
        </p:spPr>
        <p:txBody>
          <a:bodyPr>
            <a:normAutofit/>
          </a:bodyPr>
          <a:lstStyle/>
          <a:p>
            <a:pPr>
              <a:lnSpc>
                <a:spcPct val="150000"/>
              </a:lnSpc>
            </a:pPr>
            <a:r>
              <a:rPr lang="en-US" sz="2000" dirty="0">
                <a:latin typeface="Times New Roman" panose="02020603050405020304" pitchFamily="18" charset="0"/>
                <a:cs typeface="Times New Roman" panose="02020603050405020304" pitchFamily="18" charset="0"/>
              </a:rPr>
              <a:t>Engineering Insurance: Its Scope</a:t>
            </a:r>
          </a:p>
          <a:p>
            <a:pPr marL="0" indent="0">
              <a:lnSpc>
                <a:spcPct val="150000"/>
              </a:lnSpc>
              <a:buNone/>
            </a:pPr>
            <a:r>
              <a:rPr lang="en-US" sz="2000" dirty="0">
                <a:latin typeface="Times New Roman" panose="02020603050405020304" pitchFamily="18" charset="0"/>
                <a:cs typeface="Times New Roman" panose="02020603050405020304" pitchFamily="18" charset="0"/>
              </a:rPr>
              <a:t>Engineering insurance refers collectively to such specialty insurance lines which seemingly are too technical for an insurance layman to handle and which comprise the following insurance produce lines: </a:t>
            </a:r>
            <a:r>
              <a:rPr lang="en-US" sz="2000" i="1" dirty="0">
                <a:latin typeface="Times New Roman" panose="02020603050405020304" pitchFamily="18" charset="0"/>
                <a:cs typeface="Times New Roman" panose="02020603050405020304" pitchFamily="18" charset="0"/>
              </a:rPr>
              <a:t>contractors’ All-Risks Insurance, Erection All-Risks Insurance, Machinery Breakdown Insurance, Loss of Profits following Machinery Breakdown Insurance, Deterioration of Stocks Insurance, Boiler &amp; Pressure Vessel Insurance &amp; Electronic Equipment Insurance.</a:t>
            </a:r>
          </a:p>
        </p:txBody>
      </p:sp>
      <p:sp>
        <p:nvSpPr>
          <p:cNvPr id="4" name="Slide Number Placeholder 3"/>
          <p:cNvSpPr>
            <a:spLocks noGrp="1"/>
          </p:cNvSpPr>
          <p:nvPr>
            <p:ph type="sldNum" sz="quarter" idx="12"/>
          </p:nvPr>
        </p:nvSpPr>
        <p:spPr/>
        <p:txBody>
          <a:bodyPr/>
          <a:lstStyle/>
          <a:p>
            <a:fld id="{35AA3C07-6583-4390-8342-62F086B92219}" type="slidenum">
              <a:rPr lang="en-US" smtClean="0"/>
              <a:t>16</a:t>
            </a:fld>
            <a:endParaRPr lang="en-US"/>
          </a:p>
        </p:txBody>
      </p:sp>
    </p:spTree>
    <p:extLst>
      <p:ext uri="{BB962C8B-B14F-4D97-AF65-F5344CB8AC3E}">
        <p14:creationId xmlns:p14="http://schemas.microsoft.com/office/powerpoint/2010/main" val="187075415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806007" y="792480"/>
            <a:ext cx="6296429" cy="662247"/>
          </a:xfrm>
        </p:spPr>
        <p:txBody>
          <a:bodyPr>
            <a:normAutofit/>
          </a:bodyPr>
          <a:lstStyle/>
          <a:p>
            <a:r>
              <a:rPr lang="en-US" sz="3600" b="1" i="1" dirty="0">
                <a:latin typeface="Times New Roman" panose="02020603050405020304" pitchFamily="18" charset="0"/>
                <a:cs typeface="Times New Roman" panose="02020603050405020304" pitchFamily="18" charset="0"/>
              </a:rPr>
              <a:t>10. Bonds</a:t>
            </a:r>
          </a:p>
        </p:txBody>
      </p:sp>
      <p:sp>
        <p:nvSpPr>
          <p:cNvPr id="3" name="Content Placeholder 2"/>
          <p:cNvSpPr>
            <a:spLocks noGrp="1"/>
          </p:cNvSpPr>
          <p:nvPr>
            <p:ph idx="1"/>
          </p:nvPr>
        </p:nvSpPr>
        <p:spPr>
          <a:xfrm>
            <a:off x="483985" y="1620983"/>
            <a:ext cx="10929390" cy="4230862"/>
          </a:xfrm>
        </p:spPr>
        <p:txBody>
          <a:bodyPr>
            <a:normAutofit/>
          </a:bodyPr>
          <a:lstStyle/>
          <a:p>
            <a:pPr>
              <a:lnSpc>
                <a:spcPct val="150000"/>
              </a:lnSpc>
            </a:pPr>
            <a:r>
              <a:rPr lang="en-US" sz="2000" i="1" dirty="0">
                <a:latin typeface="Times New Roman" panose="02020603050405020304" pitchFamily="18" charset="0"/>
                <a:cs typeface="Times New Roman" panose="02020603050405020304" pitchFamily="18" charset="0"/>
              </a:rPr>
              <a:t>Definition</a:t>
            </a:r>
          </a:p>
          <a:p>
            <a:pPr marL="0" indent="0">
              <a:lnSpc>
                <a:spcPct val="150000"/>
              </a:lnSpc>
              <a:buNone/>
            </a:pPr>
            <a:r>
              <a:rPr lang="en-US" sz="2000" dirty="0">
                <a:latin typeface="Times New Roman" panose="02020603050405020304" pitchFamily="18" charset="0"/>
                <a:cs typeface="Times New Roman" panose="02020603050405020304" pitchFamily="18" charset="0"/>
              </a:rPr>
              <a:t>A bond is an agreement among three parties whereby a Surety Company guarantees the performance by individual (called the Principal) of an obligation or undertaking in favor of a third party (called the </a:t>
            </a:r>
            <a:r>
              <a:rPr lang="en-US" sz="2000" dirty="0" err="1">
                <a:latin typeface="Times New Roman" panose="02020603050405020304" pitchFamily="18" charset="0"/>
                <a:cs typeface="Times New Roman" panose="02020603050405020304" pitchFamily="18" charset="0"/>
              </a:rPr>
              <a:t>obligee</a:t>
            </a:r>
            <a:r>
              <a:rPr lang="en-US" sz="2000" dirty="0">
                <a:latin typeface="Times New Roman" panose="02020603050405020304" pitchFamily="18" charset="0"/>
                <a:cs typeface="Times New Roman" panose="02020603050405020304" pitchFamily="18" charset="0"/>
              </a:rPr>
              <a:t>).</a:t>
            </a:r>
          </a:p>
          <a:p>
            <a:pPr marL="0" indent="0">
              <a:lnSpc>
                <a:spcPct val="150000"/>
              </a:lnSpc>
              <a:buNone/>
            </a:pPr>
            <a:r>
              <a:rPr lang="en-US" sz="2000" dirty="0">
                <a:latin typeface="Times New Roman" panose="02020603050405020304" pitchFamily="18" charset="0"/>
                <a:cs typeface="Times New Roman" panose="02020603050405020304" pitchFamily="18" charset="0"/>
              </a:rPr>
              <a:t>The Surety Company undertakes to indemnify the </a:t>
            </a:r>
            <a:r>
              <a:rPr lang="en-US" sz="2000" dirty="0" err="1">
                <a:latin typeface="Times New Roman" panose="02020603050405020304" pitchFamily="18" charset="0"/>
                <a:cs typeface="Times New Roman" panose="02020603050405020304" pitchFamily="18" charset="0"/>
              </a:rPr>
              <a:t>Obligee</a:t>
            </a:r>
            <a:r>
              <a:rPr lang="en-US" sz="2000" dirty="0">
                <a:latin typeface="Times New Roman" panose="02020603050405020304" pitchFamily="18" charset="0"/>
                <a:cs typeface="Times New Roman" panose="02020603050405020304" pitchFamily="18" charset="0"/>
              </a:rPr>
              <a:t> for whatever loss he might suffer if the Principal fails to comply with his obligation. A bond is secondary to the Principal or original contract.</a:t>
            </a:r>
          </a:p>
        </p:txBody>
      </p:sp>
      <p:sp>
        <p:nvSpPr>
          <p:cNvPr id="4" name="Slide Number Placeholder 3"/>
          <p:cNvSpPr>
            <a:spLocks noGrp="1"/>
          </p:cNvSpPr>
          <p:nvPr>
            <p:ph type="sldNum" sz="quarter" idx="12"/>
          </p:nvPr>
        </p:nvSpPr>
        <p:spPr/>
        <p:txBody>
          <a:bodyPr/>
          <a:lstStyle/>
          <a:p>
            <a:fld id="{35AA3C07-6583-4390-8342-62F086B92219}" type="slidenum">
              <a:rPr lang="en-US" smtClean="0"/>
              <a:t>17</a:t>
            </a:fld>
            <a:endParaRPr lang="en-US"/>
          </a:p>
        </p:txBody>
      </p:sp>
    </p:spTree>
    <p:extLst>
      <p:ext uri="{BB962C8B-B14F-4D97-AF65-F5344CB8AC3E}">
        <p14:creationId xmlns:p14="http://schemas.microsoft.com/office/powerpoint/2010/main" val="253727171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73005" y="751036"/>
            <a:ext cx="7119388" cy="645622"/>
          </a:xfrm>
        </p:spPr>
        <p:txBody>
          <a:bodyPr>
            <a:normAutofit/>
          </a:bodyPr>
          <a:lstStyle/>
          <a:p>
            <a:r>
              <a:rPr lang="en-US" sz="3600" b="1" i="1" dirty="0">
                <a:latin typeface="Times New Roman" panose="02020603050405020304" pitchFamily="18" charset="0"/>
                <a:cs typeface="Times New Roman" panose="02020603050405020304" pitchFamily="18" charset="0"/>
              </a:rPr>
              <a:t>10. Parties To A Bond</a:t>
            </a:r>
          </a:p>
        </p:txBody>
      </p:sp>
      <p:sp>
        <p:nvSpPr>
          <p:cNvPr id="3" name="Content Placeholder 2"/>
          <p:cNvSpPr>
            <a:spLocks noGrp="1"/>
          </p:cNvSpPr>
          <p:nvPr>
            <p:ph idx="1"/>
          </p:nvPr>
        </p:nvSpPr>
        <p:spPr>
          <a:xfrm>
            <a:off x="558801" y="1852355"/>
            <a:ext cx="10566400" cy="2777836"/>
          </a:xfrm>
        </p:spPr>
        <p:txBody>
          <a:bodyPr>
            <a:normAutofit/>
          </a:bodyPr>
          <a:lstStyle/>
          <a:p>
            <a:pPr>
              <a:lnSpc>
                <a:spcPct val="150000"/>
              </a:lnSpc>
            </a:pPr>
            <a:r>
              <a:rPr lang="en-US" sz="2000" b="1" dirty="0">
                <a:latin typeface="Times New Roman" panose="02020603050405020304" pitchFamily="18" charset="0"/>
                <a:cs typeface="Times New Roman" panose="02020603050405020304" pitchFamily="18" charset="0"/>
              </a:rPr>
              <a:t>Surety</a:t>
            </a:r>
            <a:r>
              <a:rPr lang="en-US" sz="2000" dirty="0">
                <a:latin typeface="Times New Roman" panose="02020603050405020304" pitchFamily="18" charset="0"/>
                <a:cs typeface="Times New Roman" panose="02020603050405020304" pitchFamily="18" charset="0"/>
              </a:rPr>
              <a:t> – is the bonding company</a:t>
            </a:r>
          </a:p>
          <a:p>
            <a:pPr>
              <a:lnSpc>
                <a:spcPct val="150000"/>
              </a:lnSpc>
            </a:pPr>
            <a:r>
              <a:rPr lang="en-US" sz="2000" b="1" dirty="0">
                <a:latin typeface="Times New Roman" panose="02020603050405020304" pitchFamily="18" charset="0"/>
                <a:cs typeface="Times New Roman" panose="02020603050405020304" pitchFamily="18" charset="0"/>
              </a:rPr>
              <a:t>Principal</a:t>
            </a:r>
            <a:r>
              <a:rPr lang="en-US" sz="2000" dirty="0">
                <a:latin typeface="Times New Roman" panose="02020603050405020304" pitchFamily="18" charset="0"/>
                <a:cs typeface="Times New Roman" panose="02020603050405020304" pitchFamily="18" charset="0"/>
              </a:rPr>
              <a:t> – (or obligor) is the guaranteed or bonded party whose conduct the surety is held responsible.</a:t>
            </a:r>
          </a:p>
          <a:p>
            <a:pPr>
              <a:lnSpc>
                <a:spcPct val="150000"/>
              </a:lnSpc>
            </a:pPr>
            <a:r>
              <a:rPr lang="en-US" sz="2000" b="1" dirty="0" err="1">
                <a:latin typeface="Times New Roman" panose="02020603050405020304" pitchFamily="18" charset="0"/>
                <a:cs typeface="Times New Roman" panose="02020603050405020304" pitchFamily="18" charset="0"/>
              </a:rPr>
              <a:t>Obligee</a:t>
            </a:r>
            <a:r>
              <a:rPr lang="en-US" sz="2000" dirty="0">
                <a:latin typeface="Times New Roman" panose="02020603050405020304" pitchFamily="18" charset="0"/>
                <a:cs typeface="Times New Roman" panose="02020603050405020304" pitchFamily="18" charset="0"/>
              </a:rPr>
              <a:t> – is the insured party in whose favor the bond is issued.</a:t>
            </a:r>
          </a:p>
        </p:txBody>
      </p:sp>
      <p:sp>
        <p:nvSpPr>
          <p:cNvPr id="4" name="Slide Number Placeholder 3"/>
          <p:cNvSpPr>
            <a:spLocks noGrp="1"/>
          </p:cNvSpPr>
          <p:nvPr>
            <p:ph type="sldNum" sz="quarter" idx="12"/>
          </p:nvPr>
        </p:nvSpPr>
        <p:spPr/>
        <p:txBody>
          <a:bodyPr/>
          <a:lstStyle/>
          <a:p>
            <a:fld id="{35AA3C07-6583-4390-8342-62F086B92219}" type="slidenum">
              <a:rPr lang="en-US" smtClean="0"/>
              <a:t>18</a:t>
            </a:fld>
            <a:endParaRPr lang="en-US"/>
          </a:p>
        </p:txBody>
      </p:sp>
    </p:spTree>
    <p:extLst>
      <p:ext uri="{BB962C8B-B14F-4D97-AF65-F5344CB8AC3E}">
        <p14:creationId xmlns:p14="http://schemas.microsoft.com/office/powerpoint/2010/main" val="302327428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54742"/>
            <a:ext cx="10972800" cy="842211"/>
          </a:xfrm>
        </p:spPr>
        <p:txBody>
          <a:bodyPr>
            <a:normAutofit/>
          </a:bodyPr>
          <a:lstStyle/>
          <a:p>
            <a:pPr algn="ctr"/>
            <a:r>
              <a:rPr lang="en-US" sz="3600" b="1" dirty="0">
                <a:latin typeface="Times New Roman" panose="02020603050405020304" pitchFamily="18" charset="0"/>
                <a:cs typeface="Times New Roman" panose="02020603050405020304" pitchFamily="18" charset="0"/>
              </a:rPr>
              <a:t>Homeowners (HO) Insurance </a:t>
            </a:r>
          </a:p>
        </p:txBody>
      </p:sp>
      <p:sp>
        <p:nvSpPr>
          <p:cNvPr id="3" name="Content Placeholder 2"/>
          <p:cNvSpPr>
            <a:spLocks noGrp="1"/>
          </p:cNvSpPr>
          <p:nvPr>
            <p:ph idx="1"/>
          </p:nvPr>
        </p:nvSpPr>
        <p:spPr>
          <a:xfrm>
            <a:off x="393381" y="1939680"/>
            <a:ext cx="11452255" cy="3973942"/>
          </a:xfrm>
        </p:spPr>
        <p:txBody>
          <a:bodyPr>
            <a:normAutofit/>
          </a:bodyPr>
          <a:lstStyle/>
          <a:p>
            <a:pPr algn="just">
              <a:lnSpc>
                <a:spcPct val="150000"/>
              </a:lnSpc>
            </a:pPr>
            <a:r>
              <a:rPr lang="en-US" sz="2000" i="1" dirty="0">
                <a:latin typeface="Times New Roman" panose="02020603050405020304" pitchFamily="18" charset="0"/>
                <a:cs typeface="Times New Roman" panose="02020603050405020304" pitchFamily="18" charset="0"/>
              </a:rPr>
              <a:t>Definition</a:t>
            </a:r>
            <a:r>
              <a:rPr lang="en-US" sz="2000" dirty="0">
                <a:latin typeface="Times New Roman" panose="02020603050405020304" pitchFamily="18" charset="0"/>
                <a:cs typeface="Times New Roman" panose="02020603050405020304" pitchFamily="18" charset="0"/>
              </a:rPr>
              <a:t> of homeowners insurance:</a:t>
            </a:r>
          </a:p>
          <a:p>
            <a:pPr marL="0" indent="0" algn="just">
              <a:lnSpc>
                <a:spcPct val="150000"/>
              </a:lnSpc>
              <a:buNone/>
            </a:pPr>
            <a:r>
              <a:rPr lang="en-US" sz="2000" dirty="0">
                <a:latin typeface="Times New Roman" panose="02020603050405020304" pitchFamily="18" charset="0"/>
                <a:cs typeface="Times New Roman" panose="02020603050405020304" pitchFamily="18" charset="0"/>
              </a:rPr>
              <a:t>A form of property insurance designed to protect an individual’s home against damages to the house itself, or to possessions in the home.</a:t>
            </a:r>
          </a:p>
          <a:p>
            <a:pPr marL="0" indent="0" algn="just">
              <a:lnSpc>
                <a:spcPct val="150000"/>
              </a:lnSpc>
              <a:buNone/>
            </a:pPr>
            <a:r>
              <a:rPr lang="en-US" sz="2000" dirty="0">
                <a:latin typeface="Times New Roman" panose="02020603050405020304" pitchFamily="18" charset="0"/>
                <a:cs typeface="Times New Roman" panose="02020603050405020304" pitchFamily="18" charset="0"/>
              </a:rPr>
              <a:t>Homeowners insurance also provides liability coverage against accidents in the home or on the property.</a:t>
            </a:r>
          </a:p>
        </p:txBody>
      </p:sp>
      <p:sp>
        <p:nvSpPr>
          <p:cNvPr id="4" name="Slide Number Placeholder 3"/>
          <p:cNvSpPr>
            <a:spLocks noGrp="1"/>
          </p:cNvSpPr>
          <p:nvPr>
            <p:ph type="sldNum" sz="quarter" idx="12"/>
          </p:nvPr>
        </p:nvSpPr>
        <p:spPr/>
        <p:txBody>
          <a:bodyPr/>
          <a:lstStyle/>
          <a:p>
            <a:fld id="{35AA3C07-6583-4390-8342-62F086B92219}" type="slidenum">
              <a:rPr lang="en-US" smtClean="0"/>
              <a:t>19</a:t>
            </a:fld>
            <a:endParaRPr lang="en-US"/>
          </a:p>
        </p:txBody>
      </p:sp>
    </p:spTree>
    <p:extLst>
      <p:ext uri="{BB962C8B-B14F-4D97-AF65-F5344CB8AC3E}">
        <p14:creationId xmlns:p14="http://schemas.microsoft.com/office/powerpoint/2010/main" val="5436194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65019"/>
            <a:ext cx="10972800" cy="529244"/>
          </a:xfrm>
        </p:spPr>
        <p:txBody>
          <a:bodyPr>
            <a:normAutofit fontScale="90000"/>
          </a:bodyPr>
          <a:lstStyle/>
          <a:p>
            <a:pPr algn="ctr"/>
            <a:r>
              <a:rPr lang="en-US" sz="4000" b="1" i="1" dirty="0">
                <a:latin typeface="Times New Roman" panose="02020603050405020304" pitchFamily="18" charset="0"/>
                <a:cs typeface="Times New Roman" panose="02020603050405020304" pitchFamily="18" charset="0"/>
              </a:rPr>
              <a:t>Introduction</a:t>
            </a:r>
          </a:p>
        </p:txBody>
      </p:sp>
      <p:sp>
        <p:nvSpPr>
          <p:cNvPr id="3" name="Content Placeholder 2"/>
          <p:cNvSpPr>
            <a:spLocks noGrp="1"/>
          </p:cNvSpPr>
          <p:nvPr>
            <p:ph idx="1"/>
          </p:nvPr>
        </p:nvSpPr>
        <p:spPr>
          <a:xfrm>
            <a:off x="241069" y="1388225"/>
            <a:ext cx="11296996" cy="4862945"/>
          </a:xfrm>
        </p:spPr>
        <p:txBody>
          <a:bodyPr>
            <a:noAutofit/>
          </a:bodyPr>
          <a:lstStyle/>
          <a:p>
            <a:pPr>
              <a:lnSpc>
                <a:spcPct val="150000"/>
              </a:lnSpc>
            </a:pPr>
            <a:r>
              <a:rPr lang="en-US" sz="2000" dirty="0">
                <a:latin typeface="Times New Roman" panose="02020603050405020304" pitchFamily="18" charset="0"/>
                <a:cs typeface="Times New Roman" panose="02020603050405020304" pitchFamily="18" charset="0"/>
              </a:rPr>
              <a:t>Non-life Insurance (called in Europe) or Property and Casualty Insurance (called in U.S.) or General Insurance policies provide coverage to protect consumers against the risk of their </a:t>
            </a:r>
            <a:r>
              <a:rPr lang="en-US" sz="2000" b="1" dirty="0">
                <a:latin typeface="Times New Roman" panose="02020603050405020304" pitchFamily="18" charset="0"/>
                <a:cs typeface="Times New Roman" panose="02020603050405020304" pitchFamily="18" charset="0"/>
              </a:rPr>
              <a:t>insurance premiums</a:t>
            </a:r>
            <a:r>
              <a:rPr lang="en-US" sz="2000" dirty="0">
                <a:latin typeface="Times New Roman" panose="02020603050405020304" pitchFamily="18" charset="0"/>
                <a:cs typeface="Times New Roman" panose="02020603050405020304" pitchFamily="18" charset="0"/>
              </a:rPr>
              <a:t>.</a:t>
            </a:r>
          </a:p>
          <a:p>
            <a:pPr>
              <a:lnSpc>
                <a:spcPct val="150000"/>
              </a:lnSpc>
            </a:pPr>
            <a:r>
              <a:rPr lang="en-US" sz="2000" dirty="0">
                <a:latin typeface="Times New Roman" panose="02020603050405020304" pitchFamily="18" charset="0"/>
                <a:cs typeface="Times New Roman" panose="02020603050405020304" pitchFamily="18" charset="0"/>
              </a:rPr>
              <a:t>Insurance premiums, such as those that </a:t>
            </a:r>
            <a:r>
              <a:rPr lang="en-US" sz="2000" b="1" dirty="0">
                <a:latin typeface="Times New Roman" panose="02020603050405020304" pitchFamily="18" charset="0"/>
                <a:cs typeface="Times New Roman" panose="02020603050405020304" pitchFamily="18" charset="0"/>
              </a:rPr>
              <a:t>cover someone’s life, home or car, do carry some risk for the consumer</a:t>
            </a:r>
            <a:r>
              <a:rPr lang="en-US" sz="2000" dirty="0">
                <a:latin typeface="Times New Roman" panose="02020603050405020304" pitchFamily="18" charset="0"/>
                <a:cs typeface="Times New Roman" panose="02020603050405020304" pitchFamily="18" charset="0"/>
              </a:rPr>
              <a:t>. While it covers the majority of expenses, there is still a risk that a person will have to pay some money if the person does need to file a claim against the insurance policy. Non-life insurance provides additional protection against this risk.</a:t>
            </a:r>
          </a:p>
          <a:p>
            <a:pPr>
              <a:lnSpc>
                <a:spcPct val="150000"/>
              </a:lnSpc>
            </a:pPr>
            <a:r>
              <a:rPr lang="en-US" sz="2000" dirty="0">
                <a:latin typeface="Times New Roman" panose="02020603050405020304" pitchFamily="18" charset="0"/>
                <a:cs typeface="Times New Roman" panose="02020603050405020304" pitchFamily="18" charset="0"/>
              </a:rPr>
              <a:t>Non-life insurance can also be used to protect financial investments. It can ensure that assets are safely covered for investors. There are a number of </a:t>
            </a:r>
            <a:r>
              <a:rPr lang="en-US" sz="2000" b="1" dirty="0">
                <a:latin typeface="Times New Roman" panose="02020603050405020304" pitchFamily="18" charset="0"/>
                <a:cs typeface="Times New Roman" panose="02020603050405020304" pitchFamily="18" charset="0"/>
              </a:rPr>
              <a:t>regulations and guidelines </a:t>
            </a:r>
            <a:r>
              <a:rPr lang="en-US" sz="2000" dirty="0">
                <a:latin typeface="Times New Roman" panose="02020603050405020304" pitchFamily="18" charset="0"/>
                <a:cs typeface="Times New Roman" panose="02020603050405020304" pitchFamily="18" charset="0"/>
              </a:rPr>
              <a:t>pertaining to non-life insurance terms, all of which vary based on the customer’s specific situation.</a:t>
            </a:r>
          </a:p>
        </p:txBody>
      </p:sp>
      <p:sp>
        <p:nvSpPr>
          <p:cNvPr id="4" name="Slide Number Placeholder 3"/>
          <p:cNvSpPr>
            <a:spLocks noGrp="1"/>
          </p:cNvSpPr>
          <p:nvPr>
            <p:ph type="sldNum" sz="quarter" idx="12"/>
          </p:nvPr>
        </p:nvSpPr>
        <p:spPr/>
        <p:txBody>
          <a:bodyPr/>
          <a:lstStyle/>
          <a:p>
            <a:fld id="{35AA3C07-6583-4390-8342-62F086B92219}" type="slidenum">
              <a:rPr lang="en-US" smtClean="0"/>
              <a:t>2</a:t>
            </a:fld>
            <a:endParaRPr lang="en-US"/>
          </a:p>
        </p:txBody>
      </p:sp>
    </p:spTree>
    <p:extLst>
      <p:ext uri="{BB962C8B-B14F-4D97-AF65-F5344CB8AC3E}">
        <p14:creationId xmlns:p14="http://schemas.microsoft.com/office/powerpoint/2010/main" val="10250526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419674"/>
            <a:ext cx="10972800" cy="745958"/>
          </a:xfrm>
        </p:spPr>
        <p:txBody>
          <a:bodyPr>
            <a:normAutofit/>
          </a:bodyPr>
          <a:lstStyle/>
          <a:p>
            <a:pPr algn="ctr"/>
            <a:r>
              <a:rPr lang="en-US" sz="3600" b="1" dirty="0">
                <a:latin typeface="Times New Roman" panose="02020603050405020304" pitchFamily="18" charset="0"/>
                <a:cs typeface="Times New Roman" panose="02020603050405020304" pitchFamily="18" charset="0"/>
              </a:rPr>
              <a:t>Case Study - HO</a:t>
            </a:r>
          </a:p>
        </p:txBody>
      </p:sp>
      <p:sp>
        <p:nvSpPr>
          <p:cNvPr id="3" name="Content Placeholder 2"/>
          <p:cNvSpPr>
            <a:spLocks noGrp="1"/>
          </p:cNvSpPr>
          <p:nvPr>
            <p:ph idx="1"/>
          </p:nvPr>
        </p:nvSpPr>
        <p:spPr>
          <a:xfrm>
            <a:off x="327443" y="1165632"/>
            <a:ext cx="11537113" cy="5272694"/>
          </a:xfrm>
        </p:spPr>
        <p:txBody>
          <a:bodyPr>
            <a:normAutofit fontScale="25000" lnSpcReduction="20000"/>
          </a:bodyPr>
          <a:lstStyle/>
          <a:p>
            <a:pPr marL="0" indent="0" algn="just">
              <a:lnSpc>
                <a:spcPct val="120000"/>
              </a:lnSpc>
              <a:buNone/>
            </a:pPr>
            <a:r>
              <a:rPr lang="en-US" sz="6400" dirty="0">
                <a:latin typeface="Times New Roman" panose="02020603050405020304" pitchFamily="18" charset="0"/>
                <a:cs typeface="Times New Roman" panose="02020603050405020304" pitchFamily="18" charset="0"/>
              </a:rPr>
              <a:t>In the US there are seven forms of homeowners insurance that have become standardized in the industry; they range in name from HO-1 through HO-8 and offer various levels of protection depending on the needs of the homeowner. </a:t>
            </a:r>
          </a:p>
          <a:p>
            <a:pPr marL="0" indent="0" algn="just">
              <a:lnSpc>
                <a:spcPct val="120000"/>
              </a:lnSpc>
              <a:buNone/>
            </a:pPr>
            <a:r>
              <a:rPr lang="en-US" sz="6400" dirty="0">
                <a:latin typeface="Times New Roman" panose="02020603050405020304" pitchFamily="18" charset="0"/>
                <a:cs typeface="Times New Roman" panose="02020603050405020304" pitchFamily="18" charset="0"/>
              </a:rPr>
              <a:t>HO-1: basic form</a:t>
            </a:r>
          </a:p>
          <a:p>
            <a:pPr marL="0" indent="0" algn="just">
              <a:lnSpc>
                <a:spcPct val="120000"/>
              </a:lnSpc>
              <a:buNone/>
            </a:pPr>
            <a:r>
              <a:rPr lang="en-US" sz="6400" dirty="0">
                <a:latin typeface="Times New Roman" panose="02020603050405020304" pitchFamily="18" charset="0"/>
                <a:cs typeface="Times New Roman" panose="02020603050405020304" pitchFamily="18" charset="0"/>
              </a:rPr>
              <a:t>HO-2: broad form</a:t>
            </a:r>
          </a:p>
          <a:p>
            <a:pPr marL="0" indent="0" algn="just">
              <a:lnSpc>
                <a:spcPct val="120000"/>
              </a:lnSpc>
              <a:buNone/>
            </a:pPr>
            <a:r>
              <a:rPr lang="en-US" sz="6400" dirty="0">
                <a:latin typeface="Times New Roman" panose="02020603050405020304" pitchFamily="18" charset="0"/>
                <a:cs typeface="Times New Roman" panose="02020603050405020304" pitchFamily="18" charset="0"/>
              </a:rPr>
              <a:t>HO-3: special form</a:t>
            </a:r>
          </a:p>
          <a:p>
            <a:pPr marL="0" indent="0" algn="just">
              <a:lnSpc>
                <a:spcPct val="120000"/>
              </a:lnSpc>
              <a:buNone/>
            </a:pPr>
            <a:r>
              <a:rPr lang="en-US" sz="6400" dirty="0">
                <a:latin typeface="Times New Roman" panose="02020603050405020304" pitchFamily="18" charset="0"/>
                <a:cs typeface="Times New Roman" panose="02020603050405020304" pitchFamily="18" charset="0"/>
              </a:rPr>
              <a:t>HO-4: contents broad form</a:t>
            </a:r>
          </a:p>
          <a:p>
            <a:pPr marL="0" indent="0" algn="just">
              <a:lnSpc>
                <a:spcPct val="120000"/>
              </a:lnSpc>
              <a:buNone/>
            </a:pPr>
            <a:r>
              <a:rPr lang="en-US" sz="6400" dirty="0">
                <a:latin typeface="Times New Roman" panose="02020603050405020304" pitchFamily="18" charset="0"/>
                <a:cs typeface="Times New Roman" panose="02020603050405020304" pitchFamily="18" charset="0"/>
              </a:rPr>
              <a:t>HO-5: comprehensive form</a:t>
            </a:r>
          </a:p>
          <a:p>
            <a:pPr marL="0" indent="0" algn="just">
              <a:lnSpc>
                <a:spcPct val="120000"/>
              </a:lnSpc>
              <a:buNone/>
            </a:pPr>
            <a:r>
              <a:rPr lang="en-US" sz="6400" dirty="0">
                <a:latin typeface="Times New Roman" panose="02020603050405020304" pitchFamily="18" charset="0"/>
                <a:cs typeface="Times New Roman" panose="02020603050405020304" pitchFamily="18" charset="0"/>
              </a:rPr>
              <a:t>HO-6: condominium unit owners form</a:t>
            </a:r>
          </a:p>
          <a:p>
            <a:pPr marL="0" indent="0" algn="just">
              <a:lnSpc>
                <a:spcPct val="120000"/>
              </a:lnSpc>
              <a:buNone/>
            </a:pPr>
            <a:r>
              <a:rPr lang="en-US" sz="6400" dirty="0">
                <a:latin typeface="Times New Roman" panose="02020603050405020304" pitchFamily="18" charset="0"/>
                <a:cs typeface="Times New Roman" panose="02020603050405020304" pitchFamily="18" charset="0"/>
              </a:rPr>
              <a:t>HO-8: modified coverage form</a:t>
            </a:r>
          </a:p>
          <a:p>
            <a:pPr marL="0" indent="0" algn="just">
              <a:lnSpc>
                <a:spcPct val="120000"/>
              </a:lnSpc>
              <a:buNone/>
            </a:pPr>
            <a:r>
              <a:rPr lang="en-US" sz="6400" dirty="0">
                <a:latin typeface="Times New Roman" panose="02020603050405020304" pitchFamily="18" charset="0"/>
                <a:cs typeface="Times New Roman" panose="02020603050405020304" pitchFamily="18" charset="0"/>
              </a:rPr>
              <a:t>The different forms generally apply to different types of situations; forms HO-1, HO-2, HO-3, HO-5 and HO-8 are for homeowners, HO-4 is for renters, and HO-6 is for condominium owners. The policies for homeowners differ in the amount of coverage provided. The most common homeowners policy is the HO-3 policy.</a:t>
            </a:r>
          </a:p>
          <a:p>
            <a:pPr marL="0" indent="0" algn="just">
              <a:lnSpc>
                <a:spcPct val="120000"/>
              </a:lnSpc>
              <a:buNone/>
            </a:pPr>
            <a:r>
              <a:rPr lang="en-US" sz="6400" dirty="0">
                <a:latin typeface="Times New Roman" panose="02020603050405020304" pitchFamily="18" charset="0"/>
                <a:cs typeface="Times New Roman" panose="02020603050405020304" pitchFamily="18" charset="0"/>
              </a:rPr>
              <a:t>The Insurance Services Office (ISO) incorporates property insurance, comprehensive personal liability insurance, additional living expense coverage, replacement-cost coverage, and medical expense coverage for others in one convenient package. The ISO has modified and updated the HO forms several times since its introduction.</a:t>
            </a:r>
          </a:p>
          <a:p>
            <a:pPr marL="0" indent="0">
              <a:buNone/>
            </a:pPr>
            <a:endParaRPr lang="en-US" dirty="0"/>
          </a:p>
        </p:txBody>
      </p:sp>
      <p:sp>
        <p:nvSpPr>
          <p:cNvPr id="4" name="Slide Number Placeholder 3"/>
          <p:cNvSpPr>
            <a:spLocks noGrp="1"/>
          </p:cNvSpPr>
          <p:nvPr>
            <p:ph type="sldNum" sz="quarter" idx="12"/>
          </p:nvPr>
        </p:nvSpPr>
        <p:spPr/>
        <p:txBody>
          <a:bodyPr/>
          <a:lstStyle/>
          <a:p>
            <a:fld id="{35AA3C07-6583-4390-8342-62F086B92219}" type="slidenum">
              <a:rPr lang="en-US" smtClean="0"/>
              <a:t>20</a:t>
            </a:fld>
            <a:endParaRPr lang="en-US"/>
          </a:p>
        </p:txBody>
      </p:sp>
    </p:spTree>
    <p:extLst>
      <p:ext uri="{BB962C8B-B14F-4D97-AF65-F5344CB8AC3E}">
        <p14:creationId xmlns:p14="http://schemas.microsoft.com/office/powerpoint/2010/main" val="208660744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48604"/>
            <a:ext cx="10972800" cy="745222"/>
          </a:xfrm>
        </p:spPr>
        <p:txBody>
          <a:bodyPr>
            <a:normAutofit/>
          </a:bodyPr>
          <a:lstStyle/>
          <a:p>
            <a:pPr algn="ctr"/>
            <a:r>
              <a:rPr lang="en-US" sz="3600" b="1" dirty="0">
                <a:latin typeface="Times New Roman" panose="02020603050405020304" pitchFamily="18" charset="0"/>
                <a:cs typeface="Times New Roman" panose="02020603050405020304" pitchFamily="18" charset="0"/>
              </a:rPr>
              <a:t>HO-Types of Policies</a:t>
            </a:r>
          </a:p>
        </p:txBody>
      </p:sp>
      <p:sp>
        <p:nvSpPr>
          <p:cNvPr id="3" name="Content Placeholder 2"/>
          <p:cNvSpPr>
            <a:spLocks noGrp="1"/>
          </p:cNvSpPr>
          <p:nvPr>
            <p:ph idx="1"/>
          </p:nvPr>
        </p:nvSpPr>
        <p:spPr>
          <a:xfrm>
            <a:off x="272505" y="1566517"/>
            <a:ext cx="11490003" cy="4316834"/>
          </a:xfrm>
        </p:spPr>
        <p:txBody>
          <a:bodyPr>
            <a:normAutofit/>
          </a:bodyPr>
          <a:lstStyle/>
          <a:p>
            <a:pPr marL="0" indent="0" algn="just">
              <a:lnSpc>
                <a:spcPct val="150000"/>
              </a:lnSpc>
              <a:buNone/>
            </a:pPr>
            <a:r>
              <a:rPr lang="en-US" sz="2000" dirty="0">
                <a:latin typeface="Times New Roman" panose="02020603050405020304" pitchFamily="18" charset="0"/>
                <a:cs typeface="Times New Roman" panose="02020603050405020304" pitchFamily="18" charset="0"/>
              </a:rPr>
              <a:t>Homeowners policies are multiple-line, multiple-peril policies. They provide first-party property, third-party liability, and third-party medical expense coverage. Property is covered from losses due to multiple perils (e.g. fire, windstorms, and theft):</a:t>
            </a:r>
          </a:p>
          <a:p>
            <a:pPr lvl="0" algn="just">
              <a:lnSpc>
                <a:spcPct val="150000"/>
              </a:lnSpc>
            </a:pPr>
            <a:r>
              <a:rPr lang="en-US" sz="2000" dirty="0">
                <a:latin typeface="Times New Roman" panose="02020603050405020304" pitchFamily="18" charset="0"/>
                <a:cs typeface="Times New Roman" panose="02020603050405020304" pitchFamily="18" charset="0"/>
              </a:rPr>
              <a:t>In some cases, the policy lists the perils that are covered (a named </a:t>
            </a:r>
            <a:r>
              <a:rPr lang="en-US" sz="2000" i="1" dirty="0">
                <a:latin typeface="Times New Roman" panose="02020603050405020304" pitchFamily="18" charset="0"/>
                <a:cs typeface="Times New Roman" panose="02020603050405020304" pitchFamily="18" charset="0"/>
              </a:rPr>
              <a:t>peril policy</a:t>
            </a:r>
            <a:r>
              <a:rPr lang="en-US" sz="2000" dirty="0">
                <a:latin typeface="Times New Roman" panose="02020603050405020304" pitchFamily="18" charset="0"/>
                <a:cs typeface="Times New Roman" panose="02020603050405020304" pitchFamily="18" charset="0"/>
              </a:rPr>
              <a:t>). </a:t>
            </a:r>
          </a:p>
          <a:p>
            <a:pPr lvl="0" algn="just">
              <a:lnSpc>
                <a:spcPct val="150000"/>
              </a:lnSpc>
            </a:pPr>
            <a:r>
              <a:rPr lang="en-US" sz="2000" dirty="0">
                <a:latin typeface="Times New Roman" panose="02020603050405020304" pitchFamily="18" charset="0"/>
                <a:cs typeface="Times New Roman" panose="02020603050405020304" pitchFamily="18" charset="0"/>
              </a:rPr>
              <a:t>In other cases, the policy covers all perils except those specifically excluded (known as an </a:t>
            </a:r>
            <a:r>
              <a:rPr lang="en-US" sz="2000" i="1" dirty="0">
                <a:latin typeface="Times New Roman" panose="02020603050405020304" pitchFamily="18" charset="0"/>
                <a:cs typeface="Times New Roman" panose="02020603050405020304" pitchFamily="18" charset="0"/>
              </a:rPr>
              <a:t>open peril policy or all risk policy</a:t>
            </a:r>
            <a:r>
              <a:rPr lang="en-US" sz="2000" dirty="0">
                <a:latin typeface="Times New Roman" panose="02020603050405020304" pitchFamily="18" charset="0"/>
                <a:cs typeface="Times New Roman" panose="02020603050405020304" pitchFamily="18" charset="0"/>
              </a:rPr>
              <a:t>).</a:t>
            </a:r>
          </a:p>
          <a:p>
            <a:pPr marL="0" indent="0">
              <a:buNone/>
            </a:pPr>
            <a:endParaRPr lang="en-US" dirty="0"/>
          </a:p>
        </p:txBody>
      </p:sp>
      <p:sp>
        <p:nvSpPr>
          <p:cNvPr id="4" name="Slide Number Placeholder 3"/>
          <p:cNvSpPr>
            <a:spLocks noGrp="1"/>
          </p:cNvSpPr>
          <p:nvPr>
            <p:ph type="sldNum" sz="quarter" idx="12"/>
          </p:nvPr>
        </p:nvSpPr>
        <p:spPr/>
        <p:txBody>
          <a:bodyPr/>
          <a:lstStyle/>
          <a:p>
            <a:fld id="{35AA3C07-6583-4390-8342-62F086B92219}" type="slidenum">
              <a:rPr lang="en-US" smtClean="0"/>
              <a:t>21</a:t>
            </a:fld>
            <a:endParaRPr lang="en-US"/>
          </a:p>
        </p:txBody>
      </p:sp>
    </p:spTree>
    <p:extLst>
      <p:ext uri="{BB962C8B-B14F-4D97-AF65-F5344CB8AC3E}">
        <p14:creationId xmlns:p14="http://schemas.microsoft.com/office/powerpoint/2010/main" val="206243570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451659"/>
            <a:ext cx="10972800" cy="770389"/>
          </a:xfrm>
        </p:spPr>
        <p:txBody>
          <a:bodyPr>
            <a:normAutofit/>
          </a:bodyPr>
          <a:lstStyle/>
          <a:p>
            <a:pPr algn="ctr"/>
            <a:r>
              <a:rPr lang="en-US" sz="3600" b="1" dirty="0">
                <a:latin typeface="Times New Roman" panose="02020603050405020304" pitchFamily="18" charset="0"/>
                <a:cs typeface="Times New Roman" panose="02020603050405020304" pitchFamily="18" charset="0"/>
              </a:rPr>
              <a:t>HO - Major Coverages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747247257"/>
              </p:ext>
            </p:extLst>
          </p:nvPr>
        </p:nvGraphicFramePr>
        <p:xfrm>
          <a:off x="812800" y="1545633"/>
          <a:ext cx="10566400" cy="4697835"/>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5" name="Slide Number Placeholder 4"/>
          <p:cNvSpPr>
            <a:spLocks noGrp="1"/>
          </p:cNvSpPr>
          <p:nvPr>
            <p:ph type="sldNum" sz="quarter" idx="12"/>
          </p:nvPr>
        </p:nvSpPr>
        <p:spPr/>
        <p:txBody>
          <a:bodyPr/>
          <a:lstStyle/>
          <a:p>
            <a:fld id="{35AA3C07-6583-4390-8342-62F086B92219}" type="slidenum">
              <a:rPr lang="en-US" smtClean="0"/>
              <a:t>22</a:t>
            </a:fld>
            <a:endParaRPr lang="en-US"/>
          </a:p>
        </p:txBody>
      </p:sp>
    </p:spTree>
    <p:extLst>
      <p:ext uri="{BB962C8B-B14F-4D97-AF65-F5344CB8AC3E}">
        <p14:creationId xmlns:p14="http://schemas.microsoft.com/office/powerpoint/2010/main" val="3359583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27978" y="658485"/>
            <a:ext cx="10972800" cy="812334"/>
          </a:xfrm>
        </p:spPr>
        <p:txBody>
          <a:bodyPr>
            <a:normAutofit/>
          </a:bodyPr>
          <a:lstStyle/>
          <a:p>
            <a:pPr algn="ctr"/>
            <a:r>
              <a:rPr lang="en-US" sz="3600" b="1" dirty="0">
                <a:latin typeface="Times New Roman" panose="02020603050405020304" pitchFamily="18" charset="0"/>
                <a:cs typeface="Times New Roman" panose="02020603050405020304" pitchFamily="18" charset="0"/>
              </a:rPr>
              <a:t>HO – Pricing homeowners Policies</a:t>
            </a:r>
          </a:p>
        </p:txBody>
      </p:sp>
      <p:sp>
        <p:nvSpPr>
          <p:cNvPr id="3" name="Content Placeholder 2"/>
          <p:cNvSpPr>
            <a:spLocks noGrp="1"/>
          </p:cNvSpPr>
          <p:nvPr>
            <p:ph idx="1"/>
          </p:nvPr>
        </p:nvSpPr>
        <p:spPr>
          <a:xfrm>
            <a:off x="470283" y="1734222"/>
            <a:ext cx="10972800" cy="3916363"/>
          </a:xfrm>
        </p:spPr>
        <p:txBody>
          <a:bodyPr>
            <a:normAutofit/>
          </a:bodyPr>
          <a:lstStyle/>
          <a:p>
            <a:pPr marL="0" indent="0" algn="just">
              <a:lnSpc>
                <a:spcPct val="150000"/>
              </a:lnSpc>
              <a:buNone/>
            </a:pPr>
            <a:r>
              <a:rPr lang="en-US" sz="2000" dirty="0">
                <a:latin typeface="Times New Roman" panose="02020603050405020304" pitchFamily="18" charset="0"/>
                <a:cs typeface="Times New Roman" panose="02020603050405020304" pitchFamily="18" charset="0"/>
              </a:rPr>
              <a:t>Homeowners insurance premiums are set using two basic components:</a:t>
            </a:r>
          </a:p>
          <a:p>
            <a:pPr algn="just">
              <a:lnSpc>
                <a:spcPct val="150000"/>
              </a:lnSpc>
            </a:pPr>
            <a:r>
              <a:rPr lang="en-US" sz="2000" dirty="0">
                <a:latin typeface="Times New Roman" panose="02020603050405020304" pitchFamily="18" charset="0"/>
                <a:cs typeface="Times New Roman" panose="02020603050405020304" pitchFamily="18" charset="0"/>
              </a:rPr>
              <a:t>The insured value of the property (e.g. the replacement cost)</a:t>
            </a:r>
          </a:p>
          <a:p>
            <a:pPr algn="just">
              <a:lnSpc>
                <a:spcPct val="150000"/>
              </a:lnSpc>
            </a:pPr>
            <a:r>
              <a:rPr lang="en-US" sz="2000" dirty="0">
                <a:latin typeface="Times New Roman" panose="02020603050405020304" pitchFamily="18" charset="0"/>
                <a:cs typeface="Times New Roman" panose="02020603050405020304" pitchFamily="18" charset="0"/>
              </a:rPr>
              <a:t>The rate per dollar of insured value (dependent on factors)</a:t>
            </a:r>
          </a:p>
          <a:p>
            <a:pPr marL="0" indent="0" algn="just">
              <a:buNone/>
            </a:pPr>
            <a:endParaRPr lang="en-US" dirty="0">
              <a:latin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12"/>
          </p:nvPr>
        </p:nvSpPr>
        <p:spPr/>
        <p:txBody>
          <a:bodyPr/>
          <a:lstStyle/>
          <a:p>
            <a:fld id="{35AA3C07-6583-4390-8342-62F086B92219}" type="slidenum">
              <a:rPr lang="en-US" smtClean="0"/>
              <a:t>23</a:t>
            </a:fld>
            <a:endParaRPr lang="en-US"/>
          </a:p>
        </p:txBody>
      </p:sp>
    </p:spTree>
    <p:extLst>
      <p:ext uri="{BB962C8B-B14F-4D97-AF65-F5344CB8AC3E}">
        <p14:creationId xmlns:p14="http://schemas.microsoft.com/office/powerpoint/2010/main" val="38069792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67789"/>
            <a:ext cx="10972800" cy="812334"/>
          </a:xfrm>
        </p:spPr>
        <p:txBody>
          <a:bodyPr>
            <a:normAutofit/>
          </a:bodyPr>
          <a:lstStyle/>
          <a:p>
            <a:pPr algn="ctr"/>
            <a:r>
              <a:rPr lang="en-US" sz="3600" b="1" dirty="0">
                <a:latin typeface="Times New Roman" panose="02020603050405020304" pitchFamily="18" charset="0"/>
                <a:cs typeface="Times New Roman" panose="02020603050405020304" pitchFamily="18" charset="0"/>
              </a:rPr>
              <a:t>HO – Pricing homeowners Policies</a:t>
            </a:r>
          </a:p>
        </p:txBody>
      </p:sp>
      <mc:AlternateContent xmlns:mc="http://schemas.openxmlformats.org/markup-compatibility/2006" xmlns:a14="http://schemas.microsoft.com/office/drawing/2010/main">
        <mc:Choice Requires="a14">
          <p:sp>
            <p:nvSpPr>
              <p:cNvPr id="3" name="Content Placeholder 2"/>
              <p:cNvSpPr>
                <a:spLocks noGrp="1"/>
              </p:cNvSpPr>
              <p:nvPr>
                <p:ph idx="1"/>
              </p:nvPr>
            </p:nvSpPr>
            <p:spPr>
              <a:xfrm>
                <a:off x="276880" y="1800800"/>
                <a:ext cx="11381719" cy="3916363"/>
              </a:xfrm>
            </p:spPr>
            <p:txBody>
              <a:bodyPr>
                <a:normAutofit/>
              </a:bodyPr>
              <a:lstStyle/>
              <a:p>
                <a:pPr marL="0" indent="0" algn="just">
                  <a:lnSpc>
                    <a:spcPct val="150000"/>
                  </a:lnSpc>
                  <a:buNone/>
                </a:pPr>
                <a:r>
                  <a:rPr lang="en-US" sz="2000" dirty="0">
                    <a:latin typeface="Times New Roman" panose="02020603050405020304" pitchFamily="18" charset="0"/>
                    <a:cs typeface="Times New Roman" panose="02020603050405020304" pitchFamily="18" charset="0"/>
                  </a:rPr>
                  <a:t>The premium is found by multiplying the two components plus other premiums of other policies which presents by following equation:</a:t>
                </a:r>
              </a:p>
              <a:p>
                <a:pPr marL="0" indent="0" algn="just">
                  <a:lnSpc>
                    <a:spcPct val="150000"/>
                  </a:lnSpc>
                  <a:buNone/>
                </a:pPr>
                <a14:m>
                  <m:oMathPara xmlns:m="http://schemas.openxmlformats.org/officeDocument/2006/math">
                    <m:oMathParaPr>
                      <m:jc m:val="centerGroup"/>
                    </m:oMathParaPr>
                    <m:oMath xmlns:m="http://schemas.openxmlformats.org/officeDocument/2006/math">
                      <m:r>
                        <a:rPr lang="en-US" sz="2000" b="0" i="1" smtClean="0">
                          <a:latin typeface="Cambria Math" panose="02040503050406030204" pitchFamily="18" charset="0"/>
                        </a:rPr>
                        <m:t>𝐼𝑛𝑠𝑢𝑟𝑒𝑑</m:t>
                      </m:r>
                      <m:r>
                        <a:rPr lang="en-US" sz="2000" b="0" i="1" smtClean="0">
                          <a:latin typeface="Cambria Math" panose="02040503050406030204" pitchFamily="18" charset="0"/>
                        </a:rPr>
                        <m:t> </m:t>
                      </m:r>
                      <m:r>
                        <a:rPr lang="en-US" sz="2000" b="0" i="1" smtClean="0">
                          <a:latin typeface="Cambria Math" panose="02040503050406030204" pitchFamily="18" charset="0"/>
                        </a:rPr>
                        <m:t>𝑣𝑎𝑙𝑢𝑒</m:t>
                      </m:r>
                      <m:r>
                        <a:rPr lang="en-US" sz="2000" b="0" i="1" smtClean="0">
                          <a:latin typeface="Cambria Math" panose="02040503050406030204" pitchFamily="18" charset="0"/>
                        </a:rPr>
                        <m:t> </m:t>
                      </m:r>
                      <m:r>
                        <a:rPr lang="en-US" sz="2000" b="0" i="1" smtClean="0">
                          <a:latin typeface="Cambria Math" panose="02040503050406030204" pitchFamily="18" charset="0"/>
                        </a:rPr>
                        <m:t>𝑜𝑓</m:t>
                      </m:r>
                      <m:r>
                        <a:rPr lang="en-US" sz="2000" b="0" i="1" smtClean="0">
                          <a:latin typeface="Cambria Math" panose="02040503050406030204" pitchFamily="18" charset="0"/>
                        </a:rPr>
                        <m:t> </m:t>
                      </m:r>
                      <m:r>
                        <a:rPr lang="en-US" sz="2000" b="0" i="1" smtClean="0">
                          <a:latin typeface="Cambria Math" panose="02040503050406030204" pitchFamily="18" charset="0"/>
                        </a:rPr>
                        <m:t>𝑝𝑟𝑜𝑝𝑒𝑟𝑡𝑦</m:t>
                      </m:r>
                      <m:r>
                        <a:rPr lang="en-US" sz="2000" b="0" i="1" smtClean="0">
                          <a:latin typeface="Cambria Math" panose="02040503050406030204" pitchFamily="18" charset="0"/>
                        </a:rPr>
                        <m:t> ×</m:t>
                      </m:r>
                      <m:r>
                        <a:rPr lang="en-US" sz="2000" b="0" i="1" smtClean="0">
                          <a:latin typeface="Cambria Math" panose="02040503050406030204" pitchFamily="18" charset="0"/>
                          <a:ea typeface="Cambria Math" panose="02040503050406030204" pitchFamily="18" charset="0"/>
                        </a:rPr>
                        <m:t>𝑟𝑎𝑡𝑒</m:t>
                      </m:r>
                      <m:r>
                        <a:rPr lang="en-US" sz="2000" b="0" i="1" smtClean="0">
                          <a:latin typeface="Cambria Math" panose="02040503050406030204" pitchFamily="18" charset="0"/>
                          <a:ea typeface="Cambria Math" panose="02040503050406030204" pitchFamily="18" charset="0"/>
                        </a:rPr>
                        <m:t> </m:t>
                      </m:r>
                      <m:r>
                        <a:rPr lang="en-US" sz="2000" b="0" i="1" smtClean="0">
                          <a:latin typeface="Cambria Math" panose="02040503050406030204" pitchFamily="18" charset="0"/>
                          <a:ea typeface="Cambria Math" panose="02040503050406030204" pitchFamily="18" charset="0"/>
                        </a:rPr>
                        <m:t>𝑝𝑒𝑟</m:t>
                      </m:r>
                      <m:r>
                        <a:rPr lang="en-US" sz="2000" b="0" i="1" smtClean="0">
                          <a:latin typeface="Cambria Math" panose="02040503050406030204" pitchFamily="18" charset="0"/>
                          <a:ea typeface="Cambria Math" panose="02040503050406030204" pitchFamily="18" charset="0"/>
                        </a:rPr>
                        <m:t> </m:t>
                      </m:r>
                      <m:r>
                        <a:rPr lang="en-US" sz="2000" b="0" i="1" smtClean="0">
                          <a:latin typeface="Cambria Math" panose="02040503050406030204" pitchFamily="18" charset="0"/>
                          <a:ea typeface="Cambria Math" panose="02040503050406030204" pitchFamily="18" charset="0"/>
                        </a:rPr>
                        <m:t>𝑑𝑜𝑙𝑙𝑎𝑟</m:t>
                      </m:r>
                      <m:r>
                        <a:rPr lang="en-US" sz="2000" b="0" i="1" smtClean="0">
                          <a:latin typeface="Cambria Math" panose="02040503050406030204" pitchFamily="18" charset="0"/>
                          <a:ea typeface="Cambria Math" panose="02040503050406030204" pitchFamily="18" charset="0"/>
                        </a:rPr>
                        <m:t> </m:t>
                      </m:r>
                      <m:r>
                        <a:rPr lang="en-US" sz="2000" b="0" i="1" smtClean="0">
                          <a:latin typeface="Cambria Math" panose="02040503050406030204" pitchFamily="18" charset="0"/>
                          <a:ea typeface="Cambria Math" panose="02040503050406030204" pitchFamily="18" charset="0"/>
                        </a:rPr>
                        <m:t>𝑜𝑓</m:t>
                      </m:r>
                      <m:r>
                        <a:rPr lang="en-US" sz="2000" b="0" i="1" smtClean="0">
                          <a:latin typeface="Cambria Math" panose="02040503050406030204" pitchFamily="18" charset="0"/>
                          <a:ea typeface="Cambria Math" panose="02040503050406030204" pitchFamily="18" charset="0"/>
                        </a:rPr>
                        <m:t> </m:t>
                      </m:r>
                      <m:r>
                        <a:rPr lang="en-US" sz="2000" b="0" i="1" smtClean="0">
                          <a:latin typeface="Cambria Math" panose="02040503050406030204" pitchFamily="18" charset="0"/>
                          <a:ea typeface="Cambria Math" panose="02040503050406030204" pitchFamily="18" charset="0"/>
                        </a:rPr>
                        <m:t>𝑖𝑛𝑠𝑢𝑟𝑒𝑑</m:t>
                      </m:r>
                      <m:r>
                        <a:rPr lang="en-US" sz="2000" b="0" i="1" smtClean="0">
                          <a:latin typeface="Cambria Math" panose="02040503050406030204" pitchFamily="18" charset="0"/>
                          <a:ea typeface="Cambria Math" panose="02040503050406030204" pitchFamily="18" charset="0"/>
                        </a:rPr>
                        <m:t> </m:t>
                      </m:r>
                      <m:r>
                        <a:rPr lang="en-US" sz="2000" b="0" i="1" smtClean="0">
                          <a:latin typeface="Cambria Math" panose="02040503050406030204" pitchFamily="18" charset="0"/>
                          <a:ea typeface="Cambria Math" panose="02040503050406030204" pitchFamily="18" charset="0"/>
                        </a:rPr>
                        <m:t>𝑣𝑎𝑙𝑢𝑒</m:t>
                      </m:r>
                      <m:r>
                        <a:rPr lang="en-US" sz="2000" b="0" i="1" smtClean="0">
                          <a:latin typeface="Cambria Math" panose="02040503050406030204" pitchFamily="18" charset="0"/>
                          <a:ea typeface="Cambria Math" panose="02040503050406030204" pitchFamily="18" charset="0"/>
                        </a:rPr>
                        <m:t>=</m:t>
                      </m:r>
                      <m:r>
                        <a:rPr lang="en-US" sz="2000" b="0" i="1" smtClean="0">
                          <a:latin typeface="Cambria Math" panose="02040503050406030204" pitchFamily="18" charset="0"/>
                          <a:ea typeface="Cambria Math" panose="02040503050406030204" pitchFamily="18" charset="0"/>
                        </a:rPr>
                        <m:t>𝑎𝑛𝑛𝑢𝑎𝑙</m:t>
                      </m:r>
                      <m:r>
                        <a:rPr lang="en-US" sz="2000" b="0" i="1" smtClean="0">
                          <a:latin typeface="Cambria Math" panose="02040503050406030204" pitchFamily="18" charset="0"/>
                          <a:ea typeface="Cambria Math" panose="02040503050406030204" pitchFamily="18" charset="0"/>
                        </a:rPr>
                        <m:t> </m:t>
                      </m:r>
                      <m:r>
                        <a:rPr lang="en-US" sz="2000" b="0" i="1" smtClean="0">
                          <a:latin typeface="Cambria Math" panose="02040503050406030204" pitchFamily="18" charset="0"/>
                          <a:ea typeface="Cambria Math" panose="02040503050406030204" pitchFamily="18" charset="0"/>
                        </a:rPr>
                        <m:t>𝑝𝑟𝑒𝑚𝑖𝑢𝑚</m:t>
                      </m:r>
                    </m:oMath>
                  </m:oMathPara>
                </a14:m>
                <a:endParaRPr lang="en-US" sz="2000" b="0" dirty="0">
                  <a:latin typeface="Times New Roman" panose="02020603050405020304" pitchFamily="18" charset="0"/>
                  <a:ea typeface="Cambria Math" panose="02040503050406030204" pitchFamily="18" charset="0"/>
                  <a:cs typeface="Times New Roman" panose="02020603050405020304" pitchFamily="18" charset="0"/>
                </a:endParaRPr>
              </a:p>
              <a:p>
                <a:pPr marL="0" indent="0" algn="just">
                  <a:lnSpc>
                    <a:spcPct val="150000"/>
                  </a:lnSpc>
                  <a:buNone/>
                </a:pPr>
                <a:r>
                  <a:rPr lang="en-US" sz="2000" dirty="0">
                    <a:latin typeface="Times New Roman" panose="02020603050405020304" pitchFamily="18" charset="0"/>
                    <a:cs typeface="Times New Roman" panose="02020603050405020304" pitchFamily="18" charset="0"/>
                  </a:rPr>
                  <a:t>Policies generally are initially issued with a dwelling limit equal to 100% of the dwelling’s estimated replacement cost. Insurers use various methods to estimate replacement cost. </a:t>
                </a:r>
              </a:p>
            </p:txBody>
          </p:sp>
        </mc:Choice>
        <mc:Fallback xmlns="">
          <p:sp>
            <p:nvSpPr>
              <p:cNvPr id="3" name="Content Placeholder 2"/>
              <p:cNvSpPr>
                <a:spLocks noGrp="1" noRot="1" noChangeAspect="1" noMove="1" noResize="1" noEditPoints="1" noAdjustHandles="1" noChangeArrowheads="1" noChangeShapeType="1" noTextEdit="1"/>
              </p:cNvSpPr>
              <p:nvPr>
                <p:ph idx="1"/>
              </p:nvPr>
            </p:nvSpPr>
            <p:spPr>
              <a:xfrm>
                <a:off x="276880" y="1800800"/>
                <a:ext cx="11381719" cy="3916363"/>
              </a:xfrm>
              <a:blipFill>
                <a:blip r:embed="rId3"/>
                <a:stretch>
                  <a:fillRect l="-536" r="-589"/>
                </a:stretch>
              </a:blipFill>
            </p:spPr>
            <p:txBody>
              <a:bodyPr/>
              <a:lstStyle/>
              <a:p>
                <a:r>
                  <a:rPr lang="en-US">
                    <a:noFill/>
                  </a:rPr>
                  <a:t> </a:t>
                </a:r>
              </a:p>
            </p:txBody>
          </p:sp>
        </mc:Fallback>
      </mc:AlternateContent>
      <p:sp>
        <p:nvSpPr>
          <p:cNvPr id="4" name="Slide Number Placeholder 3"/>
          <p:cNvSpPr>
            <a:spLocks noGrp="1"/>
          </p:cNvSpPr>
          <p:nvPr>
            <p:ph type="sldNum" sz="quarter" idx="12"/>
          </p:nvPr>
        </p:nvSpPr>
        <p:spPr/>
        <p:txBody>
          <a:bodyPr/>
          <a:lstStyle/>
          <a:p>
            <a:fld id="{35AA3C07-6583-4390-8342-62F086B92219}" type="slidenum">
              <a:rPr lang="en-US" smtClean="0"/>
              <a:t>24</a:t>
            </a:fld>
            <a:endParaRPr lang="en-US"/>
          </a:p>
        </p:txBody>
      </p:sp>
    </p:spTree>
    <p:extLst>
      <p:ext uri="{BB962C8B-B14F-4D97-AF65-F5344CB8AC3E}">
        <p14:creationId xmlns:p14="http://schemas.microsoft.com/office/powerpoint/2010/main" val="394812355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04265"/>
            <a:ext cx="10972800" cy="829112"/>
          </a:xfrm>
        </p:spPr>
        <p:txBody>
          <a:bodyPr>
            <a:normAutofit/>
          </a:bodyPr>
          <a:lstStyle/>
          <a:p>
            <a:pPr algn="ctr"/>
            <a:r>
              <a:rPr lang="en-US" sz="3600" b="1" dirty="0">
                <a:latin typeface="Times New Roman" panose="02020603050405020304" pitchFamily="18" charset="0"/>
                <a:cs typeface="Times New Roman" panose="02020603050405020304" pitchFamily="18" charset="0"/>
              </a:rPr>
              <a:t>Car / Automobile Insurance</a:t>
            </a:r>
          </a:p>
        </p:txBody>
      </p:sp>
      <p:sp>
        <p:nvSpPr>
          <p:cNvPr id="3" name="Content Placeholder 2"/>
          <p:cNvSpPr>
            <a:spLocks noGrp="1"/>
          </p:cNvSpPr>
          <p:nvPr>
            <p:ph idx="1"/>
          </p:nvPr>
        </p:nvSpPr>
        <p:spPr>
          <a:xfrm>
            <a:off x="481012" y="1813293"/>
            <a:ext cx="11177587" cy="4163140"/>
          </a:xfrm>
        </p:spPr>
        <p:txBody>
          <a:bodyPr>
            <a:normAutofit/>
          </a:bodyPr>
          <a:lstStyle/>
          <a:p>
            <a:pPr algn="just">
              <a:lnSpc>
                <a:spcPct val="150000"/>
              </a:lnSpc>
            </a:pPr>
            <a:r>
              <a:rPr lang="en-US" sz="2000" dirty="0">
                <a:latin typeface="Times New Roman" panose="02020603050405020304" pitchFamily="18" charset="0"/>
                <a:cs typeface="Times New Roman" panose="02020603050405020304" pitchFamily="18" charset="0"/>
              </a:rPr>
              <a:t>Auto Loss Exposures</a:t>
            </a:r>
          </a:p>
          <a:p>
            <a:pPr marL="0" indent="0" algn="just">
              <a:lnSpc>
                <a:spcPct val="150000"/>
              </a:lnSpc>
              <a:buNone/>
            </a:pPr>
            <a:r>
              <a:rPr lang="en-US" sz="2000" dirty="0">
                <a:latin typeface="Times New Roman" panose="02020603050405020304" pitchFamily="18" charset="0"/>
                <a:cs typeface="Times New Roman" panose="02020603050405020304" pitchFamily="18" charset="0"/>
              </a:rPr>
              <a:t>The major loss exposures arising out of automobile accidents are:</a:t>
            </a:r>
          </a:p>
          <a:p>
            <a:pPr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Legal liability for harm that you may cause others as a result of your negligence</a:t>
            </a:r>
          </a:p>
          <a:p>
            <a:pPr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Bodily injury to you and members of your family</a:t>
            </a:r>
          </a:p>
          <a:p>
            <a:pPr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Property damage to and / or theft of your vehicle</a:t>
            </a:r>
          </a:p>
        </p:txBody>
      </p:sp>
      <p:sp>
        <p:nvSpPr>
          <p:cNvPr id="4" name="Slide Number Placeholder 3"/>
          <p:cNvSpPr>
            <a:spLocks noGrp="1"/>
          </p:cNvSpPr>
          <p:nvPr>
            <p:ph type="sldNum" sz="quarter" idx="12"/>
          </p:nvPr>
        </p:nvSpPr>
        <p:spPr/>
        <p:txBody>
          <a:bodyPr/>
          <a:lstStyle/>
          <a:p>
            <a:fld id="{35AA3C07-6583-4390-8342-62F086B92219}" type="slidenum">
              <a:rPr lang="en-US" smtClean="0"/>
              <a:t>25</a:t>
            </a:fld>
            <a:endParaRPr lang="en-US"/>
          </a:p>
        </p:txBody>
      </p:sp>
    </p:spTree>
    <p:extLst>
      <p:ext uri="{BB962C8B-B14F-4D97-AF65-F5344CB8AC3E}">
        <p14:creationId xmlns:p14="http://schemas.microsoft.com/office/powerpoint/2010/main" val="385527195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fade">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fade">
                                      <p:cBhvr>
                                        <p:cTn id="2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30774" y="390452"/>
            <a:ext cx="10972800" cy="837501"/>
          </a:xfrm>
        </p:spPr>
        <p:txBody>
          <a:bodyPr>
            <a:normAutofit/>
          </a:bodyPr>
          <a:lstStyle/>
          <a:p>
            <a:pPr algn="ctr"/>
            <a:r>
              <a:rPr lang="en-US" sz="3600" b="1" dirty="0">
                <a:latin typeface="Times New Roman" panose="02020603050405020304" pitchFamily="18" charset="0"/>
                <a:cs typeface="Times New Roman" panose="02020603050405020304" pitchFamily="18" charset="0"/>
              </a:rPr>
              <a:t>Car / Automobile Insurance</a:t>
            </a:r>
          </a:p>
        </p:txBody>
      </p:sp>
      <p:sp>
        <p:nvSpPr>
          <p:cNvPr id="3" name="Content Placeholder 2"/>
          <p:cNvSpPr>
            <a:spLocks noGrp="1"/>
          </p:cNvSpPr>
          <p:nvPr>
            <p:ph idx="1"/>
          </p:nvPr>
        </p:nvSpPr>
        <p:spPr>
          <a:xfrm>
            <a:off x="488426" y="1429385"/>
            <a:ext cx="11215148" cy="4926963"/>
          </a:xfrm>
        </p:spPr>
        <p:txBody>
          <a:bodyPr>
            <a:normAutofit fontScale="92500" lnSpcReduction="10000"/>
          </a:bodyPr>
          <a:lstStyle/>
          <a:p>
            <a:pPr algn="just">
              <a:lnSpc>
                <a:spcPct val="150000"/>
              </a:lnSpc>
            </a:pPr>
            <a:r>
              <a:rPr lang="en-US" sz="2000" dirty="0">
                <a:latin typeface="Times New Roman" panose="02020603050405020304" pitchFamily="18" charset="0"/>
                <a:cs typeface="Times New Roman" panose="02020603050405020304" pitchFamily="18" charset="0"/>
              </a:rPr>
              <a:t>Coverage</a:t>
            </a:r>
          </a:p>
          <a:p>
            <a:pPr marL="0" indent="0" algn="just">
              <a:lnSpc>
                <a:spcPct val="150000"/>
              </a:lnSpc>
              <a:buNone/>
            </a:pPr>
            <a:r>
              <a:rPr lang="en-US" sz="2000" dirty="0">
                <a:latin typeface="Times New Roman" panose="02020603050405020304" pitchFamily="18" charset="0"/>
                <a:cs typeface="Times New Roman" panose="02020603050405020304" pitchFamily="18" charset="0"/>
              </a:rPr>
              <a:t>The personal auto policy includes four main types of coverage</a:t>
            </a:r>
          </a:p>
          <a:p>
            <a:pPr lvl="0"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“third-party” liability coverage for liability to third parties harmed by negligence of an insured person – </a:t>
            </a:r>
            <a:r>
              <a:rPr lang="en-US" sz="2000" i="1" dirty="0">
                <a:latin typeface="Times New Roman" panose="02020603050405020304" pitchFamily="18" charset="0"/>
                <a:cs typeface="Times New Roman" panose="02020603050405020304" pitchFamily="18" charset="0"/>
              </a:rPr>
              <a:t>liability coverage</a:t>
            </a:r>
            <a:endParaRPr lang="en-US" sz="2000" dirty="0">
              <a:latin typeface="Times New Roman" panose="02020603050405020304" pitchFamily="18" charset="0"/>
              <a:cs typeface="Times New Roman" panose="02020603050405020304" pitchFamily="18" charset="0"/>
            </a:endParaRPr>
          </a:p>
          <a:p>
            <a:pPr lvl="0"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“first-party” medical payments coverage for the insured, or in states with no-fault or related laws, personal injury protection coverage for the insured’s medical expenses and loss of income – </a:t>
            </a:r>
            <a:r>
              <a:rPr lang="en-US" sz="2000" i="1" dirty="0">
                <a:latin typeface="Times New Roman" panose="02020603050405020304" pitchFamily="18" charset="0"/>
                <a:cs typeface="Times New Roman" panose="02020603050405020304" pitchFamily="18" charset="0"/>
              </a:rPr>
              <a:t>medical payments coverage</a:t>
            </a:r>
            <a:endParaRPr lang="en-US" sz="2000" dirty="0">
              <a:latin typeface="Times New Roman" panose="02020603050405020304" pitchFamily="18" charset="0"/>
              <a:cs typeface="Times New Roman" panose="02020603050405020304" pitchFamily="18" charset="0"/>
            </a:endParaRPr>
          </a:p>
          <a:p>
            <a:pPr lvl="0"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Uninsured and underinsured motorists coverage for losses caused to an insured by drivers without liability insurance and drivers with comparatively low liability insurance limits – </a:t>
            </a:r>
            <a:r>
              <a:rPr lang="en-US" sz="2000" i="1" dirty="0">
                <a:latin typeface="Times New Roman" panose="02020603050405020304" pitchFamily="18" charset="0"/>
                <a:cs typeface="Times New Roman" panose="02020603050405020304" pitchFamily="18" charset="0"/>
              </a:rPr>
              <a:t>uninsured and underinsured motorists coverage</a:t>
            </a:r>
            <a:endParaRPr lang="en-US" sz="2000" dirty="0">
              <a:latin typeface="Times New Roman" panose="02020603050405020304" pitchFamily="18" charset="0"/>
              <a:cs typeface="Times New Roman" panose="02020603050405020304" pitchFamily="18" charset="0"/>
            </a:endParaRPr>
          </a:p>
          <a:p>
            <a:pPr lvl="0" algn="just">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Coverage for physical damage to or theft of insured autos – </a:t>
            </a:r>
            <a:r>
              <a:rPr lang="en-US" sz="2000" i="1" dirty="0">
                <a:latin typeface="Times New Roman" panose="02020603050405020304" pitchFamily="18" charset="0"/>
                <a:cs typeface="Times New Roman" panose="02020603050405020304" pitchFamily="18" charset="0"/>
              </a:rPr>
              <a:t>damage and other losses to autos</a:t>
            </a:r>
            <a:endParaRPr lang="en-US" sz="2000" dirty="0">
              <a:latin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12"/>
          </p:nvPr>
        </p:nvSpPr>
        <p:spPr/>
        <p:txBody>
          <a:bodyPr/>
          <a:lstStyle/>
          <a:p>
            <a:fld id="{35AA3C07-6583-4390-8342-62F086B92219}" type="slidenum">
              <a:rPr lang="en-US" smtClean="0"/>
              <a:t>26</a:t>
            </a:fld>
            <a:endParaRPr lang="en-US"/>
          </a:p>
        </p:txBody>
      </p:sp>
    </p:spTree>
    <p:extLst>
      <p:ext uri="{BB962C8B-B14F-4D97-AF65-F5344CB8AC3E}">
        <p14:creationId xmlns:p14="http://schemas.microsoft.com/office/powerpoint/2010/main" val="359465547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fade">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fade">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fade">
                                      <p:cBhvr>
                                        <p:cTn id="27"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96751" y="449422"/>
            <a:ext cx="10972800" cy="820723"/>
          </a:xfrm>
        </p:spPr>
        <p:txBody>
          <a:bodyPr>
            <a:normAutofit/>
          </a:bodyPr>
          <a:lstStyle/>
          <a:p>
            <a:pPr algn="ctr"/>
            <a:r>
              <a:rPr lang="en-US" sz="3600" b="1" dirty="0">
                <a:latin typeface="Times New Roman" panose="02020603050405020304" pitchFamily="18" charset="0"/>
                <a:cs typeface="Times New Roman" panose="02020603050405020304" pitchFamily="18" charset="0"/>
              </a:rPr>
              <a:t>Car / Automobile Insurance</a:t>
            </a:r>
          </a:p>
        </p:txBody>
      </p:sp>
      <p:sp>
        <p:nvSpPr>
          <p:cNvPr id="3" name="Content Placeholder 2"/>
          <p:cNvSpPr>
            <a:spLocks noGrp="1"/>
          </p:cNvSpPr>
          <p:nvPr>
            <p:ph idx="1"/>
          </p:nvPr>
        </p:nvSpPr>
        <p:spPr>
          <a:xfrm>
            <a:off x="263736" y="1433971"/>
            <a:ext cx="11405815" cy="4922377"/>
          </a:xfrm>
        </p:spPr>
        <p:txBody>
          <a:bodyPr>
            <a:normAutofit fontScale="77500" lnSpcReduction="20000"/>
          </a:bodyPr>
          <a:lstStyle/>
          <a:p>
            <a:pPr algn="just">
              <a:lnSpc>
                <a:spcPct val="150000"/>
              </a:lnSpc>
            </a:pPr>
            <a:r>
              <a:rPr lang="en-US" sz="2600" dirty="0">
                <a:latin typeface="Times New Roman" panose="02020603050405020304" pitchFamily="18" charset="0"/>
                <a:cs typeface="Times New Roman" panose="02020603050405020304" pitchFamily="18" charset="0"/>
              </a:rPr>
              <a:t>Auto insurance pricing: rating factors</a:t>
            </a:r>
          </a:p>
          <a:p>
            <a:pPr marL="0" indent="0" algn="just">
              <a:lnSpc>
                <a:spcPct val="150000"/>
              </a:lnSpc>
              <a:buNone/>
            </a:pPr>
            <a:r>
              <a:rPr lang="en-US" sz="2600" dirty="0">
                <a:latin typeface="Times New Roman" panose="02020603050405020304" pitchFamily="18" charset="0"/>
                <a:cs typeface="Times New Roman" panose="02020603050405020304" pitchFamily="18" charset="0"/>
              </a:rPr>
              <a:t>Auto insurance rates charged to different consumers reflect differences in the discounted expected costs of providing coverage. In order to classify different persons into homogeneous groups with respect to expected claim costs, insurers generally use rate classification systems that include:</a:t>
            </a:r>
          </a:p>
          <a:p>
            <a:pPr lvl="0" algn="just">
              <a:lnSpc>
                <a:spcPct val="150000"/>
              </a:lnSpc>
              <a:buFont typeface="Wingdings" panose="05000000000000000000" pitchFamily="2" charset="2"/>
              <a:buChar char="Ø"/>
            </a:pPr>
            <a:r>
              <a:rPr lang="en-US" sz="2600" i="1" dirty="0">
                <a:latin typeface="Times New Roman" panose="02020603050405020304" pitchFamily="18" charset="0"/>
                <a:cs typeface="Times New Roman" panose="02020603050405020304" pitchFamily="18" charset="0"/>
              </a:rPr>
              <a:t>Driver classes</a:t>
            </a:r>
            <a:r>
              <a:rPr lang="en-US" sz="2600" dirty="0">
                <a:latin typeface="Times New Roman" panose="02020603050405020304" pitchFamily="18" charset="0"/>
                <a:cs typeface="Times New Roman" panose="02020603050405020304" pitchFamily="18" charset="0"/>
              </a:rPr>
              <a:t> that reflect the characteristics of individual insureds</a:t>
            </a:r>
          </a:p>
          <a:p>
            <a:pPr lvl="0" algn="just">
              <a:lnSpc>
                <a:spcPct val="150000"/>
              </a:lnSpc>
              <a:buFont typeface="Wingdings" panose="05000000000000000000" pitchFamily="2" charset="2"/>
              <a:buChar char="Ø"/>
            </a:pPr>
            <a:r>
              <a:rPr lang="en-US" sz="2600" i="1" dirty="0">
                <a:latin typeface="Times New Roman" panose="02020603050405020304" pitchFamily="18" charset="0"/>
                <a:cs typeface="Times New Roman" panose="02020603050405020304" pitchFamily="18" charset="0"/>
              </a:rPr>
              <a:t>Territorial rating</a:t>
            </a:r>
            <a:r>
              <a:rPr lang="en-US" sz="2600" dirty="0">
                <a:latin typeface="Times New Roman" panose="02020603050405020304" pitchFamily="18" charset="0"/>
                <a:cs typeface="Times New Roman" panose="02020603050405020304" pitchFamily="18" charset="0"/>
              </a:rPr>
              <a:t> to reflect expected differences in claim costs for people who live in different geographical areas (holding individual characteristics constant)</a:t>
            </a:r>
          </a:p>
          <a:p>
            <a:pPr marL="0" indent="0" algn="just">
              <a:lnSpc>
                <a:spcPct val="150000"/>
              </a:lnSpc>
              <a:buNone/>
            </a:pPr>
            <a:r>
              <a:rPr lang="en-US" sz="2600" dirty="0">
                <a:latin typeface="Times New Roman" panose="02020603050405020304" pitchFamily="18" charset="0"/>
                <a:cs typeface="Times New Roman" panose="02020603050405020304" pitchFamily="18" charset="0"/>
              </a:rPr>
              <a:t>Physical damage rates depend on the value and type of vehicle. Liability insurance rates sometimes also depend on the type of vehicle, given evidence the certain vehicles, such as cars’ color, performance, are more likely to be involved in at-fault accidents.</a:t>
            </a:r>
          </a:p>
          <a:p>
            <a:pPr marL="0" indent="0">
              <a:buNone/>
            </a:pPr>
            <a:endParaRPr lang="en-US" dirty="0"/>
          </a:p>
        </p:txBody>
      </p:sp>
      <p:sp>
        <p:nvSpPr>
          <p:cNvPr id="4" name="Slide Number Placeholder 3"/>
          <p:cNvSpPr>
            <a:spLocks noGrp="1"/>
          </p:cNvSpPr>
          <p:nvPr>
            <p:ph type="sldNum" sz="quarter" idx="12"/>
          </p:nvPr>
        </p:nvSpPr>
        <p:spPr/>
        <p:txBody>
          <a:bodyPr/>
          <a:lstStyle/>
          <a:p>
            <a:fld id="{35AA3C07-6583-4390-8342-62F086B92219}" type="slidenum">
              <a:rPr lang="en-US" smtClean="0"/>
              <a:t>27</a:t>
            </a:fld>
            <a:endParaRPr lang="en-US"/>
          </a:p>
        </p:txBody>
      </p:sp>
    </p:spTree>
    <p:extLst>
      <p:ext uri="{BB962C8B-B14F-4D97-AF65-F5344CB8AC3E}">
        <p14:creationId xmlns:p14="http://schemas.microsoft.com/office/powerpoint/2010/main" val="179210825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fade">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fade">
                                      <p:cBhvr>
                                        <p:cTn id="2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423949"/>
            <a:ext cx="10972800" cy="507077"/>
          </a:xfrm>
        </p:spPr>
        <p:txBody>
          <a:bodyPr>
            <a:noAutofit/>
          </a:bodyPr>
          <a:lstStyle/>
          <a:p>
            <a:pPr algn="ctr"/>
            <a:r>
              <a:rPr lang="en-US" sz="3600" b="1" i="1" dirty="0">
                <a:latin typeface="Times New Roman" panose="02020603050405020304" pitchFamily="18" charset="0"/>
                <a:cs typeface="Times New Roman" panose="02020603050405020304" pitchFamily="18" charset="0"/>
              </a:rPr>
              <a:t>Introduction</a:t>
            </a:r>
          </a:p>
        </p:txBody>
      </p:sp>
      <p:sp>
        <p:nvSpPr>
          <p:cNvPr id="3" name="Content Placeholder 2"/>
          <p:cNvSpPr>
            <a:spLocks noGrp="1"/>
          </p:cNvSpPr>
          <p:nvPr>
            <p:ph idx="1"/>
          </p:nvPr>
        </p:nvSpPr>
        <p:spPr>
          <a:xfrm>
            <a:off x="425796" y="931026"/>
            <a:ext cx="11232803" cy="4995948"/>
          </a:xfrm>
        </p:spPr>
        <p:txBody>
          <a:bodyPr>
            <a:noAutofit/>
          </a:bodyPr>
          <a:lstStyle/>
          <a:p>
            <a:r>
              <a:rPr lang="en-US" sz="1500" b="1" dirty="0">
                <a:latin typeface="Times New Roman" panose="02020603050405020304" pitchFamily="18" charset="0"/>
                <a:cs typeface="Times New Roman" panose="02020603050405020304" pitchFamily="18" charset="0"/>
              </a:rPr>
              <a:t>Household Insurance (Property / Casualty Insurance)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Home Insurance (fire, lighting, explosion, windstorm or hail, smoke, riot, vandalism, theft, breakage of glass, falling objects, water damage)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Automobile Insurance / Motor Insurance</a:t>
            </a:r>
          </a:p>
          <a:p>
            <a:r>
              <a:rPr lang="en-US" sz="1500" b="1" dirty="0">
                <a:latin typeface="Times New Roman" panose="02020603050405020304" pitchFamily="18" charset="0"/>
                <a:cs typeface="Times New Roman" panose="02020603050405020304" pitchFamily="18" charset="0"/>
              </a:rPr>
              <a:t>Business Insurance (Business and Commercial Insurance)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Property Insurance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Liability Insurance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Boiler and Machinery</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Inland Marine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Credit Insurance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Crime Insurance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Glass Insurance</a:t>
            </a:r>
          </a:p>
          <a:p>
            <a:r>
              <a:rPr lang="en-US" sz="1500" b="1" dirty="0">
                <a:latin typeface="Times New Roman" panose="02020603050405020304" pitchFamily="18" charset="0"/>
                <a:cs typeface="Times New Roman" panose="02020603050405020304" pitchFamily="18" charset="0"/>
              </a:rPr>
              <a:t>Employee Benefits (Health and Disability Insurance)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Group Life Insurance (Social Insurance Scheme)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Disability Income Insurance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Workers’ Compensation</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Unemployment Insurance</a:t>
            </a:r>
          </a:p>
          <a:p>
            <a:pPr>
              <a:buFont typeface="Wingdings" panose="05000000000000000000" pitchFamily="2" charset="2"/>
              <a:buChar char="Ø"/>
            </a:pPr>
            <a:r>
              <a:rPr lang="en-US" sz="1500" dirty="0">
                <a:latin typeface="Times New Roman" panose="02020603050405020304" pitchFamily="18" charset="0"/>
                <a:cs typeface="Times New Roman" panose="02020603050405020304" pitchFamily="18" charset="0"/>
              </a:rPr>
              <a:t>Pension Plans</a:t>
            </a:r>
          </a:p>
          <a:p>
            <a:pPr>
              <a:buFont typeface="Wingdings" panose="05000000000000000000" pitchFamily="2" charset="2"/>
              <a:buChar char="Ø"/>
            </a:pPr>
            <a:endParaRPr lang="en-US" sz="1500" dirty="0">
              <a:latin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12"/>
          </p:nvPr>
        </p:nvSpPr>
        <p:spPr/>
        <p:txBody>
          <a:bodyPr/>
          <a:lstStyle/>
          <a:p>
            <a:fld id="{35AA3C07-6583-4390-8342-62F086B92219}" type="slidenum">
              <a:rPr lang="en-US" smtClean="0"/>
              <a:t>3</a:t>
            </a:fld>
            <a:endParaRPr lang="en-US"/>
          </a:p>
        </p:txBody>
      </p:sp>
    </p:spTree>
    <p:extLst>
      <p:ext uri="{BB962C8B-B14F-4D97-AF65-F5344CB8AC3E}">
        <p14:creationId xmlns:p14="http://schemas.microsoft.com/office/powerpoint/2010/main" val="2592749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par>
                                <p:cTn id="8" presetID="10" presetClass="entr" presetSubtype="0" fill="hold" nodeType="withEffect">
                                  <p:stCondLst>
                                    <p:cond delay="0"/>
                                  </p:stCondLst>
                                  <p:childTnLst>
                                    <p:set>
                                      <p:cBhvr>
                                        <p:cTn id="9" dur="1" fill="hold">
                                          <p:stCondLst>
                                            <p:cond delay="0"/>
                                          </p:stCondLst>
                                        </p:cTn>
                                        <p:tgtEl>
                                          <p:spTgt spid="3">
                                            <p:txEl>
                                              <p:pRg st="2" end="2"/>
                                            </p:txEl>
                                          </p:spTgt>
                                        </p:tgtEl>
                                        <p:attrNameLst>
                                          <p:attrName>style.visibility</p:attrName>
                                        </p:attrNameLst>
                                      </p:cBhvr>
                                      <p:to>
                                        <p:strVal val="visible"/>
                                      </p:to>
                                    </p:set>
                                    <p:animEffect transition="in" filter="fade">
                                      <p:cBhvr>
                                        <p:cTn id="10" dur="500"/>
                                        <p:tgtEl>
                                          <p:spTgt spid="3">
                                            <p:txEl>
                                              <p:pRg st="2" end="2"/>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ntr" presetSubtype="0" fill="hold" nodeType="click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animEffect transition="in" filter="fade">
                                      <p:cBhvr>
                                        <p:cTn id="15" dur="500"/>
                                        <p:tgtEl>
                                          <p:spTgt spid="3">
                                            <p:txEl>
                                              <p:pRg st="4" end="4"/>
                                            </p:txEl>
                                          </p:spTgt>
                                        </p:tgtEl>
                                      </p:cBhvr>
                                    </p:animEffect>
                                  </p:childTnLst>
                                </p:cTn>
                              </p:par>
                              <p:par>
                                <p:cTn id="16" presetID="10" presetClass="entr" presetSubtype="0" fill="hold" nodeType="withEffect">
                                  <p:stCondLst>
                                    <p:cond delay="0"/>
                                  </p:stCondLst>
                                  <p:childTnLst>
                                    <p:set>
                                      <p:cBhvr>
                                        <p:cTn id="17" dur="1" fill="hold">
                                          <p:stCondLst>
                                            <p:cond delay="0"/>
                                          </p:stCondLst>
                                        </p:cTn>
                                        <p:tgtEl>
                                          <p:spTgt spid="3">
                                            <p:txEl>
                                              <p:pRg st="5" end="5"/>
                                            </p:txEl>
                                          </p:spTgt>
                                        </p:tgtEl>
                                        <p:attrNameLst>
                                          <p:attrName>style.visibility</p:attrName>
                                        </p:attrNameLst>
                                      </p:cBhvr>
                                      <p:to>
                                        <p:strVal val="visible"/>
                                      </p:to>
                                    </p:set>
                                    <p:animEffect transition="in" filter="fade">
                                      <p:cBhvr>
                                        <p:cTn id="18" dur="500"/>
                                        <p:tgtEl>
                                          <p:spTgt spid="3">
                                            <p:txEl>
                                              <p:pRg st="5" end="5"/>
                                            </p:txEl>
                                          </p:spTgt>
                                        </p:tgtEl>
                                      </p:cBhvr>
                                    </p:animEffect>
                                  </p:childTnLst>
                                </p:cTn>
                              </p:par>
                              <p:par>
                                <p:cTn id="19" presetID="10" presetClass="entr" presetSubtype="0" fill="hold" nodeType="withEffect">
                                  <p:stCondLst>
                                    <p:cond delay="0"/>
                                  </p:stCondLst>
                                  <p:childTnLst>
                                    <p:set>
                                      <p:cBhvr>
                                        <p:cTn id="20" dur="1" fill="hold">
                                          <p:stCondLst>
                                            <p:cond delay="0"/>
                                          </p:stCondLst>
                                        </p:cTn>
                                        <p:tgtEl>
                                          <p:spTgt spid="3">
                                            <p:txEl>
                                              <p:pRg st="6" end="6"/>
                                            </p:txEl>
                                          </p:spTgt>
                                        </p:tgtEl>
                                        <p:attrNameLst>
                                          <p:attrName>style.visibility</p:attrName>
                                        </p:attrNameLst>
                                      </p:cBhvr>
                                      <p:to>
                                        <p:strVal val="visible"/>
                                      </p:to>
                                    </p:set>
                                    <p:animEffect transition="in" filter="fade">
                                      <p:cBhvr>
                                        <p:cTn id="21" dur="500"/>
                                        <p:tgtEl>
                                          <p:spTgt spid="3">
                                            <p:txEl>
                                              <p:pRg st="6" end="6"/>
                                            </p:txEl>
                                          </p:spTgt>
                                        </p:tgtEl>
                                      </p:cBhvr>
                                    </p:animEffect>
                                  </p:childTnLst>
                                </p:cTn>
                              </p:par>
                              <p:par>
                                <p:cTn id="22" presetID="10" presetClass="entr" presetSubtype="0" fill="hold" nodeType="withEffect">
                                  <p:stCondLst>
                                    <p:cond delay="0"/>
                                  </p:stCondLst>
                                  <p:childTnLst>
                                    <p:set>
                                      <p:cBhvr>
                                        <p:cTn id="23" dur="1" fill="hold">
                                          <p:stCondLst>
                                            <p:cond delay="0"/>
                                          </p:stCondLst>
                                        </p:cTn>
                                        <p:tgtEl>
                                          <p:spTgt spid="3">
                                            <p:txEl>
                                              <p:pRg st="7" end="7"/>
                                            </p:txEl>
                                          </p:spTgt>
                                        </p:tgtEl>
                                        <p:attrNameLst>
                                          <p:attrName>style.visibility</p:attrName>
                                        </p:attrNameLst>
                                      </p:cBhvr>
                                      <p:to>
                                        <p:strVal val="visible"/>
                                      </p:to>
                                    </p:set>
                                    <p:animEffect transition="in" filter="fade">
                                      <p:cBhvr>
                                        <p:cTn id="24" dur="500"/>
                                        <p:tgtEl>
                                          <p:spTgt spid="3">
                                            <p:txEl>
                                              <p:pRg st="7" end="7"/>
                                            </p:txEl>
                                          </p:spTgt>
                                        </p:tgtEl>
                                      </p:cBhvr>
                                    </p:animEffect>
                                  </p:childTnLst>
                                </p:cTn>
                              </p:par>
                              <p:par>
                                <p:cTn id="25" presetID="10" presetClass="entr" presetSubtype="0" fill="hold" nodeType="withEffect">
                                  <p:stCondLst>
                                    <p:cond delay="0"/>
                                  </p:stCondLst>
                                  <p:childTnLst>
                                    <p:set>
                                      <p:cBhvr>
                                        <p:cTn id="26" dur="1" fill="hold">
                                          <p:stCondLst>
                                            <p:cond delay="0"/>
                                          </p:stCondLst>
                                        </p:cTn>
                                        <p:tgtEl>
                                          <p:spTgt spid="3">
                                            <p:txEl>
                                              <p:pRg st="8" end="8"/>
                                            </p:txEl>
                                          </p:spTgt>
                                        </p:tgtEl>
                                        <p:attrNameLst>
                                          <p:attrName>style.visibility</p:attrName>
                                        </p:attrNameLst>
                                      </p:cBhvr>
                                      <p:to>
                                        <p:strVal val="visible"/>
                                      </p:to>
                                    </p:set>
                                    <p:animEffect transition="in" filter="fade">
                                      <p:cBhvr>
                                        <p:cTn id="27" dur="500"/>
                                        <p:tgtEl>
                                          <p:spTgt spid="3">
                                            <p:txEl>
                                              <p:pRg st="8" end="8"/>
                                            </p:txEl>
                                          </p:spTgt>
                                        </p:tgtEl>
                                      </p:cBhvr>
                                    </p:animEffect>
                                  </p:childTnLst>
                                </p:cTn>
                              </p:par>
                              <p:par>
                                <p:cTn id="28" presetID="10" presetClass="entr" presetSubtype="0" fill="hold" nodeType="withEffect">
                                  <p:stCondLst>
                                    <p:cond delay="0"/>
                                  </p:stCondLst>
                                  <p:childTnLst>
                                    <p:set>
                                      <p:cBhvr>
                                        <p:cTn id="29" dur="1" fill="hold">
                                          <p:stCondLst>
                                            <p:cond delay="0"/>
                                          </p:stCondLst>
                                        </p:cTn>
                                        <p:tgtEl>
                                          <p:spTgt spid="3">
                                            <p:txEl>
                                              <p:pRg st="9" end="9"/>
                                            </p:txEl>
                                          </p:spTgt>
                                        </p:tgtEl>
                                        <p:attrNameLst>
                                          <p:attrName>style.visibility</p:attrName>
                                        </p:attrNameLst>
                                      </p:cBhvr>
                                      <p:to>
                                        <p:strVal val="visible"/>
                                      </p:to>
                                    </p:set>
                                    <p:animEffect transition="in" filter="fade">
                                      <p:cBhvr>
                                        <p:cTn id="30" dur="500"/>
                                        <p:tgtEl>
                                          <p:spTgt spid="3">
                                            <p:txEl>
                                              <p:pRg st="9" end="9"/>
                                            </p:txEl>
                                          </p:spTgt>
                                        </p:tgtEl>
                                      </p:cBhvr>
                                    </p:animEffect>
                                  </p:childTnLst>
                                </p:cTn>
                              </p:par>
                              <p:par>
                                <p:cTn id="31" presetID="10" presetClass="entr" presetSubtype="0" fill="hold" nodeType="withEffect">
                                  <p:stCondLst>
                                    <p:cond delay="0"/>
                                  </p:stCondLst>
                                  <p:childTnLst>
                                    <p:set>
                                      <p:cBhvr>
                                        <p:cTn id="32" dur="1" fill="hold">
                                          <p:stCondLst>
                                            <p:cond delay="0"/>
                                          </p:stCondLst>
                                        </p:cTn>
                                        <p:tgtEl>
                                          <p:spTgt spid="3">
                                            <p:txEl>
                                              <p:pRg st="10" end="10"/>
                                            </p:txEl>
                                          </p:spTgt>
                                        </p:tgtEl>
                                        <p:attrNameLst>
                                          <p:attrName>style.visibility</p:attrName>
                                        </p:attrNameLst>
                                      </p:cBhvr>
                                      <p:to>
                                        <p:strVal val="visible"/>
                                      </p:to>
                                    </p:set>
                                    <p:animEffect transition="in" filter="fade">
                                      <p:cBhvr>
                                        <p:cTn id="33" dur="500"/>
                                        <p:tgtEl>
                                          <p:spTgt spid="3">
                                            <p:txEl>
                                              <p:pRg st="10" end="10"/>
                                            </p:txEl>
                                          </p:spTgt>
                                        </p:tgtEl>
                                      </p:cBhvr>
                                    </p:animEffect>
                                  </p:childTnLst>
                                </p:cTn>
                              </p:par>
                            </p:childTnLst>
                          </p:cTn>
                        </p:par>
                      </p:childTnLst>
                    </p:cTn>
                  </p:par>
                  <p:par>
                    <p:cTn id="34" fill="hold">
                      <p:stCondLst>
                        <p:cond delay="indefinite"/>
                      </p:stCondLst>
                      <p:childTnLst>
                        <p:par>
                          <p:cTn id="35" fill="hold">
                            <p:stCondLst>
                              <p:cond delay="0"/>
                            </p:stCondLst>
                            <p:childTnLst>
                              <p:par>
                                <p:cTn id="36" presetID="10" presetClass="entr" presetSubtype="0" fill="hold" nodeType="clickEffect">
                                  <p:stCondLst>
                                    <p:cond delay="0"/>
                                  </p:stCondLst>
                                  <p:childTnLst>
                                    <p:set>
                                      <p:cBhvr>
                                        <p:cTn id="37" dur="1" fill="hold">
                                          <p:stCondLst>
                                            <p:cond delay="0"/>
                                          </p:stCondLst>
                                        </p:cTn>
                                        <p:tgtEl>
                                          <p:spTgt spid="3">
                                            <p:txEl>
                                              <p:pRg st="12" end="12"/>
                                            </p:txEl>
                                          </p:spTgt>
                                        </p:tgtEl>
                                        <p:attrNameLst>
                                          <p:attrName>style.visibility</p:attrName>
                                        </p:attrNameLst>
                                      </p:cBhvr>
                                      <p:to>
                                        <p:strVal val="visible"/>
                                      </p:to>
                                    </p:set>
                                    <p:animEffect transition="in" filter="fade">
                                      <p:cBhvr>
                                        <p:cTn id="38" dur="500"/>
                                        <p:tgtEl>
                                          <p:spTgt spid="3">
                                            <p:txEl>
                                              <p:pRg st="12" end="12"/>
                                            </p:txEl>
                                          </p:spTgt>
                                        </p:tgtEl>
                                      </p:cBhvr>
                                    </p:animEffect>
                                  </p:childTnLst>
                                </p:cTn>
                              </p:par>
                              <p:par>
                                <p:cTn id="39" presetID="10" presetClass="entr" presetSubtype="0" fill="hold" nodeType="withEffect">
                                  <p:stCondLst>
                                    <p:cond delay="0"/>
                                  </p:stCondLst>
                                  <p:childTnLst>
                                    <p:set>
                                      <p:cBhvr>
                                        <p:cTn id="40" dur="1" fill="hold">
                                          <p:stCondLst>
                                            <p:cond delay="0"/>
                                          </p:stCondLst>
                                        </p:cTn>
                                        <p:tgtEl>
                                          <p:spTgt spid="3">
                                            <p:txEl>
                                              <p:pRg st="13" end="13"/>
                                            </p:txEl>
                                          </p:spTgt>
                                        </p:tgtEl>
                                        <p:attrNameLst>
                                          <p:attrName>style.visibility</p:attrName>
                                        </p:attrNameLst>
                                      </p:cBhvr>
                                      <p:to>
                                        <p:strVal val="visible"/>
                                      </p:to>
                                    </p:set>
                                    <p:animEffect transition="in" filter="fade">
                                      <p:cBhvr>
                                        <p:cTn id="41" dur="500"/>
                                        <p:tgtEl>
                                          <p:spTgt spid="3">
                                            <p:txEl>
                                              <p:pRg st="13" end="13"/>
                                            </p:txEl>
                                          </p:spTgt>
                                        </p:tgtEl>
                                      </p:cBhvr>
                                    </p:animEffect>
                                  </p:childTnLst>
                                </p:cTn>
                              </p:par>
                              <p:par>
                                <p:cTn id="42" presetID="10" presetClass="entr" presetSubtype="0" fill="hold" nodeType="withEffect">
                                  <p:stCondLst>
                                    <p:cond delay="0"/>
                                  </p:stCondLst>
                                  <p:childTnLst>
                                    <p:set>
                                      <p:cBhvr>
                                        <p:cTn id="43" dur="1" fill="hold">
                                          <p:stCondLst>
                                            <p:cond delay="0"/>
                                          </p:stCondLst>
                                        </p:cTn>
                                        <p:tgtEl>
                                          <p:spTgt spid="3">
                                            <p:txEl>
                                              <p:pRg st="14" end="14"/>
                                            </p:txEl>
                                          </p:spTgt>
                                        </p:tgtEl>
                                        <p:attrNameLst>
                                          <p:attrName>style.visibility</p:attrName>
                                        </p:attrNameLst>
                                      </p:cBhvr>
                                      <p:to>
                                        <p:strVal val="visible"/>
                                      </p:to>
                                    </p:set>
                                    <p:animEffect transition="in" filter="fade">
                                      <p:cBhvr>
                                        <p:cTn id="44" dur="500"/>
                                        <p:tgtEl>
                                          <p:spTgt spid="3">
                                            <p:txEl>
                                              <p:pRg st="14" end="14"/>
                                            </p:txEl>
                                          </p:spTgt>
                                        </p:tgtEl>
                                      </p:cBhvr>
                                    </p:animEffect>
                                  </p:childTnLst>
                                </p:cTn>
                              </p:par>
                              <p:par>
                                <p:cTn id="45" presetID="10" presetClass="entr" presetSubtype="0" fill="hold" nodeType="withEffect">
                                  <p:stCondLst>
                                    <p:cond delay="0"/>
                                  </p:stCondLst>
                                  <p:childTnLst>
                                    <p:set>
                                      <p:cBhvr>
                                        <p:cTn id="46" dur="1" fill="hold">
                                          <p:stCondLst>
                                            <p:cond delay="0"/>
                                          </p:stCondLst>
                                        </p:cTn>
                                        <p:tgtEl>
                                          <p:spTgt spid="3">
                                            <p:txEl>
                                              <p:pRg st="15" end="15"/>
                                            </p:txEl>
                                          </p:spTgt>
                                        </p:tgtEl>
                                        <p:attrNameLst>
                                          <p:attrName>style.visibility</p:attrName>
                                        </p:attrNameLst>
                                      </p:cBhvr>
                                      <p:to>
                                        <p:strVal val="visible"/>
                                      </p:to>
                                    </p:set>
                                    <p:animEffect transition="in" filter="fade">
                                      <p:cBhvr>
                                        <p:cTn id="47" dur="500"/>
                                        <p:tgtEl>
                                          <p:spTgt spid="3">
                                            <p:txEl>
                                              <p:pRg st="15" end="15"/>
                                            </p:txEl>
                                          </p:spTgt>
                                        </p:tgtEl>
                                      </p:cBhvr>
                                    </p:animEffect>
                                  </p:childTnLst>
                                </p:cTn>
                              </p:par>
                              <p:par>
                                <p:cTn id="48" presetID="10" presetClass="entr" presetSubtype="0" fill="hold" nodeType="withEffect">
                                  <p:stCondLst>
                                    <p:cond delay="0"/>
                                  </p:stCondLst>
                                  <p:childTnLst>
                                    <p:set>
                                      <p:cBhvr>
                                        <p:cTn id="49" dur="1" fill="hold">
                                          <p:stCondLst>
                                            <p:cond delay="0"/>
                                          </p:stCondLst>
                                        </p:cTn>
                                        <p:tgtEl>
                                          <p:spTgt spid="3">
                                            <p:txEl>
                                              <p:pRg st="16" end="16"/>
                                            </p:txEl>
                                          </p:spTgt>
                                        </p:tgtEl>
                                        <p:attrNameLst>
                                          <p:attrName>style.visibility</p:attrName>
                                        </p:attrNameLst>
                                      </p:cBhvr>
                                      <p:to>
                                        <p:strVal val="visible"/>
                                      </p:to>
                                    </p:set>
                                    <p:animEffect transition="in" filter="fade">
                                      <p:cBhvr>
                                        <p:cTn id="50" dur="500"/>
                                        <p:tgtEl>
                                          <p:spTgt spid="3">
                                            <p:txEl>
                                              <p:pRg st="16" end="1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12800" y="731836"/>
            <a:ext cx="10972800" cy="462741"/>
          </a:xfrm>
        </p:spPr>
        <p:txBody>
          <a:bodyPr>
            <a:normAutofit fontScale="90000"/>
          </a:bodyPr>
          <a:lstStyle/>
          <a:p>
            <a:pPr algn="ctr"/>
            <a:r>
              <a:rPr lang="en-US" sz="4000" b="1" i="1" dirty="0">
                <a:latin typeface="Times New Roman" panose="02020603050405020304" pitchFamily="18" charset="0"/>
                <a:cs typeface="Times New Roman" panose="02020603050405020304" pitchFamily="18" charset="0"/>
              </a:rPr>
              <a:t>Major Classes of Non-Life Insurance</a:t>
            </a:r>
          </a:p>
        </p:txBody>
      </p:sp>
      <p:sp>
        <p:nvSpPr>
          <p:cNvPr id="3" name="Content Placeholder 2"/>
          <p:cNvSpPr>
            <a:spLocks noGrp="1"/>
          </p:cNvSpPr>
          <p:nvPr>
            <p:ph idx="1"/>
          </p:nvPr>
        </p:nvSpPr>
        <p:spPr>
          <a:xfrm>
            <a:off x="539866" y="1454727"/>
            <a:ext cx="11112268" cy="4153219"/>
          </a:xfrm>
        </p:spPr>
        <p:txBody>
          <a:bodyPr>
            <a:noAutofit/>
          </a:bodyPr>
          <a:lstStyle/>
          <a:p>
            <a:pPr>
              <a:lnSpc>
                <a:spcPct val="150000"/>
              </a:lnSpc>
            </a:pPr>
            <a:r>
              <a:rPr lang="en-US" sz="2000" dirty="0">
                <a:latin typeface="Times New Roman" panose="02020603050405020304" pitchFamily="18" charset="0"/>
                <a:cs typeface="Times New Roman" panose="02020603050405020304" pitchFamily="18" charset="0"/>
              </a:rPr>
              <a:t>Fire</a:t>
            </a:r>
          </a:p>
          <a:p>
            <a:pPr>
              <a:lnSpc>
                <a:spcPct val="150000"/>
              </a:lnSpc>
            </a:pPr>
            <a:r>
              <a:rPr lang="en-US" sz="2000" dirty="0">
                <a:latin typeface="Times New Roman" panose="02020603050405020304" pitchFamily="18" charset="0"/>
                <a:cs typeface="Times New Roman" panose="02020603050405020304" pitchFamily="18" charset="0"/>
              </a:rPr>
              <a:t>Marine (Marine Hull; Marine Cargo)</a:t>
            </a:r>
          </a:p>
          <a:p>
            <a:pPr>
              <a:lnSpc>
                <a:spcPct val="150000"/>
              </a:lnSpc>
            </a:pPr>
            <a:r>
              <a:rPr lang="en-US" sz="2000" dirty="0">
                <a:latin typeface="Times New Roman" panose="02020603050405020304" pitchFamily="18" charset="0"/>
                <a:cs typeface="Times New Roman" panose="02020603050405020304" pitchFamily="18" charset="0"/>
              </a:rPr>
              <a:t>Motor Car (Private, Car; Commercial Vehicle; Land Transportation Operator; Motorcycle; Motor Trade)</a:t>
            </a:r>
          </a:p>
          <a:p>
            <a:pPr>
              <a:lnSpc>
                <a:spcPct val="150000"/>
              </a:lnSpc>
            </a:pPr>
            <a:r>
              <a:rPr lang="en-US" sz="2000" dirty="0">
                <a:latin typeface="Times New Roman" panose="02020603050405020304" pitchFamily="18" charset="0"/>
                <a:cs typeface="Times New Roman" panose="02020603050405020304" pitchFamily="18" charset="0"/>
              </a:rPr>
              <a:t>Personal Accident</a:t>
            </a:r>
          </a:p>
          <a:p>
            <a:pPr>
              <a:lnSpc>
                <a:spcPct val="150000"/>
              </a:lnSpc>
            </a:pPr>
            <a:r>
              <a:rPr lang="en-US" sz="2000" dirty="0">
                <a:latin typeface="Times New Roman" panose="02020603050405020304" pitchFamily="18" charset="0"/>
                <a:cs typeface="Times New Roman" panose="02020603050405020304" pitchFamily="18" charset="0"/>
              </a:rPr>
              <a:t>Aviation (Hull; Liabilities)</a:t>
            </a:r>
          </a:p>
          <a:p>
            <a:pPr>
              <a:lnSpc>
                <a:spcPct val="150000"/>
              </a:lnSpc>
            </a:pPr>
            <a:r>
              <a:rPr lang="en-US" sz="2000" dirty="0">
                <a:latin typeface="Times New Roman" panose="02020603050405020304" pitchFamily="18" charset="0"/>
                <a:cs typeface="Times New Roman" panose="02020603050405020304" pitchFamily="18" charset="0"/>
              </a:rPr>
              <a:t>Engineering Insurance (Contractors All Risks; Erection All Risks; Machinery Breakdown)</a:t>
            </a:r>
          </a:p>
          <a:p>
            <a:pPr>
              <a:lnSpc>
                <a:spcPct val="150000"/>
              </a:lnSpc>
            </a:pPr>
            <a:r>
              <a:rPr lang="en-US" sz="2000" dirty="0">
                <a:latin typeface="Times New Roman" panose="02020603050405020304" pitchFamily="18" charset="0"/>
                <a:cs typeface="Times New Roman" panose="02020603050405020304" pitchFamily="18" charset="0"/>
              </a:rPr>
              <a:t>Miscellaneous Casualty Lines ( Comprehensive General Liability; Scheduled Property Floater)</a:t>
            </a:r>
          </a:p>
          <a:p>
            <a:pPr>
              <a:lnSpc>
                <a:spcPct val="150000"/>
              </a:lnSpc>
            </a:pPr>
            <a:r>
              <a:rPr lang="en-US" sz="2000" dirty="0">
                <a:latin typeface="Times New Roman" panose="02020603050405020304" pitchFamily="18" charset="0"/>
                <a:cs typeface="Times New Roman" panose="02020603050405020304" pitchFamily="18" charset="0"/>
              </a:rPr>
              <a:t>Bonds (Surety; Fidelity)</a:t>
            </a:r>
          </a:p>
        </p:txBody>
      </p:sp>
      <p:sp>
        <p:nvSpPr>
          <p:cNvPr id="4" name="Slide Number Placeholder 3"/>
          <p:cNvSpPr>
            <a:spLocks noGrp="1"/>
          </p:cNvSpPr>
          <p:nvPr>
            <p:ph type="sldNum" sz="quarter" idx="12"/>
          </p:nvPr>
        </p:nvSpPr>
        <p:spPr/>
        <p:txBody>
          <a:bodyPr/>
          <a:lstStyle/>
          <a:p>
            <a:fld id="{35AA3C07-6583-4390-8342-62F086B92219}" type="slidenum">
              <a:rPr lang="en-US" smtClean="0"/>
              <a:t>4</a:t>
            </a:fld>
            <a:endParaRPr lang="en-US"/>
          </a:p>
        </p:txBody>
      </p:sp>
    </p:spTree>
    <p:extLst>
      <p:ext uri="{BB962C8B-B14F-4D97-AF65-F5344CB8AC3E}">
        <p14:creationId xmlns:p14="http://schemas.microsoft.com/office/powerpoint/2010/main" val="41773551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fade">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fade">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0" presetClass="entr" presetSubtype="0" fill="hold"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fade">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0" presetClass="entr" presetSubtype="0" fill="hold"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fade">
                                      <p:cBhvr>
                                        <p:cTn id="42"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21607" y="1122218"/>
            <a:ext cx="10972800" cy="487680"/>
          </a:xfrm>
        </p:spPr>
        <p:txBody>
          <a:bodyPr>
            <a:noAutofit/>
          </a:bodyPr>
          <a:lstStyle/>
          <a:p>
            <a:pPr algn="ctr"/>
            <a:r>
              <a:rPr lang="en-US" sz="3600" b="1" i="1" dirty="0">
                <a:latin typeface="Times New Roman" panose="02020603050405020304" pitchFamily="18" charset="0"/>
                <a:cs typeface="Times New Roman" panose="02020603050405020304" pitchFamily="18" charset="0"/>
              </a:rPr>
              <a:t>1. Fire Insurance</a:t>
            </a:r>
          </a:p>
        </p:txBody>
      </p:sp>
      <p:sp>
        <p:nvSpPr>
          <p:cNvPr id="3" name="Content Placeholder 2"/>
          <p:cNvSpPr>
            <a:spLocks noGrp="1"/>
          </p:cNvSpPr>
          <p:nvPr>
            <p:ph idx="1"/>
          </p:nvPr>
        </p:nvSpPr>
        <p:spPr>
          <a:xfrm>
            <a:off x="367607" y="2338590"/>
            <a:ext cx="11226800" cy="2801387"/>
          </a:xfrm>
        </p:spPr>
        <p:txBody>
          <a:bodyPr/>
          <a:lstStyle/>
          <a:p>
            <a:pPr>
              <a:lnSpc>
                <a:spcPct val="150000"/>
              </a:lnSpc>
            </a:pPr>
            <a:r>
              <a:rPr lang="en-US" sz="2000" i="1" dirty="0">
                <a:latin typeface="Times New Roman" panose="02020603050405020304" pitchFamily="18" charset="0"/>
                <a:cs typeface="Times New Roman" panose="02020603050405020304" pitchFamily="18" charset="0"/>
              </a:rPr>
              <a:t>Definition</a:t>
            </a:r>
          </a:p>
          <a:p>
            <a:pPr marL="0" indent="0">
              <a:lnSpc>
                <a:spcPct val="150000"/>
              </a:lnSpc>
              <a:buNone/>
            </a:pPr>
            <a:r>
              <a:rPr lang="en-US" sz="2000" dirty="0">
                <a:latin typeface="Times New Roman" panose="02020603050405020304" pitchFamily="18" charset="0"/>
                <a:cs typeface="Times New Roman" panose="02020603050405020304" pitchFamily="18" charset="0"/>
              </a:rPr>
              <a:t>Fire insurance is a contract whereby one (the insurer) promises, for a consideration (the premium) to indemnify, (the assured) for direct loss or damage of the latter’s property by fire or lightning.</a:t>
            </a:r>
          </a:p>
          <a:p>
            <a:pPr marL="0" indent="0">
              <a:lnSpc>
                <a:spcPct val="150000"/>
              </a:lnSpc>
              <a:buNone/>
            </a:pPr>
            <a:endParaRPr lang="en-US" dirty="0">
              <a:latin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12"/>
          </p:nvPr>
        </p:nvSpPr>
        <p:spPr/>
        <p:txBody>
          <a:bodyPr/>
          <a:lstStyle/>
          <a:p>
            <a:fld id="{35AA3C07-6583-4390-8342-62F086B92219}" type="slidenum">
              <a:rPr lang="en-US" smtClean="0"/>
              <a:t>5</a:t>
            </a:fld>
            <a:endParaRPr lang="en-US"/>
          </a:p>
        </p:txBody>
      </p:sp>
    </p:spTree>
    <p:extLst>
      <p:ext uri="{BB962C8B-B14F-4D97-AF65-F5344CB8AC3E}">
        <p14:creationId xmlns:p14="http://schemas.microsoft.com/office/powerpoint/2010/main" val="12166095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64066"/>
            <a:ext cx="10972800" cy="612369"/>
          </a:xfrm>
        </p:spPr>
        <p:txBody>
          <a:bodyPr>
            <a:noAutofit/>
          </a:bodyPr>
          <a:lstStyle/>
          <a:p>
            <a:pPr algn="ctr"/>
            <a:r>
              <a:rPr lang="en-US" sz="3600" b="1" i="1" dirty="0">
                <a:latin typeface="Times New Roman" panose="02020603050405020304" pitchFamily="18" charset="0"/>
                <a:cs typeface="Times New Roman" panose="02020603050405020304" pitchFamily="18" charset="0"/>
              </a:rPr>
              <a:t>1. Fire Insurance</a:t>
            </a:r>
            <a:endParaRPr lang="en-US" sz="3600" b="1" i="1" dirty="0"/>
          </a:p>
        </p:txBody>
      </p:sp>
      <p:sp>
        <p:nvSpPr>
          <p:cNvPr id="3" name="Content Placeholder 2"/>
          <p:cNvSpPr>
            <a:spLocks noGrp="1"/>
          </p:cNvSpPr>
          <p:nvPr>
            <p:ph idx="1"/>
          </p:nvPr>
        </p:nvSpPr>
        <p:spPr>
          <a:xfrm>
            <a:off x="500611" y="1592204"/>
            <a:ext cx="10972800" cy="3916363"/>
          </a:xfrm>
        </p:spPr>
        <p:txBody>
          <a:bodyPr>
            <a:normAutofit/>
          </a:bodyPr>
          <a:lstStyle/>
          <a:p>
            <a:pPr>
              <a:lnSpc>
                <a:spcPct val="150000"/>
              </a:lnSpc>
            </a:pPr>
            <a:r>
              <a:rPr lang="en-US" sz="2000" b="1" dirty="0">
                <a:latin typeface="Times New Roman" panose="02020603050405020304" pitchFamily="18" charset="0"/>
                <a:cs typeface="Times New Roman" panose="02020603050405020304" pitchFamily="18" charset="0"/>
              </a:rPr>
              <a:t>Who May Be Insured ?</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Absolute or Registered Owner of Property</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Part Owner or Joint Owner of Property</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Mortgagor or Mortgagee</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Lessor or Lessee</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Bailee – to whom property has been entrusted</a:t>
            </a:r>
          </a:p>
        </p:txBody>
      </p:sp>
      <p:sp>
        <p:nvSpPr>
          <p:cNvPr id="4" name="Slide Number Placeholder 3"/>
          <p:cNvSpPr>
            <a:spLocks noGrp="1"/>
          </p:cNvSpPr>
          <p:nvPr>
            <p:ph type="sldNum" sz="quarter" idx="12"/>
          </p:nvPr>
        </p:nvSpPr>
        <p:spPr/>
        <p:txBody>
          <a:bodyPr/>
          <a:lstStyle/>
          <a:p>
            <a:fld id="{35AA3C07-6583-4390-8342-62F086B92219}" type="slidenum">
              <a:rPr lang="en-US" smtClean="0"/>
              <a:t>6</a:t>
            </a:fld>
            <a:endParaRPr lang="en-US"/>
          </a:p>
        </p:txBody>
      </p:sp>
    </p:spTree>
    <p:extLst>
      <p:ext uri="{BB962C8B-B14F-4D97-AF65-F5344CB8AC3E}">
        <p14:creationId xmlns:p14="http://schemas.microsoft.com/office/powerpoint/2010/main" val="34492608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par>
                                <p:cTn id="8" presetID="10" presetClass="entr" presetSubtype="0" fill="hold" nodeType="withEffect">
                                  <p:stCondLst>
                                    <p:cond delay="0"/>
                                  </p:stCondLst>
                                  <p:childTnLst>
                                    <p:set>
                                      <p:cBhvr>
                                        <p:cTn id="9" dur="1" fill="hold">
                                          <p:stCondLst>
                                            <p:cond delay="0"/>
                                          </p:stCondLst>
                                        </p:cTn>
                                        <p:tgtEl>
                                          <p:spTgt spid="3">
                                            <p:txEl>
                                              <p:pRg st="2" end="2"/>
                                            </p:txEl>
                                          </p:spTgt>
                                        </p:tgtEl>
                                        <p:attrNameLst>
                                          <p:attrName>style.visibility</p:attrName>
                                        </p:attrNameLst>
                                      </p:cBhvr>
                                      <p:to>
                                        <p:strVal val="visible"/>
                                      </p:to>
                                    </p:set>
                                    <p:animEffect transition="in" filter="fade">
                                      <p:cBhvr>
                                        <p:cTn id="10" dur="500"/>
                                        <p:tgtEl>
                                          <p:spTgt spid="3">
                                            <p:txEl>
                                              <p:pRg st="2" end="2"/>
                                            </p:txEl>
                                          </p:spTgt>
                                        </p:tgtEl>
                                      </p:cBhvr>
                                    </p:animEffect>
                                  </p:childTnLst>
                                </p:cTn>
                              </p:par>
                              <p:par>
                                <p:cTn id="11" presetID="10" presetClass="entr" presetSubtype="0" fill="hold" nodeType="with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Effect transition="in" filter="fade">
                                      <p:cBhvr>
                                        <p:cTn id="13" dur="500"/>
                                        <p:tgtEl>
                                          <p:spTgt spid="3">
                                            <p:txEl>
                                              <p:pRg st="3" end="3"/>
                                            </p:txEl>
                                          </p:spTgt>
                                        </p:tgtEl>
                                      </p:cBhvr>
                                    </p:animEffect>
                                  </p:childTnLst>
                                </p:cTn>
                              </p:par>
                              <p:par>
                                <p:cTn id="14" presetID="10" presetClass="entr" presetSubtype="0" fill="hold" nodeType="withEffect">
                                  <p:stCondLst>
                                    <p:cond delay="0"/>
                                  </p:stCondLst>
                                  <p:childTnLst>
                                    <p:set>
                                      <p:cBhvr>
                                        <p:cTn id="15" dur="1" fill="hold">
                                          <p:stCondLst>
                                            <p:cond delay="0"/>
                                          </p:stCondLst>
                                        </p:cTn>
                                        <p:tgtEl>
                                          <p:spTgt spid="3">
                                            <p:txEl>
                                              <p:pRg st="4" end="4"/>
                                            </p:txEl>
                                          </p:spTgt>
                                        </p:tgtEl>
                                        <p:attrNameLst>
                                          <p:attrName>style.visibility</p:attrName>
                                        </p:attrNameLst>
                                      </p:cBhvr>
                                      <p:to>
                                        <p:strVal val="visible"/>
                                      </p:to>
                                    </p:set>
                                    <p:animEffect transition="in" filter="fade">
                                      <p:cBhvr>
                                        <p:cTn id="16" dur="500"/>
                                        <p:tgtEl>
                                          <p:spTgt spid="3">
                                            <p:txEl>
                                              <p:pRg st="4" end="4"/>
                                            </p:txEl>
                                          </p:spTgt>
                                        </p:tgtEl>
                                      </p:cBhvr>
                                    </p:animEffect>
                                  </p:childTnLst>
                                </p:cTn>
                              </p:par>
                              <p:par>
                                <p:cTn id="17" presetID="10" presetClass="entr" presetSubtype="0" fill="hold" nodeType="withEffect">
                                  <p:stCondLst>
                                    <p:cond delay="0"/>
                                  </p:stCondLst>
                                  <p:childTnLst>
                                    <p:set>
                                      <p:cBhvr>
                                        <p:cTn id="18" dur="1" fill="hold">
                                          <p:stCondLst>
                                            <p:cond delay="0"/>
                                          </p:stCondLst>
                                        </p:cTn>
                                        <p:tgtEl>
                                          <p:spTgt spid="3">
                                            <p:txEl>
                                              <p:pRg st="5" end="5"/>
                                            </p:txEl>
                                          </p:spTgt>
                                        </p:tgtEl>
                                        <p:attrNameLst>
                                          <p:attrName>style.visibility</p:attrName>
                                        </p:attrNameLst>
                                      </p:cBhvr>
                                      <p:to>
                                        <p:strVal val="visible"/>
                                      </p:to>
                                    </p:set>
                                    <p:animEffect transition="in" filter="fade">
                                      <p:cBhvr>
                                        <p:cTn id="19"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92526"/>
            <a:ext cx="10972800" cy="653935"/>
          </a:xfrm>
        </p:spPr>
        <p:txBody>
          <a:bodyPr>
            <a:normAutofit/>
          </a:bodyPr>
          <a:lstStyle/>
          <a:p>
            <a:pPr algn="ctr"/>
            <a:r>
              <a:rPr lang="en-US" sz="3600" b="1" i="1" dirty="0">
                <a:latin typeface="Times New Roman" panose="02020603050405020304" pitchFamily="18" charset="0"/>
                <a:cs typeface="Times New Roman" panose="02020603050405020304" pitchFamily="18" charset="0"/>
              </a:rPr>
              <a:t>1. Fire Insurance</a:t>
            </a:r>
            <a:endParaRPr lang="en-US" sz="3600" b="1" i="1" dirty="0"/>
          </a:p>
        </p:txBody>
      </p:sp>
      <p:sp>
        <p:nvSpPr>
          <p:cNvPr id="3" name="Content Placeholder 2"/>
          <p:cNvSpPr>
            <a:spLocks noGrp="1"/>
          </p:cNvSpPr>
          <p:nvPr>
            <p:ph idx="1"/>
          </p:nvPr>
        </p:nvSpPr>
        <p:spPr>
          <a:xfrm>
            <a:off x="442422" y="1429788"/>
            <a:ext cx="10909791" cy="4189299"/>
          </a:xfrm>
        </p:spPr>
        <p:txBody>
          <a:bodyPr>
            <a:noAutofit/>
          </a:bodyPr>
          <a:lstStyle/>
          <a:p>
            <a:pPr>
              <a:lnSpc>
                <a:spcPct val="150000"/>
              </a:lnSpc>
            </a:pPr>
            <a:r>
              <a:rPr lang="en-US" sz="2000" b="1" dirty="0">
                <a:latin typeface="Times New Roman" panose="02020603050405020304" pitchFamily="18" charset="0"/>
                <a:cs typeface="Times New Roman" panose="02020603050405020304" pitchFamily="18" charset="0"/>
              </a:rPr>
              <a:t>What May Be Insured ?</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Building (completed or under construction)</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Contents</a:t>
            </a:r>
          </a:p>
          <a:p>
            <a:pPr marL="514350" indent="-514350">
              <a:lnSpc>
                <a:spcPct val="150000"/>
              </a:lnSpc>
              <a:buAutoNum type="alphaLcParenR"/>
            </a:pPr>
            <a:r>
              <a:rPr lang="en-US" sz="2000" dirty="0">
                <a:latin typeface="Times New Roman" panose="02020603050405020304" pitchFamily="18" charset="0"/>
                <a:cs typeface="Times New Roman" panose="02020603050405020304" pitchFamily="18" charset="0"/>
              </a:rPr>
              <a:t>Stocks in trade, goods or merchandise</a:t>
            </a:r>
          </a:p>
          <a:p>
            <a:pPr marL="514350" indent="-514350">
              <a:lnSpc>
                <a:spcPct val="150000"/>
              </a:lnSpc>
              <a:buAutoNum type="alphaLcParenR"/>
            </a:pPr>
            <a:r>
              <a:rPr lang="en-US" sz="2000" dirty="0">
                <a:latin typeface="Times New Roman" panose="02020603050405020304" pitchFamily="18" charset="0"/>
                <a:cs typeface="Times New Roman" panose="02020603050405020304" pitchFamily="18" charset="0"/>
              </a:rPr>
              <a:t>Machinery, equipment, spare parts, accessories and tools</a:t>
            </a:r>
          </a:p>
          <a:p>
            <a:pPr marL="514350" indent="-514350">
              <a:lnSpc>
                <a:spcPct val="150000"/>
              </a:lnSpc>
              <a:buAutoNum type="alphaLcParenR"/>
            </a:pPr>
            <a:r>
              <a:rPr lang="en-US" sz="2000" dirty="0">
                <a:latin typeface="Times New Roman" panose="02020603050405020304" pitchFamily="18" charset="0"/>
                <a:cs typeface="Times New Roman" panose="02020603050405020304" pitchFamily="18" charset="0"/>
              </a:rPr>
              <a:t>Business or household appliances, utensils, furniture, fixtures and fittings</a:t>
            </a:r>
          </a:p>
          <a:p>
            <a:pPr marL="514350" indent="-514350">
              <a:lnSpc>
                <a:spcPct val="150000"/>
              </a:lnSpc>
              <a:buAutoNum type="alphaLcParenR"/>
            </a:pPr>
            <a:r>
              <a:rPr lang="en-US" sz="2000" dirty="0">
                <a:latin typeface="Times New Roman" panose="02020603050405020304" pitchFamily="18" charset="0"/>
                <a:cs typeface="Times New Roman" panose="02020603050405020304" pitchFamily="18" charset="0"/>
              </a:rPr>
              <a:t>Personal effects and belongings (money and jewelry excluded)</a:t>
            </a:r>
          </a:p>
          <a:p>
            <a:pPr marL="514350" indent="-514350">
              <a:lnSpc>
                <a:spcPct val="150000"/>
              </a:lnSpc>
              <a:buAutoNum type="alphaLcParenR"/>
            </a:pPr>
            <a:r>
              <a:rPr lang="en-US" sz="2000" dirty="0">
                <a:latin typeface="Times New Roman" panose="02020603050405020304" pitchFamily="18" charset="0"/>
                <a:cs typeface="Times New Roman" panose="02020603050405020304" pitchFamily="18" charset="0"/>
              </a:rPr>
              <a:t>Other materials, property, such as postage stamps, books, motor vehicles and others</a:t>
            </a:r>
          </a:p>
        </p:txBody>
      </p:sp>
      <p:sp>
        <p:nvSpPr>
          <p:cNvPr id="4" name="Slide Number Placeholder 3"/>
          <p:cNvSpPr>
            <a:spLocks noGrp="1"/>
          </p:cNvSpPr>
          <p:nvPr>
            <p:ph type="sldNum" sz="quarter" idx="12"/>
          </p:nvPr>
        </p:nvSpPr>
        <p:spPr/>
        <p:txBody>
          <a:bodyPr/>
          <a:lstStyle/>
          <a:p>
            <a:fld id="{35AA3C07-6583-4390-8342-62F086B92219}" type="slidenum">
              <a:rPr lang="en-US" smtClean="0"/>
              <a:t>7</a:t>
            </a:fld>
            <a:endParaRPr lang="en-US"/>
          </a:p>
        </p:txBody>
      </p:sp>
    </p:spTree>
    <p:extLst>
      <p:ext uri="{BB962C8B-B14F-4D97-AF65-F5344CB8AC3E}">
        <p14:creationId xmlns:p14="http://schemas.microsoft.com/office/powerpoint/2010/main" val="41014831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 presetClass="entr" presetSubtype="4"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 calcmode="lin" valueType="num">
                                      <p:cBhvr additive="base">
                                        <p:cTn id="1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18"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2" presetClass="entr" presetSubtype="4"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anim calcmode="lin" valueType="num">
                                      <p:cBhvr additive="base">
                                        <p:cTn id="23"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5" fill="hold">
                      <p:stCondLst>
                        <p:cond delay="indefinite"/>
                      </p:stCondLst>
                      <p:childTnLst>
                        <p:par>
                          <p:cTn id="26" fill="hold">
                            <p:stCondLst>
                              <p:cond delay="0"/>
                            </p:stCondLst>
                            <p:childTnLst>
                              <p:par>
                                <p:cTn id="27" presetID="2" presetClass="entr" presetSubtype="4" fill="hold" nodeType="clickEffect">
                                  <p:stCondLst>
                                    <p:cond delay="0"/>
                                  </p:stCondLst>
                                  <p:childTnLst>
                                    <p:set>
                                      <p:cBhvr>
                                        <p:cTn id="28" dur="1" fill="hold">
                                          <p:stCondLst>
                                            <p:cond delay="0"/>
                                          </p:stCondLst>
                                        </p:cTn>
                                        <p:tgtEl>
                                          <p:spTgt spid="3">
                                            <p:txEl>
                                              <p:pRg st="5" end="5"/>
                                            </p:txEl>
                                          </p:spTgt>
                                        </p:tgtEl>
                                        <p:attrNameLst>
                                          <p:attrName>style.visibility</p:attrName>
                                        </p:attrNameLst>
                                      </p:cBhvr>
                                      <p:to>
                                        <p:strVal val="visible"/>
                                      </p:to>
                                    </p:set>
                                    <p:anim calcmode="lin" valueType="num">
                                      <p:cBhvr additive="base">
                                        <p:cTn id="29"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0"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2" presetClass="entr" presetSubtype="4" fill="hold" nodeType="clickEffect">
                                  <p:stCondLst>
                                    <p:cond delay="0"/>
                                  </p:stCondLst>
                                  <p:childTnLst>
                                    <p:set>
                                      <p:cBhvr>
                                        <p:cTn id="34" dur="1" fill="hold">
                                          <p:stCondLst>
                                            <p:cond delay="0"/>
                                          </p:stCondLst>
                                        </p:cTn>
                                        <p:tgtEl>
                                          <p:spTgt spid="3">
                                            <p:txEl>
                                              <p:pRg st="6" end="6"/>
                                            </p:txEl>
                                          </p:spTgt>
                                        </p:tgtEl>
                                        <p:attrNameLst>
                                          <p:attrName>style.visibility</p:attrName>
                                        </p:attrNameLst>
                                      </p:cBhvr>
                                      <p:to>
                                        <p:strVal val="visible"/>
                                      </p:to>
                                    </p:set>
                                    <p:anim calcmode="lin" valueType="num">
                                      <p:cBhvr additive="base">
                                        <p:cTn id="35"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6"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37" fill="hold">
                      <p:stCondLst>
                        <p:cond delay="indefinite"/>
                      </p:stCondLst>
                      <p:childTnLst>
                        <p:par>
                          <p:cTn id="38" fill="hold">
                            <p:stCondLst>
                              <p:cond delay="0"/>
                            </p:stCondLst>
                            <p:childTnLst>
                              <p:par>
                                <p:cTn id="39" presetID="2" presetClass="entr" presetSubtype="4" fill="hold" nodeType="clickEffect">
                                  <p:stCondLst>
                                    <p:cond delay="0"/>
                                  </p:stCondLst>
                                  <p:childTnLst>
                                    <p:set>
                                      <p:cBhvr>
                                        <p:cTn id="40" dur="1" fill="hold">
                                          <p:stCondLst>
                                            <p:cond delay="0"/>
                                          </p:stCondLst>
                                        </p:cTn>
                                        <p:tgtEl>
                                          <p:spTgt spid="3">
                                            <p:txEl>
                                              <p:pRg st="7" end="7"/>
                                            </p:txEl>
                                          </p:spTgt>
                                        </p:tgtEl>
                                        <p:attrNameLst>
                                          <p:attrName>style.visibility</p:attrName>
                                        </p:attrNameLst>
                                      </p:cBhvr>
                                      <p:to>
                                        <p:strVal val="visible"/>
                                      </p:to>
                                    </p:set>
                                    <p:anim calcmode="lin" valueType="num">
                                      <p:cBhvr additive="base">
                                        <p:cTn id="41"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42"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712437"/>
            <a:ext cx="10972800" cy="687185"/>
          </a:xfrm>
        </p:spPr>
        <p:txBody>
          <a:bodyPr>
            <a:normAutofit/>
          </a:bodyPr>
          <a:lstStyle/>
          <a:p>
            <a:pPr algn="ctr"/>
            <a:r>
              <a:rPr lang="en-US" sz="3600" b="1" i="1" dirty="0">
                <a:latin typeface="Times New Roman" panose="02020603050405020304" pitchFamily="18" charset="0"/>
                <a:cs typeface="Times New Roman" panose="02020603050405020304" pitchFamily="18" charset="0"/>
              </a:rPr>
              <a:t>2. Marine Insurance</a:t>
            </a:r>
          </a:p>
        </p:txBody>
      </p:sp>
      <p:sp>
        <p:nvSpPr>
          <p:cNvPr id="3" name="Content Placeholder 2"/>
          <p:cNvSpPr>
            <a:spLocks noGrp="1"/>
          </p:cNvSpPr>
          <p:nvPr>
            <p:ph idx="1"/>
          </p:nvPr>
        </p:nvSpPr>
        <p:spPr>
          <a:xfrm>
            <a:off x="390698" y="1571106"/>
            <a:ext cx="11047615" cy="4131933"/>
          </a:xfrm>
        </p:spPr>
        <p:txBody>
          <a:bodyPr>
            <a:normAutofit/>
          </a:bodyPr>
          <a:lstStyle/>
          <a:p>
            <a:pPr>
              <a:lnSpc>
                <a:spcPct val="150000"/>
              </a:lnSpc>
            </a:pPr>
            <a:r>
              <a:rPr lang="en-US" sz="2000" dirty="0">
                <a:latin typeface="Times New Roman" panose="02020603050405020304" pitchFamily="18" charset="0"/>
                <a:cs typeface="Times New Roman" panose="02020603050405020304" pitchFamily="18" charset="0"/>
              </a:rPr>
              <a:t>Marine Insurance is an insurance against risks connected with navigation in which a ship, cargo, freightage, profit or other insurable interest in movable property may be exposed during a certain voyage or a fixed period of time.</a:t>
            </a:r>
          </a:p>
          <a:p>
            <a:pPr>
              <a:lnSpc>
                <a:spcPct val="150000"/>
              </a:lnSpc>
            </a:pPr>
            <a:r>
              <a:rPr lang="en-US" sz="2000" b="1" dirty="0">
                <a:latin typeface="Times New Roman" panose="02020603050405020304" pitchFamily="18" charset="0"/>
                <a:cs typeface="Times New Roman" panose="02020603050405020304" pitchFamily="18" charset="0"/>
              </a:rPr>
              <a:t>Classifications of Marine Insurance</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Cargo Insurance – this refers to insurance on goods or movables.</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Hull Insurance – this refers to insurance on ship.</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Freight Insurance – this refers to insurance on freight.</a:t>
            </a:r>
          </a:p>
        </p:txBody>
      </p:sp>
      <p:sp>
        <p:nvSpPr>
          <p:cNvPr id="4" name="Slide Number Placeholder 3"/>
          <p:cNvSpPr>
            <a:spLocks noGrp="1"/>
          </p:cNvSpPr>
          <p:nvPr>
            <p:ph type="sldNum" sz="quarter" idx="12"/>
          </p:nvPr>
        </p:nvSpPr>
        <p:spPr/>
        <p:txBody>
          <a:bodyPr/>
          <a:lstStyle/>
          <a:p>
            <a:fld id="{35AA3C07-6583-4390-8342-62F086B92219}" type="slidenum">
              <a:rPr lang="en-US" smtClean="0"/>
              <a:t>8</a:t>
            </a:fld>
            <a:endParaRPr lang="en-US"/>
          </a:p>
        </p:txBody>
      </p:sp>
    </p:spTree>
    <p:extLst>
      <p:ext uri="{BB962C8B-B14F-4D97-AF65-F5344CB8AC3E}">
        <p14:creationId xmlns:p14="http://schemas.microsoft.com/office/powerpoint/2010/main" val="347863872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par>
                                <p:cTn id="8" presetID="10" presetClass="entr" presetSubtype="0" fill="hold" nodeType="withEffect">
                                  <p:stCondLst>
                                    <p:cond delay="0"/>
                                  </p:stCondLst>
                                  <p:childTnLst>
                                    <p:set>
                                      <p:cBhvr>
                                        <p:cTn id="9" dur="1" fill="hold">
                                          <p:stCondLst>
                                            <p:cond delay="0"/>
                                          </p:stCondLst>
                                        </p:cTn>
                                        <p:tgtEl>
                                          <p:spTgt spid="3">
                                            <p:txEl>
                                              <p:pRg st="2" end="2"/>
                                            </p:txEl>
                                          </p:spTgt>
                                        </p:tgtEl>
                                        <p:attrNameLst>
                                          <p:attrName>style.visibility</p:attrName>
                                        </p:attrNameLst>
                                      </p:cBhvr>
                                      <p:to>
                                        <p:strVal val="visible"/>
                                      </p:to>
                                    </p:set>
                                    <p:animEffect transition="in" filter="fade">
                                      <p:cBhvr>
                                        <p:cTn id="10" dur="500"/>
                                        <p:tgtEl>
                                          <p:spTgt spid="3">
                                            <p:txEl>
                                              <p:pRg st="2" end="2"/>
                                            </p:txEl>
                                          </p:spTgt>
                                        </p:tgtEl>
                                      </p:cBhvr>
                                    </p:animEffect>
                                  </p:childTnLst>
                                </p:cTn>
                              </p:par>
                              <p:par>
                                <p:cTn id="11" presetID="10" presetClass="entr" presetSubtype="0" fill="hold" nodeType="with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Effect transition="in" filter="fade">
                                      <p:cBhvr>
                                        <p:cTn id="13" dur="500"/>
                                        <p:tgtEl>
                                          <p:spTgt spid="3">
                                            <p:txEl>
                                              <p:pRg st="3" end="3"/>
                                            </p:txEl>
                                          </p:spTgt>
                                        </p:tgtEl>
                                      </p:cBhvr>
                                    </p:animEffect>
                                  </p:childTnLst>
                                </p:cTn>
                              </p:par>
                              <p:par>
                                <p:cTn id="14" presetID="10" presetClass="entr" presetSubtype="0" fill="hold" nodeType="withEffect">
                                  <p:stCondLst>
                                    <p:cond delay="0"/>
                                  </p:stCondLst>
                                  <p:childTnLst>
                                    <p:set>
                                      <p:cBhvr>
                                        <p:cTn id="15" dur="1" fill="hold">
                                          <p:stCondLst>
                                            <p:cond delay="0"/>
                                          </p:stCondLst>
                                        </p:cTn>
                                        <p:tgtEl>
                                          <p:spTgt spid="3">
                                            <p:txEl>
                                              <p:pRg st="4" end="4"/>
                                            </p:txEl>
                                          </p:spTgt>
                                        </p:tgtEl>
                                        <p:attrNameLst>
                                          <p:attrName>style.visibility</p:attrName>
                                        </p:attrNameLst>
                                      </p:cBhvr>
                                      <p:to>
                                        <p:strVal val="visible"/>
                                      </p:to>
                                    </p:set>
                                    <p:animEffect transition="in" filter="fade">
                                      <p:cBhvr>
                                        <p:cTn id="16"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731836"/>
            <a:ext cx="10972800" cy="653935"/>
          </a:xfrm>
        </p:spPr>
        <p:txBody>
          <a:bodyPr>
            <a:normAutofit/>
          </a:bodyPr>
          <a:lstStyle/>
          <a:p>
            <a:pPr algn="ctr"/>
            <a:r>
              <a:rPr lang="en-US" sz="3600" b="1" i="1" dirty="0">
                <a:latin typeface="Times New Roman" panose="02020603050405020304" pitchFamily="18" charset="0"/>
                <a:cs typeface="Times New Roman" panose="02020603050405020304" pitchFamily="18" charset="0"/>
              </a:rPr>
              <a:t>3. Motor Car Insurance</a:t>
            </a:r>
          </a:p>
        </p:txBody>
      </p:sp>
      <p:sp>
        <p:nvSpPr>
          <p:cNvPr id="3" name="Content Placeholder 2"/>
          <p:cNvSpPr>
            <a:spLocks noGrp="1"/>
          </p:cNvSpPr>
          <p:nvPr>
            <p:ph idx="1"/>
          </p:nvPr>
        </p:nvSpPr>
        <p:spPr>
          <a:xfrm>
            <a:off x="409171" y="1687484"/>
            <a:ext cx="10943042" cy="4131109"/>
          </a:xfrm>
        </p:spPr>
        <p:txBody>
          <a:bodyPr>
            <a:normAutofit/>
          </a:bodyPr>
          <a:lstStyle/>
          <a:p>
            <a:pPr>
              <a:lnSpc>
                <a:spcPct val="150000"/>
              </a:lnSpc>
            </a:pPr>
            <a:r>
              <a:rPr lang="en-US" sz="2000" i="1" dirty="0">
                <a:latin typeface="Times New Roman" panose="02020603050405020304" pitchFamily="18" charset="0"/>
                <a:cs typeface="Times New Roman" panose="02020603050405020304" pitchFamily="18" charset="0"/>
              </a:rPr>
              <a:t>Definition</a:t>
            </a:r>
          </a:p>
          <a:p>
            <a:pPr marL="0" indent="0">
              <a:lnSpc>
                <a:spcPct val="150000"/>
              </a:lnSpc>
              <a:buNone/>
            </a:pPr>
            <a:r>
              <a:rPr lang="en-US" sz="2000" dirty="0">
                <a:latin typeface="Times New Roman" panose="02020603050405020304" pitchFamily="18" charset="0"/>
                <a:cs typeface="Times New Roman" panose="02020603050405020304" pitchFamily="18" charset="0"/>
              </a:rPr>
              <a:t>Motor car insurance defined any kind of insurance pertaining to the ownership, maintenance or use of motor vehicle.</a:t>
            </a:r>
          </a:p>
          <a:p>
            <a:pPr>
              <a:lnSpc>
                <a:spcPct val="150000"/>
              </a:lnSpc>
            </a:pPr>
            <a:r>
              <a:rPr lang="en-US" sz="2000" dirty="0">
                <a:latin typeface="Times New Roman" panose="02020603050405020304" pitchFamily="18" charset="0"/>
                <a:cs typeface="Times New Roman" panose="02020603050405020304" pitchFamily="18" charset="0"/>
              </a:rPr>
              <a:t>Major Divisions of Auto Insurance Coverage</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Physical or Material Damage Coverage</a:t>
            </a:r>
          </a:p>
          <a:p>
            <a:pPr>
              <a:lnSpc>
                <a:spcPct val="150000"/>
              </a:lnSpc>
              <a:buFont typeface="Wingdings" panose="05000000000000000000" pitchFamily="2" charset="2"/>
              <a:buChar char="Ø"/>
            </a:pPr>
            <a:r>
              <a:rPr lang="en-US" sz="2000" dirty="0">
                <a:latin typeface="Times New Roman" panose="02020603050405020304" pitchFamily="18" charset="0"/>
                <a:cs typeface="Times New Roman" panose="02020603050405020304" pitchFamily="18" charset="0"/>
              </a:rPr>
              <a:t>Casualty Coverage</a:t>
            </a:r>
          </a:p>
        </p:txBody>
      </p:sp>
      <p:sp>
        <p:nvSpPr>
          <p:cNvPr id="4" name="Slide Number Placeholder 3"/>
          <p:cNvSpPr>
            <a:spLocks noGrp="1"/>
          </p:cNvSpPr>
          <p:nvPr>
            <p:ph type="sldNum" sz="quarter" idx="12"/>
          </p:nvPr>
        </p:nvSpPr>
        <p:spPr/>
        <p:txBody>
          <a:bodyPr/>
          <a:lstStyle/>
          <a:p>
            <a:fld id="{35AA3C07-6583-4390-8342-62F086B92219}" type="slidenum">
              <a:rPr lang="en-US" smtClean="0"/>
              <a:t>9</a:t>
            </a:fld>
            <a:endParaRPr lang="en-US"/>
          </a:p>
        </p:txBody>
      </p:sp>
    </p:spTree>
    <p:extLst>
      <p:ext uri="{BB962C8B-B14F-4D97-AF65-F5344CB8AC3E}">
        <p14:creationId xmlns:p14="http://schemas.microsoft.com/office/powerpoint/2010/main" val="11000147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fade">
                                      <p:cBhvr>
                                        <p:cTn id="17" dur="500"/>
                                        <p:tgtEl>
                                          <p:spTgt spid="3">
                                            <p:txEl>
                                              <p:pRg st="3" end="3"/>
                                            </p:txEl>
                                          </p:spTgt>
                                        </p:tgtEl>
                                      </p:cBhvr>
                                    </p:animEffect>
                                  </p:childTnLst>
                                </p:cTn>
                              </p:par>
                              <p:par>
                                <p:cTn id="18" presetID="10" presetClass="entr" presetSubtype="0" fill="hold" nodeType="withEffect">
                                  <p:stCondLst>
                                    <p:cond delay="0"/>
                                  </p:stCondLst>
                                  <p:childTnLst>
                                    <p:set>
                                      <p:cBhvr>
                                        <p:cTn id="19" dur="1" fill="hold">
                                          <p:stCondLst>
                                            <p:cond delay="0"/>
                                          </p:stCondLst>
                                        </p:cTn>
                                        <p:tgtEl>
                                          <p:spTgt spid="3">
                                            <p:txEl>
                                              <p:pRg st="4" end="4"/>
                                            </p:txEl>
                                          </p:spTgt>
                                        </p:tgtEl>
                                        <p:attrNameLst>
                                          <p:attrName>style.visibility</p:attrName>
                                        </p:attrNameLst>
                                      </p:cBhvr>
                                      <p:to>
                                        <p:strVal val="visible"/>
                                      </p:to>
                                    </p:set>
                                    <p:animEffect transition="in" filter="fade">
                                      <p:cBhvr>
                                        <p:cTn id="20"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Theme VSB - EKF">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Calibri">
      <a:majorFont>
        <a:latin typeface="Calibri"/>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Theme VSB - EKF" id="{8552CDC7-4A98-4536-8D6E-DAC82BA85F61}" vid="{11F5340B-0E0C-492B-BD46-9EFA851B9983}"/>
    </a:ext>
  </a:ext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akulta FS CZ verze" id="{C44C2D39-80E8-5E48-9522-C603A0E4A0C6}" vid="{407AF16D-74D2-5F47-9CED-AF676A664B9B}"/>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等线"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Theme VSB - EKF</Template>
  <TotalTime>230</TotalTime>
  <Words>2174</Words>
  <Application>Microsoft Macintosh PowerPoint</Application>
  <PresentationFormat>宽屏</PresentationFormat>
  <Paragraphs>216</Paragraphs>
  <Slides>27</Slides>
  <Notes>27</Notes>
  <HiddenSlides>0</HiddenSlides>
  <MMClips>0</MMClips>
  <ScaleCrop>false</ScaleCrop>
  <HeadingPairs>
    <vt:vector size="6" baseType="variant">
      <vt:variant>
        <vt:lpstr>已用的字体</vt:lpstr>
      </vt:variant>
      <vt:variant>
        <vt:i4>9</vt:i4>
      </vt:variant>
      <vt:variant>
        <vt:lpstr>主题</vt:lpstr>
      </vt:variant>
      <vt:variant>
        <vt:i4>3</vt:i4>
      </vt:variant>
      <vt:variant>
        <vt:lpstr>幻灯片标题</vt:lpstr>
      </vt:variant>
      <vt:variant>
        <vt:i4>27</vt:i4>
      </vt:variant>
    </vt:vector>
  </HeadingPairs>
  <TitlesOfParts>
    <vt:vector size="39" baseType="lpstr">
      <vt:lpstr>等线</vt:lpstr>
      <vt:lpstr>等线 Light</vt:lpstr>
      <vt:lpstr>KaiTi</vt:lpstr>
      <vt:lpstr>Arial</vt:lpstr>
      <vt:lpstr>Calibri</vt:lpstr>
      <vt:lpstr>Calibri Light</vt:lpstr>
      <vt:lpstr>Cambria Math</vt:lpstr>
      <vt:lpstr>Times New Roman</vt:lpstr>
      <vt:lpstr>Wingdings</vt:lpstr>
      <vt:lpstr>Theme VSB - EKF</vt:lpstr>
      <vt:lpstr>Custom Design</vt:lpstr>
      <vt:lpstr>Office 主题​​</vt:lpstr>
      <vt:lpstr>Nonlife Insurance –  Homeowners and Automobile Insurance</vt:lpstr>
      <vt:lpstr>Introduction</vt:lpstr>
      <vt:lpstr>Introduction</vt:lpstr>
      <vt:lpstr>Major Classes of Non-Life Insurance</vt:lpstr>
      <vt:lpstr>1. Fire Insurance</vt:lpstr>
      <vt:lpstr>1. Fire Insurance</vt:lpstr>
      <vt:lpstr>1. Fire Insurance</vt:lpstr>
      <vt:lpstr>2. Marine Insurance</vt:lpstr>
      <vt:lpstr>3. Motor Car Insurance</vt:lpstr>
      <vt:lpstr>4. Physical or Material Damage Coverage</vt:lpstr>
      <vt:lpstr>5. Casualty Coverage</vt:lpstr>
      <vt:lpstr>6. Accident &amp; Health Insurance</vt:lpstr>
      <vt:lpstr>7. Aviation Insurance</vt:lpstr>
      <vt:lpstr>8. Miscellaneous Insurance (Lines: Crime Insurance)</vt:lpstr>
      <vt:lpstr>8. Miscellaneous Insurance (Lines: Liability Insurance)</vt:lpstr>
      <vt:lpstr>9. Engineering Insurance</vt:lpstr>
      <vt:lpstr>10. Bonds</vt:lpstr>
      <vt:lpstr>10. Parties To A Bond</vt:lpstr>
      <vt:lpstr>Homeowners (HO) Insurance </vt:lpstr>
      <vt:lpstr>Case Study - HO</vt:lpstr>
      <vt:lpstr>HO-Types of Policies</vt:lpstr>
      <vt:lpstr>HO - Major Coverages</vt:lpstr>
      <vt:lpstr>HO – Pricing homeowners Policies</vt:lpstr>
      <vt:lpstr>HO – Pricing homeowners Policies</vt:lpstr>
      <vt:lpstr>Car / Automobile Insurance</vt:lpstr>
      <vt:lpstr>Car / Automobile Insurance</vt:lpstr>
      <vt:lpstr>Car / Automobile Insurance</vt:lpstr>
    </vt:vector>
  </TitlesOfParts>
  <Company>VŠB-TUO Ekonomická fakulta</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Nonlife Insurance –  Homeowners and Automobile Insurance</dc:title>
  <dc:creator>Pedagog</dc:creator>
  <cp:lastModifiedBy>Haochen Guo</cp:lastModifiedBy>
  <cp:revision>14</cp:revision>
  <cp:lastPrinted>2017-11-07T13:34:42Z</cp:lastPrinted>
  <dcterms:created xsi:type="dcterms:W3CDTF">2017-11-07T10:23:12Z</dcterms:created>
  <dcterms:modified xsi:type="dcterms:W3CDTF">2023-08-31T05:39:04Z</dcterms:modified>
</cp:coreProperties>
</file>

<file path=docProps/thumbnail.jpeg>
</file>