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5091-1F2C-47ED-8616-05EDE257F6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F334-38EF-4C92-8913-8A1F61417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283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5091-1F2C-47ED-8616-05EDE257F6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F334-38EF-4C92-8913-8A1F61417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332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5091-1F2C-47ED-8616-05EDE257F6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F334-38EF-4C92-8913-8A1F61417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140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0934" y="244936"/>
            <a:ext cx="9997016" cy="749300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748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24114" y="313235"/>
            <a:ext cx="8699591" cy="647700"/>
          </a:xfrm>
        </p:spPr>
        <p:txBody>
          <a:bodyPr>
            <a:noAutofit/>
          </a:bodyPr>
          <a:lstStyle>
            <a:lvl1pPr algn="l">
              <a:defRPr sz="2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453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5091-1F2C-47ED-8616-05EDE257F6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F334-38EF-4C92-8913-8A1F61417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324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5091-1F2C-47ED-8616-05EDE257F6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F334-38EF-4C92-8913-8A1F61417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856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5091-1F2C-47ED-8616-05EDE257F6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F334-38EF-4C92-8913-8A1F61417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41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5091-1F2C-47ED-8616-05EDE257F6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F334-38EF-4C92-8913-8A1F61417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248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5091-1F2C-47ED-8616-05EDE257F6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F334-38EF-4C92-8913-8A1F61417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922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5091-1F2C-47ED-8616-05EDE257F6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F334-38EF-4C92-8913-8A1F61417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59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5091-1F2C-47ED-8616-05EDE257F6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F334-38EF-4C92-8913-8A1F61417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893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5091-1F2C-47ED-8616-05EDE257F6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F334-38EF-4C92-8913-8A1F61417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67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35091-1F2C-47ED-8616-05EDE257F6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FF334-38EF-4C92-8913-8A1F61417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813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" y="0"/>
            <a:ext cx="12325605" cy="68580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7781" y="2826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1077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000"/>
            <a:ext cx="12325083" cy="6810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2413336"/>
            <a:ext cx="12202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第十三章　安全知识</a:t>
            </a:r>
          </a:p>
        </p:txBody>
      </p:sp>
      <p:sp>
        <p:nvSpPr>
          <p:cNvPr id="6" name="矩形 5"/>
          <p:cNvSpPr/>
          <p:nvPr/>
        </p:nvSpPr>
        <p:spPr>
          <a:xfrm>
            <a:off x="505813" y="12811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</a:rPr>
              <a:t>第三部分　辅助篇</a:t>
            </a:r>
          </a:p>
        </p:txBody>
      </p:sp>
    </p:spTree>
    <p:extLst>
      <p:ext uri="{BB962C8B-B14F-4D97-AF65-F5344CB8AC3E}">
        <p14:creationId xmlns:p14="http://schemas.microsoft.com/office/powerpoint/2010/main" val="311402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锐字工房云字库准圆GBK" panose="02010604000000000000" charset="-122"/>
                <a:sym typeface="+mn-ea"/>
              </a:rPr>
              <a:t>第二节　体验式培训的安全管理与行为要求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二、操作原则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备份原则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行为原则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全程监控原则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三层检查原则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828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户外安全知识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一、野外宿营地的选择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近</a:t>
            </a:r>
            <a:r>
              <a:rPr lang="zh-CN" altLang="zh-CN" dirty="0" smtClean="0"/>
              <a:t>水。 </a:t>
            </a:r>
            <a:endParaRPr lang="zh-CN" altLang="zh-CN" dirty="0"/>
          </a:p>
          <a:p>
            <a:r>
              <a:rPr lang="en-US" altLang="zh-CN" dirty="0"/>
              <a:t>(2)</a:t>
            </a:r>
            <a:r>
              <a:rPr lang="zh-CN" altLang="zh-CN" dirty="0" smtClean="0"/>
              <a:t>背风。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避</a:t>
            </a:r>
            <a:r>
              <a:rPr lang="zh-CN" altLang="zh-CN" dirty="0" smtClean="0"/>
              <a:t>险。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防</a:t>
            </a:r>
            <a:r>
              <a:rPr lang="zh-CN" altLang="zh-CN" dirty="0" smtClean="0"/>
              <a:t>兽。</a:t>
            </a:r>
            <a:endParaRPr lang="zh-CN" altLang="zh-CN" dirty="0"/>
          </a:p>
          <a:p>
            <a:r>
              <a:rPr lang="en-US" altLang="zh-CN" dirty="0"/>
              <a:t>(5)</a:t>
            </a:r>
            <a:r>
              <a:rPr lang="zh-CN" altLang="zh-CN" dirty="0" smtClean="0"/>
              <a:t>日照。</a:t>
            </a:r>
            <a:endParaRPr lang="zh-CN" altLang="zh-CN" dirty="0"/>
          </a:p>
          <a:p>
            <a:r>
              <a:rPr lang="en-US" altLang="zh-CN" dirty="0"/>
              <a:t>(6)</a:t>
            </a:r>
            <a:r>
              <a:rPr lang="zh-CN" altLang="zh-CN" dirty="0" smtClean="0"/>
              <a:t>平整。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908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户外安全知识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二、火的引燃及实际应用</a:t>
            </a:r>
          </a:p>
          <a:p>
            <a:r>
              <a:rPr lang="zh-CN" altLang="zh-CN" dirty="0"/>
              <a:t>首先是要寻找到易燃的引火物</a:t>
            </a:r>
            <a:r>
              <a:rPr lang="en-US" altLang="zh-CN" dirty="0"/>
              <a:t>,</a:t>
            </a:r>
            <a:r>
              <a:rPr lang="zh-CN" altLang="zh-CN" dirty="0"/>
              <a:t>如枯草、干树叶、桦树皮、松针、松脂、细树枝、纸、棉花等。 </a:t>
            </a:r>
          </a:p>
          <a:p>
            <a:r>
              <a:rPr lang="zh-CN" altLang="zh-CN" dirty="0"/>
              <a:t>其次是捡拾干柴</a:t>
            </a:r>
            <a:r>
              <a:rPr lang="en-US" altLang="zh-CN" dirty="0"/>
              <a:t>,</a:t>
            </a:r>
            <a:r>
              <a:rPr lang="zh-CN" altLang="zh-CN" dirty="0"/>
              <a:t>干柴要选择干燥、未腐朽的树干或枝条。要尽可能选择松树、栎树、柞树、桦树、槐树、山樱桃、山杏之类的硬木</a:t>
            </a:r>
            <a:r>
              <a:rPr lang="en-US" altLang="zh-CN" dirty="0"/>
              <a:t>,</a:t>
            </a:r>
            <a:r>
              <a:rPr lang="zh-CN" altLang="zh-CN" dirty="0"/>
              <a:t>燃烧时间长</a:t>
            </a:r>
            <a:r>
              <a:rPr lang="en-US" altLang="zh-CN" dirty="0"/>
              <a:t>,</a:t>
            </a:r>
            <a:r>
              <a:rPr lang="zh-CN" altLang="zh-CN" dirty="0"/>
              <a:t>火势大</a:t>
            </a:r>
            <a:r>
              <a:rPr lang="en-US" altLang="zh-CN" dirty="0"/>
              <a:t>,</a:t>
            </a:r>
            <a:r>
              <a:rPr lang="zh-CN" altLang="zh-CN" dirty="0"/>
              <a:t>木炭多。不要捡拾贴近地面的木柴</a:t>
            </a:r>
            <a:r>
              <a:rPr lang="en-US" altLang="zh-CN" dirty="0"/>
              <a:t>,</a:t>
            </a:r>
            <a:r>
              <a:rPr lang="zh-CN" altLang="zh-CN" dirty="0"/>
              <a:t>贴近地面的木柴湿度大</a:t>
            </a:r>
            <a:r>
              <a:rPr lang="en-US" altLang="zh-CN" dirty="0"/>
              <a:t>,</a:t>
            </a:r>
            <a:r>
              <a:rPr lang="zh-CN" altLang="zh-CN" dirty="0"/>
              <a:t>不易燃烧</a:t>
            </a:r>
            <a:r>
              <a:rPr lang="en-US" altLang="zh-CN" dirty="0"/>
              <a:t>,</a:t>
            </a:r>
            <a:r>
              <a:rPr lang="zh-CN" altLang="zh-CN" dirty="0"/>
              <a:t>且烟多熏人。 </a:t>
            </a:r>
          </a:p>
          <a:p>
            <a:r>
              <a:rPr lang="zh-CN" altLang="zh-CN" dirty="0"/>
              <a:t>接下来是要清理出一块避风、平坦、远离枯草和干柴的空地。将引火物放置中间</a:t>
            </a:r>
            <a:r>
              <a:rPr lang="en-US" altLang="zh-CN" dirty="0"/>
              <a:t>,</a:t>
            </a:r>
            <a:r>
              <a:rPr lang="zh-CN" altLang="zh-CN" dirty="0"/>
              <a:t>上面轻轻放上细松枝、细干柴等</a:t>
            </a:r>
            <a:r>
              <a:rPr lang="en-US" altLang="zh-CN" dirty="0"/>
              <a:t>,</a:t>
            </a:r>
            <a:r>
              <a:rPr lang="zh-CN" altLang="zh-CN" dirty="0"/>
              <a:t>再架起较大较长的木柴</a:t>
            </a:r>
            <a:r>
              <a:rPr lang="en-US" altLang="zh-CN" dirty="0"/>
              <a:t>,</a:t>
            </a:r>
            <a:r>
              <a:rPr lang="zh-CN" altLang="zh-CN" dirty="0"/>
              <a:t>然后点燃引火物。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545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70430" y="2235953"/>
            <a:ext cx="6390109" cy="2279494"/>
            <a:chOff x="2488640" y="2139114"/>
            <a:chExt cx="6390109" cy="2279494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14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方正粗黑宋简体" panose="02000000000000000000" charset="-122"/>
                    <a:sym typeface="+mn-ea"/>
                  </a:rPr>
                  <a:t>第一节　体验式培训器材的安全使用</a:t>
                </a: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11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锐字工房云字库准圆GBK" panose="02010604000000000000" charset="-122"/>
                    <a:sym typeface="+mn-ea"/>
                  </a:rPr>
                  <a:t>第二节　体验式培训的安全管理与行为要求</a:t>
                </a:r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Group 12"/>
            <p:cNvGrpSpPr/>
            <p:nvPr/>
          </p:nvGrpSpPr>
          <p:grpSpPr bwMode="auto">
            <a:xfrm>
              <a:off x="2488640" y="3779276"/>
              <a:ext cx="6390109" cy="639332"/>
              <a:chOff x="0" y="0"/>
              <a:chExt cx="2982" cy="288"/>
            </a:xfrm>
          </p:grpSpPr>
          <p:sp>
            <p:nvSpPr>
              <p:cNvPr id="8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方正粗黑宋简体" panose="02000000000000000000" charset="-122"/>
                    <a:sym typeface="+mn-ea"/>
                  </a:rPr>
                  <a:t>第三节　户外安全知识</a:t>
                </a:r>
              </a:p>
            </p:txBody>
          </p:sp>
          <p:sp>
            <p:nvSpPr>
              <p:cNvPr id="10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标题 1"/>
          <p:cNvSpPr txBox="1">
            <a:spLocks/>
          </p:cNvSpPr>
          <p:nvPr/>
        </p:nvSpPr>
        <p:spPr bwMode="auto">
          <a:xfrm>
            <a:off x="0" y="154783"/>
            <a:ext cx="7778839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pPr algn="ctr"/>
            <a:r>
              <a:rPr lang="zh-CN" altLang="en-US" sz="2800" smtClean="0">
                <a:solidFill>
                  <a:srgbClr val="000000"/>
                </a:solidFill>
              </a:rPr>
              <a:t>目   录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756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体验式培训器材的安全使用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一、高空项目器材</a:t>
            </a:r>
          </a:p>
          <a:p>
            <a:pPr marL="0" indent="0">
              <a:buNone/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头盔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头盔为碎裂式保护性头盔</a:t>
            </a:r>
            <a:r>
              <a:rPr lang="en-US" altLang="zh-CN" dirty="0"/>
              <a:t>,</a:t>
            </a:r>
            <a:r>
              <a:rPr lang="zh-CN" altLang="zh-CN" dirty="0"/>
              <a:t>当它遭受强力撞击时会形成网纹状碎块</a:t>
            </a:r>
            <a:r>
              <a:rPr lang="en-US" altLang="zh-CN" dirty="0"/>
              <a:t>,</a:t>
            </a:r>
            <a:r>
              <a:rPr lang="zh-CN" altLang="zh-CN" dirty="0"/>
              <a:t>以达到分解加速度冲击力的作用</a:t>
            </a:r>
            <a:r>
              <a:rPr lang="en-US" altLang="zh-CN" dirty="0"/>
              <a:t>,</a:t>
            </a:r>
            <a:r>
              <a:rPr lang="zh-CN" altLang="zh-CN" dirty="0"/>
              <a:t>将冲坠时的撞击力降到最低。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头盔的正确佩戴方法</a:t>
            </a:r>
            <a:r>
              <a:rPr lang="en-US" altLang="zh-CN" dirty="0"/>
              <a:t>: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头盔的选择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安全带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半身式安全带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全身式安全带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胸式安全带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3385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体验式培训器材的安全使用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锁具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铁锁</a:t>
            </a:r>
            <a:r>
              <a:rPr lang="en-US" altLang="zh-CN" dirty="0"/>
              <a:t>(</a:t>
            </a:r>
            <a:r>
              <a:rPr lang="zh-CN" altLang="zh-CN" dirty="0"/>
              <a:t>亦称</a:t>
            </a:r>
            <a:r>
              <a:rPr lang="en-US" altLang="zh-CN" dirty="0"/>
              <a:t>D</a:t>
            </a:r>
            <a:r>
              <a:rPr lang="zh-CN" altLang="zh-CN" dirty="0"/>
              <a:t>型锁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en-US" altLang="zh-CN" dirty="0"/>
              <a:t>2.</a:t>
            </a:r>
            <a:r>
              <a:rPr lang="zh-CN" altLang="zh-CN" dirty="0"/>
              <a:t>自锁铁锁</a:t>
            </a:r>
            <a:r>
              <a:rPr lang="en-US" altLang="zh-CN" dirty="0"/>
              <a:t>(</a:t>
            </a:r>
            <a:r>
              <a:rPr lang="zh-CN" altLang="zh-CN" dirty="0"/>
              <a:t>亦称自锁</a:t>
            </a:r>
            <a:r>
              <a:rPr lang="en-US" altLang="zh-CN" dirty="0"/>
              <a:t>D</a:t>
            </a:r>
            <a:r>
              <a:rPr lang="zh-CN" altLang="zh-CN" dirty="0"/>
              <a:t>型锁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en-US" altLang="zh-CN" dirty="0"/>
              <a:t>3.</a:t>
            </a:r>
            <a:r>
              <a:rPr lang="zh-CN" altLang="zh-CN" dirty="0"/>
              <a:t>钢锁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报废</a:t>
            </a:r>
            <a:r>
              <a:rPr lang="zh-CN" altLang="zh-CN" dirty="0" smtClean="0"/>
              <a:t>条件</a:t>
            </a:r>
            <a:endParaRPr lang="en-US" altLang="zh-CN" dirty="0" smtClean="0"/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安全绳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动力绳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静力绳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保护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报废条件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24692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体验式培训器材的安全使用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绳结技术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半结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单</a:t>
            </a:r>
            <a:r>
              <a:rPr lang="en-US" altLang="zh-CN" dirty="0"/>
              <a:t>(</a:t>
            </a:r>
            <a:r>
              <a:rPr lang="zh-CN" altLang="zh-CN" dirty="0"/>
              <a:t>双</a:t>
            </a:r>
            <a:r>
              <a:rPr lang="en-US" altLang="zh-CN" dirty="0"/>
              <a:t>)8</a:t>
            </a:r>
            <a:r>
              <a:rPr lang="zh-CN" altLang="zh-CN" dirty="0"/>
              <a:t>字结</a:t>
            </a:r>
            <a:r>
              <a:rPr lang="en-US" altLang="zh-CN" dirty="0"/>
              <a:t>(</a:t>
            </a:r>
            <a:r>
              <a:rPr lang="zh-CN" altLang="zh-CN" dirty="0"/>
              <a:t>环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渔人结</a:t>
            </a:r>
            <a:r>
              <a:rPr lang="en-US" altLang="zh-CN" dirty="0"/>
              <a:t>(</a:t>
            </a:r>
            <a:r>
              <a:rPr lang="zh-CN" altLang="zh-CN" dirty="0"/>
              <a:t>又称交织结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扁带连接结</a:t>
            </a:r>
            <a:r>
              <a:rPr lang="en-US" altLang="zh-CN" dirty="0"/>
              <a:t>(</a:t>
            </a:r>
            <a:r>
              <a:rPr lang="zh-CN" altLang="zh-CN" dirty="0"/>
              <a:t>水结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en-US" altLang="zh-CN" dirty="0"/>
              <a:t>(5)</a:t>
            </a:r>
            <a:r>
              <a:rPr lang="zh-CN" altLang="zh-CN" dirty="0"/>
              <a:t>双套结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平结</a:t>
            </a:r>
          </a:p>
          <a:p>
            <a:r>
              <a:rPr lang="en-US" altLang="zh-CN" dirty="0"/>
              <a:t>(7)</a:t>
            </a:r>
            <a:r>
              <a:rPr lang="zh-CN" altLang="zh-CN" dirty="0"/>
              <a:t>收绳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170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体验式培训器材的安全使用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保护器</a:t>
            </a:r>
          </a:p>
          <a:p>
            <a:r>
              <a:rPr lang="en-US" altLang="zh-CN" dirty="0"/>
              <a:t>1.8</a:t>
            </a:r>
            <a:r>
              <a:rPr lang="zh-CN" altLang="zh-CN" dirty="0"/>
              <a:t>字环类保护器</a:t>
            </a:r>
          </a:p>
          <a:p>
            <a:r>
              <a:rPr lang="en-US" altLang="zh-CN" dirty="0"/>
              <a:t>2.ATC</a:t>
            </a:r>
            <a:r>
              <a:rPr lang="zh-CN" altLang="zh-CN" dirty="0"/>
              <a:t>类保护器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机械制动类保护器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法式五步保护法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左手</a:t>
            </a:r>
            <a:r>
              <a:rPr lang="en-US" altLang="zh-CN" dirty="0"/>
              <a:t>(</a:t>
            </a:r>
            <a:r>
              <a:rPr lang="zh-CN" altLang="zh-CN" dirty="0"/>
              <a:t>导向端</a:t>
            </a:r>
            <a:r>
              <a:rPr lang="en-US" altLang="zh-CN" dirty="0"/>
              <a:t>)</a:t>
            </a:r>
            <a:r>
              <a:rPr lang="zh-CN" altLang="zh-CN" dirty="0"/>
              <a:t>下拉</a:t>
            </a:r>
            <a:r>
              <a:rPr lang="en-US" altLang="zh-CN" dirty="0"/>
              <a:t>,</a:t>
            </a:r>
            <a:r>
              <a:rPr lang="zh-CN" altLang="zh-CN" dirty="0"/>
              <a:t>右手</a:t>
            </a:r>
            <a:r>
              <a:rPr lang="en-US" altLang="zh-CN" dirty="0"/>
              <a:t>(</a:t>
            </a:r>
            <a:r>
              <a:rPr lang="zh-CN" altLang="zh-CN" dirty="0"/>
              <a:t>制动端</a:t>
            </a:r>
            <a:r>
              <a:rPr lang="en-US" altLang="zh-CN" dirty="0"/>
              <a:t>)</a:t>
            </a:r>
            <a:r>
              <a:rPr lang="zh-CN" altLang="zh-CN" dirty="0"/>
              <a:t>上扬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(2)</a:t>
            </a:r>
            <a:r>
              <a:rPr lang="zh-CN" altLang="zh-CN" dirty="0"/>
              <a:t>右手绕到背后按住绳索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左手松开绕到右侧按住绳索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右手松开绕到左侧</a:t>
            </a:r>
            <a:r>
              <a:rPr lang="en-US" altLang="zh-CN" dirty="0"/>
              <a:t>8</a:t>
            </a:r>
            <a:r>
              <a:rPr lang="zh-CN" altLang="zh-CN" dirty="0"/>
              <a:t>字环前一拳处按住绳索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(5)</a:t>
            </a:r>
            <a:r>
              <a:rPr lang="zh-CN" altLang="zh-CN" dirty="0"/>
              <a:t>左手松开回到初始位置抓住绳索。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21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体验式培训器材的安全使用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二、军事野战器材保养维护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外表的清洁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背带的保护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接收探头的外部旋盖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连线的检查 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头盔的挂带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电池保养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972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体验式培训器材的安全使用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三、十大户外求生工具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丁烷打火机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金属帽或金属罐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急救箱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塑料垃圾袋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水净化装置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背包式吊床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口哨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手电筒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高卡路里的蛋白棒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987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锐字工房云字库准圆GBK" panose="02010604000000000000" charset="-122"/>
                <a:sym typeface="+mn-ea"/>
              </a:rPr>
              <a:t>第二节　体验式培训的安全管理与行为要求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一、理念</a:t>
            </a:r>
          </a:p>
          <a:p>
            <a:r>
              <a:rPr lang="zh-CN" altLang="zh-CN" dirty="0"/>
              <a:t>在体验式培训中任何危险的发生</a:t>
            </a:r>
            <a:r>
              <a:rPr lang="en-US" altLang="zh-CN" dirty="0"/>
              <a:t>,</a:t>
            </a:r>
            <a:r>
              <a:rPr lang="zh-CN" altLang="zh-CN" dirty="0"/>
              <a:t>参与者都无法逃脱干系</a:t>
            </a:r>
            <a:r>
              <a:rPr lang="en-US" altLang="zh-CN" dirty="0"/>
              <a:t>,</a:t>
            </a:r>
            <a:r>
              <a:rPr lang="zh-CN" altLang="zh-CN" dirty="0"/>
              <a:t>这就是责任。所以</a:t>
            </a:r>
            <a:r>
              <a:rPr lang="en-US" altLang="zh-CN" dirty="0"/>
              <a:t>,</a:t>
            </a:r>
            <a:r>
              <a:rPr lang="zh-CN" altLang="zh-CN" dirty="0"/>
              <a:t>无论是作为体验式培训机构</a:t>
            </a:r>
            <a:r>
              <a:rPr lang="en-US" altLang="zh-CN" dirty="0"/>
              <a:t>,</a:t>
            </a:r>
            <a:r>
              <a:rPr lang="zh-CN" altLang="zh-CN" dirty="0"/>
              <a:t>还是体验式培训师等相关人员</a:t>
            </a:r>
            <a:r>
              <a:rPr lang="en-US" altLang="zh-CN" dirty="0"/>
              <a:t>,</a:t>
            </a:r>
            <a:r>
              <a:rPr lang="zh-CN" altLang="zh-CN" dirty="0"/>
              <a:t>包括学员都要时刻树立人身安全意识</a:t>
            </a:r>
            <a:r>
              <a:rPr lang="en-US" altLang="zh-CN" dirty="0"/>
              <a:t>,</a:t>
            </a:r>
            <a:r>
              <a:rPr lang="zh-CN" altLang="zh-CN" dirty="0"/>
              <a:t>建立“安全无小事”的思维模式</a:t>
            </a:r>
            <a:r>
              <a:rPr lang="en-US" altLang="zh-CN" dirty="0"/>
              <a:t>,</a:t>
            </a:r>
            <a:r>
              <a:rPr lang="zh-CN" altLang="zh-CN" dirty="0"/>
              <a:t>从而培养无意识状态下的安全操作能力</a:t>
            </a:r>
            <a:r>
              <a:rPr lang="en-US" altLang="zh-CN" dirty="0"/>
              <a:t>,</a:t>
            </a:r>
            <a:r>
              <a:rPr lang="zh-CN" altLang="zh-CN" dirty="0"/>
              <a:t>养成安全保障的行为和习惯。</a:t>
            </a:r>
          </a:p>
          <a:p>
            <a:r>
              <a:rPr lang="zh-CN" altLang="zh-CN" dirty="0"/>
              <a:t>安全在体验式培训中是首要问题</a:t>
            </a:r>
            <a:r>
              <a:rPr lang="en-US" altLang="zh-CN" dirty="0"/>
              <a:t>,</a:t>
            </a:r>
            <a:r>
              <a:rPr lang="zh-CN" altLang="zh-CN" dirty="0"/>
              <a:t>这种安全意识、行为、能力一定要根植在每一个从事或参与体验式培训人员的脑海中</a:t>
            </a:r>
            <a:r>
              <a:rPr lang="en-US" altLang="zh-CN" dirty="0"/>
              <a:t>,</a:t>
            </a:r>
            <a:r>
              <a:rPr lang="zh-CN" altLang="zh-CN" dirty="0"/>
              <a:t>一定要形成体验式培训行业的一种文化。增强安全意识</a:t>
            </a:r>
            <a:r>
              <a:rPr lang="en-US" altLang="zh-CN" dirty="0"/>
              <a:t>,</a:t>
            </a:r>
            <a:r>
              <a:rPr lang="zh-CN" altLang="zh-CN" dirty="0"/>
              <a:t>时刻保持警惕</a:t>
            </a:r>
            <a:r>
              <a:rPr lang="en-US" altLang="zh-CN" dirty="0"/>
              <a:t>,</a:t>
            </a:r>
            <a:r>
              <a:rPr lang="zh-CN" altLang="zh-CN" dirty="0"/>
              <a:t>这是非常重要的安全理念。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395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787</Words>
  <Application>Microsoft Office PowerPoint</Application>
  <PresentationFormat>宽屏</PresentationFormat>
  <Paragraphs>90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GungsuhChe</vt:lpstr>
      <vt:lpstr>方正粗黑宋简体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Office 主题</vt:lpstr>
      <vt:lpstr>默认设计模板</vt:lpstr>
      <vt:lpstr>PowerPoint 演示文稿</vt:lpstr>
      <vt:lpstr>PowerPoint 演示文稿</vt:lpstr>
      <vt:lpstr>第一节　体验式培训器材的安全使用</vt:lpstr>
      <vt:lpstr>第一节　体验式培训器材的安全使用</vt:lpstr>
      <vt:lpstr>第一节　体验式培训器材的安全使用</vt:lpstr>
      <vt:lpstr>第一节　体验式培训器材的安全使用</vt:lpstr>
      <vt:lpstr>第一节　体验式培训器材的安全使用</vt:lpstr>
      <vt:lpstr>第一节　体验式培训器材的安全使用</vt:lpstr>
      <vt:lpstr>第二节　体验式培训的安全管理与行为要求</vt:lpstr>
      <vt:lpstr>第二节　体验式培训的安全管理与行为要求</vt:lpstr>
      <vt:lpstr>第三节　户外安全知识</vt:lpstr>
      <vt:lpstr>第三节　户外安全知识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3</cp:revision>
  <dcterms:created xsi:type="dcterms:W3CDTF">2021-12-05T12:37:53Z</dcterms:created>
  <dcterms:modified xsi:type="dcterms:W3CDTF">2021-12-05T13:03:20Z</dcterms:modified>
</cp:coreProperties>
</file>