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87.xml" ContentType="application/vnd.openxmlformats-officedocument.presentationml.tags+xml"/>
  <Override PartName="/ppt/tags/tag1188.xml" ContentType="application/vnd.openxmlformats-officedocument.presentationml.tags+xml"/>
  <Override PartName="/ppt/tags/tag1189.xml" ContentType="application/vnd.openxmlformats-officedocument.presentationml.tags+xml"/>
  <Override PartName="/ppt/tags/tag119.xml" ContentType="application/vnd.openxmlformats-officedocument.presentationml.tags+xml"/>
  <Override PartName="/ppt/tags/tag1190.xml" ContentType="application/vnd.openxmlformats-officedocument.presentationml.tags+xml"/>
  <Override PartName="/ppt/tags/tag1191.xml" ContentType="application/vnd.openxmlformats-officedocument.presentationml.tags+xml"/>
  <Override PartName="/ppt/tags/tag1192.xml" ContentType="application/vnd.openxmlformats-officedocument.presentationml.tags+xml"/>
  <Override PartName="/ppt/tags/tag1193.xml" ContentType="application/vnd.openxmlformats-officedocument.presentationml.tags+xml"/>
  <Override PartName="/ppt/tags/tag1194.xml" ContentType="application/vnd.openxmlformats-officedocument.presentationml.tags+xml"/>
  <Override PartName="/ppt/tags/tag1195.xml" ContentType="application/vnd.openxmlformats-officedocument.presentationml.tags+xml"/>
  <Override PartName="/ppt/tags/tag1196.xml" ContentType="application/vnd.openxmlformats-officedocument.presentationml.tags+xml"/>
  <Override PartName="/ppt/tags/tag1197.xml" ContentType="application/vnd.openxmlformats-officedocument.presentationml.tags+xml"/>
  <Override PartName="/ppt/tags/tag1198.xml" ContentType="application/vnd.openxmlformats-officedocument.presentationml.tags+xml"/>
  <Override PartName="/ppt/tags/tag119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00.xml" ContentType="application/vnd.openxmlformats-officedocument.presentationml.tags+xml"/>
  <Override PartName="/ppt/tags/tag1201.xml" ContentType="application/vnd.openxmlformats-officedocument.presentationml.tags+xml"/>
  <Override PartName="/ppt/tags/tag1202.xml" ContentType="application/vnd.openxmlformats-officedocument.presentationml.tags+xml"/>
  <Override PartName="/ppt/tags/tag1203.xml" ContentType="application/vnd.openxmlformats-officedocument.presentationml.tags+xml"/>
  <Override PartName="/ppt/tags/tag1204.xml" ContentType="application/vnd.openxmlformats-officedocument.presentationml.tags+xml"/>
  <Override PartName="/ppt/tags/tag1205.xml" ContentType="application/vnd.openxmlformats-officedocument.presentationml.tags+xml"/>
  <Override PartName="/ppt/tags/tag1206.xml" ContentType="application/vnd.openxmlformats-officedocument.presentationml.tags+xml"/>
  <Override PartName="/ppt/tags/tag1207.xml" ContentType="application/vnd.openxmlformats-officedocument.presentationml.tags+xml"/>
  <Override PartName="/ppt/tags/tag1208.xml" ContentType="application/vnd.openxmlformats-officedocument.presentationml.tags+xml"/>
  <Override PartName="/ppt/tags/tag1209.xml" ContentType="application/vnd.openxmlformats-officedocument.presentationml.tags+xml"/>
  <Override PartName="/ppt/tags/tag121.xml" ContentType="application/vnd.openxmlformats-officedocument.presentationml.tags+xml"/>
  <Override PartName="/ppt/tags/tag1210.xml" ContentType="application/vnd.openxmlformats-officedocument.presentationml.tags+xml"/>
  <Override PartName="/ppt/tags/tag1211.xml" ContentType="application/vnd.openxmlformats-officedocument.presentationml.tags+xml"/>
  <Override PartName="/ppt/tags/tag1212.xml" ContentType="application/vnd.openxmlformats-officedocument.presentationml.tags+xml"/>
  <Override PartName="/ppt/tags/tag1213.xml" ContentType="application/vnd.openxmlformats-officedocument.presentationml.tags+xml"/>
  <Override PartName="/ppt/tags/tag1214.xml" ContentType="application/vnd.openxmlformats-officedocument.presentationml.tags+xml"/>
  <Override PartName="/ppt/tags/tag1215.xml" ContentType="application/vnd.openxmlformats-officedocument.presentationml.tags+xml"/>
  <Override PartName="/ppt/tags/tag1216.xml" ContentType="application/vnd.openxmlformats-officedocument.presentationml.tags+xml"/>
  <Override PartName="/ppt/tags/tag1217.xml" ContentType="application/vnd.openxmlformats-officedocument.presentationml.tags+xml"/>
  <Override PartName="/ppt/tags/tag1218.xml" ContentType="application/vnd.openxmlformats-officedocument.presentationml.tags+xml"/>
  <Override PartName="/ppt/tags/tag1219.xml" ContentType="application/vnd.openxmlformats-officedocument.presentationml.tags+xml"/>
  <Override PartName="/ppt/tags/tag122.xml" ContentType="application/vnd.openxmlformats-officedocument.presentationml.tags+xml"/>
  <Override PartName="/ppt/tags/tag1220.xml" ContentType="application/vnd.openxmlformats-officedocument.presentationml.tags+xml"/>
  <Override PartName="/ppt/tags/tag1221.xml" ContentType="application/vnd.openxmlformats-officedocument.presentationml.tags+xml"/>
  <Override PartName="/ppt/tags/tag1222.xml" ContentType="application/vnd.openxmlformats-officedocument.presentationml.tags+xml"/>
  <Override PartName="/ppt/tags/tag1223.xml" ContentType="application/vnd.openxmlformats-officedocument.presentationml.tags+xml"/>
  <Override PartName="/ppt/tags/tag1224.xml" ContentType="application/vnd.openxmlformats-officedocument.presentationml.tags+xml"/>
  <Override PartName="/ppt/tags/tag1225.xml" ContentType="application/vnd.openxmlformats-officedocument.presentationml.tags+xml"/>
  <Override PartName="/ppt/tags/tag1226.xml" ContentType="application/vnd.openxmlformats-officedocument.presentationml.tags+xml"/>
  <Override PartName="/ppt/tags/tag1227.xml" ContentType="application/vnd.openxmlformats-officedocument.presentationml.tags+xml"/>
  <Override PartName="/ppt/tags/tag1228.xml" ContentType="application/vnd.openxmlformats-officedocument.presentationml.tags+xml"/>
  <Override PartName="/ppt/tags/tag1229.xml" ContentType="application/vnd.openxmlformats-officedocument.presentationml.tags+xml"/>
  <Override PartName="/ppt/tags/tag123.xml" ContentType="application/vnd.openxmlformats-officedocument.presentationml.tags+xml"/>
  <Override PartName="/ppt/tags/tag1230.xml" ContentType="application/vnd.openxmlformats-officedocument.presentationml.tags+xml"/>
  <Override PartName="/ppt/tags/tag1231.xml" ContentType="application/vnd.openxmlformats-officedocument.presentationml.tags+xml"/>
  <Override PartName="/ppt/tags/tag1232.xml" ContentType="application/vnd.openxmlformats-officedocument.presentationml.tags+xml"/>
  <Override PartName="/ppt/tags/tag1233.xml" ContentType="application/vnd.openxmlformats-officedocument.presentationml.tags+xml"/>
  <Override PartName="/ppt/tags/tag1234.xml" ContentType="application/vnd.openxmlformats-officedocument.presentationml.tags+xml"/>
  <Override PartName="/ppt/tags/tag1235.xml" ContentType="application/vnd.openxmlformats-officedocument.presentationml.tags+xml"/>
  <Override PartName="/ppt/tags/tag1236.xml" ContentType="application/vnd.openxmlformats-officedocument.presentationml.tags+xml"/>
  <Override PartName="/ppt/tags/tag1237.xml" ContentType="application/vnd.openxmlformats-officedocument.presentationml.tags+xml"/>
  <Override PartName="/ppt/tags/tag1238.xml" ContentType="application/vnd.openxmlformats-officedocument.presentationml.tags+xml"/>
  <Override PartName="/ppt/tags/tag1239.xml" ContentType="application/vnd.openxmlformats-officedocument.presentationml.tags+xml"/>
  <Override PartName="/ppt/tags/tag124.xml" ContentType="application/vnd.openxmlformats-officedocument.presentationml.tags+xml"/>
  <Override PartName="/ppt/tags/tag1240.xml" ContentType="application/vnd.openxmlformats-officedocument.presentationml.tags+xml"/>
  <Override PartName="/ppt/tags/tag1241.xml" ContentType="application/vnd.openxmlformats-officedocument.presentationml.tags+xml"/>
  <Override PartName="/ppt/tags/tag1242.xml" ContentType="application/vnd.openxmlformats-officedocument.presentationml.tags+xml"/>
  <Override PartName="/ppt/tags/tag1243.xml" ContentType="application/vnd.openxmlformats-officedocument.presentationml.tags+xml"/>
  <Override PartName="/ppt/tags/tag1244.xml" ContentType="application/vnd.openxmlformats-officedocument.presentationml.tags+xml"/>
  <Override PartName="/ppt/tags/tag1245.xml" ContentType="application/vnd.openxmlformats-officedocument.presentationml.tags+xml"/>
  <Override PartName="/ppt/tags/tag1246.xml" ContentType="application/vnd.openxmlformats-officedocument.presentationml.tags+xml"/>
  <Override PartName="/ppt/tags/tag1247.xml" ContentType="application/vnd.openxmlformats-officedocument.presentationml.tags+xml"/>
  <Override PartName="/ppt/tags/tag1248.xml" ContentType="application/vnd.openxmlformats-officedocument.presentationml.tags+xml"/>
  <Override PartName="/ppt/tags/tag1249.xml" ContentType="application/vnd.openxmlformats-officedocument.presentationml.tags+xml"/>
  <Override PartName="/ppt/tags/tag125.xml" ContentType="application/vnd.openxmlformats-officedocument.presentationml.tags+xml"/>
  <Override PartName="/ppt/tags/tag1250.xml" ContentType="application/vnd.openxmlformats-officedocument.presentationml.tags+xml"/>
  <Override PartName="/ppt/tags/tag1251.xml" ContentType="application/vnd.openxmlformats-officedocument.presentationml.tags+xml"/>
  <Override PartName="/ppt/tags/tag1252.xml" ContentType="application/vnd.openxmlformats-officedocument.presentationml.tags+xml"/>
  <Override PartName="/ppt/tags/tag1253.xml" ContentType="application/vnd.openxmlformats-officedocument.presentationml.tags+xml"/>
  <Override PartName="/ppt/tags/tag1254.xml" ContentType="application/vnd.openxmlformats-officedocument.presentationml.tags+xml"/>
  <Override PartName="/ppt/tags/tag1255.xml" ContentType="application/vnd.openxmlformats-officedocument.presentationml.tags+xml"/>
  <Override PartName="/ppt/tags/tag1256.xml" ContentType="application/vnd.openxmlformats-officedocument.presentationml.tags+xml"/>
  <Override PartName="/ppt/tags/tag1257.xml" ContentType="application/vnd.openxmlformats-officedocument.presentationml.tags+xml"/>
  <Override PartName="/ppt/tags/tag1258.xml" ContentType="application/vnd.openxmlformats-officedocument.presentationml.tags+xml"/>
  <Override PartName="/ppt/tags/tag1259.xml" ContentType="application/vnd.openxmlformats-officedocument.presentationml.tags+xml"/>
  <Override PartName="/ppt/tags/tag126.xml" ContentType="application/vnd.openxmlformats-officedocument.presentationml.tags+xml"/>
  <Override PartName="/ppt/tags/tag1260.xml" ContentType="application/vnd.openxmlformats-officedocument.presentationml.tags+xml"/>
  <Override PartName="/ppt/tags/tag1261.xml" ContentType="application/vnd.openxmlformats-officedocument.presentationml.tags+xml"/>
  <Override PartName="/ppt/tags/tag1262.xml" ContentType="application/vnd.openxmlformats-officedocument.presentationml.tags+xml"/>
  <Override PartName="/ppt/tags/tag1263.xml" ContentType="application/vnd.openxmlformats-officedocument.presentationml.tags+xml"/>
  <Override PartName="/ppt/tags/tag1264.xml" ContentType="application/vnd.openxmlformats-officedocument.presentationml.tags+xml"/>
  <Override PartName="/ppt/tags/tag1265.xml" ContentType="application/vnd.openxmlformats-officedocument.presentationml.tags+xml"/>
  <Override PartName="/ppt/tags/tag1266.xml" ContentType="application/vnd.openxmlformats-officedocument.presentationml.tags+xml"/>
  <Override PartName="/ppt/tags/tag1267.xml" ContentType="application/vnd.openxmlformats-officedocument.presentationml.tags+xml"/>
  <Override PartName="/ppt/tags/tag1268.xml" ContentType="application/vnd.openxmlformats-officedocument.presentationml.tags+xml"/>
  <Override PartName="/ppt/tags/tag1269.xml" ContentType="application/vnd.openxmlformats-officedocument.presentationml.tags+xml"/>
  <Override PartName="/ppt/tags/tag127.xml" ContentType="application/vnd.openxmlformats-officedocument.presentationml.tags+xml"/>
  <Override PartName="/ppt/tags/tag1270.xml" ContentType="application/vnd.openxmlformats-officedocument.presentationml.tags+xml"/>
  <Override PartName="/ppt/tags/tag1271.xml" ContentType="application/vnd.openxmlformats-officedocument.presentationml.tags+xml"/>
  <Override PartName="/ppt/tags/tag1272.xml" ContentType="application/vnd.openxmlformats-officedocument.presentationml.tags+xml"/>
  <Override PartName="/ppt/tags/tag1273.xml" ContentType="application/vnd.openxmlformats-officedocument.presentationml.tags+xml"/>
  <Override PartName="/ppt/tags/tag1274.xml" ContentType="application/vnd.openxmlformats-officedocument.presentationml.tags+xml"/>
  <Override PartName="/ppt/tags/tag1275.xml" ContentType="application/vnd.openxmlformats-officedocument.presentationml.tags+xml"/>
  <Override PartName="/ppt/tags/tag1276.xml" ContentType="application/vnd.openxmlformats-officedocument.presentationml.tags+xml"/>
  <Override PartName="/ppt/tags/tag1277.xml" ContentType="application/vnd.openxmlformats-officedocument.presentationml.tags+xml"/>
  <Override PartName="/ppt/tags/tag1278.xml" ContentType="application/vnd.openxmlformats-officedocument.presentationml.tags+xml"/>
  <Override PartName="/ppt/tags/tag1279.xml" ContentType="application/vnd.openxmlformats-officedocument.presentationml.tags+xml"/>
  <Override PartName="/ppt/tags/tag128.xml" ContentType="application/vnd.openxmlformats-officedocument.presentationml.tags+xml"/>
  <Override PartName="/ppt/tags/tag1280.xml" ContentType="application/vnd.openxmlformats-officedocument.presentationml.tags+xml"/>
  <Override PartName="/ppt/tags/tag1281.xml" ContentType="application/vnd.openxmlformats-officedocument.presentationml.tags+xml"/>
  <Override PartName="/ppt/tags/tag1282.xml" ContentType="application/vnd.openxmlformats-officedocument.presentationml.tags+xml"/>
  <Override PartName="/ppt/tags/tag1283.xml" ContentType="application/vnd.openxmlformats-officedocument.presentationml.tags+xml"/>
  <Override PartName="/ppt/tags/tag1284.xml" ContentType="application/vnd.openxmlformats-officedocument.presentationml.tags+xml"/>
  <Override PartName="/ppt/tags/tag1285.xml" ContentType="application/vnd.openxmlformats-officedocument.presentationml.tags+xml"/>
  <Override PartName="/ppt/tags/tag1286.xml" ContentType="application/vnd.openxmlformats-officedocument.presentationml.tags+xml"/>
  <Override PartName="/ppt/tags/tag1287.xml" ContentType="application/vnd.openxmlformats-officedocument.presentationml.tags+xml"/>
  <Override PartName="/ppt/tags/tag1288.xml" ContentType="application/vnd.openxmlformats-officedocument.presentationml.tags+xml"/>
  <Override PartName="/ppt/tags/tag1289.xml" ContentType="application/vnd.openxmlformats-officedocument.presentationml.tags+xml"/>
  <Override PartName="/ppt/tags/tag129.xml" ContentType="application/vnd.openxmlformats-officedocument.presentationml.tags+xml"/>
  <Override PartName="/ppt/tags/tag1290.xml" ContentType="application/vnd.openxmlformats-officedocument.presentationml.tags+xml"/>
  <Override PartName="/ppt/tags/tag1291.xml" ContentType="application/vnd.openxmlformats-officedocument.presentationml.tags+xml"/>
  <Override PartName="/ppt/tags/tag1292.xml" ContentType="application/vnd.openxmlformats-officedocument.presentationml.tags+xml"/>
  <Override PartName="/ppt/tags/tag1293.xml" ContentType="application/vnd.openxmlformats-officedocument.presentationml.tags+xml"/>
  <Override PartName="/ppt/tags/tag1294.xml" ContentType="application/vnd.openxmlformats-officedocument.presentationml.tags+xml"/>
  <Override PartName="/ppt/tags/tag1295.xml" ContentType="application/vnd.openxmlformats-officedocument.presentationml.tags+xml"/>
  <Override PartName="/ppt/tags/tag1296.xml" ContentType="application/vnd.openxmlformats-officedocument.presentationml.tags+xml"/>
  <Override PartName="/ppt/tags/tag1297.xml" ContentType="application/vnd.openxmlformats-officedocument.presentationml.tags+xml"/>
  <Override PartName="/ppt/tags/tag1298.xml" ContentType="application/vnd.openxmlformats-officedocument.presentationml.tags+xml"/>
  <Override PartName="/ppt/tags/tag129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00.xml" ContentType="application/vnd.openxmlformats-officedocument.presentationml.tags+xml"/>
  <Override PartName="/ppt/tags/tag1301.xml" ContentType="application/vnd.openxmlformats-officedocument.presentationml.tags+xml"/>
  <Override PartName="/ppt/tags/tag1302.xml" ContentType="application/vnd.openxmlformats-officedocument.presentationml.tags+xml"/>
  <Override PartName="/ppt/tags/tag1303.xml" ContentType="application/vnd.openxmlformats-officedocument.presentationml.tags+xml"/>
  <Override PartName="/ppt/tags/tag1304.xml" ContentType="application/vnd.openxmlformats-officedocument.presentationml.tags+xml"/>
  <Override PartName="/ppt/tags/tag1305.xml" ContentType="application/vnd.openxmlformats-officedocument.presentationml.tags+xml"/>
  <Override PartName="/ppt/tags/tag1306.xml" ContentType="application/vnd.openxmlformats-officedocument.presentationml.tags+xml"/>
  <Override PartName="/ppt/tags/tag1307.xml" ContentType="application/vnd.openxmlformats-officedocument.presentationml.tags+xml"/>
  <Override PartName="/ppt/tags/tag1308.xml" ContentType="application/vnd.openxmlformats-officedocument.presentationml.tags+xml"/>
  <Override PartName="/ppt/tags/tag1309.xml" ContentType="application/vnd.openxmlformats-officedocument.presentationml.tags+xml"/>
  <Override PartName="/ppt/tags/tag131.xml" ContentType="application/vnd.openxmlformats-officedocument.presentationml.tags+xml"/>
  <Override PartName="/ppt/tags/tag1310.xml" ContentType="application/vnd.openxmlformats-officedocument.presentationml.tags+xml"/>
  <Override PartName="/ppt/tags/tag1311.xml" ContentType="application/vnd.openxmlformats-officedocument.presentationml.tags+xml"/>
  <Override PartName="/ppt/tags/tag1312.xml" ContentType="application/vnd.openxmlformats-officedocument.presentationml.tags+xml"/>
  <Override PartName="/ppt/tags/tag1313.xml" ContentType="application/vnd.openxmlformats-officedocument.presentationml.tags+xml"/>
  <Override PartName="/ppt/tags/tag1314.xml" ContentType="application/vnd.openxmlformats-officedocument.presentationml.tags+xml"/>
  <Override PartName="/ppt/tags/tag1315.xml" ContentType="application/vnd.openxmlformats-officedocument.presentationml.tags+xml"/>
  <Override PartName="/ppt/tags/tag1316.xml" ContentType="application/vnd.openxmlformats-officedocument.presentationml.tags+xml"/>
  <Override PartName="/ppt/tags/tag1317.xml" ContentType="application/vnd.openxmlformats-officedocument.presentationml.tags+xml"/>
  <Override PartName="/ppt/tags/tag1318.xml" ContentType="application/vnd.openxmlformats-officedocument.presentationml.tags+xml"/>
  <Override PartName="/ppt/tags/tag1319.xml" ContentType="application/vnd.openxmlformats-officedocument.presentationml.tags+xml"/>
  <Override PartName="/ppt/tags/tag132.xml" ContentType="application/vnd.openxmlformats-officedocument.presentationml.tags+xml"/>
  <Override PartName="/ppt/tags/tag1320.xml" ContentType="application/vnd.openxmlformats-officedocument.presentationml.tags+xml"/>
  <Override PartName="/ppt/tags/tag1321.xml" ContentType="application/vnd.openxmlformats-officedocument.presentationml.tags+xml"/>
  <Override PartName="/ppt/tags/tag1322.xml" ContentType="application/vnd.openxmlformats-officedocument.presentationml.tags+xml"/>
  <Override PartName="/ppt/tags/tag1323.xml" ContentType="application/vnd.openxmlformats-officedocument.presentationml.tags+xml"/>
  <Override PartName="/ppt/tags/tag1324.xml" ContentType="application/vnd.openxmlformats-officedocument.presentationml.tags+xml"/>
  <Override PartName="/ppt/tags/tag1325.xml" ContentType="application/vnd.openxmlformats-officedocument.presentationml.tags+xml"/>
  <Override PartName="/ppt/tags/tag1326.xml" ContentType="application/vnd.openxmlformats-officedocument.presentationml.tags+xml"/>
  <Override PartName="/ppt/tags/tag1327.xml" ContentType="application/vnd.openxmlformats-officedocument.presentationml.tags+xml"/>
  <Override PartName="/ppt/tags/tag1328.xml" ContentType="application/vnd.openxmlformats-officedocument.presentationml.tags+xml"/>
  <Override PartName="/ppt/tags/tag1329.xml" ContentType="application/vnd.openxmlformats-officedocument.presentationml.tags+xml"/>
  <Override PartName="/ppt/tags/tag133.xml" ContentType="application/vnd.openxmlformats-officedocument.presentationml.tags+xml"/>
  <Override PartName="/ppt/tags/tag1330.xml" ContentType="application/vnd.openxmlformats-officedocument.presentationml.tags+xml"/>
  <Override PartName="/ppt/tags/tag1331.xml" ContentType="application/vnd.openxmlformats-officedocument.presentationml.tags+xml"/>
  <Override PartName="/ppt/tags/tag1332.xml" ContentType="application/vnd.openxmlformats-officedocument.presentationml.tags+xml"/>
  <Override PartName="/ppt/tags/tag1333.xml" ContentType="application/vnd.openxmlformats-officedocument.presentationml.tags+xml"/>
  <Override PartName="/ppt/tags/tag1334.xml" ContentType="application/vnd.openxmlformats-officedocument.presentationml.tags+xml"/>
  <Override PartName="/ppt/tags/tag1335.xml" ContentType="application/vnd.openxmlformats-officedocument.presentationml.tags+xml"/>
  <Override PartName="/ppt/tags/tag1336.xml" ContentType="application/vnd.openxmlformats-officedocument.presentationml.tags+xml"/>
  <Override PartName="/ppt/tags/tag1337.xml" ContentType="application/vnd.openxmlformats-officedocument.presentationml.tags+xml"/>
  <Override PartName="/ppt/tags/tag1338.xml" ContentType="application/vnd.openxmlformats-officedocument.presentationml.tags+xml"/>
  <Override PartName="/ppt/tags/tag1339.xml" ContentType="application/vnd.openxmlformats-officedocument.presentationml.tags+xml"/>
  <Override PartName="/ppt/tags/tag134.xml" ContentType="application/vnd.openxmlformats-officedocument.presentationml.tags+xml"/>
  <Override PartName="/ppt/tags/tag1340.xml" ContentType="application/vnd.openxmlformats-officedocument.presentationml.tags+xml"/>
  <Override PartName="/ppt/tags/tag1341.xml" ContentType="application/vnd.openxmlformats-officedocument.presentationml.tags+xml"/>
  <Override PartName="/ppt/tags/tag1342.xml" ContentType="application/vnd.openxmlformats-officedocument.presentationml.tags+xml"/>
  <Override PartName="/ppt/tags/tag1343.xml" ContentType="application/vnd.openxmlformats-officedocument.presentationml.tags+xml"/>
  <Override PartName="/ppt/tags/tag1344.xml" ContentType="application/vnd.openxmlformats-officedocument.presentationml.tags+xml"/>
  <Override PartName="/ppt/tags/tag1345.xml" ContentType="application/vnd.openxmlformats-officedocument.presentationml.tags+xml"/>
  <Override PartName="/ppt/tags/tag1346.xml" ContentType="application/vnd.openxmlformats-officedocument.presentationml.tags+xml"/>
  <Override PartName="/ppt/tags/tag1347.xml" ContentType="application/vnd.openxmlformats-officedocument.presentationml.tags+xml"/>
  <Override PartName="/ppt/tags/tag1348.xml" ContentType="application/vnd.openxmlformats-officedocument.presentationml.tags+xml"/>
  <Override PartName="/ppt/tags/tag1349.xml" ContentType="application/vnd.openxmlformats-officedocument.presentationml.tags+xml"/>
  <Override PartName="/ppt/tags/tag135.xml" ContentType="application/vnd.openxmlformats-officedocument.presentationml.tags+xml"/>
  <Override PartName="/ppt/tags/tag1350.xml" ContentType="application/vnd.openxmlformats-officedocument.presentationml.tags+xml"/>
  <Override PartName="/ppt/tags/tag1351.xml" ContentType="application/vnd.openxmlformats-officedocument.presentationml.tags+xml"/>
  <Override PartName="/ppt/tags/tag1352.xml" ContentType="application/vnd.openxmlformats-officedocument.presentationml.tags+xml"/>
  <Override PartName="/ppt/tags/tag1353.xml" ContentType="application/vnd.openxmlformats-officedocument.presentationml.tags+xml"/>
  <Override PartName="/ppt/tags/tag1354.xml" ContentType="application/vnd.openxmlformats-officedocument.presentationml.tags+xml"/>
  <Override PartName="/ppt/tags/tag1355.xml" ContentType="application/vnd.openxmlformats-officedocument.presentationml.tags+xml"/>
  <Override PartName="/ppt/tags/tag1356.xml" ContentType="application/vnd.openxmlformats-officedocument.presentationml.tags+xml"/>
  <Override PartName="/ppt/tags/tag1357.xml" ContentType="application/vnd.openxmlformats-officedocument.presentationml.tags+xml"/>
  <Override PartName="/ppt/tags/tag1358.xml" ContentType="application/vnd.openxmlformats-officedocument.presentationml.tags+xml"/>
  <Override PartName="/ppt/tags/tag1359.xml" ContentType="application/vnd.openxmlformats-officedocument.presentationml.tags+xml"/>
  <Override PartName="/ppt/tags/tag136.xml" ContentType="application/vnd.openxmlformats-officedocument.presentationml.tags+xml"/>
  <Override PartName="/ppt/tags/tag1360.xml" ContentType="application/vnd.openxmlformats-officedocument.presentationml.tags+xml"/>
  <Override PartName="/ppt/tags/tag1361.xml" ContentType="application/vnd.openxmlformats-officedocument.presentationml.tags+xml"/>
  <Override PartName="/ppt/tags/tag1362.xml" ContentType="application/vnd.openxmlformats-officedocument.presentationml.tags+xml"/>
  <Override PartName="/ppt/tags/tag1363.xml" ContentType="application/vnd.openxmlformats-officedocument.presentationml.tags+xml"/>
  <Override PartName="/ppt/tags/tag1364.xml" ContentType="application/vnd.openxmlformats-officedocument.presentationml.tags+xml"/>
  <Override PartName="/ppt/tags/tag1365.xml" ContentType="application/vnd.openxmlformats-officedocument.presentationml.tags+xml"/>
  <Override PartName="/ppt/tags/tag1366.xml" ContentType="application/vnd.openxmlformats-officedocument.presentationml.tags+xml"/>
  <Override PartName="/ppt/tags/tag1367.xml" ContentType="application/vnd.openxmlformats-officedocument.presentationml.tags+xml"/>
  <Override PartName="/ppt/tags/tag1368.xml" ContentType="application/vnd.openxmlformats-officedocument.presentationml.tags+xml"/>
  <Override PartName="/ppt/tags/tag1369.xml" ContentType="application/vnd.openxmlformats-officedocument.presentationml.tags+xml"/>
  <Override PartName="/ppt/tags/tag137.xml" ContentType="application/vnd.openxmlformats-officedocument.presentationml.tags+xml"/>
  <Override PartName="/ppt/tags/tag1370.xml" ContentType="application/vnd.openxmlformats-officedocument.presentationml.tags+xml"/>
  <Override PartName="/ppt/tags/tag1371.xml" ContentType="application/vnd.openxmlformats-officedocument.presentationml.tags+xml"/>
  <Override PartName="/ppt/tags/tag1372.xml" ContentType="application/vnd.openxmlformats-officedocument.presentationml.tags+xml"/>
  <Override PartName="/ppt/tags/tag1373.xml" ContentType="application/vnd.openxmlformats-officedocument.presentationml.tags+xml"/>
  <Override PartName="/ppt/tags/tag1374.xml" ContentType="application/vnd.openxmlformats-officedocument.presentationml.tags+xml"/>
  <Override PartName="/ppt/tags/tag1375.xml" ContentType="application/vnd.openxmlformats-officedocument.presentationml.tags+xml"/>
  <Override PartName="/ppt/tags/tag1376.xml" ContentType="application/vnd.openxmlformats-officedocument.presentationml.tags+xml"/>
  <Override PartName="/ppt/tags/tag1377.xml" ContentType="application/vnd.openxmlformats-officedocument.presentationml.tags+xml"/>
  <Override PartName="/ppt/tags/tag1378.xml" ContentType="application/vnd.openxmlformats-officedocument.presentationml.tags+xml"/>
  <Override PartName="/ppt/tags/tag1379.xml" ContentType="application/vnd.openxmlformats-officedocument.presentationml.tags+xml"/>
  <Override PartName="/ppt/tags/tag138.xml" ContentType="application/vnd.openxmlformats-officedocument.presentationml.tags+xml"/>
  <Override PartName="/ppt/tags/tag1380.xml" ContentType="application/vnd.openxmlformats-officedocument.presentationml.tags+xml"/>
  <Override PartName="/ppt/tags/tag1381.xml" ContentType="application/vnd.openxmlformats-officedocument.presentationml.tags+xml"/>
  <Override PartName="/ppt/tags/tag1382.xml" ContentType="application/vnd.openxmlformats-officedocument.presentationml.tags+xml"/>
  <Override PartName="/ppt/tags/tag1383.xml" ContentType="application/vnd.openxmlformats-officedocument.presentationml.tags+xml"/>
  <Override PartName="/ppt/tags/tag1384.xml" ContentType="application/vnd.openxmlformats-officedocument.presentationml.tags+xml"/>
  <Override PartName="/ppt/tags/tag1385.xml" ContentType="application/vnd.openxmlformats-officedocument.presentationml.tags+xml"/>
  <Override PartName="/ppt/tags/tag1386.xml" ContentType="application/vnd.openxmlformats-officedocument.presentationml.tags+xml"/>
  <Override PartName="/ppt/tags/tag1387.xml" ContentType="application/vnd.openxmlformats-officedocument.presentationml.tags+xml"/>
  <Override PartName="/ppt/tags/tag1388.xml" ContentType="application/vnd.openxmlformats-officedocument.presentationml.tags+xml"/>
  <Override PartName="/ppt/tags/tag1389.xml" ContentType="application/vnd.openxmlformats-officedocument.presentationml.tags+xml"/>
  <Override PartName="/ppt/tags/tag139.xml" ContentType="application/vnd.openxmlformats-officedocument.presentationml.tags+xml"/>
  <Override PartName="/ppt/tags/tag1390.xml" ContentType="application/vnd.openxmlformats-officedocument.presentationml.tags+xml"/>
  <Override PartName="/ppt/tags/tag1391.xml" ContentType="application/vnd.openxmlformats-officedocument.presentationml.tags+xml"/>
  <Override PartName="/ppt/tags/tag1392.xml" ContentType="application/vnd.openxmlformats-officedocument.presentationml.tags+xml"/>
  <Override PartName="/ppt/tags/tag1393.xml" ContentType="application/vnd.openxmlformats-officedocument.presentationml.tags+xml"/>
  <Override PartName="/ppt/tags/tag1394.xml" ContentType="application/vnd.openxmlformats-officedocument.presentationml.tags+xml"/>
  <Override PartName="/ppt/tags/tag1395.xml" ContentType="application/vnd.openxmlformats-officedocument.presentationml.tags+xml"/>
  <Override PartName="/ppt/tags/tag1396.xml" ContentType="application/vnd.openxmlformats-officedocument.presentationml.tags+xml"/>
  <Override PartName="/ppt/tags/tag1397.xml" ContentType="application/vnd.openxmlformats-officedocument.presentationml.tags+xml"/>
  <Override PartName="/ppt/tags/tag1398.xml" ContentType="application/vnd.openxmlformats-officedocument.presentationml.tags+xml"/>
  <Override PartName="/ppt/tags/tag139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00.xml" ContentType="application/vnd.openxmlformats-officedocument.presentationml.tags+xml"/>
  <Override PartName="/ppt/tags/tag1401.xml" ContentType="application/vnd.openxmlformats-officedocument.presentationml.tags+xml"/>
  <Override PartName="/ppt/tags/tag1402.xml" ContentType="application/vnd.openxmlformats-officedocument.presentationml.tags+xml"/>
  <Override PartName="/ppt/tags/tag1403.xml" ContentType="application/vnd.openxmlformats-officedocument.presentationml.tags+xml"/>
  <Override PartName="/ppt/tags/tag1404.xml" ContentType="application/vnd.openxmlformats-officedocument.presentationml.tags+xml"/>
  <Override PartName="/ppt/tags/tag1405.xml" ContentType="application/vnd.openxmlformats-officedocument.presentationml.tags+xml"/>
  <Override PartName="/ppt/tags/tag1406.xml" ContentType="application/vnd.openxmlformats-officedocument.presentationml.tags+xml"/>
  <Override PartName="/ppt/tags/tag1407.xml" ContentType="application/vnd.openxmlformats-officedocument.presentationml.tags+xml"/>
  <Override PartName="/ppt/tags/tag1408.xml" ContentType="application/vnd.openxmlformats-officedocument.presentationml.tags+xml"/>
  <Override PartName="/ppt/tags/tag1409.xml" ContentType="application/vnd.openxmlformats-officedocument.presentationml.tags+xml"/>
  <Override PartName="/ppt/tags/tag141.xml" ContentType="application/vnd.openxmlformats-officedocument.presentationml.tags+xml"/>
  <Override PartName="/ppt/tags/tag1410.xml" ContentType="application/vnd.openxmlformats-officedocument.presentationml.tags+xml"/>
  <Override PartName="/ppt/tags/tag1411.xml" ContentType="application/vnd.openxmlformats-officedocument.presentationml.tags+xml"/>
  <Override PartName="/ppt/tags/tag1412.xml" ContentType="application/vnd.openxmlformats-officedocument.presentationml.tags+xml"/>
  <Override PartName="/ppt/tags/tag1413.xml" ContentType="application/vnd.openxmlformats-officedocument.presentationml.tags+xml"/>
  <Override PartName="/ppt/tags/tag1414.xml" ContentType="application/vnd.openxmlformats-officedocument.presentationml.tags+xml"/>
  <Override PartName="/ppt/tags/tag1415.xml" ContentType="application/vnd.openxmlformats-officedocument.presentationml.tags+xml"/>
  <Override PartName="/ppt/tags/tag1416.xml" ContentType="application/vnd.openxmlformats-officedocument.presentationml.tags+xml"/>
  <Override PartName="/ppt/tags/tag1417.xml" ContentType="application/vnd.openxmlformats-officedocument.presentationml.tags+xml"/>
  <Override PartName="/ppt/tags/tag1418.xml" ContentType="application/vnd.openxmlformats-officedocument.presentationml.tags+xml"/>
  <Override PartName="/ppt/tags/tag1419.xml" ContentType="application/vnd.openxmlformats-officedocument.presentationml.tags+xml"/>
  <Override PartName="/ppt/tags/tag142.xml" ContentType="application/vnd.openxmlformats-officedocument.presentationml.tags+xml"/>
  <Override PartName="/ppt/tags/tag1420.xml" ContentType="application/vnd.openxmlformats-officedocument.presentationml.tags+xml"/>
  <Override PartName="/ppt/tags/tag1421.xml" ContentType="application/vnd.openxmlformats-officedocument.presentationml.tags+xml"/>
  <Override PartName="/ppt/tags/tag1422.xml" ContentType="application/vnd.openxmlformats-officedocument.presentationml.tags+xml"/>
  <Override PartName="/ppt/tags/tag1423.xml" ContentType="application/vnd.openxmlformats-officedocument.presentationml.tags+xml"/>
  <Override PartName="/ppt/tags/tag1424.xml" ContentType="application/vnd.openxmlformats-officedocument.presentationml.tags+xml"/>
  <Override PartName="/ppt/tags/tag1425.xml" ContentType="application/vnd.openxmlformats-officedocument.presentationml.tags+xml"/>
  <Override PartName="/ppt/tags/tag1426.xml" ContentType="application/vnd.openxmlformats-officedocument.presentationml.tags+xml"/>
  <Override PartName="/ppt/tags/tag1427.xml" ContentType="application/vnd.openxmlformats-officedocument.presentationml.tags+xml"/>
  <Override PartName="/ppt/tags/tag1428.xml" ContentType="application/vnd.openxmlformats-officedocument.presentationml.tags+xml"/>
  <Override PartName="/ppt/tags/tag1429.xml" ContentType="application/vnd.openxmlformats-officedocument.presentationml.tags+xml"/>
  <Override PartName="/ppt/tags/tag143.xml" ContentType="application/vnd.openxmlformats-officedocument.presentationml.tags+xml"/>
  <Override PartName="/ppt/tags/tag1430.xml" ContentType="application/vnd.openxmlformats-officedocument.presentationml.tags+xml"/>
  <Override PartName="/ppt/tags/tag1431.xml" ContentType="application/vnd.openxmlformats-officedocument.presentationml.tags+xml"/>
  <Override PartName="/ppt/tags/tag1432.xml" ContentType="application/vnd.openxmlformats-officedocument.presentationml.tags+xml"/>
  <Override PartName="/ppt/tags/tag1433.xml" ContentType="application/vnd.openxmlformats-officedocument.presentationml.tags+xml"/>
  <Override PartName="/ppt/tags/tag1434.xml" ContentType="application/vnd.openxmlformats-officedocument.presentationml.tags+xml"/>
  <Override PartName="/ppt/tags/tag1435.xml" ContentType="application/vnd.openxmlformats-officedocument.presentationml.tags+xml"/>
  <Override PartName="/ppt/tags/tag1436.xml" ContentType="application/vnd.openxmlformats-officedocument.presentationml.tags+xml"/>
  <Override PartName="/ppt/tags/tag1437.xml" ContentType="application/vnd.openxmlformats-officedocument.presentationml.tags+xml"/>
  <Override PartName="/ppt/tags/tag1438.xml" ContentType="application/vnd.openxmlformats-officedocument.presentationml.tags+xml"/>
  <Override PartName="/ppt/tags/tag1439.xml" ContentType="application/vnd.openxmlformats-officedocument.presentationml.tags+xml"/>
  <Override PartName="/ppt/tags/tag144.xml" ContentType="application/vnd.openxmlformats-officedocument.presentationml.tags+xml"/>
  <Override PartName="/ppt/tags/tag1440.xml" ContentType="application/vnd.openxmlformats-officedocument.presentationml.tags+xml"/>
  <Override PartName="/ppt/tags/tag1441.xml" ContentType="application/vnd.openxmlformats-officedocument.presentationml.tags+xml"/>
  <Override PartName="/ppt/tags/tag1442.xml" ContentType="application/vnd.openxmlformats-officedocument.presentationml.tags+xml"/>
  <Override PartName="/ppt/tags/tag1443.xml" ContentType="application/vnd.openxmlformats-officedocument.presentationml.tags+xml"/>
  <Override PartName="/ppt/tags/tag1444.xml" ContentType="application/vnd.openxmlformats-officedocument.presentationml.tags+xml"/>
  <Override PartName="/ppt/tags/tag1445.xml" ContentType="application/vnd.openxmlformats-officedocument.presentationml.tags+xml"/>
  <Override PartName="/ppt/tags/tag1446.xml" ContentType="application/vnd.openxmlformats-officedocument.presentationml.tags+xml"/>
  <Override PartName="/ppt/tags/tag1447.xml" ContentType="application/vnd.openxmlformats-officedocument.presentationml.tags+xml"/>
  <Override PartName="/ppt/tags/tag1448.xml" ContentType="application/vnd.openxmlformats-officedocument.presentationml.tags+xml"/>
  <Override PartName="/ppt/tags/tag1449.xml" ContentType="application/vnd.openxmlformats-officedocument.presentationml.tags+xml"/>
  <Override PartName="/ppt/tags/tag145.xml" ContentType="application/vnd.openxmlformats-officedocument.presentationml.tags+xml"/>
  <Override PartName="/ppt/tags/tag1450.xml" ContentType="application/vnd.openxmlformats-officedocument.presentationml.tags+xml"/>
  <Override PartName="/ppt/tags/tag1451.xml" ContentType="application/vnd.openxmlformats-officedocument.presentationml.tags+xml"/>
  <Override PartName="/ppt/tags/tag1452.xml" ContentType="application/vnd.openxmlformats-officedocument.presentationml.tags+xml"/>
  <Override PartName="/ppt/tags/tag1453.xml" ContentType="application/vnd.openxmlformats-officedocument.presentationml.tags+xml"/>
  <Override PartName="/ppt/tags/tag1454.xml" ContentType="application/vnd.openxmlformats-officedocument.presentationml.tags+xml"/>
  <Override PartName="/ppt/tags/tag1455.xml" ContentType="application/vnd.openxmlformats-officedocument.presentationml.tags+xml"/>
  <Override PartName="/ppt/tags/tag1456.xml" ContentType="application/vnd.openxmlformats-officedocument.presentationml.tags+xml"/>
  <Override PartName="/ppt/tags/tag1457.xml" ContentType="application/vnd.openxmlformats-officedocument.presentationml.tags+xml"/>
  <Override PartName="/ppt/tags/tag1458.xml" ContentType="application/vnd.openxmlformats-officedocument.presentationml.tags+xml"/>
  <Override PartName="/ppt/tags/tag1459.xml" ContentType="application/vnd.openxmlformats-officedocument.presentationml.tags+xml"/>
  <Override PartName="/ppt/tags/tag146.xml" ContentType="application/vnd.openxmlformats-officedocument.presentationml.tags+xml"/>
  <Override PartName="/ppt/tags/tag1460.xml" ContentType="application/vnd.openxmlformats-officedocument.presentationml.tags+xml"/>
  <Override PartName="/ppt/tags/tag1461.xml" ContentType="application/vnd.openxmlformats-officedocument.presentationml.tags+xml"/>
  <Override PartName="/ppt/tags/tag1462.xml" ContentType="application/vnd.openxmlformats-officedocument.presentationml.tags+xml"/>
  <Override PartName="/ppt/tags/tag1463.xml" ContentType="application/vnd.openxmlformats-officedocument.presentationml.tags+xml"/>
  <Override PartName="/ppt/tags/tag1464.xml" ContentType="application/vnd.openxmlformats-officedocument.presentationml.tags+xml"/>
  <Override PartName="/ppt/tags/tag1465.xml" ContentType="application/vnd.openxmlformats-officedocument.presentationml.tags+xml"/>
  <Override PartName="/ppt/tags/tag1466.xml" ContentType="application/vnd.openxmlformats-officedocument.presentationml.tags+xml"/>
  <Override PartName="/ppt/tags/tag1467.xml" ContentType="application/vnd.openxmlformats-officedocument.presentationml.tags+xml"/>
  <Override PartName="/ppt/tags/tag1468.xml" ContentType="application/vnd.openxmlformats-officedocument.presentationml.tags+xml"/>
  <Override PartName="/ppt/tags/tag1469.xml" ContentType="application/vnd.openxmlformats-officedocument.presentationml.tags+xml"/>
  <Override PartName="/ppt/tags/tag147.xml" ContentType="application/vnd.openxmlformats-officedocument.presentationml.tags+xml"/>
  <Override PartName="/ppt/tags/tag1470.xml" ContentType="application/vnd.openxmlformats-officedocument.presentationml.tags+xml"/>
  <Override PartName="/ppt/tags/tag1471.xml" ContentType="application/vnd.openxmlformats-officedocument.presentationml.tags+xml"/>
  <Override PartName="/ppt/tags/tag1472.xml" ContentType="application/vnd.openxmlformats-officedocument.presentationml.tags+xml"/>
  <Override PartName="/ppt/tags/tag1473.xml" ContentType="application/vnd.openxmlformats-officedocument.presentationml.tags+xml"/>
  <Override PartName="/ppt/tags/tag1474.xml" ContentType="application/vnd.openxmlformats-officedocument.presentationml.tags+xml"/>
  <Override PartName="/ppt/tags/tag1475.xml" ContentType="application/vnd.openxmlformats-officedocument.presentationml.tags+xml"/>
  <Override PartName="/ppt/tags/tag1476.xml" ContentType="application/vnd.openxmlformats-officedocument.presentationml.tags+xml"/>
  <Override PartName="/ppt/tags/tag1477.xml" ContentType="application/vnd.openxmlformats-officedocument.presentationml.tags+xml"/>
  <Override PartName="/ppt/tags/tag1478.xml" ContentType="application/vnd.openxmlformats-officedocument.presentationml.tags+xml"/>
  <Override PartName="/ppt/tags/tag1479.xml" ContentType="application/vnd.openxmlformats-officedocument.presentationml.tags+xml"/>
  <Override PartName="/ppt/tags/tag148.xml" ContentType="application/vnd.openxmlformats-officedocument.presentationml.tags+xml"/>
  <Override PartName="/ppt/tags/tag1480.xml" ContentType="application/vnd.openxmlformats-officedocument.presentationml.tags+xml"/>
  <Override PartName="/ppt/tags/tag1481.xml" ContentType="application/vnd.openxmlformats-officedocument.presentationml.tags+xml"/>
  <Override PartName="/ppt/tags/tag1482.xml" ContentType="application/vnd.openxmlformats-officedocument.presentationml.tags+xml"/>
  <Override PartName="/ppt/tags/tag1483.xml" ContentType="application/vnd.openxmlformats-officedocument.presentationml.tags+xml"/>
  <Override PartName="/ppt/tags/tag1484.xml" ContentType="application/vnd.openxmlformats-officedocument.presentationml.tags+xml"/>
  <Override PartName="/ppt/tags/tag1485.xml" ContentType="application/vnd.openxmlformats-officedocument.presentationml.tags+xml"/>
  <Override PartName="/ppt/tags/tag1486.xml" ContentType="application/vnd.openxmlformats-officedocument.presentationml.tags+xml"/>
  <Override PartName="/ppt/tags/tag1487.xml" ContentType="application/vnd.openxmlformats-officedocument.presentationml.tags+xml"/>
  <Override PartName="/ppt/tags/tag1488.xml" ContentType="application/vnd.openxmlformats-officedocument.presentationml.tags+xml"/>
  <Override PartName="/ppt/tags/tag1489.xml" ContentType="application/vnd.openxmlformats-officedocument.presentationml.tags+xml"/>
  <Override PartName="/ppt/tags/tag149.xml" ContentType="application/vnd.openxmlformats-officedocument.presentationml.tags+xml"/>
  <Override PartName="/ppt/tags/tag1490.xml" ContentType="application/vnd.openxmlformats-officedocument.presentationml.tags+xml"/>
  <Override PartName="/ppt/tags/tag1491.xml" ContentType="application/vnd.openxmlformats-officedocument.presentationml.tags+xml"/>
  <Override PartName="/ppt/tags/tag1492.xml" ContentType="application/vnd.openxmlformats-officedocument.presentationml.tags+xml"/>
  <Override PartName="/ppt/tags/tag1493.xml" ContentType="application/vnd.openxmlformats-officedocument.presentationml.tags+xml"/>
  <Override PartName="/ppt/tags/tag1494.xml" ContentType="application/vnd.openxmlformats-officedocument.presentationml.tags+xml"/>
  <Override PartName="/ppt/tags/tag1495.xml" ContentType="application/vnd.openxmlformats-officedocument.presentationml.tags+xml"/>
  <Override PartName="/ppt/tags/tag1496.xml" ContentType="application/vnd.openxmlformats-officedocument.presentationml.tags+xml"/>
  <Override PartName="/ppt/tags/tag1497.xml" ContentType="application/vnd.openxmlformats-officedocument.presentationml.tags+xml"/>
  <Override PartName="/ppt/tags/tag1498.xml" ContentType="application/vnd.openxmlformats-officedocument.presentationml.tags+xml"/>
  <Override PartName="/ppt/tags/tag149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00.xml" ContentType="application/vnd.openxmlformats-officedocument.presentationml.tags+xml"/>
  <Override PartName="/ppt/tags/tag1501.xml" ContentType="application/vnd.openxmlformats-officedocument.presentationml.tags+xml"/>
  <Override PartName="/ppt/tags/tag1502.xml" ContentType="application/vnd.openxmlformats-officedocument.presentationml.tags+xml"/>
  <Override PartName="/ppt/tags/tag1503.xml" ContentType="application/vnd.openxmlformats-officedocument.presentationml.tags+xml"/>
  <Override PartName="/ppt/tags/tag1504.xml" ContentType="application/vnd.openxmlformats-officedocument.presentationml.tags+xml"/>
  <Override PartName="/ppt/tags/tag1505.xml" ContentType="application/vnd.openxmlformats-officedocument.presentationml.tags+xml"/>
  <Override PartName="/ppt/tags/tag1506.xml" ContentType="application/vnd.openxmlformats-officedocument.presentationml.tags+xml"/>
  <Override PartName="/ppt/tags/tag1507.xml" ContentType="application/vnd.openxmlformats-officedocument.presentationml.tags+xml"/>
  <Override PartName="/ppt/tags/tag1508.xml" ContentType="application/vnd.openxmlformats-officedocument.presentationml.tags+xml"/>
  <Override PartName="/ppt/tags/tag1509.xml" ContentType="application/vnd.openxmlformats-officedocument.presentationml.tags+xml"/>
  <Override PartName="/ppt/tags/tag151.xml" ContentType="application/vnd.openxmlformats-officedocument.presentationml.tags+xml"/>
  <Override PartName="/ppt/tags/tag1510.xml" ContentType="application/vnd.openxmlformats-officedocument.presentationml.tags+xml"/>
  <Override PartName="/ppt/tags/tag1511.xml" ContentType="application/vnd.openxmlformats-officedocument.presentationml.tags+xml"/>
  <Override PartName="/ppt/tags/tag1512.xml" ContentType="application/vnd.openxmlformats-officedocument.presentationml.tags+xml"/>
  <Override PartName="/ppt/tags/tag1513.xml" ContentType="application/vnd.openxmlformats-officedocument.presentationml.tags+xml"/>
  <Override PartName="/ppt/tags/tag1514.xml" ContentType="application/vnd.openxmlformats-officedocument.presentationml.tags+xml"/>
  <Override PartName="/ppt/tags/tag1515.xml" ContentType="application/vnd.openxmlformats-officedocument.presentationml.tags+xml"/>
  <Override PartName="/ppt/tags/tag1516.xml" ContentType="application/vnd.openxmlformats-officedocument.presentationml.tags+xml"/>
  <Override PartName="/ppt/tags/tag1517.xml" ContentType="application/vnd.openxmlformats-officedocument.presentationml.tags+xml"/>
  <Override PartName="/ppt/tags/tag1518.xml" ContentType="application/vnd.openxmlformats-officedocument.presentationml.tags+xml"/>
  <Override PartName="/ppt/tags/tag1519.xml" ContentType="application/vnd.openxmlformats-officedocument.presentationml.tags+xml"/>
  <Override PartName="/ppt/tags/tag152.xml" ContentType="application/vnd.openxmlformats-officedocument.presentationml.tags+xml"/>
  <Override PartName="/ppt/tags/tag1520.xml" ContentType="application/vnd.openxmlformats-officedocument.presentationml.tags+xml"/>
  <Override PartName="/ppt/tags/tag1521.xml" ContentType="application/vnd.openxmlformats-officedocument.presentationml.tags+xml"/>
  <Override PartName="/ppt/tags/tag1522.xml" ContentType="application/vnd.openxmlformats-officedocument.presentationml.tags+xml"/>
  <Override PartName="/ppt/tags/tag1523.xml" ContentType="application/vnd.openxmlformats-officedocument.presentationml.tags+xml"/>
  <Override PartName="/ppt/tags/tag1524.xml" ContentType="application/vnd.openxmlformats-officedocument.presentationml.tags+xml"/>
  <Override PartName="/ppt/tags/tag1525.xml" ContentType="application/vnd.openxmlformats-officedocument.presentationml.tags+xml"/>
  <Override PartName="/ppt/tags/tag1526.xml" ContentType="application/vnd.openxmlformats-officedocument.presentationml.tags+xml"/>
  <Override PartName="/ppt/tags/tag1527.xml" ContentType="application/vnd.openxmlformats-officedocument.presentationml.tags+xml"/>
  <Override PartName="/ppt/tags/tag1528.xml" ContentType="application/vnd.openxmlformats-officedocument.presentationml.tags+xml"/>
  <Override PartName="/ppt/tags/tag1529.xml" ContentType="application/vnd.openxmlformats-officedocument.presentationml.tags+xml"/>
  <Override PartName="/ppt/tags/tag153.xml" ContentType="application/vnd.openxmlformats-officedocument.presentationml.tags+xml"/>
  <Override PartName="/ppt/tags/tag1530.xml" ContentType="application/vnd.openxmlformats-officedocument.presentationml.tags+xml"/>
  <Override PartName="/ppt/tags/tag1531.xml" ContentType="application/vnd.openxmlformats-officedocument.presentationml.tags+xml"/>
  <Override PartName="/ppt/tags/tag1532.xml" ContentType="application/vnd.openxmlformats-officedocument.presentationml.tags+xml"/>
  <Override PartName="/ppt/tags/tag1533.xml" ContentType="application/vnd.openxmlformats-officedocument.presentationml.tags+xml"/>
  <Override PartName="/ppt/tags/tag1534.xml" ContentType="application/vnd.openxmlformats-officedocument.presentationml.tags+xml"/>
  <Override PartName="/ppt/tags/tag1535.xml" ContentType="application/vnd.openxmlformats-officedocument.presentationml.tags+xml"/>
  <Override PartName="/ppt/tags/tag1536.xml" ContentType="application/vnd.openxmlformats-officedocument.presentationml.tags+xml"/>
  <Override PartName="/ppt/tags/tag1537.xml" ContentType="application/vnd.openxmlformats-officedocument.presentationml.tags+xml"/>
  <Override PartName="/ppt/tags/tag1538.xml" ContentType="application/vnd.openxmlformats-officedocument.presentationml.tags+xml"/>
  <Override PartName="/ppt/tags/tag1539.xml" ContentType="application/vnd.openxmlformats-officedocument.presentationml.tags+xml"/>
  <Override PartName="/ppt/tags/tag154.xml" ContentType="application/vnd.openxmlformats-officedocument.presentationml.tags+xml"/>
  <Override PartName="/ppt/tags/tag1540.xml" ContentType="application/vnd.openxmlformats-officedocument.presentationml.tags+xml"/>
  <Override PartName="/ppt/tags/tag1541.xml" ContentType="application/vnd.openxmlformats-officedocument.presentationml.tags+xml"/>
  <Override PartName="/ppt/tags/tag1542.xml" ContentType="application/vnd.openxmlformats-officedocument.presentationml.tags+xml"/>
  <Override PartName="/ppt/tags/tag1543.xml" ContentType="application/vnd.openxmlformats-officedocument.presentationml.tags+xml"/>
  <Override PartName="/ppt/tags/tag1544.xml" ContentType="application/vnd.openxmlformats-officedocument.presentationml.tags+xml"/>
  <Override PartName="/ppt/tags/tag1545.xml" ContentType="application/vnd.openxmlformats-officedocument.presentationml.tags+xml"/>
  <Override PartName="/ppt/tags/tag1546.xml" ContentType="application/vnd.openxmlformats-officedocument.presentationml.tags+xml"/>
  <Override PartName="/ppt/tags/tag1547.xml" ContentType="application/vnd.openxmlformats-officedocument.presentationml.tags+xml"/>
  <Override PartName="/ppt/tags/tag1548.xml" ContentType="application/vnd.openxmlformats-officedocument.presentationml.tags+xml"/>
  <Override PartName="/ppt/tags/tag1549.xml" ContentType="application/vnd.openxmlformats-officedocument.presentationml.tags+xml"/>
  <Override PartName="/ppt/tags/tag155.xml" ContentType="application/vnd.openxmlformats-officedocument.presentationml.tags+xml"/>
  <Override PartName="/ppt/tags/tag1550.xml" ContentType="application/vnd.openxmlformats-officedocument.presentationml.tags+xml"/>
  <Override PartName="/ppt/tags/tag1551.xml" ContentType="application/vnd.openxmlformats-officedocument.presentationml.tags+xml"/>
  <Override PartName="/ppt/tags/tag1552.xml" ContentType="application/vnd.openxmlformats-officedocument.presentationml.tags+xml"/>
  <Override PartName="/ppt/tags/tag1553.xml" ContentType="application/vnd.openxmlformats-officedocument.presentationml.tags+xml"/>
  <Override PartName="/ppt/tags/tag1554.xml" ContentType="application/vnd.openxmlformats-officedocument.presentationml.tags+xml"/>
  <Override PartName="/ppt/tags/tag1555.xml" ContentType="application/vnd.openxmlformats-officedocument.presentationml.tags+xml"/>
  <Override PartName="/ppt/tags/tag1556.xml" ContentType="application/vnd.openxmlformats-officedocument.presentationml.tags+xml"/>
  <Override PartName="/ppt/tags/tag1557.xml" ContentType="application/vnd.openxmlformats-officedocument.presentationml.tags+xml"/>
  <Override PartName="/ppt/tags/tag1558.xml" ContentType="application/vnd.openxmlformats-officedocument.presentationml.tags+xml"/>
  <Override PartName="/ppt/tags/tag1559.xml" ContentType="application/vnd.openxmlformats-officedocument.presentationml.tags+xml"/>
  <Override PartName="/ppt/tags/tag156.xml" ContentType="application/vnd.openxmlformats-officedocument.presentationml.tags+xml"/>
  <Override PartName="/ppt/tags/tag1560.xml" ContentType="application/vnd.openxmlformats-officedocument.presentationml.tags+xml"/>
  <Override PartName="/ppt/tags/tag1561.xml" ContentType="application/vnd.openxmlformats-officedocument.presentationml.tags+xml"/>
  <Override PartName="/ppt/tags/tag1562.xml" ContentType="application/vnd.openxmlformats-officedocument.presentationml.tags+xml"/>
  <Override PartName="/ppt/tags/tag1563.xml" ContentType="application/vnd.openxmlformats-officedocument.presentationml.tags+xml"/>
  <Override PartName="/ppt/tags/tag1564.xml" ContentType="application/vnd.openxmlformats-officedocument.presentationml.tags+xml"/>
  <Override PartName="/ppt/tags/tag1565.xml" ContentType="application/vnd.openxmlformats-officedocument.presentationml.tags+xml"/>
  <Override PartName="/ppt/tags/tag1566.xml" ContentType="application/vnd.openxmlformats-officedocument.presentationml.tags+xml"/>
  <Override PartName="/ppt/tags/tag1567.xml" ContentType="application/vnd.openxmlformats-officedocument.presentationml.tags+xml"/>
  <Override PartName="/ppt/tags/tag1568.xml" ContentType="application/vnd.openxmlformats-officedocument.presentationml.tags+xml"/>
  <Override PartName="/ppt/tags/tag1569.xml" ContentType="application/vnd.openxmlformats-officedocument.presentationml.tags+xml"/>
  <Override PartName="/ppt/tags/tag157.xml" ContentType="application/vnd.openxmlformats-officedocument.presentationml.tags+xml"/>
  <Override PartName="/ppt/tags/tag1570.xml" ContentType="application/vnd.openxmlformats-officedocument.presentationml.tags+xml"/>
  <Override PartName="/ppt/tags/tag1571.xml" ContentType="application/vnd.openxmlformats-officedocument.presentationml.tags+xml"/>
  <Override PartName="/ppt/tags/tag1572.xml" ContentType="application/vnd.openxmlformats-officedocument.presentationml.tags+xml"/>
  <Override PartName="/ppt/tags/tag1573.xml" ContentType="application/vnd.openxmlformats-officedocument.presentationml.tags+xml"/>
  <Override PartName="/ppt/tags/tag1574.xml" ContentType="application/vnd.openxmlformats-officedocument.presentationml.tags+xml"/>
  <Override PartName="/ppt/tags/tag1575.xml" ContentType="application/vnd.openxmlformats-officedocument.presentationml.tags+xml"/>
  <Override PartName="/ppt/tags/tag1576.xml" ContentType="application/vnd.openxmlformats-officedocument.presentationml.tags+xml"/>
  <Override PartName="/ppt/tags/tag1577.xml" ContentType="application/vnd.openxmlformats-officedocument.presentationml.tags+xml"/>
  <Override PartName="/ppt/tags/tag1578.xml" ContentType="application/vnd.openxmlformats-officedocument.presentationml.tags+xml"/>
  <Override PartName="/ppt/tags/tag1579.xml" ContentType="application/vnd.openxmlformats-officedocument.presentationml.tags+xml"/>
  <Override PartName="/ppt/tags/tag158.xml" ContentType="application/vnd.openxmlformats-officedocument.presentationml.tags+xml"/>
  <Override PartName="/ppt/tags/tag1580.xml" ContentType="application/vnd.openxmlformats-officedocument.presentationml.tags+xml"/>
  <Override PartName="/ppt/tags/tag1581.xml" ContentType="application/vnd.openxmlformats-officedocument.presentationml.tags+xml"/>
  <Override PartName="/ppt/tags/tag1582.xml" ContentType="application/vnd.openxmlformats-officedocument.presentationml.tags+xml"/>
  <Override PartName="/ppt/tags/tag1583.xml" ContentType="application/vnd.openxmlformats-officedocument.presentationml.tags+xml"/>
  <Override PartName="/ppt/tags/tag1584.xml" ContentType="application/vnd.openxmlformats-officedocument.presentationml.tags+xml"/>
  <Override PartName="/ppt/tags/tag1585.xml" ContentType="application/vnd.openxmlformats-officedocument.presentationml.tags+xml"/>
  <Override PartName="/ppt/tags/tag1586.xml" ContentType="application/vnd.openxmlformats-officedocument.presentationml.tags+xml"/>
  <Override PartName="/ppt/tags/tag1587.xml" ContentType="application/vnd.openxmlformats-officedocument.presentationml.tags+xml"/>
  <Override PartName="/ppt/tags/tag1588.xml" ContentType="application/vnd.openxmlformats-officedocument.presentationml.tags+xml"/>
  <Override PartName="/ppt/tags/tag1589.xml" ContentType="application/vnd.openxmlformats-officedocument.presentationml.tags+xml"/>
  <Override PartName="/ppt/tags/tag159.xml" ContentType="application/vnd.openxmlformats-officedocument.presentationml.tags+xml"/>
  <Override PartName="/ppt/tags/tag1590.xml" ContentType="application/vnd.openxmlformats-officedocument.presentationml.tags+xml"/>
  <Override PartName="/ppt/tags/tag1591.xml" ContentType="application/vnd.openxmlformats-officedocument.presentationml.tags+xml"/>
  <Override PartName="/ppt/tags/tag1592.xml" ContentType="application/vnd.openxmlformats-officedocument.presentationml.tags+xml"/>
  <Override PartName="/ppt/tags/tag1593.xml" ContentType="application/vnd.openxmlformats-officedocument.presentationml.tags+xml"/>
  <Override PartName="/ppt/tags/tag1594.xml" ContentType="application/vnd.openxmlformats-officedocument.presentationml.tags+xml"/>
  <Override PartName="/ppt/tags/tag1595.xml" ContentType="application/vnd.openxmlformats-officedocument.presentationml.tags+xml"/>
  <Override PartName="/ppt/tags/tag1596.xml" ContentType="application/vnd.openxmlformats-officedocument.presentationml.tags+xml"/>
  <Override PartName="/ppt/tags/tag1597.xml" ContentType="application/vnd.openxmlformats-officedocument.presentationml.tags+xml"/>
  <Override PartName="/ppt/tags/tag1598.xml" ContentType="application/vnd.openxmlformats-officedocument.presentationml.tags+xml"/>
  <Override PartName="/ppt/tags/tag159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00.xml" ContentType="application/vnd.openxmlformats-officedocument.presentationml.tags+xml"/>
  <Override PartName="/ppt/tags/tag1601.xml" ContentType="application/vnd.openxmlformats-officedocument.presentationml.tags+xml"/>
  <Override PartName="/ppt/tags/tag1602.xml" ContentType="application/vnd.openxmlformats-officedocument.presentationml.tags+xml"/>
  <Override PartName="/ppt/tags/tag1603.xml" ContentType="application/vnd.openxmlformats-officedocument.presentationml.tags+xml"/>
  <Override PartName="/ppt/tags/tag1604.xml" ContentType="application/vnd.openxmlformats-officedocument.presentationml.tags+xml"/>
  <Override PartName="/ppt/tags/tag1605.xml" ContentType="application/vnd.openxmlformats-officedocument.presentationml.tags+xml"/>
  <Override PartName="/ppt/tags/tag1606.xml" ContentType="application/vnd.openxmlformats-officedocument.presentationml.tags+xml"/>
  <Override PartName="/ppt/tags/tag1607.xml" ContentType="application/vnd.openxmlformats-officedocument.presentationml.tags+xml"/>
  <Override PartName="/ppt/tags/tag1608.xml" ContentType="application/vnd.openxmlformats-officedocument.presentationml.tags+xml"/>
  <Override PartName="/ppt/tags/tag1609.xml" ContentType="application/vnd.openxmlformats-officedocument.presentationml.tags+xml"/>
  <Override PartName="/ppt/tags/tag161.xml" ContentType="application/vnd.openxmlformats-officedocument.presentationml.tags+xml"/>
  <Override PartName="/ppt/tags/tag1610.xml" ContentType="application/vnd.openxmlformats-officedocument.presentationml.tags+xml"/>
  <Override PartName="/ppt/tags/tag1611.xml" ContentType="application/vnd.openxmlformats-officedocument.presentationml.tags+xml"/>
  <Override PartName="/ppt/tags/tag1612.xml" ContentType="application/vnd.openxmlformats-officedocument.presentationml.tags+xml"/>
  <Override PartName="/ppt/tags/tag1613.xml" ContentType="application/vnd.openxmlformats-officedocument.presentationml.tags+xml"/>
  <Override PartName="/ppt/tags/tag1614.xml" ContentType="application/vnd.openxmlformats-officedocument.presentationml.tags+xml"/>
  <Override PartName="/ppt/tags/tag1615.xml" ContentType="application/vnd.openxmlformats-officedocument.presentationml.tags+xml"/>
  <Override PartName="/ppt/tags/tag1616.xml" ContentType="application/vnd.openxmlformats-officedocument.presentationml.tags+xml"/>
  <Override PartName="/ppt/tags/tag1617.xml" ContentType="application/vnd.openxmlformats-officedocument.presentationml.tags+xml"/>
  <Override PartName="/ppt/tags/tag1618.xml" ContentType="application/vnd.openxmlformats-officedocument.presentationml.tags+xml"/>
  <Override PartName="/ppt/tags/tag1619.xml" ContentType="application/vnd.openxmlformats-officedocument.presentationml.tags+xml"/>
  <Override PartName="/ppt/tags/tag162.xml" ContentType="application/vnd.openxmlformats-officedocument.presentationml.tags+xml"/>
  <Override PartName="/ppt/tags/tag1620.xml" ContentType="application/vnd.openxmlformats-officedocument.presentationml.tags+xml"/>
  <Override PartName="/ppt/tags/tag1621.xml" ContentType="application/vnd.openxmlformats-officedocument.presentationml.tags+xml"/>
  <Override PartName="/ppt/tags/tag1622.xml" ContentType="application/vnd.openxmlformats-officedocument.presentationml.tags+xml"/>
  <Override PartName="/ppt/tags/tag1623.xml" ContentType="application/vnd.openxmlformats-officedocument.presentationml.tags+xml"/>
  <Override PartName="/ppt/tags/tag1624.xml" ContentType="application/vnd.openxmlformats-officedocument.presentationml.tags+xml"/>
  <Override PartName="/ppt/tags/tag1625.xml" ContentType="application/vnd.openxmlformats-officedocument.presentationml.tags+xml"/>
  <Override PartName="/ppt/tags/tag1626.xml" ContentType="application/vnd.openxmlformats-officedocument.presentationml.tags+xml"/>
  <Override PartName="/ppt/tags/tag1627.xml" ContentType="application/vnd.openxmlformats-officedocument.presentationml.tags+xml"/>
  <Override PartName="/ppt/tags/tag1628.xml" ContentType="application/vnd.openxmlformats-officedocument.presentationml.tags+xml"/>
  <Override PartName="/ppt/tags/tag1629.xml" ContentType="application/vnd.openxmlformats-officedocument.presentationml.tags+xml"/>
  <Override PartName="/ppt/tags/tag163.xml" ContentType="application/vnd.openxmlformats-officedocument.presentationml.tags+xml"/>
  <Override PartName="/ppt/tags/tag1630.xml" ContentType="application/vnd.openxmlformats-officedocument.presentationml.tags+xml"/>
  <Override PartName="/ppt/tags/tag1631.xml" ContentType="application/vnd.openxmlformats-officedocument.presentationml.tags+xml"/>
  <Override PartName="/ppt/tags/tag1632.xml" ContentType="application/vnd.openxmlformats-officedocument.presentationml.tags+xml"/>
  <Override PartName="/ppt/tags/tag1633.xml" ContentType="application/vnd.openxmlformats-officedocument.presentationml.tags+xml"/>
  <Override PartName="/ppt/tags/tag1634.xml" ContentType="application/vnd.openxmlformats-officedocument.presentationml.tags+xml"/>
  <Override PartName="/ppt/tags/tag1635.xml" ContentType="application/vnd.openxmlformats-officedocument.presentationml.tags+xml"/>
  <Override PartName="/ppt/tags/tag1636.xml" ContentType="application/vnd.openxmlformats-officedocument.presentationml.tags+xml"/>
  <Override PartName="/ppt/tags/tag1637.xml" ContentType="application/vnd.openxmlformats-officedocument.presentationml.tags+xml"/>
  <Override PartName="/ppt/tags/tag1638.xml" ContentType="application/vnd.openxmlformats-officedocument.presentationml.tags+xml"/>
  <Override PartName="/ppt/tags/tag1639.xml" ContentType="application/vnd.openxmlformats-officedocument.presentationml.tags+xml"/>
  <Override PartName="/ppt/tags/tag164.xml" ContentType="application/vnd.openxmlformats-officedocument.presentationml.tags+xml"/>
  <Override PartName="/ppt/tags/tag1640.xml" ContentType="application/vnd.openxmlformats-officedocument.presentationml.tags+xml"/>
  <Override PartName="/ppt/tags/tag1641.xml" ContentType="application/vnd.openxmlformats-officedocument.presentationml.tags+xml"/>
  <Override PartName="/ppt/tags/tag1642.xml" ContentType="application/vnd.openxmlformats-officedocument.presentationml.tags+xml"/>
  <Override PartName="/ppt/tags/tag1643.xml" ContentType="application/vnd.openxmlformats-officedocument.presentationml.tags+xml"/>
  <Override PartName="/ppt/tags/tag1644.xml" ContentType="application/vnd.openxmlformats-officedocument.presentationml.tags+xml"/>
  <Override PartName="/ppt/tags/tag1645.xml" ContentType="application/vnd.openxmlformats-officedocument.presentationml.tags+xml"/>
  <Override PartName="/ppt/tags/tag1646.xml" ContentType="application/vnd.openxmlformats-officedocument.presentationml.tags+xml"/>
  <Override PartName="/ppt/tags/tag1647.xml" ContentType="application/vnd.openxmlformats-officedocument.presentationml.tags+xml"/>
  <Override PartName="/ppt/tags/tag1648.xml" ContentType="application/vnd.openxmlformats-officedocument.presentationml.tags+xml"/>
  <Override PartName="/ppt/tags/tag1649.xml" ContentType="application/vnd.openxmlformats-officedocument.presentationml.tags+xml"/>
  <Override PartName="/ppt/tags/tag165.xml" ContentType="application/vnd.openxmlformats-officedocument.presentationml.tags+xml"/>
  <Override PartName="/ppt/tags/tag1650.xml" ContentType="application/vnd.openxmlformats-officedocument.presentationml.tags+xml"/>
  <Override PartName="/ppt/tags/tag1651.xml" ContentType="application/vnd.openxmlformats-officedocument.presentationml.tags+xml"/>
  <Override PartName="/ppt/tags/tag1652.xml" ContentType="application/vnd.openxmlformats-officedocument.presentationml.tags+xml"/>
  <Override PartName="/ppt/tags/tag1653.xml" ContentType="application/vnd.openxmlformats-officedocument.presentationml.tags+xml"/>
  <Override PartName="/ppt/tags/tag1654.xml" ContentType="application/vnd.openxmlformats-officedocument.presentationml.tags+xml"/>
  <Override PartName="/ppt/tags/tag1655.xml" ContentType="application/vnd.openxmlformats-officedocument.presentationml.tags+xml"/>
  <Override PartName="/ppt/tags/tag1656.xml" ContentType="application/vnd.openxmlformats-officedocument.presentationml.tags+xml"/>
  <Override PartName="/ppt/tags/tag1657.xml" ContentType="application/vnd.openxmlformats-officedocument.presentationml.tags+xml"/>
  <Override PartName="/ppt/tags/tag1658.xml" ContentType="application/vnd.openxmlformats-officedocument.presentationml.tags+xml"/>
  <Override PartName="/ppt/tags/tag1659.xml" ContentType="application/vnd.openxmlformats-officedocument.presentationml.tags+xml"/>
  <Override PartName="/ppt/tags/tag166.xml" ContentType="application/vnd.openxmlformats-officedocument.presentationml.tags+xml"/>
  <Override PartName="/ppt/tags/tag1660.xml" ContentType="application/vnd.openxmlformats-officedocument.presentationml.tags+xml"/>
  <Override PartName="/ppt/tags/tag1661.xml" ContentType="application/vnd.openxmlformats-officedocument.presentationml.tags+xml"/>
  <Override PartName="/ppt/tags/tag1662.xml" ContentType="application/vnd.openxmlformats-officedocument.presentationml.tags+xml"/>
  <Override PartName="/ppt/tags/tag1663.xml" ContentType="application/vnd.openxmlformats-officedocument.presentationml.tags+xml"/>
  <Override PartName="/ppt/tags/tag1664.xml" ContentType="application/vnd.openxmlformats-officedocument.presentationml.tags+xml"/>
  <Override PartName="/ppt/tags/tag1665.xml" ContentType="application/vnd.openxmlformats-officedocument.presentationml.tags+xml"/>
  <Override PartName="/ppt/tags/tag1666.xml" ContentType="application/vnd.openxmlformats-officedocument.presentationml.tags+xml"/>
  <Override PartName="/ppt/tags/tag1667.xml" ContentType="application/vnd.openxmlformats-officedocument.presentationml.tags+xml"/>
  <Override PartName="/ppt/tags/tag1668.xml" ContentType="application/vnd.openxmlformats-officedocument.presentationml.tags+xml"/>
  <Override PartName="/ppt/tags/tag1669.xml" ContentType="application/vnd.openxmlformats-officedocument.presentationml.tags+xml"/>
  <Override PartName="/ppt/tags/tag167.xml" ContentType="application/vnd.openxmlformats-officedocument.presentationml.tags+xml"/>
  <Override PartName="/ppt/tags/tag1670.xml" ContentType="application/vnd.openxmlformats-officedocument.presentationml.tags+xml"/>
  <Override PartName="/ppt/tags/tag1671.xml" ContentType="application/vnd.openxmlformats-officedocument.presentationml.tags+xml"/>
  <Override PartName="/ppt/tags/tag1672.xml" ContentType="application/vnd.openxmlformats-officedocument.presentationml.tags+xml"/>
  <Override PartName="/ppt/tags/tag1673.xml" ContentType="application/vnd.openxmlformats-officedocument.presentationml.tags+xml"/>
  <Override PartName="/ppt/tags/tag1674.xml" ContentType="application/vnd.openxmlformats-officedocument.presentationml.tags+xml"/>
  <Override PartName="/ppt/tags/tag1675.xml" ContentType="application/vnd.openxmlformats-officedocument.presentationml.tags+xml"/>
  <Override PartName="/ppt/tags/tag1676.xml" ContentType="application/vnd.openxmlformats-officedocument.presentationml.tags+xml"/>
  <Override PartName="/ppt/tags/tag1677.xml" ContentType="application/vnd.openxmlformats-officedocument.presentationml.tags+xml"/>
  <Override PartName="/ppt/tags/tag1678.xml" ContentType="application/vnd.openxmlformats-officedocument.presentationml.tags+xml"/>
  <Override PartName="/ppt/tags/tag1679.xml" ContentType="application/vnd.openxmlformats-officedocument.presentationml.tags+xml"/>
  <Override PartName="/ppt/tags/tag168.xml" ContentType="application/vnd.openxmlformats-officedocument.presentationml.tags+xml"/>
  <Override PartName="/ppt/tags/tag1680.xml" ContentType="application/vnd.openxmlformats-officedocument.presentationml.tags+xml"/>
  <Override PartName="/ppt/tags/tag1681.xml" ContentType="application/vnd.openxmlformats-officedocument.presentationml.tags+xml"/>
  <Override PartName="/ppt/tags/tag1682.xml" ContentType="application/vnd.openxmlformats-officedocument.presentationml.tags+xml"/>
  <Override PartName="/ppt/tags/tag1683.xml" ContentType="application/vnd.openxmlformats-officedocument.presentationml.tags+xml"/>
  <Override PartName="/ppt/tags/tag1684.xml" ContentType="application/vnd.openxmlformats-officedocument.presentationml.tags+xml"/>
  <Override PartName="/ppt/tags/tag1685.xml" ContentType="application/vnd.openxmlformats-officedocument.presentationml.tags+xml"/>
  <Override PartName="/ppt/tags/tag1686.xml" ContentType="application/vnd.openxmlformats-officedocument.presentationml.tags+xml"/>
  <Override PartName="/ppt/tags/tag1687.xml" ContentType="application/vnd.openxmlformats-officedocument.presentationml.tags+xml"/>
  <Override PartName="/ppt/tags/tag1688.xml" ContentType="application/vnd.openxmlformats-officedocument.presentationml.tags+xml"/>
  <Override PartName="/ppt/tags/tag1689.xml" ContentType="application/vnd.openxmlformats-officedocument.presentationml.tags+xml"/>
  <Override PartName="/ppt/tags/tag169.xml" ContentType="application/vnd.openxmlformats-officedocument.presentationml.tags+xml"/>
  <Override PartName="/ppt/tags/tag1690.xml" ContentType="application/vnd.openxmlformats-officedocument.presentationml.tags+xml"/>
  <Override PartName="/ppt/tags/tag1691.xml" ContentType="application/vnd.openxmlformats-officedocument.presentationml.tags+xml"/>
  <Override PartName="/ppt/tags/tag1692.xml" ContentType="application/vnd.openxmlformats-officedocument.presentationml.tags+xml"/>
  <Override PartName="/ppt/tags/tag1693.xml" ContentType="application/vnd.openxmlformats-officedocument.presentationml.tags+xml"/>
  <Override PartName="/ppt/tags/tag1694.xml" ContentType="application/vnd.openxmlformats-officedocument.presentationml.tags+xml"/>
  <Override PartName="/ppt/tags/tag1695.xml" ContentType="application/vnd.openxmlformats-officedocument.presentationml.tags+xml"/>
  <Override PartName="/ppt/tags/tag1696.xml" ContentType="application/vnd.openxmlformats-officedocument.presentationml.tags+xml"/>
  <Override PartName="/ppt/tags/tag1697.xml" ContentType="application/vnd.openxmlformats-officedocument.presentationml.tags+xml"/>
  <Override PartName="/ppt/tags/tag1698.xml" ContentType="application/vnd.openxmlformats-officedocument.presentationml.tags+xml"/>
  <Override PartName="/ppt/tags/tag169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00.xml" ContentType="application/vnd.openxmlformats-officedocument.presentationml.tags+xml"/>
  <Override PartName="/ppt/tags/tag1701.xml" ContentType="application/vnd.openxmlformats-officedocument.presentationml.tags+xml"/>
  <Override PartName="/ppt/tags/tag1702.xml" ContentType="application/vnd.openxmlformats-officedocument.presentationml.tags+xml"/>
  <Override PartName="/ppt/tags/tag1703.xml" ContentType="application/vnd.openxmlformats-officedocument.presentationml.tags+xml"/>
  <Override PartName="/ppt/tags/tag1704.xml" ContentType="application/vnd.openxmlformats-officedocument.presentationml.tags+xml"/>
  <Override PartName="/ppt/tags/tag1705.xml" ContentType="application/vnd.openxmlformats-officedocument.presentationml.tags+xml"/>
  <Override PartName="/ppt/tags/tag1706.xml" ContentType="application/vnd.openxmlformats-officedocument.presentationml.tags+xml"/>
  <Override PartName="/ppt/tags/tag1707.xml" ContentType="application/vnd.openxmlformats-officedocument.presentationml.tags+xml"/>
  <Override PartName="/ppt/tags/tag1708.xml" ContentType="application/vnd.openxmlformats-officedocument.presentationml.tags+xml"/>
  <Override PartName="/ppt/tags/tag1709.xml" ContentType="application/vnd.openxmlformats-officedocument.presentationml.tags+xml"/>
  <Override PartName="/ppt/tags/tag171.xml" ContentType="application/vnd.openxmlformats-officedocument.presentationml.tags+xml"/>
  <Override PartName="/ppt/tags/tag1710.xml" ContentType="application/vnd.openxmlformats-officedocument.presentationml.tags+xml"/>
  <Override PartName="/ppt/tags/tag1711.xml" ContentType="application/vnd.openxmlformats-officedocument.presentationml.tags+xml"/>
  <Override PartName="/ppt/tags/tag1712.xml" ContentType="application/vnd.openxmlformats-officedocument.presentationml.tags+xml"/>
  <Override PartName="/ppt/tags/tag1713.xml" ContentType="application/vnd.openxmlformats-officedocument.presentationml.tags+xml"/>
  <Override PartName="/ppt/tags/tag1714.xml" ContentType="application/vnd.openxmlformats-officedocument.presentationml.tags+xml"/>
  <Override PartName="/ppt/tags/tag1715.xml" ContentType="application/vnd.openxmlformats-officedocument.presentationml.tags+xml"/>
  <Override PartName="/ppt/tags/tag1716.xml" ContentType="application/vnd.openxmlformats-officedocument.presentationml.tags+xml"/>
  <Override PartName="/ppt/tags/tag1717.xml" ContentType="application/vnd.openxmlformats-officedocument.presentationml.tags+xml"/>
  <Override PartName="/ppt/tags/tag1718.xml" ContentType="application/vnd.openxmlformats-officedocument.presentationml.tags+xml"/>
  <Override PartName="/ppt/tags/tag1719.xml" ContentType="application/vnd.openxmlformats-officedocument.presentationml.tags+xml"/>
  <Override PartName="/ppt/tags/tag172.xml" ContentType="application/vnd.openxmlformats-officedocument.presentationml.tags+xml"/>
  <Override PartName="/ppt/tags/tag1720.xml" ContentType="application/vnd.openxmlformats-officedocument.presentationml.tags+xml"/>
  <Override PartName="/ppt/tags/tag1721.xml" ContentType="application/vnd.openxmlformats-officedocument.presentationml.tags+xml"/>
  <Override PartName="/ppt/tags/tag1722.xml" ContentType="application/vnd.openxmlformats-officedocument.presentationml.tags+xml"/>
  <Override PartName="/ppt/tags/tag1723.xml" ContentType="application/vnd.openxmlformats-officedocument.presentationml.tags+xml"/>
  <Override PartName="/ppt/tags/tag1724.xml" ContentType="application/vnd.openxmlformats-officedocument.presentationml.tags+xml"/>
  <Override PartName="/ppt/tags/tag1725.xml" ContentType="application/vnd.openxmlformats-officedocument.presentationml.tags+xml"/>
  <Override PartName="/ppt/tags/tag1726.xml" ContentType="application/vnd.openxmlformats-officedocument.presentationml.tags+xml"/>
  <Override PartName="/ppt/tags/tag1727.xml" ContentType="application/vnd.openxmlformats-officedocument.presentationml.tags+xml"/>
  <Override PartName="/ppt/tags/tag1728.xml" ContentType="application/vnd.openxmlformats-officedocument.presentationml.tags+xml"/>
  <Override PartName="/ppt/tags/tag1729.xml" ContentType="application/vnd.openxmlformats-officedocument.presentationml.tags+xml"/>
  <Override PartName="/ppt/tags/tag173.xml" ContentType="application/vnd.openxmlformats-officedocument.presentationml.tags+xml"/>
  <Override PartName="/ppt/tags/tag1730.xml" ContentType="application/vnd.openxmlformats-officedocument.presentationml.tags+xml"/>
  <Override PartName="/ppt/tags/tag1731.xml" ContentType="application/vnd.openxmlformats-officedocument.presentationml.tags+xml"/>
  <Override PartName="/ppt/tags/tag1732.xml" ContentType="application/vnd.openxmlformats-officedocument.presentationml.tags+xml"/>
  <Override PartName="/ppt/tags/tag1733.xml" ContentType="application/vnd.openxmlformats-officedocument.presentationml.tags+xml"/>
  <Override PartName="/ppt/tags/tag1734.xml" ContentType="application/vnd.openxmlformats-officedocument.presentationml.tags+xml"/>
  <Override PartName="/ppt/tags/tag1735.xml" ContentType="application/vnd.openxmlformats-officedocument.presentationml.tags+xml"/>
  <Override PartName="/ppt/tags/tag1736.xml" ContentType="application/vnd.openxmlformats-officedocument.presentationml.tags+xml"/>
  <Override PartName="/ppt/tags/tag1737.xml" ContentType="application/vnd.openxmlformats-officedocument.presentationml.tags+xml"/>
  <Override PartName="/ppt/tags/tag1738.xml" ContentType="application/vnd.openxmlformats-officedocument.presentationml.tags+xml"/>
  <Override PartName="/ppt/tags/tag1739.xml" ContentType="application/vnd.openxmlformats-officedocument.presentationml.tags+xml"/>
  <Override PartName="/ppt/tags/tag174.xml" ContentType="application/vnd.openxmlformats-officedocument.presentationml.tags+xml"/>
  <Override PartName="/ppt/tags/tag1740.xml" ContentType="application/vnd.openxmlformats-officedocument.presentationml.tags+xml"/>
  <Override PartName="/ppt/tags/tag1741.xml" ContentType="application/vnd.openxmlformats-officedocument.presentationml.tags+xml"/>
  <Override PartName="/ppt/tags/tag1742.xml" ContentType="application/vnd.openxmlformats-officedocument.presentationml.tags+xml"/>
  <Override PartName="/ppt/tags/tag1743.xml" ContentType="application/vnd.openxmlformats-officedocument.presentationml.tags+xml"/>
  <Override PartName="/ppt/tags/tag1744.xml" ContentType="application/vnd.openxmlformats-officedocument.presentationml.tags+xml"/>
  <Override PartName="/ppt/tags/tag1745.xml" ContentType="application/vnd.openxmlformats-officedocument.presentationml.tags+xml"/>
  <Override PartName="/ppt/tags/tag1746.xml" ContentType="application/vnd.openxmlformats-officedocument.presentationml.tags+xml"/>
  <Override PartName="/ppt/tags/tag1747.xml" ContentType="application/vnd.openxmlformats-officedocument.presentationml.tags+xml"/>
  <Override PartName="/ppt/tags/tag1748.xml" ContentType="application/vnd.openxmlformats-officedocument.presentationml.tags+xml"/>
  <Override PartName="/ppt/tags/tag1749.xml" ContentType="application/vnd.openxmlformats-officedocument.presentationml.tags+xml"/>
  <Override PartName="/ppt/tags/tag175.xml" ContentType="application/vnd.openxmlformats-officedocument.presentationml.tags+xml"/>
  <Override PartName="/ppt/tags/tag1750.xml" ContentType="application/vnd.openxmlformats-officedocument.presentationml.tags+xml"/>
  <Override PartName="/ppt/tags/tag1751.xml" ContentType="application/vnd.openxmlformats-officedocument.presentationml.tags+xml"/>
  <Override PartName="/ppt/tags/tag1752.xml" ContentType="application/vnd.openxmlformats-officedocument.presentationml.tags+xml"/>
  <Override PartName="/ppt/tags/tag1753.xml" ContentType="application/vnd.openxmlformats-officedocument.presentationml.tags+xml"/>
  <Override PartName="/ppt/tags/tag1754.xml" ContentType="application/vnd.openxmlformats-officedocument.presentationml.tags+xml"/>
  <Override PartName="/ppt/tags/tag1755.xml" ContentType="application/vnd.openxmlformats-officedocument.presentationml.tags+xml"/>
  <Override PartName="/ppt/tags/tag1756.xml" ContentType="application/vnd.openxmlformats-officedocument.presentationml.tags+xml"/>
  <Override PartName="/ppt/tags/tag1757.xml" ContentType="application/vnd.openxmlformats-officedocument.presentationml.tags+xml"/>
  <Override PartName="/ppt/tags/tag1758.xml" ContentType="application/vnd.openxmlformats-officedocument.presentationml.tags+xml"/>
  <Override PartName="/ppt/tags/tag1759.xml" ContentType="application/vnd.openxmlformats-officedocument.presentationml.tags+xml"/>
  <Override PartName="/ppt/tags/tag176.xml" ContentType="application/vnd.openxmlformats-officedocument.presentationml.tags+xml"/>
  <Override PartName="/ppt/tags/tag1760.xml" ContentType="application/vnd.openxmlformats-officedocument.presentationml.tags+xml"/>
  <Override PartName="/ppt/tags/tag1761.xml" ContentType="application/vnd.openxmlformats-officedocument.presentationml.tags+xml"/>
  <Override PartName="/ppt/tags/tag1762.xml" ContentType="application/vnd.openxmlformats-officedocument.presentationml.tags+xml"/>
  <Override PartName="/ppt/tags/tag1763.xml" ContentType="application/vnd.openxmlformats-officedocument.presentationml.tags+xml"/>
  <Override PartName="/ppt/tags/tag1764.xml" ContentType="application/vnd.openxmlformats-officedocument.presentationml.tags+xml"/>
  <Override PartName="/ppt/tags/tag1765.xml" ContentType="application/vnd.openxmlformats-officedocument.presentationml.tags+xml"/>
  <Override PartName="/ppt/tags/tag1766.xml" ContentType="application/vnd.openxmlformats-officedocument.presentationml.tags+xml"/>
  <Override PartName="/ppt/tags/tag1767.xml" ContentType="application/vnd.openxmlformats-officedocument.presentationml.tags+xml"/>
  <Override PartName="/ppt/tags/tag1768.xml" ContentType="application/vnd.openxmlformats-officedocument.presentationml.tags+xml"/>
  <Override PartName="/ppt/tags/tag1769.xml" ContentType="application/vnd.openxmlformats-officedocument.presentationml.tags+xml"/>
  <Override PartName="/ppt/tags/tag177.xml" ContentType="application/vnd.openxmlformats-officedocument.presentationml.tags+xml"/>
  <Override PartName="/ppt/tags/tag1770.xml" ContentType="application/vnd.openxmlformats-officedocument.presentationml.tags+xml"/>
  <Override PartName="/ppt/tags/tag1771.xml" ContentType="application/vnd.openxmlformats-officedocument.presentationml.tags+xml"/>
  <Override PartName="/ppt/tags/tag1772.xml" ContentType="application/vnd.openxmlformats-officedocument.presentationml.tags+xml"/>
  <Override PartName="/ppt/tags/tag1773.xml" ContentType="application/vnd.openxmlformats-officedocument.presentationml.tags+xml"/>
  <Override PartName="/ppt/tags/tag1774.xml" ContentType="application/vnd.openxmlformats-officedocument.presentationml.tags+xml"/>
  <Override PartName="/ppt/tags/tag1775.xml" ContentType="application/vnd.openxmlformats-officedocument.presentationml.tags+xml"/>
  <Override PartName="/ppt/tags/tag1776.xml" ContentType="application/vnd.openxmlformats-officedocument.presentationml.tags+xml"/>
  <Override PartName="/ppt/tags/tag1777.xml" ContentType="application/vnd.openxmlformats-officedocument.presentationml.tags+xml"/>
  <Override PartName="/ppt/tags/tag1778.xml" ContentType="application/vnd.openxmlformats-officedocument.presentationml.tags+xml"/>
  <Override PartName="/ppt/tags/tag1779.xml" ContentType="application/vnd.openxmlformats-officedocument.presentationml.tags+xml"/>
  <Override PartName="/ppt/tags/tag178.xml" ContentType="application/vnd.openxmlformats-officedocument.presentationml.tags+xml"/>
  <Override PartName="/ppt/tags/tag1780.xml" ContentType="application/vnd.openxmlformats-officedocument.presentationml.tags+xml"/>
  <Override PartName="/ppt/tags/tag1781.xml" ContentType="application/vnd.openxmlformats-officedocument.presentationml.tags+xml"/>
  <Override PartName="/ppt/tags/tag1782.xml" ContentType="application/vnd.openxmlformats-officedocument.presentationml.tags+xml"/>
  <Override PartName="/ppt/tags/tag1783.xml" ContentType="application/vnd.openxmlformats-officedocument.presentationml.tags+xml"/>
  <Override PartName="/ppt/tags/tag1784.xml" ContentType="application/vnd.openxmlformats-officedocument.presentationml.tags+xml"/>
  <Override PartName="/ppt/tags/tag1785.xml" ContentType="application/vnd.openxmlformats-officedocument.presentationml.tags+xml"/>
  <Override PartName="/ppt/tags/tag1786.xml" ContentType="application/vnd.openxmlformats-officedocument.presentationml.tags+xml"/>
  <Override PartName="/ppt/tags/tag1787.xml" ContentType="application/vnd.openxmlformats-officedocument.presentationml.tags+xml"/>
  <Override PartName="/ppt/tags/tag1788.xml" ContentType="application/vnd.openxmlformats-officedocument.presentationml.tags+xml"/>
  <Override PartName="/ppt/tags/tag1789.xml" ContentType="application/vnd.openxmlformats-officedocument.presentationml.tags+xml"/>
  <Override PartName="/ppt/tags/tag179.xml" ContentType="application/vnd.openxmlformats-officedocument.presentationml.tags+xml"/>
  <Override PartName="/ppt/tags/tag1790.xml" ContentType="application/vnd.openxmlformats-officedocument.presentationml.tags+xml"/>
  <Override PartName="/ppt/tags/tag1791.xml" ContentType="application/vnd.openxmlformats-officedocument.presentationml.tags+xml"/>
  <Override PartName="/ppt/tags/tag1792.xml" ContentType="application/vnd.openxmlformats-officedocument.presentationml.tags+xml"/>
  <Override PartName="/ppt/tags/tag1793.xml" ContentType="application/vnd.openxmlformats-officedocument.presentationml.tags+xml"/>
  <Override PartName="/ppt/tags/tag1794.xml" ContentType="application/vnd.openxmlformats-officedocument.presentationml.tags+xml"/>
  <Override PartName="/ppt/tags/tag1795.xml" ContentType="application/vnd.openxmlformats-officedocument.presentationml.tags+xml"/>
  <Override PartName="/ppt/tags/tag1796.xml" ContentType="application/vnd.openxmlformats-officedocument.presentationml.tags+xml"/>
  <Override PartName="/ppt/tags/tag1797.xml" ContentType="application/vnd.openxmlformats-officedocument.presentationml.tags+xml"/>
  <Override PartName="/ppt/tags/tag1798.xml" ContentType="application/vnd.openxmlformats-officedocument.presentationml.tags+xml"/>
  <Override PartName="/ppt/tags/tag179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00.xml" ContentType="application/vnd.openxmlformats-officedocument.presentationml.tags+xml"/>
  <Override PartName="/ppt/tags/tag1801.xml" ContentType="application/vnd.openxmlformats-officedocument.presentationml.tags+xml"/>
  <Override PartName="/ppt/tags/tag1802.xml" ContentType="application/vnd.openxmlformats-officedocument.presentationml.tags+xml"/>
  <Override PartName="/ppt/tags/tag1803.xml" ContentType="application/vnd.openxmlformats-officedocument.presentationml.tags+xml"/>
  <Override PartName="/ppt/tags/tag1804.xml" ContentType="application/vnd.openxmlformats-officedocument.presentationml.tags+xml"/>
  <Override PartName="/ppt/tags/tag1805.xml" ContentType="application/vnd.openxmlformats-officedocument.presentationml.tags+xml"/>
  <Override PartName="/ppt/tags/tag1806.xml" ContentType="application/vnd.openxmlformats-officedocument.presentationml.tags+xml"/>
  <Override PartName="/ppt/tags/tag1807.xml" ContentType="application/vnd.openxmlformats-officedocument.presentationml.tags+xml"/>
  <Override PartName="/ppt/tags/tag1808.xml" ContentType="application/vnd.openxmlformats-officedocument.presentationml.tags+xml"/>
  <Override PartName="/ppt/tags/tag1809.xml" ContentType="application/vnd.openxmlformats-officedocument.presentationml.tags+xml"/>
  <Override PartName="/ppt/tags/tag181.xml" ContentType="application/vnd.openxmlformats-officedocument.presentationml.tags+xml"/>
  <Override PartName="/ppt/tags/tag1810.xml" ContentType="application/vnd.openxmlformats-officedocument.presentationml.tags+xml"/>
  <Override PartName="/ppt/tags/tag1811.xml" ContentType="application/vnd.openxmlformats-officedocument.presentationml.tags+xml"/>
  <Override PartName="/ppt/tags/tag1812.xml" ContentType="application/vnd.openxmlformats-officedocument.presentationml.tags+xml"/>
  <Override PartName="/ppt/tags/tag1813.xml" ContentType="application/vnd.openxmlformats-officedocument.presentationml.tags+xml"/>
  <Override PartName="/ppt/tags/tag1814.xml" ContentType="application/vnd.openxmlformats-officedocument.presentationml.tags+xml"/>
  <Override PartName="/ppt/tags/tag1815.xml" ContentType="application/vnd.openxmlformats-officedocument.presentationml.tags+xml"/>
  <Override PartName="/ppt/tags/tag1816.xml" ContentType="application/vnd.openxmlformats-officedocument.presentationml.tags+xml"/>
  <Override PartName="/ppt/tags/tag1817.xml" ContentType="application/vnd.openxmlformats-officedocument.presentationml.tags+xml"/>
  <Override PartName="/ppt/tags/tag1818.xml" ContentType="application/vnd.openxmlformats-officedocument.presentationml.tags+xml"/>
  <Override PartName="/ppt/tags/tag1819.xml" ContentType="application/vnd.openxmlformats-officedocument.presentationml.tags+xml"/>
  <Override PartName="/ppt/tags/tag182.xml" ContentType="application/vnd.openxmlformats-officedocument.presentationml.tags+xml"/>
  <Override PartName="/ppt/tags/tag1820.xml" ContentType="application/vnd.openxmlformats-officedocument.presentationml.tags+xml"/>
  <Override PartName="/ppt/tags/tag1821.xml" ContentType="application/vnd.openxmlformats-officedocument.presentationml.tags+xml"/>
  <Override PartName="/ppt/tags/tag1822.xml" ContentType="application/vnd.openxmlformats-officedocument.presentationml.tags+xml"/>
  <Override PartName="/ppt/tags/tag1823.xml" ContentType="application/vnd.openxmlformats-officedocument.presentationml.tags+xml"/>
  <Override PartName="/ppt/tags/tag1824.xml" ContentType="application/vnd.openxmlformats-officedocument.presentationml.tags+xml"/>
  <Override PartName="/ppt/tags/tag1825.xml" ContentType="application/vnd.openxmlformats-officedocument.presentationml.tags+xml"/>
  <Override PartName="/ppt/tags/tag1826.xml" ContentType="application/vnd.openxmlformats-officedocument.presentationml.tags+xml"/>
  <Override PartName="/ppt/tags/tag1827.xml" ContentType="application/vnd.openxmlformats-officedocument.presentationml.tags+xml"/>
  <Override PartName="/ppt/tags/tag1828.xml" ContentType="application/vnd.openxmlformats-officedocument.presentationml.tags+xml"/>
  <Override PartName="/ppt/tags/tag1829.xml" ContentType="application/vnd.openxmlformats-officedocument.presentationml.tags+xml"/>
  <Override PartName="/ppt/tags/tag183.xml" ContentType="application/vnd.openxmlformats-officedocument.presentationml.tags+xml"/>
  <Override PartName="/ppt/tags/tag1830.xml" ContentType="application/vnd.openxmlformats-officedocument.presentationml.tags+xml"/>
  <Override PartName="/ppt/tags/tag1831.xml" ContentType="application/vnd.openxmlformats-officedocument.presentationml.tags+xml"/>
  <Override PartName="/ppt/tags/tag1832.xml" ContentType="application/vnd.openxmlformats-officedocument.presentationml.tags+xml"/>
  <Override PartName="/ppt/tags/tag1833.xml" ContentType="application/vnd.openxmlformats-officedocument.presentationml.tags+xml"/>
  <Override PartName="/ppt/tags/tag1834.xml" ContentType="application/vnd.openxmlformats-officedocument.presentationml.tags+xml"/>
  <Override PartName="/ppt/tags/tag1835.xml" ContentType="application/vnd.openxmlformats-officedocument.presentationml.tags+xml"/>
  <Override PartName="/ppt/tags/tag1836.xml" ContentType="application/vnd.openxmlformats-officedocument.presentationml.tags+xml"/>
  <Override PartName="/ppt/tags/tag1837.xml" ContentType="application/vnd.openxmlformats-officedocument.presentationml.tags+xml"/>
  <Override PartName="/ppt/tags/tag1838.xml" ContentType="application/vnd.openxmlformats-officedocument.presentationml.tags+xml"/>
  <Override PartName="/ppt/tags/tag1839.xml" ContentType="application/vnd.openxmlformats-officedocument.presentationml.tags+xml"/>
  <Override PartName="/ppt/tags/tag184.xml" ContentType="application/vnd.openxmlformats-officedocument.presentationml.tags+xml"/>
  <Override PartName="/ppt/tags/tag1840.xml" ContentType="application/vnd.openxmlformats-officedocument.presentationml.tags+xml"/>
  <Override PartName="/ppt/tags/tag1841.xml" ContentType="application/vnd.openxmlformats-officedocument.presentationml.tags+xml"/>
  <Override PartName="/ppt/tags/tag1842.xml" ContentType="application/vnd.openxmlformats-officedocument.presentationml.tags+xml"/>
  <Override PartName="/ppt/tags/tag1843.xml" ContentType="application/vnd.openxmlformats-officedocument.presentationml.tags+xml"/>
  <Override PartName="/ppt/tags/tag1844.xml" ContentType="application/vnd.openxmlformats-officedocument.presentationml.tags+xml"/>
  <Override PartName="/ppt/tags/tag1845.xml" ContentType="application/vnd.openxmlformats-officedocument.presentationml.tags+xml"/>
  <Override PartName="/ppt/tags/tag1846.xml" ContentType="application/vnd.openxmlformats-officedocument.presentationml.tags+xml"/>
  <Override PartName="/ppt/tags/tag1847.xml" ContentType="application/vnd.openxmlformats-officedocument.presentationml.tags+xml"/>
  <Override PartName="/ppt/tags/tag1848.xml" ContentType="application/vnd.openxmlformats-officedocument.presentationml.tags+xml"/>
  <Override PartName="/ppt/tags/tag1849.xml" ContentType="application/vnd.openxmlformats-officedocument.presentationml.tags+xml"/>
  <Override PartName="/ppt/tags/tag185.xml" ContentType="application/vnd.openxmlformats-officedocument.presentationml.tags+xml"/>
  <Override PartName="/ppt/tags/tag1850.xml" ContentType="application/vnd.openxmlformats-officedocument.presentationml.tags+xml"/>
  <Override PartName="/ppt/tags/tag1851.xml" ContentType="application/vnd.openxmlformats-officedocument.presentationml.tags+xml"/>
  <Override PartName="/ppt/tags/tag1852.xml" ContentType="application/vnd.openxmlformats-officedocument.presentationml.tags+xml"/>
  <Override PartName="/ppt/tags/tag1853.xml" ContentType="application/vnd.openxmlformats-officedocument.presentationml.tags+xml"/>
  <Override PartName="/ppt/tags/tag1854.xml" ContentType="application/vnd.openxmlformats-officedocument.presentationml.tags+xml"/>
  <Override PartName="/ppt/tags/tag1855.xml" ContentType="application/vnd.openxmlformats-officedocument.presentationml.tags+xml"/>
  <Override PartName="/ppt/tags/tag1856.xml" ContentType="application/vnd.openxmlformats-officedocument.presentationml.tags+xml"/>
  <Override PartName="/ppt/tags/tag1857.xml" ContentType="application/vnd.openxmlformats-officedocument.presentationml.tags+xml"/>
  <Override PartName="/ppt/tags/tag1858.xml" ContentType="application/vnd.openxmlformats-officedocument.presentationml.tags+xml"/>
  <Override PartName="/ppt/tags/tag1859.xml" ContentType="application/vnd.openxmlformats-officedocument.presentationml.tags+xml"/>
  <Override PartName="/ppt/tags/tag186.xml" ContentType="application/vnd.openxmlformats-officedocument.presentationml.tags+xml"/>
  <Override PartName="/ppt/tags/tag1860.xml" ContentType="application/vnd.openxmlformats-officedocument.presentationml.tags+xml"/>
  <Override PartName="/ppt/tags/tag1861.xml" ContentType="application/vnd.openxmlformats-officedocument.presentationml.tags+xml"/>
  <Override PartName="/ppt/tags/tag1862.xml" ContentType="application/vnd.openxmlformats-officedocument.presentationml.tags+xml"/>
  <Override PartName="/ppt/tags/tag1863.xml" ContentType="application/vnd.openxmlformats-officedocument.presentationml.tags+xml"/>
  <Override PartName="/ppt/tags/tag1864.xml" ContentType="application/vnd.openxmlformats-officedocument.presentationml.tags+xml"/>
  <Override PartName="/ppt/tags/tag1865.xml" ContentType="application/vnd.openxmlformats-officedocument.presentationml.tags+xml"/>
  <Override PartName="/ppt/tags/tag1866.xml" ContentType="application/vnd.openxmlformats-officedocument.presentationml.tags+xml"/>
  <Override PartName="/ppt/tags/tag1867.xml" ContentType="application/vnd.openxmlformats-officedocument.presentationml.tags+xml"/>
  <Override PartName="/ppt/tags/tag1868.xml" ContentType="application/vnd.openxmlformats-officedocument.presentationml.tags+xml"/>
  <Override PartName="/ppt/tags/tag1869.xml" ContentType="application/vnd.openxmlformats-officedocument.presentationml.tags+xml"/>
  <Override PartName="/ppt/tags/tag187.xml" ContentType="application/vnd.openxmlformats-officedocument.presentationml.tags+xml"/>
  <Override PartName="/ppt/tags/tag1870.xml" ContentType="application/vnd.openxmlformats-officedocument.presentationml.tags+xml"/>
  <Override PartName="/ppt/tags/tag1871.xml" ContentType="application/vnd.openxmlformats-officedocument.presentationml.tags+xml"/>
  <Override PartName="/ppt/tags/tag1872.xml" ContentType="application/vnd.openxmlformats-officedocument.presentationml.tags+xml"/>
  <Override PartName="/ppt/tags/tag1873.xml" ContentType="application/vnd.openxmlformats-officedocument.presentationml.tags+xml"/>
  <Override PartName="/ppt/tags/tag1874.xml" ContentType="application/vnd.openxmlformats-officedocument.presentationml.tags+xml"/>
  <Override PartName="/ppt/tags/tag1875.xml" ContentType="application/vnd.openxmlformats-officedocument.presentationml.tags+xml"/>
  <Override PartName="/ppt/tags/tag1876.xml" ContentType="application/vnd.openxmlformats-officedocument.presentationml.tags+xml"/>
  <Override PartName="/ppt/tags/tag1877.xml" ContentType="application/vnd.openxmlformats-officedocument.presentationml.tags+xml"/>
  <Override PartName="/ppt/tags/tag1878.xml" ContentType="application/vnd.openxmlformats-officedocument.presentationml.tags+xml"/>
  <Override PartName="/ppt/tags/tag1879.xml" ContentType="application/vnd.openxmlformats-officedocument.presentationml.tags+xml"/>
  <Override PartName="/ppt/tags/tag188.xml" ContentType="application/vnd.openxmlformats-officedocument.presentationml.tags+xml"/>
  <Override PartName="/ppt/tags/tag1880.xml" ContentType="application/vnd.openxmlformats-officedocument.presentationml.tags+xml"/>
  <Override PartName="/ppt/tags/tag1881.xml" ContentType="application/vnd.openxmlformats-officedocument.presentationml.tags+xml"/>
  <Override PartName="/ppt/tags/tag1882.xml" ContentType="application/vnd.openxmlformats-officedocument.presentationml.tags+xml"/>
  <Override PartName="/ppt/tags/tag1883.xml" ContentType="application/vnd.openxmlformats-officedocument.presentationml.tags+xml"/>
  <Override PartName="/ppt/tags/tag1884.xml" ContentType="application/vnd.openxmlformats-officedocument.presentationml.tags+xml"/>
  <Override PartName="/ppt/tags/tag1885.xml" ContentType="application/vnd.openxmlformats-officedocument.presentationml.tags+xml"/>
  <Override PartName="/ppt/tags/tag1886.xml" ContentType="application/vnd.openxmlformats-officedocument.presentationml.tags+xml"/>
  <Override PartName="/ppt/tags/tag1887.xml" ContentType="application/vnd.openxmlformats-officedocument.presentationml.tags+xml"/>
  <Override PartName="/ppt/tags/tag1888.xml" ContentType="application/vnd.openxmlformats-officedocument.presentationml.tags+xml"/>
  <Override PartName="/ppt/tags/tag1889.xml" ContentType="application/vnd.openxmlformats-officedocument.presentationml.tags+xml"/>
  <Override PartName="/ppt/tags/tag189.xml" ContentType="application/vnd.openxmlformats-officedocument.presentationml.tags+xml"/>
  <Override PartName="/ppt/tags/tag1890.xml" ContentType="application/vnd.openxmlformats-officedocument.presentationml.tags+xml"/>
  <Override PartName="/ppt/tags/tag1891.xml" ContentType="application/vnd.openxmlformats-officedocument.presentationml.tags+xml"/>
  <Override PartName="/ppt/tags/tag1892.xml" ContentType="application/vnd.openxmlformats-officedocument.presentationml.tags+xml"/>
  <Override PartName="/ppt/tags/tag1893.xml" ContentType="application/vnd.openxmlformats-officedocument.presentationml.tags+xml"/>
  <Override PartName="/ppt/tags/tag1894.xml" ContentType="application/vnd.openxmlformats-officedocument.presentationml.tags+xml"/>
  <Override PartName="/ppt/tags/tag1895.xml" ContentType="application/vnd.openxmlformats-officedocument.presentationml.tags+xml"/>
  <Override PartName="/ppt/tags/tag1896.xml" ContentType="application/vnd.openxmlformats-officedocument.presentationml.tags+xml"/>
  <Override PartName="/ppt/tags/tag1897.xml" ContentType="application/vnd.openxmlformats-officedocument.presentationml.tags+xml"/>
  <Override PartName="/ppt/tags/tag1898.xml" ContentType="application/vnd.openxmlformats-officedocument.presentationml.tags+xml"/>
  <Override PartName="/ppt/tags/tag189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00.xml" ContentType="application/vnd.openxmlformats-officedocument.presentationml.tags+xml"/>
  <Override PartName="/ppt/tags/tag1901.xml" ContentType="application/vnd.openxmlformats-officedocument.presentationml.tags+xml"/>
  <Override PartName="/ppt/tags/tag1902.xml" ContentType="application/vnd.openxmlformats-officedocument.presentationml.tags+xml"/>
  <Override PartName="/ppt/tags/tag1903.xml" ContentType="application/vnd.openxmlformats-officedocument.presentationml.tags+xml"/>
  <Override PartName="/ppt/tags/tag1904.xml" ContentType="application/vnd.openxmlformats-officedocument.presentationml.tags+xml"/>
  <Override PartName="/ppt/tags/tag1905.xml" ContentType="application/vnd.openxmlformats-officedocument.presentationml.tags+xml"/>
  <Override PartName="/ppt/tags/tag1906.xml" ContentType="application/vnd.openxmlformats-officedocument.presentationml.tags+xml"/>
  <Override PartName="/ppt/tags/tag1907.xml" ContentType="application/vnd.openxmlformats-officedocument.presentationml.tags+xml"/>
  <Override PartName="/ppt/tags/tag1908.xml" ContentType="application/vnd.openxmlformats-officedocument.presentationml.tags+xml"/>
  <Override PartName="/ppt/tags/tag1909.xml" ContentType="application/vnd.openxmlformats-officedocument.presentationml.tags+xml"/>
  <Override PartName="/ppt/tags/tag191.xml" ContentType="application/vnd.openxmlformats-officedocument.presentationml.tags+xml"/>
  <Override PartName="/ppt/tags/tag1910.xml" ContentType="application/vnd.openxmlformats-officedocument.presentationml.tags+xml"/>
  <Override PartName="/ppt/tags/tag1911.xml" ContentType="application/vnd.openxmlformats-officedocument.presentationml.tags+xml"/>
  <Override PartName="/ppt/tags/tag1912.xml" ContentType="application/vnd.openxmlformats-officedocument.presentationml.tags+xml"/>
  <Override PartName="/ppt/tags/tag1913.xml" ContentType="application/vnd.openxmlformats-officedocument.presentationml.tags+xml"/>
  <Override PartName="/ppt/tags/tag1914.xml" ContentType="application/vnd.openxmlformats-officedocument.presentationml.tags+xml"/>
  <Override PartName="/ppt/tags/tag1915.xml" ContentType="application/vnd.openxmlformats-officedocument.presentationml.tags+xml"/>
  <Override PartName="/ppt/tags/tag1916.xml" ContentType="application/vnd.openxmlformats-officedocument.presentationml.tags+xml"/>
  <Override PartName="/ppt/tags/tag1917.xml" ContentType="application/vnd.openxmlformats-officedocument.presentationml.tags+xml"/>
  <Override PartName="/ppt/tags/tag1918.xml" ContentType="application/vnd.openxmlformats-officedocument.presentationml.tags+xml"/>
  <Override PartName="/ppt/tags/tag1919.xml" ContentType="application/vnd.openxmlformats-officedocument.presentationml.tags+xml"/>
  <Override PartName="/ppt/tags/tag192.xml" ContentType="application/vnd.openxmlformats-officedocument.presentationml.tags+xml"/>
  <Override PartName="/ppt/tags/tag1920.xml" ContentType="application/vnd.openxmlformats-officedocument.presentationml.tags+xml"/>
  <Override PartName="/ppt/tags/tag1921.xml" ContentType="application/vnd.openxmlformats-officedocument.presentationml.tags+xml"/>
  <Override PartName="/ppt/tags/tag1922.xml" ContentType="application/vnd.openxmlformats-officedocument.presentationml.tags+xml"/>
  <Override PartName="/ppt/tags/tag1923.xml" ContentType="application/vnd.openxmlformats-officedocument.presentationml.tags+xml"/>
  <Override PartName="/ppt/tags/tag1924.xml" ContentType="application/vnd.openxmlformats-officedocument.presentationml.tags+xml"/>
  <Override PartName="/ppt/tags/tag1925.xml" ContentType="application/vnd.openxmlformats-officedocument.presentationml.tags+xml"/>
  <Override PartName="/ppt/tags/tag1926.xml" ContentType="application/vnd.openxmlformats-officedocument.presentationml.tags+xml"/>
  <Override PartName="/ppt/tags/tag1927.xml" ContentType="application/vnd.openxmlformats-officedocument.presentationml.tags+xml"/>
  <Override PartName="/ppt/tags/tag1928.xml" ContentType="application/vnd.openxmlformats-officedocument.presentationml.tags+xml"/>
  <Override PartName="/ppt/tags/tag1929.xml" ContentType="application/vnd.openxmlformats-officedocument.presentationml.tags+xml"/>
  <Override PartName="/ppt/tags/tag193.xml" ContentType="application/vnd.openxmlformats-officedocument.presentationml.tags+xml"/>
  <Override PartName="/ppt/tags/tag1930.xml" ContentType="application/vnd.openxmlformats-officedocument.presentationml.tags+xml"/>
  <Override PartName="/ppt/tags/tag1931.xml" ContentType="application/vnd.openxmlformats-officedocument.presentationml.tags+xml"/>
  <Override PartName="/ppt/tags/tag1932.xml" ContentType="application/vnd.openxmlformats-officedocument.presentationml.tags+xml"/>
  <Override PartName="/ppt/tags/tag1933.xml" ContentType="application/vnd.openxmlformats-officedocument.presentationml.tags+xml"/>
  <Override PartName="/ppt/tags/tag1934.xml" ContentType="application/vnd.openxmlformats-officedocument.presentationml.tags+xml"/>
  <Override PartName="/ppt/tags/tag1935.xml" ContentType="application/vnd.openxmlformats-officedocument.presentationml.tags+xml"/>
  <Override PartName="/ppt/tags/tag1936.xml" ContentType="application/vnd.openxmlformats-officedocument.presentationml.tags+xml"/>
  <Override PartName="/ppt/tags/tag1937.xml" ContentType="application/vnd.openxmlformats-officedocument.presentationml.tags+xml"/>
  <Override PartName="/ppt/tags/tag1938.xml" ContentType="application/vnd.openxmlformats-officedocument.presentationml.tags+xml"/>
  <Override PartName="/ppt/tags/tag1939.xml" ContentType="application/vnd.openxmlformats-officedocument.presentationml.tags+xml"/>
  <Override PartName="/ppt/tags/tag194.xml" ContentType="application/vnd.openxmlformats-officedocument.presentationml.tags+xml"/>
  <Override PartName="/ppt/tags/tag1940.xml" ContentType="application/vnd.openxmlformats-officedocument.presentationml.tags+xml"/>
  <Override PartName="/ppt/tags/tag1941.xml" ContentType="application/vnd.openxmlformats-officedocument.presentationml.tags+xml"/>
  <Override PartName="/ppt/tags/tag1942.xml" ContentType="application/vnd.openxmlformats-officedocument.presentationml.tags+xml"/>
  <Override PartName="/ppt/tags/tag1943.xml" ContentType="application/vnd.openxmlformats-officedocument.presentationml.tags+xml"/>
  <Override PartName="/ppt/tags/tag1944.xml" ContentType="application/vnd.openxmlformats-officedocument.presentationml.tags+xml"/>
  <Override PartName="/ppt/tags/tag1945.xml" ContentType="application/vnd.openxmlformats-officedocument.presentationml.tags+xml"/>
  <Override PartName="/ppt/tags/tag1946.xml" ContentType="application/vnd.openxmlformats-officedocument.presentationml.tags+xml"/>
  <Override PartName="/ppt/tags/tag1947.xml" ContentType="application/vnd.openxmlformats-officedocument.presentationml.tags+xml"/>
  <Override PartName="/ppt/tags/tag1948.xml" ContentType="application/vnd.openxmlformats-officedocument.presentationml.tags+xml"/>
  <Override PartName="/ppt/tags/tag1949.xml" ContentType="application/vnd.openxmlformats-officedocument.presentationml.tags+xml"/>
  <Override PartName="/ppt/tags/tag195.xml" ContentType="application/vnd.openxmlformats-officedocument.presentationml.tags+xml"/>
  <Override PartName="/ppt/tags/tag1950.xml" ContentType="application/vnd.openxmlformats-officedocument.presentationml.tags+xml"/>
  <Override PartName="/ppt/tags/tag1951.xml" ContentType="application/vnd.openxmlformats-officedocument.presentationml.tags+xml"/>
  <Override PartName="/ppt/tags/tag1952.xml" ContentType="application/vnd.openxmlformats-officedocument.presentationml.tags+xml"/>
  <Override PartName="/ppt/tags/tag1953.xml" ContentType="application/vnd.openxmlformats-officedocument.presentationml.tags+xml"/>
  <Override PartName="/ppt/tags/tag1954.xml" ContentType="application/vnd.openxmlformats-officedocument.presentationml.tags+xml"/>
  <Override PartName="/ppt/tags/tag1955.xml" ContentType="application/vnd.openxmlformats-officedocument.presentationml.tags+xml"/>
  <Override PartName="/ppt/tags/tag1956.xml" ContentType="application/vnd.openxmlformats-officedocument.presentationml.tags+xml"/>
  <Override PartName="/ppt/tags/tag1957.xml" ContentType="application/vnd.openxmlformats-officedocument.presentationml.tags+xml"/>
  <Override PartName="/ppt/tags/tag1958.xml" ContentType="application/vnd.openxmlformats-officedocument.presentationml.tags+xml"/>
  <Override PartName="/ppt/tags/tag1959.xml" ContentType="application/vnd.openxmlformats-officedocument.presentationml.tags+xml"/>
  <Override PartName="/ppt/tags/tag196.xml" ContentType="application/vnd.openxmlformats-officedocument.presentationml.tags+xml"/>
  <Override PartName="/ppt/tags/tag1960.xml" ContentType="application/vnd.openxmlformats-officedocument.presentationml.tags+xml"/>
  <Override PartName="/ppt/tags/tag1961.xml" ContentType="application/vnd.openxmlformats-officedocument.presentationml.tags+xml"/>
  <Override PartName="/ppt/tags/tag1962.xml" ContentType="application/vnd.openxmlformats-officedocument.presentationml.tags+xml"/>
  <Override PartName="/ppt/tags/tag1963.xml" ContentType="application/vnd.openxmlformats-officedocument.presentationml.tags+xml"/>
  <Override PartName="/ppt/tags/tag1964.xml" ContentType="application/vnd.openxmlformats-officedocument.presentationml.tags+xml"/>
  <Override PartName="/ppt/tags/tag1965.xml" ContentType="application/vnd.openxmlformats-officedocument.presentationml.tags+xml"/>
  <Override PartName="/ppt/tags/tag1966.xml" ContentType="application/vnd.openxmlformats-officedocument.presentationml.tags+xml"/>
  <Override PartName="/ppt/tags/tag1967.xml" ContentType="application/vnd.openxmlformats-officedocument.presentationml.tags+xml"/>
  <Override PartName="/ppt/tags/tag1968.xml" ContentType="application/vnd.openxmlformats-officedocument.presentationml.tags+xml"/>
  <Override PartName="/ppt/tags/tag1969.xml" ContentType="application/vnd.openxmlformats-officedocument.presentationml.tags+xml"/>
  <Override PartName="/ppt/tags/tag197.xml" ContentType="application/vnd.openxmlformats-officedocument.presentationml.tags+xml"/>
  <Override PartName="/ppt/tags/tag1970.xml" ContentType="application/vnd.openxmlformats-officedocument.presentationml.tags+xml"/>
  <Override PartName="/ppt/tags/tag1971.xml" ContentType="application/vnd.openxmlformats-officedocument.presentationml.tags+xml"/>
  <Override PartName="/ppt/tags/tag1972.xml" ContentType="application/vnd.openxmlformats-officedocument.presentationml.tags+xml"/>
  <Override PartName="/ppt/tags/tag1973.xml" ContentType="application/vnd.openxmlformats-officedocument.presentationml.tags+xml"/>
  <Override PartName="/ppt/tags/tag1974.xml" ContentType="application/vnd.openxmlformats-officedocument.presentationml.tags+xml"/>
  <Override PartName="/ppt/tags/tag1975.xml" ContentType="application/vnd.openxmlformats-officedocument.presentationml.tags+xml"/>
  <Override PartName="/ppt/tags/tag1976.xml" ContentType="application/vnd.openxmlformats-officedocument.presentationml.tags+xml"/>
  <Override PartName="/ppt/tags/tag1977.xml" ContentType="application/vnd.openxmlformats-officedocument.presentationml.tags+xml"/>
  <Override PartName="/ppt/tags/tag1978.xml" ContentType="application/vnd.openxmlformats-officedocument.presentationml.tags+xml"/>
  <Override PartName="/ppt/tags/tag1979.xml" ContentType="application/vnd.openxmlformats-officedocument.presentationml.tags+xml"/>
  <Override PartName="/ppt/tags/tag198.xml" ContentType="application/vnd.openxmlformats-officedocument.presentationml.tags+xml"/>
  <Override PartName="/ppt/tags/tag1980.xml" ContentType="application/vnd.openxmlformats-officedocument.presentationml.tags+xml"/>
  <Override PartName="/ppt/tags/tag1981.xml" ContentType="application/vnd.openxmlformats-officedocument.presentationml.tags+xml"/>
  <Override PartName="/ppt/tags/tag1982.xml" ContentType="application/vnd.openxmlformats-officedocument.presentationml.tags+xml"/>
  <Override PartName="/ppt/tags/tag1983.xml" ContentType="application/vnd.openxmlformats-officedocument.presentationml.tags+xml"/>
  <Override PartName="/ppt/tags/tag1984.xml" ContentType="application/vnd.openxmlformats-officedocument.presentationml.tags+xml"/>
  <Override PartName="/ppt/tags/tag1985.xml" ContentType="application/vnd.openxmlformats-officedocument.presentationml.tags+xml"/>
  <Override PartName="/ppt/tags/tag1986.xml" ContentType="application/vnd.openxmlformats-officedocument.presentationml.tags+xml"/>
  <Override PartName="/ppt/tags/tag1987.xml" ContentType="application/vnd.openxmlformats-officedocument.presentationml.tags+xml"/>
  <Override PartName="/ppt/tags/tag1988.xml" ContentType="application/vnd.openxmlformats-officedocument.presentationml.tags+xml"/>
  <Override PartName="/ppt/tags/tag1989.xml" ContentType="application/vnd.openxmlformats-officedocument.presentationml.tags+xml"/>
  <Override PartName="/ppt/tags/tag199.xml" ContentType="application/vnd.openxmlformats-officedocument.presentationml.tags+xml"/>
  <Override PartName="/ppt/tags/tag1990.xml" ContentType="application/vnd.openxmlformats-officedocument.presentationml.tags+xml"/>
  <Override PartName="/ppt/tags/tag1991.xml" ContentType="application/vnd.openxmlformats-officedocument.presentationml.tags+xml"/>
  <Override PartName="/ppt/tags/tag1992.xml" ContentType="application/vnd.openxmlformats-officedocument.presentationml.tags+xml"/>
  <Override PartName="/ppt/tags/tag1993.xml" ContentType="application/vnd.openxmlformats-officedocument.presentationml.tags+xml"/>
  <Override PartName="/ppt/tags/tag1994.xml" ContentType="application/vnd.openxmlformats-officedocument.presentationml.tags+xml"/>
  <Override PartName="/ppt/tags/tag1995.xml" ContentType="application/vnd.openxmlformats-officedocument.presentationml.tags+xml"/>
  <Override PartName="/ppt/tags/tag1996.xml" ContentType="application/vnd.openxmlformats-officedocument.presentationml.tags+xml"/>
  <Override PartName="/ppt/tags/tag1997.xml" ContentType="application/vnd.openxmlformats-officedocument.presentationml.tags+xml"/>
  <Override PartName="/ppt/tags/tag1998.xml" ContentType="application/vnd.openxmlformats-officedocument.presentationml.tags+xml"/>
  <Override PartName="/ppt/tags/tag19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00.xml" ContentType="application/vnd.openxmlformats-officedocument.presentationml.tags+xml"/>
  <Override PartName="/ppt/tags/tag2001.xml" ContentType="application/vnd.openxmlformats-officedocument.presentationml.tags+xml"/>
  <Override PartName="/ppt/tags/tag2002.xml" ContentType="application/vnd.openxmlformats-officedocument.presentationml.tags+xml"/>
  <Override PartName="/ppt/tags/tag2003.xml" ContentType="application/vnd.openxmlformats-officedocument.presentationml.tags+xml"/>
  <Override PartName="/ppt/tags/tag2004.xml" ContentType="application/vnd.openxmlformats-officedocument.presentationml.tags+xml"/>
  <Override PartName="/ppt/tags/tag2005.xml" ContentType="application/vnd.openxmlformats-officedocument.presentationml.tags+xml"/>
  <Override PartName="/ppt/tags/tag2006.xml" ContentType="application/vnd.openxmlformats-officedocument.presentationml.tags+xml"/>
  <Override PartName="/ppt/tags/tag2007.xml" ContentType="application/vnd.openxmlformats-officedocument.presentationml.tags+xml"/>
  <Override PartName="/ppt/tags/tag2008.xml" ContentType="application/vnd.openxmlformats-officedocument.presentationml.tags+xml"/>
  <Override PartName="/ppt/tags/tag2009.xml" ContentType="application/vnd.openxmlformats-officedocument.presentationml.tags+xml"/>
  <Override PartName="/ppt/tags/tag201.xml" ContentType="application/vnd.openxmlformats-officedocument.presentationml.tags+xml"/>
  <Override PartName="/ppt/tags/tag2010.xml" ContentType="application/vnd.openxmlformats-officedocument.presentationml.tags+xml"/>
  <Override PartName="/ppt/tags/tag2011.xml" ContentType="application/vnd.openxmlformats-officedocument.presentationml.tags+xml"/>
  <Override PartName="/ppt/tags/tag2012.xml" ContentType="application/vnd.openxmlformats-officedocument.presentationml.tags+xml"/>
  <Override PartName="/ppt/tags/tag2013.xml" ContentType="application/vnd.openxmlformats-officedocument.presentationml.tags+xml"/>
  <Override PartName="/ppt/tags/tag2014.xml" ContentType="application/vnd.openxmlformats-officedocument.presentationml.tags+xml"/>
  <Override PartName="/ppt/tags/tag2015.xml" ContentType="application/vnd.openxmlformats-officedocument.presentationml.tags+xml"/>
  <Override PartName="/ppt/tags/tag2016.xml" ContentType="application/vnd.openxmlformats-officedocument.presentationml.tags+xml"/>
  <Override PartName="/ppt/tags/tag2017.xml" ContentType="application/vnd.openxmlformats-officedocument.presentationml.tags+xml"/>
  <Override PartName="/ppt/tags/tag2018.xml" ContentType="application/vnd.openxmlformats-officedocument.presentationml.tags+xml"/>
  <Override PartName="/ppt/tags/tag2019.xml" ContentType="application/vnd.openxmlformats-officedocument.presentationml.tags+xml"/>
  <Override PartName="/ppt/tags/tag202.xml" ContentType="application/vnd.openxmlformats-officedocument.presentationml.tags+xml"/>
  <Override PartName="/ppt/tags/tag2020.xml" ContentType="application/vnd.openxmlformats-officedocument.presentationml.tags+xml"/>
  <Override PartName="/ppt/tags/tag2021.xml" ContentType="application/vnd.openxmlformats-officedocument.presentationml.tags+xml"/>
  <Override PartName="/ppt/tags/tag2022.xml" ContentType="application/vnd.openxmlformats-officedocument.presentationml.tags+xml"/>
  <Override PartName="/ppt/tags/tag2023.xml" ContentType="application/vnd.openxmlformats-officedocument.presentationml.tags+xml"/>
  <Override PartName="/ppt/tags/tag2024.xml" ContentType="application/vnd.openxmlformats-officedocument.presentationml.tags+xml"/>
  <Override PartName="/ppt/tags/tag2025.xml" ContentType="application/vnd.openxmlformats-officedocument.presentationml.tags+xml"/>
  <Override PartName="/ppt/tags/tag2026.xml" ContentType="application/vnd.openxmlformats-officedocument.presentationml.tags+xml"/>
  <Override PartName="/ppt/tags/tag2027.xml" ContentType="application/vnd.openxmlformats-officedocument.presentationml.tags+xml"/>
  <Override PartName="/ppt/tags/tag2028.xml" ContentType="application/vnd.openxmlformats-officedocument.presentationml.tags+xml"/>
  <Override PartName="/ppt/tags/tag2029.xml" ContentType="application/vnd.openxmlformats-officedocument.presentationml.tags+xml"/>
  <Override PartName="/ppt/tags/tag203.xml" ContentType="application/vnd.openxmlformats-officedocument.presentationml.tags+xml"/>
  <Override PartName="/ppt/tags/tag2030.xml" ContentType="application/vnd.openxmlformats-officedocument.presentationml.tags+xml"/>
  <Override PartName="/ppt/tags/tag2031.xml" ContentType="application/vnd.openxmlformats-officedocument.presentationml.tags+xml"/>
  <Override PartName="/ppt/tags/tag2032.xml" ContentType="application/vnd.openxmlformats-officedocument.presentationml.tags+xml"/>
  <Override PartName="/ppt/tags/tag2033.xml" ContentType="application/vnd.openxmlformats-officedocument.presentationml.tags+xml"/>
  <Override PartName="/ppt/tags/tag2034.xml" ContentType="application/vnd.openxmlformats-officedocument.presentationml.tags+xml"/>
  <Override PartName="/ppt/tags/tag2035.xml" ContentType="application/vnd.openxmlformats-officedocument.presentationml.tags+xml"/>
  <Override PartName="/ppt/tags/tag2036.xml" ContentType="application/vnd.openxmlformats-officedocument.presentationml.tags+xml"/>
  <Override PartName="/ppt/tags/tag2037.xml" ContentType="application/vnd.openxmlformats-officedocument.presentationml.tags+xml"/>
  <Override PartName="/ppt/tags/tag2038.xml" ContentType="application/vnd.openxmlformats-officedocument.presentationml.tags+xml"/>
  <Override PartName="/ppt/tags/tag2039.xml" ContentType="application/vnd.openxmlformats-officedocument.presentationml.tags+xml"/>
  <Override PartName="/ppt/tags/tag204.xml" ContentType="application/vnd.openxmlformats-officedocument.presentationml.tags+xml"/>
  <Override PartName="/ppt/tags/tag2040.xml" ContentType="application/vnd.openxmlformats-officedocument.presentationml.tags+xml"/>
  <Override PartName="/ppt/tags/tag2041.xml" ContentType="application/vnd.openxmlformats-officedocument.presentationml.tags+xml"/>
  <Override PartName="/ppt/tags/tag2042.xml" ContentType="application/vnd.openxmlformats-officedocument.presentationml.tags+xml"/>
  <Override PartName="/ppt/tags/tag2043.xml" ContentType="application/vnd.openxmlformats-officedocument.presentationml.tags+xml"/>
  <Override PartName="/ppt/tags/tag2044.xml" ContentType="application/vnd.openxmlformats-officedocument.presentationml.tags+xml"/>
  <Override PartName="/ppt/tags/tag2045.xml" ContentType="application/vnd.openxmlformats-officedocument.presentationml.tags+xml"/>
  <Override PartName="/ppt/tags/tag2046.xml" ContentType="application/vnd.openxmlformats-officedocument.presentationml.tags+xml"/>
  <Override PartName="/ppt/tags/tag2047.xml" ContentType="application/vnd.openxmlformats-officedocument.presentationml.tags+xml"/>
  <Override PartName="/ppt/tags/tag2048.xml" ContentType="application/vnd.openxmlformats-officedocument.presentationml.tags+xml"/>
  <Override PartName="/ppt/tags/tag2049.xml" ContentType="application/vnd.openxmlformats-officedocument.presentationml.tags+xml"/>
  <Override PartName="/ppt/tags/tag205.xml" ContentType="application/vnd.openxmlformats-officedocument.presentationml.tags+xml"/>
  <Override PartName="/ppt/tags/tag2050.xml" ContentType="application/vnd.openxmlformats-officedocument.presentationml.tags+xml"/>
  <Override PartName="/ppt/tags/tag2051.xml" ContentType="application/vnd.openxmlformats-officedocument.presentationml.tags+xml"/>
  <Override PartName="/ppt/tags/tag2052.xml" ContentType="application/vnd.openxmlformats-officedocument.presentationml.tags+xml"/>
  <Override PartName="/ppt/tags/tag2053.xml" ContentType="application/vnd.openxmlformats-officedocument.presentationml.tags+xml"/>
  <Override PartName="/ppt/tags/tag2054.xml" ContentType="application/vnd.openxmlformats-officedocument.presentationml.tags+xml"/>
  <Override PartName="/ppt/tags/tag2055.xml" ContentType="application/vnd.openxmlformats-officedocument.presentationml.tags+xml"/>
  <Override PartName="/ppt/tags/tag2056.xml" ContentType="application/vnd.openxmlformats-officedocument.presentationml.tags+xml"/>
  <Override PartName="/ppt/tags/tag2057.xml" ContentType="application/vnd.openxmlformats-officedocument.presentationml.tags+xml"/>
  <Override PartName="/ppt/tags/tag2058.xml" ContentType="application/vnd.openxmlformats-officedocument.presentationml.tags+xml"/>
  <Override PartName="/ppt/tags/tag2059.xml" ContentType="application/vnd.openxmlformats-officedocument.presentationml.tags+xml"/>
  <Override PartName="/ppt/tags/tag206.xml" ContentType="application/vnd.openxmlformats-officedocument.presentationml.tags+xml"/>
  <Override PartName="/ppt/tags/tag2060.xml" ContentType="application/vnd.openxmlformats-officedocument.presentationml.tags+xml"/>
  <Override PartName="/ppt/tags/tag2061.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5" r:id="rId4"/>
    <p:sldMasterId id="2147483688" r:id="rId5"/>
    <p:sldMasterId id="2147483703" r:id="rId6"/>
    <p:sldMasterId id="2147483718" r:id="rId7"/>
    <p:sldMasterId id="2147483733" r:id="rId8"/>
    <p:sldMasterId id="2147483748" r:id="rId9"/>
    <p:sldMasterId id="2147483763" r:id="rId10"/>
    <p:sldMasterId id="2147483778" r:id="rId11"/>
    <p:sldMasterId id="2147483793" r:id="rId12"/>
    <p:sldMasterId id="2147483808" r:id="rId13"/>
    <p:sldMasterId id="2147483823" r:id="rId14"/>
    <p:sldMasterId id="2147483838" r:id="rId15"/>
    <p:sldMasterId id="2147483853" r:id="rId16"/>
    <p:sldMasterId id="2147483868" r:id="rId17"/>
    <p:sldMasterId id="2147483883" r:id="rId18"/>
  </p:sldMasterIdLst>
  <p:notesMasterIdLst>
    <p:notesMasterId r:id="rId51"/>
  </p:notesMasterIdLst>
  <p:sldIdLst>
    <p:sldId id="334" r:id="rId19"/>
    <p:sldId id="335" r:id="rId20"/>
    <p:sldId id="336" r:id="rId21"/>
    <p:sldId id="337" r:id="rId22"/>
    <p:sldId id="396" r:id="rId23"/>
    <p:sldId id="397" r:id="rId24"/>
    <p:sldId id="358" r:id="rId25"/>
    <p:sldId id="399" r:id="rId26"/>
    <p:sldId id="400" r:id="rId27"/>
    <p:sldId id="361" r:id="rId28"/>
    <p:sldId id="360" r:id="rId29"/>
    <p:sldId id="435" r:id="rId30"/>
    <p:sldId id="436" r:id="rId31"/>
    <p:sldId id="437" r:id="rId32"/>
    <p:sldId id="438" r:id="rId33"/>
    <p:sldId id="439" r:id="rId34"/>
    <p:sldId id="440" r:id="rId35"/>
    <p:sldId id="441" r:id="rId36"/>
    <p:sldId id="362" r:id="rId37"/>
    <p:sldId id="442" r:id="rId38"/>
    <p:sldId id="443" r:id="rId39"/>
    <p:sldId id="444" r:id="rId40"/>
    <p:sldId id="445" r:id="rId41"/>
    <p:sldId id="446" r:id="rId42"/>
    <p:sldId id="447" r:id="rId43"/>
    <p:sldId id="448" r:id="rId44"/>
    <p:sldId id="449" r:id="rId45"/>
    <p:sldId id="450" r:id="rId46"/>
    <p:sldId id="451" r:id="rId47"/>
    <p:sldId id="452" r:id="rId48"/>
    <p:sldId id="453" r:id="rId49"/>
    <p:sldId id="454"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290"/>
        <p:guide pos="3726"/>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notesMaster" Target="notesMasters/notesMaster1.xml"/><Relationship Id="rId50" Type="http://schemas.openxmlformats.org/officeDocument/2006/relationships/slide" Target="slides/slide32.xml"/><Relationship Id="rId5" Type="http://schemas.openxmlformats.org/officeDocument/2006/relationships/slideMaster" Target="slideMasters/slideMaster4.xml"/><Relationship Id="rId49" Type="http://schemas.openxmlformats.org/officeDocument/2006/relationships/slide" Target="slides/slide31.xml"/><Relationship Id="rId48" Type="http://schemas.openxmlformats.org/officeDocument/2006/relationships/slide" Target="slides/slide30.xml"/><Relationship Id="rId47" Type="http://schemas.openxmlformats.org/officeDocument/2006/relationships/slide" Target="slides/slide29.xml"/><Relationship Id="rId46" Type="http://schemas.openxmlformats.org/officeDocument/2006/relationships/slide" Target="slides/slide28.xml"/><Relationship Id="rId45" Type="http://schemas.openxmlformats.org/officeDocument/2006/relationships/slide" Target="slides/slide27.xml"/><Relationship Id="rId44" Type="http://schemas.openxmlformats.org/officeDocument/2006/relationships/slide" Target="slides/slide26.xml"/><Relationship Id="rId43" Type="http://schemas.openxmlformats.org/officeDocument/2006/relationships/slide" Target="slides/slide25.xml"/><Relationship Id="rId42" Type="http://schemas.openxmlformats.org/officeDocument/2006/relationships/slide" Target="slides/slide24.xml"/><Relationship Id="rId41" Type="http://schemas.openxmlformats.org/officeDocument/2006/relationships/slide" Target="slides/slide23.xml"/><Relationship Id="rId40" Type="http://schemas.openxmlformats.org/officeDocument/2006/relationships/slide" Target="slides/slide22.xml"/><Relationship Id="rId4" Type="http://schemas.openxmlformats.org/officeDocument/2006/relationships/slideMaster" Target="slideMasters/slideMaster3.xml"/><Relationship Id="rId39" Type="http://schemas.openxmlformats.org/officeDocument/2006/relationships/slide" Target="slides/slide21.xml"/><Relationship Id="rId38" Type="http://schemas.openxmlformats.org/officeDocument/2006/relationships/slide" Target="slides/slide20.xml"/><Relationship Id="rId37" Type="http://schemas.openxmlformats.org/officeDocument/2006/relationships/slide" Target="slides/slide19.xml"/><Relationship Id="rId36" Type="http://schemas.openxmlformats.org/officeDocument/2006/relationships/slide" Target="slides/slide18.xml"/><Relationship Id="rId35" Type="http://schemas.openxmlformats.org/officeDocument/2006/relationships/slide" Target="slides/slide17.xml"/><Relationship Id="rId34" Type="http://schemas.openxmlformats.org/officeDocument/2006/relationships/slide" Target="slides/slide16.xml"/><Relationship Id="rId33" Type="http://schemas.openxmlformats.org/officeDocument/2006/relationships/slide" Target="slides/slide15.xml"/><Relationship Id="rId32" Type="http://schemas.openxmlformats.org/officeDocument/2006/relationships/slide" Target="slides/slide14.xml"/><Relationship Id="rId31" Type="http://schemas.openxmlformats.org/officeDocument/2006/relationships/slide" Target="slides/slide13.xml"/><Relationship Id="rId30" Type="http://schemas.openxmlformats.org/officeDocument/2006/relationships/slide" Target="slides/slide12.xml"/><Relationship Id="rId3" Type="http://schemas.openxmlformats.org/officeDocument/2006/relationships/slideMaster" Target="slideMasters/slideMaster2.xml"/><Relationship Id="rId29" Type="http://schemas.openxmlformats.org/officeDocument/2006/relationships/slide" Target="slides/slide11.xml"/><Relationship Id="rId28" Type="http://schemas.openxmlformats.org/officeDocument/2006/relationships/slide" Target="slides/slide10.xml"/><Relationship Id="rId27" Type="http://schemas.openxmlformats.org/officeDocument/2006/relationships/slide" Target="slides/slide9.xml"/><Relationship Id="rId26" Type="http://schemas.openxmlformats.org/officeDocument/2006/relationships/slide" Target="slides/slide8.xml"/><Relationship Id="rId25" Type="http://schemas.openxmlformats.org/officeDocument/2006/relationships/slide" Target="slides/slide7.xml"/><Relationship Id="rId24" Type="http://schemas.openxmlformats.org/officeDocument/2006/relationships/slide" Target="slides/slide6.xml"/><Relationship Id="rId23" Type="http://schemas.openxmlformats.org/officeDocument/2006/relationships/slide" Target="slides/slide5.xml"/><Relationship Id="rId22" Type="http://schemas.openxmlformats.org/officeDocument/2006/relationships/slide" Target="slides/slide4.xml"/><Relationship Id="rId21" Type="http://schemas.openxmlformats.org/officeDocument/2006/relationships/slide" Target="slides/slide3.xml"/><Relationship Id="rId20" Type="http://schemas.openxmlformats.org/officeDocument/2006/relationships/slide" Target="slides/slide2.xml"/><Relationship Id="rId2" Type="http://schemas.openxmlformats.org/officeDocument/2006/relationships/theme" Target="theme/theme1.xml"/><Relationship Id="rId19" Type="http://schemas.openxmlformats.org/officeDocument/2006/relationships/slide" Target="slides/slide1.xml"/><Relationship Id="rId18" Type="http://schemas.openxmlformats.org/officeDocument/2006/relationships/slideMaster" Target="slideMasters/slideMaster17.xml"/><Relationship Id="rId17" Type="http://schemas.openxmlformats.org/officeDocument/2006/relationships/slideMaster" Target="slideMasters/slideMaster16.xml"/><Relationship Id="rId16" Type="http://schemas.openxmlformats.org/officeDocument/2006/relationships/slideMaster" Target="slideMasters/slideMaster15.xml"/><Relationship Id="rId15" Type="http://schemas.openxmlformats.org/officeDocument/2006/relationships/slideMaster" Target="slideMasters/slideMaster14.xml"/><Relationship Id="rId14" Type="http://schemas.openxmlformats.org/officeDocument/2006/relationships/slideMaster" Target="slideMasters/slideMaster13.xml"/><Relationship Id="rId13" Type="http://schemas.openxmlformats.org/officeDocument/2006/relationships/slideMaster" Target="slideMasters/slideMaster12.xml"/><Relationship Id="rId12" Type="http://schemas.openxmlformats.org/officeDocument/2006/relationships/slideMaster" Target="slideMasters/slideMaster1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863.xml"/><Relationship Id="rId4" Type="http://schemas.openxmlformats.org/officeDocument/2006/relationships/tags" Target="../tags/tag862.xml"/><Relationship Id="rId3" Type="http://schemas.openxmlformats.org/officeDocument/2006/relationships/tags" Target="../tags/tag861.xml"/><Relationship Id="rId2" Type="http://schemas.openxmlformats.org/officeDocument/2006/relationships/tags" Target="../tags/tag860.xml"/><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4" Type="http://schemas.openxmlformats.org/officeDocument/2006/relationships/tags" Target="../tags/tag866.xml"/><Relationship Id="rId3" Type="http://schemas.openxmlformats.org/officeDocument/2006/relationships/tags" Target="../tags/tag865.xml"/><Relationship Id="rId2" Type="http://schemas.openxmlformats.org/officeDocument/2006/relationships/tags" Target="../tags/tag864.xml"/><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870.xml"/><Relationship Id="rId4" Type="http://schemas.openxmlformats.org/officeDocument/2006/relationships/tags" Target="../tags/tag869.xml"/><Relationship Id="rId3" Type="http://schemas.openxmlformats.org/officeDocument/2006/relationships/tags" Target="../tags/tag868.xml"/><Relationship Id="rId2" Type="http://schemas.openxmlformats.org/officeDocument/2006/relationships/tags" Target="../tags/tag867.xml"/><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tags" Target="../tags/tag872.xml"/><Relationship Id="rId2" Type="http://schemas.openxmlformats.org/officeDocument/2006/relationships/tags" Target="../tags/tag871.xml"/><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9" Type="http://schemas.openxmlformats.org/officeDocument/2006/relationships/tags" Target="../tags/tag883.xml"/><Relationship Id="rId8" Type="http://schemas.openxmlformats.org/officeDocument/2006/relationships/tags" Target="../tags/tag882.xml"/><Relationship Id="rId7" Type="http://schemas.openxmlformats.org/officeDocument/2006/relationships/tags" Target="../tags/tag881.xml"/><Relationship Id="rId6" Type="http://schemas.openxmlformats.org/officeDocument/2006/relationships/tags" Target="../tags/tag880.xml"/><Relationship Id="rId5" Type="http://schemas.openxmlformats.org/officeDocument/2006/relationships/tags" Target="../tags/tag879.xml"/><Relationship Id="rId4" Type="http://schemas.openxmlformats.org/officeDocument/2006/relationships/tags" Target="../tags/tag878.xml"/><Relationship Id="rId3" Type="http://schemas.openxmlformats.org/officeDocument/2006/relationships/tags" Target="../tags/tag877.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898.xml"/><Relationship Id="rId24" Type="http://schemas.openxmlformats.org/officeDocument/2006/relationships/image" Target="../media/image3.png"/><Relationship Id="rId23" Type="http://schemas.openxmlformats.org/officeDocument/2006/relationships/tags" Target="../tags/tag897.xml"/><Relationship Id="rId22" Type="http://schemas.openxmlformats.org/officeDocument/2006/relationships/tags" Target="../tags/tag896.xml"/><Relationship Id="rId21" Type="http://schemas.openxmlformats.org/officeDocument/2006/relationships/tags" Target="../tags/tag895.xml"/><Relationship Id="rId20" Type="http://schemas.openxmlformats.org/officeDocument/2006/relationships/tags" Target="../tags/tag894.xml"/><Relationship Id="rId2" Type="http://schemas.openxmlformats.org/officeDocument/2006/relationships/tags" Target="../tags/tag876.xml"/><Relationship Id="rId19" Type="http://schemas.openxmlformats.org/officeDocument/2006/relationships/tags" Target="../tags/tag893.xml"/><Relationship Id="rId18" Type="http://schemas.openxmlformats.org/officeDocument/2006/relationships/tags" Target="../tags/tag892.xml"/><Relationship Id="rId17" Type="http://schemas.openxmlformats.org/officeDocument/2006/relationships/tags" Target="../tags/tag891.xml"/><Relationship Id="rId16" Type="http://schemas.openxmlformats.org/officeDocument/2006/relationships/tags" Target="../tags/tag890.xml"/><Relationship Id="rId15" Type="http://schemas.openxmlformats.org/officeDocument/2006/relationships/tags" Target="../tags/tag889.xml"/><Relationship Id="rId14" Type="http://schemas.openxmlformats.org/officeDocument/2006/relationships/tags" Target="../tags/tag888.xml"/><Relationship Id="rId13" Type="http://schemas.openxmlformats.org/officeDocument/2006/relationships/tags" Target="../tags/tag887.xml"/><Relationship Id="rId12" Type="http://schemas.openxmlformats.org/officeDocument/2006/relationships/tags" Target="../tags/tag886.xml"/><Relationship Id="rId11" Type="http://schemas.openxmlformats.org/officeDocument/2006/relationships/tags" Target="../tags/tag885.xml"/><Relationship Id="rId10" Type="http://schemas.openxmlformats.org/officeDocument/2006/relationships/tags" Target="../tags/tag884.xml"/><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9" Type="http://schemas.openxmlformats.org/officeDocument/2006/relationships/tags" Target="../tags/tag914.xml"/><Relationship Id="rId8" Type="http://schemas.openxmlformats.org/officeDocument/2006/relationships/tags" Target="../tags/tag913.xml"/><Relationship Id="rId7" Type="http://schemas.openxmlformats.org/officeDocument/2006/relationships/tags" Target="../tags/tag912.xml"/><Relationship Id="rId6" Type="http://schemas.openxmlformats.org/officeDocument/2006/relationships/tags" Target="../tags/tag911.xml"/><Relationship Id="rId5" Type="http://schemas.openxmlformats.org/officeDocument/2006/relationships/tags" Target="../tags/tag910.xml"/><Relationship Id="rId4" Type="http://schemas.openxmlformats.org/officeDocument/2006/relationships/tags" Target="../tags/tag909.xml"/><Relationship Id="rId3" Type="http://schemas.openxmlformats.org/officeDocument/2006/relationships/image" Target="../media/image2.png"/><Relationship Id="rId24" Type="http://schemas.openxmlformats.org/officeDocument/2006/relationships/tags" Target="../tags/tag929.xml"/><Relationship Id="rId23" Type="http://schemas.openxmlformats.org/officeDocument/2006/relationships/tags" Target="../tags/tag928.xml"/><Relationship Id="rId22" Type="http://schemas.openxmlformats.org/officeDocument/2006/relationships/tags" Target="../tags/tag927.xml"/><Relationship Id="rId21" Type="http://schemas.openxmlformats.org/officeDocument/2006/relationships/tags" Target="../tags/tag926.xml"/><Relationship Id="rId20" Type="http://schemas.openxmlformats.org/officeDocument/2006/relationships/tags" Target="../tags/tag925.xml"/><Relationship Id="rId2" Type="http://schemas.openxmlformats.org/officeDocument/2006/relationships/image" Target="../media/image1.png"/><Relationship Id="rId19" Type="http://schemas.openxmlformats.org/officeDocument/2006/relationships/tags" Target="../tags/tag924.xml"/><Relationship Id="rId18" Type="http://schemas.openxmlformats.org/officeDocument/2006/relationships/tags" Target="../tags/tag923.xml"/><Relationship Id="rId17" Type="http://schemas.openxmlformats.org/officeDocument/2006/relationships/tags" Target="../tags/tag922.xml"/><Relationship Id="rId16" Type="http://schemas.openxmlformats.org/officeDocument/2006/relationships/tags" Target="../tags/tag921.xml"/><Relationship Id="rId15" Type="http://schemas.openxmlformats.org/officeDocument/2006/relationships/tags" Target="../tags/tag920.xml"/><Relationship Id="rId14" Type="http://schemas.openxmlformats.org/officeDocument/2006/relationships/tags" Target="../tags/tag919.xml"/><Relationship Id="rId13" Type="http://schemas.openxmlformats.org/officeDocument/2006/relationships/tags" Target="../tags/tag918.xml"/><Relationship Id="rId12" Type="http://schemas.openxmlformats.org/officeDocument/2006/relationships/tags" Target="../tags/tag917.xml"/><Relationship Id="rId11" Type="http://schemas.openxmlformats.org/officeDocument/2006/relationships/tags" Target="../tags/tag916.xml"/><Relationship Id="rId10" Type="http://schemas.openxmlformats.org/officeDocument/2006/relationships/tags" Target="../tags/tag915.xml"/><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934.xml"/><Relationship Id="rId5" Type="http://schemas.openxmlformats.org/officeDocument/2006/relationships/tags" Target="../tags/tag933.xml"/><Relationship Id="rId4" Type="http://schemas.openxmlformats.org/officeDocument/2006/relationships/tags" Target="../tags/tag932.xml"/><Relationship Id="rId3" Type="http://schemas.openxmlformats.org/officeDocument/2006/relationships/tags" Target="../tags/tag931.xml"/><Relationship Id="rId2" Type="http://schemas.openxmlformats.org/officeDocument/2006/relationships/tags" Target="../tags/tag930.xml"/><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9" Type="http://schemas.openxmlformats.org/officeDocument/2006/relationships/tags" Target="../tags/tag942.xml"/><Relationship Id="rId8" Type="http://schemas.openxmlformats.org/officeDocument/2006/relationships/tags" Target="../tags/tag941.xml"/><Relationship Id="rId7" Type="http://schemas.openxmlformats.org/officeDocument/2006/relationships/tags" Target="../tags/tag940.xml"/><Relationship Id="rId6" Type="http://schemas.openxmlformats.org/officeDocument/2006/relationships/tags" Target="../tags/tag939.xml"/><Relationship Id="rId5" Type="http://schemas.openxmlformats.org/officeDocument/2006/relationships/tags" Target="../tags/tag938.xml"/><Relationship Id="rId4" Type="http://schemas.openxmlformats.org/officeDocument/2006/relationships/tags" Target="../tags/tag937.xml"/><Relationship Id="rId3" Type="http://schemas.openxmlformats.org/officeDocument/2006/relationships/tags" Target="../tags/tag936.xml"/><Relationship Id="rId2" Type="http://schemas.openxmlformats.org/officeDocument/2006/relationships/tags" Target="../tags/tag935.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948.xml"/><Relationship Id="rId14" Type="http://schemas.openxmlformats.org/officeDocument/2006/relationships/tags" Target="../tags/tag947.xml"/><Relationship Id="rId13" Type="http://schemas.openxmlformats.org/officeDocument/2006/relationships/tags" Target="../tags/tag946.xml"/><Relationship Id="rId12" Type="http://schemas.openxmlformats.org/officeDocument/2006/relationships/tags" Target="../tags/tag945.xml"/><Relationship Id="rId11" Type="http://schemas.openxmlformats.org/officeDocument/2006/relationships/tags" Target="../tags/tag944.xml"/><Relationship Id="rId10" Type="http://schemas.openxmlformats.org/officeDocument/2006/relationships/tags" Target="../tags/tag943.xml"/><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9" Type="http://schemas.openxmlformats.org/officeDocument/2006/relationships/tags" Target="../tags/tag956.xml"/><Relationship Id="rId8" Type="http://schemas.openxmlformats.org/officeDocument/2006/relationships/tags" Target="../tags/tag955.xml"/><Relationship Id="rId7" Type="http://schemas.openxmlformats.org/officeDocument/2006/relationships/tags" Target="../tags/tag954.xml"/><Relationship Id="rId6" Type="http://schemas.openxmlformats.org/officeDocument/2006/relationships/tags" Target="../tags/tag953.xml"/><Relationship Id="rId5" Type="http://schemas.openxmlformats.org/officeDocument/2006/relationships/tags" Target="../tags/tag952.xml"/><Relationship Id="rId4" Type="http://schemas.openxmlformats.org/officeDocument/2006/relationships/tags" Target="../tags/tag951.xml"/><Relationship Id="rId3" Type="http://schemas.openxmlformats.org/officeDocument/2006/relationships/tags" Target="../tags/tag950.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949.xml"/><Relationship Id="rId19" Type="http://schemas.openxmlformats.org/officeDocument/2006/relationships/tags" Target="../tags/tag966.xml"/><Relationship Id="rId18" Type="http://schemas.openxmlformats.org/officeDocument/2006/relationships/tags" Target="../tags/tag965.xml"/><Relationship Id="rId17" Type="http://schemas.openxmlformats.org/officeDocument/2006/relationships/tags" Target="../tags/tag964.xml"/><Relationship Id="rId16" Type="http://schemas.openxmlformats.org/officeDocument/2006/relationships/tags" Target="../tags/tag963.xml"/><Relationship Id="rId15" Type="http://schemas.openxmlformats.org/officeDocument/2006/relationships/tags" Target="../tags/tag962.xml"/><Relationship Id="rId14" Type="http://schemas.openxmlformats.org/officeDocument/2006/relationships/tags" Target="../tags/tag961.xml"/><Relationship Id="rId13" Type="http://schemas.openxmlformats.org/officeDocument/2006/relationships/tags" Target="../tags/tag960.xml"/><Relationship Id="rId12" Type="http://schemas.openxmlformats.org/officeDocument/2006/relationships/tags" Target="../tags/tag959.xml"/><Relationship Id="rId11" Type="http://schemas.openxmlformats.org/officeDocument/2006/relationships/tags" Target="../tags/tag958.xml"/><Relationship Id="rId10" Type="http://schemas.openxmlformats.org/officeDocument/2006/relationships/tags" Target="../tags/tag957.xml"/><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972.xml"/><Relationship Id="rId6" Type="http://schemas.openxmlformats.org/officeDocument/2006/relationships/tags" Target="../tags/tag971.xml"/><Relationship Id="rId5" Type="http://schemas.openxmlformats.org/officeDocument/2006/relationships/tags" Target="../tags/tag970.xml"/><Relationship Id="rId4" Type="http://schemas.openxmlformats.org/officeDocument/2006/relationships/tags" Target="../tags/tag969.xml"/><Relationship Id="rId3" Type="http://schemas.openxmlformats.org/officeDocument/2006/relationships/tags" Target="../tags/tag968.xml"/><Relationship Id="rId2" Type="http://schemas.openxmlformats.org/officeDocument/2006/relationships/tags" Target="../tags/tag967.xml"/><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9" Type="http://schemas.openxmlformats.org/officeDocument/2006/relationships/tags" Target="../tags/tag980.xml"/><Relationship Id="rId8" Type="http://schemas.openxmlformats.org/officeDocument/2006/relationships/tags" Target="../tags/tag979.xml"/><Relationship Id="rId7" Type="http://schemas.openxmlformats.org/officeDocument/2006/relationships/tags" Target="../tags/tag978.xml"/><Relationship Id="rId6" Type="http://schemas.openxmlformats.org/officeDocument/2006/relationships/tags" Target="../tags/tag977.xml"/><Relationship Id="rId5" Type="http://schemas.openxmlformats.org/officeDocument/2006/relationships/tags" Target="../tags/tag976.xml"/><Relationship Id="rId4" Type="http://schemas.openxmlformats.org/officeDocument/2006/relationships/tags" Target="../tags/tag975.xml"/><Relationship Id="rId3" Type="http://schemas.openxmlformats.org/officeDocument/2006/relationships/tags" Target="../tags/tag974.xml"/><Relationship Id="rId2" Type="http://schemas.openxmlformats.org/officeDocument/2006/relationships/tags" Target="../tags/tag973.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984.xml"/><Relationship Id="rId4" Type="http://schemas.openxmlformats.org/officeDocument/2006/relationships/tags" Target="../tags/tag983.xml"/><Relationship Id="rId3" Type="http://schemas.openxmlformats.org/officeDocument/2006/relationships/tags" Target="../tags/tag982.xml"/><Relationship Id="rId2" Type="http://schemas.openxmlformats.org/officeDocument/2006/relationships/tags" Target="../tags/tag981.xml"/><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4" Type="http://schemas.openxmlformats.org/officeDocument/2006/relationships/tags" Target="../tags/tag987.xml"/><Relationship Id="rId3" Type="http://schemas.openxmlformats.org/officeDocument/2006/relationships/tags" Target="../tags/tag986.xml"/><Relationship Id="rId2" Type="http://schemas.openxmlformats.org/officeDocument/2006/relationships/tags" Target="../tags/tag985.xml"/><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991.xml"/><Relationship Id="rId4" Type="http://schemas.openxmlformats.org/officeDocument/2006/relationships/tags" Target="../tags/tag990.xml"/><Relationship Id="rId3" Type="http://schemas.openxmlformats.org/officeDocument/2006/relationships/tags" Target="../tags/tag989.xml"/><Relationship Id="rId2" Type="http://schemas.openxmlformats.org/officeDocument/2006/relationships/tags" Target="../tags/tag988.xml"/><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996.xml"/><Relationship Id="rId5" Type="http://schemas.openxmlformats.org/officeDocument/2006/relationships/tags" Target="../tags/tag995.xml"/><Relationship Id="rId4" Type="http://schemas.openxmlformats.org/officeDocument/2006/relationships/tags" Target="../tags/tag994.xml"/><Relationship Id="rId3" Type="http://schemas.openxmlformats.org/officeDocument/2006/relationships/tags" Target="../tags/tag993.xml"/><Relationship Id="rId2" Type="http://schemas.openxmlformats.org/officeDocument/2006/relationships/tags" Target="../tags/tag992.xml"/><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9" Type="http://schemas.openxmlformats.org/officeDocument/2006/relationships/tags" Target="../tags/tag1004.xml"/><Relationship Id="rId8" Type="http://schemas.openxmlformats.org/officeDocument/2006/relationships/tags" Target="../tags/tag1003.xml"/><Relationship Id="rId7" Type="http://schemas.openxmlformats.org/officeDocument/2006/relationships/tags" Target="../tags/tag1002.xml"/><Relationship Id="rId6" Type="http://schemas.openxmlformats.org/officeDocument/2006/relationships/tags" Target="../tags/tag1001.xml"/><Relationship Id="rId5" Type="http://schemas.openxmlformats.org/officeDocument/2006/relationships/tags" Target="../tags/tag1000.xml"/><Relationship Id="rId4" Type="http://schemas.openxmlformats.org/officeDocument/2006/relationships/tags" Target="../tags/tag999.xml"/><Relationship Id="rId3" Type="http://schemas.openxmlformats.org/officeDocument/2006/relationships/tags" Target="../tags/tag998.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1019.xml"/><Relationship Id="rId24" Type="http://schemas.openxmlformats.org/officeDocument/2006/relationships/image" Target="../media/image3.png"/><Relationship Id="rId23" Type="http://schemas.openxmlformats.org/officeDocument/2006/relationships/tags" Target="../tags/tag1018.xml"/><Relationship Id="rId22" Type="http://schemas.openxmlformats.org/officeDocument/2006/relationships/tags" Target="../tags/tag1017.xml"/><Relationship Id="rId21" Type="http://schemas.openxmlformats.org/officeDocument/2006/relationships/tags" Target="../tags/tag1016.xml"/><Relationship Id="rId20" Type="http://schemas.openxmlformats.org/officeDocument/2006/relationships/tags" Target="../tags/tag1015.xml"/><Relationship Id="rId2" Type="http://schemas.openxmlformats.org/officeDocument/2006/relationships/tags" Target="../tags/tag997.xml"/><Relationship Id="rId19" Type="http://schemas.openxmlformats.org/officeDocument/2006/relationships/tags" Target="../tags/tag1014.xml"/><Relationship Id="rId18" Type="http://schemas.openxmlformats.org/officeDocument/2006/relationships/tags" Target="../tags/tag1013.xml"/><Relationship Id="rId17" Type="http://schemas.openxmlformats.org/officeDocument/2006/relationships/tags" Target="../tags/tag1012.xml"/><Relationship Id="rId16" Type="http://schemas.openxmlformats.org/officeDocument/2006/relationships/tags" Target="../tags/tag1011.xml"/><Relationship Id="rId15" Type="http://schemas.openxmlformats.org/officeDocument/2006/relationships/tags" Target="../tags/tag1010.xml"/><Relationship Id="rId14" Type="http://schemas.openxmlformats.org/officeDocument/2006/relationships/tags" Target="../tags/tag1009.xml"/><Relationship Id="rId13" Type="http://schemas.openxmlformats.org/officeDocument/2006/relationships/tags" Target="../tags/tag1008.xml"/><Relationship Id="rId12" Type="http://schemas.openxmlformats.org/officeDocument/2006/relationships/tags" Target="../tags/tag1007.xml"/><Relationship Id="rId11" Type="http://schemas.openxmlformats.org/officeDocument/2006/relationships/tags" Target="../tags/tag1006.xml"/><Relationship Id="rId10" Type="http://schemas.openxmlformats.org/officeDocument/2006/relationships/tags" Target="../tags/tag1005.xml"/><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7.xml"/><Relationship Id="rId8" Type="http://schemas.openxmlformats.org/officeDocument/2006/relationships/tags" Target="../tags/tag66.xml"/><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image" Target="../media/image2.png"/><Relationship Id="rId24" Type="http://schemas.openxmlformats.org/officeDocument/2006/relationships/tags" Target="../tags/tag82.xml"/><Relationship Id="rId23" Type="http://schemas.openxmlformats.org/officeDocument/2006/relationships/tags" Target="../tags/tag81.xml"/><Relationship Id="rId22" Type="http://schemas.openxmlformats.org/officeDocument/2006/relationships/tags" Target="../tags/tag80.xml"/><Relationship Id="rId21" Type="http://schemas.openxmlformats.org/officeDocument/2006/relationships/tags" Target="../tags/tag79.xml"/><Relationship Id="rId20" Type="http://schemas.openxmlformats.org/officeDocument/2006/relationships/tags" Target="../tags/tag78.xml"/><Relationship Id="rId2" Type="http://schemas.openxmlformats.org/officeDocument/2006/relationships/image" Target="../media/image1.png"/><Relationship Id="rId19" Type="http://schemas.openxmlformats.org/officeDocument/2006/relationships/tags" Target="../tags/tag77.xml"/><Relationship Id="rId18" Type="http://schemas.openxmlformats.org/officeDocument/2006/relationships/tags" Target="../tags/tag76.xml"/><Relationship Id="rId17" Type="http://schemas.openxmlformats.org/officeDocument/2006/relationships/tags" Target="../tags/tag75.xml"/><Relationship Id="rId16" Type="http://schemas.openxmlformats.org/officeDocument/2006/relationships/tags" Target="../tags/tag74.xml"/><Relationship Id="rId15" Type="http://schemas.openxmlformats.org/officeDocument/2006/relationships/tags" Target="../tags/tag73.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tags" Target="../tags/tag69.xml"/><Relationship Id="rId10" Type="http://schemas.openxmlformats.org/officeDocument/2006/relationships/tags" Target="../tags/tag68.xml"/><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9" Type="http://schemas.openxmlformats.org/officeDocument/2006/relationships/tags" Target="../tags/tag1035.xml"/><Relationship Id="rId8" Type="http://schemas.openxmlformats.org/officeDocument/2006/relationships/tags" Target="../tags/tag1034.xml"/><Relationship Id="rId7" Type="http://schemas.openxmlformats.org/officeDocument/2006/relationships/tags" Target="../tags/tag1033.xml"/><Relationship Id="rId6" Type="http://schemas.openxmlformats.org/officeDocument/2006/relationships/tags" Target="../tags/tag1032.xml"/><Relationship Id="rId5" Type="http://schemas.openxmlformats.org/officeDocument/2006/relationships/tags" Target="../tags/tag1031.xml"/><Relationship Id="rId4" Type="http://schemas.openxmlformats.org/officeDocument/2006/relationships/tags" Target="../tags/tag1030.xml"/><Relationship Id="rId3" Type="http://schemas.openxmlformats.org/officeDocument/2006/relationships/image" Target="../media/image2.png"/><Relationship Id="rId24" Type="http://schemas.openxmlformats.org/officeDocument/2006/relationships/tags" Target="../tags/tag1050.xml"/><Relationship Id="rId23" Type="http://schemas.openxmlformats.org/officeDocument/2006/relationships/tags" Target="../tags/tag1049.xml"/><Relationship Id="rId22" Type="http://schemas.openxmlformats.org/officeDocument/2006/relationships/tags" Target="../tags/tag1048.xml"/><Relationship Id="rId21" Type="http://schemas.openxmlformats.org/officeDocument/2006/relationships/tags" Target="../tags/tag1047.xml"/><Relationship Id="rId20" Type="http://schemas.openxmlformats.org/officeDocument/2006/relationships/tags" Target="../tags/tag1046.xml"/><Relationship Id="rId2" Type="http://schemas.openxmlformats.org/officeDocument/2006/relationships/image" Target="../media/image1.png"/><Relationship Id="rId19" Type="http://schemas.openxmlformats.org/officeDocument/2006/relationships/tags" Target="../tags/tag1045.xml"/><Relationship Id="rId18" Type="http://schemas.openxmlformats.org/officeDocument/2006/relationships/tags" Target="../tags/tag1044.xml"/><Relationship Id="rId17" Type="http://schemas.openxmlformats.org/officeDocument/2006/relationships/tags" Target="../tags/tag1043.xml"/><Relationship Id="rId16" Type="http://schemas.openxmlformats.org/officeDocument/2006/relationships/tags" Target="../tags/tag1042.xml"/><Relationship Id="rId15" Type="http://schemas.openxmlformats.org/officeDocument/2006/relationships/tags" Target="../tags/tag1041.xml"/><Relationship Id="rId14" Type="http://schemas.openxmlformats.org/officeDocument/2006/relationships/tags" Target="../tags/tag1040.xml"/><Relationship Id="rId13" Type="http://schemas.openxmlformats.org/officeDocument/2006/relationships/tags" Target="../tags/tag1039.xml"/><Relationship Id="rId12" Type="http://schemas.openxmlformats.org/officeDocument/2006/relationships/tags" Target="../tags/tag1038.xml"/><Relationship Id="rId11" Type="http://schemas.openxmlformats.org/officeDocument/2006/relationships/tags" Target="../tags/tag1037.xml"/><Relationship Id="rId10" Type="http://schemas.openxmlformats.org/officeDocument/2006/relationships/tags" Target="../tags/tag1036.xml"/><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055.xml"/><Relationship Id="rId5" Type="http://schemas.openxmlformats.org/officeDocument/2006/relationships/tags" Target="../tags/tag1054.xml"/><Relationship Id="rId4" Type="http://schemas.openxmlformats.org/officeDocument/2006/relationships/tags" Target="../tags/tag1053.xml"/><Relationship Id="rId3" Type="http://schemas.openxmlformats.org/officeDocument/2006/relationships/tags" Target="../tags/tag1052.xml"/><Relationship Id="rId2" Type="http://schemas.openxmlformats.org/officeDocument/2006/relationships/tags" Target="../tags/tag1051.xml"/><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9" Type="http://schemas.openxmlformats.org/officeDocument/2006/relationships/tags" Target="../tags/tag1063.xml"/><Relationship Id="rId8" Type="http://schemas.openxmlformats.org/officeDocument/2006/relationships/tags" Target="../tags/tag1062.xml"/><Relationship Id="rId7" Type="http://schemas.openxmlformats.org/officeDocument/2006/relationships/tags" Target="../tags/tag1061.xml"/><Relationship Id="rId6" Type="http://schemas.openxmlformats.org/officeDocument/2006/relationships/tags" Target="../tags/tag1060.xml"/><Relationship Id="rId5" Type="http://schemas.openxmlformats.org/officeDocument/2006/relationships/tags" Target="../tags/tag1059.xml"/><Relationship Id="rId4" Type="http://schemas.openxmlformats.org/officeDocument/2006/relationships/tags" Target="../tags/tag1058.xml"/><Relationship Id="rId3" Type="http://schemas.openxmlformats.org/officeDocument/2006/relationships/tags" Target="../tags/tag1057.xml"/><Relationship Id="rId2" Type="http://schemas.openxmlformats.org/officeDocument/2006/relationships/tags" Target="../tags/tag1056.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069.xml"/><Relationship Id="rId14" Type="http://schemas.openxmlformats.org/officeDocument/2006/relationships/tags" Target="../tags/tag1068.xml"/><Relationship Id="rId13" Type="http://schemas.openxmlformats.org/officeDocument/2006/relationships/tags" Target="../tags/tag1067.xml"/><Relationship Id="rId12" Type="http://schemas.openxmlformats.org/officeDocument/2006/relationships/tags" Target="../tags/tag1066.xml"/><Relationship Id="rId11" Type="http://schemas.openxmlformats.org/officeDocument/2006/relationships/tags" Target="../tags/tag1065.xml"/><Relationship Id="rId10" Type="http://schemas.openxmlformats.org/officeDocument/2006/relationships/tags" Target="../tags/tag1064.xml"/><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9" Type="http://schemas.openxmlformats.org/officeDocument/2006/relationships/tags" Target="../tags/tag1077.xml"/><Relationship Id="rId8" Type="http://schemas.openxmlformats.org/officeDocument/2006/relationships/tags" Target="../tags/tag1076.xml"/><Relationship Id="rId7" Type="http://schemas.openxmlformats.org/officeDocument/2006/relationships/tags" Target="../tags/tag1075.xml"/><Relationship Id="rId6" Type="http://schemas.openxmlformats.org/officeDocument/2006/relationships/tags" Target="../tags/tag1074.xml"/><Relationship Id="rId5" Type="http://schemas.openxmlformats.org/officeDocument/2006/relationships/tags" Target="../tags/tag1073.xml"/><Relationship Id="rId4" Type="http://schemas.openxmlformats.org/officeDocument/2006/relationships/tags" Target="../tags/tag1072.xml"/><Relationship Id="rId3" Type="http://schemas.openxmlformats.org/officeDocument/2006/relationships/tags" Target="../tags/tag1071.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070.xml"/><Relationship Id="rId19" Type="http://schemas.openxmlformats.org/officeDocument/2006/relationships/tags" Target="../tags/tag1087.xml"/><Relationship Id="rId18" Type="http://schemas.openxmlformats.org/officeDocument/2006/relationships/tags" Target="../tags/tag1086.xml"/><Relationship Id="rId17" Type="http://schemas.openxmlformats.org/officeDocument/2006/relationships/tags" Target="../tags/tag1085.xml"/><Relationship Id="rId16" Type="http://schemas.openxmlformats.org/officeDocument/2006/relationships/tags" Target="../tags/tag1084.xml"/><Relationship Id="rId15" Type="http://schemas.openxmlformats.org/officeDocument/2006/relationships/tags" Target="../tags/tag1083.xml"/><Relationship Id="rId14" Type="http://schemas.openxmlformats.org/officeDocument/2006/relationships/tags" Target="../tags/tag1082.xml"/><Relationship Id="rId13" Type="http://schemas.openxmlformats.org/officeDocument/2006/relationships/tags" Target="../tags/tag1081.xml"/><Relationship Id="rId12" Type="http://schemas.openxmlformats.org/officeDocument/2006/relationships/tags" Target="../tags/tag1080.xml"/><Relationship Id="rId11" Type="http://schemas.openxmlformats.org/officeDocument/2006/relationships/tags" Target="../tags/tag1079.xml"/><Relationship Id="rId10" Type="http://schemas.openxmlformats.org/officeDocument/2006/relationships/tags" Target="../tags/tag1078.xml"/><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093.xml"/><Relationship Id="rId6" Type="http://schemas.openxmlformats.org/officeDocument/2006/relationships/tags" Target="../tags/tag1092.xml"/><Relationship Id="rId5" Type="http://schemas.openxmlformats.org/officeDocument/2006/relationships/tags" Target="../tags/tag1091.xml"/><Relationship Id="rId4" Type="http://schemas.openxmlformats.org/officeDocument/2006/relationships/tags" Target="../tags/tag1090.xml"/><Relationship Id="rId3" Type="http://schemas.openxmlformats.org/officeDocument/2006/relationships/tags" Target="../tags/tag1089.xml"/><Relationship Id="rId2" Type="http://schemas.openxmlformats.org/officeDocument/2006/relationships/tags" Target="../tags/tag1088.xml"/><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9" Type="http://schemas.openxmlformats.org/officeDocument/2006/relationships/tags" Target="../tags/tag1101.xml"/><Relationship Id="rId8" Type="http://schemas.openxmlformats.org/officeDocument/2006/relationships/tags" Target="../tags/tag1100.xml"/><Relationship Id="rId7" Type="http://schemas.openxmlformats.org/officeDocument/2006/relationships/tags" Target="../tags/tag1099.xml"/><Relationship Id="rId6" Type="http://schemas.openxmlformats.org/officeDocument/2006/relationships/tags" Target="../tags/tag1098.xml"/><Relationship Id="rId5" Type="http://schemas.openxmlformats.org/officeDocument/2006/relationships/tags" Target="../tags/tag1097.xml"/><Relationship Id="rId4" Type="http://schemas.openxmlformats.org/officeDocument/2006/relationships/tags" Target="../tags/tag1096.xml"/><Relationship Id="rId3" Type="http://schemas.openxmlformats.org/officeDocument/2006/relationships/tags" Target="../tags/tag1095.xml"/><Relationship Id="rId2" Type="http://schemas.openxmlformats.org/officeDocument/2006/relationships/tags" Target="../tags/tag1094.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105.xml"/><Relationship Id="rId4" Type="http://schemas.openxmlformats.org/officeDocument/2006/relationships/tags" Target="../tags/tag1104.xml"/><Relationship Id="rId3" Type="http://schemas.openxmlformats.org/officeDocument/2006/relationships/tags" Target="../tags/tag1103.xml"/><Relationship Id="rId2" Type="http://schemas.openxmlformats.org/officeDocument/2006/relationships/tags" Target="../tags/tag1102.xml"/><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4" Type="http://schemas.openxmlformats.org/officeDocument/2006/relationships/tags" Target="../tags/tag1108.xml"/><Relationship Id="rId3" Type="http://schemas.openxmlformats.org/officeDocument/2006/relationships/tags" Target="../tags/tag1107.xml"/><Relationship Id="rId2" Type="http://schemas.openxmlformats.org/officeDocument/2006/relationships/tags" Target="../tags/tag1106.xml"/><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112.xml"/><Relationship Id="rId4" Type="http://schemas.openxmlformats.org/officeDocument/2006/relationships/tags" Target="../tags/tag1111.xml"/><Relationship Id="rId3" Type="http://schemas.openxmlformats.org/officeDocument/2006/relationships/tags" Target="../tags/tag1110.xml"/><Relationship Id="rId2" Type="http://schemas.openxmlformats.org/officeDocument/2006/relationships/tags" Target="../tags/tag1109.xml"/><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117.xml"/><Relationship Id="rId5" Type="http://schemas.openxmlformats.org/officeDocument/2006/relationships/tags" Target="../tags/tag1116.xml"/><Relationship Id="rId4" Type="http://schemas.openxmlformats.org/officeDocument/2006/relationships/tags" Target="../tags/tag1115.xml"/><Relationship Id="rId3" Type="http://schemas.openxmlformats.org/officeDocument/2006/relationships/tags" Target="../tags/tag1114.xml"/><Relationship Id="rId2" Type="http://schemas.openxmlformats.org/officeDocument/2006/relationships/tags" Target="../tags/tag1113.xml"/><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9" Type="http://schemas.openxmlformats.org/officeDocument/2006/relationships/tags" Target="../tags/tag1125.xml"/><Relationship Id="rId8" Type="http://schemas.openxmlformats.org/officeDocument/2006/relationships/tags" Target="../tags/tag1124.xml"/><Relationship Id="rId7" Type="http://schemas.openxmlformats.org/officeDocument/2006/relationships/tags" Target="../tags/tag1123.xml"/><Relationship Id="rId6" Type="http://schemas.openxmlformats.org/officeDocument/2006/relationships/tags" Target="../tags/tag1122.xml"/><Relationship Id="rId5" Type="http://schemas.openxmlformats.org/officeDocument/2006/relationships/tags" Target="../tags/tag1121.xml"/><Relationship Id="rId4" Type="http://schemas.openxmlformats.org/officeDocument/2006/relationships/tags" Target="../tags/tag1120.xml"/><Relationship Id="rId3" Type="http://schemas.openxmlformats.org/officeDocument/2006/relationships/tags" Target="../tags/tag1119.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1140.xml"/><Relationship Id="rId24" Type="http://schemas.openxmlformats.org/officeDocument/2006/relationships/image" Target="../media/image3.png"/><Relationship Id="rId23" Type="http://schemas.openxmlformats.org/officeDocument/2006/relationships/tags" Target="../tags/tag1139.xml"/><Relationship Id="rId22" Type="http://schemas.openxmlformats.org/officeDocument/2006/relationships/tags" Target="../tags/tag1138.xml"/><Relationship Id="rId21" Type="http://schemas.openxmlformats.org/officeDocument/2006/relationships/tags" Target="../tags/tag1137.xml"/><Relationship Id="rId20" Type="http://schemas.openxmlformats.org/officeDocument/2006/relationships/tags" Target="../tags/tag1136.xml"/><Relationship Id="rId2" Type="http://schemas.openxmlformats.org/officeDocument/2006/relationships/tags" Target="../tags/tag1118.xml"/><Relationship Id="rId19" Type="http://schemas.openxmlformats.org/officeDocument/2006/relationships/tags" Target="../tags/tag1135.xml"/><Relationship Id="rId18" Type="http://schemas.openxmlformats.org/officeDocument/2006/relationships/tags" Target="../tags/tag1134.xml"/><Relationship Id="rId17" Type="http://schemas.openxmlformats.org/officeDocument/2006/relationships/tags" Target="../tags/tag1133.xml"/><Relationship Id="rId16" Type="http://schemas.openxmlformats.org/officeDocument/2006/relationships/tags" Target="../tags/tag1132.xml"/><Relationship Id="rId15" Type="http://schemas.openxmlformats.org/officeDocument/2006/relationships/tags" Target="../tags/tag1131.xml"/><Relationship Id="rId14" Type="http://schemas.openxmlformats.org/officeDocument/2006/relationships/tags" Target="../tags/tag1130.xml"/><Relationship Id="rId13" Type="http://schemas.openxmlformats.org/officeDocument/2006/relationships/tags" Target="../tags/tag1129.xml"/><Relationship Id="rId12" Type="http://schemas.openxmlformats.org/officeDocument/2006/relationships/tags" Target="../tags/tag1128.xml"/><Relationship Id="rId11" Type="http://schemas.openxmlformats.org/officeDocument/2006/relationships/tags" Target="../tags/tag1127.xml"/><Relationship Id="rId10" Type="http://schemas.openxmlformats.org/officeDocument/2006/relationships/tags" Target="../tags/tag1126.xml"/><Relationship Id="rId1" Type="http://schemas.openxmlformats.org/officeDocument/2006/relationships/slideMaster" Target="../slideMasters/slideMaster1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6.xml.rels><?xml version="1.0" encoding="UTF-8" standalone="yes"?>
<Relationships xmlns="http://schemas.openxmlformats.org/package/2006/relationships"><Relationship Id="rId9" Type="http://schemas.openxmlformats.org/officeDocument/2006/relationships/tags" Target="../tags/tag1156.xml"/><Relationship Id="rId8" Type="http://schemas.openxmlformats.org/officeDocument/2006/relationships/tags" Target="../tags/tag1155.xml"/><Relationship Id="rId7" Type="http://schemas.openxmlformats.org/officeDocument/2006/relationships/tags" Target="../tags/tag1154.xml"/><Relationship Id="rId6" Type="http://schemas.openxmlformats.org/officeDocument/2006/relationships/tags" Target="../tags/tag1153.xml"/><Relationship Id="rId5" Type="http://schemas.openxmlformats.org/officeDocument/2006/relationships/tags" Target="../tags/tag1152.xml"/><Relationship Id="rId4" Type="http://schemas.openxmlformats.org/officeDocument/2006/relationships/tags" Target="../tags/tag1151.xml"/><Relationship Id="rId3" Type="http://schemas.openxmlformats.org/officeDocument/2006/relationships/image" Target="../media/image2.png"/><Relationship Id="rId24" Type="http://schemas.openxmlformats.org/officeDocument/2006/relationships/tags" Target="../tags/tag1171.xml"/><Relationship Id="rId23" Type="http://schemas.openxmlformats.org/officeDocument/2006/relationships/tags" Target="../tags/tag1170.xml"/><Relationship Id="rId22" Type="http://schemas.openxmlformats.org/officeDocument/2006/relationships/tags" Target="../tags/tag1169.xml"/><Relationship Id="rId21" Type="http://schemas.openxmlformats.org/officeDocument/2006/relationships/tags" Target="../tags/tag1168.xml"/><Relationship Id="rId20" Type="http://schemas.openxmlformats.org/officeDocument/2006/relationships/tags" Target="../tags/tag1167.xml"/><Relationship Id="rId2" Type="http://schemas.openxmlformats.org/officeDocument/2006/relationships/image" Target="../media/image1.png"/><Relationship Id="rId19" Type="http://schemas.openxmlformats.org/officeDocument/2006/relationships/tags" Target="../tags/tag1166.xml"/><Relationship Id="rId18" Type="http://schemas.openxmlformats.org/officeDocument/2006/relationships/tags" Target="../tags/tag1165.xml"/><Relationship Id="rId17" Type="http://schemas.openxmlformats.org/officeDocument/2006/relationships/tags" Target="../tags/tag1164.xml"/><Relationship Id="rId16" Type="http://schemas.openxmlformats.org/officeDocument/2006/relationships/tags" Target="../tags/tag1163.xml"/><Relationship Id="rId15" Type="http://schemas.openxmlformats.org/officeDocument/2006/relationships/tags" Target="../tags/tag1162.xml"/><Relationship Id="rId14" Type="http://schemas.openxmlformats.org/officeDocument/2006/relationships/tags" Target="../tags/tag1161.xml"/><Relationship Id="rId13" Type="http://schemas.openxmlformats.org/officeDocument/2006/relationships/tags" Target="../tags/tag1160.xml"/><Relationship Id="rId12" Type="http://schemas.openxmlformats.org/officeDocument/2006/relationships/tags" Target="../tags/tag1159.xml"/><Relationship Id="rId11" Type="http://schemas.openxmlformats.org/officeDocument/2006/relationships/tags" Target="../tags/tag1158.xml"/><Relationship Id="rId10" Type="http://schemas.openxmlformats.org/officeDocument/2006/relationships/tags" Target="../tags/tag1157.xml"/><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176.xml"/><Relationship Id="rId5" Type="http://schemas.openxmlformats.org/officeDocument/2006/relationships/tags" Target="../tags/tag1175.xml"/><Relationship Id="rId4" Type="http://schemas.openxmlformats.org/officeDocument/2006/relationships/tags" Target="../tags/tag1174.xml"/><Relationship Id="rId3" Type="http://schemas.openxmlformats.org/officeDocument/2006/relationships/tags" Target="../tags/tag1173.xml"/><Relationship Id="rId2" Type="http://schemas.openxmlformats.org/officeDocument/2006/relationships/tags" Target="../tags/tag1172.xml"/><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9" Type="http://schemas.openxmlformats.org/officeDocument/2006/relationships/tags" Target="../tags/tag1184.xml"/><Relationship Id="rId8" Type="http://schemas.openxmlformats.org/officeDocument/2006/relationships/tags" Target="../tags/tag1183.xml"/><Relationship Id="rId7" Type="http://schemas.openxmlformats.org/officeDocument/2006/relationships/tags" Target="../tags/tag1182.xml"/><Relationship Id="rId6" Type="http://schemas.openxmlformats.org/officeDocument/2006/relationships/tags" Target="../tags/tag1181.xml"/><Relationship Id="rId5" Type="http://schemas.openxmlformats.org/officeDocument/2006/relationships/tags" Target="../tags/tag1180.xml"/><Relationship Id="rId4" Type="http://schemas.openxmlformats.org/officeDocument/2006/relationships/tags" Target="../tags/tag1179.xml"/><Relationship Id="rId3" Type="http://schemas.openxmlformats.org/officeDocument/2006/relationships/tags" Target="../tags/tag1178.xml"/><Relationship Id="rId2" Type="http://schemas.openxmlformats.org/officeDocument/2006/relationships/tags" Target="../tags/tag1177.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190.xml"/><Relationship Id="rId14" Type="http://schemas.openxmlformats.org/officeDocument/2006/relationships/tags" Target="../tags/tag1189.xml"/><Relationship Id="rId13" Type="http://schemas.openxmlformats.org/officeDocument/2006/relationships/tags" Target="../tags/tag1188.xml"/><Relationship Id="rId12" Type="http://schemas.openxmlformats.org/officeDocument/2006/relationships/tags" Target="../tags/tag1187.xml"/><Relationship Id="rId11" Type="http://schemas.openxmlformats.org/officeDocument/2006/relationships/tags" Target="../tags/tag1186.xml"/><Relationship Id="rId10" Type="http://schemas.openxmlformats.org/officeDocument/2006/relationships/tags" Target="../tags/tag1185.xml"/><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9" Type="http://schemas.openxmlformats.org/officeDocument/2006/relationships/tags" Target="../tags/tag1198.xml"/><Relationship Id="rId8" Type="http://schemas.openxmlformats.org/officeDocument/2006/relationships/tags" Target="../tags/tag1197.xml"/><Relationship Id="rId7" Type="http://schemas.openxmlformats.org/officeDocument/2006/relationships/tags" Target="../tags/tag1196.xml"/><Relationship Id="rId6" Type="http://schemas.openxmlformats.org/officeDocument/2006/relationships/tags" Target="../tags/tag1195.xml"/><Relationship Id="rId5" Type="http://schemas.openxmlformats.org/officeDocument/2006/relationships/tags" Target="../tags/tag1194.xml"/><Relationship Id="rId4" Type="http://schemas.openxmlformats.org/officeDocument/2006/relationships/tags" Target="../tags/tag1193.xml"/><Relationship Id="rId3" Type="http://schemas.openxmlformats.org/officeDocument/2006/relationships/tags" Target="../tags/tag1192.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191.xml"/><Relationship Id="rId19" Type="http://schemas.openxmlformats.org/officeDocument/2006/relationships/tags" Target="../tags/tag1208.xml"/><Relationship Id="rId18" Type="http://schemas.openxmlformats.org/officeDocument/2006/relationships/tags" Target="../tags/tag1207.xml"/><Relationship Id="rId17" Type="http://schemas.openxmlformats.org/officeDocument/2006/relationships/tags" Target="../tags/tag1206.xml"/><Relationship Id="rId16" Type="http://schemas.openxmlformats.org/officeDocument/2006/relationships/tags" Target="../tags/tag1205.xml"/><Relationship Id="rId15" Type="http://schemas.openxmlformats.org/officeDocument/2006/relationships/tags" Target="../tags/tag1204.xml"/><Relationship Id="rId14" Type="http://schemas.openxmlformats.org/officeDocument/2006/relationships/tags" Target="../tags/tag1203.xml"/><Relationship Id="rId13" Type="http://schemas.openxmlformats.org/officeDocument/2006/relationships/tags" Target="../tags/tag1202.xml"/><Relationship Id="rId12" Type="http://schemas.openxmlformats.org/officeDocument/2006/relationships/tags" Target="../tags/tag1201.xml"/><Relationship Id="rId11" Type="http://schemas.openxmlformats.org/officeDocument/2006/relationships/tags" Target="../tags/tag1200.xml"/><Relationship Id="rId10" Type="http://schemas.openxmlformats.org/officeDocument/2006/relationships/tags" Target="../tags/tag1199.xml"/><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5.xml"/><Relationship Id="rId8" Type="http://schemas.openxmlformats.org/officeDocument/2006/relationships/tags" Target="../tags/tag94.xml"/><Relationship Id="rId7" Type="http://schemas.openxmlformats.org/officeDocument/2006/relationships/tags" Target="../tags/tag93.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 Id="rId3" Type="http://schemas.openxmlformats.org/officeDocument/2006/relationships/tags" Target="../tags/tag89.xml"/><Relationship Id="rId2" Type="http://schemas.openxmlformats.org/officeDocument/2006/relationships/tags" Target="../tags/tag88.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01.xml"/><Relationship Id="rId14" Type="http://schemas.openxmlformats.org/officeDocument/2006/relationships/tags" Target="../tags/tag100.xml"/><Relationship Id="rId13" Type="http://schemas.openxmlformats.org/officeDocument/2006/relationships/tags" Target="../tags/tag99.xml"/><Relationship Id="rId12" Type="http://schemas.openxmlformats.org/officeDocument/2006/relationships/tags" Target="../tags/tag98.xml"/><Relationship Id="rId11" Type="http://schemas.openxmlformats.org/officeDocument/2006/relationships/tags" Target="../tags/tag97.xml"/><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214.xml"/><Relationship Id="rId6" Type="http://schemas.openxmlformats.org/officeDocument/2006/relationships/tags" Target="../tags/tag1213.xml"/><Relationship Id="rId5" Type="http://schemas.openxmlformats.org/officeDocument/2006/relationships/tags" Target="../tags/tag1212.xml"/><Relationship Id="rId4" Type="http://schemas.openxmlformats.org/officeDocument/2006/relationships/tags" Target="../tags/tag1211.xml"/><Relationship Id="rId3" Type="http://schemas.openxmlformats.org/officeDocument/2006/relationships/tags" Target="../tags/tag1210.xml"/><Relationship Id="rId2" Type="http://schemas.openxmlformats.org/officeDocument/2006/relationships/tags" Target="../tags/tag1209.xml"/><Relationship Id="rId1" Type="http://schemas.openxmlformats.org/officeDocument/2006/relationships/slideMaster" Target="../slideMasters/slideMaster11.xml"/></Relationships>
</file>

<file path=ppt/slideLayouts/_rels/slideLayout141.xml.rels><?xml version="1.0" encoding="UTF-8" standalone="yes"?>
<Relationships xmlns="http://schemas.openxmlformats.org/package/2006/relationships"><Relationship Id="rId9" Type="http://schemas.openxmlformats.org/officeDocument/2006/relationships/tags" Target="../tags/tag1222.xml"/><Relationship Id="rId8" Type="http://schemas.openxmlformats.org/officeDocument/2006/relationships/tags" Target="../tags/tag1221.xml"/><Relationship Id="rId7" Type="http://schemas.openxmlformats.org/officeDocument/2006/relationships/tags" Target="../tags/tag1220.xml"/><Relationship Id="rId6" Type="http://schemas.openxmlformats.org/officeDocument/2006/relationships/tags" Target="../tags/tag1219.xml"/><Relationship Id="rId5" Type="http://schemas.openxmlformats.org/officeDocument/2006/relationships/tags" Target="../tags/tag1218.xml"/><Relationship Id="rId4" Type="http://schemas.openxmlformats.org/officeDocument/2006/relationships/tags" Target="../tags/tag1217.xml"/><Relationship Id="rId3" Type="http://schemas.openxmlformats.org/officeDocument/2006/relationships/tags" Target="../tags/tag1216.xml"/><Relationship Id="rId2" Type="http://schemas.openxmlformats.org/officeDocument/2006/relationships/tags" Target="../tags/tag1215.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226.xml"/><Relationship Id="rId4" Type="http://schemas.openxmlformats.org/officeDocument/2006/relationships/tags" Target="../tags/tag1225.xml"/><Relationship Id="rId3" Type="http://schemas.openxmlformats.org/officeDocument/2006/relationships/tags" Target="../tags/tag1224.xml"/><Relationship Id="rId2" Type="http://schemas.openxmlformats.org/officeDocument/2006/relationships/tags" Target="../tags/tag1223.xml"/><Relationship Id="rId1" Type="http://schemas.openxmlformats.org/officeDocument/2006/relationships/slideMaster" Target="../slideMasters/slideMaster11.xml"/></Relationships>
</file>

<file path=ppt/slideLayouts/_rels/slideLayout143.xml.rels><?xml version="1.0" encoding="UTF-8" standalone="yes"?>
<Relationships xmlns="http://schemas.openxmlformats.org/package/2006/relationships"><Relationship Id="rId4" Type="http://schemas.openxmlformats.org/officeDocument/2006/relationships/tags" Target="../tags/tag1229.xml"/><Relationship Id="rId3" Type="http://schemas.openxmlformats.org/officeDocument/2006/relationships/tags" Target="../tags/tag1228.xml"/><Relationship Id="rId2" Type="http://schemas.openxmlformats.org/officeDocument/2006/relationships/tags" Target="../tags/tag1227.xml"/><Relationship Id="rId1" Type="http://schemas.openxmlformats.org/officeDocument/2006/relationships/slideMaster" Target="../slideMasters/slideMaster11.xml"/></Relationships>
</file>

<file path=ppt/slideLayouts/_rels/slideLayout144.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233.xml"/><Relationship Id="rId4" Type="http://schemas.openxmlformats.org/officeDocument/2006/relationships/tags" Target="../tags/tag1232.xml"/><Relationship Id="rId3" Type="http://schemas.openxmlformats.org/officeDocument/2006/relationships/tags" Target="../tags/tag1231.xml"/><Relationship Id="rId2" Type="http://schemas.openxmlformats.org/officeDocument/2006/relationships/tags" Target="../tags/tag1230.xml"/><Relationship Id="rId1" Type="http://schemas.openxmlformats.org/officeDocument/2006/relationships/slideMaster" Target="../slideMasters/slideMaster11.xml"/></Relationships>
</file>

<file path=ppt/slideLayouts/_rels/slideLayout145.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238.xml"/><Relationship Id="rId5" Type="http://schemas.openxmlformats.org/officeDocument/2006/relationships/tags" Target="../tags/tag1237.xml"/><Relationship Id="rId4" Type="http://schemas.openxmlformats.org/officeDocument/2006/relationships/tags" Target="../tags/tag1236.xml"/><Relationship Id="rId3" Type="http://schemas.openxmlformats.org/officeDocument/2006/relationships/tags" Target="../tags/tag1235.xml"/><Relationship Id="rId2" Type="http://schemas.openxmlformats.org/officeDocument/2006/relationships/tags" Target="../tags/tag1234.xml"/><Relationship Id="rId1" Type="http://schemas.openxmlformats.org/officeDocument/2006/relationships/slideMaster" Target="../slideMasters/slideMaster11.xml"/></Relationships>
</file>

<file path=ppt/slideLayouts/_rels/slideLayout146.xml.rels><?xml version="1.0" encoding="UTF-8" standalone="yes"?>
<Relationships xmlns="http://schemas.openxmlformats.org/package/2006/relationships"><Relationship Id="rId9" Type="http://schemas.openxmlformats.org/officeDocument/2006/relationships/tags" Target="../tags/tag1246.xml"/><Relationship Id="rId8" Type="http://schemas.openxmlformats.org/officeDocument/2006/relationships/tags" Target="../tags/tag1245.xml"/><Relationship Id="rId7" Type="http://schemas.openxmlformats.org/officeDocument/2006/relationships/tags" Target="../tags/tag1244.xml"/><Relationship Id="rId6" Type="http://schemas.openxmlformats.org/officeDocument/2006/relationships/tags" Target="../tags/tag1243.xml"/><Relationship Id="rId5" Type="http://schemas.openxmlformats.org/officeDocument/2006/relationships/tags" Target="../tags/tag1242.xml"/><Relationship Id="rId4" Type="http://schemas.openxmlformats.org/officeDocument/2006/relationships/tags" Target="../tags/tag1241.xml"/><Relationship Id="rId3" Type="http://schemas.openxmlformats.org/officeDocument/2006/relationships/tags" Target="../tags/tag1240.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1261.xml"/><Relationship Id="rId24" Type="http://schemas.openxmlformats.org/officeDocument/2006/relationships/image" Target="../media/image3.png"/><Relationship Id="rId23" Type="http://schemas.openxmlformats.org/officeDocument/2006/relationships/tags" Target="../tags/tag1260.xml"/><Relationship Id="rId22" Type="http://schemas.openxmlformats.org/officeDocument/2006/relationships/tags" Target="../tags/tag1259.xml"/><Relationship Id="rId21" Type="http://schemas.openxmlformats.org/officeDocument/2006/relationships/tags" Target="../tags/tag1258.xml"/><Relationship Id="rId20" Type="http://schemas.openxmlformats.org/officeDocument/2006/relationships/tags" Target="../tags/tag1257.xml"/><Relationship Id="rId2" Type="http://schemas.openxmlformats.org/officeDocument/2006/relationships/tags" Target="../tags/tag1239.xml"/><Relationship Id="rId19" Type="http://schemas.openxmlformats.org/officeDocument/2006/relationships/tags" Target="../tags/tag1256.xml"/><Relationship Id="rId18" Type="http://schemas.openxmlformats.org/officeDocument/2006/relationships/tags" Target="../tags/tag1255.xml"/><Relationship Id="rId17" Type="http://schemas.openxmlformats.org/officeDocument/2006/relationships/tags" Target="../tags/tag1254.xml"/><Relationship Id="rId16" Type="http://schemas.openxmlformats.org/officeDocument/2006/relationships/tags" Target="../tags/tag1253.xml"/><Relationship Id="rId15" Type="http://schemas.openxmlformats.org/officeDocument/2006/relationships/tags" Target="../tags/tag1252.xml"/><Relationship Id="rId14" Type="http://schemas.openxmlformats.org/officeDocument/2006/relationships/tags" Target="../tags/tag1251.xml"/><Relationship Id="rId13" Type="http://schemas.openxmlformats.org/officeDocument/2006/relationships/tags" Target="../tags/tag1250.xml"/><Relationship Id="rId12" Type="http://schemas.openxmlformats.org/officeDocument/2006/relationships/tags" Target="../tags/tag1249.xml"/><Relationship Id="rId11" Type="http://schemas.openxmlformats.org/officeDocument/2006/relationships/tags" Target="../tags/tag1248.xml"/><Relationship Id="rId10" Type="http://schemas.openxmlformats.org/officeDocument/2006/relationships/tags" Target="../tags/tag1247.xml"/><Relationship Id="rId1" Type="http://schemas.openxmlformats.org/officeDocument/2006/relationships/slideMaster" Target="../slideMasters/slideMaster1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09.xml"/><Relationship Id="rId8" Type="http://schemas.openxmlformats.org/officeDocument/2006/relationships/tags" Target="../tags/tag108.xml"/><Relationship Id="rId7" Type="http://schemas.openxmlformats.org/officeDocument/2006/relationships/tags" Target="../tags/tag107.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3" Type="http://schemas.openxmlformats.org/officeDocument/2006/relationships/tags" Target="../tags/tag103.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02.xml"/><Relationship Id="rId19" Type="http://schemas.openxmlformats.org/officeDocument/2006/relationships/tags" Target="../tags/tag119.xml"/><Relationship Id="rId18" Type="http://schemas.openxmlformats.org/officeDocument/2006/relationships/tags" Target="../tags/tag118.xml"/><Relationship Id="rId17" Type="http://schemas.openxmlformats.org/officeDocument/2006/relationships/tags" Target="../tags/tag117.xml"/><Relationship Id="rId16" Type="http://schemas.openxmlformats.org/officeDocument/2006/relationships/tags" Target="../tags/tag116.xml"/><Relationship Id="rId15" Type="http://schemas.openxmlformats.org/officeDocument/2006/relationships/tags" Target="../tags/tag115.xml"/><Relationship Id="rId14" Type="http://schemas.openxmlformats.org/officeDocument/2006/relationships/tags" Target="../tags/tag114.xml"/><Relationship Id="rId13" Type="http://schemas.openxmlformats.org/officeDocument/2006/relationships/tags" Target="../tags/tag113.xml"/><Relationship Id="rId12" Type="http://schemas.openxmlformats.org/officeDocument/2006/relationships/tags" Target="../tags/tag112.xml"/><Relationship Id="rId11" Type="http://schemas.openxmlformats.org/officeDocument/2006/relationships/tags" Target="../tags/tag111.xml"/><Relationship Id="rId10" Type="http://schemas.openxmlformats.org/officeDocument/2006/relationships/tags" Target="../tags/tag110.xml"/><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9" Type="http://schemas.openxmlformats.org/officeDocument/2006/relationships/tags" Target="../tags/tag1277.xml"/><Relationship Id="rId8" Type="http://schemas.openxmlformats.org/officeDocument/2006/relationships/tags" Target="../tags/tag1276.xml"/><Relationship Id="rId7" Type="http://schemas.openxmlformats.org/officeDocument/2006/relationships/tags" Target="../tags/tag1275.xml"/><Relationship Id="rId6" Type="http://schemas.openxmlformats.org/officeDocument/2006/relationships/tags" Target="../tags/tag1274.xml"/><Relationship Id="rId5" Type="http://schemas.openxmlformats.org/officeDocument/2006/relationships/tags" Target="../tags/tag1273.xml"/><Relationship Id="rId4" Type="http://schemas.openxmlformats.org/officeDocument/2006/relationships/tags" Target="../tags/tag1272.xml"/><Relationship Id="rId3" Type="http://schemas.openxmlformats.org/officeDocument/2006/relationships/image" Target="../media/image2.png"/><Relationship Id="rId24" Type="http://schemas.openxmlformats.org/officeDocument/2006/relationships/tags" Target="../tags/tag1292.xml"/><Relationship Id="rId23" Type="http://schemas.openxmlformats.org/officeDocument/2006/relationships/tags" Target="../tags/tag1291.xml"/><Relationship Id="rId22" Type="http://schemas.openxmlformats.org/officeDocument/2006/relationships/tags" Target="../tags/tag1290.xml"/><Relationship Id="rId21" Type="http://schemas.openxmlformats.org/officeDocument/2006/relationships/tags" Target="../tags/tag1289.xml"/><Relationship Id="rId20" Type="http://schemas.openxmlformats.org/officeDocument/2006/relationships/tags" Target="../tags/tag1288.xml"/><Relationship Id="rId2" Type="http://schemas.openxmlformats.org/officeDocument/2006/relationships/image" Target="../media/image1.png"/><Relationship Id="rId19" Type="http://schemas.openxmlformats.org/officeDocument/2006/relationships/tags" Target="../tags/tag1287.xml"/><Relationship Id="rId18" Type="http://schemas.openxmlformats.org/officeDocument/2006/relationships/tags" Target="../tags/tag1286.xml"/><Relationship Id="rId17" Type="http://schemas.openxmlformats.org/officeDocument/2006/relationships/tags" Target="../tags/tag1285.xml"/><Relationship Id="rId16" Type="http://schemas.openxmlformats.org/officeDocument/2006/relationships/tags" Target="../tags/tag1284.xml"/><Relationship Id="rId15" Type="http://schemas.openxmlformats.org/officeDocument/2006/relationships/tags" Target="../tags/tag1283.xml"/><Relationship Id="rId14" Type="http://schemas.openxmlformats.org/officeDocument/2006/relationships/tags" Target="../tags/tag1282.xml"/><Relationship Id="rId13" Type="http://schemas.openxmlformats.org/officeDocument/2006/relationships/tags" Target="../tags/tag1281.xml"/><Relationship Id="rId12" Type="http://schemas.openxmlformats.org/officeDocument/2006/relationships/tags" Target="../tags/tag1280.xml"/><Relationship Id="rId11" Type="http://schemas.openxmlformats.org/officeDocument/2006/relationships/tags" Target="../tags/tag1279.xml"/><Relationship Id="rId10" Type="http://schemas.openxmlformats.org/officeDocument/2006/relationships/tags" Target="../tags/tag1278.xml"/><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297.xml"/><Relationship Id="rId5" Type="http://schemas.openxmlformats.org/officeDocument/2006/relationships/tags" Target="../tags/tag1296.xml"/><Relationship Id="rId4" Type="http://schemas.openxmlformats.org/officeDocument/2006/relationships/tags" Target="../tags/tag1295.xml"/><Relationship Id="rId3" Type="http://schemas.openxmlformats.org/officeDocument/2006/relationships/tags" Target="../tags/tag1294.xml"/><Relationship Id="rId2" Type="http://schemas.openxmlformats.org/officeDocument/2006/relationships/tags" Target="../tags/tag1293.xml"/><Relationship Id="rId1" Type="http://schemas.openxmlformats.org/officeDocument/2006/relationships/slideMaster" Target="../slideMasters/slideMaster12.xml"/></Relationships>
</file>

<file path=ppt/slideLayouts/_rels/slideLayout152.xml.rels><?xml version="1.0" encoding="UTF-8" standalone="yes"?>
<Relationships xmlns="http://schemas.openxmlformats.org/package/2006/relationships"><Relationship Id="rId9" Type="http://schemas.openxmlformats.org/officeDocument/2006/relationships/tags" Target="../tags/tag1305.xml"/><Relationship Id="rId8" Type="http://schemas.openxmlformats.org/officeDocument/2006/relationships/tags" Target="../tags/tag1304.xml"/><Relationship Id="rId7" Type="http://schemas.openxmlformats.org/officeDocument/2006/relationships/tags" Target="../tags/tag1303.xml"/><Relationship Id="rId6" Type="http://schemas.openxmlformats.org/officeDocument/2006/relationships/tags" Target="../tags/tag1302.xml"/><Relationship Id="rId5" Type="http://schemas.openxmlformats.org/officeDocument/2006/relationships/tags" Target="../tags/tag1301.xml"/><Relationship Id="rId4" Type="http://schemas.openxmlformats.org/officeDocument/2006/relationships/tags" Target="../tags/tag1300.xml"/><Relationship Id="rId3" Type="http://schemas.openxmlformats.org/officeDocument/2006/relationships/tags" Target="../tags/tag1299.xml"/><Relationship Id="rId2" Type="http://schemas.openxmlformats.org/officeDocument/2006/relationships/tags" Target="../tags/tag1298.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311.xml"/><Relationship Id="rId14" Type="http://schemas.openxmlformats.org/officeDocument/2006/relationships/tags" Target="../tags/tag1310.xml"/><Relationship Id="rId13" Type="http://schemas.openxmlformats.org/officeDocument/2006/relationships/tags" Target="../tags/tag1309.xml"/><Relationship Id="rId12" Type="http://schemas.openxmlformats.org/officeDocument/2006/relationships/tags" Target="../tags/tag1308.xml"/><Relationship Id="rId11" Type="http://schemas.openxmlformats.org/officeDocument/2006/relationships/tags" Target="../tags/tag1307.xml"/><Relationship Id="rId10" Type="http://schemas.openxmlformats.org/officeDocument/2006/relationships/tags" Target="../tags/tag1306.xml"/><Relationship Id="rId1" Type="http://schemas.openxmlformats.org/officeDocument/2006/relationships/slideMaster" Target="../slideMasters/slideMaster12.xml"/></Relationships>
</file>

<file path=ppt/slideLayouts/_rels/slideLayout153.xml.rels><?xml version="1.0" encoding="UTF-8" standalone="yes"?>
<Relationships xmlns="http://schemas.openxmlformats.org/package/2006/relationships"><Relationship Id="rId9" Type="http://schemas.openxmlformats.org/officeDocument/2006/relationships/tags" Target="../tags/tag1319.xml"/><Relationship Id="rId8" Type="http://schemas.openxmlformats.org/officeDocument/2006/relationships/tags" Target="../tags/tag1318.xml"/><Relationship Id="rId7" Type="http://schemas.openxmlformats.org/officeDocument/2006/relationships/tags" Target="../tags/tag1317.xml"/><Relationship Id="rId6" Type="http://schemas.openxmlformats.org/officeDocument/2006/relationships/tags" Target="../tags/tag1316.xml"/><Relationship Id="rId5" Type="http://schemas.openxmlformats.org/officeDocument/2006/relationships/tags" Target="../tags/tag1315.xml"/><Relationship Id="rId4" Type="http://schemas.openxmlformats.org/officeDocument/2006/relationships/tags" Target="../tags/tag1314.xml"/><Relationship Id="rId3" Type="http://schemas.openxmlformats.org/officeDocument/2006/relationships/tags" Target="../tags/tag1313.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312.xml"/><Relationship Id="rId19" Type="http://schemas.openxmlformats.org/officeDocument/2006/relationships/tags" Target="../tags/tag1329.xml"/><Relationship Id="rId18" Type="http://schemas.openxmlformats.org/officeDocument/2006/relationships/tags" Target="../tags/tag1328.xml"/><Relationship Id="rId17" Type="http://schemas.openxmlformats.org/officeDocument/2006/relationships/tags" Target="../tags/tag1327.xml"/><Relationship Id="rId16" Type="http://schemas.openxmlformats.org/officeDocument/2006/relationships/tags" Target="../tags/tag1326.xml"/><Relationship Id="rId15" Type="http://schemas.openxmlformats.org/officeDocument/2006/relationships/tags" Target="../tags/tag1325.xml"/><Relationship Id="rId14" Type="http://schemas.openxmlformats.org/officeDocument/2006/relationships/tags" Target="../tags/tag1324.xml"/><Relationship Id="rId13" Type="http://schemas.openxmlformats.org/officeDocument/2006/relationships/tags" Target="../tags/tag1323.xml"/><Relationship Id="rId12" Type="http://schemas.openxmlformats.org/officeDocument/2006/relationships/tags" Target="../tags/tag1322.xml"/><Relationship Id="rId11" Type="http://schemas.openxmlformats.org/officeDocument/2006/relationships/tags" Target="../tags/tag1321.xml"/><Relationship Id="rId10" Type="http://schemas.openxmlformats.org/officeDocument/2006/relationships/tags" Target="../tags/tag1320.xml"/><Relationship Id="rId1" Type="http://schemas.openxmlformats.org/officeDocument/2006/relationships/slideMaster" Target="../slideMasters/slideMaster12.xml"/></Relationships>
</file>

<file path=ppt/slideLayouts/_rels/slideLayout154.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335.xml"/><Relationship Id="rId6" Type="http://schemas.openxmlformats.org/officeDocument/2006/relationships/tags" Target="../tags/tag1334.xml"/><Relationship Id="rId5" Type="http://schemas.openxmlformats.org/officeDocument/2006/relationships/tags" Target="../tags/tag1333.xml"/><Relationship Id="rId4" Type="http://schemas.openxmlformats.org/officeDocument/2006/relationships/tags" Target="../tags/tag1332.xml"/><Relationship Id="rId3" Type="http://schemas.openxmlformats.org/officeDocument/2006/relationships/tags" Target="../tags/tag1331.xml"/><Relationship Id="rId2" Type="http://schemas.openxmlformats.org/officeDocument/2006/relationships/tags" Target="../tags/tag1330.xml"/><Relationship Id="rId1" Type="http://schemas.openxmlformats.org/officeDocument/2006/relationships/slideMaster" Target="../slideMasters/slideMaster12.xml"/></Relationships>
</file>

<file path=ppt/slideLayouts/_rels/slideLayout155.xml.rels><?xml version="1.0" encoding="UTF-8" standalone="yes"?>
<Relationships xmlns="http://schemas.openxmlformats.org/package/2006/relationships"><Relationship Id="rId9" Type="http://schemas.openxmlformats.org/officeDocument/2006/relationships/tags" Target="../tags/tag1343.xml"/><Relationship Id="rId8" Type="http://schemas.openxmlformats.org/officeDocument/2006/relationships/tags" Target="../tags/tag1342.xml"/><Relationship Id="rId7" Type="http://schemas.openxmlformats.org/officeDocument/2006/relationships/tags" Target="../tags/tag1341.xml"/><Relationship Id="rId6" Type="http://schemas.openxmlformats.org/officeDocument/2006/relationships/tags" Target="../tags/tag1340.xml"/><Relationship Id="rId5" Type="http://schemas.openxmlformats.org/officeDocument/2006/relationships/tags" Target="../tags/tag1339.xml"/><Relationship Id="rId4" Type="http://schemas.openxmlformats.org/officeDocument/2006/relationships/tags" Target="../tags/tag1338.xml"/><Relationship Id="rId3" Type="http://schemas.openxmlformats.org/officeDocument/2006/relationships/tags" Target="../tags/tag1337.xml"/><Relationship Id="rId2" Type="http://schemas.openxmlformats.org/officeDocument/2006/relationships/tags" Target="../tags/tag1336.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12.xml"/></Relationships>
</file>

<file path=ppt/slideLayouts/_rels/slideLayout156.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347.xml"/><Relationship Id="rId4" Type="http://schemas.openxmlformats.org/officeDocument/2006/relationships/tags" Target="../tags/tag1346.xml"/><Relationship Id="rId3" Type="http://schemas.openxmlformats.org/officeDocument/2006/relationships/tags" Target="../tags/tag1345.xml"/><Relationship Id="rId2" Type="http://schemas.openxmlformats.org/officeDocument/2006/relationships/tags" Target="../tags/tag1344.xml"/><Relationship Id="rId1" Type="http://schemas.openxmlformats.org/officeDocument/2006/relationships/slideMaster" Target="../slideMasters/slideMaster12.xml"/></Relationships>
</file>

<file path=ppt/slideLayouts/_rels/slideLayout157.xml.rels><?xml version="1.0" encoding="UTF-8" standalone="yes"?>
<Relationships xmlns="http://schemas.openxmlformats.org/package/2006/relationships"><Relationship Id="rId4" Type="http://schemas.openxmlformats.org/officeDocument/2006/relationships/tags" Target="../tags/tag1350.xml"/><Relationship Id="rId3" Type="http://schemas.openxmlformats.org/officeDocument/2006/relationships/tags" Target="../tags/tag1349.xml"/><Relationship Id="rId2" Type="http://schemas.openxmlformats.org/officeDocument/2006/relationships/tags" Target="../tags/tag1348.xml"/><Relationship Id="rId1" Type="http://schemas.openxmlformats.org/officeDocument/2006/relationships/slideMaster" Target="../slideMasters/slideMaster12.xml"/></Relationships>
</file>

<file path=ppt/slideLayouts/_rels/slideLayout15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354.xml"/><Relationship Id="rId4" Type="http://schemas.openxmlformats.org/officeDocument/2006/relationships/tags" Target="../tags/tag1353.xml"/><Relationship Id="rId3" Type="http://schemas.openxmlformats.org/officeDocument/2006/relationships/tags" Target="../tags/tag1352.xml"/><Relationship Id="rId2" Type="http://schemas.openxmlformats.org/officeDocument/2006/relationships/tags" Target="../tags/tag1351.xml"/><Relationship Id="rId1" Type="http://schemas.openxmlformats.org/officeDocument/2006/relationships/slideMaster" Target="../slideMasters/slideMaster12.xml"/></Relationships>
</file>

<file path=ppt/slideLayouts/_rels/slideLayout159.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359.xml"/><Relationship Id="rId5" Type="http://schemas.openxmlformats.org/officeDocument/2006/relationships/tags" Target="../tags/tag1358.xml"/><Relationship Id="rId4" Type="http://schemas.openxmlformats.org/officeDocument/2006/relationships/tags" Target="../tags/tag1357.xml"/><Relationship Id="rId3" Type="http://schemas.openxmlformats.org/officeDocument/2006/relationships/tags" Target="../tags/tag1356.xml"/><Relationship Id="rId2" Type="http://schemas.openxmlformats.org/officeDocument/2006/relationships/tags" Target="../tags/tag1355.xml"/><Relationship Id="rId1" Type="http://schemas.openxmlformats.org/officeDocument/2006/relationships/slideMaster" Target="../slideMasters/slideMaster1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25.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tags" Target="../tags/tag122.xml"/><Relationship Id="rId3" Type="http://schemas.openxmlformats.org/officeDocument/2006/relationships/tags" Target="../tags/tag121.xml"/><Relationship Id="rId2" Type="http://schemas.openxmlformats.org/officeDocument/2006/relationships/tags" Target="../tags/tag120.xml"/><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9" Type="http://schemas.openxmlformats.org/officeDocument/2006/relationships/tags" Target="../tags/tag1367.xml"/><Relationship Id="rId8" Type="http://schemas.openxmlformats.org/officeDocument/2006/relationships/tags" Target="../tags/tag1366.xml"/><Relationship Id="rId7" Type="http://schemas.openxmlformats.org/officeDocument/2006/relationships/tags" Target="../tags/tag1365.xml"/><Relationship Id="rId6" Type="http://schemas.openxmlformats.org/officeDocument/2006/relationships/tags" Target="../tags/tag1364.xml"/><Relationship Id="rId5" Type="http://schemas.openxmlformats.org/officeDocument/2006/relationships/tags" Target="../tags/tag1363.xml"/><Relationship Id="rId4" Type="http://schemas.openxmlformats.org/officeDocument/2006/relationships/tags" Target="../tags/tag1362.xml"/><Relationship Id="rId3" Type="http://schemas.openxmlformats.org/officeDocument/2006/relationships/tags" Target="../tags/tag1361.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1382.xml"/><Relationship Id="rId24" Type="http://schemas.openxmlformats.org/officeDocument/2006/relationships/image" Target="../media/image3.png"/><Relationship Id="rId23" Type="http://schemas.openxmlformats.org/officeDocument/2006/relationships/tags" Target="../tags/tag1381.xml"/><Relationship Id="rId22" Type="http://schemas.openxmlformats.org/officeDocument/2006/relationships/tags" Target="../tags/tag1380.xml"/><Relationship Id="rId21" Type="http://schemas.openxmlformats.org/officeDocument/2006/relationships/tags" Target="../tags/tag1379.xml"/><Relationship Id="rId20" Type="http://schemas.openxmlformats.org/officeDocument/2006/relationships/tags" Target="../tags/tag1378.xml"/><Relationship Id="rId2" Type="http://schemas.openxmlformats.org/officeDocument/2006/relationships/tags" Target="../tags/tag1360.xml"/><Relationship Id="rId19" Type="http://schemas.openxmlformats.org/officeDocument/2006/relationships/tags" Target="../tags/tag1377.xml"/><Relationship Id="rId18" Type="http://schemas.openxmlformats.org/officeDocument/2006/relationships/tags" Target="../tags/tag1376.xml"/><Relationship Id="rId17" Type="http://schemas.openxmlformats.org/officeDocument/2006/relationships/tags" Target="../tags/tag1375.xml"/><Relationship Id="rId16" Type="http://schemas.openxmlformats.org/officeDocument/2006/relationships/tags" Target="../tags/tag1374.xml"/><Relationship Id="rId15" Type="http://schemas.openxmlformats.org/officeDocument/2006/relationships/tags" Target="../tags/tag1373.xml"/><Relationship Id="rId14" Type="http://schemas.openxmlformats.org/officeDocument/2006/relationships/tags" Target="../tags/tag1372.xml"/><Relationship Id="rId13" Type="http://schemas.openxmlformats.org/officeDocument/2006/relationships/tags" Target="../tags/tag1371.xml"/><Relationship Id="rId12" Type="http://schemas.openxmlformats.org/officeDocument/2006/relationships/tags" Target="../tags/tag1370.xml"/><Relationship Id="rId11" Type="http://schemas.openxmlformats.org/officeDocument/2006/relationships/tags" Target="../tags/tag1369.xml"/><Relationship Id="rId10" Type="http://schemas.openxmlformats.org/officeDocument/2006/relationships/tags" Target="../tags/tag1368.xml"/><Relationship Id="rId1" Type="http://schemas.openxmlformats.org/officeDocument/2006/relationships/slideMaster" Target="../slideMasters/slideMaster12.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4.xml.rels><?xml version="1.0" encoding="UTF-8" standalone="yes"?>
<Relationships xmlns="http://schemas.openxmlformats.org/package/2006/relationships"><Relationship Id="rId9" Type="http://schemas.openxmlformats.org/officeDocument/2006/relationships/tags" Target="../tags/tag1398.xml"/><Relationship Id="rId8" Type="http://schemas.openxmlformats.org/officeDocument/2006/relationships/tags" Target="../tags/tag1397.xml"/><Relationship Id="rId7" Type="http://schemas.openxmlformats.org/officeDocument/2006/relationships/tags" Target="../tags/tag1396.xml"/><Relationship Id="rId6" Type="http://schemas.openxmlformats.org/officeDocument/2006/relationships/tags" Target="../tags/tag1395.xml"/><Relationship Id="rId5" Type="http://schemas.openxmlformats.org/officeDocument/2006/relationships/tags" Target="../tags/tag1394.xml"/><Relationship Id="rId4" Type="http://schemas.openxmlformats.org/officeDocument/2006/relationships/tags" Target="../tags/tag1393.xml"/><Relationship Id="rId3" Type="http://schemas.openxmlformats.org/officeDocument/2006/relationships/image" Target="../media/image2.png"/><Relationship Id="rId24" Type="http://schemas.openxmlformats.org/officeDocument/2006/relationships/tags" Target="../tags/tag1413.xml"/><Relationship Id="rId23" Type="http://schemas.openxmlformats.org/officeDocument/2006/relationships/tags" Target="../tags/tag1412.xml"/><Relationship Id="rId22" Type="http://schemas.openxmlformats.org/officeDocument/2006/relationships/tags" Target="../tags/tag1411.xml"/><Relationship Id="rId21" Type="http://schemas.openxmlformats.org/officeDocument/2006/relationships/tags" Target="../tags/tag1410.xml"/><Relationship Id="rId20" Type="http://schemas.openxmlformats.org/officeDocument/2006/relationships/tags" Target="../tags/tag1409.xml"/><Relationship Id="rId2" Type="http://schemas.openxmlformats.org/officeDocument/2006/relationships/image" Target="../media/image1.png"/><Relationship Id="rId19" Type="http://schemas.openxmlformats.org/officeDocument/2006/relationships/tags" Target="../tags/tag1408.xml"/><Relationship Id="rId18" Type="http://schemas.openxmlformats.org/officeDocument/2006/relationships/tags" Target="../tags/tag1407.xml"/><Relationship Id="rId17" Type="http://schemas.openxmlformats.org/officeDocument/2006/relationships/tags" Target="../tags/tag1406.xml"/><Relationship Id="rId16" Type="http://schemas.openxmlformats.org/officeDocument/2006/relationships/tags" Target="../tags/tag1405.xml"/><Relationship Id="rId15" Type="http://schemas.openxmlformats.org/officeDocument/2006/relationships/tags" Target="../tags/tag1404.xml"/><Relationship Id="rId14" Type="http://schemas.openxmlformats.org/officeDocument/2006/relationships/tags" Target="../tags/tag1403.xml"/><Relationship Id="rId13" Type="http://schemas.openxmlformats.org/officeDocument/2006/relationships/tags" Target="../tags/tag1402.xml"/><Relationship Id="rId12" Type="http://schemas.openxmlformats.org/officeDocument/2006/relationships/tags" Target="../tags/tag1401.xml"/><Relationship Id="rId11" Type="http://schemas.openxmlformats.org/officeDocument/2006/relationships/tags" Target="../tags/tag1400.xml"/><Relationship Id="rId10" Type="http://schemas.openxmlformats.org/officeDocument/2006/relationships/tags" Target="../tags/tag1399.xml"/><Relationship Id="rId1" Type="http://schemas.openxmlformats.org/officeDocument/2006/relationships/slideMaster" Target="../slideMasters/slideMaster13.xml"/></Relationships>
</file>

<file path=ppt/slideLayouts/_rels/slideLayout165.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418.xml"/><Relationship Id="rId5" Type="http://schemas.openxmlformats.org/officeDocument/2006/relationships/tags" Target="../tags/tag1417.xml"/><Relationship Id="rId4" Type="http://schemas.openxmlformats.org/officeDocument/2006/relationships/tags" Target="../tags/tag1416.xml"/><Relationship Id="rId3" Type="http://schemas.openxmlformats.org/officeDocument/2006/relationships/tags" Target="../tags/tag1415.xml"/><Relationship Id="rId2" Type="http://schemas.openxmlformats.org/officeDocument/2006/relationships/tags" Target="../tags/tag1414.xml"/><Relationship Id="rId1" Type="http://schemas.openxmlformats.org/officeDocument/2006/relationships/slideMaster" Target="../slideMasters/slideMaster13.xml"/></Relationships>
</file>

<file path=ppt/slideLayouts/_rels/slideLayout166.xml.rels><?xml version="1.0" encoding="UTF-8" standalone="yes"?>
<Relationships xmlns="http://schemas.openxmlformats.org/package/2006/relationships"><Relationship Id="rId9" Type="http://schemas.openxmlformats.org/officeDocument/2006/relationships/tags" Target="../tags/tag1426.xml"/><Relationship Id="rId8" Type="http://schemas.openxmlformats.org/officeDocument/2006/relationships/tags" Target="../tags/tag1425.xml"/><Relationship Id="rId7" Type="http://schemas.openxmlformats.org/officeDocument/2006/relationships/tags" Target="../tags/tag1424.xml"/><Relationship Id="rId6" Type="http://schemas.openxmlformats.org/officeDocument/2006/relationships/tags" Target="../tags/tag1423.xml"/><Relationship Id="rId5" Type="http://schemas.openxmlformats.org/officeDocument/2006/relationships/tags" Target="../tags/tag1422.xml"/><Relationship Id="rId4" Type="http://schemas.openxmlformats.org/officeDocument/2006/relationships/tags" Target="../tags/tag1421.xml"/><Relationship Id="rId3" Type="http://schemas.openxmlformats.org/officeDocument/2006/relationships/tags" Target="../tags/tag1420.xml"/><Relationship Id="rId2" Type="http://schemas.openxmlformats.org/officeDocument/2006/relationships/tags" Target="../tags/tag1419.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432.xml"/><Relationship Id="rId14" Type="http://schemas.openxmlformats.org/officeDocument/2006/relationships/tags" Target="../tags/tag1431.xml"/><Relationship Id="rId13" Type="http://schemas.openxmlformats.org/officeDocument/2006/relationships/tags" Target="../tags/tag1430.xml"/><Relationship Id="rId12" Type="http://schemas.openxmlformats.org/officeDocument/2006/relationships/tags" Target="../tags/tag1429.xml"/><Relationship Id="rId11" Type="http://schemas.openxmlformats.org/officeDocument/2006/relationships/tags" Target="../tags/tag1428.xml"/><Relationship Id="rId10" Type="http://schemas.openxmlformats.org/officeDocument/2006/relationships/tags" Target="../tags/tag1427.xml"/><Relationship Id="rId1" Type="http://schemas.openxmlformats.org/officeDocument/2006/relationships/slideMaster" Target="../slideMasters/slideMaster13.xml"/></Relationships>
</file>

<file path=ppt/slideLayouts/_rels/slideLayout167.xml.rels><?xml version="1.0" encoding="UTF-8" standalone="yes"?>
<Relationships xmlns="http://schemas.openxmlformats.org/package/2006/relationships"><Relationship Id="rId9" Type="http://schemas.openxmlformats.org/officeDocument/2006/relationships/tags" Target="../tags/tag1440.xml"/><Relationship Id="rId8" Type="http://schemas.openxmlformats.org/officeDocument/2006/relationships/tags" Target="../tags/tag1439.xml"/><Relationship Id="rId7" Type="http://schemas.openxmlformats.org/officeDocument/2006/relationships/tags" Target="../tags/tag1438.xml"/><Relationship Id="rId6" Type="http://schemas.openxmlformats.org/officeDocument/2006/relationships/tags" Target="../tags/tag1437.xml"/><Relationship Id="rId5" Type="http://schemas.openxmlformats.org/officeDocument/2006/relationships/tags" Target="../tags/tag1436.xml"/><Relationship Id="rId4" Type="http://schemas.openxmlformats.org/officeDocument/2006/relationships/tags" Target="../tags/tag1435.xml"/><Relationship Id="rId3" Type="http://schemas.openxmlformats.org/officeDocument/2006/relationships/tags" Target="../tags/tag1434.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433.xml"/><Relationship Id="rId19" Type="http://schemas.openxmlformats.org/officeDocument/2006/relationships/tags" Target="../tags/tag1450.xml"/><Relationship Id="rId18" Type="http://schemas.openxmlformats.org/officeDocument/2006/relationships/tags" Target="../tags/tag1449.xml"/><Relationship Id="rId17" Type="http://schemas.openxmlformats.org/officeDocument/2006/relationships/tags" Target="../tags/tag1448.xml"/><Relationship Id="rId16" Type="http://schemas.openxmlformats.org/officeDocument/2006/relationships/tags" Target="../tags/tag1447.xml"/><Relationship Id="rId15" Type="http://schemas.openxmlformats.org/officeDocument/2006/relationships/tags" Target="../tags/tag1446.xml"/><Relationship Id="rId14" Type="http://schemas.openxmlformats.org/officeDocument/2006/relationships/tags" Target="../tags/tag1445.xml"/><Relationship Id="rId13" Type="http://schemas.openxmlformats.org/officeDocument/2006/relationships/tags" Target="../tags/tag1444.xml"/><Relationship Id="rId12" Type="http://schemas.openxmlformats.org/officeDocument/2006/relationships/tags" Target="../tags/tag1443.xml"/><Relationship Id="rId11" Type="http://schemas.openxmlformats.org/officeDocument/2006/relationships/tags" Target="../tags/tag1442.xml"/><Relationship Id="rId10" Type="http://schemas.openxmlformats.org/officeDocument/2006/relationships/tags" Target="../tags/tag1441.xml"/><Relationship Id="rId1" Type="http://schemas.openxmlformats.org/officeDocument/2006/relationships/slideMaster" Target="../slideMasters/slideMaster13.xml"/></Relationships>
</file>

<file path=ppt/slideLayouts/_rels/slideLayout168.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456.xml"/><Relationship Id="rId6" Type="http://schemas.openxmlformats.org/officeDocument/2006/relationships/tags" Target="../tags/tag1455.xml"/><Relationship Id="rId5" Type="http://schemas.openxmlformats.org/officeDocument/2006/relationships/tags" Target="../tags/tag1454.xml"/><Relationship Id="rId4" Type="http://schemas.openxmlformats.org/officeDocument/2006/relationships/tags" Target="../tags/tag1453.xml"/><Relationship Id="rId3" Type="http://schemas.openxmlformats.org/officeDocument/2006/relationships/tags" Target="../tags/tag1452.xml"/><Relationship Id="rId2" Type="http://schemas.openxmlformats.org/officeDocument/2006/relationships/tags" Target="../tags/tag1451.xml"/><Relationship Id="rId1" Type="http://schemas.openxmlformats.org/officeDocument/2006/relationships/slideMaster" Target="../slideMasters/slideMaster13.xml"/></Relationships>
</file>

<file path=ppt/slideLayouts/_rels/slideLayout169.xml.rels><?xml version="1.0" encoding="UTF-8" standalone="yes"?>
<Relationships xmlns="http://schemas.openxmlformats.org/package/2006/relationships"><Relationship Id="rId9" Type="http://schemas.openxmlformats.org/officeDocument/2006/relationships/tags" Target="../tags/tag1464.xml"/><Relationship Id="rId8" Type="http://schemas.openxmlformats.org/officeDocument/2006/relationships/tags" Target="../tags/tag1463.xml"/><Relationship Id="rId7" Type="http://schemas.openxmlformats.org/officeDocument/2006/relationships/tags" Target="../tags/tag1462.xml"/><Relationship Id="rId6" Type="http://schemas.openxmlformats.org/officeDocument/2006/relationships/tags" Target="../tags/tag1461.xml"/><Relationship Id="rId5" Type="http://schemas.openxmlformats.org/officeDocument/2006/relationships/tags" Target="../tags/tag1460.xml"/><Relationship Id="rId4" Type="http://schemas.openxmlformats.org/officeDocument/2006/relationships/tags" Target="../tags/tag1459.xml"/><Relationship Id="rId3" Type="http://schemas.openxmlformats.org/officeDocument/2006/relationships/tags" Target="../tags/tag1458.xml"/><Relationship Id="rId2" Type="http://schemas.openxmlformats.org/officeDocument/2006/relationships/tags" Target="../tags/tag1457.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13.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3.xml"/><Relationship Id="rId8" Type="http://schemas.openxmlformats.org/officeDocument/2006/relationships/tags" Target="../tags/tag132.xml"/><Relationship Id="rId7" Type="http://schemas.openxmlformats.org/officeDocument/2006/relationships/tags" Target="../tags/tag131.xml"/><Relationship Id="rId6" Type="http://schemas.openxmlformats.org/officeDocument/2006/relationships/tags" Target="../tags/tag130.xml"/><Relationship Id="rId5" Type="http://schemas.openxmlformats.org/officeDocument/2006/relationships/tags" Target="../tags/tag129.xml"/><Relationship Id="rId4" Type="http://schemas.openxmlformats.org/officeDocument/2006/relationships/tags" Target="../tags/tag128.xml"/><Relationship Id="rId3" Type="http://schemas.openxmlformats.org/officeDocument/2006/relationships/tags" Target="../tags/tag127.xml"/><Relationship Id="rId2" Type="http://schemas.openxmlformats.org/officeDocument/2006/relationships/tags" Target="../tags/tag126.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468.xml"/><Relationship Id="rId4" Type="http://schemas.openxmlformats.org/officeDocument/2006/relationships/tags" Target="../tags/tag1467.xml"/><Relationship Id="rId3" Type="http://schemas.openxmlformats.org/officeDocument/2006/relationships/tags" Target="../tags/tag1466.xml"/><Relationship Id="rId2" Type="http://schemas.openxmlformats.org/officeDocument/2006/relationships/tags" Target="../tags/tag1465.xml"/><Relationship Id="rId1" Type="http://schemas.openxmlformats.org/officeDocument/2006/relationships/slideMaster" Target="../slideMasters/slideMaster13.xml"/></Relationships>
</file>

<file path=ppt/slideLayouts/_rels/slideLayout171.xml.rels><?xml version="1.0" encoding="UTF-8" standalone="yes"?>
<Relationships xmlns="http://schemas.openxmlformats.org/package/2006/relationships"><Relationship Id="rId4" Type="http://schemas.openxmlformats.org/officeDocument/2006/relationships/tags" Target="../tags/tag1471.xml"/><Relationship Id="rId3" Type="http://schemas.openxmlformats.org/officeDocument/2006/relationships/tags" Target="../tags/tag1470.xml"/><Relationship Id="rId2" Type="http://schemas.openxmlformats.org/officeDocument/2006/relationships/tags" Target="../tags/tag1469.xml"/><Relationship Id="rId1" Type="http://schemas.openxmlformats.org/officeDocument/2006/relationships/slideMaster" Target="../slideMasters/slideMaster13.xml"/></Relationships>
</file>

<file path=ppt/slideLayouts/_rels/slideLayout172.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475.xml"/><Relationship Id="rId4" Type="http://schemas.openxmlformats.org/officeDocument/2006/relationships/tags" Target="../tags/tag1474.xml"/><Relationship Id="rId3" Type="http://schemas.openxmlformats.org/officeDocument/2006/relationships/tags" Target="../tags/tag1473.xml"/><Relationship Id="rId2" Type="http://schemas.openxmlformats.org/officeDocument/2006/relationships/tags" Target="../tags/tag1472.xml"/><Relationship Id="rId1" Type="http://schemas.openxmlformats.org/officeDocument/2006/relationships/slideMaster" Target="../slideMasters/slideMaster13.xml"/></Relationships>
</file>

<file path=ppt/slideLayouts/_rels/slideLayout17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480.xml"/><Relationship Id="rId5" Type="http://schemas.openxmlformats.org/officeDocument/2006/relationships/tags" Target="../tags/tag1479.xml"/><Relationship Id="rId4" Type="http://schemas.openxmlformats.org/officeDocument/2006/relationships/tags" Target="../tags/tag1478.xml"/><Relationship Id="rId3" Type="http://schemas.openxmlformats.org/officeDocument/2006/relationships/tags" Target="../tags/tag1477.xml"/><Relationship Id="rId2" Type="http://schemas.openxmlformats.org/officeDocument/2006/relationships/tags" Target="../tags/tag1476.xml"/><Relationship Id="rId1" Type="http://schemas.openxmlformats.org/officeDocument/2006/relationships/slideMaster" Target="../slideMasters/slideMaster13.xml"/></Relationships>
</file>

<file path=ppt/slideLayouts/_rels/slideLayout174.xml.rels><?xml version="1.0" encoding="UTF-8" standalone="yes"?>
<Relationships xmlns="http://schemas.openxmlformats.org/package/2006/relationships"><Relationship Id="rId9" Type="http://schemas.openxmlformats.org/officeDocument/2006/relationships/tags" Target="../tags/tag1488.xml"/><Relationship Id="rId8" Type="http://schemas.openxmlformats.org/officeDocument/2006/relationships/tags" Target="../tags/tag1487.xml"/><Relationship Id="rId7" Type="http://schemas.openxmlformats.org/officeDocument/2006/relationships/tags" Target="../tags/tag1486.xml"/><Relationship Id="rId6" Type="http://schemas.openxmlformats.org/officeDocument/2006/relationships/tags" Target="../tags/tag1485.xml"/><Relationship Id="rId5" Type="http://schemas.openxmlformats.org/officeDocument/2006/relationships/tags" Target="../tags/tag1484.xml"/><Relationship Id="rId4" Type="http://schemas.openxmlformats.org/officeDocument/2006/relationships/tags" Target="../tags/tag1483.xml"/><Relationship Id="rId3" Type="http://schemas.openxmlformats.org/officeDocument/2006/relationships/tags" Target="../tags/tag1482.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1503.xml"/><Relationship Id="rId24" Type="http://schemas.openxmlformats.org/officeDocument/2006/relationships/image" Target="../media/image3.png"/><Relationship Id="rId23" Type="http://schemas.openxmlformats.org/officeDocument/2006/relationships/tags" Target="../tags/tag1502.xml"/><Relationship Id="rId22" Type="http://schemas.openxmlformats.org/officeDocument/2006/relationships/tags" Target="../tags/tag1501.xml"/><Relationship Id="rId21" Type="http://schemas.openxmlformats.org/officeDocument/2006/relationships/tags" Target="../tags/tag1500.xml"/><Relationship Id="rId20" Type="http://schemas.openxmlformats.org/officeDocument/2006/relationships/tags" Target="../tags/tag1499.xml"/><Relationship Id="rId2" Type="http://schemas.openxmlformats.org/officeDocument/2006/relationships/tags" Target="../tags/tag1481.xml"/><Relationship Id="rId19" Type="http://schemas.openxmlformats.org/officeDocument/2006/relationships/tags" Target="../tags/tag1498.xml"/><Relationship Id="rId18" Type="http://schemas.openxmlformats.org/officeDocument/2006/relationships/tags" Target="../tags/tag1497.xml"/><Relationship Id="rId17" Type="http://schemas.openxmlformats.org/officeDocument/2006/relationships/tags" Target="../tags/tag1496.xml"/><Relationship Id="rId16" Type="http://schemas.openxmlformats.org/officeDocument/2006/relationships/tags" Target="../tags/tag1495.xml"/><Relationship Id="rId15" Type="http://schemas.openxmlformats.org/officeDocument/2006/relationships/tags" Target="../tags/tag1494.xml"/><Relationship Id="rId14" Type="http://schemas.openxmlformats.org/officeDocument/2006/relationships/tags" Target="../tags/tag1493.xml"/><Relationship Id="rId13" Type="http://schemas.openxmlformats.org/officeDocument/2006/relationships/tags" Target="../tags/tag1492.xml"/><Relationship Id="rId12" Type="http://schemas.openxmlformats.org/officeDocument/2006/relationships/tags" Target="../tags/tag1491.xml"/><Relationship Id="rId11" Type="http://schemas.openxmlformats.org/officeDocument/2006/relationships/tags" Target="../tags/tag1490.xml"/><Relationship Id="rId10" Type="http://schemas.openxmlformats.org/officeDocument/2006/relationships/tags" Target="../tags/tag1489.xml"/><Relationship Id="rId1" Type="http://schemas.openxmlformats.org/officeDocument/2006/relationships/slideMaster" Target="../slideMasters/slideMaster1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78.xml.rels><?xml version="1.0" encoding="UTF-8" standalone="yes"?>
<Relationships xmlns="http://schemas.openxmlformats.org/package/2006/relationships"><Relationship Id="rId9" Type="http://schemas.openxmlformats.org/officeDocument/2006/relationships/tags" Target="../tags/tag1519.xml"/><Relationship Id="rId8" Type="http://schemas.openxmlformats.org/officeDocument/2006/relationships/tags" Target="../tags/tag1518.xml"/><Relationship Id="rId7" Type="http://schemas.openxmlformats.org/officeDocument/2006/relationships/tags" Target="../tags/tag1517.xml"/><Relationship Id="rId6" Type="http://schemas.openxmlformats.org/officeDocument/2006/relationships/tags" Target="../tags/tag1516.xml"/><Relationship Id="rId5" Type="http://schemas.openxmlformats.org/officeDocument/2006/relationships/tags" Target="../tags/tag1515.xml"/><Relationship Id="rId4" Type="http://schemas.openxmlformats.org/officeDocument/2006/relationships/tags" Target="../tags/tag1514.xml"/><Relationship Id="rId3" Type="http://schemas.openxmlformats.org/officeDocument/2006/relationships/image" Target="../media/image2.png"/><Relationship Id="rId24" Type="http://schemas.openxmlformats.org/officeDocument/2006/relationships/tags" Target="../tags/tag1534.xml"/><Relationship Id="rId23" Type="http://schemas.openxmlformats.org/officeDocument/2006/relationships/tags" Target="../tags/tag1533.xml"/><Relationship Id="rId22" Type="http://schemas.openxmlformats.org/officeDocument/2006/relationships/tags" Target="../tags/tag1532.xml"/><Relationship Id="rId21" Type="http://schemas.openxmlformats.org/officeDocument/2006/relationships/tags" Target="../tags/tag1531.xml"/><Relationship Id="rId20" Type="http://schemas.openxmlformats.org/officeDocument/2006/relationships/tags" Target="../tags/tag1530.xml"/><Relationship Id="rId2" Type="http://schemas.openxmlformats.org/officeDocument/2006/relationships/image" Target="../media/image1.png"/><Relationship Id="rId19" Type="http://schemas.openxmlformats.org/officeDocument/2006/relationships/tags" Target="../tags/tag1529.xml"/><Relationship Id="rId18" Type="http://schemas.openxmlformats.org/officeDocument/2006/relationships/tags" Target="../tags/tag1528.xml"/><Relationship Id="rId17" Type="http://schemas.openxmlformats.org/officeDocument/2006/relationships/tags" Target="../tags/tag1527.xml"/><Relationship Id="rId16" Type="http://schemas.openxmlformats.org/officeDocument/2006/relationships/tags" Target="../tags/tag1526.xml"/><Relationship Id="rId15" Type="http://schemas.openxmlformats.org/officeDocument/2006/relationships/tags" Target="../tags/tag1525.xml"/><Relationship Id="rId14" Type="http://schemas.openxmlformats.org/officeDocument/2006/relationships/tags" Target="../tags/tag1524.xml"/><Relationship Id="rId13" Type="http://schemas.openxmlformats.org/officeDocument/2006/relationships/tags" Target="../tags/tag1523.xml"/><Relationship Id="rId12" Type="http://schemas.openxmlformats.org/officeDocument/2006/relationships/tags" Target="../tags/tag1522.xml"/><Relationship Id="rId11" Type="http://schemas.openxmlformats.org/officeDocument/2006/relationships/tags" Target="../tags/tag1521.xml"/><Relationship Id="rId10" Type="http://schemas.openxmlformats.org/officeDocument/2006/relationships/tags" Target="../tags/tag1520.xml"/><Relationship Id="rId1" Type="http://schemas.openxmlformats.org/officeDocument/2006/relationships/slideMaster" Target="../slideMasters/slideMaster14.xml"/></Relationships>
</file>

<file path=ppt/slideLayouts/_rels/slideLayout179.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539.xml"/><Relationship Id="rId5" Type="http://schemas.openxmlformats.org/officeDocument/2006/relationships/tags" Target="../tags/tag1538.xml"/><Relationship Id="rId4" Type="http://schemas.openxmlformats.org/officeDocument/2006/relationships/tags" Target="../tags/tag1537.xml"/><Relationship Id="rId3" Type="http://schemas.openxmlformats.org/officeDocument/2006/relationships/tags" Target="../tags/tag1536.xml"/><Relationship Id="rId2" Type="http://schemas.openxmlformats.org/officeDocument/2006/relationships/tags" Target="../tags/tag1535.xml"/><Relationship Id="rId1" Type="http://schemas.openxmlformats.org/officeDocument/2006/relationships/slideMaster" Target="../slideMasters/slideMaster14.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9" Type="http://schemas.openxmlformats.org/officeDocument/2006/relationships/tags" Target="../tags/tag1547.xml"/><Relationship Id="rId8" Type="http://schemas.openxmlformats.org/officeDocument/2006/relationships/tags" Target="../tags/tag1546.xml"/><Relationship Id="rId7" Type="http://schemas.openxmlformats.org/officeDocument/2006/relationships/tags" Target="../tags/tag1545.xml"/><Relationship Id="rId6" Type="http://schemas.openxmlformats.org/officeDocument/2006/relationships/tags" Target="../tags/tag1544.xml"/><Relationship Id="rId5" Type="http://schemas.openxmlformats.org/officeDocument/2006/relationships/tags" Target="../tags/tag1543.xml"/><Relationship Id="rId4" Type="http://schemas.openxmlformats.org/officeDocument/2006/relationships/tags" Target="../tags/tag1542.xml"/><Relationship Id="rId3" Type="http://schemas.openxmlformats.org/officeDocument/2006/relationships/tags" Target="../tags/tag1541.xml"/><Relationship Id="rId2" Type="http://schemas.openxmlformats.org/officeDocument/2006/relationships/tags" Target="../tags/tag1540.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553.xml"/><Relationship Id="rId14" Type="http://schemas.openxmlformats.org/officeDocument/2006/relationships/tags" Target="../tags/tag1552.xml"/><Relationship Id="rId13" Type="http://schemas.openxmlformats.org/officeDocument/2006/relationships/tags" Target="../tags/tag1551.xml"/><Relationship Id="rId12" Type="http://schemas.openxmlformats.org/officeDocument/2006/relationships/tags" Target="../tags/tag1550.xml"/><Relationship Id="rId11" Type="http://schemas.openxmlformats.org/officeDocument/2006/relationships/tags" Target="../tags/tag1549.xml"/><Relationship Id="rId10" Type="http://schemas.openxmlformats.org/officeDocument/2006/relationships/tags" Target="../tags/tag1548.xml"/><Relationship Id="rId1" Type="http://schemas.openxmlformats.org/officeDocument/2006/relationships/slideMaster" Target="../slideMasters/slideMaster14.xml"/></Relationships>
</file>

<file path=ppt/slideLayouts/_rels/slideLayout181.xml.rels><?xml version="1.0" encoding="UTF-8" standalone="yes"?>
<Relationships xmlns="http://schemas.openxmlformats.org/package/2006/relationships"><Relationship Id="rId9" Type="http://schemas.openxmlformats.org/officeDocument/2006/relationships/tags" Target="../tags/tag1561.xml"/><Relationship Id="rId8" Type="http://schemas.openxmlformats.org/officeDocument/2006/relationships/tags" Target="../tags/tag1560.xml"/><Relationship Id="rId7" Type="http://schemas.openxmlformats.org/officeDocument/2006/relationships/tags" Target="../tags/tag1559.xml"/><Relationship Id="rId6" Type="http://schemas.openxmlformats.org/officeDocument/2006/relationships/tags" Target="../tags/tag1558.xml"/><Relationship Id="rId5" Type="http://schemas.openxmlformats.org/officeDocument/2006/relationships/tags" Target="../tags/tag1557.xml"/><Relationship Id="rId4" Type="http://schemas.openxmlformats.org/officeDocument/2006/relationships/tags" Target="../tags/tag1556.xml"/><Relationship Id="rId3" Type="http://schemas.openxmlformats.org/officeDocument/2006/relationships/tags" Target="../tags/tag1555.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554.xml"/><Relationship Id="rId19" Type="http://schemas.openxmlformats.org/officeDocument/2006/relationships/tags" Target="../tags/tag1571.xml"/><Relationship Id="rId18" Type="http://schemas.openxmlformats.org/officeDocument/2006/relationships/tags" Target="../tags/tag1570.xml"/><Relationship Id="rId17" Type="http://schemas.openxmlformats.org/officeDocument/2006/relationships/tags" Target="../tags/tag1569.xml"/><Relationship Id="rId16" Type="http://schemas.openxmlformats.org/officeDocument/2006/relationships/tags" Target="../tags/tag1568.xml"/><Relationship Id="rId15" Type="http://schemas.openxmlformats.org/officeDocument/2006/relationships/tags" Target="../tags/tag1567.xml"/><Relationship Id="rId14" Type="http://schemas.openxmlformats.org/officeDocument/2006/relationships/tags" Target="../tags/tag1566.xml"/><Relationship Id="rId13" Type="http://schemas.openxmlformats.org/officeDocument/2006/relationships/tags" Target="../tags/tag1565.xml"/><Relationship Id="rId12" Type="http://schemas.openxmlformats.org/officeDocument/2006/relationships/tags" Target="../tags/tag1564.xml"/><Relationship Id="rId11" Type="http://schemas.openxmlformats.org/officeDocument/2006/relationships/tags" Target="../tags/tag1563.xml"/><Relationship Id="rId10" Type="http://schemas.openxmlformats.org/officeDocument/2006/relationships/tags" Target="../tags/tag1562.xml"/><Relationship Id="rId1" Type="http://schemas.openxmlformats.org/officeDocument/2006/relationships/slideMaster" Target="../slideMasters/slideMaster14.xml"/></Relationships>
</file>

<file path=ppt/slideLayouts/_rels/slideLayout182.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577.xml"/><Relationship Id="rId6" Type="http://schemas.openxmlformats.org/officeDocument/2006/relationships/tags" Target="../tags/tag1576.xml"/><Relationship Id="rId5" Type="http://schemas.openxmlformats.org/officeDocument/2006/relationships/tags" Target="../tags/tag1575.xml"/><Relationship Id="rId4" Type="http://schemas.openxmlformats.org/officeDocument/2006/relationships/tags" Target="../tags/tag1574.xml"/><Relationship Id="rId3" Type="http://schemas.openxmlformats.org/officeDocument/2006/relationships/tags" Target="../tags/tag1573.xml"/><Relationship Id="rId2" Type="http://schemas.openxmlformats.org/officeDocument/2006/relationships/tags" Target="../tags/tag1572.xml"/><Relationship Id="rId1" Type="http://schemas.openxmlformats.org/officeDocument/2006/relationships/slideMaster" Target="../slideMasters/slideMaster14.xml"/></Relationships>
</file>

<file path=ppt/slideLayouts/_rels/slideLayout183.xml.rels><?xml version="1.0" encoding="UTF-8" standalone="yes"?>
<Relationships xmlns="http://schemas.openxmlformats.org/package/2006/relationships"><Relationship Id="rId9" Type="http://schemas.openxmlformats.org/officeDocument/2006/relationships/tags" Target="../tags/tag1585.xml"/><Relationship Id="rId8" Type="http://schemas.openxmlformats.org/officeDocument/2006/relationships/tags" Target="../tags/tag1584.xml"/><Relationship Id="rId7" Type="http://schemas.openxmlformats.org/officeDocument/2006/relationships/tags" Target="../tags/tag1583.xml"/><Relationship Id="rId6" Type="http://schemas.openxmlformats.org/officeDocument/2006/relationships/tags" Target="../tags/tag1582.xml"/><Relationship Id="rId5" Type="http://schemas.openxmlformats.org/officeDocument/2006/relationships/tags" Target="../tags/tag1581.xml"/><Relationship Id="rId4" Type="http://schemas.openxmlformats.org/officeDocument/2006/relationships/tags" Target="../tags/tag1580.xml"/><Relationship Id="rId3" Type="http://schemas.openxmlformats.org/officeDocument/2006/relationships/tags" Target="../tags/tag1579.xml"/><Relationship Id="rId2" Type="http://schemas.openxmlformats.org/officeDocument/2006/relationships/tags" Target="../tags/tag1578.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14.xml"/></Relationships>
</file>

<file path=ppt/slideLayouts/_rels/slideLayout184.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589.xml"/><Relationship Id="rId4" Type="http://schemas.openxmlformats.org/officeDocument/2006/relationships/tags" Target="../tags/tag1588.xml"/><Relationship Id="rId3" Type="http://schemas.openxmlformats.org/officeDocument/2006/relationships/tags" Target="../tags/tag1587.xml"/><Relationship Id="rId2" Type="http://schemas.openxmlformats.org/officeDocument/2006/relationships/tags" Target="../tags/tag1586.xml"/><Relationship Id="rId1" Type="http://schemas.openxmlformats.org/officeDocument/2006/relationships/slideMaster" Target="../slideMasters/slideMaster14.xml"/></Relationships>
</file>

<file path=ppt/slideLayouts/_rels/slideLayout185.xml.rels><?xml version="1.0" encoding="UTF-8" standalone="yes"?>
<Relationships xmlns="http://schemas.openxmlformats.org/package/2006/relationships"><Relationship Id="rId4" Type="http://schemas.openxmlformats.org/officeDocument/2006/relationships/tags" Target="../tags/tag1592.xml"/><Relationship Id="rId3" Type="http://schemas.openxmlformats.org/officeDocument/2006/relationships/tags" Target="../tags/tag1591.xml"/><Relationship Id="rId2" Type="http://schemas.openxmlformats.org/officeDocument/2006/relationships/tags" Target="../tags/tag1590.xml"/><Relationship Id="rId1" Type="http://schemas.openxmlformats.org/officeDocument/2006/relationships/slideMaster" Target="../slideMasters/slideMaster14.xml"/></Relationships>
</file>

<file path=ppt/slideLayouts/_rels/slideLayout186.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596.xml"/><Relationship Id="rId4" Type="http://schemas.openxmlformats.org/officeDocument/2006/relationships/tags" Target="../tags/tag1595.xml"/><Relationship Id="rId3" Type="http://schemas.openxmlformats.org/officeDocument/2006/relationships/tags" Target="../tags/tag1594.xml"/><Relationship Id="rId2" Type="http://schemas.openxmlformats.org/officeDocument/2006/relationships/tags" Target="../tags/tag1593.xml"/><Relationship Id="rId1" Type="http://schemas.openxmlformats.org/officeDocument/2006/relationships/slideMaster" Target="../slideMasters/slideMaster14.xml"/></Relationships>
</file>

<file path=ppt/slideLayouts/_rels/slideLayout187.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601.xml"/><Relationship Id="rId5" Type="http://schemas.openxmlformats.org/officeDocument/2006/relationships/tags" Target="../tags/tag1600.xml"/><Relationship Id="rId4" Type="http://schemas.openxmlformats.org/officeDocument/2006/relationships/tags" Target="../tags/tag1599.xml"/><Relationship Id="rId3" Type="http://schemas.openxmlformats.org/officeDocument/2006/relationships/tags" Target="../tags/tag1598.xml"/><Relationship Id="rId2" Type="http://schemas.openxmlformats.org/officeDocument/2006/relationships/tags" Target="../tags/tag1597.xml"/><Relationship Id="rId1" Type="http://schemas.openxmlformats.org/officeDocument/2006/relationships/slideMaster" Target="../slideMasters/slideMaster14.xml"/></Relationships>
</file>

<file path=ppt/slideLayouts/_rels/slideLayout188.xml.rels><?xml version="1.0" encoding="UTF-8" standalone="yes"?>
<Relationships xmlns="http://schemas.openxmlformats.org/package/2006/relationships"><Relationship Id="rId9" Type="http://schemas.openxmlformats.org/officeDocument/2006/relationships/tags" Target="../tags/tag1609.xml"/><Relationship Id="rId8" Type="http://schemas.openxmlformats.org/officeDocument/2006/relationships/tags" Target="../tags/tag1608.xml"/><Relationship Id="rId7" Type="http://schemas.openxmlformats.org/officeDocument/2006/relationships/tags" Target="../tags/tag1607.xml"/><Relationship Id="rId6" Type="http://schemas.openxmlformats.org/officeDocument/2006/relationships/tags" Target="../tags/tag1606.xml"/><Relationship Id="rId5" Type="http://schemas.openxmlformats.org/officeDocument/2006/relationships/tags" Target="../tags/tag1605.xml"/><Relationship Id="rId4" Type="http://schemas.openxmlformats.org/officeDocument/2006/relationships/tags" Target="../tags/tag1604.xml"/><Relationship Id="rId3" Type="http://schemas.openxmlformats.org/officeDocument/2006/relationships/tags" Target="../tags/tag1603.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1624.xml"/><Relationship Id="rId24" Type="http://schemas.openxmlformats.org/officeDocument/2006/relationships/image" Target="../media/image3.png"/><Relationship Id="rId23" Type="http://schemas.openxmlformats.org/officeDocument/2006/relationships/tags" Target="../tags/tag1623.xml"/><Relationship Id="rId22" Type="http://schemas.openxmlformats.org/officeDocument/2006/relationships/tags" Target="../tags/tag1622.xml"/><Relationship Id="rId21" Type="http://schemas.openxmlformats.org/officeDocument/2006/relationships/tags" Target="../tags/tag1621.xml"/><Relationship Id="rId20" Type="http://schemas.openxmlformats.org/officeDocument/2006/relationships/tags" Target="../tags/tag1620.xml"/><Relationship Id="rId2" Type="http://schemas.openxmlformats.org/officeDocument/2006/relationships/tags" Target="../tags/tag1602.xml"/><Relationship Id="rId19" Type="http://schemas.openxmlformats.org/officeDocument/2006/relationships/tags" Target="../tags/tag1619.xml"/><Relationship Id="rId18" Type="http://schemas.openxmlformats.org/officeDocument/2006/relationships/tags" Target="../tags/tag1618.xml"/><Relationship Id="rId17" Type="http://schemas.openxmlformats.org/officeDocument/2006/relationships/tags" Target="../tags/tag1617.xml"/><Relationship Id="rId16" Type="http://schemas.openxmlformats.org/officeDocument/2006/relationships/tags" Target="../tags/tag1616.xml"/><Relationship Id="rId15" Type="http://schemas.openxmlformats.org/officeDocument/2006/relationships/tags" Target="../tags/tag1615.xml"/><Relationship Id="rId14" Type="http://schemas.openxmlformats.org/officeDocument/2006/relationships/tags" Target="../tags/tag1614.xml"/><Relationship Id="rId13" Type="http://schemas.openxmlformats.org/officeDocument/2006/relationships/tags" Target="../tags/tag1613.xml"/><Relationship Id="rId12" Type="http://schemas.openxmlformats.org/officeDocument/2006/relationships/tags" Target="../tags/tag1612.xml"/><Relationship Id="rId11" Type="http://schemas.openxmlformats.org/officeDocument/2006/relationships/tags" Target="../tags/tag1611.xml"/><Relationship Id="rId10" Type="http://schemas.openxmlformats.org/officeDocument/2006/relationships/tags" Target="../tags/tag1610.xml"/><Relationship Id="rId1" Type="http://schemas.openxmlformats.org/officeDocument/2006/relationships/slideMaster" Target="../slideMasters/slideMaster14.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140.xml"/><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2.xml.rels><?xml version="1.0" encoding="UTF-8" standalone="yes"?>
<Relationships xmlns="http://schemas.openxmlformats.org/package/2006/relationships"><Relationship Id="rId9" Type="http://schemas.openxmlformats.org/officeDocument/2006/relationships/tags" Target="../tags/tag1640.xml"/><Relationship Id="rId8" Type="http://schemas.openxmlformats.org/officeDocument/2006/relationships/tags" Target="../tags/tag1639.xml"/><Relationship Id="rId7" Type="http://schemas.openxmlformats.org/officeDocument/2006/relationships/tags" Target="../tags/tag1638.xml"/><Relationship Id="rId6" Type="http://schemas.openxmlformats.org/officeDocument/2006/relationships/tags" Target="../tags/tag1637.xml"/><Relationship Id="rId5" Type="http://schemas.openxmlformats.org/officeDocument/2006/relationships/tags" Target="../tags/tag1636.xml"/><Relationship Id="rId4" Type="http://schemas.openxmlformats.org/officeDocument/2006/relationships/tags" Target="../tags/tag1635.xml"/><Relationship Id="rId3" Type="http://schemas.openxmlformats.org/officeDocument/2006/relationships/image" Target="../media/image2.png"/><Relationship Id="rId24" Type="http://schemas.openxmlformats.org/officeDocument/2006/relationships/tags" Target="../tags/tag1655.xml"/><Relationship Id="rId23" Type="http://schemas.openxmlformats.org/officeDocument/2006/relationships/tags" Target="../tags/tag1654.xml"/><Relationship Id="rId22" Type="http://schemas.openxmlformats.org/officeDocument/2006/relationships/tags" Target="../tags/tag1653.xml"/><Relationship Id="rId21" Type="http://schemas.openxmlformats.org/officeDocument/2006/relationships/tags" Target="../tags/tag1652.xml"/><Relationship Id="rId20" Type="http://schemas.openxmlformats.org/officeDocument/2006/relationships/tags" Target="../tags/tag1651.xml"/><Relationship Id="rId2" Type="http://schemas.openxmlformats.org/officeDocument/2006/relationships/image" Target="../media/image1.png"/><Relationship Id="rId19" Type="http://schemas.openxmlformats.org/officeDocument/2006/relationships/tags" Target="../tags/tag1650.xml"/><Relationship Id="rId18" Type="http://schemas.openxmlformats.org/officeDocument/2006/relationships/tags" Target="../tags/tag1649.xml"/><Relationship Id="rId17" Type="http://schemas.openxmlformats.org/officeDocument/2006/relationships/tags" Target="../tags/tag1648.xml"/><Relationship Id="rId16" Type="http://schemas.openxmlformats.org/officeDocument/2006/relationships/tags" Target="../tags/tag1647.xml"/><Relationship Id="rId15" Type="http://schemas.openxmlformats.org/officeDocument/2006/relationships/tags" Target="../tags/tag1646.xml"/><Relationship Id="rId14" Type="http://schemas.openxmlformats.org/officeDocument/2006/relationships/tags" Target="../tags/tag1645.xml"/><Relationship Id="rId13" Type="http://schemas.openxmlformats.org/officeDocument/2006/relationships/tags" Target="../tags/tag1644.xml"/><Relationship Id="rId12" Type="http://schemas.openxmlformats.org/officeDocument/2006/relationships/tags" Target="../tags/tag1643.xml"/><Relationship Id="rId11" Type="http://schemas.openxmlformats.org/officeDocument/2006/relationships/tags" Target="../tags/tag1642.xml"/><Relationship Id="rId10" Type="http://schemas.openxmlformats.org/officeDocument/2006/relationships/tags" Target="../tags/tag1641.xml"/><Relationship Id="rId1" Type="http://schemas.openxmlformats.org/officeDocument/2006/relationships/slideMaster" Target="../slideMasters/slideMaster15.xml"/></Relationships>
</file>

<file path=ppt/slideLayouts/_rels/slideLayout19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660.xml"/><Relationship Id="rId5" Type="http://schemas.openxmlformats.org/officeDocument/2006/relationships/tags" Target="../tags/tag1659.xml"/><Relationship Id="rId4" Type="http://schemas.openxmlformats.org/officeDocument/2006/relationships/tags" Target="../tags/tag1658.xml"/><Relationship Id="rId3" Type="http://schemas.openxmlformats.org/officeDocument/2006/relationships/tags" Target="../tags/tag1657.xml"/><Relationship Id="rId2" Type="http://schemas.openxmlformats.org/officeDocument/2006/relationships/tags" Target="../tags/tag1656.xml"/><Relationship Id="rId1" Type="http://schemas.openxmlformats.org/officeDocument/2006/relationships/slideMaster" Target="../slideMasters/slideMaster15.xml"/></Relationships>
</file>

<file path=ppt/slideLayouts/_rels/slideLayout194.xml.rels><?xml version="1.0" encoding="UTF-8" standalone="yes"?>
<Relationships xmlns="http://schemas.openxmlformats.org/package/2006/relationships"><Relationship Id="rId9" Type="http://schemas.openxmlformats.org/officeDocument/2006/relationships/tags" Target="../tags/tag1668.xml"/><Relationship Id="rId8" Type="http://schemas.openxmlformats.org/officeDocument/2006/relationships/tags" Target="../tags/tag1667.xml"/><Relationship Id="rId7" Type="http://schemas.openxmlformats.org/officeDocument/2006/relationships/tags" Target="../tags/tag1666.xml"/><Relationship Id="rId6" Type="http://schemas.openxmlformats.org/officeDocument/2006/relationships/tags" Target="../tags/tag1665.xml"/><Relationship Id="rId5" Type="http://schemas.openxmlformats.org/officeDocument/2006/relationships/tags" Target="../tags/tag1664.xml"/><Relationship Id="rId4" Type="http://schemas.openxmlformats.org/officeDocument/2006/relationships/tags" Target="../tags/tag1663.xml"/><Relationship Id="rId3" Type="http://schemas.openxmlformats.org/officeDocument/2006/relationships/tags" Target="../tags/tag1662.xml"/><Relationship Id="rId2" Type="http://schemas.openxmlformats.org/officeDocument/2006/relationships/tags" Target="../tags/tag1661.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674.xml"/><Relationship Id="rId14" Type="http://schemas.openxmlformats.org/officeDocument/2006/relationships/tags" Target="../tags/tag1673.xml"/><Relationship Id="rId13" Type="http://schemas.openxmlformats.org/officeDocument/2006/relationships/tags" Target="../tags/tag1672.xml"/><Relationship Id="rId12" Type="http://schemas.openxmlformats.org/officeDocument/2006/relationships/tags" Target="../tags/tag1671.xml"/><Relationship Id="rId11" Type="http://schemas.openxmlformats.org/officeDocument/2006/relationships/tags" Target="../tags/tag1670.xml"/><Relationship Id="rId10" Type="http://schemas.openxmlformats.org/officeDocument/2006/relationships/tags" Target="../tags/tag1669.xml"/><Relationship Id="rId1" Type="http://schemas.openxmlformats.org/officeDocument/2006/relationships/slideMaster" Target="../slideMasters/slideMaster15.xml"/></Relationships>
</file>

<file path=ppt/slideLayouts/_rels/slideLayout195.xml.rels><?xml version="1.0" encoding="UTF-8" standalone="yes"?>
<Relationships xmlns="http://schemas.openxmlformats.org/package/2006/relationships"><Relationship Id="rId9" Type="http://schemas.openxmlformats.org/officeDocument/2006/relationships/tags" Target="../tags/tag1682.xml"/><Relationship Id="rId8" Type="http://schemas.openxmlformats.org/officeDocument/2006/relationships/tags" Target="../tags/tag1681.xml"/><Relationship Id="rId7" Type="http://schemas.openxmlformats.org/officeDocument/2006/relationships/tags" Target="../tags/tag1680.xml"/><Relationship Id="rId6" Type="http://schemas.openxmlformats.org/officeDocument/2006/relationships/tags" Target="../tags/tag1679.xml"/><Relationship Id="rId5" Type="http://schemas.openxmlformats.org/officeDocument/2006/relationships/tags" Target="../tags/tag1678.xml"/><Relationship Id="rId4" Type="http://schemas.openxmlformats.org/officeDocument/2006/relationships/tags" Target="../tags/tag1677.xml"/><Relationship Id="rId3" Type="http://schemas.openxmlformats.org/officeDocument/2006/relationships/tags" Target="../tags/tag1676.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675.xml"/><Relationship Id="rId19" Type="http://schemas.openxmlformats.org/officeDocument/2006/relationships/tags" Target="../tags/tag1692.xml"/><Relationship Id="rId18" Type="http://schemas.openxmlformats.org/officeDocument/2006/relationships/tags" Target="../tags/tag1691.xml"/><Relationship Id="rId17" Type="http://schemas.openxmlformats.org/officeDocument/2006/relationships/tags" Target="../tags/tag1690.xml"/><Relationship Id="rId16" Type="http://schemas.openxmlformats.org/officeDocument/2006/relationships/tags" Target="../tags/tag1689.xml"/><Relationship Id="rId15" Type="http://schemas.openxmlformats.org/officeDocument/2006/relationships/tags" Target="../tags/tag1688.xml"/><Relationship Id="rId14" Type="http://schemas.openxmlformats.org/officeDocument/2006/relationships/tags" Target="../tags/tag1687.xml"/><Relationship Id="rId13" Type="http://schemas.openxmlformats.org/officeDocument/2006/relationships/tags" Target="../tags/tag1686.xml"/><Relationship Id="rId12" Type="http://schemas.openxmlformats.org/officeDocument/2006/relationships/tags" Target="../tags/tag1685.xml"/><Relationship Id="rId11" Type="http://schemas.openxmlformats.org/officeDocument/2006/relationships/tags" Target="../tags/tag1684.xml"/><Relationship Id="rId10" Type="http://schemas.openxmlformats.org/officeDocument/2006/relationships/tags" Target="../tags/tag1683.xml"/><Relationship Id="rId1" Type="http://schemas.openxmlformats.org/officeDocument/2006/relationships/slideMaster" Target="../slideMasters/slideMaster15.xml"/></Relationships>
</file>

<file path=ppt/slideLayouts/_rels/slideLayout196.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698.xml"/><Relationship Id="rId6" Type="http://schemas.openxmlformats.org/officeDocument/2006/relationships/tags" Target="../tags/tag1697.xml"/><Relationship Id="rId5" Type="http://schemas.openxmlformats.org/officeDocument/2006/relationships/tags" Target="../tags/tag1696.xml"/><Relationship Id="rId4" Type="http://schemas.openxmlformats.org/officeDocument/2006/relationships/tags" Target="../tags/tag1695.xml"/><Relationship Id="rId3" Type="http://schemas.openxmlformats.org/officeDocument/2006/relationships/tags" Target="../tags/tag1694.xml"/><Relationship Id="rId2" Type="http://schemas.openxmlformats.org/officeDocument/2006/relationships/tags" Target="../tags/tag1693.xml"/><Relationship Id="rId1" Type="http://schemas.openxmlformats.org/officeDocument/2006/relationships/slideMaster" Target="../slideMasters/slideMaster15.xml"/></Relationships>
</file>

<file path=ppt/slideLayouts/_rels/slideLayout197.xml.rels><?xml version="1.0" encoding="UTF-8" standalone="yes"?>
<Relationships xmlns="http://schemas.openxmlformats.org/package/2006/relationships"><Relationship Id="rId9" Type="http://schemas.openxmlformats.org/officeDocument/2006/relationships/tags" Target="../tags/tag1706.xml"/><Relationship Id="rId8" Type="http://schemas.openxmlformats.org/officeDocument/2006/relationships/tags" Target="../tags/tag1705.xml"/><Relationship Id="rId7" Type="http://schemas.openxmlformats.org/officeDocument/2006/relationships/tags" Target="../tags/tag1704.xml"/><Relationship Id="rId6" Type="http://schemas.openxmlformats.org/officeDocument/2006/relationships/tags" Target="../tags/tag1703.xml"/><Relationship Id="rId5" Type="http://schemas.openxmlformats.org/officeDocument/2006/relationships/tags" Target="../tags/tag1702.xml"/><Relationship Id="rId4" Type="http://schemas.openxmlformats.org/officeDocument/2006/relationships/tags" Target="../tags/tag1701.xml"/><Relationship Id="rId3" Type="http://schemas.openxmlformats.org/officeDocument/2006/relationships/tags" Target="../tags/tag1700.xml"/><Relationship Id="rId2" Type="http://schemas.openxmlformats.org/officeDocument/2006/relationships/tags" Target="../tags/tag1699.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15.xml"/></Relationships>
</file>

<file path=ppt/slideLayouts/_rels/slideLayout19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710.xml"/><Relationship Id="rId4" Type="http://schemas.openxmlformats.org/officeDocument/2006/relationships/tags" Target="../tags/tag1709.xml"/><Relationship Id="rId3" Type="http://schemas.openxmlformats.org/officeDocument/2006/relationships/tags" Target="../tags/tag1708.xml"/><Relationship Id="rId2" Type="http://schemas.openxmlformats.org/officeDocument/2006/relationships/tags" Target="../tags/tag1707.xml"/><Relationship Id="rId1" Type="http://schemas.openxmlformats.org/officeDocument/2006/relationships/slideMaster" Target="../slideMasters/slideMaster15.xml"/></Relationships>
</file>

<file path=ppt/slideLayouts/_rels/slideLayout199.xml.rels><?xml version="1.0" encoding="UTF-8" standalone="yes"?>
<Relationships xmlns="http://schemas.openxmlformats.org/package/2006/relationships"><Relationship Id="rId4" Type="http://schemas.openxmlformats.org/officeDocument/2006/relationships/tags" Target="../tags/tag1713.xml"/><Relationship Id="rId3" Type="http://schemas.openxmlformats.org/officeDocument/2006/relationships/tags" Target="../tags/tag1712.xml"/><Relationship Id="rId2" Type="http://schemas.openxmlformats.org/officeDocument/2006/relationships/tags" Target="../tags/tag1711.xml"/><Relationship Id="rId1" Type="http://schemas.openxmlformats.org/officeDocument/2006/relationships/slideMaster" Target="../slideMasters/slideMaster15.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717.xml"/><Relationship Id="rId4" Type="http://schemas.openxmlformats.org/officeDocument/2006/relationships/tags" Target="../tags/tag1716.xml"/><Relationship Id="rId3" Type="http://schemas.openxmlformats.org/officeDocument/2006/relationships/tags" Target="../tags/tag1715.xml"/><Relationship Id="rId2" Type="http://schemas.openxmlformats.org/officeDocument/2006/relationships/tags" Target="../tags/tag1714.xml"/><Relationship Id="rId1" Type="http://schemas.openxmlformats.org/officeDocument/2006/relationships/slideMaster" Target="../slideMasters/slideMaster15.xml"/></Relationships>
</file>

<file path=ppt/slideLayouts/_rels/slideLayout20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722.xml"/><Relationship Id="rId5" Type="http://schemas.openxmlformats.org/officeDocument/2006/relationships/tags" Target="../tags/tag1721.xml"/><Relationship Id="rId4" Type="http://schemas.openxmlformats.org/officeDocument/2006/relationships/tags" Target="../tags/tag1720.xml"/><Relationship Id="rId3" Type="http://schemas.openxmlformats.org/officeDocument/2006/relationships/tags" Target="../tags/tag1719.xml"/><Relationship Id="rId2" Type="http://schemas.openxmlformats.org/officeDocument/2006/relationships/tags" Target="../tags/tag1718.xml"/><Relationship Id="rId1" Type="http://schemas.openxmlformats.org/officeDocument/2006/relationships/slideMaster" Target="../slideMasters/slideMaster15.xml"/></Relationships>
</file>

<file path=ppt/slideLayouts/_rels/slideLayout202.xml.rels><?xml version="1.0" encoding="UTF-8" standalone="yes"?>
<Relationships xmlns="http://schemas.openxmlformats.org/package/2006/relationships"><Relationship Id="rId9" Type="http://schemas.openxmlformats.org/officeDocument/2006/relationships/tags" Target="../tags/tag1730.xml"/><Relationship Id="rId8" Type="http://schemas.openxmlformats.org/officeDocument/2006/relationships/tags" Target="../tags/tag1729.xml"/><Relationship Id="rId7" Type="http://schemas.openxmlformats.org/officeDocument/2006/relationships/tags" Target="../tags/tag1728.xml"/><Relationship Id="rId6" Type="http://schemas.openxmlformats.org/officeDocument/2006/relationships/tags" Target="../tags/tag1727.xml"/><Relationship Id="rId5" Type="http://schemas.openxmlformats.org/officeDocument/2006/relationships/tags" Target="../tags/tag1726.xml"/><Relationship Id="rId4" Type="http://schemas.openxmlformats.org/officeDocument/2006/relationships/tags" Target="../tags/tag1725.xml"/><Relationship Id="rId3" Type="http://schemas.openxmlformats.org/officeDocument/2006/relationships/tags" Target="../tags/tag1724.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1745.xml"/><Relationship Id="rId24" Type="http://schemas.openxmlformats.org/officeDocument/2006/relationships/image" Target="../media/image3.png"/><Relationship Id="rId23" Type="http://schemas.openxmlformats.org/officeDocument/2006/relationships/tags" Target="../tags/tag1744.xml"/><Relationship Id="rId22" Type="http://schemas.openxmlformats.org/officeDocument/2006/relationships/tags" Target="../tags/tag1743.xml"/><Relationship Id="rId21" Type="http://schemas.openxmlformats.org/officeDocument/2006/relationships/tags" Target="../tags/tag1742.xml"/><Relationship Id="rId20" Type="http://schemas.openxmlformats.org/officeDocument/2006/relationships/tags" Target="../tags/tag1741.xml"/><Relationship Id="rId2" Type="http://schemas.openxmlformats.org/officeDocument/2006/relationships/tags" Target="../tags/tag1723.xml"/><Relationship Id="rId19" Type="http://schemas.openxmlformats.org/officeDocument/2006/relationships/tags" Target="../tags/tag1740.xml"/><Relationship Id="rId18" Type="http://schemas.openxmlformats.org/officeDocument/2006/relationships/tags" Target="../tags/tag1739.xml"/><Relationship Id="rId17" Type="http://schemas.openxmlformats.org/officeDocument/2006/relationships/tags" Target="../tags/tag1738.xml"/><Relationship Id="rId16" Type="http://schemas.openxmlformats.org/officeDocument/2006/relationships/tags" Target="../tags/tag1737.xml"/><Relationship Id="rId15" Type="http://schemas.openxmlformats.org/officeDocument/2006/relationships/tags" Target="../tags/tag1736.xml"/><Relationship Id="rId14" Type="http://schemas.openxmlformats.org/officeDocument/2006/relationships/tags" Target="../tags/tag1735.xml"/><Relationship Id="rId13" Type="http://schemas.openxmlformats.org/officeDocument/2006/relationships/tags" Target="../tags/tag1734.xml"/><Relationship Id="rId12" Type="http://schemas.openxmlformats.org/officeDocument/2006/relationships/tags" Target="../tags/tag1733.xml"/><Relationship Id="rId11" Type="http://schemas.openxmlformats.org/officeDocument/2006/relationships/tags" Target="../tags/tag1732.xml"/><Relationship Id="rId10" Type="http://schemas.openxmlformats.org/officeDocument/2006/relationships/tags" Target="../tags/tag1731.xml"/><Relationship Id="rId1" Type="http://schemas.openxmlformats.org/officeDocument/2006/relationships/slideMaster" Target="../slideMasters/slideMaster15.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6.xml.rels><?xml version="1.0" encoding="UTF-8" standalone="yes"?>
<Relationships xmlns="http://schemas.openxmlformats.org/package/2006/relationships"><Relationship Id="rId9" Type="http://schemas.openxmlformats.org/officeDocument/2006/relationships/tags" Target="../tags/tag1761.xml"/><Relationship Id="rId8" Type="http://schemas.openxmlformats.org/officeDocument/2006/relationships/tags" Target="../tags/tag1760.xml"/><Relationship Id="rId7" Type="http://schemas.openxmlformats.org/officeDocument/2006/relationships/tags" Target="../tags/tag1759.xml"/><Relationship Id="rId6" Type="http://schemas.openxmlformats.org/officeDocument/2006/relationships/tags" Target="../tags/tag1758.xml"/><Relationship Id="rId5" Type="http://schemas.openxmlformats.org/officeDocument/2006/relationships/tags" Target="../tags/tag1757.xml"/><Relationship Id="rId4" Type="http://schemas.openxmlformats.org/officeDocument/2006/relationships/tags" Target="../tags/tag1756.xml"/><Relationship Id="rId3" Type="http://schemas.openxmlformats.org/officeDocument/2006/relationships/image" Target="../media/image2.png"/><Relationship Id="rId24" Type="http://schemas.openxmlformats.org/officeDocument/2006/relationships/tags" Target="../tags/tag1776.xml"/><Relationship Id="rId23" Type="http://schemas.openxmlformats.org/officeDocument/2006/relationships/tags" Target="../tags/tag1775.xml"/><Relationship Id="rId22" Type="http://schemas.openxmlformats.org/officeDocument/2006/relationships/tags" Target="../tags/tag1774.xml"/><Relationship Id="rId21" Type="http://schemas.openxmlformats.org/officeDocument/2006/relationships/tags" Target="../tags/tag1773.xml"/><Relationship Id="rId20" Type="http://schemas.openxmlformats.org/officeDocument/2006/relationships/tags" Target="../tags/tag1772.xml"/><Relationship Id="rId2" Type="http://schemas.openxmlformats.org/officeDocument/2006/relationships/image" Target="../media/image1.png"/><Relationship Id="rId19" Type="http://schemas.openxmlformats.org/officeDocument/2006/relationships/tags" Target="../tags/tag1771.xml"/><Relationship Id="rId18" Type="http://schemas.openxmlformats.org/officeDocument/2006/relationships/tags" Target="../tags/tag1770.xml"/><Relationship Id="rId17" Type="http://schemas.openxmlformats.org/officeDocument/2006/relationships/tags" Target="../tags/tag1769.xml"/><Relationship Id="rId16" Type="http://schemas.openxmlformats.org/officeDocument/2006/relationships/tags" Target="../tags/tag1768.xml"/><Relationship Id="rId15" Type="http://schemas.openxmlformats.org/officeDocument/2006/relationships/tags" Target="../tags/tag1767.xml"/><Relationship Id="rId14" Type="http://schemas.openxmlformats.org/officeDocument/2006/relationships/tags" Target="../tags/tag1766.xml"/><Relationship Id="rId13" Type="http://schemas.openxmlformats.org/officeDocument/2006/relationships/tags" Target="../tags/tag1765.xml"/><Relationship Id="rId12" Type="http://schemas.openxmlformats.org/officeDocument/2006/relationships/tags" Target="../tags/tag1764.xml"/><Relationship Id="rId11" Type="http://schemas.openxmlformats.org/officeDocument/2006/relationships/tags" Target="../tags/tag1763.xml"/><Relationship Id="rId10" Type="http://schemas.openxmlformats.org/officeDocument/2006/relationships/tags" Target="../tags/tag1762.xml"/><Relationship Id="rId1" Type="http://schemas.openxmlformats.org/officeDocument/2006/relationships/slideMaster" Target="../slideMasters/slideMaster16.xml"/></Relationships>
</file>

<file path=ppt/slideLayouts/_rels/slideLayout207.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781.xml"/><Relationship Id="rId5" Type="http://schemas.openxmlformats.org/officeDocument/2006/relationships/tags" Target="../tags/tag1780.xml"/><Relationship Id="rId4" Type="http://schemas.openxmlformats.org/officeDocument/2006/relationships/tags" Target="../tags/tag1779.xml"/><Relationship Id="rId3" Type="http://schemas.openxmlformats.org/officeDocument/2006/relationships/tags" Target="../tags/tag1778.xml"/><Relationship Id="rId2" Type="http://schemas.openxmlformats.org/officeDocument/2006/relationships/tags" Target="../tags/tag1777.xml"/><Relationship Id="rId1" Type="http://schemas.openxmlformats.org/officeDocument/2006/relationships/slideMaster" Target="../slideMasters/slideMaster16.xml"/></Relationships>
</file>

<file path=ppt/slideLayouts/_rels/slideLayout208.xml.rels><?xml version="1.0" encoding="UTF-8" standalone="yes"?>
<Relationships xmlns="http://schemas.openxmlformats.org/package/2006/relationships"><Relationship Id="rId9" Type="http://schemas.openxmlformats.org/officeDocument/2006/relationships/tags" Target="../tags/tag1789.xml"/><Relationship Id="rId8" Type="http://schemas.openxmlformats.org/officeDocument/2006/relationships/tags" Target="../tags/tag1788.xml"/><Relationship Id="rId7" Type="http://schemas.openxmlformats.org/officeDocument/2006/relationships/tags" Target="../tags/tag1787.xml"/><Relationship Id="rId6" Type="http://schemas.openxmlformats.org/officeDocument/2006/relationships/tags" Target="../tags/tag1786.xml"/><Relationship Id="rId5" Type="http://schemas.openxmlformats.org/officeDocument/2006/relationships/tags" Target="../tags/tag1785.xml"/><Relationship Id="rId4" Type="http://schemas.openxmlformats.org/officeDocument/2006/relationships/tags" Target="../tags/tag1784.xml"/><Relationship Id="rId3" Type="http://schemas.openxmlformats.org/officeDocument/2006/relationships/tags" Target="../tags/tag1783.xml"/><Relationship Id="rId2" Type="http://schemas.openxmlformats.org/officeDocument/2006/relationships/tags" Target="../tags/tag1782.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795.xml"/><Relationship Id="rId14" Type="http://schemas.openxmlformats.org/officeDocument/2006/relationships/tags" Target="../tags/tag1794.xml"/><Relationship Id="rId13" Type="http://schemas.openxmlformats.org/officeDocument/2006/relationships/tags" Target="../tags/tag1793.xml"/><Relationship Id="rId12" Type="http://schemas.openxmlformats.org/officeDocument/2006/relationships/tags" Target="../tags/tag1792.xml"/><Relationship Id="rId11" Type="http://schemas.openxmlformats.org/officeDocument/2006/relationships/tags" Target="../tags/tag1791.xml"/><Relationship Id="rId10" Type="http://schemas.openxmlformats.org/officeDocument/2006/relationships/tags" Target="../tags/tag1790.xml"/><Relationship Id="rId1" Type="http://schemas.openxmlformats.org/officeDocument/2006/relationships/slideMaster" Target="../slideMasters/slideMaster16.xml"/></Relationships>
</file>

<file path=ppt/slideLayouts/_rels/slideLayout209.xml.rels><?xml version="1.0" encoding="UTF-8" standalone="yes"?>
<Relationships xmlns="http://schemas.openxmlformats.org/package/2006/relationships"><Relationship Id="rId9" Type="http://schemas.openxmlformats.org/officeDocument/2006/relationships/tags" Target="../tags/tag1803.xml"/><Relationship Id="rId8" Type="http://schemas.openxmlformats.org/officeDocument/2006/relationships/tags" Target="../tags/tag1802.xml"/><Relationship Id="rId7" Type="http://schemas.openxmlformats.org/officeDocument/2006/relationships/tags" Target="../tags/tag1801.xml"/><Relationship Id="rId6" Type="http://schemas.openxmlformats.org/officeDocument/2006/relationships/tags" Target="../tags/tag1800.xml"/><Relationship Id="rId5" Type="http://schemas.openxmlformats.org/officeDocument/2006/relationships/tags" Target="../tags/tag1799.xml"/><Relationship Id="rId4" Type="http://schemas.openxmlformats.org/officeDocument/2006/relationships/tags" Target="../tags/tag1798.xml"/><Relationship Id="rId3" Type="http://schemas.openxmlformats.org/officeDocument/2006/relationships/tags" Target="../tags/tag1797.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796.xml"/><Relationship Id="rId19" Type="http://schemas.openxmlformats.org/officeDocument/2006/relationships/tags" Target="../tags/tag1813.xml"/><Relationship Id="rId18" Type="http://schemas.openxmlformats.org/officeDocument/2006/relationships/tags" Target="../tags/tag1812.xml"/><Relationship Id="rId17" Type="http://schemas.openxmlformats.org/officeDocument/2006/relationships/tags" Target="../tags/tag1811.xml"/><Relationship Id="rId16" Type="http://schemas.openxmlformats.org/officeDocument/2006/relationships/tags" Target="../tags/tag1810.xml"/><Relationship Id="rId15" Type="http://schemas.openxmlformats.org/officeDocument/2006/relationships/tags" Target="../tags/tag1809.xml"/><Relationship Id="rId14" Type="http://schemas.openxmlformats.org/officeDocument/2006/relationships/tags" Target="../tags/tag1808.xml"/><Relationship Id="rId13" Type="http://schemas.openxmlformats.org/officeDocument/2006/relationships/tags" Target="../tags/tag1807.xml"/><Relationship Id="rId12" Type="http://schemas.openxmlformats.org/officeDocument/2006/relationships/tags" Target="../tags/tag1806.xml"/><Relationship Id="rId11" Type="http://schemas.openxmlformats.org/officeDocument/2006/relationships/tags" Target="../tags/tag1805.xml"/><Relationship Id="rId10" Type="http://schemas.openxmlformats.org/officeDocument/2006/relationships/tags" Target="../tags/tag1804.xml"/><Relationship Id="rId1" Type="http://schemas.openxmlformats.org/officeDocument/2006/relationships/slideMaster" Target="../slideMasters/slideMaster16.xml"/></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819.xml"/><Relationship Id="rId6" Type="http://schemas.openxmlformats.org/officeDocument/2006/relationships/tags" Target="../tags/tag1818.xml"/><Relationship Id="rId5" Type="http://schemas.openxmlformats.org/officeDocument/2006/relationships/tags" Target="../tags/tag1817.xml"/><Relationship Id="rId4" Type="http://schemas.openxmlformats.org/officeDocument/2006/relationships/tags" Target="../tags/tag1816.xml"/><Relationship Id="rId3" Type="http://schemas.openxmlformats.org/officeDocument/2006/relationships/tags" Target="../tags/tag1815.xml"/><Relationship Id="rId2" Type="http://schemas.openxmlformats.org/officeDocument/2006/relationships/tags" Target="../tags/tag1814.xml"/><Relationship Id="rId1" Type="http://schemas.openxmlformats.org/officeDocument/2006/relationships/slideMaster" Target="../slideMasters/slideMaster16.xml"/></Relationships>
</file>

<file path=ppt/slideLayouts/_rels/slideLayout211.xml.rels><?xml version="1.0" encoding="UTF-8" standalone="yes"?>
<Relationships xmlns="http://schemas.openxmlformats.org/package/2006/relationships"><Relationship Id="rId9" Type="http://schemas.openxmlformats.org/officeDocument/2006/relationships/tags" Target="../tags/tag1827.xml"/><Relationship Id="rId8" Type="http://schemas.openxmlformats.org/officeDocument/2006/relationships/tags" Target="../tags/tag1826.xml"/><Relationship Id="rId7" Type="http://schemas.openxmlformats.org/officeDocument/2006/relationships/tags" Target="../tags/tag1825.xml"/><Relationship Id="rId6" Type="http://schemas.openxmlformats.org/officeDocument/2006/relationships/tags" Target="../tags/tag1824.xml"/><Relationship Id="rId5" Type="http://schemas.openxmlformats.org/officeDocument/2006/relationships/tags" Target="../tags/tag1823.xml"/><Relationship Id="rId4" Type="http://schemas.openxmlformats.org/officeDocument/2006/relationships/tags" Target="../tags/tag1822.xml"/><Relationship Id="rId3" Type="http://schemas.openxmlformats.org/officeDocument/2006/relationships/tags" Target="../tags/tag1821.xml"/><Relationship Id="rId2" Type="http://schemas.openxmlformats.org/officeDocument/2006/relationships/tags" Target="../tags/tag1820.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16.xml"/></Relationships>
</file>

<file path=ppt/slideLayouts/_rels/slideLayout212.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831.xml"/><Relationship Id="rId4" Type="http://schemas.openxmlformats.org/officeDocument/2006/relationships/tags" Target="../tags/tag1830.xml"/><Relationship Id="rId3" Type="http://schemas.openxmlformats.org/officeDocument/2006/relationships/tags" Target="../tags/tag1829.xml"/><Relationship Id="rId2" Type="http://schemas.openxmlformats.org/officeDocument/2006/relationships/tags" Target="../tags/tag1828.xml"/><Relationship Id="rId1" Type="http://schemas.openxmlformats.org/officeDocument/2006/relationships/slideMaster" Target="../slideMasters/slideMaster16.xml"/></Relationships>
</file>

<file path=ppt/slideLayouts/_rels/slideLayout213.xml.rels><?xml version="1.0" encoding="UTF-8" standalone="yes"?>
<Relationships xmlns="http://schemas.openxmlformats.org/package/2006/relationships"><Relationship Id="rId4" Type="http://schemas.openxmlformats.org/officeDocument/2006/relationships/tags" Target="../tags/tag1834.xml"/><Relationship Id="rId3" Type="http://schemas.openxmlformats.org/officeDocument/2006/relationships/tags" Target="../tags/tag1833.xml"/><Relationship Id="rId2" Type="http://schemas.openxmlformats.org/officeDocument/2006/relationships/tags" Target="../tags/tag1832.xml"/><Relationship Id="rId1" Type="http://schemas.openxmlformats.org/officeDocument/2006/relationships/slideMaster" Target="../slideMasters/slideMaster16.xml"/></Relationships>
</file>

<file path=ppt/slideLayouts/_rels/slideLayout214.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838.xml"/><Relationship Id="rId4" Type="http://schemas.openxmlformats.org/officeDocument/2006/relationships/tags" Target="../tags/tag1837.xml"/><Relationship Id="rId3" Type="http://schemas.openxmlformats.org/officeDocument/2006/relationships/tags" Target="../tags/tag1836.xml"/><Relationship Id="rId2" Type="http://schemas.openxmlformats.org/officeDocument/2006/relationships/tags" Target="../tags/tag1835.xml"/><Relationship Id="rId1" Type="http://schemas.openxmlformats.org/officeDocument/2006/relationships/slideMaster" Target="../slideMasters/slideMaster16.xml"/></Relationships>
</file>

<file path=ppt/slideLayouts/_rels/slideLayout215.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843.xml"/><Relationship Id="rId5" Type="http://schemas.openxmlformats.org/officeDocument/2006/relationships/tags" Target="../tags/tag1842.xml"/><Relationship Id="rId4" Type="http://schemas.openxmlformats.org/officeDocument/2006/relationships/tags" Target="../tags/tag1841.xml"/><Relationship Id="rId3" Type="http://schemas.openxmlformats.org/officeDocument/2006/relationships/tags" Target="../tags/tag1840.xml"/><Relationship Id="rId2" Type="http://schemas.openxmlformats.org/officeDocument/2006/relationships/tags" Target="../tags/tag1839.xml"/><Relationship Id="rId1" Type="http://schemas.openxmlformats.org/officeDocument/2006/relationships/slideMaster" Target="../slideMasters/slideMaster16.xml"/></Relationships>
</file>

<file path=ppt/slideLayouts/_rels/slideLayout216.xml.rels><?xml version="1.0" encoding="UTF-8" standalone="yes"?>
<Relationships xmlns="http://schemas.openxmlformats.org/package/2006/relationships"><Relationship Id="rId9" Type="http://schemas.openxmlformats.org/officeDocument/2006/relationships/tags" Target="../tags/tag1851.xml"/><Relationship Id="rId8" Type="http://schemas.openxmlformats.org/officeDocument/2006/relationships/tags" Target="../tags/tag1850.xml"/><Relationship Id="rId7" Type="http://schemas.openxmlformats.org/officeDocument/2006/relationships/tags" Target="../tags/tag1849.xml"/><Relationship Id="rId6" Type="http://schemas.openxmlformats.org/officeDocument/2006/relationships/tags" Target="../tags/tag1848.xml"/><Relationship Id="rId5" Type="http://schemas.openxmlformats.org/officeDocument/2006/relationships/tags" Target="../tags/tag1847.xml"/><Relationship Id="rId4" Type="http://schemas.openxmlformats.org/officeDocument/2006/relationships/tags" Target="../tags/tag1846.xml"/><Relationship Id="rId3" Type="http://schemas.openxmlformats.org/officeDocument/2006/relationships/tags" Target="../tags/tag1845.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1866.xml"/><Relationship Id="rId24" Type="http://schemas.openxmlformats.org/officeDocument/2006/relationships/image" Target="../media/image3.png"/><Relationship Id="rId23" Type="http://schemas.openxmlformats.org/officeDocument/2006/relationships/tags" Target="../tags/tag1865.xml"/><Relationship Id="rId22" Type="http://schemas.openxmlformats.org/officeDocument/2006/relationships/tags" Target="../tags/tag1864.xml"/><Relationship Id="rId21" Type="http://schemas.openxmlformats.org/officeDocument/2006/relationships/tags" Target="../tags/tag1863.xml"/><Relationship Id="rId20" Type="http://schemas.openxmlformats.org/officeDocument/2006/relationships/tags" Target="../tags/tag1862.xml"/><Relationship Id="rId2" Type="http://schemas.openxmlformats.org/officeDocument/2006/relationships/tags" Target="../tags/tag1844.xml"/><Relationship Id="rId19" Type="http://schemas.openxmlformats.org/officeDocument/2006/relationships/tags" Target="../tags/tag1861.xml"/><Relationship Id="rId18" Type="http://schemas.openxmlformats.org/officeDocument/2006/relationships/tags" Target="../tags/tag1860.xml"/><Relationship Id="rId17" Type="http://schemas.openxmlformats.org/officeDocument/2006/relationships/tags" Target="../tags/tag1859.xml"/><Relationship Id="rId16" Type="http://schemas.openxmlformats.org/officeDocument/2006/relationships/tags" Target="../tags/tag1858.xml"/><Relationship Id="rId15" Type="http://schemas.openxmlformats.org/officeDocument/2006/relationships/tags" Target="../tags/tag1857.xml"/><Relationship Id="rId14" Type="http://schemas.openxmlformats.org/officeDocument/2006/relationships/tags" Target="../tags/tag1856.xml"/><Relationship Id="rId13" Type="http://schemas.openxmlformats.org/officeDocument/2006/relationships/tags" Target="../tags/tag1855.xml"/><Relationship Id="rId12" Type="http://schemas.openxmlformats.org/officeDocument/2006/relationships/tags" Target="../tags/tag1854.xml"/><Relationship Id="rId11" Type="http://schemas.openxmlformats.org/officeDocument/2006/relationships/tags" Target="../tags/tag1853.xml"/><Relationship Id="rId10" Type="http://schemas.openxmlformats.org/officeDocument/2006/relationships/tags" Target="../tags/tag1852.xml"/><Relationship Id="rId1" Type="http://schemas.openxmlformats.org/officeDocument/2006/relationships/slideMaster" Target="../slideMasters/slideMaster16.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57.xml"/><Relationship Id="rId8" Type="http://schemas.openxmlformats.org/officeDocument/2006/relationships/tags" Target="../tags/tag156.xml"/><Relationship Id="rId7" Type="http://schemas.openxmlformats.org/officeDocument/2006/relationships/tags" Target="../tags/tag155.xml"/><Relationship Id="rId6" Type="http://schemas.openxmlformats.org/officeDocument/2006/relationships/tags" Target="../tags/tag154.xml"/><Relationship Id="rId5" Type="http://schemas.openxmlformats.org/officeDocument/2006/relationships/tags" Target="../tags/tag153.xml"/><Relationship Id="rId4" Type="http://schemas.openxmlformats.org/officeDocument/2006/relationships/tags" Target="../tags/tag152.xml"/><Relationship Id="rId3" Type="http://schemas.openxmlformats.org/officeDocument/2006/relationships/tags" Target="../tags/tag151.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172.xml"/><Relationship Id="rId24" Type="http://schemas.openxmlformats.org/officeDocument/2006/relationships/image" Target="../media/image3.png"/><Relationship Id="rId23" Type="http://schemas.openxmlformats.org/officeDocument/2006/relationships/tags" Target="../tags/tag171.xml"/><Relationship Id="rId22" Type="http://schemas.openxmlformats.org/officeDocument/2006/relationships/tags" Target="../tags/tag170.xml"/><Relationship Id="rId21" Type="http://schemas.openxmlformats.org/officeDocument/2006/relationships/tags" Target="../tags/tag169.xml"/><Relationship Id="rId20" Type="http://schemas.openxmlformats.org/officeDocument/2006/relationships/tags" Target="../tags/tag168.xml"/><Relationship Id="rId2" Type="http://schemas.openxmlformats.org/officeDocument/2006/relationships/tags" Target="../tags/tag150.xml"/><Relationship Id="rId19" Type="http://schemas.openxmlformats.org/officeDocument/2006/relationships/tags" Target="../tags/tag167.xml"/><Relationship Id="rId18" Type="http://schemas.openxmlformats.org/officeDocument/2006/relationships/tags" Target="../tags/tag166.xml"/><Relationship Id="rId17" Type="http://schemas.openxmlformats.org/officeDocument/2006/relationships/tags" Target="../tags/tag165.xml"/><Relationship Id="rId16" Type="http://schemas.openxmlformats.org/officeDocument/2006/relationships/tags" Target="../tags/tag164.xml"/><Relationship Id="rId15" Type="http://schemas.openxmlformats.org/officeDocument/2006/relationships/tags" Target="../tags/tag163.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tags" Target="../tags/tag159.xml"/><Relationship Id="rId10" Type="http://schemas.openxmlformats.org/officeDocument/2006/relationships/tags" Target="../tags/tag158.xml"/><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9" Type="http://schemas.openxmlformats.org/officeDocument/2006/relationships/tags" Target="../tags/tag1882.xml"/><Relationship Id="rId8" Type="http://schemas.openxmlformats.org/officeDocument/2006/relationships/tags" Target="../tags/tag1881.xml"/><Relationship Id="rId7" Type="http://schemas.openxmlformats.org/officeDocument/2006/relationships/tags" Target="../tags/tag1880.xml"/><Relationship Id="rId6" Type="http://schemas.openxmlformats.org/officeDocument/2006/relationships/tags" Target="../tags/tag1879.xml"/><Relationship Id="rId5" Type="http://schemas.openxmlformats.org/officeDocument/2006/relationships/tags" Target="../tags/tag1878.xml"/><Relationship Id="rId4" Type="http://schemas.openxmlformats.org/officeDocument/2006/relationships/tags" Target="../tags/tag1877.xml"/><Relationship Id="rId3" Type="http://schemas.openxmlformats.org/officeDocument/2006/relationships/image" Target="../media/image2.png"/><Relationship Id="rId24" Type="http://schemas.openxmlformats.org/officeDocument/2006/relationships/tags" Target="../tags/tag1897.xml"/><Relationship Id="rId23" Type="http://schemas.openxmlformats.org/officeDocument/2006/relationships/tags" Target="../tags/tag1896.xml"/><Relationship Id="rId22" Type="http://schemas.openxmlformats.org/officeDocument/2006/relationships/tags" Target="../tags/tag1895.xml"/><Relationship Id="rId21" Type="http://schemas.openxmlformats.org/officeDocument/2006/relationships/tags" Target="../tags/tag1894.xml"/><Relationship Id="rId20" Type="http://schemas.openxmlformats.org/officeDocument/2006/relationships/tags" Target="../tags/tag1893.xml"/><Relationship Id="rId2" Type="http://schemas.openxmlformats.org/officeDocument/2006/relationships/image" Target="../media/image1.png"/><Relationship Id="rId19" Type="http://schemas.openxmlformats.org/officeDocument/2006/relationships/tags" Target="../tags/tag1892.xml"/><Relationship Id="rId18" Type="http://schemas.openxmlformats.org/officeDocument/2006/relationships/tags" Target="../tags/tag1891.xml"/><Relationship Id="rId17" Type="http://schemas.openxmlformats.org/officeDocument/2006/relationships/tags" Target="../tags/tag1890.xml"/><Relationship Id="rId16" Type="http://schemas.openxmlformats.org/officeDocument/2006/relationships/tags" Target="../tags/tag1889.xml"/><Relationship Id="rId15" Type="http://schemas.openxmlformats.org/officeDocument/2006/relationships/tags" Target="../tags/tag1888.xml"/><Relationship Id="rId14" Type="http://schemas.openxmlformats.org/officeDocument/2006/relationships/tags" Target="../tags/tag1887.xml"/><Relationship Id="rId13" Type="http://schemas.openxmlformats.org/officeDocument/2006/relationships/tags" Target="../tags/tag1886.xml"/><Relationship Id="rId12" Type="http://schemas.openxmlformats.org/officeDocument/2006/relationships/tags" Target="../tags/tag1885.xml"/><Relationship Id="rId11" Type="http://schemas.openxmlformats.org/officeDocument/2006/relationships/tags" Target="../tags/tag1884.xml"/><Relationship Id="rId10" Type="http://schemas.openxmlformats.org/officeDocument/2006/relationships/tags" Target="../tags/tag1883.xml"/><Relationship Id="rId1" Type="http://schemas.openxmlformats.org/officeDocument/2006/relationships/slideMaster" Target="../slideMasters/slideMaster17.xml"/></Relationships>
</file>

<file path=ppt/slideLayouts/_rels/slideLayout22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902.xml"/><Relationship Id="rId5" Type="http://schemas.openxmlformats.org/officeDocument/2006/relationships/tags" Target="../tags/tag1901.xml"/><Relationship Id="rId4" Type="http://schemas.openxmlformats.org/officeDocument/2006/relationships/tags" Target="../tags/tag1900.xml"/><Relationship Id="rId3" Type="http://schemas.openxmlformats.org/officeDocument/2006/relationships/tags" Target="../tags/tag1899.xml"/><Relationship Id="rId2" Type="http://schemas.openxmlformats.org/officeDocument/2006/relationships/tags" Target="../tags/tag1898.xml"/><Relationship Id="rId1" Type="http://schemas.openxmlformats.org/officeDocument/2006/relationships/slideMaster" Target="../slideMasters/slideMaster17.xml"/></Relationships>
</file>

<file path=ppt/slideLayouts/_rels/slideLayout222.xml.rels><?xml version="1.0" encoding="UTF-8" standalone="yes"?>
<Relationships xmlns="http://schemas.openxmlformats.org/package/2006/relationships"><Relationship Id="rId9" Type="http://schemas.openxmlformats.org/officeDocument/2006/relationships/tags" Target="../tags/tag1910.xml"/><Relationship Id="rId8" Type="http://schemas.openxmlformats.org/officeDocument/2006/relationships/tags" Target="../tags/tag1909.xml"/><Relationship Id="rId7" Type="http://schemas.openxmlformats.org/officeDocument/2006/relationships/tags" Target="../tags/tag1908.xml"/><Relationship Id="rId6" Type="http://schemas.openxmlformats.org/officeDocument/2006/relationships/tags" Target="../tags/tag1907.xml"/><Relationship Id="rId5" Type="http://schemas.openxmlformats.org/officeDocument/2006/relationships/tags" Target="../tags/tag1906.xml"/><Relationship Id="rId4" Type="http://schemas.openxmlformats.org/officeDocument/2006/relationships/tags" Target="../tags/tag1905.xml"/><Relationship Id="rId3" Type="http://schemas.openxmlformats.org/officeDocument/2006/relationships/tags" Target="../tags/tag1904.xml"/><Relationship Id="rId2" Type="http://schemas.openxmlformats.org/officeDocument/2006/relationships/tags" Target="../tags/tag1903.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1916.xml"/><Relationship Id="rId14" Type="http://schemas.openxmlformats.org/officeDocument/2006/relationships/tags" Target="../tags/tag1915.xml"/><Relationship Id="rId13" Type="http://schemas.openxmlformats.org/officeDocument/2006/relationships/tags" Target="../tags/tag1914.xml"/><Relationship Id="rId12" Type="http://schemas.openxmlformats.org/officeDocument/2006/relationships/tags" Target="../tags/tag1913.xml"/><Relationship Id="rId11" Type="http://schemas.openxmlformats.org/officeDocument/2006/relationships/tags" Target="../tags/tag1912.xml"/><Relationship Id="rId10" Type="http://schemas.openxmlformats.org/officeDocument/2006/relationships/tags" Target="../tags/tag1911.xml"/><Relationship Id="rId1" Type="http://schemas.openxmlformats.org/officeDocument/2006/relationships/slideMaster" Target="../slideMasters/slideMaster17.xml"/></Relationships>
</file>

<file path=ppt/slideLayouts/_rels/slideLayout223.xml.rels><?xml version="1.0" encoding="UTF-8" standalone="yes"?>
<Relationships xmlns="http://schemas.openxmlformats.org/package/2006/relationships"><Relationship Id="rId9" Type="http://schemas.openxmlformats.org/officeDocument/2006/relationships/tags" Target="../tags/tag1924.xml"/><Relationship Id="rId8" Type="http://schemas.openxmlformats.org/officeDocument/2006/relationships/tags" Target="../tags/tag1923.xml"/><Relationship Id="rId7" Type="http://schemas.openxmlformats.org/officeDocument/2006/relationships/tags" Target="../tags/tag1922.xml"/><Relationship Id="rId6" Type="http://schemas.openxmlformats.org/officeDocument/2006/relationships/tags" Target="../tags/tag1921.xml"/><Relationship Id="rId5" Type="http://schemas.openxmlformats.org/officeDocument/2006/relationships/tags" Target="../tags/tag1920.xml"/><Relationship Id="rId4" Type="http://schemas.openxmlformats.org/officeDocument/2006/relationships/tags" Target="../tags/tag1919.xml"/><Relationship Id="rId3" Type="http://schemas.openxmlformats.org/officeDocument/2006/relationships/tags" Target="../tags/tag1918.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1917.xml"/><Relationship Id="rId19" Type="http://schemas.openxmlformats.org/officeDocument/2006/relationships/tags" Target="../tags/tag1934.xml"/><Relationship Id="rId18" Type="http://schemas.openxmlformats.org/officeDocument/2006/relationships/tags" Target="../tags/tag1933.xml"/><Relationship Id="rId17" Type="http://schemas.openxmlformats.org/officeDocument/2006/relationships/tags" Target="../tags/tag1932.xml"/><Relationship Id="rId16" Type="http://schemas.openxmlformats.org/officeDocument/2006/relationships/tags" Target="../tags/tag1931.xml"/><Relationship Id="rId15" Type="http://schemas.openxmlformats.org/officeDocument/2006/relationships/tags" Target="../tags/tag1930.xml"/><Relationship Id="rId14" Type="http://schemas.openxmlformats.org/officeDocument/2006/relationships/tags" Target="../tags/tag1929.xml"/><Relationship Id="rId13" Type="http://schemas.openxmlformats.org/officeDocument/2006/relationships/tags" Target="../tags/tag1928.xml"/><Relationship Id="rId12" Type="http://schemas.openxmlformats.org/officeDocument/2006/relationships/tags" Target="../tags/tag1927.xml"/><Relationship Id="rId11" Type="http://schemas.openxmlformats.org/officeDocument/2006/relationships/tags" Target="../tags/tag1926.xml"/><Relationship Id="rId10" Type="http://schemas.openxmlformats.org/officeDocument/2006/relationships/tags" Target="../tags/tag1925.xml"/><Relationship Id="rId1" Type="http://schemas.openxmlformats.org/officeDocument/2006/relationships/slideMaster" Target="../slideMasters/slideMaster17.xml"/></Relationships>
</file>

<file path=ppt/slideLayouts/_rels/slideLayout224.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1940.xml"/><Relationship Id="rId6" Type="http://schemas.openxmlformats.org/officeDocument/2006/relationships/tags" Target="../tags/tag1939.xml"/><Relationship Id="rId5" Type="http://schemas.openxmlformats.org/officeDocument/2006/relationships/tags" Target="../tags/tag1938.xml"/><Relationship Id="rId4" Type="http://schemas.openxmlformats.org/officeDocument/2006/relationships/tags" Target="../tags/tag1937.xml"/><Relationship Id="rId3" Type="http://schemas.openxmlformats.org/officeDocument/2006/relationships/tags" Target="../tags/tag1936.xml"/><Relationship Id="rId2" Type="http://schemas.openxmlformats.org/officeDocument/2006/relationships/tags" Target="../tags/tag1935.xml"/><Relationship Id="rId1" Type="http://schemas.openxmlformats.org/officeDocument/2006/relationships/slideMaster" Target="../slideMasters/slideMaster17.xml"/></Relationships>
</file>

<file path=ppt/slideLayouts/_rels/slideLayout225.xml.rels><?xml version="1.0" encoding="UTF-8" standalone="yes"?>
<Relationships xmlns="http://schemas.openxmlformats.org/package/2006/relationships"><Relationship Id="rId9" Type="http://schemas.openxmlformats.org/officeDocument/2006/relationships/tags" Target="../tags/tag1948.xml"/><Relationship Id="rId8" Type="http://schemas.openxmlformats.org/officeDocument/2006/relationships/tags" Target="../tags/tag1947.xml"/><Relationship Id="rId7" Type="http://schemas.openxmlformats.org/officeDocument/2006/relationships/tags" Target="../tags/tag1946.xml"/><Relationship Id="rId6" Type="http://schemas.openxmlformats.org/officeDocument/2006/relationships/tags" Target="../tags/tag1945.xml"/><Relationship Id="rId5" Type="http://schemas.openxmlformats.org/officeDocument/2006/relationships/tags" Target="../tags/tag1944.xml"/><Relationship Id="rId4" Type="http://schemas.openxmlformats.org/officeDocument/2006/relationships/tags" Target="../tags/tag1943.xml"/><Relationship Id="rId3" Type="http://schemas.openxmlformats.org/officeDocument/2006/relationships/tags" Target="../tags/tag1942.xml"/><Relationship Id="rId2" Type="http://schemas.openxmlformats.org/officeDocument/2006/relationships/tags" Target="../tags/tag1941.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17.xml"/></Relationships>
</file>

<file path=ppt/slideLayouts/_rels/slideLayout226.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952.xml"/><Relationship Id="rId4" Type="http://schemas.openxmlformats.org/officeDocument/2006/relationships/tags" Target="../tags/tag1951.xml"/><Relationship Id="rId3" Type="http://schemas.openxmlformats.org/officeDocument/2006/relationships/tags" Target="../tags/tag1950.xml"/><Relationship Id="rId2" Type="http://schemas.openxmlformats.org/officeDocument/2006/relationships/tags" Target="../tags/tag1949.xml"/><Relationship Id="rId1" Type="http://schemas.openxmlformats.org/officeDocument/2006/relationships/slideMaster" Target="../slideMasters/slideMaster17.xml"/></Relationships>
</file>

<file path=ppt/slideLayouts/_rels/slideLayout227.xml.rels><?xml version="1.0" encoding="UTF-8" standalone="yes"?>
<Relationships xmlns="http://schemas.openxmlformats.org/package/2006/relationships"><Relationship Id="rId4" Type="http://schemas.openxmlformats.org/officeDocument/2006/relationships/tags" Target="../tags/tag1955.xml"/><Relationship Id="rId3" Type="http://schemas.openxmlformats.org/officeDocument/2006/relationships/tags" Target="../tags/tag1954.xml"/><Relationship Id="rId2" Type="http://schemas.openxmlformats.org/officeDocument/2006/relationships/tags" Target="../tags/tag1953.xml"/><Relationship Id="rId1" Type="http://schemas.openxmlformats.org/officeDocument/2006/relationships/slideMaster" Target="../slideMasters/slideMaster17.xml"/></Relationships>
</file>

<file path=ppt/slideLayouts/_rels/slideLayout22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1959.xml"/><Relationship Id="rId4" Type="http://schemas.openxmlformats.org/officeDocument/2006/relationships/tags" Target="../tags/tag1958.xml"/><Relationship Id="rId3" Type="http://schemas.openxmlformats.org/officeDocument/2006/relationships/tags" Target="../tags/tag1957.xml"/><Relationship Id="rId2" Type="http://schemas.openxmlformats.org/officeDocument/2006/relationships/tags" Target="../tags/tag1956.xml"/><Relationship Id="rId1" Type="http://schemas.openxmlformats.org/officeDocument/2006/relationships/slideMaster" Target="../slideMasters/slideMaster17.xml"/></Relationships>
</file>

<file path=ppt/slideLayouts/_rels/slideLayout229.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1964.xml"/><Relationship Id="rId5" Type="http://schemas.openxmlformats.org/officeDocument/2006/relationships/tags" Target="../tags/tag1963.xml"/><Relationship Id="rId4" Type="http://schemas.openxmlformats.org/officeDocument/2006/relationships/tags" Target="../tags/tag1962.xml"/><Relationship Id="rId3" Type="http://schemas.openxmlformats.org/officeDocument/2006/relationships/tags" Target="../tags/tag1961.xml"/><Relationship Id="rId2" Type="http://schemas.openxmlformats.org/officeDocument/2006/relationships/tags" Target="../tags/tag1960.xml"/><Relationship Id="rId1" Type="http://schemas.openxmlformats.org/officeDocument/2006/relationships/slideMaster" Target="../slideMasters/slideMaster1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9" Type="http://schemas.openxmlformats.org/officeDocument/2006/relationships/tags" Target="../tags/tag1972.xml"/><Relationship Id="rId8" Type="http://schemas.openxmlformats.org/officeDocument/2006/relationships/tags" Target="../tags/tag1971.xml"/><Relationship Id="rId7" Type="http://schemas.openxmlformats.org/officeDocument/2006/relationships/tags" Target="../tags/tag1970.xml"/><Relationship Id="rId6" Type="http://schemas.openxmlformats.org/officeDocument/2006/relationships/tags" Target="../tags/tag1969.xml"/><Relationship Id="rId5" Type="http://schemas.openxmlformats.org/officeDocument/2006/relationships/tags" Target="../tags/tag1968.xml"/><Relationship Id="rId4" Type="http://schemas.openxmlformats.org/officeDocument/2006/relationships/tags" Target="../tags/tag1967.xml"/><Relationship Id="rId3" Type="http://schemas.openxmlformats.org/officeDocument/2006/relationships/tags" Target="../tags/tag1966.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1987.xml"/><Relationship Id="rId24" Type="http://schemas.openxmlformats.org/officeDocument/2006/relationships/image" Target="../media/image3.png"/><Relationship Id="rId23" Type="http://schemas.openxmlformats.org/officeDocument/2006/relationships/tags" Target="../tags/tag1986.xml"/><Relationship Id="rId22" Type="http://schemas.openxmlformats.org/officeDocument/2006/relationships/tags" Target="../tags/tag1985.xml"/><Relationship Id="rId21" Type="http://schemas.openxmlformats.org/officeDocument/2006/relationships/tags" Target="../tags/tag1984.xml"/><Relationship Id="rId20" Type="http://schemas.openxmlformats.org/officeDocument/2006/relationships/tags" Target="../tags/tag1983.xml"/><Relationship Id="rId2" Type="http://schemas.openxmlformats.org/officeDocument/2006/relationships/tags" Target="../tags/tag1965.xml"/><Relationship Id="rId19" Type="http://schemas.openxmlformats.org/officeDocument/2006/relationships/tags" Target="../tags/tag1982.xml"/><Relationship Id="rId18" Type="http://schemas.openxmlformats.org/officeDocument/2006/relationships/tags" Target="../tags/tag1981.xml"/><Relationship Id="rId17" Type="http://schemas.openxmlformats.org/officeDocument/2006/relationships/tags" Target="../tags/tag1980.xml"/><Relationship Id="rId16" Type="http://schemas.openxmlformats.org/officeDocument/2006/relationships/tags" Target="../tags/tag1979.xml"/><Relationship Id="rId15" Type="http://schemas.openxmlformats.org/officeDocument/2006/relationships/tags" Target="../tags/tag1978.xml"/><Relationship Id="rId14" Type="http://schemas.openxmlformats.org/officeDocument/2006/relationships/tags" Target="../tags/tag1977.xml"/><Relationship Id="rId13" Type="http://schemas.openxmlformats.org/officeDocument/2006/relationships/tags" Target="../tags/tag1976.xml"/><Relationship Id="rId12" Type="http://schemas.openxmlformats.org/officeDocument/2006/relationships/tags" Target="../tags/tag1975.xml"/><Relationship Id="rId11" Type="http://schemas.openxmlformats.org/officeDocument/2006/relationships/tags" Target="../tags/tag1974.xml"/><Relationship Id="rId10" Type="http://schemas.openxmlformats.org/officeDocument/2006/relationships/tags" Target="../tags/tag1973.xml"/><Relationship Id="rId1" Type="http://schemas.openxmlformats.org/officeDocument/2006/relationships/slideMaster" Target="../slideMasters/slideMaster17.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88.xml"/><Relationship Id="rId8" Type="http://schemas.openxmlformats.org/officeDocument/2006/relationships/tags" Target="../tags/tag187.xml"/><Relationship Id="rId7" Type="http://schemas.openxmlformats.org/officeDocument/2006/relationships/tags" Target="../tags/tag186.xml"/><Relationship Id="rId6" Type="http://schemas.openxmlformats.org/officeDocument/2006/relationships/tags" Target="../tags/tag185.xml"/><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image" Target="../media/image2.png"/><Relationship Id="rId24" Type="http://schemas.openxmlformats.org/officeDocument/2006/relationships/tags" Target="../tags/tag203.xml"/><Relationship Id="rId23" Type="http://schemas.openxmlformats.org/officeDocument/2006/relationships/tags" Target="../tags/tag202.xml"/><Relationship Id="rId22" Type="http://schemas.openxmlformats.org/officeDocument/2006/relationships/tags" Target="../tags/tag201.xml"/><Relationship Id="rId21" Type="http://schemas.openxmlformats.org/officeDocument/2006/relationships/tags" Target="../tags/tag200.xml"/><Relationship Id="rId20" Type="http://schemas.openxmlformats.org/officeDocument/2006/relationships/tags" Target="../tags/tag199.xml"/><Relationship Id="rId2" Type="http://schemas.openxmlformats.org/officeDocument/2006/relationships/image" Target="../media/image1.png"/><Relationship Id="rId19" Type="http://schemas.openxmlformats.org/officeDocument/2006/relationships/tags" Target="../tags/tag198.xml"/><Relationship Id="rId18" Type="http://schemas.openxmlformats.org/officeDocument/2006/relationships/tags" Target="../tags/tag197.xml"/><Relationship Id="rId17" Type="http://schemas.openxmlformats.org/officeDocument/2006/relationships/tags" Target="../tags/tag196.xml"/><Relationship Id="rId16" Type="http://schemas.openxmlformats.org/officeDocument/2006/relationships/tags" Target="../tags/tag195.xml"/><Relationship Id="rId15" Type="http://schemas.openxmlformats.org/officeDocument/2006/relationships/tags" Target="../tags/tag194.xml"/><Relationship Id="rId14" Type="http://schemas.openxmlformats.org/officeDocument/2006/relationships/tags" Target="../tags/tag193.xml"/><Relationship Id="rId13" Type="http://schemas.openxmlformats.org/officeDocument/2006/relationships/tags" Target="../tags/tag192.xml"/><Relationship Id="rId12" Type="http://schemas.openxmlformats.org/officeDocument/2006/relationships/tags" Target="../tags/tag191.xml"/><Relationship Id="rId11" Type="http://schemas.openxmlformats.org/officeDocument/2006/relationships/tags" Target="../tags/tag190.xml"/><Relationship Id="rId10" Type="http://schemas.openxmlformats.org/officeDocument/2006/relationships/tags" Target="../tags/tag189.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208.xml"/><Relationship Id="rId5" Type="http://schemas.openxmlformats.org/officeDocument/2006/relationships/tags" Target="../tags/tag207.xml"/><Relationship Id="rId4" Type="http://schemas.openxmlformats.org/officeDocument/2006/relationships/tags" Target="../tags/tag206.xml"/><Relationship Id="rId3" Type="http://schemas.openxmlformats.org/officeDocument/2006/relationships/tags" Target="../tags/tag205.xml"/><Relationship Id="rId2" Type="http://schemas.openxmlformats.org/officeDocument/2006/relationships/tags" Target="../tags/tag204.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216.xml"/><Relationship Id="rId8" Type="http://schemas.openxmlformats.org/officeDocument/2006/relationships/tags" Target="../tags/tag215.xml"/><Relationship Id="rId7" Type="http://schemas.openxmlformats.org/officeDocument/2006/relationships/tags" Target="../tags/tag214.xml"/><Relationship Id="rId6" Type="http://schemas.openxmlformats.org/officeDocument/2006/relationships/tags" Target="../tags/tag213.xml"/><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222.xml"/><Relationship Id="rId14" Type="http://schemas.openxmlformats.org/officeDocument/2006/relationships/tags" Target="../tags/tag221.xml"/><Relationship Id="rId13" Type="http://schemas.openxmlformats.org/officeDocument/2006/relationships/tags" Target="../tags/tag220.xml"/><Relationship Id="rId12" Type="http://schemas.openxmlformats.org/officeDocument/2006/relationships/tags" Target="../tags/tag219.xml"/><Relationship Id="rId11" Type="http://schemas.openxmlformats.org/officeDocument/2006/relationships/tags" Target="../tags/tag218.xml"/><Relationship Id="rId10" Type="http://schemas.openxmlformats.org/officeDocument/2006/relationships/tags" Target="../tags/tag217.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230.xml"/><Relationship Id="rId8" Type="http://schemas.openxmlformats.org/officeDocument/2006/relationships/tags" Target="../tags/tag229.xml"/><Relationship Id="rId7" Type="http://schemas.openxmlformats.org/officeDocument/2006/relationships/tags" Target="../tags/tag228.xml"/><Relationship Id="rId6" Type="http://schemas.openxmlformats.org/officeDocument/2006/relationships/tags" Target="../tags/tag227.xml"/><Relationship Id="rId5" Type="http://schemas.openxmlformats.org/officeDocument/2006/relationships/tags" Target="../tags/tag226.xml"/><Relationship Id="rId4" Type="http://schemas.openxmlformats.org/officeDocument/2006/relationships/tags" Target="../tags/tag225.xml"/><Relationship Id="rId3" Type="http://schemas.openxmlformats.org/officeDocument/2006/relationships/tags" Target="../tags/tag224.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223.xml"/><Relationship Id="rId19" Type="http://schemas.openxmlformats.org/officeDocument/2006/relationships/tags" Target="../tags/tag240.xml"/><Relationship Id="rId18" Type="http://schemas.openxmlformats.org/officeDocument/2006/relationships/tags" Target="../tags/tag239.xml"/><Relationship Id="rId17" Type="http://schemas.openxmlformats.org/officeDocument/2006/relationships/tags" Target="../tags/tag238.xml"/><Relationship Id="rId16" Type="http://schemas.openxmlformats.org/officeDocument/2006/relationships/tags" Target="../tags/tag237.xml"/><Relationship Id="rId15" Type="http://schemas.openxmlformats.org/officeDocument/2006/relationships/tags" Target="../tags/tag236.xml"/><Relationship Id="rId14" Type="http://schemas.openxmlformats.org/officeDocument/2006/relationships/tags" Target="../tags/tag235.xml"/><Relationship Id="rId13" Type="http://schemas.openxmlformats.org/officeDocument/2006/relationships/tags" Target="../tags/tag234.xml"/><Relationship Id="rId12" Type="http://schemas.openxmlformats.org/officeDocument/2006/relationships/tags" Target="../tags/tag233.xml"/><Relationship Id="rId11" Type="http://schemas.openxmlformats.org/officeDocument/2006/relationships/tags" Target="../tags/tag232.xml"/><Relationship Id="rId10" Type="http://schemas.openxmlformats.org/officeDocument/2006/relationships/tags" Target="../tags/tag231.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246.xml"/><Relationship Id="rId6" Type="http://schemas.openxmlformats.org/officeDocument/2006/relationships/tags" Target="../tags/tag245.xml"/><Relationship Id="rId5" Type="http://schemas.openxmlformats.org/officeDocument/2006/relationships/tags" Target="../tags/tag244.xml"/><Relationship Id="rId4" Type="http://schemas.openxmlformats.org/officeDocument/2006/relationships/tags" Target="../tags/tag243.xml"/><Relationship Id="rId3" Type="http://schemas.openxmlformats.org/officeDocument/2006/relationships/tags" Target="../tags/tag242.xml"/><Relationship Id="rId2" Type="http://schemas.openxmlformats.org/officeDocument/2006/relationships/tags" Target="../tags/tag24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254.xml"/><Relationship Id="rId8" Type="http://schemas.openxmlformats.org/officeDocument/2006/relationships/tags" Target="../tags/tag253.xml"/><Relationship Id="rId7" Type="http://schemas.openxmlformats.org/officeDocument/2006/relationships/tags" Target="../tags/tag252.xml"/><Relationship Id="rId6" Type="http://schemas.openxmlformats.org/officeDocument/2006/relationships/tags" Target="../tags/tag251.xml"/><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tags" Target="../tags/tag268.xml"/><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278.xml"/><Relationship Id="rId8" Type="http://schemas.openxmlformats.org/officeDocument/2006/relationships/tags" Target="../tags/tag277.xml"/><Relationship Id="rId7" Type="http://schemas.openxmlformats.org/officeDocument/2006/relationships/tags" Target="../tags/tag276.xml"/><Relationship Id="rId6" Type="http://schemas.openxmlformats.org/officeDocument/2006/relationships/tags" Target="../tags/tag275.xml"/><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293.xml"/><Relationship Id="rId24" Type="http://schemas.openxmlformats.org/officeDocument/2006/relationships/image" Target="../media/image3.png"/><Relationship Id="rId23" Type="http://schemas.openxmlformats.org/officeDocument/2006/relationships/tags" Target="../tags/tag292.xml"/><Relationship Id="rId22" Type="http://schemas.openxmlformats.org/officeDocument/2006/relationships/tags" Target="../tags/tag291.xml"/><Relationship Id="rId21" Type="http://schemas.openxmlformats.org/officeDocument/2006/relationships/tags" Target="../tags/tag290.xml"/><Relationship Id="rId20" Type="http://schemas.openxmlformats.org/officeDocument/2006/relationships/tags" Target="../tags/tag289.xml"/><Relationship Id="rId2" Type="http://schemas.openxmlformats.org/officeDocument/2006/relationships/tags" Target="../tags/tag271.xml"/><Relationship Id="rId19" Type="http://schemas.openxmlformats.org/officeDocument/2006/relationships/tags" Target="../tags/tag288.xml"/><Relationship Id="rId18" Type="http://schemas.openxmlformats.org/officeDocument/2006/relationships/tags" Target="../tags/tag287.xml"/><Relationship Id="rId17" Type="http://schemas.openxmlformats.org/officeDocument/2006/relationships/tags" Target="../tags/tag286.xml"/><Relationship Id="rId16" Type="http://schemas.openxmlformats.org/officeDocument/2006/relationships/tags" Target="../tags/tag285.xml"/><Relationship Id="rId15" Type="http://schemas.openxmlformats.org/officeDocument/2006/relationships/tags" Target="../tags/tag284.xml"/><Relationship Id="rId14" Type="http://schemas.openxmlformats.org/officeDocument/2006/relationships/tags" Target="../tags/tag283.xml"/><Relationship Id="rId13" Type="http://schemas.openxmlformats.org/officeDocument/2006/relationships/tags" Target="../tags/tag282.xml"/><Relationship Id="rId12" Type="http://schemas.openxmlformats.org/officeDocument/2006/relationships/tags" Target="../tags/tag281.xml"/><Relationship Id="rId11" Type="http://schemas.openxmlformats.org/officeDocument/2006/relationships/tags" Target="../tags/tag280.xml"/><Relationship Id="rId10" Type="http://schemas.openxmlformats.org/officeDocument/2006/relationships/tags" Target="../tags/tag279.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image" Target="../media/image2.png"/><Relationship Id="rId24" Type="http://schemas.openxmlformats.org/officeDocument/2006/relationships/tags" Target="../tags/tag324.xml"/><Relationship Id="rId23" Type="http://schemas.openxmlformats.org/officeDocument/2006/relationships/tags" Target="../tags/tag323.xml"/><Relationship Id="rId22" Type="http://schemas.openxmlformats.org/officeDocument/2006/relationships/tags" Target="../tags/tag322.xml"/><Relationship Id="rId21" Type="http://schemas.openxmlformats.org/officeDocument/2006/relationships/tags" Target="../tags/tag321.xml"/><Relationship Id="rId20" Type="http://schemas.openxmlformats.org/officeDocument/2006/relationships/tags" Target="../tags/tag320.xml"/><Relationship Id="rId2" Type="http://schemas.openxmlformats.org/officeDocument/2006/relationships/image" Target="../media/image1.png"/><Relationship Id="rId19" Type="http://schemas.openxmlformats.org/officeDocument/2006/relationships/tags" Target="../tags/tag319.xml"/><Relationship Id="rId18" Type="http://schemas.openxmlformats.org/officeDocument/2006/relationships/tags" Target="../tags/tag318.xml"/><Relationship Id="rId17" Type="http://schemas.openxmlformats.org/officeDocument/2006/relationships/tags" Target="../tags/tag317.xml"/><Relationship Id="rId16" Type="http://schemas.openxmlformats.org/officeDocument/2006/relationships/tags" Target="../tags/tag316.xml"/><Relationship Id="rId15" Type="http://schemas.openxmlformats.org/officeDocument/2006/relationships/tags" Target="../tags/tag315.xml"/><Relationship Id="rId14" Type="http://schemas.openxmlformats.org/officeDocument/2006/relationships/tags" Target="../tags/tag314.xml"/><Relationship Id="rId13" Type="http://schemas.openxmlformats.org/officeDocument/2006/relationships/tags" Target="../tags/tag313.xml"/><Relationship Id="rId12" Type="http://schemas.openxmlformats.org/officeDocument/2006/relationships/tags" Target="../tags/tag312.xml"/><Relationship Id="rId11" Type="http://schemas.openxmlformats.org/officeDocument/2006/relationships/tags" Target="../tags/tag311.xml"/><Relationship Id="rId10" Type="http://schemas.openxmlformats.org/officeDocument/2006/relationships/tags" Target="../tags/tag310.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329.xml"/><Relationship Id="rId5" Type="http://schemas.openxmlformats.org/officeDocument/2006/relationships/tags" Target="../tags/tag328.xml"/><Relationship Id="rId4" Type="http://schemas.openxmlformats.org/officeDocument/2006/relationships/tags" Target="../tags/tag327.xml"/><Relationship Id="rId3" Type="http://schemas.openxmlformats.org/officeDocument/2006/relationships/tags" Target="../tags/tag326.xml"/><Relationship Id="rId2" Type="http://schemas.openxmlformats.org/officeDocument/2006/relationships/tags" Target="../tags/tag325.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tags" Target="../tags/tag337.xml"/><Relationship Id="rId8" Type="http://schemas.openxmlformats.org/officeDocument/2006/relationships/tags" Target="../tags/tag336.xml"/><Relationship Id="rId7" Type="http://schemas.openxmlformats.org/officeDocument/2006/relationships/tags" Target="../tags/tag335.xml"/><Relationship Id="rId6" Type="http://schemas.openxmlformats.org/officeDocument/2006/relationships/tags" Target="../tags/tag334.xml"/><Relationship Id="rId5" Type="http://schemas.openxmlformats.org/officeDocument/2006/relationships/tags" Target="../tags/tag333.xml"/><Relationship Id="rId4" Type="http://schemas.openxmlformats.org/officeDocument/2006/relationships/tags" Target="../tags/tag332.xml"/><Relationship Id="rId3" Type="http://schemas.openxmlformats.org/officeDocument/2006/relationships/tags" Target="../tags/tag331.xml"/><Relationship Id="rId2" Type="http://schemas.openxmlformats.org/officeDocument/2006/relationships/tags" Target="../tags/tag330.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343.xml"/><Relationship Id="rId14" Type="http://schemas.openxmlformats.org/officeDocument/2006/relationships/tags" Target="../tags/tag342.xml"/><Relationship Id="rId13" Type="http://schemas.openxmlformats.org/officeDocument/2006/relationships/tags" Target="../tags/tag341.xml"/><Relationship Id="rId12" Type="http://schemas.openxmlformats.org/officeDocument/2006/relationships/tags" Target="../tags/tag340.xml"/><Relationship Id="rId11" Type="http://schemas.openxmlformats.org/officeDocument/2006/relationships/tags" Target="../tags/tag339.xml"/><Relationship Id="rId10" Type="http://schemas.openxmlformats.org/officeDocument/2006/relationships/tags" Target="../tags/tag338.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9" Type="http://schemas.openxmlformats.org/officeDocument/2006/relationships/tags" Target="../tags/tag351.xml"/><Relationship Id="rId8" Type="http://schemas.openxmlformats.org/officeDocument/2006/relationships/tags" Target="../tags/tag350.xml"/><Relationship Id="rId7" Type="http://schemas.openxmlformats.org/officeDocument/2006/relationships/tags" Target="../tags/tag349.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344.xml"/><Relationship Id="rId19" Type="http://schemas.openxmlformats.org/officeDocument/2006/relationships/tags" Target="../tags/tag361.xml"/><Relationship Id="rId18" Type="http://schemas.openxmlformats.org/officeDocument/2006/relationships/tags" Target="../tags/tag360.xml"/><Relationship Id="rId17" Type="http://schemas.openxmlformats.org/officeDocument/2006/relationships/tags" Target="../tags/tag359.xml"/><Relationship Id="rId16" Type="http://schemas.openxmlformats.org/officeDocument/2006/relationships/tags" Target="../tags/tag358.xml"/><Relationship Id="rId15" Type="http://schemas.openxmlformats.org/officeDocument/2006/relationships/tags" Target="../tags/tag357.xml"/><Relationship Id="rId14" Type="http://schemas.openxmlformats.org/officeDocument/2006/relationships/tags" Target="../tags/tag356.xml"/><Relationship Id="rId13" Type="http://schemas.openxmlformats.org/officeDocument/2006/relationships/tags" Target="../tags/tag355.xml"/><Relationship Id="rId12" Type="http://schemas.openxmlformats.org/officeDocument/2006/relationships/tags" Target="../tags/tag354.xml"/><Relationship Id="rId11" Type="http://schemas.openxmlformats.org/officeDocument/2006/relationships/tags" Target="../tags/tag353.xml"/><Relationship Id="rId10" Type="http://schemas.openxmlformats.org/officeDocument/2006/relationships/tags" Target="../tags/tag352.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367.xml"/><Relationship Id="rId6" Type="http://schemas.openxmlformats.org/officeDocument/2006/relationships/tags" Target="../tags/tag366.xml"/><Relationship Id="rId5" Type="http://schemas.openxmlformats.org/officeDocument/2006/relationships/tags" Target="../tags/tag365.xml"/><Relationship Id="rId4" Type="http://schemas.openxmlformats.org/officeDocument/2006/relationships/tags" Target="../tags/tag364.xml"/><Relationship Id="rId3" Type="http://schemas.openxmlformats.org/officeDocument/2006/relationships/tags" Target="../tags/tag363.xml"/><Relationship Id="rId2" Type="http://schemas.openxmlformats.org/officeDocument/2006/relationships/tags" Target="../tags/tag362.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9" Type="http://schemas.openxmlformats.org/officeDocument/2006/relationships/tags" Target="../tags/tag375.xml"/><Relationship Id="rId8" Type="http://schemas.openxmlformats.org/officeDocument/2006/relationships/tags" Target="../tags/tag374.xml"/><Relationship Id="rId7" Type="http://schemas.openxmlformats.org/officeDocument/2006/relationships/tags" Target="../tags/tag373.xml"/><Relationship Id="rId6" Type="http://schemas.openxmlformats.org/officeDocument/2006/relationships/tags" Target="../tags/tag372.xml"/><Relationship Id="rId5" Type="http://schemas.openxmlformats.org/officeDocument/2006/relationships/tags" Target="../tags/tag371.xml"/><Relationship Id="rId4" Type="http://schemas.openxmlformats.org/officeDocument/2006/relationships/tags" Target="../tags/tag370.xml"/><Relationship Id="rId3" Type="http://schemas.openxmlformats.org/officeDocument/2006/relationships/tags" Target="../tags/tag369.xml"/><Relationship Id="rId2" Type="http://schemas.openxmlformats.org/officeDocument/2006/relationships/tags" Target="../tags/tag368.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379.xml"/><Relationship Id="rId4" Type="http://schemas.openxmlformats.org/officeDocument/2006/relationships/tags" Target="../tags/tag378.xml"/><Relationship Id="rId3" Type="http://schemas.openxmlformats.org/officeDocument/2006/relationships/tags" Target="../tags/tag377.xml"/><Relationship Id="rId2" Type="http://schemas.openxmlformats.org/officeDocument/2006/relationships/tags" Target="../tags/tag376.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4" Type="http://schemas.openxmlformats.org/officeDocument/2006/relationships/tags" Target="../tags/tag382.xml"/><Relationship Id="rId3" Type="http://schemas.openxmlformats.org/officeDocument/2006/relationships/tags" Target="../tags/tag381.xml"/><Relationship Id="rId2" Type="http://schemas.openxmlformats.org/officeDocument/2006/relationships/tags" Target="../tags/tag380.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386.xml"/><Relationship Id="rId4" Type="http://schemas.openxmlformats.org/officeDocument/2006/relationships/tags" Target="../tags/tag385.xml"/><Relationship Id="rId3" Type="http://schemas.openxmlformats.org/officeDocument/2006/relationships/tags" Target="../tags/tag384.xml"/><Relationship Id="rId2" Type="http://schemas.openxmlformats.org/officeDocument/2006/relationships/tags" Target="../tags/tag383.xml"/><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391.xml"/><Relationship Id="rId5" Type="http://schemas.openxmlformats.org/officeDocument/2006/relationships/tags" Target="../tags/tag390.xml"/><Relationship Id="rId4" Type="http://schemas.openxmlformats.org/officeDocument/2006/relationships/tags" Target="../tags/tag389.xml"/><Relationship Id="rId3" Type="http://schemas.openxmlformats.org/officeDocument/2006/relationships/tags" Target="../tags/tag388.xml"/><Relationship Id="rId2" Type="http://schemas.openxmlformats.org/officeDocument/2006/relationships/tags" Target="../tags/tag387.xml"/><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9" Type="http://schemas.openxmlformats.org/officeDocument/2006/relationships/tags" Target="../tags/tag399.xml"/><Relationship Id="rId8" Type="http://schemas.openxmlformats.org/officeDocument/2006/relationships/tags" Target="../tags/tag398.xml"/><Relationship Id="rId7" Type="http://schemas.openxmlformats.org/officeDocument/2006/relationships/tags" Target="../tags/tag397.xml"/><Relationship Id="rId6" Type="http://schemas.openxmlformats.org/officeDocument/2006/relationships/tags" Target="../tags/tag396.xml"/><Relationship Id="rId5" Type="http://schemas.openxmlformats.org/officeDocument/2006/relationships/tags" Target="../tags/tag395.xml"/><Relationship Id="rId4" Type="http://schemas.openxmlformats.org/officeDocument/2006/relationships/tags" Target="../tags/tag394.xml"/><Relationship Id="rId3" Type="http://schemas.openxmlformats.org/officeDocument/2006/relationships/tags" Target="../tags/tag393.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414.xml"/><Relationship Id="rId24" Type="http://schemas.openxmlformats.org/officeDocument/2006/relationships/image" Target="../media/image3.png"/><Relationship Id="rId23" Type="http://schemas.openxmlformats.org/officeDocument/2006/relationships/tags" Target="../tags/tag413.xml"/><Relationship Id="rId22" Type="http://schemas.openxmlformats.org/officeDocument/2006/relationships/tags" Target="../tags/tag412.xml"/><Relationship Id="rId21" Type="http://schemas.openxmlformats.org/officeDocument/2006/relationships/tags" Target="../tags/tag411.xml"/><Relationship Id="rId20" Type="http://schemas.openxmlformats.org/officeDocument/2006/relationships/tags" Target="../tags/tag410.xml"/><Relationship Id="rId2" Type="http://schemas.openxmlformats.org/officeDocument/2006/relationships/tags" Target="../tags/tag392.xml"/><Relationship Id="rId19" Type="http://schemas.openxmlformats.org/officeDocument/2006/relationships/tags" Target="../tags/tag409.xml"/><Relationship Id="rId18" Type="http://schemas.openxmlformats.org/officeDocument/2006/relationships/tags" Target="../tags/tag408.xml"/><Relationship Id="rId17" Type="http://schemas.openxmlformats.org/officeDocument/2006/relationships/tags" Target="../tags/tag407.xml"/><Relationship Id="rId16" Type="http://schemas.openxmlformats.org/officeDocument/2006/relationships/tags" Target="../tags/tag406.xml"/><Relationship Id="rId15" Type="http://schemas.openxmlformats.org/officeDocument/2006/relationships/tags" Target="../tags/tag405.xml"/><Relationship Id="rId14" Type="http://schemas.openxmlformats.org/officeDocument/2006/relationships/tags" Target="../tags/tag404.xml"/><Relationship Id="rId13" Type="http://schemas.openxmlformats.org/officeDocument/2006/relationships/tags" Target="../tags/tag403.xml"/><Relationship Id="rId12" Type="http://schemas.openxmlformats.org/officeDocument/2006/relationships/tags" Target="../tags/tag402.xml"/><Relationship Id="rId11" Type="http://schemas.openxmlformats.org/officeDocument/2006/relationships/tags" Target="../tags/tag401.xml"/><Relationship Id="rId10" Type="http://schemas.openxmlformats.org/officeDocument/2006/relationships/tags" Target="../tags/tag400.xml"/><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9" Type="http://schemas.openxmlformats.org/officeDocument/2006/relationships/tags" Target="../tags/tag430.xml"/><Relationship Id="rId8" Type="http://schemas.openxmlformats.org/officeDocument/2006/relationships/tags" Target="../tags/tag429.xml"/><Relationship Id="rId7" Type="http://schemas.openxmlformats.org/officeDocument/2006/relationships/tags" Target="../tags/tag428.xml"/><Relationship Id="rId6" Type="http://schemas.openxmlformats.org/officeDocument/2006/relationships/tags" Target="../tags/tag427.xml"/><Relationship Id="rId5" Type="http://schemas.openxmlformats.org/officeDocument/2006/relationships/tags" Target="../tags/tag426.xml"/><Relationship Id="rId4" Type="http://schemas.openxmlformats.org/officeDocument/2006/relationships/tags" Target="../tags/tag425.xml"/><Relationship Id="rId3" Type="http://schemas.openxmlformats.org/officeDocument/2006/relationships/image" Target="../media/image2.png"/><Relationship Id="rId24" Type="http://schemas.openxmlformats.org/officeDocument/2006/relationships/tags" Target="../tags/tag445.xml"/><Relationship Id="rId23" Type="http://schemas.openxmlformats.org/officeDocument/2006/relationships/tags" Target="../tags/tag444.xml"/><Relationship Id="rId22" Type="http://schemas.openxmlformats.org/officeDocument/2006/relationships/tags" Target="../tags/tag443.xml"/><Relationship Id="rId21" Type="http://schemas.openxmlformats.org/officeDocument/2006/relationships/tags" Target="../tags/tag442.xml"/><Relationship Id="rId20" Type="http://schemas.openxmlformats.org/officeDocument/2006/relationships/tags" Target="../tags/tag441.xml"/><Relationship Id="rId2" Type="http://schemas.openxmlformats.org/officeDocument/2006/relationships/image" Target="../media/image1.png"/><Relationship Id="rId19" Type="http://schemas.openxmlformats.org/officeDocument/2006/relationships/tags" Target="../tags/tag440.xml"/><Relationship Id="rId18" Type="http://schemas.openxmlformats.org/officeDocument/2006/relationships/tags" Target="../tags/tag439.xml"/><Relationship Id="rId17" Type="http://schemas.openxmlformats.org/officeDocument/2006/relationships/tags" Target="../tags/tag438.xml"/><Relationship Id="rId16" Type="http://schemas.openxmlformats.org/officeDocument/2006/relationships/tags" Target="../tags/tag437.xml"/><Relationship Id="rId15" Type="http://schemas.openxmlformats.org/officeDocument/2006/relationships/tags" Target="../tags/tag436.xml"/><Relationship Id="rId14" Type="http://schemas.openxmlformats.org/officeDocument/2006/relationships/tags" Target="../tags/tag435.xml"/><Relationship Id="rId13" Type="http://schemas.openxmlformats.org/officeDocument/2006/relationships/tags" Target="../tags/tag434.xml"/><Relationship Id="rId12" Type="http://schemas.openxmlformats.org/officeDocument/2006/relationships/tags" Target="../tags/tag433.xml"/><Relationship Id="rId11" Type="http://schemas.openxmlformats.org/officeDocument/2006/relationships/tags" Target="../tags/tag432.xml"/><Relationship Id="rId10" Type="http://schemas.openxmlformats.org/officeDocument/2006/relationships/tags" Target="../tags/tag431.xml"/><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450.xml"/><Relationship Id="rId5" Type="http://schemas.openxmlformats.org/officeDocument/2006/relationships/tags" Target="../tags/tag449.xml"/><Relationship Id="rId4" Type="http://schemas.openxmlformats.org/officeDocument/2006/relationships/tags" Target="../tags/tag448.xml"/><Relationship Id="rId3" Type="http://schemas.openxmlformats.org/officeDocument/2006/relationships/tags" Target="../tags/tag447.xml"/><Relationship Id="rId2" Type="http://schemas.openxmlformats.org/officeDocument/2006/relationships/tags" Target="../tags/tag446.xml"/><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9" Type="http://schemas.openxmlformats.org/officeDocument/2006/relationships/tags" Target="../tags/tag458.xml"/><Relationship Id="rId8" Type="http://schemas.openxmlformats.org/officeDocument/2006/relationships/tags" Target="../tags/tag457.xml"/><Relationship Id="rId7" Type="http://schemas.openxmlformats.org/officeDocument/2006/relationships/tags" Target="../tags/tag456.xml"/><Relationship Id="rId6" Type="http://schemas.openxmlformats.org/officeDocument/2006/relationships/tags" Target="../tags/tag455.xml"/><Relationship Id="rId5" Type="http://schemas.openxmlformats.org/officeDocument/2006/relationships/tags" Target="../tags/tag454.xml"/><Relationship Id="rId4" Type="http://schemas.openxmlformats.org/officeDocument/2006/relationships/tags" Target="../tags/tag453.xml"/><Relationship Id="rId3" Type="http://schemas.openxmlformats.org/officeDocument/2006/relationships/tags" Target="../tags/tag452.xml"/><Relationship Id="rId2" Type="http://schemas.openxmlformats.org/officeDocument/2006/relationships/tags" Target="../tags/tag451.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464.xml"/><Relationship Id="rId14" Type="http://schemas.openxmlformats.org/officeDocument/2006/relationships/tags" Target="../tags/tag463.xml"/><Relationship Id="rId13" Type="http://schemas.openxmlformats.org/officeDocument/2006/relationships/tags" Target="../tags/tag462.xml"/><Relationship Id="rId12" Type="http://schemas.openxmlformats.org/officeDocument/2006/relationships/tags" Target="../tags/tag461.xml"/><Relationship Id="rId11" Type="http://schemas.openxmlformats.org/officeDocument/2006/relationships/tags" Target="../tags/tag460.xml"/><Relationship Id="rId10" Type="http://schemas.openxmlformats.org/officeDocument/2006/relationships/tags" Target="../tags/tag459.xml"/><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9" Type="http://schemas.openxmlformats.org/officeDocument/2006/relationships/tags" Target="../tags/tag472.xml"/><Relationship Id="rId8" Type="http://schemas.openxmlformats.org/officeDocument/2006/relationships/tags" Target="../tags/tag471.xml"/><Relationship Id="rId7" Type="http://schemas.openxmlformats.org/officeDocument/2006/relationships/tags" Target="../tags/tag470.xml"/><Relationship Id="rId6" Type="http://schemas.openxmlformats.org/officeDocument/2006/relationships/tags" Target="../tags/tag469.xml"/><Relationship Id="rId5" Type="http://schemas.openxmlformats.org/officeDocument/2006/relationships/tags" Target="../tags/tag468.xml"/><Relationship Id="rId4" Type="http://schemas.openxmlformats.org/officeDocument/2006/relationships/tags" Target="../tags/tag467.xml"/><Relationship Id="rId3" Type="http://schemas.openxmlformats.org/officeDocument/2006/relationships/tags" Target="../tags/tag466.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465.xml"/><Relationship Id="rId19" Type="http://schemas.openxmlformats.org/officeDocument/2006/relationships/tags" Target="../tags/tag482.xml"/><Relationship Id="rId18" Type="http://schemas.openxmlformats.org/officeDocument/2006/relationships/tags" Target="../tags/tag481.xml"/><Relationship Id="rId17" Type="http://schemas.openxmlformats.org/officeDocument/2006/relationships/tags" Target="../tags/tag480.xml"/><Relationship Id="rId16" Type="http://schemas.openxmlformats.org/officeDocument/2006/relationships/tags" Target="../tags/tag479.xml"/><Relationship Id="rId15" Type="http://schemas.openxmlformats.org/officeDocument/2006/relationships/tags" Target="../tags/tag478.xml"/><Relationship Id="rId14" Type="http://schemas.openxmlformats.org/officeDocument/2006/relationships/tags" Target="../tags/tag477.xml"/><Relationship Id="rId13" Type="http://schemas.openxmlformats.org/officeDocument/2006/relationships/tags" Target="../tags/tag476.xml"/><Relationship Id="rId12" Type="http://schemas.openxmlformats.org/officeDocument/2006/relationships/tags" Target="../tags/tag475.xml"/><Relationship Id="rId11" Type="http://schemas.openxmlformats.org/officeDocument/2006/relationships/tags" Target="../tags/tag474.xml"/><Relationship Id="rId10" Type="http://schemas.openxmlformats.org/officeDocument/2006/relationships/tags" Target="../tags/tag473.xml"/><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488.xml"/><Relationship Id="rId6" Type="http://schemas.openxmlformats.org/officeDocument/2006/relationships/tags" Target="../tags/tag487.xml"/><Relationship Id="rId5" Type="http://schemas.openxmlformats.org/officeDocument/2006/relationships/tags" Target="../tags/tag486.xml"/><Relationship Id="rId4" Type="http://schemas.openxmlformats.org/officeDocument/2006/relationships/tags" Target="../tags/tag485.xml"/><Relationship Id="rId3" Type="http://schemas.openxmlformats.org/officeDocument/2006/relationships/tags" Target="../tags/tag484.xml"/><Relationship Id="rId2" Type="http://schemas.openxmlformats.org/officeDocument/2006/relationships/tags" Target="../tags/tag483.xml"/><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9" Type="http://schemas.openxmlformats.org/officeDocument/2006/relationships/tags" Target="../tags/tag496.xml"/><Relationship Id="rId8" Type="http://schemas.openxmlformats.org/officeDocument/2006/relationships/tags" Target="../tags/tag495.xml"/><Relationship Id="rId7" Type="http://schemas.openxmlformats.org/officeDocument/2006/relationships/tags" Target="../tags/tag494.xml"/><Relationship Id="rId6" Type="http://schemas.openxmlformats.org/officeDocument/2006/relationships/tags" Target="../tags/tag493.xml"/><Relationship Id="rId5" Type="http://schemas.openxmlformats.org/officeDocument/2006/relationships/tags" Target="../tags/tag492.xml"/><Relationship Id="rId4" Type="http://schemas.openxmlformats.org/officeDocument/2006/relationships/tags" Target="../tags/tag491.xml"/><Relationship Id="rId3" Type="http://schemas.openxmlformats.org/officeDocument/2006/relationships/tags" Target="../tags/tag490.xml"/><Relationship Id="rId2" Type="http://schemas.openxmlformats.org/officeDocument/2006/relationships/tags" Target="../tags/tag489.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500.xml"/><Relationship Id="rId4" Type="http://schemas.openxmlformats.org/officeDocument/2006/relationships/tags" Target="../tags/tag499.xml"/><Relationship Id="rId3" Type="http://schemas.openxmlformats.org/officeDocument/2006/relationships/tags" Target="../tags/tag498.xml"/><Relationship Id="rId2" Type="http://schemas.openxmlformats.org/officeDocument/2006/relationships/tags" Target="../tags/tag497.xml"/><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4" Type="http://schemas.openxmlformats.org/officeDocument/2006/relationships/tags" Target="../tags/tag503.xml"/><Relationship Id="rId3" Type="http://schemas.openxmlformats.org/officeDocument/2006/relationships/tags" Target="../tags/tag502.xml"/><Relationship Id="rId2" Type="http://schemas.openxmlformats.org/officeDocument/2006/relationships/tags" Target="../tags/tag501.xml"/><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507.xml"/><Relationship Id="rId4" Type="http://schemas.openxmlformats.org/officeDocument/2006/relationships/tags" Target="../tags/tag506.xml"/><Relationship Id="rId3" Type="http://schemas.openxmlformats.org/officeDocument/2006/relationships/tags" Target="../tags/tag505.xml"/><Relationship Id="rId2" Type="http://schemas.openxmlformats.org/officeDocument/2006/relationships/tags" Target="../tags/tag504.xml"/><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512.xml"/><Relationship Id="rId5" Type="http://schemas.openxmlformats.org/officeDocument/2006/relationships/tags" Target="../tags/tag511.xml"/><Relationship Id="rId4" Type="http://schemas.openxmlformats.org/officeDocument/2006/relationships/tags" Target="../tags/tag510.xml"/><Relationship Id="rId3" Type="http://schemas.openxmlformats.org/officeDocument/2006/relationships/tags" Target="../tags/tag509.xml"/><Relationship Id="rId2" Type="http://schemas.openxmlformats.org/officeDocument/2006/relationships/tags" Target="../tags/tag508.xml"/><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9" Type="http://schemas.openxmlformats.org/officeDocument/2006/relationships/tags" Target="../tags/tag520.xml"/><Relationship Id="rId8" Type="http://schemas.openxmlformats.org/officeDocument/2006/relationships/tags" Target="../tags/tag519.xml"/><Relationship Id="rId7" Type="http://schemas.openxmlformats.org/officeDocument/2006/relationships/tags" Target="../tags/tag518.xml"/><Relationship Id="rId6" Type="http://schemas.openxmlformats.org/officeDocument/2006/relationships/tags" Target="../tags/tag517.xml"/><Relationship Id="rId5" Type="http://schemas.openxmlformats.org/officeDocument/2006/relationships/tags" Target="../tags/tag516.xml"/><Relationship Id="rId4" Type="http://schemas.openxmlformats.org/officeDocument/2006/relationships/tags" Target="../tags/tag515.xml"/><Relationship Id="rId3" Type="http://schemas.openxmlformats.org/officeDocument/2006/relationships/tags" Target="../tags/tag514.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535.xml"/><Relationship Id="rId24" Type="http://schemas.openxmlformats.org/officeDocument/2006/relationships/image" Target="../media/image3.png"/><Relationship Id="rId23" Type="http://schemas.openxmlformats.org/officeDocument/2006/relationships/tags" Target="../tags/tag534.xml"/><Relationship Id="rId22" Type="http://schemas.openxmlformats.org/officeDocument/2006/relationships/tags" Target="../tags/tag533.xml"/><Relationship Id="rId21" Type="http://schemas.openxmlformats.org/officeDocument/2006/relationships/tags" Target="../tags/tag532.xml"/><Relationship Id="rId20" Type="http://schemas.openxmlformats.org/officeDocument/2006/relationships/tags" Target="../tags/tag531.xml"/><Relationship Id="rId2" Type="http://schemas.openxmlformats.org/officeDocument/2006/relationships/tags" Target="../tags/tag513.xml"/><Relationship Id="rId19" Type="http://schemas.openxmlformats.org/officeDocument/2006/relationships/tags" Target="../tags/tag530.xml"/><Relationship Id="rId18" Type="http://schemas.openxmlformats.org/officeDocument/2006/relationships/tags" Target="../tags/tag529.xml"/><Relationship Id="rId17" Type="http://schemas.openxmlformats.org/officeDocument/2006/relationships/tags" Target="../tags/tag528.xml"/><Relationship Id="rId16" Type="http://schemas.openxmlformats.org/officeDocument/2006/relationships/tags" Target="../tags/tag527.xml"/><Relationship Id="rId15" Type="http://schemas.openxmlformats.org/officeDocument/2006/relationships/tags" Target="../tags/tag526.xml"/><Relationship Id="rId14" Type="http://schemas.openxmlformats.org/officeDocument/2006/relationships/tags" Target="../tags/tag525.xml"/><Relationship Id="rId13" Type="http://schemas.openxmlformats.org/officeDocument/2006/relationships/tags" Target="../tags/tag524.xml"/><Relationship Id="rId12" Type="http://schemas.openxmlformats.org/officeDocument/2006/relationships/tags" Target="../tags/tag523.xml"/><Relationship Id="rId11" Type="http://schemas.openxmlformats.org/officeDocument/2006/relationships/tags" Target="../tags/tag522.xml"/><Relationship Id="rId10" Type="http://schemas.openxmlformats.org/officeDocument/2006/relationships/tags" Target="../tags/tag521.xml"/><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9" Type="http://schemas.openxmlformats.org/officeDocument/2006/relationships/tags" Target="../tags/tag551.xml"/><Relationship Id="rId8" Type="http://schemas.openxmlformats.org/officeDocument/2006/relationships/tags" Target="../tags/tag550.xml"/><Relationship Id="rId7" Type="http://schemas.openxmlformats.org/officeDocument/2006/relationships/tags" Target="../tags/tag549.xml"/><Relationship Id="rId6" Type="http://schemas.openxmlformats.org/officeDocument/2006/relationships/tags" Target="../tags/tag548.xml"/><Relationship Id="rId5" Type="http://schemas.openxmlformats.org/officeDocument/2006/relationships/tags" Target="../tags/tag547.xml"/><Relationship Id="rId4" Type="http://schemas.openxmlformats.org/officeDocument/2006/relationships/tags" Target="../tags/tag546.xml"/><Relationship Id="rId3" Type="http://schemas.openxmlformats.org/officeDocument/2006/relationships/image" Target="../media/image2.png"/><Relationship Id="rId24" Type="http://schemas.openxmlformats.org/officeDocument/2006/relationships/tags" Target="../tags/tag566.xml"/><Relationship Id="rId23" Type="http://schemas.openxmlformats.org/officeDocument/2006/relationships/tags" Target="../tags/tag565.xml"/><Relationship Id="rId22" Type="http://schemas.openxmlformats.org/officeDocument/2006/relationships/tags" Target="../tags/tag564.xml"/><Relationship Id="rId21" Type="http://schemas.openxmlformats.org/officeDocument/2006/relationships/tags" Target="../tags/tag563.xml"/><Relationship Id="rId20" Type="http://schemas.openxmlformats.org/officeDocument/2006/relationships/tags" Target="../tags/tag562.xml"/><Relationship Id="rId2" Type="http://schemas.openxmlformats.org/officeDocument/2006/relationships/image" Target="../media/image1.png"/><Relationship Id="rId19" Type="http://schemas.openxmlformats.org/officeDocument/2006/relationships/tags" Target="../tags/tag561.xml"/><Relationship Id="rId18" Type="http://schemas.openxmlformats.org/officeDocument/2006/relationships/tags" Target="../tags/tag560.xml"/><Relationship Id="rId17" Type="http://schemas.openxmlformats.org/officeDocument/2006/relationships/tags" Target="../tags/tag559.xml"/><Relationship Id="rId16" Type="http://schemas.openxmlformats.org/officeDocument/2006/relationships/tags" Target="../tags/tag558.xml"/><Relationship Id="rId15" Type="http://schemas.openxmlformats.org/officeDocument/2006/relationships/tags" Target="../tags/tag557.xml"/><Relationship Id="rId14" Type="http://schemas.openxmlformats.org/officeDocument/2006/relationships/tags" Target="../tags/tag556.xml"/><Relationship Id="rId13" Type="http://schemas.openxmlformats.org/officeDocument/2006/relationships/tags" Target="../tags/tag555.xml"/><Relationship Id="rId12" Type="http://schemas.openxmlformats.org/officeDocument/2006/relationships/tags" Target="../tags/tag554.xml"/><Relationship Id="rId11" Type="http://schemas.openxmlformats.org/officeDocument/2006/relationships/tags" Target="../tags/tag553.xml"/><Relationship Id="rId10" Type="http://schemas.openxmlformats.org/officeDocument/2006/relationships/tags" Target="../tags/tag552.xml"/><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571.xml"/><Relationship Id="rId5" Type="http://schemas.openxmlformats.org/officeDocument/2006/relationships/tags" Target="../tags/tag570.xml"/><Relationship Id="rId4" Type="http://schemas.openxmlformats.org/officeDocument/2006/relationships/tags" Target="../tags/tag569.xml"/><Relationship Id="rId3" Type="http://schemas.openxmlformats.org/officeDocument/2006/relationships/tags" Target="../tags/tag568.xml"/><Relationship Id="rId2" Type="http://schemas.openxmlformats.org/officeDocument/2006/relationships/tags" Target="../tags/tag567.xml"/><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9" Type="http://schemas.openxmlformats.org/officeDocument/2006/relationships/tags" Target="../tags/tag579.xml"/><Relationship Id="rId8" Type="http://schemas.openxmlformats.org/officeDocument/2006/relationships/tags" Target="../tags/tag578.xml"/><Relationship Id="rId7" Type="http://schemas.openxmlformats.org/officeDocument/2006/relationships/tags" Target="../tags/tag577.xml"/><Relationship Id="rId6" Type="http://schemas.openxmlformats.org/officeDocument/2006/relationships/tags" Target="../tags/tag576.xml"/><Relationship Id="rId5" Type="http://schemas.openxmlformats.org/officeDocument/2006/relationships/tags" Target="../tags/tag575.xml"/><Relationship Id="rId4" Type="http://schemas.openxmlformats.org/officeDocument/2006/relationships/tags" Target="../tags/tag574.xml"/><Relationship Id="rId3" Type="http://schemas.openxmlformats.org/officeDocument/2006/relationships/tags" Target="../tags/tag573.xml"/><Relationship Id="rId2" Type="http://schemas.openxmlformats.org/officeDocument/2006/relationships/tags" Target="../tags/tag572.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585.xml"/><Relationship Id="rId14" Type="http://schemas.openxmlformats.org/officeDocument/2006/relationships/tags" Target="../tags/tag584.xml"/><Relationship Id="rId13" Type="http://schemas.openxmlformats.org/officeDocument/2006/relationships/tags" Target="../tags/tag583.xml"/><Relationship Id="rId12" Type="http://schemas.openxmlformats.org/officeDocument/2006/relationships/tags" Target="../tags/tag582.xml"/><Relationship Id="rId11" Type="http://schemas.openxmlformats.org/officeDocument/2006/relationships/tags" Target="../tags/tag581.xml"/><Relationship Id="rId10" Type="http://schemas.openxmlformats.org/officeDocument/2006/relationships/tags" Target="../tags/tag580.xml"/><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9" Type="http://schemas.openxmlformats.org/officeDocument/2006/relationships/tags" Target="../tags/tag593.xml"/><Relationship Id="rId8" Type="http://schemas.openxmlformats.org/officeDocument/2006/relationships/tags" Target="../tags/tag592.xml"/><Relationship Id="rId7" Type="http://schemas.openxmlformats.org/officeDocument/2006/relationships/tags" Target="../tags/tag591.xml"/><Relationship Id="rId6" Type="http://schemas.openxmlformats.org/officeDocument/2006/relationships/tags" Target="../tags/tag590.xml"/><Relationship Id="rId5" Type="http://schemas.openxmlformats.org/officeDocument/2006/relationships/tags" Target="../tags/tag589.xml"/><Relationship Id="rId4" Type="http://schemas.openxmlformats.org/officeDocument/2006/relationships/tags" Target="../tags/tag588.xml"/><Relationship Id="rId3" Type="http://schemas.openxmlformats.org/officeDocument/2006/relationships/tags" Target="../tags/tag587.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586.xml"/><Relationship Id="rId19" Type="http://schemas.openxmlformats.org/officeDocument/2006/relationships/tags" Target="../tags/tag603.xml"/><Relationship Id="rId18" Type="http://schemas.openxmlformats.org/officeDocument/2006/relationships/tags" Target="../tags/tag602.xml"/><Relationship Id="rId17" Type="http://schemas.openxmlformats.org/officeDocument/2006/relationships/tags" Target="../tags/tag601.xml"/><Relationship Id="rId16" Type="http://schemas.openxmlformats.org/officeDocument/2006/relationships/tags" Target="../tags/tag600.xml"/><Relationship Id="rId15" Type="http://schemas.openxmlformats.org/officeDocument/2006/relationships/tags" Target="../tags/tag599.xml"/><Relationship Id="rId14" Type="http://schemas.openxmlformats.org/officeDocument/2006/relationships/tags" Target="../tags/tag598.xml"/><Relationship Id="rId13" Type="http://schemas.openxmlformats.org/officeDocument/2006/relationships/tags" Target="../tags/tag597.xml"/><Relationship Id="rId12" Type="http://schemas.openxmlformats.org/officeDocument/2006/relationships/tags" Target="../tags/tag596.xml"/><Relationship Id="rId11" Type="http://schemas.openxmlformats.org/officeDocument/2006/relationships/tags" Target="../tags/tag595.xml"/><Relationship Id="rId10" Type="http://schemas.openxmlformats.org/officeDocument/2006/relationships/tags" Target="../tags/tag594.xml"/><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609.xml"/><Relationship Id="rId6" Type="http://schemas.openxmlformats.org/officeDocument/2006/relationships/tags" Target="../tags/tag608.xml"/><Relationship Id="rId5" Type="http://schemas.openxmlformats.org/officeDocument/2006/relationships/tags" Target="../tags/tag607.xml"/><Relationship Id="rId4" Type="http://schemas.openxmlformats.org/officeDocument/2006/relationships/tags" Target="../tags/tag606.xml"/><Relationship Id="rId3" Type="http://schemas.openxmlformats.org/officeDocument/2006/relationships/tags" Target="../tags/tag605.xml"/><Relationship Id="rId2" Type="http://schemas.openxmlformats.org/officeDocument/2006/relationships/tags" Target="../tags/tag604.xml"/><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9" Type="http://schemas.openxmlformats.org/officeDocument/2006/relationships/tags" Target="../tags/tag617.xml"/><Relationship Id="rId8" Type="http://schemas.openxmlformats.org/officeDocument/2006/relationships/tags" Target="../tags/tag616.xml"/><Relationship Id="rId7" Type="http://schemas.openxmlformats.org/officeDocument/2006/relationships/tags" Target="../tags/tag615.xml"/><Relationship Id="rId6" Type="http://schemas.openxmlformats.org/officeDocument/2006/relationships/tags" Target="../tags/tag614.xml"/><Relationship Id="rId5" Type="http://schemas.openxmlformats.org/officeDocument/2006/relationships/tags" Target="../tags/tag613.xml"/><Relationship Id="rId4" Type="http://schemas.openxmlformats.org/officeDocument/2006/relationships/tags" Target="../tags/tag612.xml"/><Relationship Id="rId3" Type="http://schemas.openxmlformats.org/officeDocument/2006/relationships/tags" Target="../tags/tag611.xml"/><Relationship Id="rId2" Type="http://schemas.openxmlformats.org/officeDocument/2006/relationships/tags" Target="../tags/tag610.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621.xml"/><Relationship Id="rId4" Type="http://schemas.openxmlformats.org/officeDocument/2006/relationships/tags" Target="../tags/tag620.xml"/><Relationship Id="rId3" Type="http://schemas.openxmlformats.org/officeDocument/2006/relationships/tags" Target="../tags/tag619.xml"/><Relationship Id="rId2" Type="http://schemas.openxmlformats.org/officeDocument/2006/relationships/tags" Target="../tags/tag618.xml"/><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4" Type="http://schemas.openxmlformats.org/officeDocument/2006/relationships/tags" Target="../tags/tag624.xml"/><Relationship Id="rId3" Type="http://schemas.openxmlformats.org/officeDocument/2006/relationships/tags" Target="../tags/tag623.xml"/><Relationship Id="rId2" Type="http://schemas.openxmlformats.org/officeDocument/2006/relationships/tags" Target="../tags/tag622.xml"/><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628.xml"/><Relationship Id="rId4" Type="http://schemas.openxmlformats.org/officeDocument/2006/relationships/tags" Target="../tags/tag627.xml"/><Relationship Id="rId3" Type="http://schemas.openxmlformats.org/officeDocument/2006/relationships/tags" Target="../tags/tag626.xml"/><Relationship Id="rId2" Type="http://schemas.openxmlformats.org/officeDocument/2006/relationships/tags" Target="../tags/tag625.xml"/><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633.xml"/><Relationship Id="rId5" Type="http://schemas.openxmlformats.org/officeDocument/2006/relationships/tags" Target="../tags/tag632.xml"/><Relationship Id="rId4" Type="http://schemas.openxmlformats.org/officeDocument/2006/relationships/tags" Target="../tags/tag631.xml"/><Relationship Id="rId3" Type="http://schemas.openxmlformats.org/officeDocument/2006/relationships/tags" Target="../tags/tag630.xml"/><Relationship Id="rId2" Type="http://schemas.openxmlformats.org/officeDocument/2006/relationships/tags" Target="../tags/tag629.xml"/><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9" Type="http://schemas.openxmlformats.org/officeDocument/2006/relationships/tags" Target="../tags/tag641.xml"/><Relationship Id="rId8" Type="http://schemas.openxmlformats.org/officeDocument/2006/relationships/tags" Target="../tags/tag640.xml"/><Relationship Id="rId7" Type="http://schemas.openxmlformats.org/officeDocument/2006/relationships/tags" Target="../tags/tag639.xml"/><Relationship Id="rId6" Type="http://schemas.openxmlformats.org/officeDocument/2006/relationships/tags" Target="../tags/tag638.xml"/><Relationship Id="rId5" Type="http://schemas.openxmlformats.org/officeDocument/2006/relationships/tags" Target="../tags/tag637.xml"/><Relationship Id="rId4" Type="http://schemas.openxmlformats.org/officeDocument/2006/relationships/tags" Target="../tags/tag636.xml"/><Relationship Id="rId3" Type="http://schemas.openxmlformats.org/officeDocument/2006/relationships/tags" Target="../tags/tag635.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656.xml"/><Relationship Id="rId24" Type="http://schemas.openxmlformats.org/officeDocument/2006/relationships/image" Target="../media/image3.png"/><Relationship Id="rId23" Type="http://schemas.openxmlformats.org/officeDocument/2006/relationships/tags" Target="../tags/tag655.xml"/><Relationship Id="rId22" Type="http://schemas.openxmlformats.org/officeDocument/2006/relationships/tags" Target="../tags/tag654.xml"/><Relationship Id="rId21" Type="http://schemas.openxmlformats.org/officeDocument/2006/relationships/tags" Target="../tags/tag653.xml"/><Relationship Id="rId20" Type="http://schemas.openxmlformats.org/officeDocument/2006/relationships/tags" Target="../tags/tag652.xml"/><Relationship Id="rId2" Type="http://schemas.openxmlformats.org/officeDocument/2006/relationships/tags" Target="../tags/tag634.xml"/><Relationship Id="rId19" Type="http://schemas.openxmlformats.org/officeDocument/2006/relationships/tags" Target="../tags/tag651.xml"/><Relationship Id="rId18" Type="http://schemas.openxmlformats.org/officeDocument/2006/relationships/tags" Target="../tags/tag650.xml"/><Relationship Id="rId17" Type="http://schemas.openxmlformats.org/officeDocument/2006/relationships/tags" Target="../tags/tag649.xml"/><Relationship Id="rId16" Type="http://schemas.openxmlformats.org/officeDocument/2006/relationships/tags" Target="../tags/tag648.xml"/><Relationship Id="rId15" Type="http://schemas.openxmlformats.org/officeDocument/2006/relationships/tags" Target="../tags/tag647.xml"/><Relationship Id="rId14" Type="http://schemas.openxmlformats.org/officeDocument/2006/relationships/tags" Target="../tags/tag646.xml"/><Relationship Id="rId13" Type="http://schemas.openxmlformats.org/officeDocument/2006/relationships/tags" Target="../tags/tag645.xml"/><Relationship Id="rId12" Type="http://schemas.openxmlformats.org/officeDocument/2006/relationships/tags" Target="../tags/tag644.xml"/><Relationship Id="rId11" Type="http://schemas.openxmlformats.org/officeDocument/2006/relationships/tags" Target="../tags/tag643.xml"/><Relationship Id="rId10" Type="http://schemas.openxmlformats.org/officeDocument/2006/relationships/tags" Target="../tags/tag642.xml"/><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9" Type="http://schemas.openxmlformats.org/officeDocument/2006/relationships/tags" Target="../tags/tag672.xml"/><Relationship Id="rId8" Type="http://schemas.openxmlformats.org/officeDocument/2006/relationships/tags" Target="../tags/tag671.xml"/><Relationship Id="rId7" Type="http://schemas.openxmlformats.org/officeDocument/2006/relationships/tags" Target="../tags/tag670.xml"/><Relationship Id="rId6" Type="http://schemas.openxmlformats.org/officeDocument/2006/relationships/tags" Target="../tags/tag669.xml"/><Relationship Id="rId5" Type="http://schemas.openxmlformats.org/officeDocument/2006/relationships/tags" Target="../tags/tag668.xml"/><Relationship Id="rId4" Type="http://schemas.openxmlformats.org/officeDocument/2006/relationships/tags" Target="../tags/tag667.xml"/><Relationship Id="rId3" Type="http://schemas.openxmlformats.org/officeDocument/2006/relationships/image" Target="../media/image2.png"/><Relationship Id="rId24" Type="http://schemas.openxmlformats.org/officeDocument/2006/relationships/tags" Target="../tags/tag687.xml"/><Relationship Id="rId23" Type="http://schemas.openxmlformats.org/officeDocument/2006/relationships/tags" Target="../tags/tag686.xml"/><Relationship Id="rId22" Type="http://schemas.openxmlformats.org/officeDocument/2006/relationships/tags" Target="../tags/tag685.xml"/><Relationship Id="rId21" Type="http://schemas.openxmlformats.org/officeDocument/2006/relationships/tags" Target="../tags/tag684.xml"/><Relationship Id="rId20" Type="http://schemas.openxmlformats.org/officeDocument/2006/relationships/tags" Target="../tags/tag683.xml"/><Relationship Id="rId2" Type="http://schemas.openxmlformats.org/officeDocument/2006/relationships/image" Target="../media/image1.png"/><Relationship Id="rId19" Type="http://schemas.openxmlformats.org/officeDocument/2006/relationships/tags" Target="../tags/tag682.xml"/><Relationship Id="rId18" Type="http://schemas.openxmlformats.org/officeDocument/2006/relationships/tags" Target="../tags/tag681.xml"/><Relationship Id="rId17" Type="http://schemas.openxmlformats.org/officeDocument/2006/relationships/tags" Target="../tags/tag680.xml"/><Relationship Id="rId16" Type="http://schemas.openxmlformats.org/officeDocument/2006/relationships/tags" Target="../tags/tag679.xml"/><Relationship Id="rId15" Type="http://schemas.openxmlformats.org/officeDocument/2006/relationships/tags" Target="../tags/tag678.xml"/><Relationship Id="rId14" Type="http://schemas.openxmlformats.org/officeDocument/2006/relationships/tags" Target="../tags/tag677.xml"/><Relationship Id="rId13" Type="http://schemas.openxmlformats.org/officeDocument/2006/relationships/tags" Target="../tags/tag676.xml"/><Relationship Id="rId12" Type="http://schemas.openxmlformats.org/officeDocument/2006/relationships/tags" Target="../tags/tag675.xml"/><Relationship Id="rId11" Type="http://schemas.openxmlformats.org/officeDocument/2006/relationships/tags" Target="../tags/tag674.xml"/><Relationship Id="rId10" Type="http://schemas.openxmlformats.org/officeDocument/2006/relationships/tags" Target="../tags/tag673.xml"/><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692.xml"/><Relationship Id="rId5" Type="http://schemas.openxmlformats.org/officeDocument/2006/relationships/tags" Target="../tags/tag691.xml"/><Relationship Id="rId4" Type="http://schemas.openxmlformats.org/officeDocument/2006/relationships/tags" Target="../tags/tag690.xml"/><Relationship Id="rId3" Type="http://schemas.openxmlformats.org/officeDocument/2006/relationships/tags" Target="../tags/tag689.xml"/><Relationship Id="rId2" Type="http://schemas.openxmlformats.org/officeDocument/2006/relationships/tags" Target="../tags/tag688.xml"/><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9" Type="http://schemas.openxmlformats.org/officeDocument/2006/relationships/tags" Target="../tags/tag700.xml"/><Relationship Id="rId8" Type="http://schemas.openxmlformats.org/officeDocument/2006/relationships/tags" Target="../tags/tag699.xml"/><Relationship Id="rId7" Type="http://schemas.openxmlformats.org/officeDocument/2006/relationships/tags" Target="../tags/tag698.xml"/><Relationship Id="rId6" Type="http://schemas.openxmlformats.org/officeDocument/2006/relationships/tags" Target="../tags/tag697.xml"/><Relationship Id="rId5" Type="http://schemas.openxmlformats.org/officeDocument/2006/relationships/tags" Target="../tags/tag696.xml"/><Relationship Id="rId4" Type="http://schemas.openxmlformats.org/officeDocument/2006/relationships/tags" Target="../tags/tag695.xml"/><Relationship Id="rId3" Type="http://schemas.openxmlformats.org/officeDocument/2006/relationships/tags" Target="../tags/tag694.xml"/><Relationship Id="rId2" Type="http://schemas.openxmlformats.org/officeDocument/2006/relationships/tags" Target="../tags/tag693.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706.xml"/><Relationship Id="rId14" Type="http://schemas.openxmlformats.org/officeDocument/2006/relationships/tags" Target="../tags/tag705.xml"/><Relationship Id="rId13" Type="http://schemas.openxmlformats.org/officeDocument/2006/relationships/tags" Target="../tags/tag704.xml"/><Relationship Id="rId12" Type="http://schemas.openxmlformats.org/officeDocument/2006/relationships/tags" Target="../tags/tag703.xml"/><Relationship Id="rId11" Type="http://schemas.openxmlformats.org/officeDocument/2006/relationships/tags" Target="../tags/tag702.xml"/><Relationship Id="rId10" Type="http://schemas.openxmlformats.org/officeDocument/2006/relationships/tags" Target="../tags/tag701.xml"/><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9" Type="http://schemas.openxmlformats.org/officeDocument/2006/relationships/tags" Target="../tags/tag714.xml"/><Relationship Id="rId8" Type="http://schemas.openxmlformats.org/officeDocument/2006/relationships/tags" Target="../tags/tag713.xml"/><Relationship Id="rId7" Type="http://schemas.openxmlformats.org/officeDocument/2006/relationships/tags" Target="../tags/tag712.xml"/><Relationship Id="rId6" Type="http://schemas.openxmlformats.org/officeDocument/2006/relationships/tags" Target="../tags/tag711.xml"/><Relationship Id="rId5" Type="http://schemas.openxmlformats.org/officeDocument/2006/relationships/tags" Target="../tags/tag710.xml"/><Relationship Id="rId4" Type="http://schemas.openxmlformats.org/officeDocument/2006/relationships/tags" Target="../tags/tag709.xml"/><Relationship Id="rId3" Type="http://schemas.openxmlformats.org/officeDocument/2006/relationships/tags" Target="../tags/tag708.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707.xml"/><Relationship Id="rId19" Type="http://schemas.openxmlformats.org/officeDocument/2006/relationships/tags" Target="../tags/tag724.xml"/><Relationship Id="rId18" Type="http://schemas.openxmlformats.org/officeDocument/2006/relationships/tags" Target="../tags/tag723.xml"/><Relationship Id="rId17" Type="http://schemas.openxmlformats.org/officeDocument/2006/relationships/tags" Target="../tags/tag722.xml"/><Relationship Id="rId16" Type="http://schemas.openxmlformats.org/officeDocument/2006/relationships/tags" Target="../tags/tag721.xml"/><Relationship Id="rId15" Type="http://schemas.openxmlformats.org/officeDocument/2006/relationships/tags" Target="../tags/tag720.xml"/><Relationship Id="rId14" Type="http://schemas.openxmlformats.org/officeDocument/2006/relationships/tags" Target="../tags/tag719.xml"/><Relationship Id="rId13" Type="http://schemas.openxmlformats.org/officeDocument/2006/relationships/tags" Target="../tags/tag718.xml"/><Relationship Id="rId12" Type="http://schemas.openxmlformats.org/officeDocument/2006/relationships/tags" Target="../tags/tag717.xml"/><Relationship Id="rId11" Type="http://schemas.openxmlformats.org/officeDocument/2006/relationships/tags" Target="../tags/tag716.xml"/><Relationship Id="rId10" Type="http://schemas.openxmlformats.org/officeDocument/2006/relationships/tags" Target="../tags/tag715.xml"/><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730.xml"/><Relationship Id="rId6" Type="http://schemas.openxmlformats.org/officeDocument/2006/relationships/tags" Target="../tags/tag729.xml"/><Relationship Id="rId5" Type="http://schemas.openxmlformats.org/officeDocument/2006/relationships/tags" Target="../tags/tag728.xml"/><Relationship Id="rId4" Type="http://schemas.openxmlformats.org/officeDocument/2006/relationships/tags" Target="../tags/tag727.xml"/><Relationship Id="rId3" Type="http://schemas.openxmlformats.org/officeDocument/2006/relationships/tags" Target="../tags/tag726.xml"/><Relationship Id="rId2" Type="http://schemas.openxmlformats.org/officeDocument/2006/relationships/tags" Target="../tags/tag725.xml"/><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9" Type="http://schemas.openxmlformats.org/officeDocument/2006/relationships/tags" Target="../tags/tag738.xml"/><Relationship Id="rId8" Type="http://schemas.openxmlformats.org/officeDocument/2006/relationships/tags" Target="../tags/tag737.xml"/><Relationship Id="rId7" Type="http://schemas.openxmlformats.org/officeDocument/2006/relationships/tags" Target="../tags/tag736.xml"/><Relationship Id="rId6" Type="http://schemas.openxmlformats.org/officeDocument/2006/relationships/tags" Target="../tags/tag735.xml"/><Relationship Id="rId5" Type="http://schemas.openxmlformats.org/officeDocument/2006/relationships/tags" Target="../tags/tag734.xml"/><Relationship Id="rId4" Type="http://schemas.openxmlformats.org/officeDocument/2006/relationships/tags" Target="../tags/tag733.xml"/><Relationship Id="rId3" Type="http://schemas.openxmlformats.org/officeDocument/2006/relationships/tags" Target="../tags/tag732.xml"/><Relationship Id="rId2" Type="http://schemas.openxmlformats.org/officeDocument/2006/relationships/tags" Target="../tags/tag731.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742.xml"/><Relationship Id="rId4" Type="http://schemas.openxmlformats.org/officeDocument/2006/relationships/tags" Target="../tags/tag741.xml"/><Relationship Id="rId3" Type="http://schemas.openxmlformats.org/officeDocument/2006/relationships/tags" Target="../tags/tag740.xml"/><Relationship Id="rId2" Type="http://schemas.openxmlformats.org/officeDocument/2006/relationships/tags" Target="../tags/tag739.xml"/><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4" Type="http://schemas.openxmlformats.org/officeDocument/2006/relationships/tags" Target="../tags/tag745.xml"/><Relationship Id="rId3" Type="http://schemas.openxmlformats.org/officeDocument/2006/relationships/tags" Target="../tags/tag744.xml"/><Relationship Id="rId2" Type="http://schemas.openxmlformats.org/officeDocument/2006/relationships/tags" Target="../tags/tag743.xml"/><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tags" Target="../tags/tag749.xml"/><Relationship Id="rId4" Type="http://schemas.openxmlformats.org/officeDocument/2006/relationships/tags" Target="../tags/tag748.xml"/><Relationship Id="rId3" Type="http://schemas.openxmlformats.org/officeDocument/2006/relationships/tags" Target="../tags/tag747.xml"/><Relationship Id="rId2" Type="http://schemas.openxmlformats.org/officeDocument/2006/relationships/tags" Target="../tags/tag746.xml"/><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754.xml"/><Relationship Id="rId5" Type="http://schemas.openxmlformats.org/officeDocument/2006/relationships/tags" Target="../tags/tag753.xml"/><Relationship Id="rId4" Type="http://schemas.openxmlformats.org/officeDocument/2006/relationships/tags" Target="../tags/tag752.xml"/><Relationship Id="rId3" Type="http://schemas.openxmlformats.org/officeDocument/2006/relationships/tags" Target="../tags/tag751.xml"/><Relationship Id="rId2" Type="http://schemas.openxmlformats.org/officeDocument/2006/relationships/tags" Target="../tags/tag750.xml"/><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9" Type="http://schemas.openxmlformats.org/officeDocument/2006/relationships/tags" Target="../tags/tag762.xml"/><Relationship Id="rId8" Type="http://schemas.openxmlformats.org/officeDocument/2006/relationships/tags" Target="../tags/tag761.xml"/><Relationship Id="rId7" Type="http://schemas.openxmlformats.org/officeDocument/2006/relationships/tags" Target="../tags/tag760.xml"/><Relationship Id="rId6" Type="http://schemas.openxmlformats.org/officeDocument/2006/relationships/tags" Target="../tags/tag759.xml"/><Relationship Id="rId5" Type="http://schemas.openxmlformats.org/officeDocument/2006/relationships/tags" Target="../tags/tag758.xml"/><Relationship Id="rId4" Type="http://schemas.openxmlformats.org/officeDocument/2006/relationships/tags" Target="../tags/tag757.xml"/><Relationship Id="rId3" Type="http://schemas.openxmlformats.org/officeDocument/2006/relationships/tags" Target="../tags/tag756.xml"/><Relationship Id="rId27" Type="http://schemas.openxmlformats.org/officeDocument/2006/relationships/image" Target="../media/image2.png"/><Relationship Id="rId26" Type="http://schemas.openxmlformats.org/officeDocument/2006/relationships/image" Target="../media/image1.png"/><Relationship Id="rId25" Type="http://schemas.openxmlformats.org/officeDocument/2006/relationships/tags" Target="../tags/tag777.xml"/><Relationship Id="rId24" Type="http://schemas.openxmlformats.org/officeDocument/2006/relationships/image" Target="../media/image3.png"/><Relationship Id="rId23" Type="http://schemas.openxmlformats.org/officeDocument/2006/relationships/tags" Target="../tags/tag776.xml"/><Relationship Id="rId22" Type="http://schemas.openxmlformats.org/officeDocument/2006/relationships/tags" Target="../tags/tag775.xml"/><Relationship Id="rId21" Type="http://schemas.openxmlformats.org/officeDocument/2006/relationships/tags" Target="../tags/tag774.xml"/><Relationship Id="rId20" Type="http://schemas.openxmlformats.org/officeDocument/2006/relationships/tags" Target="../tags/tag773.xml"/><Relationship Id="rId2" Type="http://schemas.openxmlformats.org/officeDocument/2006/relationships/tags" Target="../tags/tag755.xml"/><Relationship Id="rId19" Type="http://schemas.openxmlformats.org/officeDocument/2006/relationships/tags" Target="../tags/tag772.xml"/><Relationship Id="rId18" Type="http://schemas.openxmlformats.org/officeDocument/2006/relationships/tags" Target="../tags/tag771.xml"/><Relationship Id="rId17" Type="http://schemas.openxmlformats.org/officeDocument/2006/relationships/tags" Target="../tags/tag770.xml"/><Relationship Id="rId16" Type="http://schemas.openxmlformats.org/officeDocument/2006/relationships/tags" Target="../tags/tag769.xml"/><Relationship Id="rId15" Type="http://schemas.openxmlformats.org/officeDocument/2006/relationships/tags" Target="../tags/tag768.xml"/><Relationship Id="rId14" Type="http://schemas.openxmlformats.org/officeDocument/2006/relationships/tags" Target="../tags/tag767.xml"/><Relationship Id="rId13" Type="http://schemas.openxmlformats.org/officeDocument/2006/relationships/tags" Target="../tags/tag766.xml"/><Relationship Id="rId12" Type="http://schemas.openxmlformats.org/officeDocument/2006/relationships/tags" Target="../tags/tag765.xml"/><Relationship Id="rId11" Type="http://schemas.openxmlformats.org/officeDocument/2006/relationships/tags" Target="../tags/tag764.xml"/><Relationship Id="rId10" Type="http://schemas.openxmlformats.org/officeDocument/2006/relationships/tags" Target="../tags/tag763.xml"/><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9" Type="http://schemas.openxmlformats.org/officeDocument/2006/relationships/tags" Target="../tags/tag793.xml"/><Relationship Id="rId8" Type="http://schemas.openxmlformats.org/officeDocument/2006/relationships/tags" Target="../tags/tag792.xml"/><Relationship Id="rId7" Type="http://schemas.openxmlformats.org/officeDocument/2006/relationships/tags" Target="../tags/tag791.xml"/><Relationship Id="rId6" Type="http://schemas.openxmlformats.org/officeDocument/2006/relationships/tags" Target="../tags/tag790.xml"/><Relationship Id="rId5" Type="http://schemas.openxmlformats.org/officeDocument/2006/relationships/tags" Target="../tags/tag789.xml"/><Relationship Id="rId4" Type="http://schemas.openxmlformats.org/officeDocument/2006/relationships/tags" Target="../tags/tag788.xml"/><Relationship Id="rId3" Type="http://schemas.openxmlformats.org/officeDocument/2006/relationships/image" Target="../media/image2.png"/><Relationship Id="rId24" Type="http://schemas.openxmlformats.org/officeDocument/2006/relationships/tags" Target="../tags/tag808.xml"/><Relationship Id="rId23" Type="http://schemas.openxmlformats.org/officeDocument/2006/relationships/tags" Target="../tags/tag807.xml"/><Relationship Id="rId22" Type="http://schemas.openxmlformats.org/officeDocument/2006/relationships/tags" Target="../tags/tag806.xml"/><Relationship Id="rId21" Type="http://schemas.openxmlformats.org/officeDocument/2006/relationships/tags" Target="../tags/tag805.xml"/><Relationship Id="rId20" Type="http://schemas.openxmlformats.org/officeDocument/2006/relationships/tags" Target="../tags/tag804.xml"/><Relationship Id="rId2" Type="http://schemas.openxmlformats.org/officeDocument/2006/relationships/image" Target="../media/image1.png"/><Relationship Id="rId19" Type="http://schemas.openxmlformats.org/officeDocument/2006/relationships/tags" Target="../tags/tag803.xml"/><Relationship Id="rId18" Type="http://schemas.openxmlformats.org/officeDocument/2006/relationships/tags" Target="../tags/tag802.xml"/><Relationship Id="rId17" Type="http://schemas.openxmlformats.org/officeDocument/2006/relationships/tags" Target="../tags/tag801.xml"/><Relationship Id="rId16" Type="http://schemas.openxmlformats.org/officeDocument/2006/relationships/tags" Target="../tags/tag800.xml"/><Relationship Id="rId15" Type="http://schemas.openxmlformats.org/officeDocument/2006/relationships/tags" Target="../tags/tag799.xml"/><Relationship Id="rId14" Type="http://schemas.openxmlformats.org/officeDocument/2006/relationships/tags" Target="../tags/tag798.xml"/><Relationship Id="rId13" Type="http://schemas.openxmlformats.org/officeDocument/2006/relationships/tags" Target="../tags/tag797.xml"/><Relationship Id="rId12" Type="http://schemas.openxmlformats.org/officeDocument/2006/relationships/tags" Target="../tags/tag796.xml"/><Relationship Id="rId11" Type="http://schemas.openxmlformats.org/officeDocument/2006/relationships/tags" Target="../tags/tag795.xml"/><Relationship Id="rId10" Type="http://schemas.openxmlformats.org/officeDocument/2006/relationships/tags" Target="../tags/tag794.xml"/><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8" Type="http://schemas.openxmlformats.org/officeDocument/2006/relationships/image" Target="../media/image2.png"/><Relationship Id="rId7" Type="http://schemas.openxmlformats.org/officeDocument/2006/relationships/image" Target="../media/image1.png"/><Relationship Id="rId6" Type="http://schemas.openxmlformats.org/officeDocument/2006/relationships/tags" Target="../tags/tag813.xml"/><Relationship Id="rId5" Type="http://schemas.openxmlformats.org/officeDocument/2006/relationships/tags" Target="../tags/tag812.xml"/><Relationship Id="rId4" Type="http://schemas.openxmlformats.org/officeDocument/2006/relationships/tags" Target="../tags/tag811.xml"/><Relationship Id="rId3" Type="http://schemas.openxmlformats.org/officeDocument/2006/relationships/tags" Target="../tags/tag810.xml"/><Relationship Id="rId2" Type="http://schemas.openxmlformats.org/officeDocument/2006/relationships/tags" Target="../tags/tag809.xml"/><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9" Type="http://schemas.openxmlformats.org/officeDocument/2006/relationships/tags" Target="../tags/tag821.xml"/><Relationship Id="rId8" Type="http://schemas.openxmlformats.org/officeDocument/2006/relationships/tags" Target="../tags/tag820.xml"/><Relationship Id="rId7" Type="http://schemas.openxmlformats.org/officeDocument/2006/relationships/tags" Target="../tags/tag819.xml"/><Relationship Id="rId6" Type="http://schemas.openxmlformats.org/officeDocument/2006/relationships/tags" Target="../tags/tag818.xml"/><Relationship Id="rId5" Type="http://schemas.openxmlformats.org/officeDocument/2006/relationships/tags" Target="../tags/tag817.xml"/><Relationship Id="rId4" Type="http://schemas.openxmlformats.org/officeDocument/2006/relationships/tags" Target="../tags/tag816.xml"/><Relationship Id="rId3" Type="http://schemas.openxmlformats.org/officeDocument/2006/relationships/tags" Target="../tags/tag815.xml"/><Relationship Id="rId2" Type="http://schemas.openxmlformats.org/officeDocument/2006/relationships/tags" Target="../tags/tag814.xml"/><Relationship Id="rId17" Type="http://schemas.openxmlformats.org/officeDocument/2006/relationships/image" Target="../media/image2.png"/><Relationship Id="rId16" Type="http://schemas.openxmlformats.org/officeDocument/2006/relationships/image" Target="../media/image1.png"/><Relationship Id="rId15" Type="http://schemas.openxmlformats.org/officeDocument/2006/relationships/tags" Target="../tags/tag827.xml"/><Relationship Id="rId14" Type="http://schemas.openxmlformats.org/officeDocument/2006/relationships/tags" Target="../tags/tag826.xml"/><Relationship Id="rId13" Type="http://schemas.openxmlformats.org/officeDocument/2006/relationships/tags" Target="../tags/tag825.xml"/><Relationship Id="rId12" Type="http://schemas.openxmlformats.org/officeDocument/2006/relationships/tags" Target="../tags/tag824.xml"/><Relationship Id="rId11" Type="http://schemas.openxmlformats.org/officeDocument/2006/relationships/tags" Target="../tags/tag823.xml"/><Relationship Id="rId10" Type="http://schemas.openxmlformats.org/officeDocument/2006/relationships/tags" Target="../tags/tag822.xml"/><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9" Type="http://schemas.openxmlformats.org/officeDocument/2006/relationships/tags" Target="../tags/tag835.xml"/><Relationship Id="rId8" Type="http://schemas.openxmlformats.org/officeDocument/2006/relationships/tags" Target="../tags/tag834.xml"/><Relationship Id="rId7" Type="http://schemas.openxmlformats.org/officeDocument/2006/relationships/tags" Target="../tags/tag833.xml"/><Relationship Id="rId6" Type="http://schemas.openxmlformats.org/officeDocument/2006/relationships/tags" Target="../tags/tag832.xml"/><Relationship Id="rId5" Type="http://schemas.openxmlformats.org/officeDocument/2006/relationships/tags" Target="../tags/tag831.xml"/><Relationship Id="rId4" Type="http://schemas.openxmlformats.org/officeDocument/2006/relationships/tags" Target="../tags/tag830.xml"/><Relationship Id="rId3" Type="http://schemas.openxmlformats.org/officeDocument/2006/relationships/tags" Target="../tags/tag829.xml"/><Relationship Id="rId21" Type="http://schemas.openxmlformats.org/officeDocument/2006/relationships/image" Target="../media/image2.png"/><Relationship Id="rId20" Type="http://schemas.openxmlformats.org/officeDocument/2006/relationships/image" Target="../media/image1.png"/><Relationship Id="rId2" Type="http://schemas.openxmlformats.org/officeDocument/2006/relationships/tags" Target="../tags/tag828.xml"/><Relationship Id="rId19" Type="http://schemas.openxmlformats.org/officeDocument/2006/relationships/tags" Target="../tags/tag845.xml"/><Relationship Id="rId18" Type="http://schemas.openxmlformats.org/officeDocument/2006/relationships/tags" Target="../tags/tag844.xml"/><Relationship Id="rId17" Type="http://schemas.openxmlformats.org/officeDocument/2006/relationships/tags" Target="../tags/tag843.xml"/><Relationship Id="rId16" Type="http://schemas.openxmlformats.org/officeDocument/2006/relationships/tags" Target="../tags/tag842.xml"/><Relationship Id="rId15" Type="http://schemas.openxmlformats.org/officeDocument/2006/relationships/tags" Target="../tags/tag841.xml"/><Relationship Id="rId14" Type="http://schemas.openxmlformats.org/officeDocument/2006/relationships/tags" Target="../tags/tag840.xml"/><Relationship Id="rId13" Type="http://schemas.openxmlformats.org/officeDocument/2006/relationships/tags" Target="../tags/tag839.xml"/><Relationship Id="rId12" Type="http://schemas.openxmlformats.org/officeDocument/2006/relationships/tags" Target="../tags/tag838.xml"/><Relationship Id="rId11" Type="http://schemas.openxmlformats.org/officeDocument/2006/relationships/tags" Target="../tags/tag837.xml"/><Relationship Id="rId10" Type="http://schemas.openxmlformats.org/officeDocument/2006/relationships/tags" Target="../tags/tag836.xml"/><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tags" Target="../tags/tag851.xml"/><Relationship Id="rId6" Type="http://schemas.openxmlformats.org/officeDocument/2006/relationships/tags" Target="../tags/tag850.xml"/><Relationship Id="rId5" Type="http://schemas.openxmlformats.org/officeDocument/2006/relationships/tags" Target="../tags/tag849.xml"/><Relationship Id="rId4" Type="http://schemas.openxmlformats.org/officeDocument/2006/relationships/tags" Target="../tags/tag848.xml"/><Relationship Id="rId3" Type="http://schemas.openxmlformats.org/officeDocument/2006/relationships/tags" Target="../tags/tag847.xml"/><Relationship Id="rId2" Type="http://schemas.openxmlformats.org/officeDocument/2006/relationships/tags" Target="../tags/tag846.xml"/><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9" Type="http://schemas.openxmlformats.org/officeDocument/2006/relationships/tags" Target="../tags/tag859.xml"/><Relationship Id="rId8" Type="http://schemas.openxmlformats.org/officeDocument/2006/relationships/tags" Target="../tags/tag858.xml"/><Relationship Id="rId7" Type="http://schemas.openxmlformats.org/officeDocument/2006/relationships/tags" Target="../tags/tag857.xml"/><Relationship Id="rId6" Type="http://schemas.openxmlformats.org/officeDocument/2006/relationships/tags" Target="../tags/tag856.xml"/><Relationship Id="rId5" Type="http://schemas.openxmlformats.org/officeDocument/2006/relationships/tags" Target="../tags/tag855.xml"/><Relationship Id="rId4" Type="http://schemas.openxmlformats.org/officeDocument/2006/relationships/tags" Target="../tags/tag854.xml"/><Relationship Id="rId3" Type="http://schemas.openxmlformats.org/officeDocument/2006/relationships/tags" Target="../tags/tag853.xml"/><Relationship Id="rId2" Type="http://schemas.openxmlformats.org/officeDocument/2006/relationships/tags" Target="../tags/tag852.xml"/><Relationship Id="rId11" Type="http://schemas.openxmlformats.org/officeDocument/2006/relationships/image" Target="../media/image2.png"/><Relationship Id="rId10" Type="http://schemas.openxmlformats.org/officeDocument/2006/relationships/image" Target="../media/image1.png"/><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fld>
            <a:endParaRPr lang="zh-CN" altLang="en-US" dirty="0"/>
          </a:p>
        </p:txBody>
      </p:sp>
      <p:sp>
        <p:nvSpPr>
          <p:cNvPr id="3" name="页脚占位符 2"/>
          <p:cNvSpPr>
            <a:spLocks noGrp="1"/>
          </p:cNvSpPr>
          <p:nvPr>
            <p:ph type="ftr" sz="quarter" idx="11"/>
            <p:custDataLst>
              <p:tags r:id="rId3"/>
            </p:custDataLst>
          </p:nvPr>
        </p:nvSpPr>
        <p:spPr>
          <a:xfrm>
            <a:off x="4038600" y="6356350"/>
            <a:ext cx="4114800" cy="364490"/>
          </a:xfrm>
        </p:spPr>
        <p:txBody>
          <a:bodyPr/>
          <a:lstStyle/>
          <a:p>
            <a:fld id="{9A0DB2DC-4C9A-4742-B13C-FB6460FD3503}" type="slidenum">
              <a:rPr lang="zh-CN" altLang="en-US"/>
            </a:fld>
            <a:endParaRPr lang="zh-CN" altLang="en-US"/>
          </a:p>
        </p:txBody>
      </p:sp>
      <p:sp>
        <p:nvSpPr>
          <p:cNvPr id="4" name="灯片编号占位符 3"/>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fld>
            <a:endParaRPr lang="zh-CN" alt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2"/>
            </p:custDataLst>
          </p:nvPr>
        </p:nvSpPr>
        <p:spPr>
          <a:xfrm>
            <a:off x="695960" y="360045"/>
            <a:ext cx="10801985" cy="581787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2"/>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3"/>
          <p:cNvSpPr>
            <a:spLocks noGrp="1"/>
          </p:cNvSpPr>
          <p:nvPr>
            <p:ph type="ftr" sz="quarter" idx="11"/>
            <p:custDataLst>
              <p:tags r:id="rId4"/>
            </p:custDataLst>
          </p:nvPr>
        </p:nvSpPr>
        <p:spPr/>
        <p:txBody>
          <a:bodyPr/>
          <a:lstStyle/>
          <a:p>
            <a:endParaRPr lang="zh-CN" altLang="en-US"/>
          </a:p>
        </p:txBody>
      </p:sp>
      <p:sp>
        <p:nvSpPr>
          <p:cNvPr id="6" name="灯片编号占位符 4"/>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7">
            <a:alphaModFix amt="30000"/>
          </a:blip>
          <a:stretch>
            <a:fillRect/>
          </a:stretch>
        </p:blipFill>
        <p:spPr>
          <a:xfrm>
            <a:off x="0" y="0"/>
            <a:ext cx="12219305" cy="7651115"/>
          </a:xfrm>
          <a:prstGeom prst="rect">
            <a:avLst/>
          </a:prstGeom>
        </p:spPr>
      </p:pic>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endParaRPr lang="zh-CN" altLang="en-US" dirty="0"/>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fld>
            <a:endParaRPr lang="zh-CN" altLang="en-US"/>
          </a:p>
        </p:txBody>
      </p:sp>
      <p:sp>
        <p:nvSpPr>
          <p:cNvPr id="4" name="标题 3"/>
          <p:cNvSpPr>
            <a:spLocks noGrp="1"/>
          </p:cNvSpPr>
          <p:nvPr>
            <p:ph type="title"/>
            <p:custDataLst>
              <p:tags r:id="rId6"/>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3"/>
            </p:custDataLst>
          </p:nvPr>
        </p:nvSpPr>
        <p:spPr>
          <a:xfrm>
            <a:off x="7367286" y="1479791"/>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任意多边形: 形状 18"/>
          <p:cNvSpPr/>
          <p:nvPr userDrawn="1">
            <p:custDataLst>
              <p:tags r:id="rId4"/>
            </p:custDataLst>
          </p:nvPr>
        </p:nvSpPr>
        <p:spPr>
          <a:xfrm>
            <a:off x="8451850" y="1632262"/>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矩形 13"/>
          <p:cNvSpPr/>
          <p:nvPr userDrawn="1">
            <p:custDataLst>
              <p:tags r:id="rId5"/>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8" name="直接连接符 17"/>
          <p:cNvCxnSpPr/>
          <p:nvPr userDrawn="1">
            <p:custDataLst>
              <p:tags r:id="rId6"/>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custDataLst>
              <p:tags r:id="rId7"/>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任意多边形: 形状 16"/>
          <p:cNvSpPr/>
          <p:nvPr userDrawn="1">
            <p:custDataLst>
              <p:tags r:id="rId8"/>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9"/>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椭圆 30"/>
          <p:cNvSpPr/>
          <p:nvPr userDrawn="1">
            <p:custDataLst>
              <p:tags r:id="rId10"/>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1"/>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12"/>
            </p:custDataLst>
          </p:nvPr>
        </p:nvSpPr>
        <p:spPr/>
        <p:txBody>
          <a:bodyPr/>
          <a:lstStyle/>
          <a:p>
            <a:endParaRPr lang="zh-CN" altLang="en-US"/>
          </a:p>
        </p:txBody>
      </p:sp>
      <p:sp>
        <p:nvSpPr>
          <p:cNvPr id="6" name="灯片编号占位符 5"/>
          <p:cNvSpPr>
            <a:spLocks noGrp="1"/>
          </p:cNvSpPr>
          <p:nvPr>
            <p:ph type="sldNum" sz="quarter" idx="12"/>
            <p:custDataLst>
              <p:tags r:id="rId13"/>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14"/>
            </p:custDataLst>
          </p:nvPr>
        </p:nvSpPr>
        <p:spPr>
          <a:xfrm>
            <a:off x="1063228" y="1775895"/>
            <a:ext cx="5235972" cy="2024362"/>
          </a:xfrm>
        </p:spPr>
        <p:txBody>
          <a:bodyPr wrap="square" anchor="b">
            <a:noAutofit/>
          </a:bodyPr>
          <a:lstStyle>
            <a:lvl1pPr algn="l">
              <a:lnSpc>
                <a:spcPct val="100000"/>
              </a:lnSpc>
              <a:defRPr sz="6400"/>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15"/>
            </p:custDataLst>
          </p:nvPr>
        </p:nvSpPr>
        <p:spPr>
          <a:xfrm>
            <a:off x="8473202" y="667501"/>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2" name="椭圆 21"/>
          <p:cNvSpPr/>
          <p:nvPr userDrawn="1">
            <p:custDataLst>
              <p:tags r:id="rId16"/>
            </p:custDataLst>
          </p:nvPr>
        </p:nvSpPr>
        <p:spPr>
          <a:xfrm>
            <a:off x="1074851"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custDataLst>
              <p:tags r:id="rId17"/>
            </p:custDataLst>
          </p:nvPr>
        </p:nvSpPr>
        <p:spPr>
          <a:xfrm>
            <a:off x="1481123"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8"/>
            </p:custDataLst>
          </p:nvPr>
        </p:nvSpPr>
        <p:spPr>
          <a:xfrm>
            <a:off x="1684260"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9"/>
            </p:custDataLst>
          </p:nvPr>
        </p:nvSpPr>
        <p:spPr>
          <a:xfrm>
            <a:off x="1277987"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20"/>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21"/>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p:cNvSpPr/>
          <p:nvPr userDrawn="1">
            <p:custDataLst>
              <p:tags r:id="rId22"/>
            </p:custDataLst>
          </p:nvPr>
        </p:nvSpPr>
        <p:spPr>
          <a:xfrm>
            <a:off x="1054100" y="4624668"/>
            <a:ext cx="1889646" cy="540000"/>
          </a:xfrm>
          <a:prstGeom prst="roundRect">
            <a:avLst>
              <a:gd name="adj" fmla="val 50000"/>
            </a:avLst>
          </a:prstGeom>
          <a:gradFill flip="none" rotWithShape="1">
            <a:gsLst>
              <a:gs pos="2000">
                <a:schemeClr val="accent1"/>
              </a:gs>
              <a:gs pos="100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US" altLang="zh-CN" sz="2800" b="1" dirty="0">
              <a:latin typeface="+mj-ea"/>
              <a:ea typeface="+mj-ea"/>
              <a:sym typeface="+mn-ea"/>
            </a:endParaRPr>
          </a:p>
        </p:txBody>
      </p:sp>
      <p:pic>
        <p:nvPicPr>
          <p:cNvPr id="33" name="图形 32"/>
          <p:cNvPicPr>
            <a:picLocks noChangeAspect="1"/>
          </p:cNvPicPr>
          <p:nvPr userDrawn="1">
            <p:custDataLst>
              <p:tags r:id="rId23"/>
            </p:custDataLst>
          </p:nvPr>
        </p:nvPicPr>
        <p:blipFill>
          <a:blip r:embed="rId24"/>
          <a:stretch>
            <a:fillRect/>
          </a:stretch>
        </p:blipFill>
        <p:spPr>
          <a:xfrm rot="2700000">
            <a:off x="1360596" y="4813301"/>
            <a:ext cx="162734" cy="162734"/>
          </a:xfrm>
          <a:prstGeom prst="rect">
            <a:avLst/>
          </a:prstGeom>
        </p:spPr>
      </p:pic>
      <p:sp>
        <p:nvSpPr>
          <p:cNvPr id="34" name="署名占位符 10"/>
          <p:cNvSpPr>
            <a:spLocks noGrp="1"/>
          </p:cNvSpPr>
          <p:nvPr>
            <p:ph type="body" sz="quarter" idx="17" hasCustomPrompt="1"/>
            <p:custDataLst>
              <p:tags r:id="rId25"/>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pic>
        <p:nvPicPr>
          <p:cNvPr id="8" name="图片 7"/>
          <p:cNvPicPr>
            <a:picLocks noChangeAspect="1"/>
          </p:cNvPicPr>
          <p:nvPr userDrawn="1"/>
        </p:nvPicPr>
        <p:blipFill>
          <a:blip r:embed="rId2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27">
            <a:alphaModFix amt="30000"/>
          </a:blip>
          <a:stretch>
            <a:fillRect/>
          </a:stretch>
        </p:blipFill>
        <p:spPr>
          <a:xfrm>
            <a:off x="0" y="0"/>
            <a:ext cx="12219305" cy="7651115"/>
          </a:xfrm>
          <a:prstGeom prst="rect">
            <a:avLst/>
          </a:prstGeom>
        </p:spPr>
      </p:pic>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0" name="图片 19"/>
          <p:cNvPicPr>
            <a:picLocks noChangeAspect="1"/>
          </p:cNvPicPr>
          <p:nvPr userDrawn="1"/>
        </p:nvPicPr>
        <p:blipFill>
          <a:blip r:embed="rId2">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3">
            <a:alphaModFix amt="30000"/>
          </a:blip>
          <a:stretch>
            <a:fillRect/>
          </a:stretch>
        </p:blipFill>
        <p:spPr>
          <a:xfrm>
            <a:off x="0" y="0"/>
            <a:ext cx="12219305" cy="7651115"/>
          </a:xfrm>
          <a:prstGeom prst="rect">
            <a:avLst/>
          </a:prstGeom>
        </p:spPr>
      </p:pic>
      <p:sp>
        <p:nvSpPr>
          <p:cNvPr id="7" name="矩形 6"/>
          <p:cNvSpPr/>
          <p:nvPr userDrawn="1">
            <p:custDataLst>
              <p:tags r:id="rId4"/>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椭圆 14"/>
          <p:cNvSpPr/>
          <p:nvPr userDrawn="1">
            <p:custDataLst>
              <p:tags r:id="rId5"/>
            </p:custDataLst>
          </p:nvPr>
        </p:nvSpPr>
        <p:spPr>
          <a:xfrm>
            <a:off x="7370926" y="1455960"/>
            <a:ext cx="3240000" cy="324000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381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形状 18"/>
          <p:cNvSpPr/>
          <p:nvPr userDrawn="1">
            <p:custDataLst>
              <p:tags r:id="rId6"/>
            </p:custDataLst>
          </p:nvPr>
        </p:nvSpPr>
        <p:spPr>
          <a:xfrm>
            <a:off x="8479790" y="1510977"/>
            <a:ext cx="3740150" cy="5210789"/>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矩形 21"/>
          <p:cNvSpPr/>
          <p:nvPr userDrawn="1">
            <p:custDataLst>
              <p:tags r:id="rId7"/>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cxnSp>
        <p:nvCxnSpPr>
          <p:cNvPr id="14" name="直接连接符 13"/>
          <p:cNvCxnSpPr/>
          <p:nvPr userDrawn="1">
            <p:custDataLst>
              <p:tags r:id="rId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custDataLst>
              <p:tags r:id="rId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椭圆 8"/>
          <p:cNvSpPr/>
          <p:nvPr userDrawn="1">
            <p:custDataLst>
              <p:tags r:id="rId10"/>
            </p:custDataLst>
          </p:nvPr>
        </p:nvSpPr>
        <p:spPr>
          <a:xfrm>
            <a:off x="1065726" y="867326"/>
            <a:ext cx="108000" cy="108000"/>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custDataLst>
              <p:tags r:id="rId11"/>
            </p:custDataLst>
          </p:nvPr>
        </p:nvSpPr>
        <p:spPr>
          <a:xfrm>
            <a:off x="1471998" y="867326"/>
            <a:ext cx="108000" cy="108000"/>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custDataLst>
              <p:tags r:id="rId12"/>
            </p:custDataLst>
          </p:nvPr>
        </p:nvSpPr>
        <p:spPr>
          <a:xfrm>
            <a:off x="1675135" y="867326"/>
            <a:ext cx="108000" cy="108000"/>
          </a:xfrm>
          <a:prstGeom prst="ellips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13"/>
            </p:custDataLst>
          </p:nvPr>
        </p:nvSpPr>
        <p:spPr>
          <a:xfrm>
            <a:off x="1268862" y="867326"/>
            <a:ext cx="108000" cy="108000"/>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p:cNvSpPr/>
          <p:nvPr userDrawn="1">
            <p:custDataLst>
              <p:tags r:id="rId14"/>
            </p:custDataLst>
          </p:nvPr>
        </p:nvSpPr>
        <p:spPr>
          <a:xfrm>
            <a:off x="1" y="1"/>
            <a:ext cx="1320207" cy="1156508"/>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弧形 20"/>
          <p:cNvSpPr/>
          <p:nvPr userDrawn="1">
            <p:custDataLst>
              <p:tags r:id="rId15"/>
            </p:custDataLst>
          </p:nvPr>
        </p:nvSpPr>
        <p:spPr>
          <a:xfrm flipH="1" flipV="1">
            <a:off x="6581827" y="572963"/>
            <a:ext cx="4505466" cy="4505466"/>
          </a:xfrm>
          <a:prstGeom prst="arc">
            <a:avLst>
              <a:gd name="adj1" fmla="val 8263304"/>
              <a:gd name="adj2" fmla="val 8979118"/>
            </a:avLst>
          </a:prstGeom>
          <a:solidFill>
            <a:schemeClr val="bg2">
              <a:alpha val="0"/>
            </a:schemeClr>
          </a:solidFill>
          <a:ln>
            <a:solidFill>
              <a:schemeClr val="bg2">
                <a:lumMod val="90000"/>
                <a:alpha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userDrawn="1">
            <p:custDataLst>
              <p:tags r:id="rId16"/>
            </p:custDataLst>
          </p:nvPr>
        </p:nvSpPr>
        <p:spPr>
          <a:xfrm>
            <a:off x="7819164" y="890328"/>
            <a:ext cx="334236" cy="334236"/>
          </a:xfrm>
          <a:prstGeom prst="ellipse">
            <a:avLst/>
          </a:prstGeom>
          <a:gradFill>
            <a:gsLst>
              <a:gs pos="95000">
                <a:schemeClr val="accent2"/>
              </a:gs>
              <a:gs pos="0">
                <a:schemeClr val="accent2">
                  <a:alpha val="0"/>
                </a:schemeClr>
              </a:gs>
            </a:gsLst>
            <a:lin ang="5400000" scaled="1"/>
          </a:gradFill>
          <a:ln>
            <a:noFill/>
          </a:ln>
          <a:effectLst>
            <a:softEdge rad="50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custDataLst>
              <p:tags r:id="rId17"/>
            </p:custDataLst>
          </p:nvPr>
        </p:nvSpPr>
        <p:spPr>
          <a:xfrm>
            <a:off x="10137187" y="3838727"/>
            <a:ext cx="1174493" cy="1174493"/>
          </a:xfrm>
          <a:prstGeom prst="ellipse">
            <a:avLst/>
          </a:prstGeom>
          <a:gradFill>
            <a:gsLst>
              <a:gs pos="100000">
                <a:schemeClr val="accent2">
                  <a:alpha val="30000"/>
                </a:schemeClr>
              </a:gs>
              <a:gs pos="0">
                <a:schemeClr val="accent2">
                  <a:alpha val="0"/>
                </a:schemeClr>
              </a:gs>
            </a:gsLst>
            <a:lin ang="5400000" scaled="1"/>
          </a:gradFill>
          <a:ln>
            <a:noFill/>
          </a:ln>
          <a:effectLst>
            <a:softEdge rad="1778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userDrawn="1">
            <p:custDataLst>
              <p:tags r:id="rId18"/>
            </p:custDataLst>
          </p:nvPr>
        </p:nvSpPr>
        <p:spPr>
          <a:xfrm>
            <a:off x="10741220" y="2120901"/>
            <a:ext cx="828798" cy="828798"/>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190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3"/>
          <p:cNvSpPr>
            <a:spLocks noGrp="1"/>
          </p:cNvSpPr>
          <p:nvPr>
            <p:ph type="dt" sz="half" idx="10"/>
            <p:custDataLst>
              <p:tags r:id="rId19"/>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20"/>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21"/>
            </p:custDataLst>
          </p:nvPr>
        </p:nvSpPr>
        <p:spPr>
          <a:xfrm>
            <a:off x="8610600" y="6356350"/>
            <a:ext cx="2743200" cy="365125"/>
          </a:xfrm>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ctrTitle"/>
            <p:custDataLst>
              <p:tags r:id="rId22"/>
            </p:custDataLst>
          </p:nvPr>
        </p:nvSpPr>
        <p:spPr>
          <a:xfrm>
            <a:off x="1054102" y="1589837"/>
            <a:ext cx="6093417" cy="2294852"/>
          </a:xfrm>
        </p:spPr>
        <p:txBody>
          <a:bodyPr wrap="square" anchor="b">
            <a:normAutofit/>
          </a:bodyPr>
          <a:lstStyle>
            <a:lvl1pPr algn="l">
              <a:lnSpc>
                <a:spcPct val="100000"/>
              </a:lnSpc>
              <a:defRPr sz="6000">
                <a:solidFill>
                  <a:schemeClr val="tx2"/>
                </a:solidFill>
              </a:defRPr>
            </a:lvl1pPr>
          </a:lstStyle>
          <a:p>
            <a:r>
              <a:rPr lang="zh-CN" altLang="en-US" dirty="0"/>
              <a:t>单击此处编辑母版标题样式</a:t>
            </a:r>
            <a:endParaRPr lang="zh-CN" altLang="en-US" dirty="0"/>
          </a:p>
        </p:txBody>
      </p:sp>
      <p:sp>
        <p:nvSpPr>
          <p:cNvPr id="10" name="公司名占位符 6"/>
          <p:cNvSpPr>
            <a:spLocks noGrp="1"/>
          </p:cNvSpPr>
          <p:nvPr>
            <p:ph type="body" sz="quarter" idx="13" hasCustomPrompt="1"/>
            <p:custDataLst>
              <p:tags r:id="rId23"/>
            </p:custDataLst>
          </p:nvPr>
        </p:nvSpPr>
        <p:spPr>
          <a:xfrm>
            <a:off x="8479674" y="654348"/>
            <a:ext cx="2880000" cy="504000"/>
          </a:xfrm>
        </p:spPr>
        <p:txBody>
          <a:bodyPr wrap="square" anchor="ctr">
            <a:normAutofit/>
          </a:bodyPr>
          <a:lstStyle>
            <a:lvl1pPr marL="0" indent="0" algn="r">
              <a:lnSpc>
                <a:spcPct val="100000"/>
              </a:lnSpc>
              <a:buNone/>
              <a:defRPr sz="1600" b="0">
                <a:solidFill>
                  <a:schemeClr val="tx2">
                    <a:alpha val="70000"/>
                  </a:schemeClr>
                </a:solidFill>
              </a:defRPr>
            </a:lvl1pPr>
          </a:lstStyle>
          <a:p>
            <a:pPr lvl="0"/>
            <a:r>
              <a:rPr lang="zh-CN" altLang="en-US" dirty="0"/>
              <a:t>公司名</a:t>
            </a:r>
            <a:endParaRPr lang="zh-CN" altLang="en-US" dirty="0"/>
          </a:p>
        </p:txBody>
      </p:sp>
      <p:sp>
        <p:nvSpPr>
          <p:cNvPr id="24" name="署名占位符 10"/>
          <p:cNvSpPr>
            <a:spLocks noGrp="1"/>
          </p:cNvSpPr>
          <p:nvPr>
            <p:ph type="body" sz="quarter" idx="17" hasCustomPrompt="1"/>
            <p:custDataLst>
              <p:tags r:id="rId24"/>
            </p:custDataLst>
          </p:nvPr>
        </p:nvSpPr>
        <p:spPr>
          <a:xfrm>
            <a:off x="1713688" y="4624668"/>
            <a:ext cx="2880000" cy="540000"/>
          </a:xfrm>
          <a:prstGeom prst="roundRect">
            <a:avLst>
              <a:gd name="adj" fmla="val 50000"/>
            </a:avLst>
          </a:prstGeom>
          <a:solidFill>
            <a:srgbClr val="FFFFFF"/>
          </a:solidFill>
          <a:ln w="12700">
            <a:solidFill>
              <a:schemeClr val="bg2"/>
            </a:solidFill>
          </a:ln>
          <a:effectLst>
            <a:outerShdw blurRad="101600" dist="101600" dir="2700000" algn="tl" rotWithShape="0">
              <a:schemeClr val="accent2">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rmAutofit/>
          </a:bodyPr>
          <a:lstStyle>
            <a:lvl1pPr marL="0" indent="0" algn="ctr">
              <a:lnSpc>
                <a:spcPct val="100000"/>
              </a:lnSpc>
              <a:spcBef>
                <a:spcPts val="0"/>
              </a:spcBef>
              <a:buNone/>
              <a:defRPr lang="zh-CN" altLang="en-US" sz="1600" b="1" dirty="0">
                <a:solidFill>
                  <a:srgbClr val="031A2F"/>
                </a:solidFill>
                <a:latin typeface="+mn-ea"/>
                <a:ea typeface="+mn-ea"/>
              </a:defRPr>
            </a:lvl1pPr>
          </a:lstStyle>
          <a:p>
            <a:pPr marL="0" lvl="0" algn="ctr"/>
            <a:r>
              <a:rPr lang="zh-CN" altLang="en-US" dirty="0"/>
              <a:t>署名</a:t>
            </a:r>
            <a:endParaRPr lang="zh-CN" altLang="en-US" dirty="0"/>
          </a:p>
        </p:txBody>
      </p:sp>
      <p:sp>
        <p:nvSpPr>
          <p:cNvPr id="23" name="文本框 22"/>
          <p:cNvSpPr txBox="1"/>
          <p:nvPr userDrawn="1"/>
        </p:nvSpPr>
        <p:spPr>
          <a:xfrm>
            <a:off x="5669915" y="-7366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wrap="square">
            <a:normAutofit/>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wrap="square">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日期占位符 3"/>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7">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8">
            <a:alphaModFix amt="30000"/>
          </a:blip>
          <a:stretch>
            <a:fillRect/>
          </a:stretch>
        </p:blipFill>
        <p:spPr>
          <a:xfrm>
            <a:off x="0" y="0"/>
            <a:ext cx="12219305" cy="7651115"/>
          </a:xfrm>
          <a:prstGeom prst="rect">
            <a:avLst/>
          </a:prstGeom>
        </p:spPr>
      </p:pic>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showMasterSp="0" userDrawn="1">
  <p:cSld name="目录">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0" y="0"/>
            <a:ext cx="12192000" cy="6857999"/>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9" name="椭圆 18"/>
          <p:cNvSpPr/>
          <p:nvPr userDrawn="1">
            <p:custDataLst>
              <p:tags r:id="rId3"/>
            </p:custDataLst>
          </p:nvPr>
        </p:nvSpPr>
        <p:spPr>
          <a:xfrm>
            <a:off x="10122177" y="390350"/>
            <a:ext cx="1224507" cy="1224507"/>
          </a:xfrm>
          <a:prstGeom prst="ellipse">
            <a:avLst/>
          </a:prstGeom>
          <a:gradFill>
            <a:gsLst>
              <a:gs pos="100000">
                <a:schemeClr val="accent2">
                  <a:alpha val="70000"/>
                </a:schemeClr>
              </a:gs>
              <a:gs pos="0">
                <a:schemeClr val="accent2">
                  <a:alpha val="0"/>
                </a:schemeClr>
              </a:gs>
            </a:gsLst>
            <a:lin ang="5400000" scaled="1"/>
          </a:gradFill>
          <a:ln>
            <a:noFill/>
          </a:ln>
          <a:effectLst>
            <a:softEdge rad="165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userDrawn="1">
            <p:custDataLst>
              <p:tags r:id="rId4"/>
            </p:custDataLst>
          </p:nvPr>
        </p:nvSpPr>
        <p:spPr>
          <a:xfrm>
            <a:off x="10315575" y="527100"/>
            <a:ext cx="1876425" cy="1444245"/>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71000">
                <a:schemeClr val="bg1">
                  <a:alpha val="68000"/>
                </a:schemeClr>
              </a:gs>
              <a:gs pos="50000">
                <a:schemeClr val="bg1">
                  <a:alpha val="5000"/>
                </a:schemeClr>
              </a:gs>
            </a:gsLst>
            <a:lin ang="13500000" scaled="1"/>
            <a:tileRect/>
          </a:gradFill>
          <a:ln w="6350">
            <a:gradFill flip="none" rotWithShape="1">
              <a:gsLst>
                <a:gs pos="17000">
                  <a:schemeClr val="bg2"/>
                </a:gs>
                <a:gs pos="30000">
                  <a:schemeClr val="bg2">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31" name="矩形 30"/>
          <p:cNvSpPr/>
          <p:nvPr userDrawn="1">
            <p:custDataLst>
              <p:tags r:id="rId5"/>
            </p:custDataLst>
          </p:nvPr>
        </p:nvSpPr>
        <p:spPr>
          <a:xfrm>
            <a:off x="0" y="1893811"/>
            <a:ext cx="12192000" cy="4964189"/>
          </a:xfrm>
          <a:prstGeom prst="rect">
            <a:avLst/>
          </a:prstGeom>
          <a:gradFill>
            <a:gsLst>
              <a:gs pos="95000">
                <a:srgbClr val="FEFEFF">
                  <a:alpha val="100000"/>
                </a:srgbClr>
              </a:gs>
              <a:gs pos="0">
                <a:srgbClr val="E6EFFE">
                  <a:alpha val="100000"/>
                  <a:lumMod val="5000"/>
                  <a:lumOff val="9500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custDataLst>
              <p:tags r:id="rId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任意多边形: 形状 21"/>
          <p:cNvSpPr/>
          <p:nvPr userDrawn="1">
            <p:custDataLst>
              <p:tags r:id="rId7"/>
            </p:custDataLst>
          </p:nvPr>
        </p:nvSpPr>
        <p:spPr>
          <a:xfrm>
            <a:off x="2" y="2"/>
            <a:ext cx="891201" cy="780696"/>
          </a:xfrm>
          <a:custGeom>
            <a:avLst/>
            <a:gdLst>
              <a:gd name="connsiteX0" fmla="*/ 0 w 1809977"/>
              <a:gd name="connsiteY0" fmla="*/ 0 h 1585549"/>
              <a:gd name="connsiteX1" fmla="*/ 1809977 w 1809977"/>
              <a:gd name="connsiteY1" fmla="*/ 0 h 1585549"/>
              <a:gd name="connsiteX2" fmla="*/ 1801326 w 1809977"/>
              <a:gd name="connsiteY2" fmla="*/ 56684 h 1585549"/>
              <a:gd name="connsiteX3" fmla="*/ 116835 w 1809977"/>
              <a:gd name="connsiteY3" fmla="*/ 1579650 h 1585549"/>
              <a:gd name="connsiteX4" fmla="*/ 0 w 1809977"/>
              <a:gd name="connsiteY4" fmla="*/ 1585549 h 1585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977" h="1585549">
                <a:moveTo>
                  <a:pt x="0" y="0"/>
                </a:moveTo>
                <a:lnTo>
                  <a:pt x="1809977" y="0"/>
                </a:lnTo>
                <a:lnTo>
                  <a:pt x="1801326" y="56684"/>
                </a:lnTo>
                <a:cubicBezTo>
                  <a:pt x="1635100" y="869008"/>
                  <a:pt x="955821" y="1494446"/>
                  <a:pt x="116835" y="1579650"/>
                </a:cubicBezTo>
                <a:lnTo>
                  <a:pt x="0" y="1585549"/>
                </a:lnTo>
                <a:close/>
              </a:path>
            </a:pathLst>
          </a:custGeom>
          <a:gradFill flip="none" rotWithShape="1">
            <a:gsLst>
              <a:gs pos="20000">
                <a:schemeClr val="accent2">
                  <a:alpha val="0"/>
                </a:schemeClr>
              </a:gs>
              <a:gs pos="100000">
                <a:schemeClr val="accent2">
                  <a:alpha val="30000"/>
                </a:schemeClr>
              </a:gs>
            </a:gsLst>
            <a:lin ang="27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椭圆 22"/>
          <p:cNvSpPr/>
          <p:nvPr userDrawn="1">
            <p:custDataLst>
              <p:tags r:id="rId8"/>
            </p:custDataLst>
          </p:nvPr>
        </p:nvSpPr>
        <p:spPr>
          <a:xfrm>
            <a:off x="8346055" y="1014463"/>
            <a:ext cx="106363" cy="106363"/>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userDrawn="1">
            <p:custDataLst>
              <p:tags r:id="rId9"/>
            </p:custDataLst>
          </p:nvPr>
        </p:nvSpPr>
        <p:spPr>
          <a:xfrm>
            <a:off x="8708679" y="1014463"/>
            <a:ext cx="106363" cy="106363"/>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custDataLst>
              <p:tags r:id="rId10"/>
            </p:custDataLst>
          </p:nvPr>
        </p:nvSpPr>
        <p:spPr>
          <a:xfrm>
            <a:off x="8889990" y="1014463"/>
            <a:ext cx="106363" cy="106363"/>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userDrawn="1">
            <p:custDataLst>
              <p:tags r:id="rId11"/>
            </p:custDataLst>
          </p:nvPr>
        </p:nvSpPr>
        <p:spPr>
          <a:xfrm>
            <a:off x="8527367" y="1014463"/>
            <a:ext cx="106363" cy="1063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4"/>
          <p:cNvSpPr>
            <a:spLocks noGrp="1"/>
          </p:cNvSpPr>
          <p:nvPr>
            <p:ph type="ftr" sz="quarter" idx="11"/>
            <p:custDataLst>
              <p:tags r:id="rId13"/>
            </p:custDataLst>
          </p:nvPr>
        </p:nvSpPr>
        <p:spPr/>
        <p:txBody>
          <a:bodyPr/>
          <a:lstStyle/>
          <a:p>
            <a:endParaRPr lang="zh-CN" altLang="en-US"/>
          </a:p>
        </p:txBody>
      </p:sp>
      <p:sp>
        <p:nvSpPr>
          <p:cNvPr id="9" name="灯片编号占位符 5"/>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hasCustomPrompt="1"/>
            <p:custDataLst>
              <p:tags r:id="rId15"/>
            </p:custDataLst>
          </p:nvPr>
        </p:nvSpPr>
        <p:spPr>
          <a:xfrm>
            <a:off x="1066800" y="527100"/>
            <a:ext cx="1760105" cy="1081088"/>
          </a:xfrm>
        </p:spPr>
        <p:txBody>
          <a:bodyPr wrap="square" anchor="ctr" anchorCtr="0">
            <a:normAutofit/>
          </a:bodyPr>
          <a:lstStyle>
            <a:lvl1pPr>
              <a:defRPr sz="5400"/>
            </a:lvl1pPr>
          </a:lstStyle>
          <a:p>
            <a:r>
              <a:rPr lang="zh-CN" altLang="en-US" dirty="0"/>
              <a:t>标题</a:t>
            </a:r>
            <a:endParaRPr lang="zh-CN" altLang="en-US" dirty="0"/>
          </a:p>
        </p:txBody>
      </p:sp>
      <p:pic>
        <p:nvPicPr>
          <p:cNvPr id="20" name="图片 19"/>
          <p:cNvPicPr>
            <a:picLocks noChangeAspect="1"/>
          </p:cNvPicPr>
          <p:nvPr userDrawn="1"/>
        </p:nvPicPr>
        <p:blipFill>
          <a:blip r:embed="rId16">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7">
            <a:alphaModFix amt="30000"/>
          </a:blip>
          <a:stretch>
            <a:fillRect/>
          </a:stretch>
        </p:blipFill>
        <p:spPr>
          <a:xfrm>
            <a:off x="0" y="0"/>
            <a:ext cx="12219305" cy="7651115"/>
          </a:xfrm>
          <a:prstGeom prst="rect">
            <a:avLst/>
          </a:prstGeom>
        </p:spPr>
      </p:pic>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showMasterSp="0" userDrawn="1">
  <p:cSld name="节标题">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0" y="0"/>
            <a:ext cx="12192000" cy="6837002"/>
          </a:xfrm>
          <a:prstGeom prst="rect">
            <a:avLst/>
          </a:prstGeom>
          <a:gradFill flip="none" rotWithShape="1">
            <a:gsLst>
              <a:gs pos="0">
                <a:schemeClr val="bg1">
                  <a:alpha val="0"/>
                </a:schemeClr>
              </a:gs>
              <a:gs pos="76000">
                <a:schemeClr val="accent2">
                  <a:alpha val="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4" name="任意多边形: 形状 4"/>
          <p:cNvSpPr/>
          <p:nvPr userDrawn="1">
            <p:custDataLst>
              <p:tags r:id="rId3"/>
            </p:custDataLst>
          </p:nvPr>
        </p:nvSpPr>
        <p:spPr>
          <a:xfrm>
            <a:off x="11163935" y="5203190"/>
            <a:ext cx="1028065" cy="1173480"/>
          </a:xfrm>
          <a:custGeom>
            <a:avLst/>
            <a:gdLst>
              <a:gd name="connsiteX0" fmla="*/ 1028065 w 1028065"/>
              <a:gd name="connsiteY0" fmla="*/ 0 h 1173480"/>
              <a:gd name="connsiteX1" fmla="*/ 1028065 w 1028065"/>
              <a:gd name="connsiteY1" fmla="*/ 1173480 h 1173480"/>
              <a:gd name="connsiteX2" fmla="*/ 0 w 1028065"/>
              <a:gd name="connsiteY2" fmla="*/ 1173480 h 1173480"/>
              <a:gd name="connsiteX3" fmla="*/ 3825 w 1028065"/>
              <a:gd name="connsiteY3" fmla="*/ 1097731 h 1173480"/>
              <a:gd name="connsiteX4" fmla="*/ 991311 w 1028065"/>
              <a:gd name="connsiteY4" fmla="*/ 5608 h 1173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065" h="1173480">
                <a:moveTo>
                  <a:pt x="1028065" y="0"/>
                </a:moveTo>
                <a:lnTo>
                  <a:pt x="1028065" y="1173480"/>
                </a:lnTo>
                <a:lnTo>
                  <a:pt x="0" y="1173480"/>
                </a:lnTo>
                <a:lnTo>
                  <a:pt x="3825" y="1097731"/>
                </a:lnTo>
                <a:cubicBezTo>
                  <a:pt x="59071" y="553783"/>
                  <a:pt x="464603" y="113379"/>
                  <a:pt x="991311" y="5608"/>
                </a:cubicBezTo>
                <a:close/>
              </a:path>
            </a:pathLst>
          </a:custGeom>
          <a:gradFill>
            <a:gsLst>
              <a:gs pos="33000">
                <a:schemeClr val="bg1">
                  <a:alpha val="0"/>
                </a:schemeClr>
              </a:gs>
              <a:gs pos="85000">
                <a:schemeClr val="bg1"/>
              </a:gs>
            </a:gsLst>
            <a:lin ang="135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8"/>
          <p:cNvSpPr/>
          <p:nvPr userDrawn="1">
            <p:custDataLst>
              <p:tags r:id="rId4"/>
            </p:custDataLst>
          </p:nvPr>
        </p:nvSpPr>
        <p:spPr>
          <a:xfrm flipH="1">
            <a:off x="2304848" y="959828"/>
            <a:ext cx="2704621" cy="2704620"/>
          </a:xfrm>
          <a:prstGeom prst="ellipse">
            <a:avLst/>
          </a:prstGeom>
          <a:gradFill>
            <a:gsLst>
              <a:gs pos="100000">
                <a:schemeClr val="accent1"/>
              </a:gs>
              <a:gs pos="52000">
                <a:schemeClr val="accent2"/>
              </a:gs>
              <a:gs pos="0">
                <a:schemeClr val="accent2">
                  <a:alpha val="0"/>
                </a:schemeClr>
              </a:gs>
            </a:gsLst>
            <a:lin ang="5400000" scaled="1"/>
          </a:gradFill>
          <a:ln>
            <a:noFill/>
          </a:ln>
          <a:effectLst>
            <a:softEdge rad="254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5"/>
            </p:custDataLst>
          </p:nvPr>
        </p:nvSpPr>
        <p:spPr>
          <a:xfrm flipH="1">
            <a:off x="0" y="922053"/>
            <a:ext cx="4260648" cy="5935948"/>
          </a:xfrm>
          <a:custGeom>
            <a:avLst/>
            <a:gdLst>
              <a:gd name="connsiteX0" fmla="*/ 3740150 w 3740150"/>
              <a:gd name="connsiteY0" fmla="*/ 0 h 5210789"/>
              <a:gd name="connsiteX1" fmla="*/ 3740150 w 3740150"/>
              <a:gd name="connsiteY1" fmla="*/ 5210789 h 5210789"/>
              <a:gd name="connsiteX2" fmla="*/ 301051 w 3740150"/>
              <a:gd name="connsiteY2" fmla="*/ 5210789 h 5210789"/>
              <a:gd name="connsiteX3" fmla="*/ 293920 w 3740150"/>
              <a:gd name="connsiteY3" fmla="*/ 5195985 h 5210789"/>
              <a:gd name="connsiteX4" fmla="*/ 0 w 3740150"/>
              <a:gd name="connsiteY4" fmla="*/ 3740150 h 5210789"/>
              <a:gd name="connsiteX5" fmla="*/ 3740150 w 3740150"/>
              <a:gd name="connsiteY5" fmla="*/ 0 h 521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40150" h="5210789">
                <a:moveTo>
                  <a:pt x="3740150" y="0"/>
                </a:moveTo>
                <a:lnTo>
                  <a:pt x="3740150" y="5210789"/>
                </a:lnTo>
                <a:lnTo>
                  <a:pt x="301051" y="5210789"/>
                </a:lnTo>
                <a:lnTo>
                  <a:pt x="293920" y="5195985"/>
                </a:lnTo>
                <a:cubicBezTo>
                  <a:pt x="104658" y="4748520"/>
                  <a:pt x="0" y="4256557"/>
                  <a:pt x="0" y="3740150"/>
                </a:cubicBezTo>
                <a:cubicBezTo>
                  <a:pt x="0" y="1674522"/>
                  <a:pt x="1674522" y="0"/>
                  <a:pt x="3740150" y="0"/>
                </a:cubicBezTo>
                <a:close/>
              </a:path>
            </a:pathLst>
          </a:custGeom>
          <a:gradFill flip="none" rotWithShape="1">
            <a:gsLst>
              <a:gs pos="88000">
                <a:schemeClr val="bg2"/>
              </a:gs>
              <a:gs pos="39000">
                <a:schemeClr val="bg2">
                  <a:alpha val="0"/>
                </a:schemeClr>
              </a:gs>
            </a:gsLst>
            <a:lin ang="13500000" scaled="1"/>
            <a:tileRect/>
          </a:gradFill>
          <a:ln w="12700">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5" name="矩形 14"/>
          <p:cNvSpPr/>
          <p:nvPr userDrawn="1">
            <p:custDataLst>
              <p:tags r:id="rId6"/>
            </p:custDataLst>
          </p:nvPr>
        </p:nvSpPr>
        <p:spPr>
          <a:xfrm>
            <a:off x="0" y="6351259"/>
            <a:ext cx="12192000" cy="506741"/>
          </a:xfrm>
          <a:prstGeom prst="rect">
            <a:avLst/>
          </a:prstGeom>
          <a:gradFill flip="none" rotWithShape="1">
            <a:gsLst>
              <a:gs pos="19000">
                <a:schemeClr val="accent1"/>
              </a:gs>
              <a:gs pos="83000">
                <a:schemeClr val="accent2"/>
              </a:gs>
            </a:gsLst>
            <a:lin ang="13500000" scaled="1"/>
            <a:tileRect/>
          </a:gra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zh-CN" altLang="en-US" sz="2800" b="1">
              <a:latin typeface="+mj-ea"/>
              <a:ea typeface="+mj-ea"/>
            </a:endParaRPr>
          </a:p>
        </p:txBody>
      </p:sp>
      <p:sp>
        <p:nvSpPr>
          <p:cNvPr id="12" name="椭圆 11"/>
          <p:cNvSpPr/>
          <p:nvPr userDrawn="1">
            <p:custDataLst>
              <p:tags r:id="rId7"/>
            </p:custDataLst>
          </p:nvPr>
        </p:nvSpPr>
        <p:spPr>
          <a:xfrm>
            <a:off x="1777048" y="3626673"/>
            <a:ext cx="1055600" cy="1055600"/>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8"/>
            </p:custDataLst>
          </p:nvPr>
        </p:nvSpPr>
        <p:spPr>
          <a:xfrm>
            <a:off x="1675814" y="673304"/>
            <a:ext cx="436971" cy="436971"/>
          </a:xfrm>
          <a:prstGeom prst="ellipse">
            <a:avLst/>
          </a:prstGeom>
          <a:gradFill>
            <a:gsLst>
              <a:gs pos="95000">
                <a:schemeClr val="accent2"/>
              </a:gs>
              <a:gs pos="0">
                <a:schemeClr val="accent2">
                  <a:alpha val="0"/>
                </a:schemeClr>
              </a:gs>
            </a:gsLst>
            <a:lin ang="5400000" scaled="1"/>
          </a:gradFill>
          <a:ln>
            <a:noFill/>
          </a:ln>
          <a:effectLst>
            <a:softEdge rad="1016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custDataLst>
              <p:tags r:id="rId9"/>
            </p:custDataLst>
          </p:nvPr>
        </p:nvSpPr>
        <p:spPr>
          <a:xfrm flipH="1">
            <a:off x="10690611" y="5145127"/>
            <a:ext cx="92066" cy="92066"/>
          </a:xfrm>
          <a:prstGeom prst="ellipse">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custDataLst>
              <p:tags r:id="rId10"/>
            </p:custDataLst>
          </p:nvPr>
        </p:nvSpPr>
        <p:spPr>
          <a:xfrm flipH="1">
            <a:off x="10376728" y="5145127"/>
            <a:ext cx="92066" cy="92066"/>
          </a:xfrm>
          <a:prstGeom prst="ellipse">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userDrawn="1">
            <p:custDataLst>
              <p:tags r:id="rId11"/>
            </p:custDataLst>
          </p:nvPr>
        </p:nvSpPr>
        <p:spPr>
          <a:xfrm flipH="1">
            <a:off x="10219788" y="5145127"/>
            <a:ext cx="92066" cy="92066"/>
          </a:xfrm>
          <a:prstGeom prst="ellipse">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custDataLst>
              <p:tags r:id="rId12"/>
            </p:custDataLst>
          </p:nvPr>
        </p:nvSpPr>
        <p:spPr>
          <a:xfrm flipH="1">
            <a:off x="10533670" y="5145127"/>
            <a:ext cx="92066" cy="92066"/>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日期占位符 4"/>
          <p:cNvSpPr>
            <a:spLocks noGrp="1"/>
          </p:cNvSpPr>
          <p:nvPr>
            <p:ph type="dt" sz="half" idx="10"/>
            <p:custDataLst>
              <p:tags r:id="rId13"/>
            </p:custDataLst>
          </p:nvPr>
        </p:nvSpPr>
        <p:spPr/>
        <p:txBody>
          <a:bodyPr wrap="square">
            <a:normAutofit/>
          </a:bodyPr>
          <a:lstStyle/>
          <a:p>
            <a:fld id="{5592522B-0F24-4480-B9DD-A9474A6880D6}" type="datetimeFigureOut">
              <a:rPr lang="zh-CN" altLang="en-US" smtClean="0"/>
            </a:fld>
            <a:endParaRPr lang="zh-CN" altLang="en-US"/>
          </a:p>
        </p:txBody>
      </p:sp>
      <p:sp>
        <p:nvSpPr>
          <p:cNvPr id="5" name="页脚占位符 5"/>
          <p:cNvSpPr>
            <a:spLocks noGrp="1"/>
          </p:cNvSpPr>
          <p:nvPr>
            <p:ph type="ftr" sz="quarter" idx="11"/>
            <p:custDataLst>
              <p:tags r:id="rId14"/>
            </p:custDataLst>
          </p:nvPr>
        </p:nvSpPr>
        <p:spPr/>
        <p:txBody>
          <a:bodyPr/>
          <a:lstStyle/>
          <a:p>
            <a:endParaRPr lang="zh-CN" altLang="en-US"/>
          </a:p>
        </p:txBody>
      </p:sp>
      <p:sp>
        <p:nvSpPr>
          <p:cNvPr id="6" name="灯片编号占位符 6"/>
          <p:cNvSpPr>
            <a:spLocks noGrp="1"/>
          </p:cNvSpPr>
          <p:nvPr>
            <p:ph type="sldNum" sz="quarter" idx="12"/>
            <p:custDataLst>
              <p:tags r:id="rId15"/>
            </p:custDataLst>
          </p:nvPr>
        </p:nvSpPr>
        <p:spPr/>
        <p:txBody>
          <a:bodyPr wrap="square">
            <a:normAutofit/>
          </a:bodyPr>
          <a:lstStyle/>
          <a:p>
            <a:fld id="{BE5F26B5-172A-4DC2-B0B7-181CFC56B87C}" type="slidenum">
              <a:rPr lang="zh-CN" altLang="en-US" smtClean="0"/>
            </a:fld>
            <a:endParaRPr lang="zh-CN" altLang="en-US"/>
          </a:p>
        </p:txBody>
      </p:sp>
      <p:sp>
        <p:nvSpPr>
          <p:cNvPr id="2" name="标题 1"/>
          <p:cNvSpPr>
            <a:spLocks noGrp="1"/>
          </p:cNvSpPr>
          <p:nvPr>
            <p:ph type="title"/>
            <p:custDataLst>
              <p:tags r:id="rId16"/>
            </p:custDataLst>
          </p:nvPr>
        </p:nvSpPr>
        <p:spPr>
          <a:xfrm>
            <a:off x="5305909" y="3019881"/>
            <a:ext cx="5466468" cy="2055473"/>
          </a:xfrm>
        </p:spPr>
        <p:txBody>
          <a:bodyPr wrap="square" anchor="t" anchorCtr="0">
            <a:normAutofit/>
          </a:bodyPr>
          <a:lstStyle>
            <a:lvl1pPr algn="r">
              <a:defRPr sz="5400"/>
            </a:lvl1pPr>
          </a:lstStyle>
          <a:p>
            <a:r>
              <a:rPr lang="zh-CN" altLang="en-US" dirty="0"/>
              <a:t>单击此处编辑母版标题样式</a:t>
            </a:r>
            <a:endParaRPr lang="zh-CN" altLang="en-US" dirty="0"/>
          </a:p>
        </p:txBody>
      </p:sp>
      <p:sp>
        <p:nvSpPr>
          <p:cNvPr id="8" name="节编号 3"/>
          <p:cNvSpPr>
            <a:spLocks noGrp="1"/>
          </p:cNvSpPr>
          <p:nvPr>
            <p:ph type="body" sz="quarter" idx="13" hasCustomPrompt="1"/>
            <p:custDataLst>
              <p:tags r:id="rId17"/>
            </p:custDataLst>
          </p:nvPr>
        </p:nvSpPr>
        <p:spPr>
          <a:xfrm>
            <a:off x="5303509" y="1110275"/>
            <a:ext cx="5466468" cy="1813863"/>
          </a:xfrm>
        </p:spPr>
        <p:txBody>
          <a:bodyPr wrap="none" anchor="b" anchorCtr="0">
            <a:normAutofit/>
          </a:bodyPr>
          <a:lstStyle>
            <a:lvl1pPr marL="0" indent="0" algn="r">
              <a:buNone/>
              <a:defRPr sz="8800" b="1">
                <a:gradFill flip="none" rotWithShape="1">
                  <a:gsLst>
                    <a:gs pos="0">
                      <a:schemeClr val="accent2"/>
                    </a:gs>
                    <a:gs pos="100000">
                      <a:schemeClr val="accent1"/>
                    </a:gs>
                  </a:gsLst>
                  <a:lin ang="2700000" scaled="1"/>
                  <a:tileRect/>
                </a:gradFill>
              </a:defRPr>
            </a:lvl1pPr>
          </a:lstStyle>
          <a:p>
            <a:pPr lvl="0"/>
            <a:r>
              <a:rPr lang="zh-CN" altLang="en-US" dirty="0"/>
              <a:t>节编号</a:t>
            </a:r>
            <a:endParaRPr lang="zh-CN" altLang="en-US" dirty="0"/>
          </a:p>
        </p:txBody>
      </p:sp>
      <p:cxnSp>
        <p:nvCxnSpPr>
          <p:cNvPr id="3" name="直接连接符 2"/>
          <p:cNvCxnSpPr/>
          <p:nvPr userDrawn="1">
            <p:custDataLst>
              <p:tags r:id="rId18"/>
            </p:custDataLst>
          </p:nvPr>
        </p:nvCxnSpPr>
        <p:spPr>
          <a:xfrm>
            <a:off x="695960" y="6605101"/>
            <a:ext cx="1007745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custDataLst>
              <p:tags r:id="rId19"/>
            </p:custDataLst>
          </p:nvPr>
        </p:nvCxnSpPr>
        <p:spPr>
          <a:xfrm flipH="1">
            <a:off x="10945019" y="6605101"/>
            <a:ext cx="573881" cy="0"/>
          </a:xfrm>
          <a:prstGeom prst="line">
            <a:avLst/>
          </a:prstGeom>
          <a:ln w="22225" cap="rnd">
            <a:solidFill>
              <a:srgbClr val="FFFFFF"/>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userDrawn="1"/>
        </p:nvPicPr>
        <p:blipFill>
          <a:blip r:embed="rId20">
            <a:alphaModFix amt="55000"/>
          </a:blip>
          <a:stretch>
            <a:fillRect/>
          </a:stretch>
        </p:blipFill>
        <p:spPr>
          <a:xfrm>
            <a:off x="5836285" y="168910"/>
            <a:ext cx="6421120" cy="842645"/>
          </a:xfrm>
          <a:prstGeom prst="rect">
            <a:avLst/>
          </a:prstGeom>
        </p:spPr>
      </p:pic>
      <p:pic>
        <p:nvPicPr>
          <p:cNvPr id="11" name="图片 10"/>
          <p:cNvPicPr>
            <a:picLocks noChangeAspect="1"/>
          </p:cNvPicPr>
          <p:nvPr userDrawn="1"/>
        </p:nvPicPr>
        <p:blipFill>
          <a:blip r:embed="rId21">
            <a:alphaModFix amt="30000"/>
          </a:blip>
          <a:stretch>
            <a:fillRect/>
          </a:stretch>
        </p:blipFill>
        <p:spPr>
          <a:xfrm>
            <a:off x="0" y="0"/>
            <a:ext cx="12219305" cy="7651115"/>
          </a:xfrm>
          <a:prstGeom prst="rect">
            <a:avLst/>
          </a:prstGeom>
        </p:spPr>
      </p:pic>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0" tIns="0" rIns="0" bIns="0" rtlCol="0" anchor="ctr">
            <a:normAutofit/>
          </a:bodyPr>
          <a:lstStyle>
            <a:lvl1pPr>
              <a:defRPr lang="zh-CN" altLang="en-US" dirty="0"/>
            </a:lvl1pPr>
          </a:lstStyle>
          <a:p>
            <a:pPr lvl="0"/>
            <a:r>
              <a:rPr lang="zh-CN" altLang="en-US" dirty="0"/>
              <a:t>单击此处编辑母版标题样式</a:t>
            </a:r>
            <a:endParaRPr lang="zh-CN" altLang="en-US" dirty="0"/>
          </a:p>
        </p:txBody>
      </p:sp>
      <p:sp>
        <p:nvSpPr>
          <p:cNvPr id="3" name="内容占位符 2"/>
          <p:cNvSpPr>
            <a:spLocks noGrp="1"/>
          </p:cNvSpPr>
          <p:nvPr>
            <p:ph sz="half" idx="1"/>
            <p:custDataLst>
              <p:tags r:id="rId3"/>
            </p:custDataLst>
          </p:nvPr>
        </p:nvSpPr>
        <p:spPr>
          <a:xfrm>
            <a:off x="69596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4" name="内容占位符 3"/>
          <p:cNvSpPr>
            <a:spLocks noGrp="1"/>
          </p:cNvSpPr>
          <p:nvPr>
            <p:ph sz="half" idx="2"/>
            <p:custDataLst>
              <p:tags r:id="rId4"/>
            </p:custDataLst>
          </p:nvPr>
        </p:nvSpPr>
        <p:spPr>
          <a:xfrm>
            <a:off x="6172200" y="1301750"/>
            <a:ext cx="5323840" cy="4875850"/>
          </a:xfrm>
        </p:spPr>
        <p:txBody>
          <a:bodyPr wrap="square">
            <a:normAutofit/>
          </a:body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日期占位符 4"/>
          <p:cNvSpPr>
            <a:spLocks noGrp="1"/>
          </p:cNvSpPr>
          <p:nvPr>
            <p:ph type="dt" sz="half" idx="10"/>
            <p:custDataLst>
              <p:tags r:id="rId5"/>
            </p:custDataLst>
          </p:nvPr>
        </p:nvSpPr>
        <p:spPr/>
        <p:txBody>
          <a:bodyPr wrap="square">
            <a:normAutofit/>
          </a:bodyPr>
          <a:lstStyle/>
          <a:p>
            <a:fld id="{5592522B-0F24-4480-B9DD-A9474A6880D6}"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p>
            <a:fld id="{BE5F26B5-172A-4DC2-B0B7-181CFC56B87C}" type="slidenum">
              <a:rPr lang="zh-CN" altLang="en-US" smtClean="0"/>
            </a:fld>
            <a:endParaRPr lang="zh-CN" altLang="en-US"/>
          </a:p>
        </p:txBody>
      </p:sp>
      <p:pic>
        <p:nvPicPr>
          <p:cNvPr id="20" name="图片 19"/>
          <p:cNvPicPr>
            <a:picLocks noChangeAspect="1"/>
          </p:cNvPicPr>
          <p:nvPr userDrawn="1"/>
        </p:nvPicPr>
        <p:blipFill>
          <a:blip r:embed="rId8">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9">
            <a:alphaModFix amt="30000"/>
          </a:blip>
          <a:stretch>
            <a:fillRect/>
          </a:stretch>
        </p:blipFill>
        <p:spPr>
          <a:xfrm>
            <a:off x="0" y="0"/>
            <a:ext cx="12219305" cy="7651115"/>
          </a:xfrm>
          <a:prstGeom prst="rect">
            <a:avLst/>
          </a:prstGeom>
        </p:spPr>
      </p:pic>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endParaRPr lang="zh-CN" altLang="en-US" dirty="0"/>
          </a:p>
          <a:p>
            <a:pPr lvl="1"/>
            <a:r>
              <a:rPr lang="zh-CN" altLang="en-US" dirty="0">
                <a:sym typeface="+mn-ea"/>
              </a:rPr>
              <a:t>第</a:t>
            </a:r>
            <a:r>
              <a:rPr lang="zh-CN" altLang="en-US" dirty="0"/>
              <a:t>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fld>
            <a:endParaRPr lang="zh-CN" altLang="en-US"/>
          </a:p>
        </p:txBody>
      </p:sp>
      <p:sp>
        <p:nvSpPr>
          <p:cNvPr id="10" name="标题 9"/>
          <p:cNvSpPr>
            <a:spLocks noGrp="1"/>
          </p:cNvSpPr>
          <p:nvPr>
            <p:ph type="title"/>
            <p:custDataLst>
              <p:tags r:id="rId9"/>
            </p:custDataLst>
          </p:nvPr>
        </p:nvSpPr>
        <p:spPr/>
        <p:txBody>
          <a:bodyPr/>
          <a:lstStyle/>
          <a:p>
            <a:r>
              <a:rPr lang="zh-CN" altLang="en-US"/>
              <a:t>单击此处编辑母版标题样式</a:t>
            </a:r>
            <a:endParaRPr lang="zh-CN" altLang="en-US"/>
          </a:p>
        </p:txBody>
      </p:sp>
      <p:pic>
        <p:nvPicPr>
          <p:cNvPr id="20" name="图片 19"/>
          <p:cNvPicPr>
            <a:picLocks noChangeAspect="1"/>
          </p:cNvPicPr>
          <p:nvPr userDrawn="1"/>
        </p:nvPicPr>
        <p:blipFill>
          <a:blip r:embed="rId10">
            <a:alphaModFix amt="55000"/>
          </a:blip>
          <a:stretch>
            <a:fillRect/>
          </a:stretch>
        </p:blipFill>
        <p:spPr>
          <a:xfrm>
            <a:off x="5836285" y="168910"/>
            <a:ext cx="6421120" cy="842645"/>
          </a:xfrm>
          <a:prstGeom prst="rect">
            <a:avLst/>
          </a:prstGeom>
        </p:spPr>
      </p:pic>
      <p:pic>
        <p:nvPicPr>
          <p:cNvPr id="16" name="图片 15"/>
          <p:cNvPicPr>
            <a:picLocks noChangeAspect="1"/>
          </p:cNvPicPr>
          <p:nvPr userDrawn="1"/>
        </p:nvPicPr>
        <p:blipFill>
          <a:blip r:embed="rId11">
            <a:alphaModFix amt="30000"/>
          </a:blip>
          <a:stretch>
            <a:fillRect/>
          </a:stretch>
        </p:blipFill>
        <p:spPr>
          <a:xfrm>
            <a:off x="0" y="0"/>
            <a:ext cx="12219305" cy="765111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130.xml"/><Relationship Id="rId8" Type="http://schemas.openxmlformats.org/officeDocument/2006/relationships/slideLayout" Target="../slideLayouts/slideLayout129.xml"/><Relationship Id="rId7" Type="http://schemas.openxmlformats.org/officeDocument/2006/relationships/slideLayout" Target="../slideLayouts/slideLayout128.xml"/><Relationship Id="rId6" Type="http://schemas.openxmlformats.org/officeDocument/2006/relationships/slideLayout" Target="../slideLayouts/slideLayout127.xml"/><Relationship Id="rId5" Type="http://schemas.openxmlformats.org/officeDocument/2006/relationships/slideLayout" Target="../slideLayouts/slideLayout126.xml"/><Relationship Id="rId4" Type="http://schemas.openxmlformats.org/officeDocument/2006/relationships/slideLayout" Target="../slideLayouts/slideLayout125.xml"/><Relationship Id="rId3" Type="http://schemas.openxmlformats.org/officeDocument/2006/relationships/slideLayout" Target="../slideLayouts/slideLayout124.xml"/><Relationship Id="rId25" Type="http://schemas.openxmlformats.org/officeDocument/2006/relationships/theme" Target="../theme/theme10.xml"/><Relationship Id="rId24" Type="http://schemas.openxmlformats.org/officeDocument/2006/relationships/tags" Target="../tags/tag1150.xml"/><Relationship Id="rId23" Type="http://schemas.openxmlformats.org/officeDocument/2006/relationships/tags" Target="../tags/tag1149.xml"/><Relationship Id="rId22" Type="http://schemas.openxmlformats.org/officeDocument/2006/relationships/tags" Target="../tags/tag1148.xml"/><Relationship Id="rId21" Type="http://schemas.openxmlformats.org/officeDocument/2006/relationships/tags" Target="../tags/tag1147.xml"/><Relationship Id="rId20" Type="http://schemas.openxmlformats.org/officeDocument/2006/relationships/tags" Target="../tags/tag1146.xml"/><Relationship Id="rId2" Type="http://schemas.openxmlformats.org/officeDocument/2006/relationships/slideLayout" Target="../slideLayouts/slideLayout123.xml"/><Relationship Id="rId19" Type="http://schemas.openxmlformats.org/officeDocument/2006/relationships/tags" Target="../tags/tag1145.xml"/><Relationship Id="rId18" Type="http://schemas.openxmlformats.org/officeDocument/2006/relationships/tags" Target="../tags/tag1144.xml"/><Relationship Id="rId17" Type="http://schemas.openxmlformats.org/officeDocument/2006/relationships/tags" Target="../tags/tag1143.xml"/><Relationship Id="rId16" Type="http://schemas.openxmlformats.org/officeDocument/2006/relationships/tags" Target="../tags/tag1142.xml"/><Relationship Id="rId15" Type="http://schemas.openxmlformats.org/officeDocument/2006/relationships/tags" Target="../tags/tag1141.xml"/><Relationship Id="rId14" Type="http://schemas.openxmlformats.org/officeDocument/2006/relationships/slideLayout" Target="../slideLayouts/slideLayout135.xml"/><Relationship Id="rId13" Type="http://schemas.openxmlformats.org/officeDocument/2006/relationships/slideLayout" Target="../slideLayouts/slideLayout134.xml"/><Relationship Id="rId12" Type="http://schemas.openxmlformats.org/officeDocument/2006/relationships/slideLayout" Target="../slideLayouts/slideLayout133.xml"/><Relationship Id="rId11" Type="http://schemas.openxmlformats.org/officeDocument/2006/relationships/slideLayout" Target="../slideLayouts/slideLayout132.xml"/><Relationship Id="rId10" Type="http://schemas.openxmlformats.org/officeDocument/2006/relationships/slideLayout" Target="../slideLayouts/slideLayout131.xml"/><Relationship Id="rId1" Type="http://schemas.openxmlformats.org/officeDocument/2006/relationships/slideLayout" Target="../slideLayouts/slideLayout122.xml"/></Relationships>
</file>

<file path=ppt/slideMasters/_rels/slideMaster11.xml.rels><?xml version="1.0" encoding="UTF-8" standalone="yes"?>
<Relationships xmlns="http://schemas.openxmlformats.org/package/2006/relationships"><Relationship Id="rId9" Type="http://schemas.openxmlformats.org/officeDocument/2006/relationships/slideLayout" Target="../slideLayouts/slideLayout144.xml"/><Relationship Id="rId8" Type="http://schemas.openxmlformats.org/officeDocument/2006/relationships/slideLayout" Target="../slideLayouts/slideLayout143.xml"/><Relationship Id="rId7" Type="http://schemas.openxmlformats.org/officeDocument/2006/relationships/slideLayout" Target="../slideLayouts/slideLayout142.xml"/><Relationship Id="rId6" Type="http://schemas.openxmlformats.org/officeDocument/2006/relationships/slideLayout" Target="../slideLayouts/slideLayout141.xml"/><Relationship Id="rId5" Type="http://schemas.openxmlformats.org/officeDocument/2006/relationships/slideLayout" Target="../slideLayouts/slideLayout140.xml"/><Relationship Id="rId4" Type="http://schemas.openxmlformats.org/officeDocument/2006/relationships/slideLayout" Target="../slideLayouts/slideLayout139.xml"/><Relationship Id="rId3" Type="http://schemas.openxmlformats.org/officeDocument/2006/relationships/slideLayout" Target="../slideLayouts/slideLayout138.xml"/><Relationship Id="rId25" Type="http://schemas.openxmlformats.org/officeDocument/2006/relationships/theme" Target="../theme/theme11.xml"/><Relationship Id="rId24" Type="http://schemas.openxmlformats.org/officeDocument/2006/relationships/tags" Target="../tags/tag1271.xml"/><Relationship Id="rId23" Type="http://schemas.openxmlformats.org/officeDocument/2006/relationships/tags" Target="../tags/tag1270.xml"/><Relationship Id="rId22" Type="http://schemas.openxmlformats.org/officeDocument/2006/relationships/tags" Target="../tags/tag1269.xml"/><Relationship Id="rId21" Type="http://schemas.openxmlformats.org/officeDocument/2006/relationships/tags" Target="../tags/tag1268.xml"/><Relationship Id="rId20" Type="http://schemas.openxmlformats.org/officeDocument/2006/relationships/tags" Target="../tags/tag1267.xml"/><Relationship Id="rId2" Type="http://schemas.openxmlformats.org/officeDocument/2006/relationships/slideLayout" Target="../slideLayouts/slideLayout137.xml"/><Relationship Id="rId19" Type="http://schemas.openxmlformats.org/officeDocument/2006/relationships/tags" Target="../tags/tag1266.xml"/><Relationship Id="rId18" Type="http://schemas.openxmlformats.org/officeDocument/2006/relationships/tags" Target="../tags/tag1265.xml"/><Relationship Id="rId17" Type="http://schemas.openxmlformats.org/officeDocument/2006/relationships/tags" Target="../tags/tag1264.xml"/><Relationship Id="rId16" Type="http://schemas.openxmlformats.org/officeDocument/2006/relationships/tags" Target="../tags/tag1263.xml"/><Relationship Id="rId15" Type="http://schemas.openxmlformats.org/officeDocument/2006/relationships/tags" Target="../tags/tag1262.xml"/><Relationship Id="rId14" Type="http://schemas.openxmlformats.org/officeDocument/2006/relationships/slideLayout" Target="../slideLayouts/slideLayout149.xml"/><Relationship Id="rId13" Type="http://schemas.openxmlformats.org/officeDocument/2006/relationships/slideLayout" Target="../slideLayouts/slideLayout148.xml"/><Relationship Id="rId12" Type="http://schemas.openxmlformats.org/officeDocument/2006/relationships/slideLayout" Target="../slideLayouts/slideLayout147.xml"/><Relationship Id="rId11" Type="http://schemas.openxmlformats.org/officeDocument/2006/relationships/slideLayout" Target="../slideLayouts/slideLayout146.xml"/><Relationship Id="rId10" Type="http://schemas.openxmlformats.org/officeDocument/2006/relationships/slideLayout" Target="../slideLayouts/slideLayout145.xml"/><Relationship Id="rId1" Type="http://schemas.openxmlformats.org/officeDocument/2006/relationships/slideLayout" Target="../slideLayouts/slideLayout136.xml"/></Relationships>
</file>

<file path=ppt/slideMasters/_rels/slideMaster12.xml.rels><?xml version="1.0" encoding="UTF-8" standalone="yes"?>
<Relationships xmlns="http://schemas.openxmlformats.org/package/2006/relationships"><Relationship Id="rId9" Type="http://schemas.openxmlformats.org/officeDocument/2006/relationships/slideLayout" Target="../slideLayouts/slideLayout158.xml"/><Relationship Id="rId8" Type="http://schemas.openxmlformats.org/officeDocument/2006/relationships/slideLayout" Target="../slideLayouts/slideLayout157.xml"/><Relationship Id="rId7" Type="http://schemas.openxmlformats.org/officeDocument/2006/relationships/slideLayout" Target="../slideLayouts/slideLayout156.xml"/><Relationship Id="rId6" Type="http://schemas.openxmlformats.org/officeDocument/2006/relationships/slideLayout" Target="../slideLayouts/slideLayout155.xml"/><Relationship Id="rId5" Type="http://schemas.openxmlformats.org/officeDocument/2006/relationships/slideLayout" Target="../slideLayouts/slideLayout154.xml"/><Relationship Id="rId4" Type="http://schemas.openxmlformats.org/officeDocument/2006/relationships/slideLayout" Target="../slideLayouts/slideLayout153.xml"/><Relationship Id="rId3" Type="http://schemas.openxmlformats.org/officeDocument/2006/relationships/slideLayout" Target="../slideLayouts/slideLayout152.xml"/><Relationship Id="rId25" Type="http://schemas.openxmlformats.org/officeDocument/2006/relationships/theme" Target="../theme/theme12.xml"/><Relationship Id="rId24" Type="http://schemas.openxmlformats.org/officeDocument/2006/relationships/tags" Target="../tags/tag1392.xml"/><Relationship Id="rId23" Type="http://schemas.openxmlformats.org/officeDocument/2006/relationships/tags" Target="../tags/tag1391.xml"/><Relationship Id="rId22" Type="http://schemas.openxmlformats.org/officeDocument/2006/relationships/tags" Target="../tags/tag1390.xml"/><Relationship Id="rId21" Type="http://schemas.openxmlformats.org/officeDocument/2006/relationships/tags" Target="../tags/tag1389.xml"/><Relationship Id="rId20" Type="http://schemas.openxmlformats.org/officeDocument/2006/relationships/tags" Target="../tags/tag1388.xml"/><Relationship Id="rId2" Type="http://schemas.openxmlformats.org/officeDocument/2006/relationships/slideLayout" Target="../slideLayouts/slideLayout151.xml"/><Relationship Id="rId19" Type="http://schemas.openxmlformats.org/officeDocument/2006/relationships/tags" Target="../tags/tag1387.xml"/><Relationship Id="rId18" Type="http://schemas.openxmlformats.org/officeDocument/2006/relationships/tags" Target="../tags/tag1386.xml"/><Relationship Id="rId17" Type="http://schemas.openxmlformats.org/officeDocument/2006/relationships/tags" Target="../tags/tag1385.xml"/><Relationship Id="rId16" Type="http://schemas.openxmlformats.org/officeDocument/2006/relationships/tags" Target="../tags/tag1384.xml"/><Relationship Id="rId15" Type="http://schemas.openxmlformats.org/officeDocument/2006/relationships/tags" Target="../tags/tag1383.xml"/><Relationship Id="rId14" Type="http://schemas.openxmlformats.org/officeDocument/2006/relationships/slideLayout" Target="../slideLayouts/slideLayout163.xml"/><Relationship Id="rId13" Type="http://schemas.openxmlformats.org/officeDocument/2006/relationships/slideLayout" Target="../slideLayouts/slideLayout162.xml"/><Relationship Id="rId12" Type="http://schemas.openxmlformats.org/officeDocument/2006/relationships/slideLayout" Target="../slideLayouts/slideLayout161.xml"/><Relationship Id="rId11" Type="http://schemas.openxmlformats.org/officeDocument/2006/relationships/slideLayout" Target="../slideLayouts/slideLayout160.xml"/><Relationship Id="rId10" Type="http://schemas.openxmlformats.org/officeDocument/2006/relationships/slideLayout" Target="../slideLayouts/slideLayout159.xml"/><Relationship Id="rId1" Type="http://schemas.openxmlformats.org/officeDocument/2006/relationships/slideLayout" Target="../slideLayouts/slideLayout150.xml"/></Relationships>
</file>

<file path=ppt/slideMasters/_rels/slideMaster13.xml.rels><?xml version="1.0" encoding="UTF-8" standalone="yes"?>
<Relationships xmlns="http://schemas.openxmlformats.org/package/2006/relationships"><Relationship Id="rId9" Type="http://schemas.openxmlformats.org/officeDocument/2006/relationships/slideLayout" Target="../slideLayouts/slideLayout172.xml"/><Relationship Id="rId8" Type="http://schemas.openxmlformats.org/officeDocument/2006/relationships/slideLayout" Target="../slideLayouts/slideLayout171.xml"/><Relationship Id="rId7" Type="http://schemas.openxmlformats.org/officeDocument/2006/relationships/slideLayout" Target="../slideLayouts/slideLayout170.xml"/><Relationship Id="rId6" Type="http://schemas.openxmlformats.org/officeDocument/2006/relationships/slideLayout" Target="../slideLayouts/slideLayout169.xml"/><Relationship Id="rId5" Type="http://schemas.openxmlformats.org/officeDocument/2006/relationships/slideLayout" Target="../slideLayouts/slideLayout168.xml"/><Relationship Id="rId4" Type="http://schemas.openxmlformats.org/officeDocument/2006/relationships/slideLayout" Target="../slideLayouts/slideLayout167.xml"/><Relationship Id="rId3" Type="http://schemas.openxmlformats.org/officeDocument/2006/relationships/slideLayout" Target="../slideLayouts/slideLayout166.xml"/><Relationship Id="rId25" Type="http://schemas.openxmlformats.org/officeDocument/2006/relationships/theme" Target="../theme/theme13.xml"/><Relationship Id="rId24" Type="http://schemas.openxmlformats.org/officeDocument/2006/relationships/tags" Target="../tags/tag1513.xml"/><Relationship Id="rId23" Type="http://schemas.openxmlformats.org/officeDocument/2006/relationships/tags" Target="../tags/tag1512.xml"/><Relationship Id="rId22" Type="http://schemas.openxmlformats.org/officeDocument/2006/relationships/tags" Target="../tags/tag1511.xml"/><Relationship Id="rId21" Type="http://schemas.openxmlformats.org/officeDocument/2006/relationships/tags" Target="../tags/tag1510.xml"/><Relationship Id="rId20" Type="http://schemas.openxmlformats.org/officeDocument/2006/relationships/tags" Target="../tags/tag1509.xml"/><Relationship Id="rId2" Type="http://schemas.openxmlformats.org/officeDocument/2006/relationships/slideLayout" Target="../slideLayouts/slideLayout165.xml"/><Relationship Id="rId19" Type="http://schemas.openxmlformats.org/officeDocument/2006/relationships/tags" Target="../tags/tag1508.xml"/><Relationship Id="rId18" Type="http://schemas.openxmlformats.org/officeDocument/2006/relationships/tags" Target="../tags/tag1507.xml"/><Relationship Id="rId17" Type="http://schemas.openxmlformats.org/officeDocument/2006/relationships/tags" Target="../tags/tag1506.xml"/><Relationship Id="rId16" Type="http://schemas.openxmlformats.org/officeDocument/2006/relationships/tags" Target="../tags/tag1505.xml"/><Relationship Id="rId15" Type="http://schemas.openxmlformats.org/officeDocument/2006/relationships/tags" Target="../tags/tag1504.xml"/><Relationship Id="rId14" Type="http://schemas.openxmlformats.org/officeDocument/2006/relationships/slideLayout" Target="../slideLayouts/slideLayout177.xml"/><Relationship Id="rId13" Type="http://schemas.openxmlformats.org/officeDocument/2006/relationships/slideLayout" Target="../slideLayouts/slideLayout176.xml"/><Relationship Id="rId12" Type="http://schemas.openxmlformats.org/officeDocument/2006/relationships/slideLayout" Target="../slideLayouts/slideLayout175.xml"/><Relationship Id="rId11" Type="http://schemas.openxmlformats.org/officeDocument/2006/relationships/slideLayout" Target="../slideLayouts/slideLayout174.xml"/><Relationship Id="rId10" Type="http://schemas.openxmlformats.org/officeDocument/2006/relationships/slideLayout" Target="../slideLayouts/slideLayout173.xml"/><Relationship Id="rId1" Type="http://schemas.openxmlformats.org/officeDocument/2006/relationships/slideLayout" Target="../slideLayouts/slideLayout164.xml"/></Relationships>
</file>

<file path=ppt/slideMasters/_rels/slideMaster14.xml.rels><?xml version="1.0" encoding="UTF-8" standalone="yes"?>
<Relationships xmlns="http://schemas.openxmlformats.org/package/2006/relationships"><Relationship Id="rId9" Type="http://schemas.openxmlformats.org/officeDocument/2006/relationships/slideLayout" Target="../slideLayouts/slideLayout186.xml"/><Relationship Id="rId8" Type="http://schemas.openxmlformats.org/officeDocument/2006/relationships/slideLayout" Target="../slideLayouts/slideLayout185.xml"/><Relationship Id="rId7" Type="http://schemas.openxmlformats.org/officeDocument/2006/relationships/slideLayout" Target="../slideLayouts/slideLayout184.xml"/><Relationship Id="rId6" Type="http://schemas.openxmlformats.org/officeDocument/2006/relationships/slideLayout" Target="../slideLayouts/slideLayout183.xml"/><Relationship Id="rId5" Type="http://schemas.openxmlformats.org/officeDocument/2006/relationships/slideLayout" Target="../slideLayouts/slideLayout182.xml"/><Relationship Id="rId4" Type="http://schemas.openxmlformats.org/officeDocument/2006/relationships/slideLayout" Target="../slideLayouts/slideLayout181.xml"/><Relationship Id="rId3" Type="http://schemas.openxmlformats.org/officeDocument/2006/relationships/slideLayout" Target="../slideLayouts/slideLayout180.xml"/><Relationship Id="rId25" Type="http://schemas.openxmlformats.org/officeDocument/2006/relationships/theme" Target="../theme/theme14.xml"/><Relationship Id="rId24" Type="http://schemas.openxmlformats.org/officeDocument/2006/relationships/tags" Target="../tags/tag1634.xml"/><Relationship Id="rId23" Type="http://schemas.openxmlformats.org/officeDocument/2006/relationships/tags" Target="../tags/tag1633.xml"/><Relationship Id="rId22" Type="http://schemas.openxmlformats.org/officeDocument/2006/relationships/tags" Target="../tags/tag1632.xml"/><Relationship Id="rId21" Type="http://schemas.openxmlformats.org/officeDocument/2006/relationships/tags" Target="../tags/tag1631.xml"/><Relationship Id="rId20" Type="http://schemas.openxmlformats.org/officeDocument/2006/relationships/tags" Target="../tags/tag1630.xml"/><Relationship Id="rId2" Type="http://schemas.openxmlformats.org/officeDocument/2006/relationships/slideLayout" Target="../slideLayouts/slideLayout179.xml"/><Relationship Id="rId19" Type="http://schemas.openxmlformats.org/officeDocument/2006/relationships/tags" Target="../tags/tag1629.xml"/><Relationship Id="rId18" Type="http://schemas.openxmlformats.org/officeDocument/2006/relationships/tags" Target="../tags/tag1628.xml"/><Relationship Id="rId17" Type="http://schemas.openxmlformats.org/officeDocument/2006/relationships/tags" Target="../tags/tag1627.xml"/><Relationship Id="rId16" Type="http://schemas.openxmlformats.org/officeDocument/2006/relationships/tags" Target="../tags/tag1626.xml"/><Relationship Id="rId15" Type="http://schemas.openxmlformats.org/officeDocument/2006/relationships/tags" Target="../tags/tag1625.xml"/><Relationship Id="rId14" Type="http://schemas.openxmlformats.org/officeDocument/2006/relationships/slideLayout" Target="../slideLayouts/slideLayout191.xml"/><Relationship Id="rId13" Type="http://schemas.openxmlformats.org/officeDocument/2006/relationships/slideLayout" Target="../slideLayouts/slideLayout190.xml"/><Relationship Id="rId12" Type="http://schemas.openxmlformats.org/officeDocument/2006/relationships/slideLayout" Target="../slideLayouts/slideLayout189.xml"/><Relationship Id="rId11" Type="http://schemas.openxmlformats.org/officeDocument/2006/relationships/slideLayout" Target="../slideLayouts/slideLayout188.xml"/><Relationship Id="rId10" Type="http://schemas.openxmlformats.org/officeDocument/2006/relationships/slideLayout" Target="../slideLayouts/slideLayout187.xml"/><Relationship Id="rId1" Type="http://schemas.openxmlformats.org/officeDocument/2006/relationships/slideLayout" Target="../slideLayouts/slideLayout178.xml"/></Relationships>
</file>

<file path=ppt/slideMasters/_rels/slideMaster15.xml.rels><?xml version="1.0" encoding="UTF-8" standalone="yes"?>
<Relationships xmlns="http://schemas.openxmlformats.org/package/2006/relationships"><Relationship Id="rId9" Type="http://schemas.openxmlformats.org/officeDocument/2006/relationships/slideLayout" Target="../slideLayouts/slideLayout200.xml"/><Relationship Id="rId8" Type="http://schemas.openxmlformats.org/officeDocument/2006/relationships/slideLayout" Target="../slideLayouts/slideLayout199.xml"/><Relationship Id="rId7" Type="http://schemas.openxmlformats.org/officeDocument/2006/relationships/slideLayout" Target="../slideLayouts/slideLayout198.xml"/><Relationship Id="rId6" Type="http://schemas.openxmlformats.org/officeDocument/2006/relationships/slideLayout" Target="../slideLayouts/slideLayout197.xml"/><Relationship Id="rId5" Type="http://schemas.openxmlformats.org/officeDocument/2006/relationships/slideLayout" Target="../slideLayouts/slideLayout196.xml"/><Relationship Id="rId4" Type="http://schemas.openxmlformats.org/officeDocument/2006/relationships/slideLayout" Target="../slideLayouts/slideLayout195.xml"/><Relationship Id="rId3" Type="http://schemas.openxmlformats.org/officeDocument/2006/relationships/slideLayout" Target="../slideLayouts/slideLayout194.xml"/><Relationship Id="rId25" Type="http://schemas.openxmlformats.org/officeDocument/2006/relationships/theme" Target="../theme/theme15.xml"/><Relationship Id="rId24" Type="http://schemas.openxmlformats.org/officeDocument/2006/relationships/tags" Target="../tags/tag1755.xml"/><Relationship Id="rId23" Type="http://schemas.openxmlformats.org/officeDocument/2006/relationships/tags" Target="../tags/tag1754.xml"/><Relationship Id="rId22" Type="http://schemas.openxmlformats.org/officeDocument/2006/relationships/tags" Target="../tags/tag1753.xml"/><Relationship Id="rId21" Type="http://schemas.openxmlformats.org/officeDocument/2006/relationships/tags" Target="../tags/tag1752.xml"/><Relationship Id="rId20" Type="http://schemas.openxmlformats.org/officeDocument/2006/relationships/tags" Target="../tags/tag1751.xml"/><Relationship Id="rId2" Type="http://schemas.openxmlformats.org/officeDocument/2006/relationships/slideLayout" Target="../slideLayouts/slideLayout193.xml"/><Relationship Id="rId19" Type="http://schemas.openxmlformats.org/officeDocument/2006/relationships/tags" Target="../tags/tag1750.xml"/><Relationship Id="rId18" Type="http://schemas.openxmlformats.org/officeDocument/2006/relationships/tags" Target="../tags/tag1749.xml"/><Relationship Id="rId17" Type="http://schemas.openxmlformats.org/officeDocument/2006/relationships/tags" Target="../tags/tag1748.xml"/><Relationship Id="rId16" Type="http://schemas.openxmlformats.org/officeDocument/2006/relationships/tags" Target="../tags/tag1747.xml"/><Relationship Id="rId15" Type="http://schemas.openxmlformats.org/officeDocument/2006/relationships/tags" Target="../tags/tag1746.xml"/><Relationship Id="rId14" Type="http://schemas.openxmlformats.org/officeDocument/2006/relationships/slideLayout" Target="../slideLayouts/slideLayout205.xml"/><Relationship Id="rId13" Type="http://schemas.openxmlformats.org/officeDocument/2006/relationships/slideLayout" Target="../slideLayouts/slideLayout204.xml"/><Relationship Id="rId12" Type="http://schemas.openxmlformats.org/officeDocument/2006/relationships/slideLayout" Target="../slideLayouts/slideLayout203.xml"/><Relationship Id="rId11" Type="http://schemas.openxmlformats.org/officeDocument/2006/relationships/slideLayout" Target="../slideLayouts/slideLayout202.xml"/><Relationship Id="rId10" Type="http://schemas.openxmlformats.org/officeDocument/2006/relationships/slideLayout" Target="../slideLayouts/slideLayout201.xml"/><Relationship Id="rId1" Type="http://schemas.openxmlformats.org/officeDocument/2006/relationships/slideLayout" Target="../slideLayouts/slideLayout192.xml"/></Relationships>
</file>

<file path=ppt/slideMasters/_rels/slideMaster16.xml.rels><?xml version="1.0" encoding="UTF-8" standalone="yes"?>
<Relationships xmlns="http://schemas.openxmlformats.org/package/2006/relationships"><Relationship Id="rId9" Type="http://schemas.openxmlformats.org/officeDocument/2006/relationships/slideLayout" Target="../slideLayouts/slideLayout214.xml"/><Relationship Id="rId8" Type="http://schemas.openxmlformats.org/officeDocument/2006/relationships/slideLayout" Target="../slideLayouts/slideLayout213.xml"/><Relationship Id="rId7" Type="http://schemas.openxmlformats.org/officeDocument/2006/relationships/slideLayout" Target="../slideLayouts/slideLayout212.xml"/><Relationship Id="rId6" Type="http://schemas.openxmlformats.org/officeDocument/2006/relationships/slideLayout" Target="../slideLayouts/slideLayout211.xml"/><Relationship Id="rId5" Type="http://schemas.openxmlformats.org/officeDocument/2006/relationships/slideLayout" Target="../slideLayouts/slideLayout210.xml"/><Relationship Id="rId4" Type="http://schemas.openxmlformats.org/officeDocument/2006/relationships/slideLayout" Target="../slideLayouts/slideLayout209.xml"/><Relationship Id="rId3" Type="http://schemas.openxmlformats.org/officeDocument/2006/relationships/slideLayout" Target="../slideLayouts/slideLayout208.xml"/><Relationship Id="rId25" Type="http://schemas.openxmlformats.org/officeDocument/2006/relationships/theme" Target="../theme/theme16.xml"/><Relationship Id="rId24" Type="http://schemas.openxmlformats.org/officeDocument/2006/relationships/tags" Target="../tags/tag1876.xml"/><Relationship Id="rId23" Type="http://schemas.openxmlformats.org/officeDocument/2006/relationships/tags" Target="../tags/tag1875.xml"/><Relationship Id="rId22" Type="http://schemas.openxmlformats.org/officeDocument/2006/relationships/tags" Target="../tags/tag1874.xml"/><Relationship Id="rId21" Type="http://schemas.openxmlformats.org/officeDocument/2006/relationships/tags" Target="../tags/tag1873.xml"/><Relationship Id="rId20" Type="http://schemas.openxmlformats.org/officeDocument/2006/relationships/tags" Target="../tags/tag1872.xml"/><Relationship Id="rId2" Type="http://schemas.openxmlformats.org/officeDocument/2006/relationships/slideLayout" Target="../slideLayouts/slideLayout207.xml"/><Relationship Id="rId19" Type="http://schemas.openxmlformats.org/officeDocument/2006/relationships/tags" Target="../tags/tag1871.xml"/><Relationship Id="rId18" Type="http://schemas.openxmlformats.org/officeDocument/2006/relationships/tags" Target="../tags/tag1870.xml"/><Relationship Id="rId17" Type="http://schemas.openxmlformats.org/officeDocument/2006/relationships/tags" Target="../tags/tag1869.xml"/><Relationship Id="rId16" Type="http://schemas.openxmlformats.org/officeDocument/2006/relationships/tags" Target="../tags/tag1868.xml"/><Relationship Id="rId15" Type="http://schemas.openxmlformats.org/officeDocument/2006/relationships/tags" Target="../tags/tag1867.xml"/><Relationship Id="rId14" Type="http://schemas.openxmlformats.org/officeDocument/2006/relationships/slideLayout" Target="../slideLayouts/slideLayout219.xml"/><Relationship Id="rId13" Type="http://schemas.openxmlformats.org/officeDocument/2006/relationships/slideLayout" Target="../slideLayouts/slideLayout218.xml"/><Relationship Id="rId12" Type="http://schemas.openxmlformats.org/officeDocument/2006/relationships/slideLayout" Target="../slideLayouts/slideLayout217.xml"/><Relationship Id="rId11" Type="http://schemas.openxmlformats.org/officeDocument/2006/relationships/slideLayout" Target="../slideLayouts/slideLayout216.xml"/><Relationship Id="rId10" Type="http://schemas.openxmlformats.org/officeDocument/2006/relationships/slideLayout" Target="../slideLayouts/slideLayout215.xml"/><Relationship Id="rId1" Type="http://schemas.openxmlformats.org/officeDocument/2006/relationships/slideLayout" Target="../slideLayouts/slideLayout206.xml"/></Relationships>
</file>

<file path=ppt/slideMasters/_rels/slideMaster17.xml.rels><?xml version="1.0" encoding="UTF-8" standalone="yes"?>
<Relationships xmlns="http://schemas.openxmlformats.org/package/2006/relationships"><Relationship Id="rId9" Type="http://schemas.openxmlformats.org/officeDocument/2006/relationships/slideLayout" Target="../slideLayouts/slideLayout228.xml"/><Relationship Id="rId8" Type="http://schemas.openxmlformats.org/officeDocument/2006/relationships/slideLayout" Target="../slideLayouts/slideLayout227.xml"/><Relationship Id="rId7" Type="http://schemas.openxmlformats.org/officeDocument/2006/relationships/slideLayout" Target="../slideLayouts/slideLayout226.xml"/><Relationship Id="rId6" Type="http://schemas.openxmlformats.org/officeDocument/2006/relationships/slideLayout" Target="../slideLayouts/slideLayout225.xml"/><Relationship Id="rId5" Type="http://schemas.openxmlformats.org/officeDocument/2006/relationships/slideLayout" Target="../slideLayouts/slideLayout224.xml"/><Relationship Id="rId4" Type="http://schemas.openxmlformats.org/officeDocument/2006/relationships/slideLayout" Target="../slideLayouts/slideLayout223.xml"/><Relationship Id="rId3" Type="http://schemas.openxmlformats.org/officeDocument/2006/relationships/slideLayout" Target="../slideLayouts/slideLayout222.xml"/><Relationship Id="rId25" Type="http://schemas.openxmlformats.org/officeDocument/2006/relationships/theme" Target="../theme/theme17.xml"/><Relationship Id="rId24" Type="http://schemas.openxmlformats.org/officeDocument/2006/relationships/tags" Target="../tags/tag1997.xml"/><Relationship Id="rId23" Type="http://schemas.openxmlformats.org/officeDocument/2006/relationships/tags" Target="../tags/tag1996.xml"/><Relationship Id="rId22" Type="http://schemas.openxmlformats.org/officeDocument/2006/relationships/tags" Target="../tags/tag1995.xml"/><Relationship Id="rId21" Type="http://schemas.openxmlformats.org/officeDocument/2006/relationships/tags" Target="../tags/tag1994.xml"/><Relationship Id="rId20" Type="http://schemas.openxmlformats.org/officeDocument/2006/relationships/tags" Target="../tags/tag1993.xml"/><Relationship Id="rId2" Type="http://schemas.openxmlformats.org/officeDocument/2006/relationships/slideLayout" Target="../slideLayouts/slideLayout221.xml"/><Relationship Id="rId19" Type="http://schemas.openxmlformats.org/officeDocument/2006/relationships/tags" Target="../tags/tag1992.xml"/><Relationship Id="rId18" Type="http://schemas.openxmlformats.org/officeDocument/2006/relationships/tags" Target="../tags/tag1991.xml"/><Relationship Id="rId17" Type="http://schemas.openxmlformats.org/officeDocument/2006/relationships/tags" Target="../tags/tag1990.xml"/><Relationship Id="rId16" Type="http://schemas.openxmlformats.org/officeDocument/2006/relationships/tags" Target="../tags/tag1989.xml"/><Relationship Id="rId15" Type="http://schemas.openxmlformats.org/officeDocument/2006/relationships/tags" Target="../tags/tag1988.xml"/><Relationship Id="rId14" Type="http://schemas.openxmlformats.org/officeDocument/2006/relationships/slideLayout" Target="../slideLayouts/slideLayout233.xml"/><Relationship Id="rId13" Type="http://schemas.openxmlformats.org/officeDocument/2006/relationships/slideLayout" Target="../slideLayouts/slideLayout232.xml"/><Relationship Id="rId12" Type="http://schemas.openxmlformats.org/officeDocument/2006/relationships/slideLayout" Target="../slideLayouts/slideLayout231.xml"/><Relationship Id="rId11" Type="http://schemas.openxmlformats.org/officeDocument/2006/relationships/slideLayout" Target="../slideLayouts/slideLayout230.xml"/><Relationship Id="rId10" Type="http://schemas.openxmlformats.org/officeDocument/2006/relationships/slideLayout" Target="../slideLayouts/slideLayout229.xml"/><Relationship Id="rId1" Type="http://schemas.openxmlformats.org/officeDocument/2006/relationships/slideLayout" Target="../slideLayouts/slideLayout220.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82.xml"/><Relationship Id="rId23" Type="http://schemas.openxmlformats.org/officeDocument/2006/relationships/tags" Target="../tags/tag181.xml"/><Relationship Id="rId22" Type="http://schemas.openxmlformats.org/officeDocument/2006/relationships/tags" Target="../tags/tag180.xml"/><Relationship Id="rId21" Type="http://schemas.openxmlformats.org/officeDocument/2006/relationships/tags" Target="../tags/tag179.xml"/><Relationship Id="rId20" Type="http://schemas.openxmlformats.org/officeDocument/2006/relationships/tags" Target="../tags/tag178.xml"/><Relationship Id="rId2" Type="http://schemas.openxmlformats.org/officeDocument/2006/relationships/slideLayout" Target="../slideLayouts/slideLayout13.xml"/><Relationship Id="rId19" Type="http://schemas.openxmlformats.org/officeDocument/2006/relationships/tags" Target="../tags/tag177.xml"/><Relationship Id="rId18" Type="http://schemas.openxmlformats.org/officeDocument/2006/relationships/tags" Target="../tags/tag176.xml"/><Relationship Id="rId17" Type="http://schemas.openxmlformats.org/officeDocument/2006/relationships/tags" Target="../tags/tag175.xml"/><Relationship Id="rId16" Type="http://schemas.openxmlformats.org/officeDocument/2006/relationships/tags" Target="../tags/tag174.xml"/><Relationship Id="rId15" Type="http://schemas.openxmlformats.org/officeDocument/2006/relationships/tags" Target="../tags/tag173.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3" Type="http://schemas.openxmlformats.org/officeDocument/2006/relationships/theme" Target="../theme/theme3.xml"/><Relationship Id="rId22" Type="http://schemas.openxmlformats.org/officeDocument/2006/relationships/tags" Target="../tags/tag303.xml"/><Relationship Id="rId21" Type="http://schemas.openxmlformats.org/officeDocument/2006/relationships/tags" Target="../tags/tag302.xml"/><Relationship Id="rId20" Type="http://schemas.openxmlformats.org/officeDocument/2006/relationships/tags" Target="../tags/tag301.xml"/><Relationship Id="rId2" Type="http://schemas.openxmlformats.org/officeDocument/2006/relationships/slideLayout" Target="../slideLayouts/slideLayout27.xml"/><Relationship Id="rId19" Type="http://schemas.openxmlformats.org/officeDocument/2006/relationships/tags" Target="../tags/tag300.xml"/><Relationship Id="rId18" Type="http://schemas.openxmlformats.org/officeDocument/2006/relationships/tags" Target="../tags/tag299.xml"/><Relationship Id="rId17" Type="http://schemas.openxmlformats.org/officeDocument/2006/relationships/tags" Target="../tags/tag298.xml"/><Relationship Id="rId16" Type="http://schemas.openxmlformats.org/officeDocument/2006/relationships/tags" Target="../tags/tag297.xml"/><Relationship Id="rId15" Type="http://schemas.openxmlformats.org/officeDocument/2006/relationships/tags" Target="../tags/tag296.xml"/><Relationship Id="rId14" Type="http://schemas.openxmlformats.org/officeDocument/2006/relationships/tags" Target="../tags/tag295.xml"/><Relationship Id="rId13" Type="http://schemas.openxmlformats.org/officeDocument/2006/relationships/tags" Target="../tags/tag294.xml"/><Relationship Id="rId12" Type="http://schemas.openxmlformats.org/officeDocument/2006/relationships/slideLayout" Target="../slideLayouts/slideLayout3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6.xml"/><Relationship Id="rId8" Type="http://schemas.openxmlformats.org/officeDocument/2006/relationships/slideLayout" Target="../slideLayouts/slideLayout45.xml"/><Relationship Id="rId7" Type="http://schemas.openxmlformats.org/officeDocument/2006/relationships/slideLayout" Target="../slideLayouts/slideLayout44.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 Id="rId3" Type="http://schemas.openxmlformats.org/officeDocument/2006/relationships/slideLayout" Target="../slideLayouts/slideLayout40.xml"/><Relationship Id="rId25" Type="http://schemas.openxmlformats.org/officeDocument/2006/relationships/theme" Target="../theme/theme4.xml"/><Relationship Id="rId24" Type="http://schemas.openxmlformats.org/officeDocument/2006/relationships/tags" Target="../tags/tag424.xml"/><Relationship Id="rId23" Type="http://schemas.openxmlformats.org/officeDocument/2006/relationships/tags" Target="../tags/tag423.xml"/><Relationship Id="rId22" Type="http://schemas.openxmlformats.org/officeDocument/2006/relationships/tags" Target="../tags/tag422.xml"/><Relationship Id="rId21" Type="http://schemas.openxmlformats.org/officeDocument/2006/relationships/tags" Target="../tags/tag421.xml"/><Relationship Id="rId20" Type="http://schemas.openxmlformats.org/officeDocument/2006/relationships/tags" Target="../tags/tag420.xml"/><Relationship Id="rId2" Type="http://schemas.openxmlformats.org/officeDocument/2006/relationships/slideLayout" Target="../slideLayouts/slideLayout39.xml"/><Relationship Id="rId19" Type="http://schemas.openxmlformats.org/officeDocument/2006/relationships/tags" Target="../tags/tag419.xml"/><Relationship Id="rId18" Type="http://schemas.openxmlformats.org/officeDocument/2006/relationships/tags" Target="../tags/tag418.xml"/><Relationship Id="rId17" Type="http://schemas.openxmlformats.org/officeDocument/2006/relationships/tags" Target="../tags/tag417.xml"/><Relationship Id="rId16" Type="http://schemas.openxmlformats.org/officeDocument/2006/relationships/tags" Target="../tags/tag416.xml"/><Relationship Id="rId15" Type="http://schemas.openxmlformats.org/officeDocument/2006/relationships/tags" Target="../tags/tag415.xml"/><Relationship Id="rId14" Type="http://schemas.openxmlformats.org/officeDocument/2006/relationships/slideLayout" Target="../slideLayouts/slideLayout51.xml"/><Relationship Id="rId13" Type="http://schemas.openxmlformats.org/officeDocument/2006/relationships/slideLayout" Target="../slideLayouts/slideLayout50.xml"/><Relationship Id="rId12" Type="http://schemas.openxmlformats.org/officeDocument/2006/relationships/slideLayout" Target="../slideLayouts/slideLayout49.xml"/><Relationship Id="rId11" Type="http://schemas.openxmlformats.org/officeDocument/2006/relationships/slideLayout" Target="../slideLayouts/slideLayout48.xml"/><Relationship Id="rId10" Type="http://schemas.openxmlformats.org/officeDocument/2006/relationships/slideLayout" Target="../slideLayouts/slideLayout47.xml"/><Relationship Id="rId1"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60.xml"/><Relationship Id="rId8" Type="http://schemas.openxmlformats.org/officeDocument/2006/relationships/slideLayout" Target="../slideLayouts/slideLayout59.xml"/><Relationship Id="rId7" Type="http://schemas.openxmlformats.org/officeDocument/2006/relationships/slideLayout" Target="../slideLayouts/slideLayout58.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 Id="rId3" Type="http://schemas.openxmlformats.org/officeDocument/2006/relationships/slideLayout" Target="../slideLayouts/slideLayout54.xml"/><Relationship Id="rId25" Type="http://schemas.openxmlformats.org/officeDocument/2006/relationships/theme" Target="../theme/theme5.xml"/><Relationship Id="rId24" Type="http://schemas.openxmlformats.org/officeDocument/2006/relationships/tags" Target="../tags/tag545.xml"/><Relationship Id="rId23" Type="http://schemas.openxmlformats.org/officeDocument/2006/relationships/tags" Target="../tags/tag544.xml"/><Relationship Id="rId22" Type="http://schemas.openxmlformats.org/officeDocument/2006/relationships/tags" Target="../tags/tag543.xml"/><Relationship Id="rId21" Type="http://schemas.openxmlformats.org/officeDocument/2006/relationships/tags" Target="../tags/tag542.xml"/><Relationship Id="rId20" Type="http://schemas.openxmlformats.org/officeDocument/2006/relationships/tags" Target="../tags/tag541.xml"/><Relationship Id="rId2" Type="http://schemas.openxmlformats.org/officeDocument/2006/relationships/slideLayout" Target="../slideLayouts/slideLayout53.xml"/><Relationship Id="rId19" Type="http://schemas.openxmlformats.org/officeDocument/2006/relationships/tags" Target="../tags/tag540.xml"/><Relationship Id="rId18" Type="http://schemas.openxmlformats.org/officeDocument/2006/relationships/tags" Target="../tags/tag539.xml"/><Relationship Id="rId17" Type="http://schemas.openxmlformats.org/officeDocument/2006/relationships/tags" Target="../tags/tag538.xml"/><Relationship Id="rId16" Type="http://schemas.openxmlformats.org/officeDocument/2006/relationships/tags" Target="../tags/tag537.xml"/><Relationship Id="rId15" Type="http://schemas.openxmlformats.org/officeDocument/2006/relationships/tags" Target="../tags/tag536.xml"/><Relationship Id="rId14" Type="http://schemas.openxmlformats.org/officeDocument/2006/relationships/slideLayout" Target="../slideLayouts/slideLayout65.xml"/><Relationship Id="rId13" Type="http://schemas.openxmlformats.org/officeDocument/2006/relationships/slideLayout" Target="../slideLayouts/slideLayout64.xml"/><Relationship Id="rId12" Type="http://schemas.openxmlformats.org/officeDocument/2006/relationships/slideLayout" Target="../slideLayouts/slideLayout63.xml"/><Relationship Id="rId11" Type="http://schemas.openxmlformats.org/officeDocument/2006/relationships/slideLayout" Target="../slideLayouts/slideLayout62.xml"/><Relationship Id="rId10" Type="http://schemas.openxmlformats.org/officeDocument/2006/relationships/slideLayout" Target="../slideLayouts/slideLayout61.xml"/><Relationship Id="rId1" Type="http://schemas.openxmlformats.org/officeDocument/2006/relationships/slideLayout" Target="../slideLayouts/slideLayout52.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74.xml"/><Relationship Id="rId8" Type="http://schemas.openxmlformats.org/officeDocument/2006/relationships/slideLayout" Target="../slideLayouts/slideLayout73.xml"/><Relationship Id="rId7" Type="http://schemas.openxmlformats.org/officeDocument/2006/relationships/slideLayout" Target="../slideLayouts/slideLayout72.xml"/><Relationship Id="rId6" Type="http://schemas.openxmlformats.org/officeDocument/2006/relationships/slideLayout" Target="../slideLayouts/slideLayout71.xml"/><Relationship Id="rId5" Type="http://schemas.openxmlformats.org/officeDocument/2006/relationships/slideLayout" Target="../slideLayouts/slideLayout70.xml"/><Relationship Id="rId4" Type="http://schemas.openxmlformats.org/officeDocument/2006/relationships/slideLayout" Target="../slideLayouts/slideLayout69.xml"/><Relationship Id="rId3" Type="http://schemas.openxmlformats.org/officeDocument/2006/relationships/slideLayout" Target="../slideLayouts/slideLayout68.xml"/><Relationship Id="rId25" Type="http://schemas.openxmlformats.org/officeDocument/2006/relationships/theme" Target="../theme/theme6.xml"/><Relationship Id="rId24" Type="http://schemas.openxmlformats.org/officeDocument/2006/relationships/tags" Target="../tags/tag666.xml"/><Relationship Id="rId23" Type="http://schemas.openxmlformats.org/officeDocument/2006/relationships/tags" Target="../tags/tag665.xml"/><Relationship Id="rId22" Type="http://schemas.openxmlformats.org/officeDocument/2006/relationships/tags" Target="../tags/tag664.xml"/><Relationship Id="rId21" Type="http://schemas.openxmlformats.org/officeDocument/2006/relationships/tags" Target="../tags/tag663.xml"/><Relationship Id="rId20" Type="http://schemas.openxmlformats.org/officeDocument/2006/relationships/tags" Target="../tags/tag662.xml"/><Relationship Id="rId2" Type="http://schemas.openxmlformats.org/officeDocument/2006/relationships/slideLayout" Target="../slideLayouts/slideLayout67.xml"/><Relationship Id="rId19" Type="http://schemas.openxmlformats.org/officeDocument/2006/relationships/tags" Target="../tags/tag661.xml"/><Relationship Id="rId18" Type="http://schemas.openxmlformats.org/officeDocument/2006/relationships/tags" Target="../tags/tag660.xml"/><Relationship Id="rId17" Type="http://schemas.openxmlformats.org/officeDocument/2006/relationships/tags" Target="../tags/tag659.xml"/><Relationship Id="rId16" Type="http://schemas.openxmlformats.org/officeDocument/2006/relationships/tags" Target="../tags/tag658.xml"/><Relationship Id="rId15" Type="http://schemas.openxmlformats.org/officeDocument/2006/relationships/tags" Target="../tags/tag657.xml"/><Relationship Id="rId14" Type="http://schemas.openxmlformats.org/officeDocument/2006/relationships/slideLayout" Target="../slideLayouts/slideLayout79.xml"/><Relationship Id="rId13" Type="http://schemas.openxmlformats.org/officeDocument/2006/relationships/slideLayout" Target="../slideLayouts/slideLayout78.xml"/><Relationship Id="rId12" Type="http://schemas.openxmlformats.org/officeDocument/2006/relationships/slideLayout" Target="../slideLayouts/slideLayout77.xml"/><Relationship Id="rId11" Type="http://schemas.openxmlformats.org/officeDocument/2006/relationships/slideLayout" Target="../slideLayouts/slideLayout76.xml"/><Relationship Id="rId10" Type="http://schemas.openxmlformats.org/officeDocument/2006/relationships/slideLayout" Target="../slideLayouts/slideLayout75.xml"/><Relationship Id="rId1"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88.xml"/><Relationship Id="rId8" Type="http://schemas.openxmlformats.org/officeDocument/2006/relationships/slideLayout" Target="../slideLayouts/slideLayout87.xml"/><Relationship Id="rId7" Type="http://schemas.openxmlformats.org/officeDocument/2006/relationships/slideLayout" Target="../slideLayouts/slideLayout86.xml"/><Relationship Id="rId6" Type="http://schemas.openxmlformats.org/officeDocument/2006/relationships/slideLayout" Target="../slideLayouts/slideLayout85.xml"/><Relationship Id="rId5" Type="http://schemas.openxmlformats.org/officeDocument/2006/relationships/slideLayout" Target="../slideLayouts/slideLayout84.xml"/><Relationship Id="rId4" Type="http://schemas.openxmlformats.org/officeDocument/2006/relationships/slideLayout" Target="../slideLayouts/slideLayout83.xml"/><Relationship Id="rId3" Type="http://schemas.openxmlformats.org/officeDocument/2006/relationships/slideLayout" Target="../slideLayouts/slideLayout82.xml"/><Relationship Id="rId25" Type="http://schemas.openxmlformats.org/officeDocument/2006/relationships/theme" Target="../theme/theme7.xml"/><Relationship Id="rId24" Type="http://schemas.openxmlformats.org/officeDocument/2006/relationships/tags" Target="../tags/tag787.xml"/><Relationship Id="rId23" Type="http://schemas.openxmlformats.org/officeDocument/2006/relationships/tags" Target="../tags/tag786.xml"/><Relationship Id="rId22" Type="http://schemas.openxmlformats.org/officeDocument/2006/relationships/tags" Target="../tags/tag785.xml"/><Relationship Id="rId21" Type="http://schemas.openxmlformats.org/officeDocument/2006/relationships/tags" Target="../tags/tag784.xml"/><Relationship Id="rId20" Type="http://schemas.openxmlformats.org/officeDocument/2006/relationships/tags" Target="../tags/tag783.xml"/><Relationship Id="rId2" Type="http://schemas.openxmlformats.org/officeDocument/2006/relationships/slideLayout" Target="../slideLayouts/slideLayout81.xml"/><Relationship Id="rId19" Type="http://schemas.openxmlformats.org/officeDocument/2006/relationships/tags" Target="../tags/tag782.xml"/><Relationship Id="rId18" Type="http://schemas.openxmlformats.org/officeDocument/2006/relationships/tags" Target="../tags/tag781.xml"/><Relationship Id="rId17" Type="http://schemas.openxmlformats.org/officeDocument/2006/relationships/tags" Target="../tags/tag780.xml"/><Relationship Id="rId16" Type="http://schemas.openxmlformats.org/officeDocument/2006/relationships/tags" Target="../tags/tag779.xml"/><Relationship Id="rId15" Type="http://schemas.openxmlformats.org/officeDocument/2006/relationships/tags" Target="../tags/tag778.xml"/><Relationship Id="rId14" Type="http://schemas.openxmlformats.org/officeDocument/2006/relationships/slideLayout" Target="../slideLayouts/slideLayout93.xml"/><Relationship Id="rId13" Type="http://schemas.openxmlformats.org/officeDocument/2006/relationships/slideLayout" Target="../slideLayouts/slideLayout92.xml"/><Relationship Id="rId12" Type="http://schemas.openxmlformats.org/officeDocument/2006/relationships/slideLayout" Target="../slideLayouts/slideLayout91.xml"/><Relationship Id="rId11" Type="http://schemas.openxmlformats.org/officeDocument/2006/relationships/slideLayout" Target="../slideLayouts/slideLayout90.xml"/><Relationship Id="rId10" Type="http://schemas.openxmlformats.org/officeDocument/2006/relationships/slideLayout" Target="../slideLayouts/slideLayout89.xml"/><Relationship Id="rId1" Type="http://schemas.openxmlformats.org/officeDocument/2006/relationships/slideLayout" Target="../slideLayouts/slideLayout80.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102.xml"/><Relationship Id="rId8" Type="http://schemas.openxmlformats.org/officeDocument/2006/relationships/slideLayout" Target="../slideLayouts/slideLayout101.xml"/><Relationship Id="rId7" Type="http://schemas.openxmlformats.org/officeDocument/2006/relationships/slideLayout" Target="../slideLayouts/slideLayout100.xml"/><Relationship Id="rId6" Type="http://schemas.openxmlformats.org/officeDocument/2006/relationships/slideLayout" Target="../slideLayouts/slideLayout99.xml"/><Relationship Id="rId5" Type="http://schemas.openxmlformats.org/officeDocument/2006/relationships/slideLayout" Target="../slideLayouts/slideLayout98.xml"/><Relationship Id="rId4" Type="http://schemas.openxmlformats.org/officeDocument/2006/relationships/slideLayout" Target="../slideLayouts/slideLayout97.xml"/><Relationship Id="rId3" Type="http://schemas.openxmlformats.org/officeDocument/2006/relationships/slideLayout" Target="../slideLayouts/slideLayout96.xml"/><Relationship Id="rId25" Type="http://schemas.openxmlformats.org/officeDocument/2006/relationships/theme" Target="../theme/theme8.xml"/><Relationship Id="rId24" Type="http://schemas.openxmlformats.org/officeDocument/2006/relationships/tags" Target="../tags/tag908.xml"/><Relationship Id="rId23" Type="http://schemas.openxmlformats.org/officeDocument/2006/relationships/tags" Target="../tags/tag907.xml"/><Relationship Id="rId22" Type="http://schemas.openxmlformats.org/officeDocument/2006/relationships/tags" Target="../tags/tag906.xml"/><Relationship Id="rId21" Type="http://schemas.openxmlformats.org/officeDocument/2006/relationships/tags" Target="../tags/tag905.xml"/><Relationship Id="rId20" Type="http://schemas.openxmlformats.org/officeDocument/2006/relationships/tags" Target="../tags/tag904.xml"/><Relationship Id="rId2" Type="http://schemas.openxmlformats.org/officeDocument/2006/relationships/slideLayout" Target="../slideLayouts/slideLayout95.xml"/><Relationship Id="rId19" Type="http://schemas.openxmlformats.org/officeDocument/2006/relationships/tags" Target="../tags/tag903.xml"/><Relationship Id="rId18" Type="http://schemas.openxmlformats.org/officeDocument/2006/relationships/tags" Target="../tags/tag902.xml"/><Relationship Id="rId17" Type="http://schemas.openxmlformats.org/officeDocument/2006/relationships/tags" Target="../tags/tag901.xml"/><Relationship Id="rId16" Type="http://schemas.openxmlformats.org/officeDocument/2006/relationships/tags" Target="../tags/tag900.xml"/><Relationship Id="rId15" Type="http://schemas.openxmlformats.org/officeDocument/2006/relationships/tags" Target="../tags/tag899.xml"/><Relationship Id="rId14" Type="http://schemas.openxmlformats.org/officeDocument/2006/relationships/slideLayout" Target="../slideLayouts/slideLayout107.xml"/><Relationship Id="rId13" Type="http://schemas.openxmlformats.org/officeDocument/2006/relationships/slideLayout" Target="../slideLayouts/slideLayout106.xml"/><Relationship Id="rId12" Type="http://schemas.openxmlformats.org/officeDocument/2006/relationships/slideLayout" Target="../slideLayouts/slideLayout105.xml"/><Relationship Id="rId11" Type="http://schemas.openxmlformats.org/officeDocument/2006/relationships/slideLayout" Target="../slideLayouts/slideLayout104.xml"/><Relationship Id="rId10" Type="http://schemas.openxmlformats.org/officeDocument/2006/relationships/slideLayout" Target="../slideLayouts/slideLayout103.xml"/><Relationship Id="rId1" Type="http://schemas.openxmlformats.org/officeDocument/2006/relationships/slideLayout" Target="../slideLayouts/slideLayout94.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116.xml"/><Relationship Id="rId8" Type="http://schemas.openxmlformats.org/officeDocument/2006/relationships/slideLayout" Target="../slideLayouts/slideLayout115.xml"/><Relationship Id="rId7" Type="http://schemas.openxmlformats.org/officeDocument/2006/relationships/slideLayout" Target="../slideLayouts/slideLayout114.xml"/><Relationship Id="rId6" Type="http://schemas.openxmlformats.org/officeDocument/2006/relationships/slideLayout" Target="../slideLayouts/slideLayout113.xml"/><Relationship Id="rId5" Type="http://schemas.openxmlformats.org/officeDocument/2006/relationships/slideLayout" Target="../slideLayouts/slideLayout112.xml"/><Relationship Id="rId4" Type="http://schemas.openxmlformats.org/officeDocument/2006/relationships/slideLayout" Target="../slideLayouts/slideLayout111.xml"/><Relationship Id="rId3" Type="http://schemas.openxmlformats.org/officeDocument/2006/relationships/slideLayout" Target="../slideLayouts/slideLayout110.xml"/><Relationship Id="rId25" Type="http://schemas.openxmlformats.org/officeDocument/2006/relationships/theme" Target="../theme/theme9.xml"/><Relationship Id="rId24" Type="http://schemas.openxmlformats.org/officeDocument/2006/relationships/tags" Target="../tags/tag1029.xml"/><Relationship Id="rId23" Type="http://schemas.openxmlformats.org/officeDocument/2006/relationships/tags" Target="../tags/tag1028.xml"/><Relationship Id="rId22" Type="http://schemas.openxmlformats.org/officeDocument/2006/relationships/tags" Target="../tags/tag1027.xml"/><Relationship Id="rId21" Type="http://schemas.openxmlformats.org/officeDocument/2006/relationships/tags" Target="../tags/tag1026.xml"/><Relationship Id="rId20" Type="http://schemas.openxmlformats.org/officeDocument/2006/relationships/tags" Target="../tags/tag1025.xml"/><Relationship Id="rId2" Type="http://schemas.openxmlformats.org/officeDocument/2006/relationships/slideLayout" Target="../slideLayouts/slideLayout109.xml"/><Relationship Id="rId19" Type="http://schemas.openxmlformats.org/officeDocument/2006/relationships/tags" Target="../tags/tag1024.xml"/><Relationship Id="rId18" Type="http://schemas.openxmlformats.org/officeDocument/2006/relationships/tags" Target="../tags/tag1023.xml"/><Relationship Id="rId17" Type="http://schemas.openxmlformats.org/officeDocument/2006/relationships/tags" Target="../tags/tag1022.xml"/><Relationship Id="rId16" Type="http://schemas.openxmlformats.org/officeDocument/2006/relationships/tags" Target="../tags/tag1021.xml"/><Relationship Id="rId15" Type="http://schemas.openxmlformats.org/officeDocument/2006/relationships/tags" Target="../tags/tag1020.xml"/><Relationship Id="rId14" Type="http://schemas.openxmlformats.org/officeDocument/2006/relationships/slideLayout" Target="../slideLayouts/slideLayout121.xml"/><Relationship Id="rId13" Type="http://schemas.openxmlformats.org/officeDocument/2006/relationships/slideLayout" Target="../slideLayouts/slideLayout120.xml"/><Relationship Id="rId12" Type="http://schemas.openxmlformats.org/officeDocument/2006/relationships/slideLayout" Target="../slideLayouts/slideLayout119.xml"/><Relationship Id="rId11" Type="http://schemas.openxmlformats.org/officeDocument/2006/relationships/slideLayout" Target="../slideLayouts/slideLayout118.xml"/><Relationship Id="rId10" Type="http://schemas.openxmlformats.org/officeDocument/2006/relationships/slideLayout" Target="../slideLayouts/slideLayout117.xml"/><Relationship Id="rId1" Type="http://schemas.openxmlformats.org/officeDocument/2006/relationships/slideLayout" Target="../slideLayouts/slideLayout10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 id="2147483807"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 id="2147483822"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 id="2147483850" r:id="rId12"/>
    <p:sldLayoutId id="2147483851" r:id="rId13"/>
    <p:sldLayoutId id="2147483852"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 id="2147483865" r:id="rId12"/>
    <p:sldLayoutId id="2147483866" r:id="rId13"/>
    <p:sldLayoutId id="2147483867"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 id="2147483880" r:id="rId12"/>
    <p:sldLayoutId id="2147483881" r:id="rId13"/>
    <p:sldLayoutId id="2147483882"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 id="2147483890" r:id="rId7"/>
    <p:sldLayoutId id="2147483891" r:id="rId8"/>
    <p:sldLayoutId id="2147483892" r:id="rId9"/>
    <p:sldLayoutId id="2147483893" r:id="rId10"/>
    <p:sldLayoutId id="2147483894" r:id="rId11"/>
    <p:sldLayoutId id="2147483895" r:id="rId12"/>
    <p:sldLayoutId id="2147483896" r:id="rId13"/>
    <p:sldLayoutId id="2147483897"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3"/>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4"/>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5"/>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6"/>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7"/>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18"/>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9"/>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0"/>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2"/>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矩形 7"/>
          <p:cNvSpPr/>
          <p:nvPr userDrawn="1">
            <p:custDataLst>
              <p:tags r:id="rId15"/>
            </p:custDataLst>
          </p:nvPr>
        </p:nvSpPr>
        <p:spPr>
          <a:xfrm>
            <a:off x="0" y="0"/>
            <a:ext cx="12192000" cy="6837002"/>
          </a:xfrm>
          <a:prstGeom prst="rect">
            <a:avLst/>
          </a:prstGeom>
          <a:gradFill flip="none" rotWithShape="1">
            <a:gsLst>
              <a:gs pos="0">
                <a:schemeClr val="bg1">
                  <a:alpha val="0"/>
                </a:schemeClr>
              </a:gs>
              <a:gs pos="100000">
                <a:schemeClr val="accent2">
                  <a:alpha val="15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custDataLst>
              <p:tags r:id="rId16"/>
            </p:custDataLst>
          </p:nvPr>
        </p:nvSpPr>
        <p:spPr>
          <a:xfrm>
            <a:off x="10767139" y="296501"/>
            <a:ext cx="742236" cy="742238"/>
          </a:xfrm>
          <a:prstGeom prst="ellipse">
            <a:avLst/>
          </a:prstGeom>
          <a:gradFill>
            <a:gsLst>
              <a:gs pos="100000">
                <a:schemeClr val="accent2">
                  <a:alpha val="50000"/>
                </a:schemeClr>
              </a:gs>
              <a:gs pos="0">
                <a:schemeClr val="accent2">
                  <a:alpha val="0"/>
                </a:schemeClr>
              </a:gs>
            </a:gsLst>
            <a:lin ang="5400000" scaled="1"/>
          </a:gradFill>
          <a:ln>
            <a:noFill/>
          </a:ln>
          <a:effectLst>
            <a:softEdge rad="762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7"/>
            </p:custDataLst>
          </p:nvPr>
        </p:nvSpPr>
        <p:spPr>
          <a:xfrm>
            <a:off x="10975832" y="261411"/>
            <a:ext cx="1216167" cy="936058"/>
          </a:xfrm>
          <a:custGeom>
            <a:avLst/>
            <a:gdLst>
              <a:gd name="connsiteX0" fmla="*/ 1762548 w 1762548"/>
              <a:gd name="connsiteY0" fmla="*/ 0 h 1540757"/>
              <a:gd name="connsiteX1" fmla="*/ 1762548 w 1762548"/>
              <a:gd name="connsiteY1" fmla="*/ 1540757 h 1540757"/>
              <a:gd name="connsiteX2" fmla="*/ 0 w 1762548"/>
              <a:gd name="connsiteY2" fmla="*/ 1540757 h 1540757"/>
              <a:gd name="connsiteX3" fmla="*/ 18169 w 1762548"/>
              <a:gd name="connsiteY3" fmla="*/ 1421710 h 1540757"/>
              <a:gd name="connsiteX4" fmla="*/ 1762548 w 1762548"/>
              <a:gd name="connsiteY4" fmla="*/ 0 h 154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2548" h="1540757">
                <a:moveTo>
                  <a:pt x="1762548" y="0"/>
                </a:moveTo>
                <a:lnTo>
                  <a:pt x="1762548" y="1540757"/>
                </a:lnTo>
                <a:lnTo>
                  <a:pt x="0" y="1540757"/>
                </a:lnTo>
                <a:lnTo>
                  <a:pt x="18169" y="1421710"/>
                </a:lnTo>
                <a:cubicBezTo>
                  <a:pt x="184199" y="610342"/>
                  <a:pt x="902097" y="0"/>
                  <a:pt x="1762548" y="0"/>
                </a:cubicBezTo>
                <a:close/>
              </a:path>
            </a:pathLst>
          </a:custGeom>
          <a:gradFill flip="none" rotWithShape="1">
            <a:gsLst>
              <a:gs pos="83000">
                <a:schemeClr val="bg1">
                  <a:alpha val="50000"/>
                </a:schemeClr>
              </a:gs>
              <a:gs pos="39000">
                <a:schemeClr val="bg1">
                  <a:alpha val="5000"/>
                </a:schemeClr>
              </a:gs>
            </a:gsLst>
            <a:lin ang="13500000" scaled="1"/>
            <a:tileRect/>
          </a:gradFill>
          <a:ln w="6350">
            <a:gradFill flip="none" rotWithShape="1">
              <a:gsLst>
                <a:gs pos="17000">
                  <a:schemeClr val="bg1"/>
                </a:gs>
                <a:gs pos="43000">
                  <a:schemeClr val="bg1">
                    <a:alpha val="0"/>
                  </a:schemeClr>
                </a:gs>
              </a:gsLst>
              <a:lin ang="27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矩形 15"/>
          <p:cNvSpPr/>
          <p:nvPr userDrawn="1">
            <p:custDataLst>
              <p:tags r:id="rId18"/>
            </p:custDataLst>
          </p:nvPr>
        </p:nvSpPr>
        <p:spPr>
          <a:xfrm>
            <a:off x="0" y="6585002"/>
            <a:ext cx="12192000" cy="272998"/>
          </a:xfrm>
          <a:prstGeom prst="rect">
            <a:avLst/>
          </a:prstGeom>
          <a:gradFill flip="none" rotWithShape="1">
            <a:gsLst>
              <a:gs pos="0">
                <a:schemeClr val="accent2">
                  <a:lumMod val="20000"/>
                  <a:lumOff val="80000"/>
                  <a:alpha val="0"/>
                </a:schemeClr>
              </a:gs>
              <a:gs pos="100000">
                <a:schemeClr val="accent2">
                  <a:lumMod val="20000"/>
                  <a:lumOff val="80000"/>
                </a:schemeClr>
              </a:gs>
            </a:gsLst>
            <a:lin ang="10800000" scaled="1"/>
            <a:tileRect/>
          </a:gra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日期占位符 3"/>
          <p:cNvSpPr>
            <a:spLocks noGrp="1"/>
          </p:cNvSpPr>
          <p:nvPr>
            <p:ph type="dt" sz="half" idx="2"/>
            <p:custDataLst>
              <p:tags r:id="rId19"/>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fld>
            <a:endParaRPr lang="zh-CN" altLang="en-US"/>
          </a:p>
        </p:txBody>
      </p:sp>
      <p:sp>
        <p:nvSpPr>
          <p:cNvPr id="5" name="页脚占位符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fld>
            <a:endParaRPr lang="zh-CN" altLang="en-US"/>
          </a:p>
        </p:txBody>
      </p:sp>
      <p:sp>
        <p:nvSpPr>
          <p:cNvPr id="2" name="标题占位符 1"/>
          <p:cNvSpPr>
            <a:spLocks noGrp="1"/>
          </p:cNvSpPr>
          <p:nvPr>
            <p:ph type="title"/>
            <p:custDataLst>
              <p:tags r:id="rId22"/>
            </p:custDataLst>
          </p:nvPr>
        </p:nvSpPr>
        <p:spPr>
          <a:xfrm>
            <a:off x="695960" y="360000"/>
            <a:ext cx="10800000" cy="720000"/>
          </a:xfrm>
          <a:prstGeom prst="rect">
            <a:avLst/>
          </a:prstGeom>
        </p:spPr>
        <p:txBody>
          <a:bodyPr vert="horz" wrap="square" lIns="0" tIns="0" rIns="0" bIns="0" rtlCol="0" anchor="b"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3"/>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sym typeface="+mn-ea"/>
              </a:rPr>
              <a:t>第</a:t>
            </a:r>
            <a:r>
              <a:rPr lang="zh-CN" altLang="en-US" dirty="0"/>
              <a:t>三级</a:t>
            </a:r>
            <a:endParaRPr lang="zh-CN" altLang="en-US" dirty="0"/>
          </a:p>
          <a:p>
            <a:pPr lvl="3"/>
            <a:r>
              <a:rPr lang="zh-CN" altLang="en-US" dirty="0">
                <a:sym typeface="+mn-ea"/>
              </a:rPr>
              <a:t>第</a:t>
            </a:r>
            <a:r>
              <a:rPr lang="zh-CN" altLang="en-US" dirty="0"/>
              <a:t>四级</a:t>
            </a:r>
            <a:endParaRPr lang="zh-CN" altLang="en-US" dirty="0"/>
          </a:p>
          <a:p>
            <a:pPr lvl="4"/>
            <a:r>
              <a:rPr lang="zh-CN" altLang="en-US" dirty="0">
                <a:sym typeface="+mn-ea"/>
              </a:rPr>
              <a:t>第</a:t>
            </a:r>
            <a:r>
              <a:rPr lang="zh-CN" altLang="en-US" dirty="0"/>
              <a:t>五级</a:t>
            </a:r>
            <a:endParaRPr lang="zh-CN" altLang="en-US" dirty="0"/>
          </a:p>
        </p:txBody>
      </p:sp>
      <p:sp>
        <p:nvSpPr>
          <p:cNvPr id="7" name="KSO_TEMPLATE" hidden="1"/>
          <p:cNvSpPr/>
          <p:nvPr userDrawn="1">
            <p:custDataLst>
              <p:tags r:id="rId24"/>
            </p:custDataLst>
          </p:nvPr>
        </p:nvSpPr>
        <p:spPr>
          <a:xfrm>
            <a:off x="0" y="0"/>
            <a:ext cx="0" cy="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99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5.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3.xml"/><Relationship Id="rId2" Type="http://schemas.openxmlformats.org/officeDocument/2006/relationships/image" Target="../media/image7.png"/><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7.xml"/><Relationship Id="rId2" Type="http://schemas.openxmlformats.org/officeDocument/2006/relationships/image" Target="../media/image9.png"/><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91.xml"/><Relationship Id="rId2" Type="http://schemas.openxmlformats.org/officeDocument/2006/relationships/image" Target="../media/image11.png"/><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05.xml"/><Relationship Id="rId2" Type="http://schemas.openxmlformats.org/officeDocument/2006/relationships/image" Target="../media/image13.png"/><Relationship Id="rId1"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19.xml"/><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33.xml"/><Relationship Id="rId1"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055.xml"/></Relationships>
</file>

<file path=ppt/slides/_rels/slide2.xml.rels><?xml version="1.0" encoding="UTF-8" standalone="yes"?>
<Relationships xmlns="http://schemas.openxmlformats.org/package/2006/relationships"><Relationship Id="rId9" Type="http://schemas.openxmlformats.org/officeDocument/2006/relationships/tags" Target="../tags/tag2007.xml"/><Relationship Id="rId8" Type="http://schemas.openxmlformats.org/officeDocument/2006/relationships/tags" Target="../tags/tag2006.xml"/><Relationship Id="rId7" Type="http://schemas.openxmlformats.org/officeDocument/2006/relationships/tags" Target="../tags/tag2005.xml"/><Relationship Id="rId6" Type="http://schemas.openxmlformats.org/officeDocument/2006/relationships/tags" Target="../tags/tag2004.xml"/><Relationship Id="rId5" Type="http://schemas.openxmlformats.org/officeDocument/2006/relationships/tags" Target="../tags/tag2003.xml"/><Relationship Id="rId4" Type="http://schemas.openxmlformats.org/officeDocument/2006/relationships/tags" Target="../tags/tag2002.xml"/><Relationship Id="rId3" Type="http://schemas.openxmlformats.org/officeDocument/2006/relationships/tags" Target="../tags/tag2001.xml"/><Relationship Id="rId2" Type="http://schemas.openxmlformats.org/officeDocument/2006/relationships/tags" Target="../tags/tag2000.xml"/><Relationship Id="rId11" Type="http://schemas.openxmlformats.org/officeDocument/2006/relationships/slideLayout" Target="../slideLayouts/slideLayout19.xml"/><Relationship Id="rId10" Type="http://schemas.openxmlformats.org/officeDocument/2006/relationships/tags" Target="../tags/tag2008.xml"/><Relationship Id="rId1" Type="http://schemas.openxmlformats.org/officeDocument/2006/relationships/tags" Target="../tags/tag1999.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61.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61.xml"/><Relationship Id="rId2" Type="http://schemas.openxmlformats.org/officeDocument/2006/relationships/image" Target="../media/image20.png"/><Relationship Id="rId1"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75.xml"/><Relationship Id="rId1" Type="http://schemas.openxmlformats.org/officeDocument/2006/relationships/image" Target="../media/image21.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89.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18.png"/><Relationship Id="rId1"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03.xml"/><Relationship Id="rId2" Type="http://schemas.openxmlformats.org/officeDocument/2006/relationships/image" Target="../media/image25.jpeg"/><Relationship Id="rId1" Type="http://schemas.openxmlformats.org/officeDocument/2006/relationships/image" Target="../media/image24.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17.xml"/><Relationship Id="rId1" Type="http://schemas.openxmlformats.org/officeDocument/2006/relationships/image" Target="../media/image26.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05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1.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05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205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009.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059.xml"/><Relationship Id="rId1" Type="http://schemas.openxmlformats.org/officeDocument/2006/relationships/image" Target="../media/image27.png"/></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9.xml"/><Relationship Id="rId4" Type="http://schemas.openxmlformats.org/officeDocument/2006/relationships/tags" Target="../tags/tag2060.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061.xml"/></Relationships>
</file>

<file path=ppt/slides/_rels/slide4.xml.rels><?xml version="1.0" encoding="UTF-8" standalone="yes"?>
<Relationships xmlns="http://schemas.openxmlformats.org/package/2006/relationships"><Relationship Id="rId9" Type="http://schemas.openxmlformats.org/officeDocument/2006/relationships/tags" Target="../tags/tag2018.xml"/><Relationship Id="rId8" Type="http://schemas.openxmlformats.org/officeDocument/2006/relationships/tags" Target="../tags/tag2017.xml"/><Relationship Id="rId7" Type="http://schemas.openxmlformats.org/officeDocument/2006/relationships/tags" Target="../tags/tag2016.xml"/><Relationship Id="rId6" Type="http://schemas.openxmlformats.org/officeDocument/2006/relationships/tags" Target="../tags/tag2015.xml"/><Relationship Id="rId5" Type="http://schemas.openxmlformats.org/officeDocument/2006/relationships/tags" Target="../tags/tag2014.xml"/><Relationship Id="rId4" Type="http://schemas.openxmlformats.org/officeDocument/2006/relationships/tags" Target="../tags/tag2013.xml"/><Relationship Id="rId3" Type="http://schemas.openxmlformats.org/officeDocument/2006/relationships/tags" Target="../tags/tag2012.xml"/><Relationship Id="rId2" Type="http://schemas.openxmlformats.org/officeDocument/2006/relationships/tags" Target="../tags/tag2011.xml"/><Relationship Id="rId17" Type="http://schemas.openxmlformats.org/officeDocument/2006/relationships/slideLayout" Target="../slideLayouts/slideLayout19.xml"/><Relationship Id="rId16" Type="http://schemas.openxmlformats.org/officeDocument/2006/relationships/tags" Target="../tags/tag2025.xml"/><Relationship Id="rId15" Type="http://schemas.openxmlformats.org/officeDocument/2006/relationships/tags" Target="../tags/tag2024.xml"/><Relationship Id="rId14" Type="http://schemas.openxmlformats.org/officeDocument/2006/relationships/tags" Target="../tags/tag2023.xml"/><Relationship Id="rId13" Type="http://schemas.openxmlformats.org/officeDocument/2006/relationships/tags" Target="../tags/tag2022.xml"/><Relationship Id="rId12" Type="http://schemas.openxmlformats.org/officeDocument/2006/relationships/tags" Target="../tags/tag2021.xml"/><Relationship Id="rId11" Type="http://schemas.openxmlformats.org/officeDocument/2006/relationships/tags" Target="../tags/tag2020.xml"/><Relationship Id="rId10" Type="http://schemas.openxmlformats.org/officeDocument/2006/relationships/tags" Target="../tags/tag2019.xml"/><Relationship Id="rId1" Type="http://schemas.openxmlformats.org/officeDocument/2006/relationships/tags" Target="../tags/tag2010.xml"/></Relationships>
</file>

<file path=ppt/slides/_rels/slide5.xml.rels><?xml version="1.0" encoding="UTF-8" standalone="yes"?>
<Relationships xmlns="http://schemas.openxmlformats.org/package/2006/relationships"><Relationship Id="rId9" Type="http://schemas.openxmlformats.org/officeDocument/2006/relationships/tags" Target="../tags/tag2034.xml"/><Relationship Id="rId8" Type="http://schemas.openxmlformats.org/officeDocument/2006/relationships/tags" Target="../tags/tag2033.xml"/><Relationship Id="rId7" Type="http://schemas.openxmlformats.org/officeDocument/2006/relationships/tags" Target="../tags/tag2032.xml"/><Relationship Id="rId6" Type="http://schemas.openxmlformats.org/officeDocument/2006/relationships/tags" Target="../tags/tag2031.xml"/><Relationship Id="rId5" Type="http://schemas.openxmlformats.org/officeDocument/2006/relationships/tags" Target="../tags/tag2030.xml"/><Relationship Id="rId4" Type="http://schemas.openxmlformats.org/officeDocument/2006/relationships/tags" Target="../tags/tag2029.xml"/><Relationship Id="rId3" Type="http://schemas.openxmlformats.org/officeDocument/2006/relationships/tags" Target="../tags/tag2028.xml"/><Relationship Id="rId2" Type="http://schemas.openxmlformats.org/officeDocument/2006/relationships/tags" Target="../tags/tag2027.xml"/><Relationship Id="rId12" Type="http://schemas.openxmlformats.org/officeDocument/2006/relationships/slideLayout" Target="../slideLayouts/slideLayout19.xml"/><Relationship Id="rId11" Type="http://schemas.openxmlformats.org/officeDocument/2006/relationships/tags" Target="../tags/tag2036.xml"/><Relationship Id="rId10" Type="http://schemas.openxmlformats.org/officeDocument/2006/relationships/tags" Target="../tags/tag2035.xml"/><Relationship Id="rId1" Type="http://schemas.openxmlformats.org/officeDocument/2006/relationships/tags" Target="../tags/tag2026.xml"/></Relationships>
</file>

<file path=ppt/slides/_rels/slide6.xml.rels><?xml version="1.0" encoding="UTF-8" standalone="yes"?>
<Relationships xmlns="http://schemas.openxmlformats.org/package/2006/relationships"><Relationship Id="rId9" Type="http://schemas.openxmlformats.org/officeDocument/2006/relationships/tags" Target="../tags/tag2045.xml"/><Relationship Id="rId8" Type="http://schemas.openxmlformats.org/officeDocument/2006/relationships/tags" Target="../tags/tag2044.xml"/><Relationship Id="rId7" Type="http://schemas.openxmlformats.org/officeDocument/2006/relationships/tags" Target="../tags/tag2043.xml"/><Relationship Id="rId6" Type="http://schemas.openxmlformats.org/officeDocument/2006/relationships/tags" Target="../tags/tag2042.xml"/><Relationship Id="rId5" Type="http://schemas.openxmlformats.org/officeDocument/2006/relationships/tags" Target="../tags/tag2041.xml"/><Relationship Id="rId4" Type="http://schemas.openxmlformats.org/officeDocument/2006/relationships/tags" Target="../tags/tag2040.xml"/><Relationship Id="rId3" Type="http://schemas.openxmlformats.org/officeDocument/2006/relationships/tags" Target="../tags/tag2039.xml"/><Relationship Id="rId2" Type="http://schemas.openxmlformats.org/officeDocument/2006/relationships/tags" Target="../tags/tag2038.xml"/><Relationship Id="rId10" Type="http://schemas.openxmlformats.org/officeDocument/2006/relationships/slideLayout" Target="../slideLayouts/slideLayout19.xml"/><Relationship Id="rId1" Type="http://schemas.openxmlformats.org/officeDocument/2006/relationships/tags" Target="../tags/tag20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2046.xml"/></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49.xml"/><Relationship Id="rId8" Type="http://schemas.openxmlformats.org/officeDocument/2006/relationships/tags" Target="../tags/tag2054.xml"/><Relationship Id="rId7" Type="http://schemas.openxmlformats.org/officeDocument/2006/relationships/tags" Target="../tags/tag2053.xml"/><Relationship Id="rId6" Type="http://schemas.openxmlformats.org/officeDocument/2006/relationships/tags" Target="../tags/tag2052.xml"/><Relationship Id="rId5" Type="http://schemas.openxmlformats.org/officeDocument/2006/relationships/tags" Target="../tags/tag2051.xml"/><Relationship Id="rId4" Type="http://schemas.openxmlformats.org/officeDocument/2006/relationships/tags" Target="../tags/tag2050.xml"/><Relationship Id="rId3" Type="http://schemas.openxmlformats.org/officeDocument/2006/relationships/tags" Target="../tags/tag2049.xml"/><Relationship Id="rId2" Type="http://schemas.openxmlformats.org/officeDocument/2006/relationships/tags" Target="../tags/tag2048.xml"/><Relationship Id="rId1" Type="http://schemas.openxmlformats.org/officeDocument/2006/relationships/tags" Target="../tags/tag20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3302635" y="2672080"/>
            <a:ext cx="7950835" cy="1125220"/>
          </a:xfrm>
        </p:spPr>
        <p:txBody>
          <a:bodyPr>
            <a:normAutofit/>
          </a:bodyPr>
          <a:p>
            <a:r>
              <a:rPr lang="zh-CN" altLang="en-US"/>
              <a:t>项目五</a:t>
            </a:r>
            <a:r>
              <a:rPr lang="en-US" altLang="zh-CN"/>
              <a:t> </a:t>
            </a:r>
            <a:r>
              <a:rPr lang="zh-CN" altLang="en-US"/>
              <a:t>时间序列分析</a:t>
            </a:r>
            <a:endParaRPr lang="zh-CN" altLang="en-US"/>
          </a:p>
        </p:txBody>
      </p:sp>
      <p:sp>
        <p:nvSpPr>
          <p:cNvPr id="5" name="文本框 4"/>
          <p:cNvSpPr txBox="1"/>
          <p:nvPr/>
        </p:nvSpPr>
        <p:spPr>
          <a:xfrm>
            <a:off x="1390015" y="503047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6" name="文本框 5"/>
          <p:cNvSpPr txBox="1"/>
          <p:nvPr/>
        </p:nvSpPr>
        <p:spPr>
          <a:xfrm>
            <a:off x="10159365" y="434975"/>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7" name="文本框 6"/>
          <p:cNvSpPr txBox="1"/>
          <p:nvPr/>
        </p:nvSpPr>
        <p:spPr>
          <a:xfrm>
            <a:off x="1844675" y="479298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516255" y="407670"/>
            <a:ext cx="2960370" cy="494665"/>
          </a:xfrm>
          <a:prstGeom prst="rect">
            <a:avLst/>
          </a:prstGeom>
          <a:noFill/>
          <a:ln>
            <a:noFill/>
          </a:ln>
        </p:spPr>
        <p:txBody>
          <a:bodyPr vert="horz" wrap="square" lIns="0" tIns="0" rIns="0" bIns="0" rtlCol="0" anchor="t"/>
          <a:p>
            <a:pPr algn="r">
              <a:lnSpc>
                <a:spcPct val="130000"/>
              </a:lnSpc>
            </a:pPr>
            <a:r>
              <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三、平均发展水平</a:t>
            </a:r>
            <a:endPar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标题 1"/>
          <p:cNvSpPr txBox="1"/>
          <p:nvPr/>
        </p:nvSpPr>
        <p:spPr>
          <a:xfrm>
            <a:off x="1092835" y="1649730"/>
            <a:ext cx="10381615" cy="1276350"/>
          </a:xfrm>
          <a:custGeom>
            <a:avLst/>
            <a:gdLst>
              <a:gd name="connsiteX0" fmla="*/ 777240 w 11099110"/>
              <a:gd name="connsiteY0" fmla="*/ 0 h 1554480"/>
              <a:gd name="connsiteX1" fmla="*/ 11099110 w 11099110"/>
              <a:gd name="connsiteY1" fmla="*/ 0 h 1554480"/>
              <a:gd name="connsiteX2" fmla="*/ 11099110 w 11099110"/>
              <a:gd name="connsiteY2" fmla="*/ 1554480 h 1554480"/>
              <a:gd name="connsiteX3" fmla="*/ 777240 w 11099110"/>
              <a:gd name="connsiteY3" fmla="*/ 1554480 h 1554480"/>
              <a:gd name="connsiteX4" fmla="*/ 0 w 11099110"/>
              <a:gd name="connsiteY4" fmla="*/ 777240 h 1554480"/>
              <a:gd name="connsiteX5" fmla="*/ 777240 w 11099110"/>
              <a:gd name="connsiteY5" fmla="*/ 0 h 1554480"/>
            </a:gdLst>
            <a:ahLst/>
            <a:cxnLst/>
            <a:rect l="l" t="t" r="r" b="b"/>
            <a:pathLst>
              <a:path w="11099110" h="1554480">
                <a:moveTo>
                  <a:pt x="777240" y="0"/>
                </a:moveTo>
                <a:lnTo>
                  <a:pt x="11099110" y="0"/>
                </a:lnTo>
                <a:lnTo>
                  <a:pt x="11099110" y="1554480"/>
                </a:lnTo>
                <a:lnTo>
                  <a:pt x="777240" y="1554480"/>
                </a:lnTo>
                <a:cubicBezTo>
                  <a:pt x="347982" y="1554480"/>
                  <a:pt x="0" y="1206498"/>
                  <a:pt x="0" y="777240"/>
                </a:cubicBezTo>
                <a:cubicBezTo>
                  <a:pt x="0" y="347982"/>
                  <a:pt x="347982" y="0"/>
                  <a:pt x="777240" y="0"/>
                </a:cubicBezTo>
                <a:close/>
              </a:path>
            </a:pathLst>
          </a:custGeom>
          <a:gradFill>
            <a:gsLst>
              <a:gs pos="1000">
                <a:schemeClr val="accent1"/>
              </a:gs>
              <a:gs pos="100000">
                <a:schemeClr val="accent1">
                  <a:lumMod val="60000"/>
                  <a:lumOff val="4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45720" tIns="22860" rIns="45720" bIns="22860" rtlCol="0" anchor="ctr"/>
          <a:p>
            <a:pPr algn="ctr">
              <a:lnSpc>
                <a:spcPct val="110000"/>
              </a:lnSpc>
            </a:pPr>
            <a:endParaRPr kumimoji="1" lang="zh-CN" altLang="en-US"/>
          </a:p>
        </p:txBody>
      </p:sp>
      <p:sp>
        <p:nvSpPr>
          <p:cNvPr id="16" name="标题 1"/>
          <p:cNvSpPr txBox="1"/>
          <p:nvPr/>
        </p:nvSpPr>
        <p:spPr>
          <a:xfrm rot="10800000" flipH="1">
            <a:off x="5741310" y="6301396"/>
            <a:ext cx="976290" cy="114037"/>
          </a:xfrm>
          <a:custGeom>
            <a:avLst/>
            <a:gdLst>
              <a:gd name="connsiteX0" fmla="*/ 862309 w 976290"/>
              <a:gd name="connsiteY0" fmla="*/ 114037 h 114037"/>
              <a:gd name="connsiteX1" fmla="*/ 919300 w 976290"/>
              <a:gd name="connsiteY1" fmla="*/ 114037 h 114037"/>
              <a:gd name="connsiteX2" fmla="*/ 976290 w 976290"/>
              <a:gd name="connsiteY2" fmla="*/ 57019 h 114037"/>
              <a:gd name="connsiteX3" fmla="*/ 919300 w 976290"/>
              <a:gd name="connsiteY3" fmla="*/ 0 h 114037"/>
              <a:gd name="connsiteX4" fmla="*/ 862309 w 976290"/>
              <a:gd name="connsiteY4" fmla="*/ 0 h 114037"/>
              <a:gd name="connsiteX5" fmla="*/ 919300 w 976290"/>
              <a:gd name="connsiteY5" fmla="*/ 57019 h 114037"/>
              <a:gd name="connsiteX6" fmla="*/ 738104 w 976290"/>
              <a:gd name="connsiteY6" fmla="*/ 114037 h 114037"/>
              <a:gd name="connsiteX7" fmla="*/ 795095 w 976290"/>
              <a:gd name="connsiteY7" fmla="*/ 114037 h 114037"/>
              <a:gd name="connsiteX8" fmla="*/ 852085 w 976290"/>
              <a:gd name="connsiteY8" fmla="*/ 57019 h 114037"/>
              <a:gd name="connsiteX9" fmla="*/ 795095 w 976290"/>
              <a:gd name="connsiteY9" fmla="*/ 0 h 114037"/>
              <a:gd name="connsiteX10" fmla="*/ 738104 w 976290"/>
              <a:gd name="connsiteY10" fmla="*/ 0 h 114037"/>
              <a:gd name="connsiteX11" fmla="*/ 795095 w 976290"/>
              <a:gd name="connsiteY11" fmla="*/ 57019 h 114037"/>
              <a:gd name="connsiteX12" fmla="*/ 616275 w 976290"/>
              <a:gd name="connsiteY12" fmla="*/ 114037 h 114037"/>
              <a:gd name="connsiteX13" fmla="*/ 673266 w 976290"/>
              <a:gd name="connsiteY13" fmla="*/ 114037 h 114037"/>
              <a:gd name="connsiteX14" fmla="*/ 730256 w 976290"/>
              <a:gd name="connsiteY14" fmla="*/ 57019 h 114037"/>
              <a:gd name="connsiteX15" fmla="*/ 673266 w 976290"/>
              <a:gd name="connsiteY15" fmla="*/ 0 h 114037"/>
              <a:gd name="connsiteX16" fmla="*/ 616275 w 976290"/>
              <a:gd name="connsiteY16" fmla="*/ 0 h 114037"/>
              <a:gd name="connsiteX17" fmla="*/ 673266 w 976290"/>
              <a:gd name="connsiteY17" fmla="*/ 57019 h 114037"/>
              <a:gd name="connsiteX18" fmla="*/ 492070 w 976290"/>
              <a:gd name="connsiteY18" fmla="*/ 114037 h 114037"/>
              <a:gd name="connsiteX19" fmla="*/ 549061 w 976290"/>
              <a:gd name="connsiteY19" fmla="*/ 114037 h 114037"/>
              <a:gd name="connsiteX20" fmla="*/ 606051 w 976290"/>
              <a:gd name="connsiteY20" fmla="*/ 57019 h 114037"/>
              <a:gd name="connsiteX21" fmla="*/ 549061 w 976290"/>
              <a:gd name="connsiteY21" fmla="*/ 0 h 114037"/>
              <a:gd name="connsiteX22" fmla="*/ 492070 w 976290"/>
              <a:gd name="connsiteY22" fmla="*/ 0 h 114037"/>
              <a:gd name="connsiteX23" fmla="*/ 549061 w 976290"/>
              <a:gd name="connsiteY23" fmla="*/ 57019 h 114037"/>
              <a:gd name="connsiteX24" fmla="*/ 370240 w 976290"/>
              <a:gd name="connsiteY24" fmla="*/ 114037 h 114037"/>
              <a:gd name="connsiteX25" fmla="*/ 427231 w 976290"/>
              <a:gd name="connsiteY25" fmla="*/ 114037 h 114037"/>
              <a:gd name="connsiteX26" fmla="*/ 484221 w 976290"/>
              <a:gd name="connsiteY26" fmla="*/ 57019 h 114037"/>
              <a:gd name="connsiteX27" fmla="*/ 427231 w 976290"/>
              <a:gd name="connsiteY27" fmla="*/ 0 h 114037"/>
              <a:gd name="connsiteX28" fmla="*/ 370240 w 976290"/>
              <a:gd name="connsiteY28" fmla="*/ 0 h 114037"/>
              <a:gd name="connsiteX29" fmla="*/ 427231 w 976290"/>
              <a:gd name="connsiteY29" fmla="*/ 57019 h 114037"/>
              <a:gd name="connsiteX30" fmla="*/ 246035 w 976290"/>
              <a:gd name="connsiteY30" fmla="*/ 114037 h 114037"/>
              <a:gd name="connsiteX31" fmla="*/ 303026 w 976290"/>
              <a:gd name="connsiteY31" fmla="*/ 114037 h 114037"/>
              <a:gd name="connsiteX32" fmla="*/ 360016 w 976290"/>
              <a:gd name="connsiteY32" fmla="*/ 57019 h 114037"/>
              <a:gd name="connsiteX33" fmla="*/ 303026 w 976290"/>
              <a:gd name="connsiteY33" fmla="*/ 0 h 114037"/>
              <a:gd name="connsiteX34" fmla="*/ 246035 w 976290"/>
              <a:gd name="connsiteY34" fmla="*/ 0 h 114037"/>
              <a:gd name="connsiteX35" fmla="*/ 303026 w 976290"/>
              <a:gd name="connsiteY35" fmla="*/ 57019 h 114037"/>
              <a:gd name="connsiteX36" fmla="*/ 124205 w 976290"/>
              <a:gd name="connsiteY36" fmla="*/ 114037 h 114037"/>
              <a:gd name="connsiteX37" fmla="*/ 181196 w 976290"/>
              <a:gd name="connsiteY37" fmla="*/ 114037 h 114037"/>
              <a:gd name="connsiteX38" fmla="*/ 238186 w 976290"/>
              <a:gd name="connsiteY38" fmla="*/ 57019 h 114037"/>
              <a:gd name="connsiteX39" fmla="*/ 181196 w 976290"/>
              <a:gd name="connsiteY39" fmla="*/ 0 h 114037"/>
              <a:gd name="connsiteX40" fmla="*/ 124205 w 976290"/>
              <a:gd name="connsiteY40" fmla="*/ 0 h 114037"/>
              <a:gd name="connsiteX41" fmla="*/ 181196 w 976290"/>
              <a:gd name="connsiteY41" fmla="*/ 57019 h 114037"/>
              <a:gd name="connsiteX42" fmla="*/ 0 w 976290"/>
              <a:gd name="connsiteY42" fmla="*/ 114037 h 114037"/>
              <a:gd name="connsiteX43" fmla="*/ 56991 w 976290"/>
              <a:gd name="connsiteY43" fmla="*/ 114037 h 114037"/>
              <a:gd name="connsiteX44" fmla="*/ 113981 w 976290"/>
              <a:gd name="connsiteY44" fmla="*/ 57019 h 114037"/>
              <a:gd name="connsiteX45" fmla="*/ 56991 w 976290"/>
              <a:gd name="connsiteY45" fmla="*/ 0 h 114037"/>
              <a:gd name="connsiteX46" fmla="*/ 0 w 976290"/>
              <a:gd name="connsiteY46" fmla="*/ 0 h 114037"/>
              <a:gd name="connsiteX47" fmla="*/ 56991 w 976290"/>
              <a:gd name="connsiteY47" fmla="*/ 57019 h 114037"/>
            </a:gdLst>
            <a:ahLst/>
            <a:cxnLst/>
            <a:rect l="l" t="t" r="r" b="b"/>
            <a:pathLst>
              <a:path w="976290" h="114037">
                <a:moveTo>
                  <a:pt x="862309" y="114037"/>
                </a:moveTo>
                <a:lnTo>
                  <a:pt x="919300" y="114037"/>
                </a:lnTo>
                <a:lnTo>
                  <a:pt x="976290" y="57019"/>
                </a:lnTo>
                <a:lnTo>
                  <a:pt x="919300" y="0"/>
                </a:lnTo>
                <a:lnTo>
                  <a:pt x="862309" y="0"/>
                </a:lnTo>
                <a:lnTo>
                  <a:pt x="919300" y="57019"/>
                </a:lnTo>
                <a:close/>
                <a:moveTo>
                  <a:pt x="738104" y="114037"/>
                </a:moveTo>
                <a:lnTo>
                  <a:pt x="795095" y="114037"/>
                </a:lnTo>
                <a:lnTo>
                  <a:pt x="852085" y="57019"/>
                </a:lnTo>
                <a:lnTo>
                  <a:pt x="795095" y="0"/>
                </a:lnTo>
                <a:lnTo>
                  <a:pt x="738104" y="0"/>
                </a:lnTo>
                <a:lnTo>
                  <a:pt x="795095" y="57019"/>
                </a:lnTo>
                <a:close/>
                <a:moveTo>
                  <a:pt x="616275" y="114037"/>
                </a:moveTo>
                <a:lnTo>
                  <a:pt x="673266" y="114037"/>
                </a:lnTo>
                <a:lnTo>
                  <a:pt x="730256" y="57019"/>
                </a:lnTo>
                <a:lnTo>
                  <a:pt x="673266" y="0"/>
                </a:lnTo>
                <a:lnTo>
                  <a:pt x="616275" y="0"/>
                </a:lnTo>
                <a:lnTo>
                  <a:pt x="673266" y="57019"/>
                </a:lnTo>
                <a:close/>
                <a:moveTo>
                  <a:pt x="492070" y="114037"/>
                </a:moveTo>
                <a:lnTo>
                  <a:pt x="549061" y="114037"/>
                </a:lnTo>
                <a:lnTo>
                  <a:pt x="606051" y="57019"/>
                </a:lnTo>
                <a:lnTo>
                  <a:pt x="549061" y="0"/>
                </a:lnTo>
                <a:lnTo>
                  <a:pt x="492070" y="0"/>
                </a:lnTo>
                <a:lnTo>
                  <a:pt x="549061" y="57019"/>
                </a:lnTo>
                <a:close/>
                <a:moveTo>
                  <a:pt x="370240" y="114037"/>
                </a:moveTo>
                <a:lnTo>
                  <a:pt x="427231" y="114037"/>
                </a:lnTo>
                <a:lnTo>
                  <a:pt x="484221" y="57019"/>
                </a:lnTo>
                <a:lnTo>
                  <a:pt x="427231" y="0"/>
                </a:lnTo>
                <a:lnTo>
                  <a:pt x="370240" y="0"/>
                </a:lnTo>
                <a:lnTo>
                  <a:pt x="427231" y="57019"/>
                </a:lnTo>
                <a:close/>
                <a:moveTo>
                  <a:pt x="246035" y="114037"/>
                </a:moveTo>
                <a:lnTo>
                  <a:pt x="303026" y="114037"/>
                </a:lnTo>
                <a:lnTo>
                  <a:pt x="360016" y="57019"/>
                </a:lnTo>
                <a:lnTo>
                  <a:pt x="303026" y="0"/>
                </a:lnTo>
                <a:lnTo>
                  <a:pt x="246035" y="0"/>
                </a:lnTo>
                <a:lnTo>
                  <a:pt x="303026" y="57019"/>
                </a:lnTo>
                <a:close/>
                <a:moveTo>
                  <a:pt x="124205" y="114037"/>
                </a:moveTo>
                <a:lnTo>
                  <a:pt x="181196" y="114037"/>
                </a:lnTo>
                <a:lnTo>
                  <a:pt x="238186" y="57019"/>
                </a:lnTo>
                <a:lnTo>
                  <a:pt x="181196" y="0"/>
                </a:lnTo>
                <a:lnTo>
                  <a:pt x="124205" y="0"/>
                </a:lnTo>
                <a:lnTo>
                  <a:pt x="181196" y="57019"/>
                </a:lnTo>
                <a:close/>
                <a:moveTo>
                  <a:pt x="0" y="114037"/>
                </a:moveTo>
                <a:lnTo>
                  <a:pt x="56991" y="114037"/>
                </a:lnTo>
                <a:lnTo>
                  <a:pt x="113981" y="57019"/>
                </a:lnTo>
                <a:lnTo>
                  <a:pt x="56991" y="0"/>
                </a:lnTo>
                <a:lnTo>
                  <a:pt x="0" y="0"/>
                </a:lnTo>
                <a:lnTo>
                  <a:pt x="56991" y="57019"/>
                </a:lnTo>
                <a:close/>
              </a:path>
            </a:pathLst>
          </a:custGeom>
          <a:gradFill>
            <a:gsLst>
              <a:gs pos="1000">
                <a:schemeClr val="accent1"/>
              </a:gs>
              <a:gs pos="100000">
                <a:schemeClr val="accent1">
                  <a:lumMod val="60000"/>
                  <a:lumOff val="4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45720" tIns="22860" rIns="45720" bIns="22860" rtlCol="0" anchor="ctr"/>
          <a:p>
            <a:pPr algn="ctr">
              <a:lnSpc>
                <a:spcPct val="110000"/>
              </a:lnSpc>
            </a:pPr>
            <a:endParaRPr kumimoji="1" lang="zh-CN" altLang="en-US"/>
          </a:p>
        </p:txBody>
      </p:sp>
      <p:grpSp>
        <p:nvGrpSpPr>
          <p:cNvPr id="17" name="组合 16"/>
          <p:cNvGrpSpPr/>
          <p:nvPr/>
        </p:nvGrpSpPr>
        <p:grpSpPr>
          <a:xfrm>
            <a:off x="451483" y="1546504"/>
            <a:ext cx="785688" cy="887715"/>
            <a:chOff x="451483" y="1546504"/>
            <a:chExt cx="785688" cy="887715"/>
          </a:xfrm>
        </p:grpSpPr>
        <p:sp>
          <p:nvSpPr>
            <p:cNvPr id="18" name="标题 1"/>
            <p:cNvSpPr txBox="1"/>
            <p:nvPr/>
          </p:nvSpPr>
          <p:spPr>
            <a:xfrm rot="20700000" flipH="1">
              <a:off x="773281" y="2153078"/>
              <a:ext cx="441936" cy="227832"/>
            </a:xfrm>
            <a:prstGeom prst="triangle">
              <a:avLst>
                <a:gd name="adj" fmla="val 33815"/>
              </a:avLst>
            </a:prstGeom>
            <a:gradFill>
              <a:gsLst>
                <a:gs pos="1000">
                  <a:schemeClr val="accent1"/>
                </a:gs>
                <a:gs pos="100000">
                  <a:schemeClr val="accent1">
                    <a:lumMod val="60000"/>
                    <a:lumOff val="4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45720" tIns="22860" rIns="45720" bIns="22860" rtlCol="0" anchor="ctr"/>
            <a:p>
              <a:pPr algn="ctr">
                <a:lnSpc>
                  <a:spcPct val="110000"/>
                </a:lnSpc>
              </a:pPr>
              <a:endParaRPr kumimoji="1" lang="zh-CN" altLang="en-US"/>
            </a:p>
          </p:txBody>
        </p:sp>
        <p:sp>
          <p:nvSpPr>
            <p:cNvPr id="19" name="标题 1"/>
            <p:cNvSpPr txBox="1"/>
            <p:nvPr/>
          </p:nvSpPr>
          <p:spPr>
            <a:xfrm rot="4422872" flipV="1">
              <a:off x="427439" y="1622215"/>
              <a:ext cx="274407" cy="155613"/>
            </a:xfrm>
            <a:prstGeom prst="triangle">
              <a:avLst>
                <a:gd name="adj" fmla="val 33815"/>
              </a:avLst>
            </a:prstGeom>
            <a:gradFill>
              <a:gsLst>
                <a:gs pos="1000">
                  <a:schemeClr val="accent1"/>
                </a:gs>
                <a:gs pos="100000">
                  <a:schemeClr val="accent1">
                    <a:lumMod val="60000"/>
                    <a:lumOff val="40000"/>
                  </a:schemeClr>
                </a:gs>
              </a:gsLst>
              <a:lin ang="2700000" scaled="0"/>
            </a:gradFill>
            <a:ln w="12700" cap="sq">
              <a:noFill/>
              <a:miter/>
            </a:ln>
            <a:effectLst>
              <a:outerShdw blurRad="330200" dist="190500" dir="5400000" sx="90000" sy="90000" algn="t" rotWithShape="0">
                <a:schemeClr val="accent1">
                  <a:lumMod val="75000"/>
                  <a:alpha val="25000"/>
                </a:schemeClr>
              </a:outerShdw>
            </a:effectLst>
          </p:spPr>
          <p:txBody>
            <a:bodyPr vert="horz" wrap="square" lIns="45720" tIns="22860" rIns="45720" bIns="22860" rtlCol="0" anchor="ctr"/>
            <a:p>
              <a:pPr algn="ctr">
                <a:lnSpc>
                  <a:spcPct val="110000"/>
                </a:lnSpc>
              </a:pPr>
              <a:endParaRPr kumimoji="1" lang="zh-CN" altLang="en-US"/>
            </a:p>
          </p:txBody>
        </p:sp>
      </p:grpSp>
      <p:sp>
        <p:nvSpPr>
          <p:cNvPr id="22" name="标题 1"/>
          <p:cNvSpPr txBox="1"/>
          <p:nvPr/>
        </p:nvSpPr>
        <p:spPr>
          <a:xfrm>
            <a:off x="1236980" y="3699510"/>
            <a:ext cx="10094595" cy="1724660"/>
          </a:xfrm>
          <a:prstGeom prst="rect">
            <a:avLst/>
          </a:prstGeom>
          <a:solidFill>
            <a:schemeClr val="accent3">
              <a:lumMod val="75000"/>
            </a:schemeClr>
          </a:solidFill>
          <a:ln>
            <a:noFill/>
          </a:ln>
        </p:spPr>
        <p:txBody>
          <a:bodyPr vert="horz" wrap="square" lIns="0" tIns="0" rIns="0" bIns="0" rtlCol="0" anchor="t"/>
          <a:p>
            <a:pPr algn="l">
              <a:lnSpc>
                <a:spcPct val="150000"/>
              </a:lnSpc>
            </a:pPr>
            <a:r>
              <a:rPr kumimoji="1" lang="en-US" altLang="zh-CN"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1.</a:t>
            </a:r>
            <a:r>
              <a:rPr kumimoji="1" lang="zh-CN" altLang="en-US"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平均发展水平是同一现象在不同时期上发展的平均数</a:t>
            </a:r>
            <a:r>
              <a:rPr kumimoji="1" lang="en-US" altLang="zh-CN"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a:t>
            </a:r>
            <a:r>
              <a:rPr kumimoji="1" lang="zh-CN" altLang="en-US"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从动态上说明现象在某一段时间内发展的一般水平</a:t>
            </a:r>
            <a:r>
              <a:rPr kumimoji="1" lang="en-US" altLang="zh-CN"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a:t>
            </a:r>
            <a:r>
              <a:rPr kumimoji="1" lang="zh-CN" altLang="en-US"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它是根据时间序列计算的</a:t>
            </a:r>
            <a:r>
              <a:rPr kumimoji="1" lang="en-US" altLang="zh-CN"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a:t>
            </a:r>
            <a:r>
              <a:rPr kumimoji="1" lang="zh-CN" altLang="en-US"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而一般平均数是同质总体内各单位标志值的平均数</a:t>
            </a:r>
            <a:r>
              <a:rPr kumimoji="1" lang="en-US" altLang="zh-CN"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a:t>
            </a:r>
            <a:r>
              <a:rPr kumimoji="1" lang="zh-CN" altLang="en-US"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从静态上说明各总体单位标志值在具体历史条件下的一般水平</a:t>
            </a:r>
            <a:r>
              <a:rPr kumimoji="1" lang="en-US" altLang="zh-CN"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a:t>
            </a:r>
            <a:r>
              <a:rPr kumimoji="1" lang="zh-CN" altLang="en-US"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它是根据变量数列计算的。</a:t>
            </a:r>
            <a:endParaRPr kumimoji="1" lang="zh-CN" altLang="en-US"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kumimoji="1" lang="en-US" altLang="zh-CN"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2.</a:t>
            </a:r>
            <a:r>
              <a:rPr kumimoji="1" lang="zh-CN" altLang="en-US"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平均发展水平是对同一现象不同时间上的数值差异的抽象化</a:t>
            </a:r>
            <a:r>
              <a:rPr kumimoji="1" lang="en-US" altLang="zh-CN"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a:t>
            </a:r>
            <a:r>
              <a:rPr kumimoji="1" lang="zh-CN" altLang="en-US"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rPr>
              <a:t>而一般平均数是对同一时间总体某一数量标志值差异的抽象化。</a:t>
            </a:r>
            <a:endParaRPr kumimoji="1" lang="zh-CN" altLang="en-US" sz="1400">
              <a:ln w="12700">
                <a:noFill/>
              </a:ln>
              <a:solidFill>
                <a:schemeClr val="bg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1559560" y="1818005"/>
            <a:ext cx="10019030" cy="965835"/>
          </a:xfrm>
          <a:prstGeom prst="rect">
            <a:avLst/>
          </a:prstGeom>
        </p:spPr>
        <p:txBody>
          <a:bodyPr wrap="square">
            <a:noAutofit/>
          </a:bodyPr>
          <a:p>
            <a:pPr indent="266700" defTabSz="266700" fontAlgn="auto">
              <a:lnSpc>
                <a:spcPct val="150000"/>
              </a:lnSpc>
              <a:spcBef>
                <a:spcPct val="0"/>
              </a:spcBef>
              <a:spcAft>
                <a:spcPct val="0"/>
              </a:spcAft>
            </a:pPr>
            <a:r>
              <a:rPr lang="zh-CN" altLang="en-US">
                <a:solidFill>
                  <a:schemeClr val="bg1"/>
                </a:solidFill>
                <a:latin typeface="NEU-BZ-S92"/>
                <a:ea typeface="方正书宋_GBK"/>
              </a:rPr>
              <a:t>平均发展水平又称为序时平均数或动态平均数</a:t>
            </a:r>
            <a:r>
              <a:rPr lang="en-US" altLang="zh-CN">
                <a:solidFill>
                  <a:schemeClr val="bg1"/>
                </a:solidFill>
                <a:latin typeface="NEU-BZ-S92"/>
                <a:ea typeface="方正书宋_GBK"/>
              </a:rPr>
              <a:t>,</a:t>
            </a:r>
            <a:r>
              <a:rPr lang="zh-CN" altLang="en-US">
                <a:solidFill>
                  <a:schemeClr val="bg1"/>
                </a:solidFill>
                <a:latin typeface="NEU-BZ-S92"/>
                <a:ea typeface="方正书宋_GBK"/>
              </a:rPr>
              <a:t>是将时间序列中不同时期的发展水平加以平均而得到平均数。</a:t>
            </a:r>
            <a:endParaRPr lang="zh-CN" altLang="en-US">
              <a:solidFill>
                <a:schemeClr val="bg1"/>
              </a:solidFill>
              <a:latin typeface="NEU-BZ-S92"/>
              <a:ea typeface="方正书宋_GBK"/>
            </a:endParaRPr>
          </a:p>
        </p:txBody>
      </p:sp>
      <p:sp>
        <p:nvSpPr>
          <p:cNvPr id="76824" name="Rectangle 144"/>
          <p:cNvSpPr/>
          <p:nvPr/>
        </p:nvSpPr>
        <p:spPr>
          <a:xfrm>
            <a:off x="1092835" y="3093720"/>
            <a:ext cx="3409315" cy="368300"/>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zh-CN" b="1" dirty="0">
                <a:latin typeface="楷体_GB2312"/>
                <a:ea typeface="楷体_GB2312"/>
              </a:rPr>
              <a:t>和静态平均数的差别</a:t>
            </a:r>
            <a:endParaRPr lang="zh-CN" b="1" dirty="0">
              <a:latin typeface="楷体_GB2312"/>
              <a:ea typeface="楷体_GB2312"/>
            </a:endParaRPr>
          </a:p>
        </p:txBody>
      </p:sp>
      <p:sp>
        <p:nvSpPr>
          <p:cNvPr id="34" name="标题 1"/>
          <p:cNvSpPr txBox="1"/>
          <p:nvPr/>
        </p:nvSpPr>
        <p:spPr>
          <a:xfrm>
            <a:off x="931770" y="1050203"/>
            <a:ext cx="10867800" cy="432000"/>
          </a:xfrm>
          <a:prstGeom prst="rect">
            <a:avLst/>
          </a:prstGeom>
          <a:noFill/>
          <a:ln>
            <a:noFill/>
          </a:ln>
        </p:spPr>
        <p:txBody>
          <a:bodyPr vert="horz" wrap="square" lIns="0" tIns="0" rIns="0" bIns="0" rtlCol="0" anchor="ctr"/>
          <a:p>
            <a:pPr algn="l">
              <a:lnSpc>
                <a:spcPct val="120000"/>
              </a:lnSpc>
            </a:pPr>
            <a:r>
              <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rPr>
              <a:t>（一）概念及特点</a:t>
            </a:r>
            <a:endParaRPr kumimoji="1" lang="zh-CN" sz="2400">
              <a:ln w="12700">
                <a:noFill/>
              </a:ln>
              <a:solidFill>
                <a:schemeClr val="bg2">
                  <a:lumMod val="50000"/>
                  <a:alpha val="100000"/>
                </a:schemeClr>
              </a:solidFill>
              <a:latin typeface="微软雅黑" panose="020B0503020204020204" charset="-122"/>
              <a:ea typeface="微软雅黑" panose="020B0503020204020204" charset="-122"/>
              <a:cs typeface="Source Han Sans CN Bold" panose="020B0800000000000000"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516255" y="407670"/>
            <a:ext cx="2960370" cy="494665"/>
          </a:xfrm>
          <a:prstGeom prst="rect">
            <a:avLst/>
          </a:prstGeom>
          <a:noFill/>
          <a:ln>
            <a:noFill/>
          </a:ln>
        </p:spPr>
        <p:txBody>
          <a:bodyPr vert="horz" wrap="square" lIns="0" tIns="0" rIns="0" bIns="0" rtlCol="0" anchor="t"/>
          <a:p>
            <a:pPr algn="l">
              <a:lnSpc>
                <a:spcPct val="130000"/>
              </a:lnSpc>
            </a:pPr>
            <a:r>
              <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二、平均发展水平</a:t>
            </a:r>
            <a:endPar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Rectangle 144"/>
          <p:cNvSpPr/>
          <p:nvPr/>
        </p:nvSpPr>
        <p:spPr>
          <a:xfrm>
            <a:off x="914400" y="1256665"/>
            <a:ext cx="532257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1.</a:t>
            </a:r>
            <a:r>
              <a:rPr lang="zh-CN" altLang="en-US" sz="2400" b="1" dirty="0">
                <a:latin typeface="楷体_GB2312"/>
                <a:ea typeface="楷体_GB2312"/>
              </a:rPr>
              <a:t>绝对数时间序列计算平均发展水平</a:t>
            </a:r>
            <a:endParaRPr lang="zh-CN" altLang="en-US" sz="2400" b="1" dirty="0">
              <a:latin typeface="楷体_GB2312"/>
              <a:ea typeface="楷体_GB2312"/>
            </a:endParaRPr>
          </a:p>
        </p:txBody>
      </p:sp>
      <p:sp>
        <p:nvSpPr>
          <p:cNvPr id="15" name="文本框 14"/>
          <p:cNvSpPr txBox="1"/>
          <p:nvPr/>
        </p:nvSpPr>
        <p:spPr>
          <a:xfrm>
            <a:off x="726440" y="1717040"/>
            <a:ext cx="4488815" cy="521970"/>
          </a:xfrm>
          <a:prstGeom prst="rect">
            <a:avLst/>
          </a:prstGeom>
          <a:noFill/>
        </p:spPr>
        <p:txBody>
          <a:bodyPr wrap="square" rtlCol="0" anchor="t">
            <a:spAutoFit/>
          </a:bodyPr>
          <a:p>
            <a:pPr algn="l">
              <a:lnSpc>
                <a:spcPct val="140000"/>
              </a:lnSpc>
            </a:pPr>
            <a:r>
              <a:rPr lang="zh-CN" altLang="en-US" sz="2000" kern="100" dirty="0">
                <a:effectLst/>
                <a:latin typeface="+mn-ea"/>
                <a:cs typeface="江城圆体 400W" panose="020B0500000000000000" pitchFamily="34" charset="-122"/>
              </a:rPr>
              <a:t>（1）由时期数列计算平均发展水平</a:t>
            </a:r>
            <a:endParaRPr lang="zh-CN" altLang="en-US" sz="2000" kern="100" dirty="0">
              <a:effectLst/>
              <a:latin typeface="+mn-ea"/>
              <a:cs typeface="江城圆体 400W" panose="020B0500000000000000" pitchFamily="34" charset="-122"/>
            </a:endParaRPr>
          </a:p>
        </p:txBody>
      </p:sp>
      <p:pic>
        <p:nvPicPr>
          <p:cNvPr id="16" name="图片 15"/>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1601470" y="2239010"/>
            <a:ext cx="2955925" cy="979805"/>
          </a:xfrm>
          <a:prstGeom prst="rect">
            <a:avLst/>
          </a:prstGeom>
        </p:spPr>
      </p:pic>
      <p:sp>
        <p:nvSpPr>
          <p:cNvPr id="17" name="文本框 16"/>
          <p:cNvSpPr txBox="1"/>
          <p:nvPr/>
        </p:nvSpPr>
        <p:spPr>
          <a:xfrm>
            <a:off x="811530" y="3051810"/>
            <a:ext cx="10114280" cy="607695"/>
          </a:xfrm>
          <a:prstGeom prst="rect">
            <a:avLst/>
          </a:prstGeom>
          <a:noFill/>
        </p:spPr>
        <p:txBody>
          <a:bodyPr wrap="none" rtlCol="0" anchor="t">
            <a:spAutoFit/>
          </a:bodyPr>
          <a:p>
            <a:pPr algn="l">
              <a:lnSpc>
                <a:spcPct val="140000"/>
              </a:lnSpc>
            </a:pPr>
            <a:r>
              <a:rPr lang="en-US" altLang="zh-CN" sz="2400" noProof="0">
                <a:solidFill>
                  <a:srgbClr val="FFFFB1"/>
                </a:solidFill>
                <a:effectLst>
                  <a:outerShdw blurRad="38100" dist="38100" dir="2700000" algn="tl">
                    <a:srgbClr val="000000"/>
                  </a:outerShdw>
                </a:effectLst>
                <a:latin typeface="Times New Roman" panose="02020603050405020304" pitchFamily="18" charset="0"/>
                <a:sym typeface="+mn-ea"/>
              </a:rPr>
              <a:t>【</a:t>
            </a:r>
            <a:r>
              <a:rPr lang="zh-CN" altLang="en-US" sz="2400" b="1" noProof="0">
                <a:solidFill>
                  <a:srgbClr val="FFFFB1"/>
                </a:solidFill>
                <a:effectLst>
                  <a:outerShdw blurRad="38100" dist="38100" dir="2700000" algn="tl">
                    <a:srgbClr val="000000"/>
                  </a:outerShdw>
                </a:effectLst>
                <a:latin typeface="Times New Roman" panose="02020603050405020304" pitchFamily="18" charset="0"/>
                <a:sym typeface="+mn-ea"/>
              </a:rPr>
              <a:t>例</a:t>
            </a:r>
            <a:r>
              <a:rPr lang="en-US" altLang="zh-CN" sz="2400" noProof="0">
                <a:solidFill>
                  <a:srgbClr val="FFFFB1"/>
                </a:solidFill>
                <a:effectLst>
                  <a:outerShdw blurRad="38100" dist="38100" dir="2700000" algn="tl">
                    <a:srgbClr val="000000"/>
                  </a:outerShdw>
                </a:effectLst>
                <a:latin typeface="Times New Roman" panose="02020603050405020304" pitchFamily="18" charset="0"/>
                <a:sym typeface="+mn-ea"/>
              </a:rPr>
              <a:t>】</a:t>
            </a:r>
            <a:r>
              <a:rPr lang="en-US" altLang="zh-CN" sz="2400" noProof="0">
                <a:effectLst>
                  <a:outerShdw blurRad="38100" dist="38100" dir="2700000" algn="tl">
                    <a:srgbClr val="000000"/>
                  </a:outerShdw>
                </a:effectLst>
                <a:latin typeface="Times New Roman" panose="02020603050405020304" pitchFamily="18" charset="0"/>
                <a:cs typeface="Times New Roman" panose="02020603050405020304" pitchFamily="18" charset="0"/>
                <a:sym typeface="+mn-ea"/>
              </a:rPr>
              <a:t> </a:t>
            </a:r>
            <a:r>
              <a:rPr lang="zh-CN" altLang="en-US" sz="2400" noProof="0">
                <a:effectLst>
                  <a:outerShdw blurRad="38100" dist="38100" dir="2700000" algn="tl">
                    <a:srgbClr val="000000"/>
                  </a:outerShdw>
                </a:effectLst>
                <a:latin typeface="Times New Roman" panose="02020603050405020304" pitchFamily="18" charset="0"/>
                <a:sym typeface="+mn-ea"/>
              </a:rPr>
              <a:t>根据表</a:t>
            </a:r>
            <a:r>
              <a:rPr lang="en-US" altLang="zh-CN" sz="2400" noProof="0">
                <a:effectLst>
                  <a:outerShdw blurRad="38100" dist="38100" dir="2700000" algn="tl">
                    <a:srgbClr val="000000"/>
                  </a:outerShdw>
                </a:effectLst>
                <a:latin typeface="Times New Roman" panose="02020603050405020304" pitchFamily="18" charset="0"/>
                <a:cs typeface="Times New Roman" panose="02020603050405020304" pitchFamily="18" charset="0"/>
                <a:sym typeface="+mn-ea"/>
              </a:rPr>
              <a:t>5-1</a:t>
            </a:r>
            <a:r>
              <a:rPr lang="zh-CN" altLang="en-US" sz="2400" noProof="0">
                <a:effectLst>
                  <a:outerShdw blurRad="38100" dist="38100" dir="2700000" algn="tl">
                    <a:srgbClr val="000000"/>
                  </a:outerShdw>
                </a:effectLst>
                <a:latin typeface="Times New Roman" panose="02020603050405020304" pitchFamily="18" charset="0"/>
                <a:sym typeface="+mn-ea"/>
              </a:rPr>
              <a:t>中的国内生产总值序列，计算各年度的平均国内生产总值</a:t>
            </a:r>
            <a:endParaRPr lang="zh-CN" altLang="en-US" sz="2400" kern="100" dirty="0">
              <a:effectLst/>
              <a:latin typeface="+mn-ea"/>
              <a:cs typeface="江城圆体 400W" panose="020B0500000000000000" pitchFamily="34" charset="-122"/>
            </a:endParaRPr>
          </a:p>
        </p:txBody>
      </p:sp>
      <p:pic>
        <p:nvPicPr>
          <p:cNvPr id="18" name="图片 17"/>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1398270" y="4274820"/>
            <a:ext cx="8900795" cy="92837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516255" y="407670"/>
            <a:ext cx="2960370"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二、平均发展水平</a:t>
            </a:r>
            <a:endPar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Rectangle 144"/>
          <p:cNvSpPr/>
          <p:nvPr/>
        </p:nvSpPr>
        <p:spPr>
          <a:xfrm>
            <a:off x="914400" y="1256665"/>
            <a:ext cx="532257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1.</a:t>
            </a:r>
            <a:r>
              <a:rPr lang="zh-CN" altLang="en-US" sz="2400" b="1" dirty="0">
                <a:latin typeface="楷体_GB2312"/>
                <a:ea typeface="楷体_GB2312"/>
              </a:rPr>
              <a:t>绝对数时间序列计算平均发展水平</a:t>
            </a:r>
            <a:endParaRPr lang="zh-CN" altLang="en-US" sz="2400" b="1" dirty="0">
              <a:latin typeface="楷体_GB2312"/>
              <a:ea typeface="楷体_GB2312"/>
            </a:endParaRPr>
          </a:p>
        </p:txBody>
      </p:sp>
      <p:sp>
        <p:nvSpPr>
          <p:cNvPr id="4" name="文本框 3"/>
          <p:cNvSpPr txBox="1"/>
          <p:nvPr/>
        </p:nvSpPr>
        <p:spPr>
          <a:xfrm>
            <a:off x="726440" y="1717040"/>
            <a:ext cx="4488815" cy="521970"/>
          </a:xfrm>
          <a:prstGeom prst="rect">
            <a:avLst/>
          </a:prstGeom>
          <a:noFill/>
        </p:spPr>
        <p:txBody>
          <a:bodyPr wrap="square" rtlCol="0" anchor="t">
            <a:spAutoFit/>
          </a:bodyPr>
          <a:p>
            <a:pPr>
              <a:lnSpc>
                <a:spcPct val="140000"/>
              </a:lnSpc>
            </a:pPr>
            <a:r>
              <a:rPr lang="zh-CN" altLang="en-US" sz="2000" kern="100" dirty="0">
                <a:latin typeface="+mn-ea"/>
                <a:cs typeface="江城圆体 400W" panose="020B0500000000000000" pitchFamily="34" charset="-122"/>
              </a:rPr>
              <a:t>（</a:t>
            </a:r>
            <a:r>
              <a:rPr lang="en-US" altLang="zh-CN" sz="2000" kern="100" dirty="0">
                <a:latin typeface="+mn-ea"/>
                <a:cs typeface="江城圆体 400W" panose="020B0500000000000000" pitchFamily="34" charset="-122"/>
              </a:rPr>
              <a:t>2</a:t>
            </a:r>
            <a:r>
              <a:rPr lang="zh-CN" altLang="en-US" sz="2000" kern="100" dirty="0">
                <a:latin typeface="+mn-ea"/>
                <a:cs typeface="江城圆体 400W" panose="020B0500000000000000" pitchFamily="34" charset="-122"/>
              </a:rPr>
              <a:t>）由时点数列计算平均发展水平</a:t>
            </a:r>
            <a:endParaRPr lang="zh-CN" altLang="en-US" sz="2000" kern="100" dirty="0">
              <a:latin typeface="+mn-ea"/>
              <a:cs typeface="江城圆体 400W" panose="020B0500000000000000" pitchFamily="34" charset="-122"/>
            </a:endParaRPr>
          </a:p>
        </p:txBody>
      </p:sp>
      <p:sp>
        <p:nvSpPr>
          <p:cNvPr id="100" name="文本框 99"/>
          <p:cNvSpPr txBox="1"/>
          <p:nvPr/>
        </p:nvSpPr>
        <p:spPr>
          <a:xfrm>
            <a:off x="1047750" y="2239010"/>
            <a:ext cx="8644890" cy="1383665"/>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p>
            <a:pPr indent="0" fontAlgn="auto">
              <a:lnSpc>
                <a:spcPct val="150000"/>
              </a:lnSpc>
            </a:pPr>
            <a:r>
              <a:rPr lang="zh-CN" sz="1400" b="0">
                <a:latin typeface="微软雅黑" panose="020B0503020204020204" charset="-122"/>
                <a:ea typeface="微软雅黑" panose="020B0503020204020204" charset="-122"/>
                <a:cs typeface="微软雅黑" panose="020B0503020204020204" charset="-122"/>
              </a:rPr>
              <a:t>要精确计量时点数列的平均发展水平</a:t>
            </a:r>
            <a:r>
              <a:rPr lang="en-US" sz="1400" b="0">
                <a:latin typeface="微软雅黑" panose="020B0503020204020204" charset="-122"/>
                <a:ea typeface="微软雅黑" panose="020B0503020204020204" charset="-122"/>
                <a:cs typeface="微软雅黑" panose="020B0503020204020204" charset="-122"/>
              </a:rPr>
              <a:t>,</a:t>
            </a:r>
            <a:r>
              <a:rPr lang="zh-CN" sz="1400" b="0">
                <a:latin typeface="微软雅黑" panose="020B0503020204020204" charset="-122"/>
                <a:ea typeface="微软雅黑" panose="020B0503020204020204" charset="-122"/>
                <a:cs typeface="微软雅黑" panose="020B0503020204020204" charset="-122"/>
              </a:rPr>
              <a:t>就应掌握每一时点的资料</a:t>
            </a:r>
            <a:r>
              <a:rPr lang="en-US" sz="1400" b="0">
                <a:latin typeface="微软雅黑" panose="020B0503020204020204" charset="-122"/>
                <a:ea typeface="微软雅黑" panose="020B0503020204020204" charset="-122"/>
                <a:cs typeface="微软雅黑" panose="020B0503020204020204" charset="-122"/>
              </a:rPr>
              <a:t>,</a:t>
            </a:r>
            <a:r>
              <a:rPr lang="zh-CN" sz="1400" b="0">
                <a:latin typeface="微软雅黑" panose="020B0503020204020204" charset="-122"/>
                <a:ea typeface="微软雅黑" panose="020B0503020204020204" charset="-122"/>
                <a:cs typeface="微软雅黑" panose="020B0503020204020204" charset="-122"/>
              </a:rPr>
              <a:t>但实际上这是不可能的。在社会经济统计中一般是看作一个时点</a:t>
            </a:r>
            <a:r>
              <a:rPr lang="en-US" sz="1400" b="0">
                <a:latin typeface="微软雅黑" panose="020B0503020204020204" charset="-122"/>
                <a:ea typeface="微软雅黑" panose="020B0503020204020204" charset="-122"/>
                <a:cs typeface="微软雅黑" panose="020B0503020204020204" charset="-122"/>
              </a:rPr>
              <a:t>,</a:t>
            </a:r>
            <a:r>
              <a:rPr lang="zh-CN" sz="1400" b="0">
                <a:latin typeface="微软雅黑" panose="020B0503020204020204" charset="-122"/>
                <a:ea typeface="微软雅黑" panose="020B0503020204020204" charset="-122"/>
                <a:cs typeface="微软雅黑" panose="020B0503020204020204" charset="-122"/>
              </a:rPr>
              <a:t>即以“天”作为最小时间单位。这样便有连续时点数列和间断时点数列的区别。资料逐日登记且逐日排列的是连续时点数列</a:t>
            </a:r>
            <a:r>
              <a:rPr lang="en-US" sz="1400" b="0">
                <a:latin typeface="微软雅黑" panose="020B0503020204020204" charset="-122"/>
                <a:ea typeface="微软雅黑" panose="020B0503020204020204" charset="-122"/>
                <a:cs typeface="微软雅黑" panose="020B0503020204020204" charset="-122"/>
              </a:rPr>
              <a:t>;</a:t>
            </a:r>
            <a:r>
              <a:rPr lang="zh-CN" sz="1400" b="0">
                <a:latin typeface="微软雅黑" panose="020B0503020204020204" charset="-122"/>
                <a:ea typeface="微软雅黑" panose="020B0503020204020204" charset="-122"/>
                <a:cs typeface="微软雅黑" panose="020B0503020204020204" charset="-122"/>
              </a:rPr>
              <a:t>资料不是逐日登记</a:t>
            </a:r>
            <a:r>
              <a:rPr lang="en-US" sz="1400" b="0">
                <a:latin typeface="微软雅黑" panose="020B0503020204020204" charset="-122"/>
                <a:ea typeface="微软雅黑" panose="020B0503020204020204" charset="-122"/>
                <a:cs typeface="微软雅黑" panose="020B0503020204020204" charset="-122"/>
              </a:rPr>
              <a:t>,</a:t>
            </a:r>
            <a:r>
              <a:rPr lang="zh-CN" sz="1400" b="0">
                <a:latin typeface="微软雅黑" panose="020B0503020204020204" charset="-122"/>
                <a:ea typeface="微软雅黑" panose="020B0503020204020204" charset="-122"/>
                <a:cs typeface="微软雅黑" panose="020B0503020204020204" charset="-122"/>
              </a:rPr>
              <a:t>而是间隔较长一段时间</a:t>
            </a:r>
            <a:r>
              <a:rPr lang="en-US" sz="1400" b="0">
                <a:latin typeface="微软雅黑" panose="020B0503020204020204" charset="-122"/>
                <a:ea typeface="微软雅黑" panose="020B0503020204020204" charset="-122"/>
                <a:cs typeface="微软雅黑" panose="020B0503020204020204" charset="-122"/>
              </a:rPr>
              <a:t>(</a:t>
            </a:r>
            <a:r>
              <a:rPr lang="zh-CN" sz="1400" b="0">
                <a:latin typeface="微软雅黑" panose="020B0503020204020204" charset="-122"/>
                <a:ea typeface="微软雅黑" panose="020B0503020204020204" charset="-122"/>
                <a:cs typeface="微软雅黑" panose="020B0503020204020204" charset="-122"/>
              </a:rPr>
              <a:t>月、季或年</a:t>
            </a:r>
            <a:r>
              <a:rPr lang="en-US" sz="1400" b="0">
                <a:latin typeface="微软雅黑" panose="020B0503020204020204" charset="-122"/>
                <a:ea typeface="微软雅黑" panose="020B0503020204020204" charset="-122"/>
                <a:cs typeface="微软雅黑" panose="020B0503020204020204" charset="-122"/>
              </a:rPr>
              <a:t>)</a:t>
            </a:r>
            <a:r>
              <a:rPr lang="zh-CN" sz="1400" b="0">
                <a:latin typeface="微软雅黑" panose="020B0503020204020204" charset="-122"/>
                <a:ea typeface="微软雅黑" panose="020B0503020204020204" charset="-122"/>
                <a:cs typeface="微软雅黑" panose="020B0503020204020204" charset="-122"/>
              </a:rPr>
              <a:t>后再登记一次</a:t>
            </a:r>
            <a:r>
              <a:rPr lang="en-US" sz="1400" b="0">
                <a:latin typeface="微软雅黑" panose="020B0503020204020204" charset="-122"/>
                <a:ea typeface="微软雅黑" panose="020B0503020204020204" charset="-122"/>
                <a:cs typeface="微软雅黑" panose="020B0503020204020204" charset="-122"/>
              </a:rPr>
              <a:t>,</a:t>
            </a:r>
            <a:r>
              <a:rPr lang="zh-CN" sz="1400" b="0">
                <a:latin typeface="微软雅黑" panose="020B0503020204020204" charset="-122"/>
                <a:ea typeface="微软雅黑" panose="020B0503020204020204" charset="-122"/>
                <a:cs typeface="微软雅黑" panose="020B0503020204020204" charset="-122"/>
              </a:rPr>
              <a:t>然后依次排列的是间断时点数列。</a:t>
            </a:r>
            <a:endParaRPr lang="zh-CN" altLang="en-US" sz="1400">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1035685" y="3888740"/>
            <a:ext cx="5080000" cy="398780"/>
          </a:xfrm>
          <a:prstGeom prst="rect">
            <a:avLst/>
          </a:prstGeom>
          <a:noFill/>
          <a:ln w="9525">
            <a:noFill/>
          </a:ln>
        </p:spPr>
        <p:txBody>
          <a:bodyPr>
            <a:spAutoFit/>
          </a:bodyPr>
          <a:p>
            <a:pPr indent="0"/>
            <a:r>
              <a:rPr lang="en-US" sz="2000" b="0">
                <a:latin typeface="+mn-ea"/>
                <a:cs typeface="Times New Roman" panose="02020603050405020304" pitchFamily="18" charset="0"/>
              </a:rPr>
              <a:t>①</a:t>
            </a:r>
            <a:r>
              <a:rPr lang="zh-CN" sz="2000" b="0">
                <a:latin typeface="+mn-ea"/>
              </a:rPr>
              <a:t>由连续时点数列计算平均发展水平</a:t>
            </a:r>
            <a:endParaRPr lang="zh-CN" altLang="en-US" sz="2000">
              <a:latin typeface="+mn-ea"/>
            </a:endParaRPr>
          </a:p>
        </p:txBody>
      </p:sp>
      <p:graphicFrame>
        <p:nvGraphicFramePr>
          <p:cNvPr id="6" name="表格 5"/>
          <p:cNvGraphicFramePr/>
          <p:nvPr/>
        </p:nvGraphicFramePr>
        <p:xfrm>
          <a:off x="1210310" y="4550410"/>
          <a:ext cx="6995795" cy="932180"/>
        </p:xfrm>
        <a:graphic>
          <a:graphicData uri="http://schemas.openxmlformats.org/drawingml/2006/table">
            <a:tbl>
              <a:tblPr firstRow="1" bandRow="1">
                <a:tableStyleId>{5940675A-B579-460E-94D1-54222C63F5DA}</a:tableStyleId>
              </a:tblPr>
              <a:tblGrid>
                <a:gridCol w="1181100"/>
                <a:gridCol w="1183640"/>
                <a:gridCol w="1181735"/>
                <a:gridCol w="1183005"/>
                <a:gridCol w="1135380"/>
                <a:gridCol w="1130935"/>
              </a:tblGrid>
              <a:tr h="466090">
                <a:tc>
                  <a:txBody>
                    <a:bodyPr/>
                    <a:p>
                      <a:pPr indent="0" algn="ctr">
                        <a:buNone/>
                      </a:pPr>
                      <a:r>
                        <a:rPr lang="en-US" sz="1200" b="0">
                          <a:latin typeface="微软雅黑" panose="020B0503020204020204" charset="-122"/>
                          <a:ea typeface="微软雅黑" panose="020B0503020204020204" charset="-122"/>
                          <a:cs typeface="方正书宋_GBK" charset="0"/>
                        </a:rPr>
                        <a:t>时间</a:t>
                      </a:r>
                      <a:endParaRPr lang="en-US" altLang="en-US" sz="1200" b="0">
                        <a:latin typeface="微软雅黑" panose="020B0503020204020204" charset="-122"/>
                        <a:ea typeface="微软雅黑" panose="020B0503020204020204"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方正书宋_GBK" charset="0"/>
                        </a:rPr>
                        <a:t>周一</a:t>
                      </a:r>
                      <a:endParaRPr lang="en-US" altLang="en-US" sz="1200" b="0">
                        <a:latin typeface="微软雅黑" panose="020B0503020204020204" charset="-122"/>
                        <a:ea typeface="微软雅黑" panose="020B0503020204020204"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方正书宋_GBK" charset="0"/>
                        </a:rPr>
                        <a:t>周二</a:t>
                      </a:r>
                      <a:endParaRPr lang="en-US" altLang="en-US" sz="1200" b="0">
                        <a:latin typeface="微软雅黑" panose="020B0503020204020204" charset="-122"/>
                        <a:ea typeface="微软雅黑" panose="020B0503020204020204"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方正书宋_GBK" charset="0"/>
                        </a:rPr>
                        <a:t>周三</a:t>
                      </a:r>
                      <a:endParaRPr lang="en-US" altLang="en-US" sz="1200" b="0">
                        <a:latin typeface="微软雅黑" panose="020B0503020204020204" charset="-122"/>
                        <a:ea typeface="微软雅黑" panose="020B0503020204020204"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方正书宋_GBK" charset="0"/>
                        </a:rPr>
                        <a:t>周四</a:t>
                      </a:r>
                      <a:endParaRPr lang="en-US" altLang="en-US" sz="1200" b="0">
                        <a:latin typeface="微软雅黑" panose="020B0503020204020204" charset="-122"/>
                        <a:ea typeface="微软雅黑" panose="020B0503020204020204"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方正书宋_GBK" charset="0"/>
                        </a:rPr>
                        <a:t>周五</a:t>
                      </a:r>
                      <a:endParaRPr lang="en-US" altLang="en-US" sz="1200" b="0">
                        <a:latin typeface="微软雅黑" panose="020B0503020204020204" charset="-122"/>
                        <a:ea typeface="微软雅黑" panose="020B0503020204020204"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66090">
                <a:tc>
                  <a:txBody>
                    <a:bodyPr/>
                    <a:p>
                      <a:pPr indent="0" algn="ctr">
                        <a:buNone/>
                      </a:pPr>
                      <a:r>
                        <a:rPr lang="en-US" sz="1200" b="0">
                          <a:latin typeface="微软雅黑" panose="020B0503020204020204" charset="-122"/>
                          <a:ea typeface="微软雅黑" panose="020B0503020204020204" charset="-122"/>
                          <a:cs typeface="微软雅黑" panose="020B0503020204020204" charset="-122"/>
                        </a:rPr>
                        <a:t>人数(人)</a:t>
                      </a:r>
                      <a:endParaRPr lang="en-US" altLang="en-US" sz="1200" b="0">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NEU-BZ-S92" charset="0"/>
                        </a:rPr>
                        <a:t>244</a:t>
                      </a:r>
                      <a:endParaRPr lang="en-US" altLang="en-US" sz="12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NEU-BZ-S92" charset="0"/>
                        </a:rPr>
                        <a:t>240</a:t>
                      </a:r>
                      <a:endParaRPr lang="en-US" altLang="en-US" sz="12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NEU-BZ-S92" charset="0"/>
                        </a:rPr>
                        <a:t>242</a:t>
                      </a:r>
                      <a:endParaRPr lang="en-US" altLang="en-US" sz="12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NEU-BZ-S92" charset="0"/>
                        </a:rPr>
                        <a:t>249</a:t>
                      </a:r>
                      <a:endParaRPr lang="en-US" altLang="en-US" sz="12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latin typeface="微软雅黑" panose="020B0503020204020204" charset="-122"/>
                          <a:ea typeface="微软雅黑" panose="020B0503020204020204" charset="-122"/>
                          <a:cs typeface="NEU-BZ-S92" charset="0"/>
                        </a:rPr>
                        <a:t>250</a:t>
                      </a:r>
                      <a:endParaRPr lang="en-US" altLang="en-US" sz="12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7" name="文本框 6"/>
          <p:cNvSpPr txBox="1"/>
          <p:nvPr/>
        </p:nvSpPr>
        <p:spPr>
          <a:xfrm>
            <a:off x="1210310" y="4287520"/>
            <a:ext cx="5080000" cy="306705"/>
          </a:xfrm>
          <a:prstGeom prst="rect">
            <a:avLst/>
          </a:prstGeom>
          <a:noFill/>
          <a:ln w="9525">
            <a:noFill/>
          </a:ln>
        </p:spPr>
        <p:txBody>
          <a:bodyPr>
            <a:spAutoFit/>
          </a:bodyPr>
          <a:p>
            <a:pPr indent="0"/>
            <a:r>
              <a:rPr lang="zh-CN" sz="1400" b="0">
                <a:latin typeface="微软雅黑" panose="020B0503020204020204" charset="-122"/>
                <a:ea typeface="微软雅黑" panose="020B0503020204020204" charset="-122"/>
                <a:cs typeface="微软雅黑" panose="020B0503020204020204" charset="-122"/>
              </a:rPr>
              <a:t>例  请计算该厂本周平均人数</a:t>
            </a:r>
            <a:endParaRPr lang="zh-CN" altLang="en-US" sz="1400" b="0">
              <a:latin typeface="微软雅黑" panose="020B0503020204020204" charset="-122"/>
              <a:ea typeface="微软雅黑" panose="020B0503020204020204" charset="-122"/>
              <a:cs typeface="微软雅黑" panose="020B0503020204020204" charset="-122"/>
            </a:endParaRPr>
          </a:p>
        </p:txBody>
      </p:sp>
      <p:pic>
        <p:nvPicPr>
          <p:cNvPr id="8" name="图片 7"/>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2483485" y="5596255"/>
            <a:ext cx="5249545" cy="881380"/>
          </a:xfrm>
          <a:prstGeom prst="rect">
            <a:avLst/>
          </a:prstGeom>
        </p:spPr>
      </p:pic>
      <p:pic>
        <p:nvPicPr>
          <p:cNvPr id="9" name="图片 8"/>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5342255" y="3702050"/>
            <a:ext cx="2390775" cy="77152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516255" y="407670"/>
            <a:ext cx="2960370"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二、平均发展水平</a:t>
            </a:r>
            <a:endPar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Rectangle 144"/>
          <p:cNvSpPr/>
          <p:nvPr/>
        </p:nvSpPr>
        <p:spPr>
          <a:xfrm>
            <a:off x="914400" y="1256665"/>
            <a:ext cx="532257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1.</a:t>
            </a:r>
            <a:r>
              <a:rPr lang="zh-CN" altLang="en-US" sz="2400" b="1" dirty="0">
                <a:latin typeface="楷体_GB2312"/>
                <a:ea typeface="楷体_GB2312"/>
              </a:rPr>
              <a:t>绝对数时间序列计算平均发展水平</a:t>
            </a:r>
            <a:endParaRPr lang="zh-CN" altLang="en-US" sz="2400" b="1" dirty="0">
              <a:latin typeface="楷体_GB2312"/>
              <a:ea typeface="楷体_GB2312"/>
            </a:endParaRPr>
          </a:p>
        </p:txBody>
      </p:sp>
      <p:sp>
        <p:nvSpPr>
          <p:cNvPr id="4" name="文本框 3"/>
          <p:cNvSpPr txBox="1"/>
          <p:nvPr/>
        </p:nvSpPr>
        <p:spPr>
          <a:xfrm>
            <a:off x="726440" y="1717040"/>
            <a:ext cx="4488815" cy="521970"/>
          </a:xfrm>
          <a:prstGeom prst="rect">
            <a:avLst/>
          </a:prstGeom>
          <a:noFill/>
        </p:spPr>
        <p:txBody>
          <a:bodyPr wrap="square" rtlCol="0" anchor="t">
            <a:spAutoFit/>
          </a:bodyPr>
          <a:p>
            <a:pPr>
              <a:lnSpc>
                <a:spcPct val="140000"/>
              </a:lnSpc>
            </a:pPr>
            <a:r>
              <a:rPr lang="zh-CN" altLang="en-US" sz="2000" kern="100" dirty="0">
                <a:latin typeface="+mn-ea"/>
                <a:cs typeface="江城圆体 400W" panose="020B0500000000000000" pitchFamily="34" charset="-122"/>
              </a:rPr>
              <a:t>（</a:t>
            </a:r>
            <a:r>
              <a:rPr lang="en-US" altLang="zh-CN" sz="2000" kern="100" dirty="0">
                <a:latin typeface="+mn-ea"/>
                <a:cs typeface="江城圆体 400W" panose="020B0500000000000000" pitchFamily="34" charset="-122"/>
              </a:rPr>
              <a:t>2</a:t>
            </a:r>
            <a:r>
              <a:rPr lang="zh-CN" altLang="en-US" sz="2000" kern="100" dirty="0">
                <a:latin typeface="+mn-ea"/>
                <a:cs typeface="江城圆体 400W" panose="020B0500000000000000" pitchFamily="34" charset="-122"/>
              </a:rPr>
              <a:t>）由时点数列计算平均发展水平</a:t>
            </a:r>
            <a:endParaRPr lang="zh-CN" altLang="en-US" sz="2000" kern="100" dirty="0">
              <a:latin typeface="+mn-ea"/>
              <a:cs typeface="江城圆体 400W" panose="020B0500000000000000" pitchFamily="34" charset="-122"/>
            </a:endParaRPr>
          </a:p>
        </p:txBody>
      </p:sp>
      <p:sp>
        <p:nvSpPr>
          <p:cNvPr id="5" name="文本框 4"/>
          <p:cNvSpPr txBox="1"/>
          <p:nvPr/>
        </p:nvSpPr>
        <p:spPr>
          <a:xfrm>
            <a:off x="1035685" y="2239010"/>
            <a:ext cx="5080000" cy="398780"/>
          </a:xfrm>
          <a:prstGeom prst="rect">
            <a:avLst/>
          </a:prstGeom>
          <a:noFill/>
          <a:ln w="9525">
            <a:noFill/>
          </a:ln>
        </p:spPr>
        <p:txBody>
          <a:bodyPr>
            <a:spAutoFit/>
          </a:bodyPr>
          <a:p>
            <a:pPr indent="0"/>
            <a:r>
              <a:rPr lang="en-US" sz="2000" b="0">
                <a:latin typeface="+mn-ea"/>
                <a:cs typeface="Times New Roman" panose="02020603050405020304" pitchFamily="18" charset="0"/>
              </a:rPr>
              <a:t>②</a:t>
            </a:r>
            <a:r>
              <a:rPr lang="zh-CN" sz="2000" b="0">
                <a:latin typeface="+mn-ea"/>
              </a:rPr>
              <a:t>由间断时点数列计算平均发展水平</a:t>
            </a:r>
            <a:endParaRPr lang="zh-CN" altLang="en-US" sz="2000">
              <a:latin typeface="+mn-ea"/>
            </a:endParaRPr>
          </a:p>
        </p:txBody>
      </p:sp>
      <p:sp>
        <p:nvSpPr>
          <p:cNvPr id="3" name="文本框 2"/>
          <p:cNvSpPr txBox="1"/>
          <p:nvPr/>
        </p:nvSpPr>
        <p:spPr>
          <a:xfrm>
            <a:off x="1035685" y="2637790"/>
            <a:ext cx="6491605" cy="1060450"/>
          </a:xfrm>
          <a:prstGeom prst="rect">
            <a:avLst/>
          </a:prstGeom>
          <a:noFill/>
          <a:ln w="9525">
            <a:noFill/>
          </a:ln>
        </p:spPr>
        <p:txBody>
          <a:bodyPr wrap="square">
            <a:spAutoFit/>
          </a:bodyPr>
          <a:p>
            <a:pPr indent="0" fontAlgn="auto">
              <a:lnSpc>
                <a:spcPct val="150000"/>
              </a:lnSpc>
            </a:pPr>
            <a:r>
              <a:rPr lang="zh-CN" sz="1400" b="0">
                <a:latin typeface="微软雅黑" panose="020B0503020204020204" charset="-122"/>
                <a:ea typeface="微软雅黑" panose="020B0503020204020204" charset="-122"/>
                <a:cs typeface="微软雅黑" panose="020B0503020204020204" charset="-122"/>
              </a:rPr>
              <a:t>第一步</a:t>
            </a:r>
            <a:r>
              <a:rPr lang="en-US" sz="1400" b="0">
                <a:latin typeface="微软雅黑" panose="020B0503020204020204" charset="-122"/>
                <a:ea typeface="微软雅黑" panose="020B0503020204020204" charset="-122"/>
                <a:cs typeface="微软雅黑" panose="020B0503020204020204" charset="-122"/>
              </a:rPr>
              <a:t>,</a:t>
            </a:r>
            <a:r>
              <a:rPr lang="zh-CN" sz="1400" b="0">
                <a:latin typeface="微软雅黑" panose="020B0503020204020204" charset="-122"/>
                <a:ea typeface="微软雅黑" panose="020B0503020204020204" charset="-122"/>
                <a:cs typeface="微软雅黑" panose="020B0503020204020204" charset="-122"/>
              </a:rPr>
              <a:t>计算各间隔期的平均水平。第二步</a:t>
            </a:r>
            <a:r>
              <a:rPr lang="en-US" sz="1400" b="0">
                <a:latin typeface="微软雅黑" panose="020B0503020204020204" charset="-122"/>
                <a:ea typeface="微软雅黑" panose="020B0503020204020204" charset="-122"/>
                <a:cs typeface="微软雅黑" panose="020B0503020204020204" charset="-122"/>
              </a:rPr>
              <a:t>,</a:t>
            </a:r>
            <a:r>
              <a:rPr lang="zh-CN" sz="1400" b="0">
                <a:latin typeface="微软雅黑" panose="020B0503020204020204" charset="-122"/>
                <a:ea typeface="微软雅黑" panose="020B0503020204020204" charset="-122"/>
                <a:cs typeface="微软雅黑" panose="020B0503020204020204" charset="-122"/>
              </a:rPr>
              <a:t>以各间隔期长度为权数</a:t>
            </a:r>
            <a:r>
              <a:rPr lang="en-US" sz="1400" b="0">
                <a:latin typeface="微软雅黑" panose="020B0503020204020204" charset="-122"/>
                <a:ea typeface="微软雅黑" panose="020B0503020204020204" charset="-122"/>
                <a:cs typeface="微软雅黑" panose="020B0503020204020204" charset="-122"/>
              </a:rPr>
              <a:t>,</a:t>
            </a:r>
            <a:r>
              <a:rPr lang="zh-CN" sz="1400" b="0">
                <a:latin typeface="微软雅黑" panose="020B0503020204020204" charset="-122"/>
                <a:ea typeface="微软雅黑" panose="020B0503020204020204" charset="-122"/>
                <a:cs typeface="微软雅黑" panose="020B0503020204020204" charset="-122"/>
              </a:rPr>
              <a:t>对各间隔期的平均水平再进行加权平均计算</a:t>
            </a:r>
            <a:r>
              <a:rPr lang="en-US" sz="1400" b="0">
                <a:latin typeface="微软雅黑" panose="020B0503020204020204" charset="-122"/>
                <a:ea typeface="微软雅黑" panose="020B0503020204020204" charset="-122"/>
                <a:cs typeface="微软雅黑" panose="020B0503020204020204" charset="-122"/>
              </a:rPr>
              <a:t>,</a:t>
            </a:r>
            <a:r>
              <a:rPr lang="zh-CN" sz="1400" b="0">
                <a:latin typeface="微软雅黑" panose="020B0503020204020204" charset="-122"/>
                <a:ea typeface="微软雅黑" panose="020B0503020204020204" charset="-122"/>
                <a:cs typeface="微软雅黑" panose="020B0503020204020204" charset="-122"/>
              </a:rPr>
              <a:t>得到间断时点数列的平均发展水平。</a:t>
            </a:r>
            <a:endParaRPr lang="zh-CN" altLang="en-US" sz="1400">
              <a:latin typeface="微软雅黑" panose="020B0503020204020204" charset="-122"/>
              <a:ea typeface="微软雅黑" panose="020B0503020204020204" charset="-122"/>
              <a:cs typeface="微软雅黑" panose="020B0503020204020204" charset="-122"/>
            </a:endParaRPr>
          </a:p>
        </p:txBody>
      </p:sp>
      <p:sp>
        <p:nvSpPr>
          <p:cNvPr id="10" name="文本框 9"/>
          <p:cNvSpPr txBox="1"/>
          <p:nvPr/>
        </p:nvSpPr>
        <p:spPr>
          <a:xfrm>
            <a:off x="1035685" y="3781425"/>
            <a:ext cx="5080000" cy="337185"/>
          </a:xfrm>
          <a:prstGeom prst="rect">
            <a:avLst/>
          </a:prstGeom>
          <a:noFill/>
          <a:ln w="9525">
            <a:noFill/>
          </a:ln>
        </p:spPr>
        <p:txBody>
          <a:bodyPr>
            <a:spAutoFit/>
          </a:bodyPr>
          <a:p>
            <a:pPr indent="0"/>
            <a:r>
              <a:rPr lang="zh-CN" sz="1600" b="0">
                <a:latin typeface="微软雅黑" panose="020B0503020204020204" charset="-122"/>
                <a:ea typeface="微软雅黑" panose="020B0503020204020204" charset="-122"/>
              </a:rPr>
              <a:t>（</a:t>
            </a:r>
            <a:r>
              <a:rPr lang="en-US" altLang="zh-CN" sz="1600" b="0">
                <a:latin typeface="微软雅黑" panose="020B0503020204020204" charset="-122"/>
                <a:ea typeface="微软雅黑" panose="020B0503020204020204" charset="-122"/>
              </a:rPr>
              <a:t>1</a:t>
            </a:r>
            <a:r>
              <a:rPr lang="zh-CN" sz="1600" b="0">
                <a:latin typeface="微软雅黑" panose="020B0503020204020204" charset="-122"/>
                <a:ea typeface="微软雅黑" panose="020B0503020204020204" charset="-122"/>
              </a:rPr>
              <a:t>）由间隔相等的间断点数列计算平均发展水平</a:t>
            </a:r>
            <a:endParaRPr lang="zh-CN" altLang="en-US" sz="1600" b="0">
              <a:latin typeface="微软雅黑" panose="020B0503020204020204" charset="-122"/>
              <a:ea typeface="微软雅黑" panose="020B0503020204020204" charset="-122"/>
            </a:endParaRPr>
          </a:p>
        </p:txBody>
      </p:sp>
      <p:pic>
        <p:nvPicPr>
          <p:cNvPr id="11" name="图片 1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5740400" y="3399790"/>
            <a:ext cx="6095365" cy="927100"/>
          </a:xfrm>
          <a:prstGeom prst="rect">
            <a:avLst/>
          </a:prstGeom>
        </p:spPr>
      </p:pic>
      <p:sp>
        <p:nvSpPr>
          <p:cNvPr id="12" name="文本框 11"/>
          <p:cNvSpPr txBox="1"/>
          <p:nvPr/>
        </p:nvSpPr>
        <p:spPr>
          <a:xfrm>
            <a:off x="8066405" y="4231005"/>
            <a:ext cx="1575435" cy="306705"/>
          </a:xfrm>
          <a:prstGeom prst="rect">
            <a:avLst/>
          </a:prstGeom>
          <a:noFill/>
          <a:ln w="9525">
            <a:noFill/>
          </a:ln>
        </p:spPr>
        <p:txBody>
          <a:bodyPr wrap="square">
            <a:spAutoFit/>
          </a:bodyPr>
          <a:p>
            <a:pPr indent="0"/>
            <a:r>
              <a:rPr lang="zh-CN" sz="1400" b="0">
                <a:latin typeface="微软雅黑" panose="020B0503020204020204" charset="-122"/>
                <a:ea typeface="微软雅黑" panose="020B0503020204020204" charset="-122"/>
                <a:cs typeface="微软雅黑" panose="020B0503020204020204" charset="-122"/>
              </a:rPr>
              <a:t>“首尾折半法”</a:t>
            </a:r>
            <a:endParaRPr lang="zh-CN" altLang="en-US" sz="1400" b="0">
              <a:latin typeface="微软雅黑" panose="020B0503020204020204" charset="-122"/>
              <a:ea typeface="微软雅黑" panose="020B0503020204020204" charset="-122"/>
              <a:cs typeface="微软雅黑" panose="020B0503020204020204" charset="-122"/>
            </a:endParaRPr>
          </a:p>
        </p:txBody>
      </p:sp>
      <p:graphicFrame>
        <p:nvGraphicFramePr>
          <p:cNvPr id="13" name="内容占位符 12"/>
          <p:cNvGraphicFramePr>
            <a:graphicFrameLocks noGrp="1"/>
          </p:cNvGraphicFramePr>
          <p:nvPr>
            <p:ph idx="4294967295"/>
          </p:nvPr>
        </p:nvGraphicFramePr>
        <p:xfrm>
          <a:off x="1411923" y="4903470"/>
          <a:ext cx="8229600" cy="914400"/>
        </p:xfrm>
        <a:graphic>
          <a:graphicData uri="http://schemas.openxmlformats.org/drawingml/2006/table">
            <a:tbl>
              <a:tblPr firstRow="1" bandRow="1">
                <a:tableStyleId>{21E4AEA4-8DFA-4A89-87EB-49C32662AFE0}</a:tableStyleId>
              </a:tblPr>
              <a:tblGrid>
                <a:gridCol w="1645920"/>
                <a:gridCol w="1645920"/>
                <a:gridCol w="1645920"/>
                <a:gridCol w="1645920"/>
                <a:gridCol w="1645920"/>
              </a:tblGrid>
              <a:tr h="370840">
                <a:tc>
                  <a:txBody>
                    <a:bodyPr/>
                    <a:p>
                      <a:r>
                        <a:rPr lang="zh-CN" altLang="en-US" sz="1800" dirty="0"/>
                        <a:t>时间</a:t>
                      </a:r>
                      <a:endParaRPr lang="zh-CN" altLang="en-US" sz="1800" dirty="0"/>
                    </a:p>
                  </a:txBody>
                  <a:tcPr/>
                </a:tc>
                <a:tc>
                  <a:txBody>
                    <a:bodyPr/>
                    <a:p>
                      <a:r>
                        <a:rPr lang="en-US" altLang="zh-CN" sz="1800" dirty="0"/>
                        <a:t>1</a:t>
                      </a:r>
                      <a:r>
                        <a:rPr lang="zh-CN" altLang="en-US" sz="1800" dirty="0"/>
                        <a:t>月</a:t>
                      </a:r>
                      <a:r>
                        <a:rPr lang="en-US" altLang="zh-CN" sz="1800" dirty="0"/>
                        <a:t>1</a:t>
                      </a:r>
                      <a:r>
                        <a:rPr lang="zh-CN" altLang="en-US" sz="1800" dirty="0"/>
                        <a:t>日</a:t>
                      </a:r>
                      <a:endParaRPr lang="zh-CN" altLang="en-US" sz="1800" dirty="0"/>
                    </a:p>
                  </a:txBody>
                  <a:tcPr/>
                </a:tc>
                <a:tc>
                  <a:txBody>
                    <a:bodyPr/>
                    <a:p>
                      <a:r>
                        <a:rPr lang="en-US" altLang="zh-CN" sz="1800" dirty="0"/>
                        <a:t>2</a:t>
                      </a:r>
                      <a:r>
                        <a:rPr lang="zh-CN" altLang="en-US" sz="1800" dirty="0"/>
                        <a:t>月</a:t>
                      </a:r>
                      <a:r>
                        <a:rPr lang="en-US" altLang="zh-CN" sz="1800" dirty="0"/>
                        <a:t>1</a:t>
                      </a:r>
                      <a:r>
                        <a:rPr lang="zh-CN" altLang="en-US" sz="1800" dirty="0"/>
                        <a:t>日</a:t>
                      </a:r>
                      <a:endParaRPr lang="zh-CN" altLang="en-US" sz="1800" dirty="0"/>
                    </a:p>
                  </a:txBody>
                  <a:tcPr/>
                </a:tc>
                <a:tc>
                  <a:txBody>
                    <a:bodyPr/>
                    <a:p>
                      <a:r>
                        <a:rPr lang="en-US" altLang="zh-CN" sz="1800" dirty="0"/>
                        <a:t>3</a:t>
                      </a:r>
                      <a:r>
                        <a:rPr lang="zh-CN" altLang="en-US" sz="1800" dirty="0"/>
                        <a:t>月</a:t>
                      </a:r>
                      <a:r>
                        <a:rPr lang="en-US" altLang="zh-CN" sz="1800" dirty="0"/>
                        <a:t>1</a:t>
                      </a:r>
                      <a:r>
                        <a:rPr lang="zh-CN" altLang="en-US" sz="1800" dirty="0"/>
                        <a:t>日</a:t>
                      </a:r>
                      <a:endParaRPr lang="zh-CN" altLang="en-US" sz="1800" dirty="0"/>
                    </a:p>
                  </a:txBody>
                  <a:tcPr/>
                </a:tc>
                <a:tc>
                  <a:txBody>
                    <a:bodyPr/>
                    <a:p>
                      <a:r>
                        <a:rPr lang="en-US" altLang="zh-CN" sz="1800" dirty="0"/>
                        <a:t>4</a:t>
                      </a:r>
                      <a:r>
                        <a:rPr lang="zh-CN" altLang="en-US" sz="1800" dirty="0"/>
                        <a:t>月</a:t>
                      </a:r>
                      <a:r>
                        <a:rPr lang="en-US" altLang="zh-CN" sz="1800" dirty="0"/>
                        <a:t>1</a:t>
                      </a:r>
                      <a:r>
                        <a:rPr lang="zh-CN" altLang="en-US" sz="1800" dirty="0"/>
                        <a:t>日</a:t>
                      </a:r>
                      <a:endParaRPr lang="zh-CN" altLang="en-US" sz="1800" dirty="0"/>
                    </a:p>
                  </a:txBody>
                  <a:tcPr/>
                </a:tc>
              </a:tr>
              <a:tr h="370840">
                <a:tc>
                  <a:txBody>
                    <a:bodyPr/>
                    <a:p>
                      <a:r>
                        <a:rPr lang="zh-CN" altLang="en-US" sz="1800" dirty="0"/>
                        <a:t>职工人数</a:t>
                      </a:r>
                      <a:endParaRPr lang="zh-CN" altLang="en-US" sz="1800" dirty="0"/>
                    </a:p>
                  </a:txBody>
                  <a:tcPr/>
                </a:tc>
                <a:tc>
                  <a:txBody>
                    <a:bodyPr/>
                    <a:p>
                      <a:r>
                        <a:rPr lang="en-US" altLang="zh-CN" sz="1800" dirty="0"/>
                        <a:t>1400</a:t>
                      </a:r>
                      <a:endParaRPr lang="en-US" altLang="zh-CN" sz="1800" dirty="0"/>
                    </a:p>
                  </a:txBody>
                  <a:tcPr/>
                </a:tc>
                <a:tc>
                  <a:txBody>
                    <a:bodyPr/>
                    <a:p>
                      <a:r>
                        <a:rPr lang="en-US" altLang="zh-CN" sz="1800" dirty="0"/>
                        <a:t>1420</a:t>
                      </a:r>
                      <a:endParaRPr lang="en-US" altLang="zh-CN" sz="1800" dirty="0"/>
                    </a:p>
                  </a:txBody>
                  <a:tcPr/>
                </a:tc>
                <a:tc>
                  <a:txBody>
                    <a:bodyPr/>
                    <a:p>
                      <a:r>
                        <a:rPr lang="en-US" altLang="zh-CN" sz="1800" dirty="0"/>
                        <a:t>1450</a:t>
                      </a:r>
                      <a:endParaRPr lang="en-US" altLang="zh-CN" sz="1800" dirty="0"/>
                    </a:p>
                  </a:txBody>
                  <a:tcPr/>
                </a:tc>
                <a:tc>
                  <a:txBody>
                    <a:bodyPr/>
                    <a:p>
                      <a:r>
                        <a:rPr lang="en-US" altLang="zh-CN" sz="1800" dirty="0"/>
                        <a:t>1440</a:t>
                      </a:r>
                      <a:endParaRPr lang="en-US" altLang="zh-CN" sz="1800" dirty="0"/>
                    </a:p>
                  </a:txBody>
                  <a:tcPr/>
                </a:tc>
              </a:tr>
            </a:tbl>
          </a:graphicData>
        </a:graphic>
      </p:graphicFrame>
      <p:sp>
        <p:nvSpPr>
          <p:cNvPr id="15" name="文本框 14"/>
          <p:cNvSpPr txBox="1"/>
          <p:nvPr/>
        </p:nvSpPr>
        <p:spPr>
          <a:xfrm>
            <a:off x="1035685" y="4537710"/>
            <a:ext cx="5080000" cy="306705"/>
          </a:xfrm>
          <a:prstGeom prst="rect">
            <a:avLst/>
          </a:prstGeom>
          <a:noFill/>
          <a:ln w="9525">
            <a:noFill/>
          </a:ln>
        </p:spPr>
        <p:txBody>
          <a:bodyPr>
            <a:spAutoFit/>
          </a:bodyPr>
          <a:p>
            <a:pPr indent="266700"/>
            <a:r>
              <a:rPr lang="zh-CN" sz="1400" b="0">
                <a:latin typeface="微软雅黑" panose="020B0503020204020204" charset="-122"/>
                <a:ea typeface="微软雅黑" panose="020B0503020204020204" charset="-122"/>
              </a:rPr>
              <a:t>例  请计算该企业第一季度平均职工人数。</a:t>
            </a:r>
            <a:endParaRPr lang="zh-CN" altLang="en-US" sz="1400" b="0">
              <a:latin typeface="微软雅黑" panose="020B0503020204020204" charset="-122"/>
              <a:ea typeface="微软雅黑" panose="020B0503020204020204" charset="-122"/>
            </a:endParaRPr>
          </a:p>
        </p:txBody>
      </p:sp>
      <p:pic>
        <p:nvPicPr>
          <p:cNvPr id="16" name="图片 15"/>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2466975" y="5801995"/>
            <a:ext cx="4960620" cy="82486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516255" y="407670"/>
            <a:ext cx="2960370"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二、平均发展水平</a:t>
            </a:r>
            <a:endPar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Rectangle 144"/>
          <p:cNvSpPr/>
          <p:nvPr/>
        </p:nvSpPr>
        <p:spPr>
          <a:xfrm>
            <a:off x="914400" y="1256665"/>
            <a:ext cx="532257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1.</a:t>
            </a:r>
            <a:r>
              <a:rPr lang="zh-CN" altLang="en-US" sz="2400" b="1" dirty="0">
                <a:latin typeface="楷体_GB2312"/>
                <a:ea typeface="楷体_GB2312"/>
              </a:rPr>
              <a:t>绝对数时间序列计算平均发展水平</a:t>
            </a:r>
            <a:endParaRPr lang="zh-CN" altLang="en-US" sz="2400" b="1" dirty="0">
              <a:latin typeface="楷体_GB2312"/>
              <a:ea typeface="楷体_GB2312"/>
            </a:endParaRPr>
          </a:p>
        </p:txBody>
      </p:sp>
      <p:sp>
        <p:nvSpPr>
          <p:cNvPr id="4" name="文本框 3"/>
          <p:cNvSpPr txBox="1"/>
          <p:nvPr/>
        </p:nvSpPr>
        <p:spPr>
          <a:xfrm>
            <a:off x="726440" y="1717040"/>
            <a:ext cx="4488815" cy="521970"/>
          </a:xfrm>
          <a:prstGeom prst="rect">
            <a:avLst/>
          </a:prstGeom>
          <a:noFill/>
        </p:spPr>
        <p:txBody>
          <a:bodyPr wrap="square" rtlCol="0" anchor="t">
            <a:spAutoFit/>
          </a:bodyPr>
          <a:p>
            <a:pPr>
              <a:lnSpc>
                <a:spcPct val="140000"/>
              </a:lnSpc>
            </a:pPr>
            <a:r>
              <a:rPr lang="zh-CN" altLang="en-US" sz="2000" kern="100" dirty="0">
                <a:latin typeface="+mn-ea"/>
                <a:cs typeface="江城圆体 400W" panose="020B0500000000000000" pitchFamily="34" charset="-122"/>
              </a:rPr>
              <a:t>（</a:t>
            </a:r>
            <a:r>
              <a:rPr lang="en-US" altLang="zh-CN" sz="2000" kern="100" dirty="0">
                <a:latin typeface="+mn-ea"/>
                <a:cs typeface="江城圆体 400W" panose="020B0500000000000000" pitchFamily="34" charset="-122"/>
              </a:rPr>
              <a:t>2</a:t>
            </a:r>
            <a:r>
              <a:rPr lang="zh-CN" altLang="en-US" sz="2000" kern="100" dirty="0">
                <a:latin typeface="+mn-ea"/>
                <a:cs typeface="江城圆体 400W" panose="020B0500000000000000" pitchFamily="34" charset="-122"/>
              </a:rPr>
              <a:t>）由时点数列计算平均发展水平</a:t>
            </a:r>
            <a:endParaRPr lang="zh-CN" altLang="en-US" sz="2000" kern="100" dirty="0">
              <a:latin typeface="+mn-ea"/>
              <a:cs typeface="江城圆体 400W" panose="020B0500000000000000" pitchFamily="34" charset="-122"/>
            </a:endParaRPr>
          </a:p>
        </p:txBody>
      </p:sp>
      <p:sp>
        <p:nvSpPr>
          <p:cNvPr id="10" name="文本框 9"/>
          <p:cNvSpPr txBox="1"/>
          <p:nvPr/>
        </p:nvSpPr>
        <p:spPr>
          <a:xfrm>
            <a:off x="1035685" y="2239010"/>
            <a:ext cx="5080000" cy="337185"/>
          </a:xfrm>
          <a:prstGeom prst="rect">
            <a:avLst/>
          </a:prstGeom>
          <a:noFill/>
          <a:ln w="9525">
            <a:noFill/>
          </a:ln>
        </p:spPr>
        <p:txBody>
          <a:bodyPr>
            <a:spAutoFit/>
          </a:bodyPr>
          <a:p>
            <a:pPr indent="0"/>
            <a:r>
              <a:rPr lang="zh-CN" sz="1600" b="0">
                <a:latin typeface="微软雅黑" panose="020B0503020204020204" charset="-122"/>
                <a:ea typeface="微软雅黑" panose="020B0503020204020204" charset="-122"/>
              </a:rPr>
              <a:t>（</a:t>
            </a:r>
            <a:r>
              <a:rPr lang="en-US" altLang="zh-CN" sz="1600" b="0">
                <a:latin typeface="微软雅黑" panose="020B0503020204020204" charset="-122"/>
                <a:ea typeface="微软雅黑" panose="020B0503020204020204" charset="-122"/>
              </a:rPr>
              <a:t>2</a:t>
            </a:r>
            <a:r>
              <a:rPr lang="zh-CN" sz="1600" b="0">
                <a:latin typeface="微软雅黑" panose="020B0503020204020204" charset="-122"/>
                <a:ea typeface="微软雅黑" panose="020B0503020204020204" charset="-122"/>
              </a:rPr>
              <a:t>）由间隔不相等的间断点数列计算平均发展水平</a:t>
            </a:r>
            <a:endParaRPr lang="zh-CN" altLang="en-US" sz="1600" b="0">
              <a:latin typeface="微软雅黑" panose="020B0503020204020204" charset="-122"/>
              <a:ea typeface="微软雅黑" panose="020B0503020204020204" charset="-122"/>
            </a:endParaRPr>
          </a:p>
        </p:txBody>
      </p:sp>
      <p:graphicFrame>
        <p:nvGraphicFramePr>
          <p:cNvPr id="6" name="表格 5"/>
          <p:cNvGraphicFramePr>
            <a:graphicFrameLocks noGrp="1"/>
          </p:cNvGraphicFramePr>
          <p:nvPr/>
        </p:nvGraphicFramePr>
        <p:xfrm>
          <a:off x="1287463" y="3047683"/>
          <a:ext cx="8229600" cy="920750"/>
        </p:xfrm>
        <a:graphic>
          <a:graphicData uri="http://schemas.openxmlformats.org/drawingml/2006/table">
            <a:tbl>
              <a:tblPr firstRow="1" bandRow="1">
                <a:tableStyleId>{5C22544A-7EE6-4342-B048-85BDC9FD1C3A}</a:tableStyleId>
              </a:tblPr>
              <a:tblGrid>
                <a:gridCol w="2016224"/>
                <a:gridCol w="1275616"/>
                <a:gridCol w="1645920"/>
                <a:gridCol w="1645920"/>
                <a:gridCol w="1645920"/>
              </a:tblGrid>
              <a:tr h="457200">
                <a:tc>
                  <a:txBody>
                    <a:bodyPr/>
                    <a:p>
                      <a:pPr algn="ctr"/>
                      <a:r>
                        <a:rPr lang="zh-CN" altLang="en-US" sz="1600" dirty="0"/>
                        <a:t>时间</a:t>
                      </a:r>
                      <a:endParaRPr lang="zh-CN" altLang="en-US" sz="1600" dirty="0"/>
                    </a:p>
                  </a:txBody>
                  <a:tcPr marT="45697" marB="45697"/>
                </a:tc>
                <a:tc>
                  <a:txBody>
                    <a:bodyPr/>
                    <a:p>
                      <a:pPr algn="ctr"/>
                      <a:r>
                        <a:rPr lang="en-US" altLang="zh-CN" sz="1600" dirty="0"/>
                        <a:t>1</a:t>
                      </a:r>
                      <a:r>
                        <a:rPr lang="zh-CN" altLang="en-US" sz="1600" dirty="0"/>
                        <a:t>月</a:t>
                      </a:r>
                      <a:r>
                        <a:rPr lang="en-US" altLang="zh-CN" sz="1600" dirty="0"/>
                        <a:t>1</a:t>
                      </a:r>
                      <a:r>
                        <a:rPr lang="zh-CN" altLang="en-US" sz="1600" dirty="0"/>
                        <a:t>日</a:t>
                      </a:r>
                      <a:endParaRPr lang="zh-CN" altLang="en-US" sz="1600" dirty="0"/>
                    </a:p>
                  </a:txBody>
                  <a:tcPr marT="45697" marB="45697"/>
                </a:tc>
                <a:tc>
                  <a:txBody>
                    <a:bodyPr/>
                    <a:p>
                      <a:pPr algn="ctr"/>
                      <a:r>
                        <a:rPr lang="en-US" altLang="zh-CN" sz="1600" dirty="0"/>
                        <a:t>5</a:t>
                      </a:r>
                      <a:r>
                        <a:rPr lang="zh-CN" altLang="en-US" sz="1600" dirty="0"/>
                        <a:t>月</a:t>
                      </a:r>
                      <a:r>
                        <a:rPr lang="en-US" altLang="zh-CN" sz="1600" dirty="0"/>
                        <a:t>1</a:t>
                      </a:r>
                      <a:r>
                        <a:rPr lang="zh-CN" altLang="en-US" sz="1600" dirty="0"/>
                        <a:t>日</a:t>
                      </a:r>
                      <a:endParaRPr lang="zh-CN" altLang="en-US" sz="1600" dirty="0"/>
                    </a:p>
                  </a:txBody>
                  <a:tcPr marT="45697" marB="45697"/>
                </a:tc>
                <a:tc>
                  <a:txBody>
                    <a:bodyPr/>
                    <a:p>
                      <a:pPr algn="ctr"/>
                      <a:r>
                        <a:rPr lang="en-US" altLang="zh-CN" sz="1600" dirty="0"/>
                        <a:t>8</a:t>
                      </a:r>
                      <a:r>
                        <a:rPr lang="zh-CN" altLang="en-US" sz="1600" dirty="0"/>
                        <a:t>月</a:t>
                      </a:r>
                      <a:r>
                        <a:rPr lang="en-US" altLang="zh-CN" sz="1600" dirty="0"/>
                        <a:t>1</a:t>
                      </a:r>
                      <a:r>
                        <a:rPr lang="zh-CN" altLang="en-US" sz="1600" dirty="0"/>
                        <a:t>日</a:t>
                      </a:r>
                      <a:endParaRPr lang="zh-CN" altLang="en-US" sz="1600" dirty="0"/>
                    </a:p>
                  </a:txBody>
                  <a:tcPr marT="45697" marB="45697"/>
                </a:tc>
                <a:tc>
                  <a:txBody>
                    <a:bodyPr/>
                    <a:p>
                      <a:pPr algn="ctr"/>
                      <a:r>
                        <a:rPr lang="en-US" altLang="zh-CN" sz="1600" dirty="0"/>
                        <a:t>12</a:t>
                      </a:r>
                      <a:r>
                        <a:rPr lang="zh-CN" altLang="en-US" sz="1600" dirty="0"/>
                        <a:t>月</a:t>
                      </a:r>
                      <a:r>
                        <a:rPr lang="en-US" altLang="zh-CN" sz="1600" dirty="0"/>
                        <a:t>31</a:t>
                      </a:r>
                      <a:r>
                        <a:rPr lang="zh-CN" altLang="en-US" sz="1600" dirty="0"/>
                        <a:t>日</a:t>
                      </a:r>
                      <a:endParaRPr lang="zh-CN" altLang="en-US" sz="1600" dirty="0"/>
                    </a:p>
                  </a:txBody>
                  <a:tcPr marT="45697" marB="45697"/>
                </a:tc>
              </a:tr>
              <a:tr h="463550">
                <a:tc>
                  <a:txBody>
                    <a:bodyPr/>
                    <a:p>
                      <a:pPr algn="ctr"/>
                      <a:r>
                        <a:rPr lang="zh-CN" altLang="en-US" sz="1600" dirty="0"/>
                        <a:t>外来人口数（万人）</a:t>
                      </a:r>
                      <a:endParaRPr lang="zh-CN" altLang="en-US" sz="1600" dirty="0"/>
                    </a:p>
                  </a:txBody>
                  <a:tcPr marT="45697" marB="45697"/>
                </a:tc>
                <a:tc>
                  <a:txBody>
                    <a:bodyPr/>
                    <a:p>
                      <a:pPr algn="ctr"/>
                      <a:r>
                        <a:rPr lang="en-US" altLang="zh-CN" sz="1600" dirty="0"/>
                        <a:t>13.53</a:t>
                      </a:r>
                      <a:endParaRPr lang="en-US" altLang="zh-CN" sz="1600" dirty="0"/>
                    </a:p>
                  </a:txBody>
                  <a:tcPr marT="45697" marB="45697"/>
                </a:tc>
                <a:tc>
                  <a:txBody>
                    <a:bodyPr/>
                    <a:p>
                      <a:pPr algn="ctr"/>
                      <a:r>
                        <a:rPr lang="en-US" altLang="zh-CN" sz="1600" dirty="0"/>
                        <a:t>13.87</a:t>
                      </a:r>
                      <a:endParaRPr lang="en-US" altLang="zh-CN" sz="1600" dirty="0"/>
                    </a:p>
                  </a:txBody>
                  <a:tcPr marT="45697" marB="45697"/>
                </a:tc>
                <a:tc>
                  <a:txBody>
                    <a:bodyPr/>
                    <a:p>
                      <a:pPr algn="ctr"/>
                      <a:r>
                        <a:rPr lang="en-US" altLang="zh-CN" sz="1600" dirty="0"/>
                        <a:t>14.01</a:t>
                      </a:r>
                      <a:endParaRPr lang="en-US" altLang="zh-CN" sz="1600" dirty="0"/>
                    </a:p>
                  </a:txBody>
                  <a:tcPr marT="45697" marB="45697"/>
                </a:tc>
                <a:tc>
                  <a:txBody>
                    <a:bodyPr/>
                    <a:p>
                      <a:pPr algn="ctr"/>
                      <a:r>
                        <a:rPr lang="en-US" altLang="zh-CN" sz="1600" dirty="0"/>
                        <a:t>13.37</a:t>
                      </a:r>
                      <a:endParaRPr lang="en-US" altLang="zh-CN" sz="1600" dirty="0"/>
                    </a:p>
                  </a:txBody>
                  <a:tcPr marT="45697" marB="45697"/>
                </a:tc>
              </a:tr>
            </a:tbl>
          </a:graphicData>
        </a:graphic>
      </p:graphicFrame>
      <p:sp>
        <p:nvSpPr>
          <p:cNvPr id="7" name="文本框 6"/>
          <p:cNvSpPr txBox="1"/>
          <p:nvPr/>
        </p:nvSpPr>
        <p:spPr>
          <a:xfrm>
            <a:off x="1287780" y="2576195"/>
            <a:ext cx="3535680" cy="337185"/>
          </a:xfrm>
          <a:prstGeom prst="rect">
            <a:avLst/>
          </a:prstGeom>
          <a:noFill/>
        </p:spPr>
        <p:txBody>
          <a:bodyPr wrap="none" rtlCol="0" anchor="t">
            <a:spAutoFit/>
          </a:bodyPr>
          <a:p>
            <a:pPr eaLnBrk="1" hangingPunct="1"/>
            <a:r>
              <a:rPr lang="zh-CN" altLang="en-US" sz="1600" dirty="0">
                <a:latin typeface="黑体" panose="02010609060101010101" pitchFamily="49" charset="-122"/>
                <a:ea typeface="黑体" panose="02010609060101010101" pitchFamily="49" charset="-122"/>
                <a:sym typeface="+mn-ea"/>
              </a:rPr>
              <a:t>例 计算</a:t>
            </a:r>
            <a:r>
              <a:rPr lang="en-US" altLang="zh-CN" sz="1600" dirty="0">
                <a:latin typeface="黑体" panose="02010609060101010101" pitchFamily="49" charset="-122"/>
                <a:ea typeface="黑体" panose="02010609060101010101" pitchFamily="49" charset="-122"/>
                <a:sym typeface="+mn-ea"/>
              </a:rPr>
              <a:t>2017</a:t>
            </a:r>
            <a:r>
              <a:rPr lang="zh-CN" altLang="en-US" sz="1600" dirty="0">
                <a:solidFill>
                  <a:srgbClr val="FF0000"/>
                </a:solidFill>
                <a:latin typeface="黑体" panose="02010609060101010101" pitchFamily="49" charset="-122"/>
                <a:ea typeface="黑体" panose="02010609060101010101" pitchFamily="49" charset="-122"/>
                <a:sym typeface="+mn-ea"/>
              </a:rPr>
              <a:t>年</a:t>
            </a:r>
            <a:r>
              <a:rPr lang="zh-CN" altLang="en-US" sz="1600" dirty="0">
                <a:latin typeface="黑体" panose="02010609060101010101" pitchFamily="49" charset="-122"/>
                <a:ea typeface="黑体" panose="02010609060101010101" pitchFamily="49" charset="-122"/>
                <a:sym typeface="+mn-ea"/>
              </a:rPr>
              <a:t>该城市平均外来人口数</a:t>
            </a:r>
            <a:endParaRPr lang="zh-CN" altLang="en-US" sz="1600" kern="100" dirty="0">
              <a:effectLst/>
              <a:latin typeface="+mn-ea"/>
              <a:cs typeface="江城圆体 400W" panose="020B0500000000000000" pitchFamily="34" charset="-122"/>
            </a:endParaRPr>
          </a:p>
        </p:txBody>
      </p:sp>
      <p:pic>
        <p:nvPicPr>
          <p:cNvPr id="8" name="图片 7"/>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1725295" y="4329430"/>
            <a:ext cx="8258175" cy="960755"/>
          </a:xfrm>
          <a:prstGeom prst="rect">
            <a:avLst/>
          </a:prstGeom>
        </p:spPr>
      </p:pic>
      <p:pic>
        <p:nvPicPr>
          <p:cNvPr id="9" name="图片 8"/>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6043295" y="1839595"/>
            <a:ext cx="4698365" cy="90805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3074035" y="2753360"/>
            <a:ext cx="1891665" cy="1811020"/>
          </a:xfrm>
          <a:prstGeom prst="rect">
            <a:avLst/>
          </a:prstGeom>
        </p:spPr>
      </p:pic>
      <p:sp>
        <p:nvSpPr>
          <p:cNvPr id="2" name="标题 1"/>
          <p:cNvSpPr txBox="1"/>
          <p:nvPr/>
        </p:nvSpPr>
        <p:spPr>
          <a:xfrm>
            <a:off x="516255" y="407670"/>
            <a:ext cx="2960370"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二、平均发展水平</a:t>
            </a:r>
            <a:endPar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Rectangle 144"/>
          <p:cNvSpPr/>
          <p:nvPr/>
        </p:nvSpPr>
        <p:spPr>
          <a:xfrm>
            <a:off x="914400" y="1256665"/>
            <a:ext cx="532257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2.</a:t>
            </a:r>
            <a:r>
              <a:rPr lang="zh-CN" altLang="en-US" sz="2400" b="1" dirty="0">
                <a:latin typeface="楷体_GB2312"/>
                <a:ea typeface="楷体_GB2312"/>
              </a:rPr>
              <a:t>相对数</a:t>
            </a:r>
            <a:r>
              <a:rPr lang="zh-CN" altLang="en-US" sz="2400" b="1" dirty="0">
                <a:latin typeface="楷体_GB2312"/>
                <a:ea typeface="楷体_GB2312"/>
              </a:rPr>
              <a:t>时间序列计算平均发展水平</a:t>
            </a:r>
            <a:endParaRPr lang="zh-CN" altLang="en-US" sz="2400" b="1" dirty="0">
              <a:latin typeface="楷体_GB2312"/>
              <a:ea typeface="楷体_GB2312"/>
            </a:endParaRPr>
          </a:p>
        </p:txBody>
      </p:sp>
      <p:sp>
        <p:nvSpPr>
          <p:cNvPr id="15" name="文本框 14"/>
          <p:cNvSpPr txBox="1"/>
          <p:nvPr/>
        </p:nvSpPr>
        <p:spPr>
          <a:xfrm>
            <a:off x="798195" y="4205605"/>
            <a:ext cx="7503160" cy="521970"/>
          </a:xfrm>
          <a:prstGeom prst="rect">
            <a:avLst/>
          </a:prstGeom>
          <a:noFill/>
        </p:spPr>
        <p:txBody>
          <a:bodyPr wrap="square" rtlCol="0" anchor="t">
            <a:spAutoFit/>
          </a:bodyPr>
          <a:p>
            <a:pPr>
              <a:lnSpc>
                <a:spcPct val="140000"/>
              </a:lnSpc>
            </a:pPr>
            <a:r>
              <a:rPr lang="zh-CN" altLang="en-US" sz="2000" kern="100" dirty="0">
                <a:latin typeface="+mn-ea"/>
                <a:cs typeface="江城圆体 400W" panose="020B0500000000000000" pitchFamily="34" charset="-122"/>
              </a:rPr>
              <a:t>（1）分子、分母数列均是由时期数列对比形成的时间序列</a:t>
            </a:r>
            <a:endParaRPr lang="zh-CN" altLang="en-US" sz="2000" kern="100" dirty="0">
              <a:latin typeface="+mn-ea"/>
              <a:cs typeface="江城圆体 400W" panose="020B0500000000000000" pitchFamily="34" charset="-122"/>
            </a:endParaRPr>
          </a:p>
        </p:txBody>
      </p:sp>
      <p:sp>
        <p:nvSpPr>
          <p:cNvPr id="100" name="文本框 99"/>
          <p:cNvSpPr txBox="1"/>
          <p:nvPr/>
        </p:nvSpPr>
        <p:spPr>
          <a:xfrm>
            <a:off x="914400" y="1950085"/>
            <a:ext cx="8358505" cy="1568450"/>
          </a:xfrm>
          <a:prstGeom prst="rect">
            <a:avLst/>
          </a:prstGeom>
          <a:noFill/>
          <a:ln w="9525">
            <a:noFill/>
          </a:ln>
        </p:spPr>
        <p:txBody>
          <a:bodyPr wrap="square">
            <a:spAutoFit/>
          </a:bodyPr>
          <a:p>
            <a:pPr indent="0" fontAlgn="auto">
              <a:lnSpc>
                <a:spcPct val="150000"/>
              </a:lnSpc>
            </a:pPr>
            <a:r>
              <a:rPr lang="zh-CN" sz="1600" b="0">
                <a:latin typeface="微软雅黑" panose="020B0503020204020204" charset="-122"/>
                <a:ea typeface="微软雅黑" panose="020B0503020204020204" charset="-122"/>
                <a:cs typeface="微软雅黑" panose="020B0503020204020204" charset="-122"/>
              </a:rPr>
              <a:t>第一步</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计算作为分子的时间数列的平均发展水平</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第二步</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计算作为分母的时间数列的平均发展水平</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第三步</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将分子和分母数列的平均发展水平加以对比</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计算相对数或平均数时间序列的平均发展水平。其计算公式为</a:t>
            </a:r>
            <a:r>
              <a:rPr lang="en-US" sz="1600" b="0">
                <a:latin typeface="微软雅黑" panose="020B0503020204020204" charset="-122"/>
                <a:ea typeface="微软雅黑" panose="020B0503020204020204" charset="-122"/>
                <a:cs typeface="微软雅黑" panose="020B0503020204020204" charset="-122"/>
              </a:rPr>
              <a:t>:</a:t>
            </a:r>
            <a:endParaRPr lang="zh-CN" altLang="en-US" sz="1600">
              <a:latin typeface="微软雅黑" panose="020B0503020204020204" charset="-122"/>
              <a:ea typeface="微软雅黑" panose="020B0503020204020204" charset="-122"/>
              <a:cs typeface="微软雅黑" panose="020B0503020204020204" charset="-122"/>
            </a:endParaRPr>
          </a:p>
        </p:txBody>
      </p:sp>
      <p:graphicFrame>
        <p:nvGraphicFramePr>
          <p:cNvPr id="4" name="表格 3"/>
          <p:cNvGraphicFramePr/>
          <p:nvPr/>
        </p:nvGraphicFramePr>
        <p:xfrm>
          <a:off x="1268730" y="4997450"/>
          <a:ext cx="6543040" cy="1338580"/>
        </p:xfrm>
        <a:graphic>
          <a:graphicData uri="http://schemas.openxmlformats.org/drawingml/2006/table">
            <a:tbl>
              <a:tblPr firstRow="1" bandRow="1">
                <a:tableStyleId>{5940675A-B579-460E-94D1-54222C63F5DA}</a:tableStyleId>
              </a:tblPr>
              <a:tblGrid>
                <a:gridCol w="2301240"/>
                <a:gridCol w="1414145"/>
                <a:gridCol w="1414780"/>
                <a:gridCol w="1412875"/>
              </a:tblGrid>
              <a:tr h="334645">
                <a:tc>
                  <a:txBody>
                    <a:bodyPr/>
                    <a:p>
                      <a:pPr indent="0" algn="ctr">
                        <a:buNone/>
                      </a:pPr>
                      <a:r>
                        <a:rPr lang="en-US" sz="1400" b="0">
                          <a:latin typeface="微软雅黑" panose="020B0503020204020204" charset="-122"/>
                          <a:ea typeface="微软雅黑" panose="020B0503020204020204" charset="-122"/>
                          <a:cs typeface="方正书宋_GBK" charset="0"/>
                        </a:rPr>
                        <a:t>月份</a:t>
                      </a:r>
                      <a:endParaRPr lang="en-US" altLang="en-US" sz="1400" b="0">
                        <a:latin typeface="微软雅黑" panose="020B0503020204020204" charset="-122"/>
                        <a:ea typeface="微软雅黑" panose="020B0503020204020204"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微软雅黑" panose="020B0503020204020204" charset="-122"/>
                        </a:rPr>
                        <a:t>1月</a:t>
                      </a:r>
                      <a:endParaRPr lang="en-US" altLang="en-US" sz="1400" b="0">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微软雅黑" panose="020B0503020204020204" charset="-122"/>
                        </a:rPr>
                        <a:t>2月</a:t>
                      </a:r>
                      <a:endParaRPr lang="en-US" altLang="en-US" sz="1400" b="0">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微软雅黑" panose="020B0503020204020204" charset="-122"/>
                        </a:rPr>
                        <a:t>3月</a:t>
                      </a:r>
                      <a:endParaRPr lang="en-US" altLang="en-US" sz="1400" b="0">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4645">
                <a:tc>
                  <a:txBody>
                    <a:bodyPr/>
                    <a:p>
                      <a:pPr indent="0">
                        <a:buNone/>
                      </a:pPr>
                      <a:r>
                        <a:rPr lang="en-US" sz="1400" b="0">
                          <a:latin typeface="微软雅黑" panose="020B0503020204020204" charset="-122"/>
                          <a:ea typeface="微软雅黑" panose="020B0503020204020204" charset="-122"/>
                          <a:cs typeface="微软雅黑" panose="020B0503020204020204" charset="-122"/>
                        </a:rPr>
                        <a:t>实际利润(万元)</a:t>
                      </a:r>
                      <a:r>
                        <a:rPr lang="en-US" sz="1400" b="0" i="1">
                          <a:latin typeface="微软雅黑" panose="020B0503020204020204" charset="-122"/>
                          <a:ea typeface="微软雅黑" panose="020B0503020204020204" charset="-122"/>
                          <a:cs typeface="微软雅黑" panose="020B0503020204020204" charset="-122"/>
                        </a:rPr>
                        <a:t>a</a:t>
                      </a:r>
                      <a:endParaRPr lang="en-US" altLang="en-US" sz="1400" b="0">
                        <a:latin typeface="微软雅黑" panose="020B0503020204020204" charset="-122"/>
                        <a:ea typeface="微软雅黑" panose="020B0503020204020204" charset="-122"/>
                        <a:cs typeface="微软雅黑" panose="020B0503020204020204" charset="-122"/>
                      </a:endParaRPr>
                    </a:p>
                  </a:txBody>
                  <a:tcPr marL="228600" marR="22860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NEU-BZ-S92" charset="0"/>
                        </a:rPr>
                        <a:t>540</a:t>
                      </a:r>
                      <a:endParaRPr lang="en-US" altLang="en-US" sz="14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NEU-BZ-S92" charset="0"/>
                        </a:rPr>
                        <a:t>770</a:t>
                      </a:r>
                      <a:endParaRPr lang="en-US" altLang="en-US" sz="14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NEU-BZ-S92" charset="0"/>
                        </a:rPr>
                        <a:t>864</a:t>
                      </a:r>
                      <a:endParaRPr lang="en-US" altLang="en-US" sz="14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4645">
                <a:tc>
                  <a:txBody>
                    <a:bodyPr/>
                    <a:p>
                      <a:pPr indent="0">
                        <a:buNone/>
                      </a:pPr>
                      <a:r>
                        <a:rPr lang="en-US" sz="1400" b="0">
                          <a:latin typeface="微软雅黑" panose="020B0503020204020204" charset="-122"/>
                          <a:ea typeface="微软雅黑" panose="020B0503020204020204" charset="-122"/>
                          <a:cs typeface="微软雅黑" panose="020B0503020204020204" charset="-122"/>
                        </a:rPr>
                        <a:t>计划利润(万元)</a:t>
                      </a:r>
                      <a:r>
                        <a:rPr lang="en-US" sz="1400" b="0" i="1">
                          <a:latin typeface="微软雅黑" panose="020B0503020204020204" charset="-122"/>
                          <a:ea typeface="微软雅黑" panose="020B0503020204020204" charset="-122"/>
                          <a:cs typeface="微软雅黑" panose="020B0503020204020204" charset="-122"/>
                        </a:rPr>
                        <a:t>b</a:t>
                      </a:r>
                      <a:endParaRPr lang="en-US" altLang="en-US" sz="1400" b="0">
                        <a:latin typeface="微软雅黑" panose="020B0503020204020204" charset="-122"/>
                        <a:ea typeface="微软雅黑" panose="020B0503020204020204" charset="-122"/>
                        <a:cs typeface="微软雅黑" panose="020B0503020204020204" charset="-122"/>
                      </a:endParaRPr>
                    </a:p>
                  </a:txBody>
                  <a:tcPr marL="228600" marR="22860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NEU-BZ-S92" charset="0"/>
                        </a:rPr>
                        <a:t>600</a:t>
                      </a:r>
                      <a:endParaRPr lang="en-US" altLang="en-US" sz="14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NEU-BZ-S92" charset="0"/>
                        </a:rPr>
                        <a:t>700</a:t>
                      </a:r>
                      <a:endParaRPr lang="en-US" altLang="en-US" sz="14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NEU-BZ-S92" charset="0"/>
                        </a:rPr>
                        <a:t>720</a:t>
                      </a:r>
                      <a:endParaRPr lang="en-US" altLang="en-US" sz="14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4645">
                <a:tc>
                  <a:txBody>
                    <a:bodyPr/>
                    <a:p>
                      <a:pPr indent="0">
                        <a:buNone/>
                      </a:pPr>
                      <a:r>
                        <a:rPr lang="en-US" sz="1400" b="0">
                          <a:latin typeface="微软雅黑" panose="020B0503020204020204" charset="-122"/>
                          <a:ea typeface="微软雅黑" panose="020B0503020204020204" charset="-122"/>
                          <a:cs typeface="微软雅黑" panose="020B0503020204020204" charset="-122"/>
                        </a:rPr>
                        <a:t>计划完成程度(%)</a:t>
                      </a:r>
                      <a:r>
                        <a:rPr lang="en-US" sz="1400" b="0" i="1">
                          <a:latin typeface="微软雅黑" panose="020B0503020204020204" charset="-122"/>
                          <a:ea typeface="微软雅黑" panose="020B0503020204020204" charset="-122"/>
                          <a:cs typeface="微软雅黑" panose="020B0503020204020204" charset="-122"/>
                        </a:rPr>
                        <a:t>c</a:t>
                      </a:r>
                      <a:endParaRPr lang="en-US" altLang="en-US" sz="1400" b="0">
                        <a:latin typeface="微软雅黑" panose="020B0503020204020204" charset="-122"/>
                        <a:ea typeface="微软雅黑" panose="020B0503020204020204" charset="-122"/>
                        <a:cs typeface="微软雅黑" panose="020B0503020204020204" charset="-122"/>
                      </a:endParaRPr>
                    </a:p>
                  </a:txBody>
                  <a:tcPr marL="228600" marR="22860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方正书宋_GBK" charset="0"/>
                        </a:rPr>
                        <a:t> </a:t>
                      </a:r>
                      <a:r>
                        <a:rPr lang="en-US" sz="1400" b="0">
                          <a:latin typeface="微软雅黑" panose="020B0503020204020204" charset="-122"/>
                          <a:ea typeface="微软雅黑" panose="020B0503020204020204" charset="-122"/>
                          <a:cs typeface="NEU-BZ-S92" charset="0"/>
                        </a:rPr>
                        <a:t>90</a:t>
                      </a:r>
                      <a:endParaRPr lang="en-US" altLang="en-US" sz="1400" b="0">
                        <a:latin typeface="微软雅黑" panose="020B0503020204020204" charset="-122"/>
                        <a:ea typeface="微软雅黑" panose="020B0503020204020204"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NEU-BZ-S92" charset="0"/>
                        </a:rPr>
                        <a:t>110</a:t>
                      </a:r>
                      <a:endParaRPr lang="en-US" altLang="en-US" sz="14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latin typeface="微软雅黑" panose="020B0503020204020204" charset="-122"/>
                          <a:ea typeface="微软雅黑" panose="020B0503020204020204" charset="-122"/>
                          <a:cs typeface="NEU-BZ-S92" charset="0"/>
                        </a:rPr>
                        <a:t>120</a:t>
                      </a:r>
                      <a:endParaRPr lang="en-US" altLang="en-US" sz="1400" b="0">
                        <a:latin typeface="微软雅黑" panose="020B0503020204020204" charset="-122"/>
                        <a:ea typeface="微软雅黑" panose="020B0503020204020204"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5" name="文本框 4"/>
          <p:cNvSpPr txBox="1"/>
          <p:nvPr/>
        </p:nvSpPr>
        <p:spPr>
          <a:xfrm>
            <a:off x="1268730" y="4690745"/>
            <a:ext cx="5080000" cy="306705"/>
          </a:xfrm>
          <a:prstGeom prst="rect">
            <a:avLst/>
          </a:prstGeom>
          <a:noFill/>
          <a:ln w="9525">
            <a:noFill/>
          </a:ln>
        </p:spPr>
        <p:txBody>
          <a:bodyPr>
            <a:spAutoFit/>
          </a:bodyPr>
          <a:p>
            <a:pPr indent="0"/>
            <a:r>
              <a:rPr lang="zh-CN" sz="1400" b="0">
                <a:latin typeface="微软雅黑" panose="020B0503020204020204" charset="-122"/>
                <a:ea typeface="微软雅黑" panose="020B0503020204020204" charset="-122"/>
              </a:rPr>
              <a:t>例   请计算一季度利润的平均计划完成程度</a:t>
            </a:r>
            <a:endParaRPr lang="zh-CN" altLang="en-US" sz="1400" b="0">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7505065" y="4277360"/>
            <a:ext cx="4647565" cy="6477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516255" y="407670"/>
            <a:ext cx="2960370"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二、平均发展水平</a:t>
            </a:r>
            <a:endPar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Rectangle 144"/>
          <p:cNvSpPr/>
          <p:nvPr/>
        </p:nvSpPr>
        <p:spPr>
          <a:xfrm>
            <a:off x="914400" y="1256665"/>
            <a:ext cx="532257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2.</a:t>
            </a:r>
            <a:r>
              <a:rPr lang="zh-CN" altLang="en-US" sz="2400" b="1" dirty="0">
                <a:latin typeface="楷体_GB2312"/>
                <a:ea typeface="楷体_GB2312"/>
              </a:rPr>
              <a:t>相对</a:t>
            </a:r>
            <a:r>
              <a:rPr lang="zh-CN" altLang="en-US" sz="2400" b="1" dirty="0">
                <a:latin typeface="楷体_GB2312"/>
                <a:ea typeface="楷体_GB2312"/>
              </a:rPr>
              <a:t>数时间序列计算平均发展水平</a:t>
            </a:r>
            <a:endParaRPr lang="zh-CN" altLang="en-US" sz="2400" b="1" dirty="0">
              <a:latin typeface="楷体_GB2312"/>
              <a:ea typeface="楷体_GB2312"/>
            </a:endParaRPr>
          </a:p>
        </p:txBody>
      </p:sp>
      <p:sp>
        <p:nvSpPr>
          <p:cNvPr id="4" name="文本框 3"/>
          <p:cNvSpPr txBox="1"/>
          <p:nvPr/>
        </p:nvSpPr>
        <p:spPr>
          <a:xfrm>
            <a:off x="726440" y="1717040"/>
            <a:ext cx="6522085" cy="521970"/>
          </a:xfrm>
          <a:prstGeom prst="rect">
            <a:avLst/>
          </a:prstGeom>
          <a:noFill/>
        </p:spPr>
        <p:txBody>
          <a:bodyPr wrap="square" rtlCol="0" anchor="t">
            <a:spAutoFit/>
          </a:bodyPr>
          <a:p>
            <a:pPr>
              <a:lnSpc>
                <a:spcPct val="140000"/>
              </a:lnSpc>
            </a:pPr>
            <a:r>
              <a:rPr lang="zh-CN" altLang="en-US" sz="2000" kern="100" dirty="0">
                <a:latin typeface="+mn-ea"/>
                <a:cs typeface="江城圆体 400W" panose="020B0500000000000000" pitchFamily="34" charset="-122"/>
              </a:rPr>
              <a:t>（</a:t>
            </a:r>
            <a:r>
              <a:rPr lang="en-US" altLang="zh-CN" sz="2000" kern="100" dirty="0">
                <a:latin typeface="+mn-ea"/>
                <a:cs typeface="江城圆体 400W" panose="020B0500000000000000" pitchFamily="34" charset="-122"/>
              </a:rPr>
              <a:t>2</a:t>
            </a:r>
            <a:r>
              <a:rPr lang="zh-CN" altLang="en-US" sz="2000" kern="100" dirty="0">
                <a:latin typeface="+mn-ea"/>
                <a:cs typeface="江城圆体 400W" panose="020B0500000000000000" pitchFamily="34" charset="-122"/>
              </a:rPr>
              <a:t>）分子、分母数列均由时点数列对比形成的时间序列</a:t>
            </a:r>
            <a:endParaRPr lang="zh-CN" altLang="en-US" sz="2000" kern="100" dirty="0">
              <a:latin typeface="+mn-ea"/>
              <a:cs typeface="江城圆体 400W" panose="020B0500000000000000" pitchFamily="34" charset="-122"/>
            </a:endParaRPr>
          </a:p>
        </p:txBody>
      </p:sp>
      <p:sp>
        <p:nvSpPr>
          <p:cNvPr id="7" name="文本框 6"/>
          <p:cNvSpPr txBox="1"/>
          <p:nvPr/>
        </p:nvSpPr>
        <p:spPr>
          <a:xfrm>
            <a:off x="1478915" y="2239010"/>
            <a:ext cx="5161280" cy="337185"/>
          </a:xfrm>
          <a:prstGeom prst="rect">
            <a:avLst/>
          </a:prstGeom>
          <a:noFill/>
        </p:spPr>
        <p:txBody>
          <a:bodyPr wrap="none" rtlCol="0" anchor="t">
            <a:spAutoFit/>
          </a:bodyPr>
          <a:p>
            <a:pPr algn="l"/>
            <a:r>
              <a:rPr lang="zh-CN" altLang="en-US" sz="1600" dirty="0">
                <a:latin typeface="黑体" panose="02010609060101010101" pitchFamily="49" charset="-122"/>
                <a:ea typeface="黑体" panose="02010609060101010101" pitchFamily="49" charset="-122"/>
                <a:sym typeface="+mn-ea"/>
              </a:rPr>
              <a:t>例 </a:t>
            </a:r>
            <a:r>
              <a:rPr sz="1600" dirty="0">
                <a:latin typeface="黑体" panose="02010609060101010101" pitchFamily="49" charset="-122"/>
                <a:ea typeface="黑体" panose="02010609060101010101" pitchFamily="49" charset="-122"/>
                <a:sym typeface="+mn-ea"/>
              </a:rPr>
              <a:t>计算该企业一季度工人人数占职工人数的平均比重。</a:t>
            </a:r>
            <a:endParaRPr sz="1600" dirty="0">
              <a:latin typeface="黑体" panose="02010609060101010101" pitchFamily="49" charset="-122"/>
              <a:ea typeface="黑体" panose="02010609060101010101" pitchFamily="49" charset="-122"/>
              <a:sym typeface="+mn-ea"/>
            </a:endParaRPr>
          </a:p>
        </p:txBody>
      </p:sp>
      <p:graphicFrame>
        <p:nvGraphicFramePr>
          <p:cNvPr id="3" name="表格 2"/>
          <p:cNvGraphicFramePr/>
          <p:nvPr/>
        </p:nvGraphicFramePr>
        <p:xfrm>
          <a:off x="1478915" y="2576195"/>
          <a:ext cx="7823835" cy="1102360"/>
        </p:xfrm>
        <a:graphic>
          <a:graphicData uri="http://schemas.openxmlformats.org/drawingml/2006/table">
            <a:tbl>
              <a:tblPr firstRow="1" bandRow="1">
                <a:tableStyleId>{284E427A-3D55-4303-BF80-6455036E1DE7}</a:tableStyleId>
              </a:tblPr>
              <a:tblGrid>
                <a:gridCol w="1586865"/>
                <a:gridCol w="1482090"/>
                <a:gridCol w="1478915"/>
                <a:gridCol w="1481455"/>
                <a:gridCol w="1794510"/>
              </a:tblGrid>
              <a:tr h="275590">
                <a:tc>
                  <a:txBody>
                    <a:bodyPr/>
                    <a:p>
                      <a:pPr indent="0" algn="ctr">
                        <a:buNone/>
                      </a:pPr>
                      <a:r>
                        <a:rPr lang="en-US" sz="1400"/>
                        <a:t>时间</a:t>
                      </a:r>
                      <a:endParaRPr lang="en-US" altLang="en-US" sz="1400"/>
                    </a:p>
                  </a:txBody>
                  <a:tcPr marL="0" marR="0" marT="0" marB="0" vert="horz" anchor="ctr"/>
                </a:tc>
                <a:tc>
                  <a:txBody>
                    <a:bodyPr/>
                    <a:p>
                      <a:pPr indent="0" algn="ctr">
                        <a:buNone/>
                      </a:pPr>
                      <a:r>
                        <a:rPr lang="en-US" sz="1400"/>
                        <a:t>1月初</a:t>
                      </a:r>
                      <a:endParaRPr lang="en-US" altLang="en-US" sz="1400"/>
                    </a:p>
                  </a:txBody>
                  <a:tcPr marL="0" marR="0" marT="0" marB="0" vert="horz" anchor="ctr"/>
                </a:tc>
                <a:tc>
                  <a:txBody>
                    <a:bodyPr/>
                    <a:p>
                      <a:pPr indent="0" algn="ctr">
                        <a:buNone/>
                      </a:pPr>
                      <a:r>
                        <a:rPr lang="en-US" sz="1400"/>
                        <a:t>2月初</a:t>
                      </a:r>
                      <a:endParaRPr lang="en-US" altLang="en-US" sz="1400"/>
                    </a:p>
                  </a:txBody>
                  <a:tcPr marL="0" marR="0" marT="0" marB="0" vert="horz" anchor="ctr"/>
                </a:tc>
                <a:tc>
                  <a:txBody>
                    <a:bodyPr/>
                    <a:p>
                      <a:pPr indent="0" algn="ctr">
                        <a:buNone/>
                      </a:pPr>
                      <a:r>
                        <a:rPr lang="en-US" sz="1400"/>
                        <a:t>3月初</a:t>
                      </a:r>
                      <a:endParaRPr lang="en-US" altLang="en-US" sz="1400"/>
                    </a:p>
                  </a:txBody>
                  <a:tcPr marL="0" marR="0" marT="0" marB="0" vert="horz" anchor="ctr"/>
                </a:tc>
                <a:tc>
                  <a:txBody>
                    <a:bodyPr/>
                    <a:p>
                      <a:pPr indent="0" algn="ctr">
                        <a:buNone/>
                      </a:pPr>
                      <a:r>
                        <a:rPr lang="en-US" sz="1400"/>
                        <a:t>4月初</a:t>
                      </a:r>
                      <a:endParaRPr lang="en-US" altLang="en-US" sz="1400"/>
                    </a:p>
                  </a:txBody>
                  <a:tcPr marL="0" marR="0" marT="0" marB="0" vert="horz" anchor="ctr"/>
                </a:tc>
              </a:tr>
              <a:tr h="275590">
                <a:tc>
                  <a:txBody>
                    <a:bodyPr/>
                    <a:p>
                      <a:pPr indent="0">
                        <a:buNone/>
                      </a:pPr>
                      <a:r>
                        <a:rPr lang="en-US" sz="1400"/>
                        <a:t>工人人数(人)a</a:t>
                      </a:r>
                      <a:endParaRPr lang="en-US" altLang="en-US" sz="1400"/>
                    </a:p>
                  </a:txBody>
                  <a:tcPr marL="28575" marR="28575" marT="0" marB="0" vert="horz" anchor="ctr"/>
                </a:tc>
                <a:tc>
                  <a:txBody>
                    <a:bodyPr/>
                    <a:p>
                      <a:pPr indent="0" algn="ctr">
                        <a:buNone/>
                      </a:pPr>
                      <a:r>
                        <a:rPr lang="en-US" sz="1400"/>
                        <a:t>1 400</a:t>
                      </a:r>
                      <a:endParaRPr lang="en-US" altLang="en-US" sz="1400"/>
                    </a:p>
                  </a:txBody>
                  <a:tcPr marL="0" marR="0" marT="0" marB="0" vert="horz" anchor="ctr"/>
                </a:tc>
                <a:tc>
                  <a:txBody>
                    <a:bodyPr/>
                    <a:p>
                      <a:pPr indent="0" algn="ctr">
                        <a:buNone/>
                      </a:pPr>
                      <a:r>
                        <a:rPr lang="en-US" sz="1400"/>
                        <a:t>1 650</a:t>
                      </a:r>
                      <a:endParaRPr lang="en-US" altLang="en-US" sz="1400"/>
                    </a:p>
                  </a:txBody>
                  <a:tcPr marL="0" marR="0" marT="0" marB="0" vert="horz" anchor="ctr"/>
                </a:tc>
                <a:tc>
                  <a:txBody>
                    <a:bodyPr/>
                    <a:p>
                      <a:pPr indent="0" algn="ctr">
                        <a:buNone/>
                      </a:pPr>
                      <a:r>
                        <a:rPr lang="en-US" sz="1400"/>
                        <a:t>1 794</a:t>
                      </a:r>
                      <a:endParaRPr lang="en-US" altLang="en-US" sz="1400"/>
                    </a:p>
                  </a:txBody>
                  <a:tcPr marL="0" marR="0" marT="0" marB="0" vert="horz" anchor="ctr"/>
                </a:tc>
                <a:tc>
                  <a:txBody>
                    <a:bodyPr/>
                    <a:p>
                      <a:pPr indent="0" algn="ctr">
                        <a:buNone/>
                      </a:pPr>
                      <a:r>
                        <a:rPr lang="en-US" sz="1400"/>
                        <a:t>1 760</a:t>
                      </a:r>
                      <a:endParaRPr lang="en-US" altLang="en-US" sz="1400"/>
                    </a:p>
                  </a:txBody>
                  <a:tcPr marL="0" marR="0" marT="0" marB="0" vert="horz" anchor="ctr"/>
                </a:tc>
              </a:tr>
              <a:tr h="275590">
                <a:tc>
                  <a:txBody>
                    <a:bodyPr/>
                    <a:p>
                      <a:pPr indent="0">
                        <a:buNone/>
                      </a:pPr>
                      <a:r>
                        <a:rPr lang="en-US" sz="1400"/>
                        <a:t>职工人数(人)b</a:t>
                      </a:r>
                      <a:endParaRPr lang="en-US" altLang="en-US" sz="1400"/>
                    </a:p>
                  </a:txBody>
                  <a:tcPr marL="28575" marR="28575" marT="0" marB="0" vert="horz" anchor="ctr"/>
                </a:tc>
                <a:tc>
                  <a:txBody>
                    <a:bodyPr/>
                    <a:p>
                      <a:pPr indent="0" algn="ctr">
                        <a:buNone/>
                      </a:pPr>
                      <a:r>
                        <a:rPr lang="en-US" sz="1400"/>
                        <a:t>2 000</a:t>
                      </a:r>
                      <a:endParaRPr lang="en-US" altLang="en-US" sz="1400"/>
                    </a:p>
                  </a:txBody>
                  <a:tcPr marL="0" marR="0" marT="0" marB="0" vert="horz" anchor="ctr"/>
                </a:tc>
                <a:tc>
                  <a:txBody>
                    <a:bodyPr/>
                    <a:p>
                      <a:pPr indent="0" algn="ctr">
                        <a:buNone/>
                      </a:pPr>
                      <a:r>
                        <a:rPr lang="en-US" sz="1400"/>
                        <a:t>2 200</a:t>
                      </a:r>
                      <a:endParaRPr lang="en-US" altLang="en-US" sz="1400"/>
                    </a:p>
                  </a:txBody>
                  <a:tcPr marL="0" marR="0" marT="0" marB="0" vert="horz" anchor="ctr"/>
                </a:tc>
                <a:tc>
                  <a:txBody>
                    <a:bodyPr/>
                    <a:p>
                      <a:pPr indent="0" algn="ctr">
                        <a:buNone/>
                      </a:pPr>
                      <a:r>
                        <a:rPr lang="en-US" sz="1400"/>
                        <a:t>2 400</a:t>
                      </a:r>
                      <a:endParaRPr lang="en-US" altLang="en-US" sz="1400"/>
                    </a:p>
                  </a:txBody>
                  <a:tcPr marL="0" marR="0" marT="0" marB="0" vert="horz" anchor="ctr"/>
                </a:tc>
                <a:tc>
                  <a:txBody>
                    <a:bodyPr/>
                    <a:p>
                      <a:pPr indent="0" algn="ctr">
                        <a:buNone/>
                      </a:pPr>
                      <a:r>
                        <a:rPr lang="en-US" sz="1400"/>
                        <a:t>2 200</a:t>
                      </a:r>
                      <a:endParaRPr lang="en-US" altLang="en-US" sz="1400"/>
                    </a:p>
                  </a:txBody>
                  <a:tcPr marL="0" marR="0" marT="0" marB="0" vert="horz" anchor="ctr"/>
                </a:tc>
              </a:tr>
              <a:tr h="275590">
                <a:tc>
                  <a:txBody>
                    <a:bodyPr/>
                    <a:p>
                      <a:pPr indent="0">
                        <a:buNone/>
                      </a:pPr>
                      <a:r>
                        <a:rPr lang="en-US" sz="1400"/>
                        <a:t>工人人数比重(%)c</a:t>
                      </a:r>
                      <a:endParaRPr lang="en-US" altLang="en-US" sz="1400"/>
                    </a:p>
                  </a:txBody>
                  <a:tcPr marL="28575" marR="28575" marT="0" marB="0" vert="horz" anchor="ctr"/>
                </a:tc>
                <a:tc>
                  <a:txBody>
                    <a:bodyPr/>
                    <a:p>
                      <a:pPr indent="0" algn="ctr">
                        <a:buNone/>
                      </a:pPr>
                      <a:r>
                        <a:rPr lang="en-US" sz="1400"/>
                        <a:t>70</a:t>
                      </a:r>
                      <a:endParaRPr lang="en-US" altLang="en-US" sz="1400"/>
                    </a:p>
                  </a:txBody>
                  <a:tcPr marL="0" marR="0" marT="0" marB="0" vert="horz" anchor="ctr"/>
                </a:tc>
                <a:tc>
                  <a:txBody>
                    <a:bodyPr/>
                    <a:p>
                      <a:pPr indent="0" algn="ctr">
                        <a:buNone/>
                      </a:pPr>
                      <a:r>
                        <a:rPr lang="en-US" sz="1400"/>
                        <a:t>75</a:t>
                      </a:r>
                      <a:endParaRPr lang="en-US" altLang="en-US" sz="1400"/>
                    </a:p>
                  </a:txBody>
                  <a:tcPr marL="0" marR="0" marT="0" marB="0" vert="horz" anchor="ctr"/>
                </a:tc>
                <a:tc>
                  <a:txBody>
                    <a:bodyPr/>
                    <a:p>
                      <a:pPr indent="0" algn="ctr">
                        <a:buNone/>
                      </a:pPr>
                      <a:r>
                        <a:rPr lang="en-US" sz="1400"/>
                        <a:t>74.75</a:t>
                      </a:r>
                      <a:endParaRPr lang="en-US" altLang="en-US" sz="1400"/>
                    </a:p>
                  </a:txBody>
                  <a:tcPr marL="0" marR="0" marT="0" marB="0" vert="horz" anchor="ctr"/>
                </a:tc>
                <a:tc>
                  <a:txBody>
                    <a:bodyPr/>
                    <a:p>
                      <a:pPr indent="0" algn="ctr">
                        <a:buNone/>
                      </a:pPr>
                      <a:r>
                        <a:rPr lang="en-US" sz="1400"/>
                        <a:t>80</a:t>
                      </a:r>
                      <a:endParaRPr lang="en-US" altLang="en-US" sz="1400"/>
                    </a:p>
                  </a:txBody>
                  <a:tcPr marL="0" marR="0" marT="0" marB="0" vert="horz" anchor="ctr"/>
                </a:tc>
              </a:tr>
            </a:tbl>
          </a:graphicData>
        </a:graphic>
      </p:graphicFrame>
      <p:pic>
        <p:nvPicPr>
          <p:cNvPr id="5" name="图片 4"/>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2000885" y="3959860"/>
            <a:ext cx="6903085" cy="141414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516255" y="407670"/>
            <a:ext cx="2960370"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二、平均发展水平</a:t>
            </a:r>
            <a:endPar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Rectangle 144"/>
          <p:cNvSpPr/>
          <p:nvPr/>
        </p:nvSpPr>
        <p:spPr>
          <a:xfrm>
            <a:off x="914400" y="1256665"/>
            <a:ext cx="5322570" cy="460375"/>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2.</a:t>
            </a:r>
            <a:r>
              <a:rPr lang="zh-CN" altLang="en-US" sz="2400" b="1" dirty="0">
                <a:latin typeface="楷体_GB2312"/>
                <a:ea typeface="楷体_GB2312"/>
              </a:rPr>
              <a:t>相对数时间序列计算平均发展水平</a:t>
            </a:r>
            <a:endParaRPr lang="zh-CN" altLang="en-US" sz="2400" b="1" dirty="0">
              <a:latin typeface="楷体_GB2312"/>
              <a:ea typeface="楷体_GB2312"/>
            </a:endParaRPr>
          </a:p>
        </p:txBody>
      </p:sp>
      <p:sp>
        <p:nvSpPr>
          <p:cNvPr id="4" name="文本框 3"/>
          <p:cNvSpPr txBox="1"/>
          <p:nvPr/>
        </p:nvSpPr>
        <p:spPr>
          <a:xfrm>
            <a:off x="726440" y="1717040"/>
            <a:ext cx="8735060" cy="521970"/>
          </a:xfrm>
          <a:prstGeom prst="rect">
            <a:avLst/>
          </a:prstGeom>
          <a:noFill/>
        </p:spPr>
        <p:txBody>
          <a:bodyPr wrap="square" rtlCol="0" anchor="t">
            <a:spAutoFit/>
          </a:bodyPr>
          <a:p>
            <a:pPr>
              <a:lnSpc>
                <a:spcPct val="140000"/>
              </a:lnSpc>
            </a:pPr>
            <a:r>
              <a:rPr lang="zh-CN" altLang="en-US" sz="2000" kern="100" dirty="0">
                <a:latin typeface="+mn-ea"/>
                <a:cs typeface="江城圆体 400W" panose="020B0500000000000000" pitchFamily="34" charset="-122"/>
              </a:rPr>
              <a:t>（</a:t>
            </a:r>
            <a:r>
              <a:rPr lang="en-US" altLang="zh-CN" sz="2000" kern="100" dirty="0">
                <a:latin typeface="+mn-ea"/>
                <a:cs typeface="江城圆体 400W" panose="020B0500000000000000" pitchFamily="34" charset="-122"/>
              </a:rPr>
              <a:t>2</a:t>
            </a:r>
            <a:r>
              <a:rPr lang="zh-CN" altLang="en-US" sz="2000" kern="100" dirty="0">
                <a:latin typeface="+mn-ea"/>
                <a:cs typeface="江城圆体 400W" panose="020B0500000000000000" pitchFamily="34" charset="-122"/>
              </a:rPr>
              <a:t>）分子、分母数列由一个时期数列与一个时点数列对比而形成的数列</a:t>
            </a:r>
            <a:endParaRPr lang="zh-CN" altLang="en-US" sz="2000" kern="100" dirty="0">
              <a:latin typeface="+mn-ea"/>
              <a:cs typeface="江城圆体 400W" panose="020B0500000000000000" pitchFamily="34" charset="-122"/>
            </a:endParaRPr>
          </a:p>
        </p:txBody>
      </p:sp>
      <p:sp>
        <p:nvSpPr>
          <p:cNvPr id="7" name="文本框 6"/>
          <p:cNvSpPr txBox="1"/>
          <p:nvPr/>
        </p:nvSpPr>
        <p:spPr>
          <a:xfrm>
            <a:off x="1478915" y="2239010"/>
            <a:ext cx="4145280" cy="337185"/>
          </a:xfrm>
          <a:prstGeom prst="rect">
            <a:avLst/>
          </a:prstGeom>
          <a:noFill/>
        </p:spPr>
        <p:txBody>
          <a:bodyPr wrap="none" rtlCol="0" anchor="t">
            <a:spAutoFit/>
          </a:bodyPr>
          <a:p>
            <a:r>
              <a:rPr lang="zh-CN" altLang="en-US" sz="1600" dirty="0">
                <a:latin typeface="黑体" panose="02010609060101010101" pitchFamily="49" charset="-122"/>
                <a:ea typeface="黑体" panose="02010609060101010101" pitchFamily="49" charset="-122"/>
                <a:sym typeface="+mn-ea"/>
              </a:rPr>
              <a:t>例 </a:t>
            </a:r>
            <a:r>
              <a:rPr sz="1600" dirty="0">
                <a:latin typeface="黑体" panose="02010609060101010101" pitchFamily="49" charset="-122"/>
                <a:ea typeface="黑体" panose="02010609060101010101" pitchFamily="49" charset="-122"/>
                <a:sym typeface="+mn-ea"/>
              </a:rPr>
              <a:t>请计算该企业二季度月平均劳动生产率。</a:t>
            </a:r>
            <a:endParaRPr sz="1600" dirty="0">
              <a:latin typeface="黑体" panose="02010609060101010101" pitchFamily="49" charset="-122"/>
              <a:ea typeface="黑体" panose="02010609060101010101" pitchFamily="49" charset="-122"/>
              <a:sym typeface="+mn-ea"/>
            </a:endParaRPr>
          </a:p>
        </p:txBody>
      </p:sp>
      <p:graphicFrame>
        <p:nvGraphicFramePr>
          <p:cNvPr id="6" name="表格 5"/>
          <p:cNvGraphicFramePr/>
          <p:nvPr/>
        </p:nvGraphicFramePr>
        <p:xfrm>
          <a:off x="1478915" y="2891155"/>
          <a:ext cx="7344410" cy="1506220"/>
        </p:xfrm>
        <a:graphic>
          <a:graphicData uri="http://schemas.openxmlformats.org/drawingml/2006/table">
            <a:tbl>
              <a:tblPr firstRow="1" bandRow="1">
                <a:tableStyleId>{284E427A-3D55-4303-BF80-6455036E1DE7}</a:tableStyleId>
              </a:tblPr>
              <a:tblGrid>
                <a:gridCol w="1986915"/>
                <a:gridCol w="1390650"/>
                <a:gridCol w="1388745"/>
                <a:gridCol w="1388110"/>
                <a:gridCol w="1189990"/>
              </a:tblGrid>
              <a:tr h="376555">
                <a:tc>
                  <a:txBody>
                    <a:bodyPr/>
                    <a:p>
                      <a:pPr indent="0" algn="ctr">
                        <a:buNone/>
                      </a:pPr>
                      <a:r>
                        <a:rPr lang="en-US" sz="1400"/>
                        <a:t>时间</a:t>
                      </a:r>
                      <a:endParaRPr lang="en-US" altLang="en-US" sz="1400"/>
                    </a:p>
                  </a:txBody>
                  <a:tcPr marL="0" marR="0" marT="0" marB="0" vert="horz" anchor="ctr"/>
                </a:tc>
                <a:tc>
                  <a:txBody>
                    <a:bodyPr/>
                    <a:p>
                      <a:pPr indent="0" algn="ctr">
                        <a:buNone/>
                      </a:pPr>
                      <a:r>
                        <a:rPr lang="en-US" sz="1400"/>
                        <a:t>4月</a:t>
                      </a:r>
                      <a:endParaRPr lang="en-US" altLang="en-US" sz="1400"/>
                    </a:p>
                  </a:txBody>
                  <a:tcPr marL="0" marR="0" marT="0" marB="0" vert="horz" anchor="ctr"/>
                </a:tc>
                <a:tc>
                  <a:txBody>
                    <a:bodyPr/>
                    <a:p>
                      <a:pPr indent="0" algn="ctr">
                        <a:buNone/>
                      </a:pPr>
                      <a:r>
                        <a:rPr lang="en-US" sz="1400"/>
                        <a:t>5月</a:t>
                      </a:r>
                      <a:endParaRPr lang="en-US" altLang="en-US" sz="1400"/>
                    </a:p>
                  </a:txBody>
                  <a:tcPr marL="0" marR="0" marT="0" marB="0" vert="horz" anchor="ctr"/>
                </a:tc>
                <a:tc>
                  <a:txBody>
                    <a:bodyPr/>
                    <a:p>
                      <a:pPr indent="0" algn="ctr">
                        <a:buNone/>
                      </a:pPr>
                      <a:r>
                        <a:rPr lang="en-US" sz="1400"/>
                        <a:t>6月</a:t>
                      </a:r>
                      <a:endParaRPr lang="en-US" altLang="en-US" sz="1400"/>
                    </a:p>
                  </a:txBody>
                  <a:tcPr marL="0" marR="0" marT="0" marB="0" vert="horz" anchor="ctr"/>
                </a:tc>
                <a:tc>
                  <a:txBody>
                    <a:bodyPr/>
                    <a:p>
                      <a:pPr indent="0" algn="ctr">
                        <a:buNone/>
                      </a:pPr>
                      <a:r>
                        <a:rPr lang="en-US" sz="1400"/>
                        <a:t>7月</a:t>
                      </a:r>
                      <a:endParaRPr lang="en-US" altLang="en-US" sz="1400"/>
                    </a:p>
                  </a:txBody>
                  <a:tcPr marL="0" marR="0" marT="0" marB="0" vert="horz" anchor="ctr"/>
                </a:tc>
              </a:tr>
              <a:tr h="376555">
                <a:tc>
                  <a:txBody>
                    <a:bodyPr/>
                    <a:p>
                      <a:pPr indent="0">
                        <a:buNone/>
                      </a:pPr>
                      <a:r>
                        <a:rPr lang="en-US" sz="1400"/>
                        <a:t>总产值(万元)a</a:t>
                      </a:r>
                      <a:endParaRPr lang="en-US" altLang="en-US" sz="1400"/>
                    </a:p>
                  </a:txBody>
                  <a:tcPr marL="28575" marR="28575" marT="0" marB="0" vert="horz" anchor="ctr"/>
                </a:tc>
                <a:tc>
                  <a:txBody>
                    <a:bodyPr/>
                    <a:p>
                      <a:pPr indent="0" algn="ctr">
                        <a:buNone/>
                      </a:pPr>
                      <a:r>
                        <a:rPr lang="en-US" sz="1400"/>
                        <a:t>180</a:t>
                      </a:r>
                      <a:endParaRPr lang="en-US" altLang="en-US" sz="1400"/>
                    </a:p>
                  </a:txBody>
                  <a:tcPr marL="0" marR="0" marT="0" marB="0" vert="horz" anchor="ctr"/>
                </a:tc>
                <a:tc>
                  <a:txBody>
                    <a:bodyPr/>
                    <a:p>
                      <a:pPr indent="0" algn="ctr">
                        <a:buNone/>
                      </a:pPr>
                      <a:r>
                        <a:rPr lang="en-US" sz="1400"/>
                        <a:t>160</a:t>
                      </a:r>
                      <a:endParaRPr lang="en-US" altLang="en-US" sz="1400"/>
                    </a:p>
                  </a:txBody>
                  <a:tcPr marL="0" marR="0" marT="0" marB="0" vert="horz" anchor="ctr"/>
                </a:tc>
                <a:tc>
                  <a:txBody>
                    <a:bodyPr/>
                    <a:p>
                      <a:pPr indent="0" algn="ctr">
                        <a:buNone/>
                      </a:pPr>
                      <a:r>
                        <a:rPr lang="en-US" sz="1400"/>
                        <a:t>200</a:t>
                      </a:r>
                      <a:endParaRPr lang="en-US" altLang="en-US" sz="1400"/>
                    </a:p>
                  </a:txBody>
                  <a:tcPr marL="0" marR="0" marT="0" marB="0" vert="horz" anchor="ctr"/>
                </a:tc>
                <a:tc>
                  <a:txBody>
                    <a:bodyPr/>
                    <a:p>
                      <a:pPr indent="0" algn="ctr">
                        <a:buNone/>
                      </a:pPr>
                      <a:r>
                        <a:rPr lang="en-US" sz="1400"/>
                        <a:t>190</a:t>
                      </a:r>
                      <a:endParaRPr lang="en-US" altLang="en-US" sz="1400"/>
                    </a:p>
                  </a:txBody>
                  <a:tcPr marL="0" marR="0" marT="0" marB="0" vert="horz" anchor="ctr"/>
                </a:tc>
              </a:tr>
              <a:tr h="376555">
                <a:tc>
                  <a:txBody>
                    <a:bodyPr/>
                    <a:p>
                      <a:pPr indent="0">
                        <a:buNone/>
                      </a:pPr>
                      <a:r>
                        <a:rPr lang="en-US" sz="1400"/>
                        <a:t>月初工人数(人)b</a:t>
                      </a:r>
                      <a:endParaRPr lang="en-US" altLang="en-US" sz="1400"/>
                    </a:p>
                  </a:txBody>
                  <a:tcPr marL="28575" marR="28575" marT="0" marB="0" vert="horz" anchor="ctr"/>
                </a:tc>
                <a:tc>
                  <a:txBody>
                    <a:bodyPr/>
                    <a:p>
                      <a:pPr indent="0" algn="ctr">
                        <a:buNone/>
                      </a:pPr>
                      <a:r>
                        <a:rPr lang="en-US" sz="1400"/>
                        <a:t>600</a:t>
                      </a:r>
                      <a:endParaRPr lang="en-US" altLang="en-US" sz="1400"/>
                    </a:p>
                  </a:txBody>
                  <a:tcPr marL="0" marR="0" marT="0" marB="0" vert="horz" anchor="ctr"/>
                </a:tc>
                <a:tc>
                  <a:txBody>
                    <a:bodyPr/>
                    <a:p>
                      <a:pPr indent="0" algn="ctr">
                        <a:buNone/>
                      </a:pPr>
                      <a:r>
                        <a:rPr lang="en-US" sz="1400"/>
                        <a:t>580</a:t>
                      </a:r>
                      <a:endParaRPr lang="en-US" altLang="en-US" sz="1400"/>
                    </a:p>
                  </a:txBody>
                  <a:tcPr marL="0" marR="0" marT="0" marB="0" vert="horz" anchor="ctr"/>
                </a:tc>
                <a:tc>
                  <a:txBody>
                    <a:bodyPr/>
                    <a:p>
                      <a:pPr indent="0" algn="ctr">
                        <a:buNone/>
                      </a:pPr>
                      <a:r>
                        <a:rPr lang="en-US" sz="1400"/>
                        <a:t>620</a:t>
                      </a:r>
                      <a:endParaRPr lang="en-US" altLang="en-US" sz="1400"/>
                    </a:p>
                  </a:txBody>
                  <a:tcPr marL="0" marR="0" marT="0" marB="0" vert="horz" anchor="ctr"/>
                </a:tc>
                <a:tc>
                  <a:txBody>
                    <a:bodyPr/>
                    <a:p>
                      <a:pPr indent="0" algn="ctr">
                        <a:buNone/>
                      </a:pPr>
                      <a:r>
                        <a:rPr lang="en-US" sz="1400"/>
                        <a:t>600</a:t>
                      </a:r>
                      <a:endParaRPr lang="en-US" altLang="en-US" sz="1400"/>
                    </a:p>
                  </a:txBody>
                  <a:tcPr marL="0" marR="0" marT="0" marB="0" vert="horz" anchor="ctr"/>
                </a:tc>
              </a:tr>
              <a:tr h="376555">
                <a:tc>
                  <a:txBody>
                    <a:bodyPr/>
                    <a:p>
                      <a:pPr indent="0">
                        <a:buNone/>
                      </a:pPr>
                      <a:r>
                        <a:rPr lang="en-US" sz="1400"/>
                        <a:t>工人劳动生产率(万元/人)c</a:t>
                      </a:r>
                      <a:endParaRPr lang="en-US" altLang="en-US" sz="1400"/>
                    </a:p>
                  </a:txBody>
                  <a:tcPr marL="28575" marR="28575" marT="0" marB="0" vert="horz" anchor="ctr"/>
                </a:tc>
                <a:tc>
                  <a:txBody>
                    <a:bodyPr/>
                    <a:p>
                      <a:pPr indent="0" algn="ctr">
                        <a:buNone/>
                      </a:pPr>
                      <a:r>
                        <a:rPr lang="en-US" sz="1400"/>
                        <a:t>0.305 1</a:t>
                      </a:r>
                      <a:endParaRPr lang="en-US" altLang="en-US" sz="1400"/>
                    </a:p>
                  </a:txBody>
                  <a:tcPr marL="0" marR="0" marT="0" marB="0" vert="horz" anchor="ctr"/>
                </a:tc>
                <a:tc>
                  <a:txBody>
                    <a:bodyPr/>
                    <a:p>
                      <a:pPr indent="0" algn="ctr">
                        <a:buNone/>
                      </a:pPr>
                      <a:r>
                        <a:rPr lang="en-US" sz="1400"/>
                        <a:t>0.266 7</a:t>
                      </a:r>
                      <a:endParaRPr lang="en-US" altLang="en-US" sz="1400"/>
                    </a:p>
                  </a:txBody>
                  <a:tcPr marL="0" marR="0" marT="0" marB="0" vert="horz" anchor="ctr"/>
                </a:tc>
                <a:tc>
                  <a:txBody>
                    <a:bodyPr/>
                    <a:p>
                      <a:pPr indent="0" algn="ctr">
                        <a:buNone/>
                      </a:pPr>
                      <a:r>
                        <a:rPr lang="en-US" sz="1400"/>
                        <a:t>0.327 9</a:t>
                      </a:r>
                      <a:endParaRPr lang="en-US" altLang="en-US" sz="1400"/>
                    </a:p>
                  </a:txBody>
                  <a:tcPr marL="0" marR="0" marT="0" marB="0" vert="horz" anchor="ctr"/>
                </a:tc>
                <a:tc>
                  <a:txBody>
                    <a:bodyPr/>
                    <a:p>
                      <a:pPr indent="0" algn="ctr">
                        <a:buNone/>
                      </a:pPr>
                      <a:r>
                        <a:rPr lang="en-US" sz="1400"/>
                        <a:t>—</a:t>
                      </a:r>
                      <a:endParaRPr lang="en-US" altLang="en-US" sz="1400"/>
                    </a:p>
                  </a:txBody>
                  <a:tcPr marL="0" marR="0" marT="0" marB="0" vert="horz" anchor="ctr"/>
                </a:tc>
              </a:tr>
            </a:tbl>
          </a:graphicData>
        </a:graphic>
      </p:graphicFrame>
      <p:pic>
        <p:nvPicPr>
          <p:cNvPr id="8" name="图片 7"/>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1746250" y="4809490"/>
            <a:ext cx="6650990" cy="127063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603250" y="400050"/>
            <a:ext cx="2172335"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三、增长量</a:t>
            </a:r>
            <a:endParaRPr kumimoji="1" lang="en-US" altLang="zh-CN"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文本框 13"/>
          <p:cNvSpPr txBox="1"/>
          <p:nvPr/>
        </p:nvSpPr>
        <p:spPr>
          <a:xfrm>
            <a:off x="1495425" y="901065"/>
            <a:ext cx="9187815" cy="922020"/>
          </a:xfrm>
          <a:prstGeom prst="rect">
            <a:avLst/>
          </a:prstGeom>
          <a:noFill/>
        </p:spPr>
        <p:txBody>
          <a:bodyPr wrap="square" rtlCol="0" anchor="t">
            <a:spAutoFit/>
          </a:bodyPr>
          <a:p>
            <a:pPr>
              <a:lnSpc>
                <a:spcPct val="150000"/>
              </a:lnSpc>
            </a:pPr>
            <a:r>
              <a:rPr dirty="0">
                <a:latin typeface="微软雅黑" panose="020B0503020204020204" charset="-122"/>
                <a:ea typeface="微软雅黑" panose="020B0503020204020204" charset="-122"/>
                <a:cs typeface="微软雅黑" panose="020B0503020204020204" charset="-122"/>
                <a:sym typeface="+mn-ea"/>
              </a:rPr>
              <a:t>增长量又称增减量,是指时间序列中两个不同时期的发展水平之差,反映社会经济现象报告期比基期增加或减少的数量。</a:t>
            </a:r>
            <a:endParaRPr dirty="0">
              <a:latin typeface="微软雅黑" panose="020B0503020204020204" charset="-122"/>
              <a:ea typeface="微软雅黑" panose="020B0503020204020204" charset="-122"/>
              <a:cs typeface="微软雅黑" panose="020B0503020204020204" charset="-122"/>
              <a:sym typeface="+mn-ea"/>
            </a:endParaRPr>
          </a:p>
        </p:txBody>
      </p:sp>
      <p:sp>
        <p:nvSpPr>
          <p:cNvPr id="100" name="文本框 99"/>
          <p:cNvSpPr txBox="1"/>
          <p:nvPr/>
        </p:nvSpPr>
        <p:spPr>
          <a:xfrm>
            <a:off x="332740" y="2541270"/>
            <a:ext cx="4747895" cy="2861310"/>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p>
            <a:pPr indent="0" fontAlgn="auto">
              <a:lnSpc>
                <a:spcPct val="150000"/>
              </a:lnSpc>
            </a:pPr>
            <a:r>
              <a:rPr lang="en-US" altLang="zh-CN" sz="2000" b="0">
                <a:latin typeface="微软雅黑" panose="020B0503020204020204" charset="-122"/>
                <a:ea typeface="微软雅黑" panose="020B0503020204020204" charset="-122"/>
                <a:cs typeface="微软雅黑" panose="020B0503020204020204" charset="-122"/>
              </a:rPr>
              <a:t>1.</a:t>
            </a:r>
            <a:r>
              <a:rPr lang="zh-CN" sz="2000" b="0">
                <a:latin typeface="微软雅黑" panose="020B0503020204020204" charset="-122"/>
                <a:ea typeface="微软雅黑" panose="020B0503020204020204" charset="-122"/>
                <a:cs typeface="微软雅黑" panose="020B0503020204020204" charset="-122"/>
              </a:rPr>
              <a:t>逐期增长量报告期水平与前一期水平之差计算形式为：</a:t>
            </a:r>
            <a:r>
              <a:rPr lang="en-US" sz="2000" b="0">
                <a:latin typeface="微软雅黑" panose="020B0503020204020204" charset="-122"/>
                <a:ea typeface="微软雅黑" panose="020B0503020204020204" charset="-122"/>
                <a:cs typeface="微软雅黑" panose="020B0503020204020204" charset="-122"/>
              </a:rPr>
              <a:t>a</a:t>
            </a:r>
            <a:r>
              <a:rPr lang="en-US" sz="2000" b="0" baseline="-25000">
                <a:latin typeface="微软雅黑" panose="020B0503020204020204" charset="-122"/>
                <a:ea typeface="微软雅黑" panose="020B0503020204020204" charset="-122"/>
                <a:cs typeface="微软雅黑" panose="020B0503020204020204" charset="-122"/>
              </a:rPr>
              <a:t>i</a:t>
            </a:r>
            <a:r>
              <a:rPr lang="en-US" sz="2000" b="0">
                <a:latin typeface="微软雅黑" panose="020B0503020204020204" charset="-122"/>
                <a:ea typeface="微软雅黑" panose="020B0503020204020204" charset="-122"/>
                <a:cs typeface="微软雅黑" panose="020B0503020204020204" charset="-122"/>
              </a:rPr>
              <a:t>=a</a:t>
            </a:r>
            <a:r>
              <a:rPr lang="en-US" sz="2000" b="0" baseline="-25000">
                <a:latin typeface="微软雅黑" panose="020B0503020204020204" charset="-122"/>
                <a:ea typeface="微软雅黑" panose="020B0503020204020204" charset="-122"/>
                <a:cs typeface="微软雅黑" panose="020B0503020204020204" charset="-122"/>
              </a:rPr>
              <a:t>i</a:t>
            </a:r>
            <a:r>
              <a:rPr lang="en-US" sz="2000" b="0">
                <a:latin typeface="微软雅黑" panose="020B0503020204020204" charset="-122"/>
                <a:ea typeface="微软雅黑" panose="020B0503020204020204" charset="-122"/>
                <a:cs typeface="微软雅黑" panose="020B0503020204020204" charset="-122"/>
              </a:rPr>
              <a:t>-a</a:t>
            </a:r>
            <a:r>
              <a:rPr lang="en-US" sz="2000" b="0" baseline="-25000">
                <a:latin typeface="微软雅黑" panose="020B0503020204020204" charset="-122"/>
                <a:ea typeface="微软雅黑" panose="020B0503020204020204" charset="-122"/>
                <a:cs typeface="微软雅黑" panose="020B0503020204020204" charset="-122"/>
              </a:rPr>
              <a:t>i</a:t>
            </a:r>
            <a:r>
              <a:rPr lang="en-US" sz="2000" b="0">
                <a:latin typeface="微软雅黑" panose="020B0503020204020204" charset="-122"/>
                <a:ea typeface="微软雅黑" panose="020B0503020204020204" charset="-122"/>
                <a:cs typeface="微软雅黑" panose="020B0503020204020204" charset="-122"/>
              </a:rPr>
              <a:t>-1  (i =1,2,…,n)</a:t>
            </a:r>
            <a:r>
              <a:rPr lang="zh-CN" sz="2000" b="0">
                <a:latin typeface="微软雅黑" panose="020B0503020204020204" charset="-122"/>
                <a:ea typeface="微软雅黑" panose="020B0503020204020204" charset="-122"/>
                <a:cs typeface="微软雅黑" panose="020B0503020204020204" charset="-122"/>
              </a:rPr>
              <a:t></a:t>
            </a:r>
            <a:r>
              <a:rPr lang="en-US" altLang="zh-CN" sz="2000" b="0">
                <a:latin typeface="微软雅黑" panose="020B0503020204020204" charset="-122"/>
                <a:ea typeface="微软雅黑" panose="020B0503020204020204" charset="-122"/>
                <a:cs typeface="微软雅黑" panose="020B0503020204020204" charset="-122"/>
              </a:rPr>
              <a:t>2.</a:t>
            </a:r>
            <a:r>
              <a:rPr lang="zh-CN" sz="2000" b="0">
                <a:latin typeface="微软雅黑" panose="020B0503020204020204" charset="-122"/>
                <a:ea typeface="微软雅黑" panose="020B0503020204020204" charset="-122"/>
                <a:cs typeface="微软雅黑" panose="020B0503020204020204" charset="-122"/>
              </a:rPr>
              <a:t>累积增长量报告期水平与某一固定时期水平之差</a:t>
            </a:r>
            <a:r>
              <a:rPr lang="en-US" sz="2000" b="0">
                <a:latin typeface="微软雅黑" panose="020B0503020204020204" charset="-122"/>
                <a:ea typeface="微软雅黑" panose="020B0503020204020204" charset="-122"/>
                <a:cs typeface="微软雅黑" panose="020B0503020204020204" charset="-122"/>
              </a:rPr>
              <a:t> </a:t>
            </a:r>
            <a:r>
              <a:rPr lang="zh-CN" sz="2000" b="0">
                <a:latin typeface="微软雅黑" panose="020B0503020204020204" charset="-122"/>
                <a:ea typeface="微软雅黑" panose="020B0503020204020204" charset="-122"/>
                <a:cs typeface="微软雅黑" panose="020B0503020204020204" charset="-122"/>
              </a:rPr>
              <a:t>计算形式为：</a:t>
            </a:r>
            <a:r>
              <a:rPr lang="en-US" sz="2000" b="0">
                <a:latin typeface="微软雅黑" panose="020B0503020204020204" charset="-122"/>
                <a:ea typeface="微软雅黑" panose="020B0503020204020204" charset="-122"/>
                <a:cs typeface="微软雅黑" panose="020B0503020204020204" charset="-122"/>
              </a:rPr>
              <a:t>a</a:t>
            </a:r>
            <a:r>
              <a:rPr lang="en-US" sz="2000" b="0" baseline="-25000">
                <a:latin typeface="微软雅黑" panose="020B0503020204020204" charset="-122"/>
                <a:ea typeface="微软雅黑" panose="020B0503020204020204" charset="-122"/>
                <a:cs typeface="微软雅黑" panose="020B0503020204020204" charset="-122"/>
              </a:rPr>
              <a:t>i</a:t>
            </a:r>
            <a:r>
              <a:rPr lang="en-US" sz="2000" b="0">
                <a:latin typeface="微软雅黑" panose="020B0503020204020204" charset="-122"/>
                <a:ea typeface="微软雅黑" panose="020B0503020204020204" charset="-122"/>
                <a:cs typeface="微软雅黑" panose="020B0503020204020204" charset="-122"/>
              </a:rPr>
              <a:t>=a</a:t>
            </a:r>
            <a:r>
              <a:rPr lang="en-US" sz="2000" b="0" baseline="-25000">
                <a:latin typeface="微软雅黑" panose="020B0503020204020204" charset="-122"/>
                <a:ea typeface="微软雅黑" panose="020B0503020204020204" charset="-122"/>
                <a:cs typeface="微软雅黑" panose="020B0503020204020204" charset="-122"/>
              </a:rPr>
              <a:t>i</a:t>
            </a:r>
            <a:r>
              <a:rPr lang="en-US" sz="2000" b="0">
                <a:latin typeface="微软雅黑" panose="020B0503020204020204" charset="-122"/>
                <a:ea typeface="微软雅黑" panose="020B0503020204020204" charset="-122"/>
                <a:cs typeface="微软雅黑" panose="020B0503020204020204" charset="-122"/>
              </a:rPr>
              <a:t>-a</a:t>
            </a:r>
            <a:r>
              <a:rPr lang="en-US" sz="2000" b="0" baseline="-25000">
                <a:latin typeface="微软雅黑" panose="020B0503020204020204" charset="-122"/>
                <a:ea typeface="微软雅黑" panose="020B0503020204020204" charset="-122"/>
                <a:cs typeface="微软雅黑" panose="020B0503020204020204" charset="-122"/>
              </a:rPr>
              <a:t>0</a:t>
            </a:r>
            <a:r>
              <a:rPr lang="en-US" sz="2000" b="0">
                <a:latin typeface="微软雅黑" panose="020B0503020204020204" charset="-122"/>
                <a:ea typeface="微软雅黑" panose="020B0503020204020204" charset="-122"/>
                <a:cs typeface="微软雅黑" panose="020B0503020204020204" charset="-122"/>
              </a:rPr>
              <a:t>     (i=1,2,…,n)</a:t>
            </a:r>
            <a:endParaRPr lang="zh-CN" altLang="en-US" sz="2000">
              <a:latin typeface="微软雅黑" panose="020B0503020204020204" charset="-122"/>
              <a:ea typeface="微软雅黑" panose="020B0503020204020204" charset="-122"/>
              <a:cs typeface="微软雅黑" panose="020B0503020204020204" charset="-122"/>
            </a:endParaRPr>
          </a:p>
        </p:txBody>
      </p:sp>
      <p:sp>
        <p:nvSpPr>
          <p:cNvPr id="13" name="文本框 12"/>
          <p:cNvSpPr txBox="1"/>
          <p:nvPr/>
        </p:nvSpPr>
        <p:spPr>
          <a:xfrm>
            <a:off x="1725295" y="2010410"/>
            <a:ext cx="5940425" cy="398780"/>
          </a:xfrm>
          <a:prstGeom prst="rect">
            <a:avLst/>
          </a:prstGeom>
          <a:noFill/>
          <a:ln w="9525">
            <a:noFill/>
          </a:ln>
        </p:spPr>
        <p:txBody>
          <a:bodyPr wrap="square">
            <a:spAutoFit/>
          </a:bodyPr>
          <a:p>
            <a:pPr indent="266700" algn="ctr"/>
            <a:r>
              <a:rPr lang="zh-CN" sz="2000" b="0">
                <a:latin typeface="微软雅黑" panose="020B0503020204020204" charset="-122"/>
                <a:ea typeface="微软雅黑" panose="020B0503020204020204" charset="-122"/>
                <a:cs typeface="微软雅黑" panose="020B0503020204020204" charset="-122"/>
              </a:rPr>
              <a:t>计算公式：增长量</a:t>
            </a:r>
            <a:r>
              <a:rPr lang="en-US" sz="2000" b="0">
                <a:latin typeface="微软雅黑" panose="020B0503020204020204" charset="-122"/>
                <a:ea typeface="微软雅黑" panose="020B0503020204020204" charset="-122"/>
                <a:cs typeface="微软雅黑" panose="020B0503020204020204" charset="-122"/>
              </a:rPr>
              <a:t>=</a:t>
            </a:r>
            <a:r>
              <a:rPr lang="zh-CN" sz="2000" b="0">
                <a:latin typeface="微软雅黑" panose="020B0503020204020204" charset="-122"/>
                <a:ea typeface="微软雅黑" panose="020B0503020204020204" charset="-122"/>
                <a:cs typeface="微软雅黑" panose="020B0503020204020204" charset="-122"/>
              </a:rPr>
              <a:t>报告期水平</a:t>
            </a:r>
            <a:r>
              <a:rPr lang="en-US" sz="2000" b="0">
                <a:latin typeface="微软雅黑" panose="020B0503020204020204" charset="-122"/>
                <a:ea typeface="微软雅黑" panose="020B0503020204020204" charset="-122"/>
                <a:cs typeface="微软雅黑" panose="020B0503020204020204" charset="-122"/>
              </a:rPr>
              <a:t>-</a:t>
            </a:r>
            <a:r>
              <a:rPr lang="zh-CN" sz="2000" b="0">
                <a:latin typeface="微软雅黑" panose="020B0503020204020204" charset="-122"/>
                <a:ea typeface="微软雅黑" panose="020B0503020204020204" charset="-122"/>
                <a:cs typeface="微软雅黑" panose="020B0503020204020204" charset="-122"/>
              </a:rPr>
              <a:t>基期水平</a:t>
            </a:r>
            <a:endParaRPr lang="zh-CN" altLang="en-US" sz="2000">
              <a:latin typeface="微软雅黑" panose="020B0503020204020204" charset="-122"/>
              <a:ea typeface="微软雅黑" panose="020B0503020204020204" charset="-122"/>
              <a:cs typeface="微软雅黑" panose="020B0503020204020204" charset="-122"/>
            </a:endParaRPr>
          </a:p>
        </p:txBody>
      </p:sp>
      <p:sp>
        <p:nvSpPr>
          <p:cNvPr id="15" name="文本框 14"/>
          <p:cNvSpPr txBox="1"/>
          <p:nvPr/>
        </p:nvSpPr>
        <p:spPr>
          <a:xfrm>
            <a:off x="5185410" y="2541270"/>
            <a:ext cx="6834505" cy="286131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t">
            <a:spAutoFit/>
          </a:bodyPr>
          <a:p>
            <a:pPr indent="0" fontAlgn="auto">
              <a:lnSpc>
                <a:spcPct val="150000"/>
              </a:lnSpc>
            </a:pPr>
            <a:r>
              <a:rPr lang="zh-CN" altLang="en-US" sz="2000">
                <a:latin typeface="微软雅黑" panose="020B0503020204020204" charset="-122"/>
                <a:ea typeface="微软雅黑" panose="020B0503020204020204" charset="-122"/>
                <a:cs typeface="微软雅黑" panose="020B0503020204020204" charset="-122"/>
                <a:sym typeface="+mn-ea"/>
              </a:rPr>
              <a:t>3. 年距增长量</a:t>
            </a:r>
            <a:endParaRPr lang="zh-CN" altLang="en-US" sz="2000">
              <a:latin typeface="微软雅黑" panose="020B0503020204020204" charset="-122"/>
              <a:ea typeface="微软雅黑" panose="020B0503020204020204" charset="-122"/>
              <a:cs typeface="微软雅黑" panose="020B0503020204020204" charset="-122"/>
            </a:endParaRPr>
          </a:p>
          <a:p>
            <a:pPr indent="0" fontAlgn="auto">
              <a:lnSpc>
                <a:spcPct val="150000"/>
              </a:lnSpc>
            </a:pPr>
            <a:r>
              <a:rPr lang="zh-CN" altLang="en-US" sz="2000">
                <a:latin typeface="微软雅黑" panose="020B0503020204020204" charset="-122"/>
                <a:ea typeface="微软雅黑" panose="020B0503020204020204" charset="-122"/>
                <a:cs typeface="微软雅黑" panose="020B0503020204020204" charset="-122"/>
                <a:sym typeface="+mn-ea"/>
              </a:rPr>
              <a:t>报告期发展水平与去年同期发展水平进行比较。</a:t>
            </a:r>
            <a:endParaRPr lang="zh-CN" altLang="en-US" sz="2000">
              <a:latin typeface="微软雅黑" panose="020B0503020204020204" charset="-122"/>
              <a:ea typeface="微软雅黑" panose="020B0503020204020204" charset="-122"/>
              <a:cs typeface="微软雅黑" panose="020B0503020204020204" charset="-122"/>
            </a:endParaRPr>
          </a:p>
          <a:p>
            <a:pPr indent="0" fontAlgn="auto">
              <a:lnSpc>
                <a:spcPct val="150000"/>
              </a:lnSpc>
            </a:pPr>
            <a:r>
              <a:rPr lang="zh-CN" altLang="en-US" sz="2000">
                <a:latin typeface="微软雅黑" panose="020B0503020204020204" charset="-122"/>
                <a:ea typeface="微软雅黑" panose="020B0503020204020204" charset="-122"/>
                <a:cs typeface="微软雅黑" panose="020B0503020204020204" charset="-122"/>
                <a:sym typeface="+mn-ea"/>
              </a:rPr>
              <a:t>年距增长量=报告期水平-上年同期发展水平</a:t>
            </a:r>
            <a:endParaRPr lang="zh-CN" altLang="en-US" sz="2000">
              <a:latin typeface="微软雅黑" panose="020B0503020204020204" charset="-122"/>
              <a:ea typeface="微软雅黑" panose="020B0503020204020204" charset="-122"/>
              <a:cs typeface="微软雅黑" panose="020B0503020204020204" charset="-122"/>
            </a:endParaRPr>
          </a:p>
          <a:p>
            <a:pPr indent="0" fontAlgn="auto">
              <a:lnSpc>
                <a:spcPct val="150000"/>
              </a:lnSpc>
            </a:pPr>
            <a:r>
              <a:rPr lang="zh-CN" altLang="en-US" sz="2000">
                <a:latin typeface="微软雅黑" panose="020B0503020204020204" charset="-122"/>
                <a:ea typeface="微软雅黑" panose="020B0503020204020204" charset="-122"/>
                <a:cs typeface="微软雅黑" panose="020B0503020204020204" charset="-122"/>
                <a:sym typeface="+mn-ea"/>
              </a:rPr>
              <a:t>4.平均增长量</a:t>
            </a:r>
            <a:endParaRPr lang="zh-CN" altLang="en-US" sz="2000">
              <a:latin typeface="微软雅黑" panose="020B0503020204020204" charset="-122"/>
              <a:ea typeface="微软雅黑" panose="020B0503020204020204" charset="-122"/>
              <a:cs typeface="微软雅黑" panose="020B0503020204020204" charset="-122"/>
            </a:endParaRPr>
          </a:p>
          <a:p>
            <a:pPr indent="0" fontAlgn="auto">
              <a:lnSpc>
                <a:spcPct val="150000"/>
              </a:lnSpc>
            </a:pPr>
            <a:r>
              <a:rPr lang="zh-CN" altLang="en-US" sz="2000">
                <a:latin typeface="微软雅黑" panose="020B0503020204020204" charset="-122"/>
                <a:ea typeface="微软雅黑" panose="020B0503020204020204" charset="-122"/>
                <a:cs typeface="微软雅黑" panose="020B0503020204020204" charset="-122"/>
                <a:sym typeface="+mn-ea"/>
              </a:rPr>
              <a:t>平均增长量是指时间序列的各逐期增长量的平均数发展水平,用来反映现象在某一时间内各期绝对数增长的一般水平。</a:t>
            </a:r>
            <a:endParaRPr lang="zh-CN" altLang="en-US" sz="2000" kern="100" dirty="0">
              <a:effectLst/>
              <a:latin typeface="+mn-ea"/>
              <a:cs typeface="江城圆体 400W" panose="020B0500000000000000"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473575" y="3020060"/>
            <a:ext cx="6299200" cy="2055495"/>
          </a:xfrm>
        </p:spPr>
        <p:txBody>
          <a:bodyPr/>
          <a:p>
            <a:r>
              <a:rPr lang="zh-CN" altLang="en-US"/>
              <a:t>时间序列的速度指标</a:t>
            </a:r>
            <a:endParaRPr lang="zh-CN" altLang="en-US"/>
          </a:p>
        </p:txBody>
      </p:sp>
      <p:sp>
        <p:nvSpPr>
          <p:cNvPr id="3" name="文本占位符 2"/>
          <p:cNvSpPr>
            <a:spLocks noGrp="1"/>
          </p:cNvSpPr>
          <p:nvPr>
            <p:ph type="body" sz="quarter" idx="13"/>
          </p:nvPr>
        </p:nvSpPr>
        <p:spPr/>
        <p:txBody>
          <a:bodyPr/>
          <a:p>
            <a:pPr algn="r"/>
            <a:r>
              <a:rPr lang="zh-CN" altLang="en-US"/>
              <a:t>任务三</a:t>
            </a:r>
            <a:r>
              <a:rPr lang="en-US" altLang="zh-CN"/>
              <a:t> </a:t>
            </a:r>
            <a:endParaRPr lang="zh-CN" altLang="en-US"/>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9351010" y="595630"/>
            <a:ext cx="4064000" cy="914400"/>
          </a:xfrm>
          <a:prstGeom prst="rect">
            <a:avLst/>
          </a:prstGeom>
          <a:noFill/>
        </p:spPr>
        <p:txBody>
          <a:bodyPr wrap="square" rtlCol="0">
            <a:normAutofit/>
          </a:bodyPr>
          <a:p>
            <a:pPr algn="l">
              <a:lnSpc>
                <a:spcPct val="140000"/>
              </a:lnSpc>
            </a:pPr>
            <a:endParaRPr lang="zh-CN" altLang="en-US" sz="2400" kern="100" dirty="0">
              <a:effectLst/>
              <a:latin typeface="+mn-ea"/>
              <a:cs typeface="江城圆体 400W" panose="020B0500000000000000" pitchFamily="34" charset="-122"/>
            </a:endParaRPr>
          </a:p>
        </p:txBody>
      </p:sp>
      <p:sp>
        <p:nvSpPr>
          <p:cNvPr id="16" name="任意多边形: 形状 15"/>
          <p:cNvSpPr/>
          <p:nvPr>
            <p:custDataLst>
              <p:tags r:id="rId1"/>
            </p:custDataLst>
          </p:nvPr>
        </p:nvSpPr>
        <p:spPr>
          <a:xfrm>
            <a:off x="944138"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sz="2400">
              <a:solidFill>
                <a:schemeClr val="tx1"/>
              </a:solidFill>
              <a:sym typeface="+mn-ea"/>
            </a:endParaRPr>
          </a:p>
        </p:txBody>
      </p:sp>
      <p:sp>
        <p:nvSpPr>
          <p:cNvPr id="8" name="文本框 7"/>
          <p:cNvSpPr txBox="1"/>
          <p:nvPr>
            <p:custDataLst>
              <p:tags r:id="rId2"/>
            </p:custDataLst>
          </p:nvPr>
        </p:nvSpPr>
        <p:spPr>
          <a:xfrm>
            <a:off x="1646585" y="2531970"/>
            <a:ext cx="2017737" cy="400538"/>
          </a:xfrm>
          <a:prstGeom prst="rect">
            <a:avLst/>
          </a:prstGeom>
          <a:noFill/>
        </p:spPr>
        <p:txBody>
          <a:bodyPr wrap="square" lIns="0" tIns="0" rIns="0" bIns="0" rtlCol="0">
            <a:noAutofit/>
          </a:bodyPr>
          <a:lstStyle/>
          <a:p>
            <a:pPr algn="l"/>
            <a:r>
              <a:rPr lang="zh-CN" altLang="en-US" sz="2000" b="1" dirty="0">
                <a:solidFill>
                  <a:srgbClr val="FFFFFF"/>
                </a:solidFill>
              </a:rPr>
              <a:t>知识目标</a:t>
            </a:r>
            <a:endParaRPr lang="zh-CN" altLang="en-US" sz="2000" b="1" dirty="0">
              <a:solidFill>
                <a:srgbClr val="FFFFFF"/>
              </a:solidFill>
            </a:endParaRPr>
          </a:p>
        </p:txBody>
      </p:sp>
      <p:sp>
        <p:nvSpPr>
          <p:cNvPr id="19" name="任意多边形: 形状 15"/>
          <p:cNvSpPr/>
          <p:nvPr>
            <p:custDataLst>
              <p:tags r:id="rId3"/>
            </p:custDataLst>
          </p:nvPr>
        </p:nvSpPr>
        <p:spPr>
          <a:xfrm>
            <a:off x="468976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2">
                  <a:alpha val="100000"/>
                </a:schemeClr>
              </a:gs>
              <a:gs pos="0">
                <a:schemeClr val="accent2">
                  <a:lumMod val="60000"/>
                  <a:lumOff val="40000"/>
                  <a:alpha val="100000"/>
                </a:schemeClr>
              </a:gs>
            </a:gsLst>
            <a:lin ang="10800000" scaled="1"/>
            <a:tileRect/>
          </a:gradFill>
          <a:ln w="9525"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lvl="0" algn="l">
              <a:buClrTx/>
              <a:buSzTx/>
              <a:buFontTx/>
            </a:pPr>
            <a:endParaRPr lang="zh-CN" altLang="en-US">
              <a:solidFill>
                <a:schemeClr val="accent2"/>
              </a:solidFill>
              <a:sym typeface="+mn-ea"/>
            </a:endParaRPr>
          </a:p>
        </p:txBody>
      </p:sp>
      <p:sp>
        <p:nvSpPr>
          <p:cNvPr id="20" name="文本框 19"/>
          <p:cNvSpPr txBox="1"/>
          <p:nvPr>
            <p:custDataLst>
              <p:tags r:id="rId4"/>
            </p:custDataLst>
          </p:nvPr>
        </p:nvSpPr>
        <p:spPr>
          <a:xfrm>
            <a:off x="5391579" y="2531970"/>
            <a:ext cx="2017737" cy="400538"/>
          </a:xfrm>
          <a:prstGeom prst="rect">
            <a:avLst/>
          </a:prstGeom>
          <a:noFill/>
        </p:spPr>
        <p:txBody>
          <a:bodyPr wrap="square" lIns="0" tIns="0" rIns="0" bIns="0" rtlCol="0">
            <a:noAutofit/>
          </a:bodyPr>
          <a:lstStyle/>
          <a:p>
            <a:pPr algn="l"/>
            <a:r>
              <a:rPr lang="zh-CN" altLang="en-US" sz="2000" b="1" dirty="0">
                <a:solidFill>
                  <a:srgbClr val="FFFFFF"/>
                </a:solidFill>
              </a:rPr>
              <a:t>能力目标</a:t>
            </a:r>
            <a:endParaRPr lang="zh-CN" altLang="en-US" sz="2000" b="1" dirty="0">
              <a:solidFill>
                <a:srgbClr val="FFFFFF"/>
              </a:solidFill>
            </a:endParaRPr>
          </a:p>
        </p:txBody>
      </p:sp>
      <p:sp>
        <p:nvSpPr>
          <p:cNvPr id="23" name="任意多边形: 形状 15"/>
          <p:cNvSpPr/>
          <p:nvPr>
            <p:custDataLst>
              <p:tags r:id="rId5"/>
            </p:custDataLst>
          </p:nvPr>
        </p:nvSpPr>
        <p:spPr>
          <a:xfrm>
            <a:off x="8435397" y="1720861"/>
            <a:ext cx="2968147" cy="4489194"/>
          </a:xfrm>
          <a:custGeom>
            <a:avLst/>
            <a:gdLst>
              <a:gd name="connsiteX0" fmla="*/ 62283 w 2658882"/>
              <a:gd name="connsiteY0" fmla="*/ 40468 h 4091396"/>
              <a:gd name="connsiteX1" fmla="*/ 205497 w 2658882"/>
              <a:gd name="connsiteY1" fmla="*/ 0 h 4091396"/>
              <a:gd name="connsiteX2" fmla="*/ 2508800 w 2658882"/>
              <a:gd name="connsiteY2" fmla="*/ 363231 h 4091396"/>
              <a:gd name="connsiteX3" fmla="*/ 2658882 w 2658882"/>
              <a:gd name="connsiteY3" fmla="*/ 538860 h 4091396"/>
              <a:gd name="connsiteX4" fmla="*/ 2658882 w 2658882"/>
              <a:gd name="connsiteY4" fmla="*/ 3550908 h 4091396"/>
              <a:gd name="connsiteX5" fmla="*/ 2508776 w 2658882"/>
              <a:gd name="connsiteY5" fmla="*/ 3726540 h 4091396"/>
              <a:gd name="connsiteX6" fmla="*/ 205473 w 2658882"/>
              <a:gd name="connsiteY6" fmla="*/ 4089771 h 4091396"/>
              <a:gd name="connsiteX7" fmla="*/ 62283 w 2658882"/>
              <a:gd name="connsiteY7" fmla="*/ 4049299 h 4091396"/>
              <a:gd name="connsiteX8" fmla="*/ 0 w 2658882"/>
              <a:gd name="connsiteY8" fmla="*/ 3914137 h 4091396"/>
              <a:gd name="connsiteX9" fmla="*/ 0 w 2658882"/>
              <a:gd name="connsiteY9" fmla="*/ 175659 h 4091396"/>
              <a:gd name="connsiteX10" fmla="*/ 62283 w 2658882"/>
              <a:gd name="connsiteY10" fmla="*/ 40468 h 4091396"/>
              <a:gd name="connsiteX0-1" fmla="*/ 62283 w 2658882"/>
              <a:gd name="connsiteY0-2" fmla="*/ 42612 h 4093540"/>
              <a:gd name="connsiteX1-3" fmla="*/ 205497 w 2658882"/>
              <a:gd name="connsiteY1-4" fmla="*/ 2144 h 4093540"/>
              <a:gd name="connsiteX2-5" fmla="*/ 2508800 w 2658882"/>
              <a:gd name="connsiteY2-6" fmla="*/ 365375 h 4093540"/>
              <a:gd name="connsiteX3-7" fmla="*/ 2658882 w 2658882"/>
              <a:gd name="connsiteY3-8" fmla="*/ 541004 h 4093540"/>
              <a:gd name="connsiteX4-9" fmla="*/ 2658882 w 2658882"/>
              <a:gd name="connsiteY4-10" fmla="*/ 3553052 h 4093540"/>
              <a:gd name="connsiteX5-11" fmla="*/ 2508776 w 2658882"/>
              <a:gd name="connsiteY5-12" fmla="*/ 3728684 h 4093540"/>
              <a:gd name="connsiteX6-13" fmla="*/ 205473 w 2658882"/>
              <a:gd name="connsiteY6-14" fmla="*/ 4091915 h 4093540"/>
              <a:gd name="connsiteX7-15" fmla="*/ 62283 w 2658882"/>
              <a:gd name="connsiteY7-16" fmla="*/ 4051443 h 4093540"/>
              <a:gd name="connsiteX8-17" fmla="*/ 0 w 2658882"/>
              <a:gd name="connsiteY8-18" fmla="*/ 3916281 h 4093540"/>
              <a:gd name="connsiteX9-19" fmla="*/ 0 w 2658882"/>
              <a:gd name="connsiteY9-20" fmla="*/ 177803 h 4093540"/>
              <a:gd name="connsiteX10-21" fmla="*/ 62283 w 2658882"/>
              <a:gd name="connsiteY10-22" fmla="*/ 42612 h 4093540"/>
              <a:gd name="connsiteX0-23" fmla="*/ 62283 w 2658882"/>
              <a:gd name="connsiteY0-24" fmla="*/ 42612 h 4093540"/>
              <a:gd name="connsiteX1-25" fmla="*/ 205497 w 2658882"/>
              <a:gd name="connsiteY1-26" fmla="*/ 2144 h 4093540"/>
              <a:gd name="connsiteX2-27" fmla="*/ 2508800 w 2658882"/>
              <a:gd name="connsiteY2-28" fmla="*/ 365375 h 4093540"/>
              <a:gd name="connsiteX3-29" fmla="*/ 2658882 w 2658882"/>
              <a:gd name="connsiteY3-30" fmla="*/ 541004 h 4093540"/>
              <a:gd name="connsiteX4-31" fmla="*/ 2658882 w 2658882"/>
              <a:gd name="connsiteY4-32" fmla="*/ 3553052 h 4093540"/>
              <a:gd name="connsiteX5-33" fmla="*/ 2508776 w 2658882"/>
              <a:gd name="connsiteY5-34" fmla="*/ 3728684 h 4093540"/>
              <a:gd name="connsiteX6-35" fmla="*/ 205473 w 2658882"/>
              <a:gd name="connsiteY6-36" fmla="*/ 4091915 h 4093540"/>
              <a:gd name="connsiteX7-37" fmla="*/ 62283 w 2658882"/>
              <a:gd name="connsiteY7-38" fmla="*/ 4051443 h 4093540"/>
              <a:gd name="connsiteX8-39" fmla="*/ 0 w 2658882"/>
              <a:gd name="connsiteY8-40" fmla="*/ 3916281 h 4093540"/>
              <a:gd name="connsiteX9-41" fmla="*/ 0 w 2658882"/>
              <a:gd name="connsiteY9-42" fmla="*/ 177803 h 4093540"/>
              <a:gd name="connsiteX10-43" fmla="*/ 62283 w 2658882"/>
              <a:gd name="connsiteY10-44" fmla="*/ 42612 h 4093540"/>
              <a:gd name="connsiteX0-45" fmla="*/ 62283 w 2658882"/>
              <a:gd name="connsiteY0-46" fmla="*/ 42612 h 4093540"/>
              <a:gd name="connsiteX1-47" fmla="*/ 205497 w 2658882"/>
              <a:gd name="connsiteY1-48" fmla="*/ 2144 h 4093540"/>
              <a:gd name="connsiteX2-49" fmla="*/ 2508800 w 2658882"/>
              <a:gd name="connsiteY2-50" fmla="*/ 365375 h 4093540"/>
              <a:gd name="connsiteX3-51" fmla="*/ 2658882 w 2658882"/>
              <a:gd name="connsiteY3-52" fmla="*/ 541004 h 4093540"/>
              <a:gd name="connsiteX4-53" fmla="*/ 2658882 w 2658882"/>
              <a:gd name="connsiteY4-54" fmla="*/ 3553052 h 4093540"/>
              <a:gd name="connsiteX5-55" fmla="*/ 2508776 w 2658882"/>
              <a:gd name="connsiteY5-56" fmla="*/ 3728684 h 4093540"/>
              <a:gd name="connsiteX6-57" fmla="*/ 205473 w 2658882"/>
              <a:gd name="connsiteY6-58" fmla="*/ 4091915 h 4093540"/>
              <a:gd name="connsiteX7-59" fmla="*/ 62283 w 2658882"/>
              <a:gd name="connsiteY7-60" fmla="*/ 4051443 h 4093540"/>
              <a:gd name="connsiteX8-61" fmla="*/ 0 w 2658882"/>
              <a:gd name="connsiteY8-62" fmla="*/ 3916281 h 4093540"/>
              <a:gd name="connsiteX9-63" fmla="*/ 0 w 2658882"/>
              <a:gd name="connsiteY9-64" fmla="*/ 177803 h 4093540"/>
              <a:gd name="connsiteX10-65" fmla="*/ 62283 w 2658882"/>
              <a:gd name="connsiteY10-66" fmla="*/ 42612 h 4093540"/>
              <a:gd name="connsiteX0-67" fmla="*/ 62283 w 2658882"/>
              <a:gd name="connsiteY0-68" fmla="*/ 42612 h 4093540"/>
              <a:gd name="connsiteX1-69" fmla="*/ 205497 w 2658882"/>
              <a:gd name="connsiteY1-70" fmla="*/ 2144 h 4093540"/>
              <a:gd name="connsiteX2-71" fmla="*/ 2508800 w 2658882"/>
              <a:gd name="connsiteY2-72" fmla="*/ 365375 h 4093540"/>
              <a:gd name="connsiteX3-73" fmla="*/ 2658882 w 2658882"/>
              <a:gd name="connsiteY3-74" fmla="*/ 541004 h 4093540"/>
              <a:gd name="connsiteX4-75" fmla="*/ 2658882 w 2658882"/>
              <a:gd name="connsiteY4-76" fmla="*/ 3553052 h 4093540"/>
              <a:gd name="connsiteX5-77" fmla="*/ 2508776 w 2658882"/>
              <a:gd name="connsiteY5-78" fmla="*/ 3728684 h 4093540"/>
              <a:gd name="connsiteX6-79" fmla="*/ 205473 w 2658882"/>
              <a:gd name="connsiteY6-80" fmla="*/ 4091915 h 4093540"/>
              <a:gd name="connsiteX7-81" fmla="*/ 62283 w 2658882"/>
              <a:gd name="connsiteY7-82" fmla="*/ 4051443 h 4093540"/>
              <a:gd name="connsiteX8-83" fmla="*/ 0 w 2658882"/>
              <a:gd name="connsiteY8-84" fmla="*/ 3916281 h 4093540"/>
              <a:gd name="connsiteX9-85" fmla="*/ 0 w 2658882"/>
              <a:gd name="connsiteY9-86" fmla="*/ 177803 h 4093540"/>
              <a:gd name="connsiteX10-87" fmla="*/ 62283 w 2658882"/>
              <a:gd name="connsiteY10-88" fmla="*/ 42612 h 4093540"/>
              <a:gd name="connsiteX0-89" fmla="*/ 62283 w 2658882"/>
              <a:gd name="connsiteY0-90" fmla="*/ 42612 h 4093540"/>
              <a:gd name="connsiteX1-91" fmla="*/ 205497 w 2658882"/>
              <a:gd name="connsiteY1-92" fmla="*/ 2144 h 4093540"/>
              <a:gd name="connsiteX2-93" fmla="*/ 2508800 w 2658882"/>
              <a:gd name="connsiteY2-94" fmla="*/ 365375 h 4093540"/>
              <a:gd name="connsiteX3-95" fmla="*/ 2658882 w 2658882"/>
              <a:gd name="connsiteY3-96" fmla="*/ 541004 h 4093540"/>
              <a:gd name="connsiteX4-97" fmla="*/ 2658882 w 2658882"/>
              <a:gd name="connsiteY4-98" fmla="*/ 3553052 h 4093540"/>
              <a:gd name="connsiteX5-99" fmla="*/ 2508776 w 2658882"/>
              <a:gd name="connsiteY5-100" fmla="*/ 3728684 h 4093540"/>
              <a:gd name="connsiteX6-101" fmla="*/ 205473 w 2658882"/>
              <a:gd name="connsiteY6-102" fmla="*/ 4091915 h 4093540"/>
              <a:gd name="connsiteX7-103" fmla="*/ 62283 w 2658882"/>
              <a:gd name="connsiteY7-104" fmla="*/ 4051443 h 4093540"/>
              <a:gd name="connsiteX8-105" fmla="*/ 0 w 2658882"/>
              <a:gd name="connsiteY8-106" fmla="*/ 3916281 h 4093540"/>
              <a:gd name="connsiteX9-107" fmla="*/ 0 w 2658882"/>
              <a:gd name="connsiteY9-108" fmla="*/ 177803 h 4093540"/>
              <a:gd name="connsiteX10-109" fmla="*/ 62283 w 2658882"/>
              <a:gd name="connsiteY10-110" fmla="*/ 42612 h 4093540"/>
              <a:gd name="connsiteX0-111" fmla="*/ 62283 w 2658882"/>
              <a:gd name="connsiteY0-112" fmla="*/ 42612 h 4093540"/>
              <a:gd name="connsiteX1-113" fmla="*/ 205497 w 2658882"/>
              <a:gd name="connsiteY1-114" fmla="*/ 2144 h 4093540"/>
              <a:gd name="connsiteX2-115" fmla="*/ 2508800 w 2658882"/>
              <a:gd name="connsiteY2-116" fmla="*/ 365375 h 4093540"/>
              <a:gd name="connsiteX3-117" fmla="*/ 2658882 w 2658882"/>
              <a:gd name="connsiteY3-118" fmla="*/ 541004 h 4093540"/>
              <a:gd name="connsiteX4-119" fmla="*/ 2658882 w 2658882"/>
              <a:gd name="connsiteY4-120" fmla="*/ 3553052 h 4093540"/>
              <a:gd name="connsiteX5-121" fmla="*/ 2508776 w 2658882"/>
              <a:gd name="connsiteY5-122" fmla="*/ 3728684 h 4093540"/>
              <a:gd name="connsiteX6-123" fmla="*/ 205473 w 2658882"/>
              <a:gd name="connsiteY6-124" fmla="*/ 4091915 h 4093540"/>
              <a:gd name="connsiteX7-125" fmla="*/ 62283 w 2658882"/>
              <a:gd name="connsiteY7-126" fmla="*/ 4051443 h 4093540"/>
              <a:gd name="connsiteX8-127" fmla="*/ 0 w 2658882"/>
              <a:gd name="connsiteY8-128" fmla="*/ 3916281 h 4093540"/>
              <a:gd name="connsiteX9-129" fmla="*/ 0 w 2658882"/>
              <a:gd name="connsiteY9-130" fmla="*/ 177803 h 4093540"/>
              <a:gd name="connsiteX10-131" fmla="*/ 62283 w 2658882"/>
              <a:gd name="connsiteY10-132" fmla="*/ 42612 h 4093540"/>
              <a:gd name="connsiteX0-133" fmla="*/ 62283 w 2658882"/>
              <a:gd name="connsiteY0-134" fmla="*/ 42612 h 4093540"/>
              <a:gd name="connsiteX1-135" fmla="*/ 205497 w 2658882"/>
              <a:gd name="connsiteY1-136" fmla="*/ 2144 h 4093540"/>
              <a:gd name="connsiteX2-137" fmla="*/ 2508800 w 2658882"/>
              <a:gd name="connsiteY2-138" fmla="*/ 365375 h 4093540"/>
              <a:gd name="connsiteX3-139" fmla="*/ 2658882 w 2658882"/>
              <a:gd name="connsiteY3-140" fmla="*/ 541004 h 4093540"/>
              <a:gd name="connsiteX4-141" fmla="*/ 2658882 w 2658882"/>
              <a:gd name="connsiteY4-142" fmla="*/ 3553052 h 4093540"/>
              <a:gd name="connsiteX5-143" fmla="*/ 2508776 w 2658882"/>
              <a:gd name="connsiteY5-144" fmla="*/ 3728684 h 4093540"/>
              <a:gd name="connsiteX6-145" fmla="*/ 205473 w 2658882"/>
              <a:gd name="connsiteY6-146" fmla="*/ 4091915 h 4093540"/>
              <a:gd name="connsiteX7-147" fmla="*/ 62283 w 2658882"/>
              <a:gd name="connsiteY7-148" fmla="*/ 4051443 h 4093540"/>
              <a:gd name="connsiteX8-149" fmla="*/ 0 w 2658882"/>
              <a:gd name="connsiteY8-150" fmla="*/ 3916281 h 4093540"/>
              <a:gd name="connsiteX9-151" fmla="*/ 0 w 2658882"/>
              <a:gd name="connsiteY9-152" fmla="*/ 177803 h 4093540"/>
              <a:gd name="connsiteX10-153" fmla="*/ 62283 w 2658882"/>
              <a:gd name="connsiteY10-154" fmla="*/ 42612 h 4093540"/>
              <a:gd name="connsiteX0-155" fmla="*/ 62283 w 2658882"/>
              <a:gd name="connsiteY0-156" fmla="*/ 42612 h 4093540"/>
              <a:gd name="connsiteX1-157" fmla="*/ 205497 w 2658882"/>
              <a:gd name="connsiteY1-158" fmla="*/ 2144 h 4093540"/>
              <a:gd name="connsiteX2-159" fmla="*/ 2508800 w 2658882"/>
              <a:gd name="connsiteY2-160" fmla="*/ 365375 h 4093540"/>
              <a:gd name="connsiteX3-161" fmla="*/ 2658882 w 2658882"/>
              <a:gd name="connsiteY3-162" fmla="*/ 541004 h 4093540"/>
              <a:gd name="connsiteX4-163" fmla="*/ 2658882 w 2658882"/>
              <a:gd name="connsiteY4-164" fmla="*/ 3553052 h 4093540"/>
              <a:gd name="connsiteX5-165" fmla="*/ 2508776 w 2658882"/>
              <a:gd name="connsiteY5-166" fmla="*/ 3728684 h 4093540"/>
              <a:gd name="connsiteX6-167" fmla="*/ 205473 w 2658882"/>
              <a:gd name="connsiteY6-168" fmla="*/ 4091915 h 4093540"/>
              <a:gd name="connsiteX7-169" fmla="*/ 62283 w 2658882"/>
              <a:gd name="connsiteY7-170" fmla="*/ 4051443 h 4093540"/>
              <a:gd name="connsiteX8-171" fmla="*/ 0 w 2658882"/>
              <a:gd name="connsiteY8-172" fmla="*/ 3916281 h 4093540"/>
              <a:gd name="connsiteX9-173" fmla="*/ 0 w 2658882"/>
              <a:gd name="connsiteY9-174" fmla="*/ 177803 h 4093540"/>
              <a:gd name="connsiteX10-175" fmla="*/ 62283 w 2658882"/>
              <a:gd name="connsiteY10-176" fmla="*/ 42612 h 4093540"/>
              <a:gd name="connsiteX0-177" fmla="*/ 62283 w 2658882"/>
              <a:gd name="connsiteY0-178" fmla="*/ 42612 h 4093540"/>
              <a:gd name="connsiteX1-179" fmla="*/ 205497 w 2658882"/>
              <a:gd name="connsiteY1-180" fmla="*/ 2144 h 4093540"/>
              <a:gd name="connsiteX2-181" fmla="*/ 2508800 w 2658882"/>
              <a:gd name="connsiteY2-182" fmla="*/ 365375 h 4093540"/>
              <a:gd name="connsiteX3-183" fmla="*/ 2658882 w 2658882"/>
              <a:gd name="connsiteY3-184" fmla="*/ 541004 h 4093540"/>
              <a:gd name="connsiteX4-185" fmla="*/ 2658882 w 2658882"/>
              <a:gd name="connsiteY4-186" fmla="*/ 3553052 h 4093540"/>
              <a:gd name="connsiteX5-187" fmla="*/ 2508776 w 2658882"/>
              <a:gd name="connsiteY5-188" fmla="*/ 3728684 h 4093540"/>
              <a:gd name="connsiteX6-189" fmla="*/ 205473 w 2658882"/>
              <a:gd name="connsiteY6-190" fmla="*/ 4091915 h 4093540"/>
              <a:gd name="connsiteX7-191" fmla="*/ 62283 w 2658882"/>
              <a:gd name="connsiteY7-192" fmla="*/ 4051443 h 4093540"/>
              <a:gd name="connsiteX8-193" fmla="*/ 0 w 2658882"/>
              <a:gd name="connsiteY8-194" fmla="*/ 3916281 h 4093540"/>
              <a:gd name="connsiteX9-195" fmla="*/ 0 w 2658882"/>
              <a:gd name="connsiteY9-196" fmla="*/ 177803 h 4093540"/>
              <a:gd name="connsiteX10-197" fmla="*/ 62283 w 2658882"/>
              <a:gd name="connsiteY10-198" fmla="*/ 42612 h 4093540"/>
              <a:gd name="connsiteX0-199" fmla="*/ 62283 w 2658882"/>
              <a:gd name="connsiteY0-200" fmla="*/ 42612 h 4092044"/>
              <a:gd name="connsiteX1-201" fmla="*/ 205497 w 2658882"/>
              <a:gd name="connsiteY1-202" fmla="*/ 2144 h 4092044"/>
              <a:gd name="connsiteX2-203" fmla="*/ 2508800 w 2658882"/>
              <a:gd name="connsiteY2-204" fmla="*/ 365375 h 4092044"/>
              <a:gd name="connsiteX3-205" fmla="*/ 2658882 w 2658882"/>
              <a:gd name="connsiteY3-206" fmla="*/ 541004 h 4092044"/>
              <a:gd name="connsiteX4-207" fmla="*/ 2658882 w 2658882"/>
              <a:gd name="connsiteY4-208" fmla="*/ 3553052 h 4092044"/>
              <a:gd name="connsiteX5-209" fmla="*/ 2508776 w 2658882"/>
              <a:gd name="connsiteY5-210" fmla="*/ 3728684 h 4092044"/>
              <a:gd name="connsiteX6-211" fmla="*/ 205473 w 2658882"/>
              <a:gd name="connsiteY6-212" fmla="*/ 4091915 h 4092044"/>
              <a:gd name="connsiteX7-213" fmla="*/ 62283 w 2658882"/>
              <a:gd name="connsiteY7-214" fmla="*/ 4051443 h 4092044"/>
              <a:gd name="connsiteX8-215" fmla="*/ 0 w 2658882"/>
              <a:gd name="connsiteY8-216" fmla="*/ 3916281 h 4092044"/>
              <a:gd name="connsiteX9-217" fmla="*/ 0 w 2658882"/>
              <a:gd name="connsiteY9-218" fmla="*/ 177803 h 4092044"/>
              <a:gd name="connsiteX10-219" fmla="*/ 62283 w 2658882"/>
              <a:gd name="connsiteY10-220" fmla="*/ 42612 h 4092044"/>
              <a:gd name="connsiteX0-221" fmla="*/ 62283 w 2658882"/>
              <a:gd name="connsiteY0-222" fmla="*/ 42612 h 4091915"/>
              <a:gd name="connsiteX1-223" fmla="*/ 205497 w 2658882"/>
              <a:gd name="connsiteY1-224" fmla="*/ 2144 h 4091915"/>
              <a:gd name="connsiteX2-225" fmla="*/ 2508800 w 2658882"/>
              <a:gd name="connsiteY2-226" fmla="*/ 365375 h 4091915"/>
              <a:gd name="connsiteX3-227" fmla="*/ 2658882 w 2658882"/>
              <a:gd name="connsiteY3-228" fmla="*/ 541004 h 4091915"/>
              <a:gd name="connsiteX4-229" fmla="*/ 2658882 w 2658882"/>
              <a:gd name="connsiteY4-230" fmla="*/ 3553052 h 4091915"/>
              <a:gd name="connsiteX5-231" fmla="*/ 2508776 w 2658882"/>
              <a:gd name="connsiteY5-232" fmla="*/ 3728684 h 4091915"/>
              <a:gd name="connsiteX6-233" fmla="*/ 205473 w 2658882"/>
              <a:gd name="connsiteY6-234" fmla="*/ 4091915 h 4091915"/>
              <a:gd name="connsiteX7-235" fmla="*/ 62283 w 2658882"/>
              <a:gd name="connsiteY7-236" fmla="*/ 4051443 h 4091915"/>
              <a:gd name="connsiteX8-237" fmla="*/ 0 w 2658882"/>
              <a:gd name="connsiteY8-238" fmla="*/ 3916281 h 4091915"/>
              <a:gd name="connsiteX9-239" fmla="*/ 0 w 2658882"/>
              <a:gd name="connsiteY9-240" fmla="*/ 177803 h 4091915"/>
              <a:gd name="connsiteX10-241" fmla="*/ 62283 w 2658882"/>
              <a:gd name="connsiteY10-242" fmla="*/ 42612 h 4091915"/>
              <a:gd name="connsiteX0-243" fmla="*/ 62283 w 2658882"/>
              <a:gd name="connsiteY0-244" fmla="*/ 42612 h 4092475"/>
              <a:gd name="connsiteX1-245" fmla="*/ 205497 w 2658882"/>
              <a:gd name="connsiteY1-246" fmla="*/ 2144 h 4092475"/>
              <a:gd name="connsiteX2-247" fmla="*/ 2508800 w 2658882"/>
              <a:gd name="connsiteY2-248" fmla="*/ 365375 h 4092475"/>
              <a:gd name="connsiteX3-249" fmla="*/ 2658882 w 2658882"/>
              <a:gd name="connsiteY3-250" fmla="*/ 541004 h 4092475"/>
              <a:gd name="connsiteX4-251" fmla="*/ 2658882 w 2658882"/>
              <a:gd name="connsiteY4-252" fmla="*/ 3553052 h 4092475"/>
              <a:gd name="connsiteX5-253" fmla="*/ 2508776 w 2658882"/>
              <a:gd name="connsiteY5-254" fmla="*/ 3728684 h 4092475"/>
              <a:gd name="connsiteX6-255" fmla="*/ 205473 w 2658882"/>
              <a:gd name="connsiteY6-256" fmla="*/ 4091915 h 4092475"/>
              <a:gd name="connsiteX7-257" fmla="*/ 62283 w 2658882"/>
              <a:gd name="connsiteY7-258" fmla="*/ 4051443 h 4092475"/>
              <a:gd name="connsiteX8-259" fmla="*/ 0 w 2658882"/>
              <a:gd name="connsiteY8-260" fmla="*/ 3916281 h 4092475"/>
              <a:gd name="connsiteX9-261" fmla="*/ 0 w 2658882"/>
              <a:gd name="connsiteY9-262" fmla="*/ 177803 h 4092475"/>
              <a:gd name="connsiteX10-263" fmla="*/ 62283 w 2658882"/>
              <a:gd name="connsiteY10-264" fmla="*/ 42612 h 4092475"/>
              <a:gd name="connsiteX0-265" fmla="*/ 62283 w 2658882"/>
              <a:gd name="connsiteY0-266" fmla="*/ 42612 h 4094059"/>
              <a:gd name="connsiteX1-267" fmla="*/ 205497 w 2658882"/>
              <a:gd name="connsiteY1-268" fmla="*/ 2144 h 4094059"/>
              <a:gd name="connsiteX2-269" fmla="*/ 2508800 w 2658882"/>
              <a:gd name="connsiteY2-270" fmla="*/ 365375 h 4094059"/>
              <a:gd name="connsiteX3-271" fmla="*/ 2658882 w 2658882"/>
              <a:gd name="connsiteY3-272" fmla="*/ 541004 h 4094059"/>
              <a:gd name="connsiteX4-273" fmla="*/ 2658882 w 2658882"/>
              <a:gd name="connsiteY4-274" fmla="*/ 3553052 h 4094059"/>
              <a:gd name="connsiteX5-275" fmla="*/ 2508776 w 2658882"/>
              <a:gd name="connsiteY5-276" fmla="*/ 3728684 h 4094059"/>
              <a:gd name="connsiteX6-277" fmla="*/ 205473 w 2658882"/>
              <a:gd name="connsiteY6-278" fmla="*/ 4091915 h 4094059"/>
              <a:gd name="connsiteX7-279" fmla="*/ 62283 w 2658882"/>
              <a:gd name="connsiteY7-280" fmla="*/ 4051443 h 4094059"/>
              <a:gd name="connsiteX8-281" fmla="*/ 0 w 2658882"/>
              <a:gd name="connsiteY8-282" fmla="*/ 3916281 h 4094059"/>
              <a:gd name="connsiteX9-283" fmla="*/ 0 w 2658882"/>
              <a:gd name="connsiteY9-284" fmla="*/ 177803 h 4094059"/>
              <a:gd name="connsiteX10-285" fmla="*/ 62283 w 2658882"/>
              <a:gd name="connsiteY10-286" fmla="*/ 42612 h 4094059"/>
              <a:gd name="connsiteX0-287" fmla="*/ 62283 w 2658882"/>
              <a:gd name="connsiteY0-288" fmla="*/ 42612 h 4094059"/>
              <a:gd name="connsiteX1-289" fmla="*/ 205497 w 2658882"/>
              <a:gd name="connsiteY1-290" fmla="*/ 2144 h 4094059"/>
              <a:gd name="connsiteX2-291" fmla="*/ 2508800 w 2658882"/>
              <a:gd name="connsiteY2-292" fmla="*/ 365375 h 4094059"/>
              <a:gd name="connsiteX3-293" fmla="*/ 2658882 w 2658882"/>
              <a:gd name="connsiteY3-294" fmla="*/ 541004 h 4094059"/>
              <a:gd name="connsiteX4-295" fmla="*/ 2658882 w 2658882"/>
              <a:gd name="connsiteY4-296" fmla="*/ 3553052 h 4094059"/>
              <a:gd name="connsiteX5-297" fmla="*/ 2508776 w 2658882"/>
              <a:gd name="connsiteY5-298" fmla="*/ 3728684 h 4094059"/>
              <a:gd name="connsiteX6-299" fmla="*/ 205473 w 2658882"/>
              <a:gd name="connsiteY6-300" fmla="*/ 4091915 h 4094059"/>
              <a:gd name="connsiteX7-301" fmla="*/ 62283 w 2658882"/>
              <a:gd name="connsiteY7-302" fmla="*/ 4051443 h 4094059"/>
              <a:gd name="connsiteX8-303" fmla="*/ 0 w 2658882"/>
              <a:gd name="connsiteY8-304" fmla="*/ 3916281 h 4094059"/>
              <a:gd name="connsiteX9-305" fmla="*/ 0 w 2658882"/>
              <a:gd name="connsiteY9-306" fmla="*/ 177803 h 4094059"/>
              <a:gd name="connsiteX10-307" fmla="*/ 62283 w 2658882"/>
              <a:gd name="connsiteY10-308" fmla="*/ 42612 h 4094059"/>
              <a:gd name="connsiteX0-309" fmla="*/ 62283 w 2658882"/>
              <a:gd name="connsiteY0-310" fmla="*/ 42612 h 4094059"/>
              <a:gd name="connsiteX1-311" fmla="*/ 205497 w 2658882"/>
              <a:gd name="connsiteY1-312" fmla="*/ 2144 h 4094059"/>
              <a:gd name="connsiteX2-313" fmla="*/ 2508800 w 2658882"/>
              <a:gd name="connsiteY2-314" fmla="*/ 365375 h 4094059"/>
              <a:gd name="connsiteX3-315" fmla="*/ 2658882 w 2658882"/>
              <a:gd name="connsiteY3-316" fmla="*/ 541004 h 4094059"/>
              <a:gd name="connsiteX4-317" fmla="*/ 2658882 w 2658882"/>
              <a:gd name="connsiteY4-318" fmla="*/ 3553052 h 4094059"/>
              <a:gd name="connsiteX5-319" fmla="*/ 2508776 w 2658882"/>
              <a:gd name="connsiteY5-320" fmla="*/ 3728684 h 4094059"/>
              <a:gd name="connsiteX6-321" fmla="*/ 205473 w 2658882"/>
              <a:gd name="connsiteY6-322" fmla="*/ 4091915 h 4094059"/>
              <a:gd name="connsiteX7-323" fmla="*/ 62283 w 2658882"/>
              <a:gd name="connsiteY7-324" fmla="*/ 4051443 h 4094059"/>
              <a:gd name="connsiteX8-325" fmla="*/ 0 w 2658882"/>
              <a:gd name="connsiteY8-326" fmla="*/ 3916281 h 4094059"/>
              <a:gd name="connsiteX9-327" fmla="*/ 0 w 2658882"/>
              <a:gd name="connsiteY9-328" fmla="*/ 177803 h 4094059"/>
              <a:gd name="connsiteX10-329" fmla="*/ 62283 w 2658882"/>
              <a:gd name="connsiteY10-330" fmla="*/ 42612 h 4094059"/>
              <a:gd name="connsiteX0-331" fmla="*/ 62283 w 2658882"/>
              <a:gd name="connsiteY0-332" fmla="*/ 42612 h 4094059"/>
              <a:gd name="connsiteX1-333" fmla="*/ 205497 w 2658882"/>
              <a:gd name="connsiteY1-334" fmla="*/ 2144 h 4094059"/>
              <a:gd name="connsiteX2-335" fmla="*/ 2508800 w 2658882"/>
              <a:gd name="connsiteY2-336" fmla="*/ 365375 h 4094059"/>
              <a:gd name="connsiteX3-337" fmla="*/ 2658882 w 2658882"/>
              <a:gd name="connsiteY3-338" fmla="*/ 541004 h 4094059"/>
              <a:gd name="connsiteX4-339" fmla="*/ 2658882 w 2658882"/>
              <a:gd name="connsiteY4-340" fmla="*/ 3553052 h 4094059"/>
              <a:gd name="connsiteX5-341" fmla="*/ 2508776 w 2658882"/>
              <a:gd name="connsiteY5-342" fmla="*/ 3728684 h 4094059"/>
              <a:gd name="connsiteX6-343" fmla="*/ 205473 w 2658882"/>
              <a:gd name="connsiteY6-344" fmla="*/ 4091915 h 4094059"/>
              <a:gd name="connsiteX7-345" fmla="*/ 62283 w 2658882"/>
              <a:gd name="connsiteY7-346" fmla="*/ 4051443 h 4094059"/>
              <a:gd name="connsiteX8-347" fmla="*/ 0 w 2658882"/>
              <a:gd name="connsiteY8-348" fmla="*/ 3916281 h 4094059"/>
              <a:gd name="connsiteX9-349" fmla="*/ 0 w 2658882"/>
              <a:gd name="connsiteY9-350" fmla="*/ 177803 h 4094059"/>
              <a:gd name="connsiteX10-351" fmla="*/ 62283 w 2658882"/>
              <a:gd name="connsiteY10-352" fmla="*/ 42612 h 4094059"/>
              <a:gd name="connsiteX0-353" fmla="*/ 62283 w 2658882"/>
              <a:gd name="connsiteY0-354" fmla="*/ 42612 h 4094059"/>
              <a:gd name="connsiteX1-355" fmla="*/ 205497 w 2658882"/>
              <a:gd name="connsiteY1-356" fmla="*/ 2144 h 4094059"/>
              <a:gd name="connsiteX2-357" fmla="*/ 2508800 w 2658882"/>
              <a:gd name="connsiteY2-358" fmla="*/ 365375 h 4094059"/>
              <a:gd name="connsiteX3-359" fmla="*/ 2658882 w 2658882"/>
              <a:gd name="connsiteY3-360" fmla="*/ 541004 h 4094059"/>
              <a:gd name="connsiteX4-361" fmla="*/ 2658882 w 2658882"/>
              <a:gd name="connsiteY4-362" fmla="*/ 3553052 h 4094059"/>
              <a:gd name="connsiteX5-363" fmla="*/ 2508776 w 2658882"/>
              <a:gd name="connsiteY5-364" fmla="*/ 3728684 h 4094059"/>
              <a:gd name="connsiteX6-365" fmla="*/ 205473 w 2658882"/>
              <a:gd name="connsiteY6-366" fmla="*/ 4091915 h 4094059"/>
              <a:gd name="connsiteX7-367" fmla="*/ 62283 w 2658882"/>
              <a:gd name="connsiteY7-368" fmla="*/ 4051443 h 4094059"/>
              <a:gd name="connsiteX8-369" fmla="*/ 0 w 2658882"/>
              <a:gd name="connsiteY8-370" fmla="*/ 3916281 h 4094059"/>
              <a:gd name="connsiteX9-371" fmla="*/ 0 w 2658882"/>
              <a:gd name="connsiteY9-372" fmla="*/ 177803 h 4094059"/>
              <a:gd name="connsiteX10-373" fmla="*/ 62283 w 2658882"/>
              <a:gd name="connsiteY10-374" fmla="*/ 42612 h 4094059"/>
              <a:gd name="connsiteX0-375" fmla="*/ 62283 w 2658882"/>
              <a:gd name="connsiteY0-376" fmla="*/ 42612 h 4094059"/>
              <a:gd name="connsiteX1-377" fmla="*/ 205497 w 2658882"/>
              <a:gd name="connsiteY1-378" fmla="*/ 2144 h 4094059"/>
              <a:gd name="connsiteX2-379" fmla="*/ 2508800 w 2658882"/>
              <a:gd name="connsiteY2-380" fmla="*/ 365375 h 4094059"/>
              <a:gd name="connsiteX3-381" fmla="*/ 2658882 w 2658882"/>
              <a:gd name="connsiteY3-382" fmla="*/ 541004 h 4094059"/>
              <a:gd name="connsiteX4-383" fmla="*/ 2658882 w 2658882"/>
              <a:gd name="connsiteY4-384" fmla="*/ 3553052 h 4094059"/>
              <a:gd name="connsiteX5-385" fmla="*/ 2508776 w 2658882"/>
              <a:gd name="connsiteY5-386" fmla="*/ 3728684 h 4094059"/>
              <a:gd name="connsiteX6-387" fmla="*/ 205473 w 2658882"/>
              <a:gd name="connsiteY6-388" fmla="*/ 4091915 h 4094059"/>
              <a:gd name="connsiteX7-389" fmla="*/ 62283 w 2658882"/>
              <a:gd name="connsiteY7-390" fmla="*/ 4051443 h 4094059"/>
              <a:gd name="connsiteX8-391" fmla="*/ 0 w 2658882"/>
              <a:gd name="connsiteY8-392" fmla="*/ 3916281 h 4094059"/>
              <a:gd name="connsiteX9-393" fmla="*/ 0 w 2658882"/>
              <a:gd name="connsiteY9-394" fmla="*/ 177803 h 4094059"/>
              <a:gd name="connsiteX10-395" fmla="*/ 62283 w 2658882"/>
              <a:gd name="connsiteY10-396" fmla="*/ 42612 h 40940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2658882" h="4094059">
                <a:moveTo>
                  <a:pt x="62283" y="42612"/>
                </a:moveTo>
                <a:cubicBezTo>
                  <a:pt x="101616" y="8995"/>
                  <a:pt x="154387" y="-5916"/>
                  <a:pt x="205497" y="2144"/>
                </a:cubicBezTo>
                <a:cubicBezTo>
                  <a:pt x="205497" y="2144"/>
                  <a:pt x="2508800" y="365375"/>
                  <a:pt x="2508800" y="365375"/>
                </a:cubicBezTo>
                <a:cubicBezTo>
                  <a:pt x="2599348" y="379655"/>
                  <a:pt x="2658882" y="449336"/>
                  <a:pt x="2658882" y="541004"/>
                </a:cubicBezTo>
                <a:cubicBezTo>
                  <a:pt x="2658882" y="541004"/>
                  <a:pt x="2658882" y="3553052"/>
                  <a:pt x="2658882" y="3553052"/>
                </a:cubicBezTo>
                <a:cubicBezTo>
                  <a:pt x="2658882" y="3644720"/>
                  <a:pt x="2599325" y="3714404"/>
                  <a:pt x="2508776" y="3728684"/>
                </a:cubicBezTo>
                <a:cubicBezTo>
                  <a:pt x="2508776" y="3728684"/>
                  <a:pt x="205473" y="4091915"/>
                  <a:pt x="205473" y="4091915"/>
                </a:cubicBezTo>
                <a:cubicBezTo>
                  <a:pt x="154364" y="4099976"/>
                  <a:pt x="101616" y="4085060"/>
                  <a:pt x="62283" y="4051443"/>
                </a:cubicBezTo>
                <a:cubicBezTo>
                  <a:pt x="22950" y="4017828"/>
                  <a:pt x="0" y="3968024"/>
                  <a:pt x="0" y="3916281"/>
                </a:cubicBezTo>
                <a:cubicBezTo>
                  <a:pt x="0" y="3916282"/>
                  <a:pt x="0" y="177804"/>
                  <a:pt x="0" y="177803"/>
                </a:cubicBezTo>
                <a:cubicBezTo>
                  <a:pt x="0" y="126063"/>
                  <a:pt x="22950" y="76228"/>
                  <a:pt x="62283" y="42612"/>
                </a:cubicBezTo>
                <a:close/>
              </a:path>
            </a:pathLst>
          </a:custGeom>
          <a:gradFill flip="none" rotWithShape="1">
            <a:gsLst>
              <a:gs pos="90000">
                <a:schemeClr val="accent1">
                  <a:alpha val="100000"/>
                </a:schemeClr>
              </a:gs>
              <a:gs pos="0">
                <a:schemeClr val="accent1">
                  <a:lumMod val="60000"/>
                  <a:lumOff val="40000"/>
                  <a:alpha val="100000"/>
                </a:schemeClr>
              </a:gs>
            </a:gsLst>
            <a:lin ang="10800000" scaled="1"/>
            <a:tileRect/>
          </a:gradFill>
          <a:ln w="9525" cap="flat">
            <a:noFill/>
            <a:prstDash val="solid"/>
            <a:miter/>
          </a:ln>
          <a:effectLst/>
        </p:spPr>
        <p:txBody>
          <a:bodyPr rtlCol="0" anchor="ctr">
            <a:noAutofit/>
          </a:bodyPr>
          <a:lstStyle/>
          <a:p>
            <a:pPr lvl="0" algn="l">
              <a:buClrTx/>
              <a:buSzTx/>
              <a:buFontTx/>
            </a:pPr>
            <a:endParaRPr lang="zh-CN" altLang="en-US">
              <a:solidFill>
                <a:schemeClr val="tx1"/>
              </a:solidFill>
              <a:sym typeface="+mn-ea"/>
            </a:endParaRPr>
          </a:p>
        </p:txBody>
      </p:sp>
      <p:sp>
        <p:nvSpPr>
          <p:cNvPr id="24" name="文本框 23"/>
          <p:cNvSpPr txBox="1"/>
          <p:nvPr>
            <p:custDataLst>
              <p:tags r:id="rId6"/>
            </p:custDataLst>
          </p:nvPr>
        </p:nvSpPr>
        <p:spPr>
          <a:xfrm>
            <a:off x="9136573" y="2429735"/>
            <a:ext cx="2017737" cy="400538"/>
          </a:xfrm>
          <a:prstGeom prst="rect">
            <a:avLst/>
          </a:prstGeom>
          <a:noFill/>
        </p:spPr>
        <p:txBody>
          <a:bodyPr wrap="square" lIns="0" tIns="0" rIns="0" bIns="0" rtlCol="0">
            <a:noAutofit/>
          </a:bodyPr>
          <a:lstStyle/>
          <a:p>
            <a:pPr algn="l"/>
            <a:r>
              <a:rPr lang="zh-CN" altLang="en-US" sz="2000" b="1" dirty="0">
                <a:solidFill>
                  <a:srgbClr val="FFFFFF"/>
                </a:solidFill>
              </a:rPr>
              <a:t>素质目标</a:t>
            </a:r>
            <a:endParaRPr lang="zh-CN" altLang="en-US" sz="2000" b="1" dirty="0">
              <a:solidFill>
                <a:srgbClr val="FFFFFF"/>
              </a:solidFill>
            </a:endParaRPr>
          </a:p>
        </p:txBody>
      </p:sp>
      <p:sp>
        <p:nvSpPr>
          <p:cNvPr id="9" name="文本框 8"/>
          <p:cNvSpPr txBox="1"/>
          <p:nvPr>
            <p:custDataLst>
              <p:tags r:id="rId7"/>
            </p:custDataLst>
          </p:nvPr>
        </p:nvSpPr>
        <p:spPr>
          <a:xfrm>
            <a:off x="1112786" y="3610615"/>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lnSpc>
                <a:spcPct val="100000"/>
              </a:lnSpc>
              <a:spcBef>
                <a:spcPts val="2100"/>
              </a:spcBef>
            </a:pPr>
            <a:r>
              <a:rPr lang="en-US" altLang="zh-CN" dirty="0">
                <a:solidFill>
                  <a:srgbClr val="FFFFFF"/>
                </a:solidFill>
                <a:sym typeface="+mn-ea"/>
              </a:rPr>
              <a:t>1.</a:t>
            </a:r>
            <a:r>
              <a:rPr lang="zh-CN" altLang="en-US" dirty="0">
                <a:solidFill>
                  <a:srgbClr val="FFFFFF"/>
                </a:solidFill>
                <a:sym typeface="+mn-ea"/>
              </a:rPr>
              <a:t>了解时间序列的构成要素与种类</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2.</a:t>
            </a:r>
            <a:r>
              <a:rPr lang="zh-CN" altLang="en-US" dirty="0">
                <a:solidFill>
                  <a:srgbClr val="FFFFFF"/>
                </a:solidFill>
                <a:sym typeface="+mn-ea"/>
              </a:rPr>
              <a:t>掌握水平指标和速度指标的计算与应用</a:t>
            </a:r>
            <a:r>
              <a:rPr lang="en-US" altLang="zh-CN" dirty="0">
                <a:solidFill>
                  <a:srgbClr val="FFFFFF"/>
                </a:solidFill>
                <a:sym typeface="+mn-ea"/>
              </a:rPr>
              <a:t>;</a:t>
            </a:r>
            <a:endParaRPr lang="en-US" altLang="zh-CN" dirty="0">
              <a:solidFill>
                <a:srgbClr val="FFFFFF"/>
              </a:solidFill>
              <a:sym typeface="+mn-ea"/>
            </a:endParaRPr>
          </a:p>
          <a:p>
            <a:pPr fontAlgn="auto">
              <a:lnSpc>
                <a:spcPct val="100000"/>
              </a:lnSpc>
              <a:spcBef>
                <a:spcPts val="2100"/>
              </a:spcBef>
            </a:pPr>
            <a:r>
              <a:rPr lang="en-US" altLang="zh-CN" dirty="0">
                <a:solidFill>
                  <a:srgbClr val="FFFFFF"/>
                </a:solidFill>
                <a:sym typeface="+mn-ea"/>
              </a:rPr>
              <a:t>3.</a:t>
            </a:r>
            <a:r>
              <a:rPr lang="zh-CN" altLang="en-US" dirty="0">
                <a:solidFill>
                  <a:srgbClr val="FFFFFF"/>
                </a:solidFill>
                <a:sym typeface="+mn-ea"/>
              </a:rPr>
              <a:t>了解现象趋势分析的方法。</a:t>
            </a:r>
            <a:endParaRPr lang="zh-CN" altLang="en-US" dirty="0">
              <a:solidFill>
                <a:srgbClr val="FFFFFF"/>
              </a:solidFill>
              <a:sym typeface="+mn-ea"/>
            </a:endParaRPr>
          </a:p>
        </p:txBody>
      </p:sp>
      <p:sp>
        <p:nvSpPr>
          <p:cNvPr id="10" name="文本框 9"/>
          <p:cNvSpPr txBox="1"/>
          <p:nvPr>
            <p:custDataLst>
              <p:tags r:id="rId8"/>
            </p:custDataLst>
          </p:nvPr>
        </p:nvSpPr>
        <p:spPr>
          <a:xfrm>
            <a:off x="4998452"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能够根据不同时间变动的数据分析其变动规律</a:t>
            </a:r>
            <a:r>
              <a:rPr lang="en-US" altLang="zh-CN" dirty="0">
                <a:solidFill>
                  <a:srgbClr val="FFFFFF"/>
                </a:solidFill>
                <a:sym typeface="+mn-ea"/>
              </a:rPr>
              <a:t>;</a:t>
            </a:r>
            <a:endParaRPr lang="en-US" altLang="zh-CN"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能用水平指标和速度指标分析社会经济问题。</a:t>
            </a:r>
            <a:endParaRPr lang="zh-CN" altLang="en-US" dirty="0">
              <a:solidFill>
                <a:srgbClr val="FFFFFF"/>
              </a:solidFill>
              <a:sym typeface="+mn-ea"/>
            </a:endParaRPr>
          </a:p>
        </p:txBody>
      </p:sp>
      <p:sp>
        <p:nvSpPr>
          <p:cNvPr id="11" name="文本框 10"/>
          <p:cNvSpPr txBox="1"/>
          <p:nvPr>
            <p:custDataLst>
              <p:tags r:id="rId9"/>
            </p:custDataLst>
          </p:nvPr>
        </p:nvSpPr>
        <p:spPr>
          <a:xfrm>
            <a:off x="8737306" y="3426157"/>
            <a:ext cx="2342242" cy="1938693"/>
          </a:xfrm>
          <a:prstGeom prst="rect">
            <a:avLst/>
          </a:prstGeom>
          <a:noFill/>
        </p:spPr>
        <p:txBody>
          <a:bodyPr wrap="square" lIns="0" tIns="0" rIns="0" bIns="0" rtlCol="0" anchor="ctr" anchorCtr="0">
            <a:noAutofit/>
          </a:bodyPr>
          <a:lstStyle>
            <a:defPPr>
              <a:defRPr lang="zh-CN"/>
            </a:defPPr>
            <a:lvl1pPr marL="285750" indent="-285750">
              <a:lnSpc>
                <a:spcPct val="130000"/>
              </a:lnSpc>
              <a:buSzPct val="75000"/>
              <a:buFont typeface="Wingdings" panose="05000000000000000000" charset="0"/>
              <a:buChar char="n"/>
              <a:defRPr sz="1400" kern="0" spc="0">
                <a:ln>
                  <a:noFill/>
                  <a:prstDash val="sysDot"/>
                </a:ln>
                <a:solidFill>
                  <a:schemeClr val="bg1"/>
                </a:solidFill>
                <a:latin typeface="+mn-ea"/>
              </a:defRPr>
            </a:lvl1pPr>
          </a:lstStyle>
          <a:p>
            <a:pPr fontAlgn="auto">
              <a:spcBef>
                <a:spcPts val="2100"/>
              </a:spcBef>
            </a:pPr>
            <a:r>
              <a:rPr lang="en-US" altLang="zh-CN" dirty="0">
                <a:solidFill>
                  <a:srgbClr val="FFFFFF"/>
                </a:solidFill>
                <a:sym typeface="+mn-ea"/>
              </a:rPr>
              <a:t>1.</a:t>
            </a:r>
            <a:r>
              <a:rPr lang="zh-CN" altLang="en-US" dirty="0">
                <a:solidFill>
                  <a:srgbClr val="FFFFFF"/>
                </a:solidFill>
                <a:sym typeface="+mn-ea"/>
              </a:rPr>
              <a:t>坚定辩证唯物主义思想，理解统计学中对立统一、部分与整体的哲学思路。</a:t>
            </a:r>
            <a:endParaRPr lang="zh-CN" altLang="en-US" dirty="0">
              <a:solidFill>
                <a:srgbClr val="FFFFFF"/>
              </a:solidFill>
              <a:sym typeface="+mn-ea"/>
            </a:endParaRPr>
          </a:p>
          <a:p>
            <a:pPr fontAlgn="auto">
              <a:spcBef>
                <a:spcPts val="2100"/>
              </a:spcBef>
            </a:pPr>
            <a:r>
              <a:rPr lang="en-US" altLang="zh-CN" dirty="0">
                <a:solidFill>
                  <a:srgbClr val="FFFFFF"/>
                </a:solidFill>
                <a:sym typeface="+mn-ea"/>
              </a:rPr>
              <a:t>2.</a:t>
            </a:r>
            <a:r>
              <a:rPr lang="zh-CN" altLang="en-US" dirty="0">
                <a:solidFill>
                  <a:srgbClr val="FFFFFF"/>
                </a:solidFill>
                <a:sym typeface="+mn-ea"/>
              </a:rPr>
              <a:t>用发展的眼光看待问题和数据，培育理性思维和批判精神。</a:t>
            </a:r>
            <a:endParaRPr lang="zh-CN" altLang="en-US" dirty="0">
              <a:solidFill>
                <a:srgbClr val="FFFFFF"/>
              </a:solidFill>
              <a:sym typeface="+mn-ea"/>
            </a:endParaRPr>
          </a:p>
        </p:txBody>
      </p:sp>
      <p:sp>
        <p:nvSpPr>
          <p:cNvPr id="12" name="文本框 11"/>
          <p:cNvSpPr txBox="1"/>
          <p:nvPr/>
        </p:nvSpPr>
        <p:spPr>
          <a:xfrm>
            <a:off x="986790" y="543560"/>
            <a:ext cx="4064000" cy="914400"/>
          </a:xfrm>
          <a:prstGeom prst="rect">
            <a:avLst/>
          </a:prstGeom>
          <a:noFill/>
        </p:spPr>
        <p:txBody>
          <a:bodyPr wrap="square" rtlCol="0">
            <a:normAutofit/>
          </a:bodyPr>
          <a:p>
            <a:pPr algn="l">
              <a:lnSpc>
                <a:spcPct val="140000"/>
              </a:lnSpc>
            </a:pPr>
            <a:r>
              <a:rPr lang="zh-CN" altLang="en-US" sz="2800" kern="100" dirty="0">
                <a:solidFill>
                  <a:schemeClr val="accent2">
                    <a:lumMod val="75000"/>
                  </a:schemeClr>
                </a:solidFill>
                <a:effectLst/>
                <a:latin typeface="+mn-ea"/>
                <a:cs typeface="江城圆体 400W" panose="020B0500000000000000" pitchFamily="34" charset="-122"/>
              </a:rPr>
              <a:t>学习目标</a:t>
            </a:r>
            <a:endParaRPr lang="zh-CN" altLang="en-US" sz="2800" kern="100" dirty="0">
              <a:solidFill>
                <a:schemeClr val="accent2">
                  <a:lumMod val="75000"/>
                </a:schemeClr>
              </a:solidFill>
              <a:effectLst/>
              <a:latin typeface="+mn-ea"/>
              <a:cs typeface="江城圆体 400W" panose="020B0500000000000000" pitchFamily="34"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randombar(horizontal)">
                                      <p:cBhvr>
                                        <p:cTn id="16" dur="500"/>
                                        <p:tgtEl>
                                          <p:spTgt spid="2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randombar(horizontal)">
                                      <p:cBhvr>
                                        <p:cTn id="19" dur="500"/>
                                        <p:tgtEl>
                                          <p:spTgt spid="23"/>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500"/>
                                        <p:tgtEl>
                                          <p:spTgt spid="2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randombar(horizontal)">
                                      <p:cBhvr>
                                        <p:cTn id="25" dur="500"/>
                                        <p:tgtEl>
                                          <p:spTgt spid="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8" grpId="0"/>
      <p:bldP spid="19" grpId="0" bldLvl="0" animBg="1"/>
      <p:bldP spid="20" grpId="0"/>
      <p:bldP spid="23" grpId="0" bldLvl="0" animBg="1"/>
      <p:bldP spid="24"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603250" y="400050"/>
            <a:ext cx="2172335"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一、发展</a:t>
            </a:r>
            <a:r>
              <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rPr>
              <a:t>速度</a:t>
            </a:r>
            <a:endPar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文本框 13"/>
          <p:cNvSpPr txBox="1"/>
          <p:nvPr/>
        </p:nvSpPr>
        <p:spPr>
          <a:xfrm>
            <a:off x="1495425" y="901065"/>
            <a:ext cx="9187815" cy="922020"/>
          </a:xfrm>
          <a:prstGeom prst="rect">
            <a:avLst/>
          </a:prstGeom>
          <a:noFill/>
        </p:spPr>
        <p:txBody>
          <a:bodyPr wrap="square" rtlCol="0" anchor="t">
            <a:spAutoFit/>
          </a:bodyPr>
          <a:p>
            <a:pPr>
              <a:lnSpc>
                <a:spcPct val="150000"/>
              </a:lnSpc>
            </a:pPr>
            <a:r>
              <a:rPr dirty="0">
                <a:latin typeface="微软雅黑" panose="020B0503020204020204" charset="-122"/>
                <a:ea typeface="微软雅黑" panose="020B0503020204020204" charset="-122"/>
                <a:cs typeface="微软雅黑" panose="020B0503020204020204" charset="-122"/>
                <a:sym typeface="+mn-ea"/>
              </a:rPr>
              <a:t>发展速度是时间序列中报告期水平与基期水平之比,表明社会经济现象在一定时期内的发展方向和程度,表示报告期水平已发展到基期水平的几分之几或若干倍</a:t>
            </a:r>
            <a:r>
              <a:rPr lang="zh-CN" dirty="0">
                <a:latin typeface="微软雅黑" panose="020B0503020204020204" charset="-122"/>
                <a:ea typeface="微软雅黑" panose="020B0503020204020204" charset="-122"/>
                <a:cs typeface="微软雅黑" panose="020B0503020204020204" charset="-122"/>
                <a:sym typeface="+mn-ea"/>
              </a:rPr>
              <a:t>。</a:t>
            </a:r>
            <a:endParaRPr lang="zh-CN" dirty="0">
              <a:latin typeface="微软雅黑" panose="020B0503020204020204" charset="-122"/>
              <a:ea typeface="微软雅黑" panose="020B0503020204020204" charset="-122"/>
              <a:cs typeface="微软雅黑" panose="020B0503020204020204" charset="-122"/>
              <a:sym typeface="+mn-ea"/>
            </a:endParaRPr>
          </a:p>
        </p:txBody>
      </p:sp>
      <p:pic>
        <p:nvPicPr>
          <p:cNvPr id="10" name="图片 9"/>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3008630" y="1925955"/>
            <a:ext cx="2209800" cy="638175"/>
          </a:xfrm>
          <a:prstGeom prst="rect">
            <a:avLst/>
          </a:prstGeom>
        </p:spPr>
      </p:pic>
      <p:sp>
        <p:nvSpPr>
          <p:cNvPr id="12" name="文本框 11"/>
          <p:cNvSpPr txBox="1"/>
          <p:nvPr/>
        </p:nvSpPr>
        <p:spPr>
          <a:xfrm>
            <a:off x="1776095" y="1925955"/>
            <a:ext cx="1320800" cy="532765"/>
          </a:xfrm>
          <a:prstGeom prst="rect">
            <a:avLst/>
          </a:prstGeom>
          <a:noFill/>
        </p:spPr>
        <p:txBody>
          <a:bodyPr wrap="square" rtlCol="0">
            <a:normAutofit/>
          </a:bodyPr>
          <a:p>
            <a:pPr>
              <a:lnSpc>
                <a:spcPct val="140000"/>
              </a:lnSpc>
            </a:pPr>
            <a:r>
              <a:rPr lang="zh-CN" altLang="en-US" kern="100" dirty="0">
                <a:latin typeface="+mn-ea"/>
                <a:cs typeface="江城圆体 400W" panose="020B0500000000000000" pitchFamily="34" charset="-122"/>
              </a:rPr>
              <a:t>计算公式：</a:t>
            </a:r>
            <a:endParaRPr lang="zh-CN" altLang="en-US" kern="100" dirty="0">
              <a:latin typeface="+mn-ea"/>
              <a:cs typeface="江城圆体 400W" panose="020B0500000000000000" pitchFamily="34" charset="-122"/>
            </a:endParaRPr>
          </a:p>
        </p:txBody>
      </p:sp>
      <p:sp>
        <p:nvSpPr>
          <p:cNvPr id="100" name="文本框 99"/>
          <p:cNvSpPr txBox="1"/>
          <p:nvPr/>
        </p:nvSpPr>
        <p:spPr>
          <a:xfrm>
            <a:off x="1425575" y="2647950"/>
            <a:ext cx="9399905" cy="829945"/>
          </a:xfrm>
          <a:prstGeom prst="rect">
            <a:avLst/>
          </a:prstGeom>
          <a:noFill/>
          <a:ln w="9525">
            <a:noFill/>
          </a:ln>
        </p:spPr>
        <p:txBody>
          <a:bodyPr wrap="square">
            <a:spAutoFit/>
          </a:bodyPr>
          <a:p>
            <a:pPr indent="0" fontAlgn="auto">
              <a:lnSpc>
                <a:spcPct val="150000"/>
              </a:lnSpc>
            </a:pPr>
            <a:r>
              <a:rPr lang="en-US" sz="1600" b="0">
                <a:solidFill>
                  <a:srgbClr val="000000"/>
                </a:solidFill>
                <a:latin typeface="微软雅黑" panose="020B0503020204020204" charset="-122"/>
                <a:ea typeface="微软雅黑" panose="020B0503020204020204" charset="-122"/>
                <a:cs typeface="微软雅黑" panose="020B0503020204020204" charset="-122"/>
              </a:rPr>
              <a:t>1.</a:t>
            </a:r>
            <a:r>
              <a:rPr lang="zh-CN" sz="1600" b="0">
                <a:solidFill>
                  <a:srgbClr val="000000"/>
                </a:solidFill>
                <a:latin typeface="微软雅黑" panose="020B0503020204020204" charset="-122"/>
                <a:ea typeface="微软雅黑" panose="020B0503020204020204" charset="-122"/>
                <a:cs typeface="微软雅黑" panose="020B0503020204020204" charset="-122"/>
              </a:rPr>
              <a:t>环比发展速度</a:t>
            </a:r>
            <a:r>
              <a:rPr lang="zh-CN" sz="1600" b="0">
                <a:latin typeface="微软雅黑" panose="020B0503020204020204" charset="-122"/>
                <a:ea typeface="微软雅黑" panose="020B0503020204020204" charset="-122"/>
                <a:cs typeface="微软雅黑" panose="020B0503020204020204" charset="-122"/>
              </a:rPr>
              <a:t>环比发展速度是指报告期水平与前一期水平的比值</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表明现象逐期发展变化的程度。其计算公式为</a:t>
            </a:r>
            <a:r>
              <a:rPr lang="en-US" sz="1600" b="0">
                <a:latin typeface="微软雅黑" panose="020B0503020204020204" charset="-122"/>
                <a:ea typeface="微软雅黑" panose="020B0503020204020204" charset="-122"/>
                <a:cs typeface="微软雅黑" panose="020B0503020204020204" charset="-122"/>
              </a:rPr>
              <a:t>:</a:t>
            </a:r>
            <a:endParaRPr lang="zh-CN" altLang="en-US" sz="1600">
              <a:latin typeface="微软雅黑" panose="020B0503020204020204" charset="-122"/>
              <a:ea typeface="微软雅黑" panose="020B0503020204020204" charset="-122"/>
              <a:cs typeface="微软雅黑" panose="020B0503020204020204" charset="-122"/>
            </a:endParaRPr>
          </a:p>
        </p:txBody>
      </p:sp>
      <p:pic>
        <p:nvPicPr>
          <p:cNvPr id="13" name="图片 12"/>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1597660" y="3477895"/>
            <a:ext cx="2561590" cy="790575"/>
          </a:xfrm>
          <a:prstGeom prst="rect">
            <a:avLst/>
          </a:prstGeom>
        </p:spPr>
      </p:pic>
      <p:sp>
        <p:nvSpPr>
          <p:cNvPr id="15" name="文本框 14"/>
          <p:cNvSpPr txBox="1"/>
          <p:nvPr/>
        </p:nvSpPr>
        <p:spPr>
          <a:xfrm>
            <a:off x="1425575" y="4268470"/>
            <a:ext cx="8837930" cy="1198880"/>
          </a:xfrm>
          <a:prstGeom prst="rect">
            <a:avLst/>
          </a:prstGeom>
          <a:noFill/>
          <a:ln w="9525">
            <a:noFill/>
          </a:ln>
        </p:spPr>
        <p:txBody>
          <a:bodyPr wrap="square">
            <a:spAutoFit/>
          </a:bodyPr>
          <a:p>
            <a:pPr indent="0" fontAlgn="auto">
              <a:lnSpc>
                <a:spcPct val="150000"/>
              </a:lnSpc>
            </a:pPr>
            <a:r>
              <a:rPr lang="en-US" sz="1600" b="0">
                <a:solidFill>
                  <a:srgbClr val="000000"/>
                </a:solidFill>
                <a:latin typeface="微软雅黑" panose="020B0503020204020204" charset="-122"/>
                <a:ea typeface="微软雅黑" panose="020B0503020204020204" charset="-122"/>
                <a:cs typeface="微软雅黑" panose="020B0503020204020204" charset="-122"/>
              </a:rPr>
              <a:t>2.</a:t>
            </a:r>
            <a:r>
              <a:rPr lang="zh-CN" sz="1600" b="0">
                <a:solidFill>
                  <a:srgbClr val="000000"/>
                </a:solidFill>
                <a:latin typeface="微软雅黑" panose="020B0503020204020204" charset="-122"/>
                <a:ea typeface="微软雅黑" panose="020B0503020204020204" charset="-122"/>
                <a:cs typeface="微软雅黑" panose="020B0503020204020204" charset="-122"/>
              </a:rPr>
              <a:t>定基发展速度</a:t>
            </a:r>
            <a:r>
              <a:rPr lang="zh-CN" sz="1600" b="0">
                <a:latin typeface="微软雅黑" panose="020B0503020204020204" charset="-122"/>
                <a:ea typeface="微软雅黑" panose="020B0503020204020204" charset="-122"/>
                <a:cs typeface="微软雅黑" panose="020B0503020204020204" charset="-122"/>
              </a:rPr>
              <a:t>定基发展速度是指报告期发展水平与某一固定期水平</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通常是最初水平</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的比值</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表明现象在较长时期内总的发展变化程度</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又称总速度。</a:t>
            </a:r>
            <a:endParaRPr lang="zh-CN" altLang="en-US" sz="1600">
              <a:latin typeface="微软雅黑" panose="020B0503020204020204" charset="-122"/>
              <a:ea typeface="微软雅黑" panose="020B0503020204020204" charset="-122"/>
              <a:cs typeface="微软雅黑" panose="020B0503020204020204" charset="-122"/>
            </a:endParaRPr>
          </a:p>
        </p:txBody>
      </p:sp>
      <p:pic>
        <p:nvPicPr>
          <p:cNvPr id="16" name="图片 15"/>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1776095" y="5540375"/>
            <a:ext cx="2628265" cy="5715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5" name="内容占位符 4"/>
          <p:cNvGraphicFramePr>
            <a:graphicFrameLocks noGrp="1"/>
          </p:cNvGraphicFramePr>
          <p:nvPr>
            <p:ph idx="4294967295"/>
          </p:nvPr>
        </p:nvGraphicFramePr>
        <p:xfrm>
          <a:off x="803910" y="2032635"/>
          <a:ext cx="9675495" cy="1703070"/>
        </p:xfrm>
        <a:graphic>
          <a:graphicData uri="http://schemas.openxmlformats.org/drawingml/2006/table">
            <a:tbl>
              <a:tblPr firstRow="1" bandRow="1">
                <a:tableStyleId>{5C22544A-7EE6-4342-B048-85BDC9FD1C3A}</a:tableStyleId>
              </a:tblPr>
              <a:tblGrid>
                <a:gridCol w="2459990"/>
                <a:gridCol w="1133475"/>
                <a:gridCol w="1145540"/>
                <a:gridCol w="1125220"/>
                <a:gridCol w="1253490"/>
                <a:gridCol w="1176020"/>
                <a:gridCol w="1381760"/>
              </a:tblGrid>
              <a:tr h="457288">
                <a:tc>
                  <a:txBody>
                    <a:bodyPr/>
                    <a:p>
                      <a:pPr algn="l">
                        <a:buNone/>
                      </a:pPr>
                      <a:r>
                        <a:rPr lang="zh-CN" altLang="en-US" sz="1600"/>
                        <a:t>年份</a:t>
                      </a:r>
                      <a:endParaRPr lang="zh-CN" altLang="en-US" sz="1600"/>
                    </a:p>
                  </a:txBody>
                  <a:tcPr marT="45729" marB="45729"/>
                </a:tc>
                <a:tc>
                  <a:txBody>
                    <a:bodyPr/>
                    <a:p>
                      <a:pPr algn="ctr">
                        <a:buNone/>
                      </a:pPr>
                      <a:r>
                        <a:rPr lang="en-US" altLang="zh-CN" sz="1600"/>
                        <a:t>2017</a:t>
                      </a:r>
                      <a:endParaRPr lang="en-US" altLang="zh-CN" sz="1600"/>
                    </a:p>
                  </a:txBody>
                  <a:tcPr marT="45729" marB="45729"/>
                </a:tc>
                <a:tc>
                  <a:txBody>
                    <a:bodyPr/>
                    <a:p>
                      <a:pPr algn="ctr">
                        <a:buNone/>
                      </a:pPr>
                      <a:r>
                        <a:rPr lang="en-US" altLang="zh-CN" sz="1600"/>
                        <a:t>2018</a:t>
                      </a:r>
                      <a:endParaRPr lang="en-US" altLang="zh-CN" sz="1600"/>
                    </a:p>
                  </a:txBody>
                  <a:tcPr marT="45729" marB="45729"/>
                </a:tc>
                <a:tc>
                  <a:txBody>
                    <a:bodyPr/>
                    <a:p>
                      <a:pPr algn="ctr">
                        <a:buNone/>
                      </a:pPr>
                      <a:r>
                        <a:rPr lang="en-US" altLang="zh-CN" sz="1600"/>
                        <a:t>2019</a:t>
                      </a:r>
                      <a:endParaRPr lang="en-US" altLang="zh-CN" sz="1600"/>
                    </a:p>
                  </a:txBody>
                  <a:tcPr marT="45729" marB="45729"/>
                </a:tc>
                <a:tc>
                  <a:txBody>
                    <a:bodyPr/>
                    <a:p>
                      <a:pPr algn="ctr">
                        <a:buNone/>
                      </a:pPr>
                      <a:r>
                        <a:rPr lang="en-US" altLang="zh-CN" sz="1600"/>
                        <a:t>2020</a:t>
                      </a:r>
                      <a:endParaRPr lang="en-US" altLang="zh-CN" sz="1600"/>
                    </a:p>
                  </a:txBody>
                  <a:tcPr marT="45729" marB="45729"/>
                </a:tc>
                <a:tc>
                  <a:txBody>
                    <a:bodyPr/>
                    <a:p>
                      <a:pPr algn="ctr">
                        <a:buNone/>
                      </a:pPr>
                      <a:r>
                        <a:rPr lang="en-US" altLang="zh-CN" sz="1600"/>
                        <a:t>2021</a:t>
                      </a:r>
                      <a:endParaRPr lang="en-US" altLang="zh-CN" sz="1600"/>
                    </a:p>
                  </a:txBody>
                  <a:tcPr marT="45729" marB="45729"/>
                </a:tc>
                <a:tc>
                  <a:txBody>
                    <a:bodyPr/>
                    <a:p>
                      <a:pPr algn="ctr">
                        <a:buNone/>
                      </a:pPr>
                      <a:r>
                        <a:rPr lang="en-US" altLang="zh-CN" sz="1600"/>
                        <a:t>2022</a:t>
                      </a:r>
                      <a:endParaRPr lang="en-US" altLang="zh-CN" sz="1600"/>
                    </a:p>
                  </a:txBody>
                  <a:tcPr marT="45729" marB="45729"/>
                </a:tc>
              </a:tr>
              <a:tr h="429260">
                <a:tc>
                  <a:txBody>
                    <a:bodyPr/>
                    <a:p>
                      <a:pPr algn="l">
                        <a:buNone/>
                      </a:pPr>
                      <a:r>
                        <a:rPr lang="zh-CN" altLang="en-US" sz="1600"/>
                        <a:t>社会消费品零售总额（亿）</a:t>
                      </a:r>
                      <a:endParaRPr lang="zh-CN" altLang="en-US" sz="1600"/>
                    </a:p>
                  </a:txBody>
                  <a:tcPr marT="45729" marB="45729"/>
                </a:tc>
                <a:tc>
                  <a:txBody>
                    <a:bodyPr/>
                    <a:p>
                      <a:pPr algn="ctr">
                        <a:buNone/>
                      </a:pPr>
                      <a:r>
                        <a:rPr lang="en-US" altLang="zh-CN" sz="1600"/>
                        <a:t>183919</a:t>
                      </a:r>
                      <a:endParaRPr lang="en-US" altLang="zh-CN" sz="1600"/>
                    </a:p>
                  </a:txBody>
                  <a:tcPr marT="45729" marB="45729"/>
                </a:tc>
                <a:tc>
                  <a:txBody>
                    <a:bodyPr/>
                    <a:p>
                      <a:pPr algn="ctr">
                        <a:buNone/>
                      </a:pPr>
                      <a:r>
                        <a:rPr lang="en-US" altLang="zh-CN" sz="1600"/>
                        <a:t>210307</a:t>
                      </a:r>
                      <a:endParaRPr lang="en-US" altLang="zh-CN" sz="1600"/>
                    </a:p>
                  </a:txBody>
                  <a:tcPr marT="45729" marB="45729"/>
                </a:tc>
                <a:tc>
                  <a:txBody>
                    <a:bodyPr/>
                    <a:p>
                      <a:pPr algn="ctr">
                        <a:buNone/>
                      </a:pPr>
                      <a:r>
                        <a:rPr lang="en-US" altLang="zh-CN" sz="1600"/>
                        <a:t>242843</a:t>
                      </a:r>
                      <a:endParaRPr lang="en-US" altLang="zh-CN" sz="1600"/>
                    </a:p>
                  </a:txBody>
                  <a:tcPr marT="45729" marB="45729"/>
                </a:tc>
                <a:tc>
                  <a:txBody>
                    <a:bodyPr/>
                    <a:p>
                      <a:pPr algn="ctr">
                        <a:buNone/>
                      </a:pPr>
                      <a:r>
                        <a:rPr lang="en-US" altLang="zh-CN" sz="1600"/>
                        <a:t>271896</a:t>
                      </a:r>
                      <a:endParaRPr lang="en-US" altLang="zh-CN" sz="1600"/>
                    </a:p>
                  </a:txBody>
                  <a:tcPr marT="45729" marB="45729"/>
                </a:tc>
                <a:tc>
                  <a:txBody>
                    <a:bodyPr/>
                    <a:p>
                      <a:pPr algn="ctr">
                        <a:buNone/>
                      </a:pPr>
                      <a:r>
                        <a:rPr lang="en-US" altLang="zh-CN" sz="1600"/>
                        <a:t>300931</a:t>
                      </a:r>
                      <a:endParaRPr lang="en-US" altLang="zh-CN" sz="1600"/>
                    </a:p>
                  </a:txBody>
                  <a:tcPr marT="45729" marB="45729"/>
                </a:tc>
                <a:tc>
                  <a:txBody>
                    <a:bodyPr/>
                    <a:p>
                      <a:pPr algn="ctr">
                        <a:buNone/>
                      </a:pPr>
                      <a:r>
                        <a:rPr lang="en-US" altLang="zh-CN" sz="1600"/>
                        <a:t>332316</a:t>
                      </a:r>
                      <a:endParaRPr lang="en-US" altLang="zh-CN" sz="1600"/>
                    </a:p>
                  </a:txBody>
                  <a:tcPr marT="45729" marB="45729"/>
                </a:tc>
              </a:tr>
              <a:tr h="388620">
                <a:tc>
                  <a:txBody>
                    <a:bodyPr/>
                    <a:p>
                      <a:pPr algn="l">
                        <a:buNone/>
                      </a:pPr>
                      <a:r>
                        <a:rPr lang="zh-CN" altLang="en-US" sz="1600"/>
                        <a:t>环比发展速度（</a:t>
                      </a:r>
                      <a:r>
                        <a:rPr lang="en-US" altLang="zh-CN" sz="1600"/>
                        <a:t>%</a:t>
                      </a:r>
                      <a:r>
                        <a:rPr lang="zh-CN" altLang="en-US" sz="1600"/>
                        <a:t>）</a:t>
                      </a:r>
                      <a:endParaRPr lang="zh-CN" altLang="en-US" sz="1600"/>
                    </a:p>
                  </a:txBody>
                  <a:tcPr marT="45729" marB="45729"/>
                </a:tc>
                <a:tc>
                  <a:txBody>
                    <a:bodyPr/>
                    <a:p>
                      <a:pPr algn="ctr">
                        <a:buNone/>
                      </a:pPr>
                      <a:r>
                        <a:rPr lang="en-US" altLang="zh-CN" sz="1600"/>
                        <a:t>——</a:t>
                      </a:r>
                      <a:endParaRPr lang="en-US" altLang="zh-CN" sz="1600"/>
                    </a:p>
                  </a:txBody>
                  <a:tcPr marT="45729" marB="45729"/>
                </a:tc>
                <a:tc>
                  <a:txBody>
                    <a:bodyPr/>
                    <a:p>
                      <a:pPr algn="ctr">
                        <a:buNone/>
                      </a:pPr>
                      <a:r>
                        <a:rPr lang="en-US" altLang="zh-CN" sz="1600"/>
                        <a:t>114.3</a:t>
                      </a:r>
                      <a:endParaRPr lang="en-US" altLang="zh-CN" sz="1600"/>
                    </a:p>
                  </a:txBody>
                  <a:tcPr marT="45729" marB="45729"/>
                </a:tc>
                <a:tc>
                  <a:txBody>
                    <a:bodyPr/>
                    <a:p>
                      <a:pPr algn="ctr">
                        <a:buNone/>
                      </a:pPr>
                      <a:r>
                        <a:rPr lang="en-US" altLang="zh-CN" sz="1600"/>
                        <a:t>115.4</a:t>
                      </a:r>
                      <a:endParaRPr lang="en-US" altLang="zh-CN" sz="1600"/>
                    </a:p>
                  </a:txBody>
                  <a:tcPr marT="45729" marB="45729"/>
                </a:tc>
                <a:tc>
                  <a:txBody>
                    <a:bodyPr/>
                    <a:p>
                      <a:pPr algn="ctr">
                        <a:buNone/>
                      </a:pPr>
                      <a:r>
                        <a:rPr lang="en-US" altLang="zh-CN" sz="1600"/>
                        <a:t>112.0</a:t>
                      </a:r>
                      <a:endParaRPr lang="en-US" altLang="zh-CN" sz="1600"/>
                    </a:p>
                  </a:txBody>
                  <a:tcPr marT="45729" marB="45729"/>
                </a:tc>
                <a:tc>
                  <a:txBody>
                    <a:bodyPr/>
                    <a:p>
                      <a:pPr algn="ctr">
                        <a:buNone/>
                      </a:pPr>
                      <a:r>
                        <a:rPr lang="en-US" altLang="zh-CN" sz="1600"/>
                        <a:t>106.7</a:t>
                      </a:r>
                      <a:endParaRPr lang="en-US" altLang="zh-CN" sz="1600"/>
                    </a:p>
                  </a:txBody>
                  <a:tcPr marT="45729" marB="45729"/>
                </a:tc>
                <a:tc>
                  <a:txBody>
                    <a:bodyPr/>
                    <a:p>
                      <a:pPr algn="ctr">
                        <a:buNone/>
                      </a:pPr>
                      <a:r>
                        <a:rPr lang="en-US" altLang="zh-CN" sz="1600"/>
                        <a:t>110.4</a:t>
                      </a:r>
                      <a:endParaRPr lang="en-US" altLang="zh-CN" sz="1600"/>
                    </a:p>
                  </a:txBody>
                  <a:tcPr marT="45729" marB="45729"/>
                </a:tc>
              </a:tr>
              <a:tr h="427990">
                <a:tc>
                  <a:txBody>
                    <a:bodyPr/>
                    <a:p>
                      <a:pPr algn="l">
                        <a:buNone/>
                      </a:pPr>
                      <a:r>
                        <a:rPr lang="zh-CN" altLang="en-US" sz="1600"/>
                        <a:t>定基发展速度（</a:t>
                      </a:r>
                      <a:r>
                        <a:rPr lang="en-US" altLang="zh-CN" sz="1600"/>
                        <a:t>%</a:t>
                      </a:r>
                      <a:r>
                        <a:rPr lang="zh-CN" altLang="en-US" sz="1600"/>
                        <a:t>）</a:t>
                      </a:r>
                      <a:endParaRPr lang="zh-CN" altLang="en-US" sz="1600"/>
                    </a:p>
                  </a:txBody>
                  <a:tcPr marT="45729" marB="45729"/>
                </a:tc>
                <a:tc>
                  <a:txBody>
                    <a:bodyPr/>
                    <a:p>
                      <a:pPr algn="ctr">
                        <a:buNone/>
                      </a:pPr>
                      <a:r>
                        <a:rPr lang="en-US" altLang="zh-CN" sz="1600"/>
                        <a:t>100</a:t>
                      </a:r>
                      <a:endParaRPr lang="en-US" altLang="zh-CN" sz="1600"/>
                    </a:p>
                  </a:txBody>
                  <a:tcPr marT="45729" marB="45729"/>
                </a:tc>
                <a:tc>
                  <a:txBody>
                    <a:bodyPr/>
                    <a:p>
                      <a:pPr algn="ctr">
                        <a:buNone/>
                      </a:pPr>
                      <a:r>
                        <a:rPr lang="en-US" altLang="zh-CN" sz="1600"/>
                        <a:t>114.3</a:t>
                      </a:r>
                      <a:endParaRPr lang="en-US" altLang="zh-CN" sz="1600"/>
                    </a:p>
                  </a:txBody>
                  <a:tcPr marT="45729" marB="45729"/>
                </a:tc>
                <a:tc>
                  <a:txBody>
                    <a:bodyPr/>
                    <a:p>
                      <a:pPr algn="ctr">
                        <a:buNone/>
                      </a:pPr>
                      <a:r>
                        <a:rPr lang="en-US" altLang="zh-CN" sz="1600"/>
                        <a:t>132.0</a:t>
                      </a:r>
                      <a:endParaRPr lang="en-US" altLang="zh-CN" sz="1600"/>
                    </a:p>
                  </a:txBody>
                  <a:tcPr marT="45729" marB="45729"/>
                </a:tc>
                <a:tc>
                  <a:txBody>
                    <a:bodyPr/>
                    <a:p>
                      <a:pPr algn="ctr">
                        <a:buNone/>
                      </a:pPr>
                      <a:r>
                        <a:rPr lang="en-US" altLang="zh-CN" sz="1600"/>
                        <a:t>147.8</a:t>
                      </a:r>
                      <a:endParaRPr lang="en-US" altLang="zh-CN" sz="1600"/>
                    </a:p>
                  </a:txBody>
                  <a:tcPr marT="45729" marB="45729"/>
                </a:tc>
                <a:tc>
                  <a:txBody>
                    <a:bodyPr/>
                    <a:p>
                      <a:pPr algn="ctr">
                        <a:buNone/>
                      </a:pPr>
                      <a:r>
                        <a:rPr lang="en-US" altLang="zh-CN" sz="1600"/>
                        <a:t>163.6</a:t>
                      </a:r>
                      <a:endParaRPr lang="en-US" altLang="zh-CN" sz="1600"/>
                    </a:p>
                  </a:txBody>
                  <a:tcPr marT="45729" marB="45729"/>
                </a:tc>
                <a:tc>
                  <a:txBody>
                    <a:bodyPr/>
                    <a:p>
                      <a:pPr algn="ctr">
                        <a:buNone/>
                      </a:pPr>
                      <a:r>
                        <a:rPr lang="en-US" altLang="zh-CN" sz="1600"/>
                        <a:t>180.7</a:t>
                      </a:r>
                      <a:endParaRPr lang="en-US" altLang="zh-CN" sz="1600"/>
                    </a:p>
                  </a:txBody>
                  <a:tcPr marT="45729" marB="45729"/>
                </a:tc>
              </a:tr>
            </a:tbl>
          </a:graphicData>
        </a:graphic>
      </p:graphicFrame>
      <p:sp>
        <p:nvSpPr>
          <p:cNvPr id="6" name="文本框 5"/>
          <p:cNvSpPr txBox="1"/>
          <p:nvPr/>
        </p:nvSpPr>
        <p:spPr>
          <a:xfrm>
            <a:off x="803910" y="1487170"/>
            <a:ext cx="7117715" cy="398780"/>
          </a:xfrm>
          <a:prstGeom prst="rect">
            <a:avLst/>
          </a:prstGeom>
          <a:noFill/>
        </p:spPr>
        <p:txBody>
          <a:bodyPr wrap="none" rtlCol="0" anchor="t">
            <a:spAutoFit/>
          </a:bodyPr>
          <a:p>
            <a:r>
              <a:rPr lang="zh-CN" altLang="en-US" sz="2000" dirty="0">
                <a:sym typeface="+mn-ea"/>
              </a:rPr>
              <a:t>例 我国2017~2022年社会消费品零售总额社会消费品零售总额</a:t>
            </a:r>
            <a:endParaRPr lang="zh-CN" altLang="en-US" sz="2000" kern="100" dirty="0">
              <a:latin typeface="+mn-ea"/>
              <a:cs typeface="江城圆体 400W" panose="020B0500000000000000" pitchFamily="34" charset="-122"/>
              <a:sym typeface="+mn-ea"/>
            </a:endParaRPr>
          </a:p>
        </p:txBody>
      </p:sp>
      <p:sp>
        <p:nvSpPr>
          <p:cNvPr id="8" name="标题 1"/>
          <p:cNvSpPr txBox="1"/>
          <p:nvPr/>
        </p:nvSpPr>
        <p:spPr>
          <a:xfrm>
            <a:off x="603250" y="400050"/>
            <a:ext cx="2172335"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一、发展</a:t>
            </a:r>
            <a:r>
              <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rPr>
              <a:t>速度</a:t>
            </a:r>
            <a:endPar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00" name="文本框 99"/>
          <p:cNvSpPr txBox="1"/>
          <p:nvPr/>
        </p:nvSpPr>
        <p:spPr>
          <a:xfrm>
            <a:off x="1282700" y="4008755"/>
            <a:ext cx="5080000" cy="337185"/>
          </a:xfrm>
          <a:prstGeom prst="rect">
            <a:avLst/>
          </a:prstGeom>
          <a:noFill/>
          <a:ln w="9525">
            <a:noFill/>
          </a:ln>
        </p:spPr>
        <p:txBody>
          <a:bodyPr>
            <a:spAutoFit/>
          </a:bodyPr>
          <a:p>
            <a:pPr indent="0"/>
            <a:r>
              <a:rPr lang="zh-CN" sz="1600" b="0">
                <a:latin typeface="微软雅黑" panose="020B0503020204020204" charset="-122"/>
                <a:ea typeface="微软雅黑" panose="020B0503020204020204" charset="-122"/>
              </a:rPr>
              <a:t>定基发展速度和环比发展速度之间的关系</a:t>
            </a:r>
            <a:endParaRPr lang="zh-CN" altLang="en-US" sz="1600" b="0">
              <a:latin typeface="微软雅黑" panose="020B0503020204020204" charset="-122"/>
              <a:ea typeface="微软雅黑" panose="020B0503020204020204" charset="-122"/>
            </a:endParaRPr>
          </a:p>
        </p:txBody>
      </p:sp>
      <p:sp>
        <p:nvSpPr>
          <p:cNvPr id="9" name="文本框 8"/>
          <p:cNvSpPr txBox="1"/>
          <p:nvPr/>
        </p:nvSpPr>
        <p:spPr>
          <a:xfrm>
            <a:off x="1079500" y="4535170"/>
            <a:ext cx="7316470" cy="337185"/>
          </a:xfrm>
          <a:prstGeom prst="rect">
            <a:avLst/>
          </a:prstGeom>
          <a:noFill/>
          <a:ln w="9525">
            <a:noFill/>
          </a:ln>
        </p:spPr>
        <p:txBody>
          <a:bodyPr wrap="square">
            <a:spAutoFit/>
          </a:bodyPr>
          <a:p>
            <a:pPr indent="266700"/>
            <a:r>
              <a:rPr lang="en-US" sz="1600" b="0">
                <a:latin typeface="微软雅黑" panose="020B0503020204020204" charset="-122"/>
                <a:ea typeface="微软雅黑" panose="020B0503020204020204" charset="-122"/>
                <a:cs typeface="微软雅黑" panose="020B0503020204020204" charset="-122"/>
              </a:rPr>
              <a:t>(1) </a:t>
            </a:r>
            <a:r>
              <a:rPr lang="zh-CN" sz="1600" b="0">
                <a:latin typeface="微软雅黑" panose="020B0503020204020204" charset="-122"/>
                <a:ea typeface="微软雅黑" panose="020B0503020204020204" charset="-122"/>
                <a:cs typeface="微软雅黑" panose="020B0503020204020204" charset="-122"/>
              </a:rPr>
              <a:t>定基发展速度等于相应时期内的各个环比发展速度的连乘积</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即</a:t>
            </a:r>
            <a:r>
              <a:rPr lang="en-US" sz="1600" b="0">
                <a:latin typeface="微软雅黑" panose="020B0503020204020204" charset="-122"/>
                <a:ea typeface="微软雅黑" panose="020B0503020204020204" charset="-122"/>
                <a:cs typeface="微软雅黑" panose="020B0503020204020204" charset="-122"/>
              </a:rPr>
              <a:t>:</a:t>
            </a:r>
            <a:endParaRPr lang="zh-CN" altLang="en-US" sz="1600">
              <a:latin typeface="微软雅黑" panose="020B0503020204020204" charset="-122"/>
              <a:ea typeface="微软雅黑" panose="020B0503020204020204" charset="-122"/>
              <a:cs typeface="微软雅黑" panose="020B0503020204020204" charset="-122"/>
            </a:endParaRPr>
          </a:p>
        </p:txBody>
      </p:sp>
      <p:sp>
        <p:nvSpPr>
          <p:cNvPr id="10" name="文本框 9"/>
          <p:cNvSpPr txBox="1"/>
          <p:nvPr/>
        </p:nvSpPr>
        <p:spPr>
          <a:xfrm>
            <a:off x="1079500" y="5280025"/>
            <a:ext cx="8428990" cy="337185"/>
          </a:xfrm>
          <a:prstGeom prst="rect">
            <a:avLst/>
          </a:prstGeom>
          <a:noFill/>
          <a:ln w="9525">
            <a:noFill/>
          </a:ln>
        </p:spPr>
        <p:txBody>
          <a:bodyPr wrap="square">
            <a:spAutoFit/>
          </a:bodyPr>
          <a:p>
            <a:pPr indent="266700"/>
            <a:r>
              <a:rPr lang="en-US" sz="1600" b="0">
                <a:latin typeface="微软雅黑" panose="020B0503020204020204" charset="-122"/>
                <a:ea typeface="微软雅黑" panose="020B0503020204020204" charset="-122"/>
                <a:cs typeface="微软雅黑" panose="020B0503020204020204" charset="-122"/>
              </a:rPr>
              <a:t>(2) </a:t>
            </a:r>
            <a:r>
              <a:rPr lang="zh-CN" sz="1600" b="0">
                <a:latin typeface="微软雅黑" panose="020B0503020204020204" charset="-122"/>
                <a:ea typeface="微软雅黑" panose="020B0503020204020204" charset="-122"/>
                <a:cs typeface="微软雅黑" panose="020B0503020204020204" charset="-122"/>
              </a:rPr>
              <a:t>相邻两个时期的定基发展速度之比等于相应发展速度时期的环比发展速度</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即</a:t>
            </a:r>
            <a:r>
              <a:rPr lang="en-US" sz="1600" b="0">
                <a:latin typeface="微软雅黑" panose="020B0503020204020204" charset="-122"/>
                <a:ea typeface="微软雅黑" panose="020B0503020204020204" charset="-122"/>
                <a:cs typeface="微软雅黑" panose="020B0503020204020204" charset="-122"/>
              </a:rPr>
              <a:t>:</a:t>
            </a:r>
            <a:endParaRPr lang="zh-CN" altLang="en-US" sz="1600">
              <a:latin typeface="微软雅黑" panose="020B0503020204020204" charset="-122"/>
              <a:ea typeface="微软雅黑" panose="020B0503020204020204" charset="-122"/>
              <a:cs typeface="微软雅黑" panose="020B0503020204020204" charset="-122"/>
            </a:endParaRPr>
          </a:p>
        </p:txBody>
      </p:sp>
      <p:pic>
        <p:nvPicPr>
          <p:cNvPr id="11" name="图片 10"/>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658100" y="4008755"/>
            <a:ext cx="2821305" cy="762635"/>
          </a:xfrm>
          <a:prstGeom prst="rect">
            <a:avLst/>
          </a:prstGeom>
        </p:spPr>
      </p:pic>
      <p:pic>
        <p:nvPicPr>
          <p:cNvPr id="12" name="图片 11"/>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8946515" y="5366385"/>
            <a:ext cx="2262505" cy="86106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603250" y="400050"/>
            <a:ext cx="2172335"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一、发展</a:t>
            </a:r>
            <a:r>
              <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rPr>
              <a:t>速度</a:t>
            </a:r>
            <a:endPar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00" name="文本框 99"/>
          <p:cNvSpPr txBox="1"/>
          <p:nvPr/>
        </p:nvSpPr>
        <p:spPr>
          <a:xfrm>
            <a:off x="1162685" y="1391920"/>
            <a:ext cx="10153650" cy="1198880"/>
          </a:xfrm>
          <a:prstGeom prst="rect">
            <a:avLst/>
          </a:prstGeom>
          <a:noFill/>
          <a:ln w="9525">
            <a:noFill/>
          </a:ln>
        </p:spPr>
        <p:txBody>
          <a:bodyPr wrap="square">
            <a:spAutoFit/>
          </a:bodyPr>
          <a:p>
            <a:pPr indent="0" fontAlgn="auto">
              <a:lnSpc>
                <a:spcPct val="150000"/>
              </a:lnSpc>
            </a:pPr>
            <a:r>
              <a:rPr lang="en-US" sz="1600" b="0">
                <a:solidFill>
                  <a:srgbClr val="000000"/>
                </a:solidFill>
                <a:latin typeface="微软雅黑" panose="020B0503020204020204" charset="-122"/>
                <a:ea typeface="微软雅黑" panose="020B0503020204020204" charset="-122"/>
                <a:cs typeface="微软雅黑" panose="020B0503020204020204" charset="-122"/>
              </a:rPr>
              <a:t>3.</a:t>
            </a:r>
            <a:r>
              <a:rPr lang="zh-CN" sz="1600" b="0">
                <a:solidFill>
                  <a:srgbClr val="000000"/>
                </a:solidFill>
                <a:latin typeface="微软雅黑" panose="020B0503020204020204" charset="-122"/>
                <a:ea typeface="微软雅黑" panose="020B0503020204020204" charset="-122"/>
                <a:cs typeface="微软雅黑" panose="020B0503020204020204" charset="-122"/>
              </a:rPr>
              <a:t>年距发展速度</a:t>
            </a:r>
            <a:r>
              <a:rPr lang="zh-CN" sz="1600" b="0">
                <a:latin typeface="微软雅黑" panose="020B0503020204020204" charset="-122"/>
                <a:ea typeface="微软雅黑" panose="020B0503020204020204" charset="-122"/>
                <a:cs typeface="微软雅黑" panose="020B0503020204020204" charset="-122"/>
              </a:rPr>
              <a:t></a:t>
            </a:r>
            <a:r>
              <a:rPr sz="1600" b="0">
                <a:latin typeface="微软雅黑" panose="020B0503020204020204" charset="-122"/>
                <a:ea typeface="微软雅黑" panose="020B0503020204020204" charset="-122"/>
                <a:cs typeface="微软雅黑" panose="020B0503020204020204" charset="-122"/>
              </a:rPr>
              <a:t>对于具有季度变化的一些社会经济现象,为了消除季节变动的影响,可以计算年距发展速度</a:t>
            </a:r>
            <a:r>
              <a:rPr lang="zh-CN" sz="1600" b="0">
                <a:latin typeface="微软雅黑" panose="020B0503020204020204" charset="-122"/>
                <a:ea typeface="微软雅黑" panose="020B0503020204020204" charset="-122"/>
                <a:cs typeface="微软雅黑" panose="020B0503020204020204" charset="-122"/>
              </a:rPr>
              <a:t>。用来说明本期发展水平相对于去年同期发展水平变化的方向与程度,它是实际统计分析中经常使用的指标。其计算公式为</a:t>
            </a:r>
            <a:r>
              <a:rPr lang="en-US" sz="1600" b="0">
                <a:latin typeface="微软雅黑" panose="020B0503020204020204" charset="-122"/>
                <a:ea typeface="微软雅黑" panose="020B0503020204020204" charset="-122"/>
                <a:cs typeface="微软雅黑" panose="020B0503020204020204" charset="-122"/>
              </a:rPr>
              <a:t>:</a:t>
            </a:r>
            <a:endParaRPr lang="zh-CN" altLang="en-US" sz="1600">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3572510" y="3038475"/>
            <a:ext cx="5241290" cy="130683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603250" y="400050"/>
            <a:ext cx="2172335"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二、增长</a:t>
            </a:r>
            <a:r>
              <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rPr>
              <a:t>速度</a:t>
            </a:r>
            <a:endPar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文本框 13"/>
          <p:cNvSpPr txBox="1"/>
          <p:nvPr/>
        </p:nvSpPr>
        <p:spPr>
          <a:xfrm>
            <a:off x="1495425" y="901065"/>
            <a:ext cx="9187815" cy="922020"/>
          </a:xfrm>
          <a:prstGeom prst="rect">
            <a:avLst/>
          </a:prstGeom>
          <a:noFill/>
        </p:spPr>
        <p:txBody>
          <a:bodyPr wrap="square" rtlCol="0" anchor="t">
            <a:spAutoFit/>
          </a:bodyPr>
          <a:p>
            <a:pPr>
              <a:lnSpc>
                <a:spcPct val="150000"/>
              </a:lnSpc>
            </a:pPr>
            <a:r>
              <a:rPr dirty="0">
                <a:latin typeface="微软雅黑" panose="020B0503020204020204" charset="-122"/>
                <a:ea typeface="微软雅黑" panose="020B0503020204020204" charset="-122"/>
                <a:cs typeface="微软雅黑" panose="020B0503020204020204" charset="-122"/>
                <a:sym typeface="+mn-ea"/>
              </a:rPr>
              <a:t>增长速度是表明现象增长程度的相对指标,是增长量与基期水平的比值,表明报告期水平比基期水平增长(或降低)了百分之几或若干倍。其计算公式为:</a:t>
            </a:r>
            <a:endParaRPr dirty="0">
              <a:latin typeface="微软雅黑" panose="020B0503020204020204" charset="-122"/>
              <a:ea typeface="微软雅黑" panose="020B0503020204020204" charset="-122"/>
              <a:cs typeface="微软雅黑" panose="020B0503020204020204" charset="-122"/>
              <a:sym typeface="+mn-ea"/>
            </a:endParaRPr>
          </a:p>
        </p:txBody>
      </p:sp>
      <p:sp>
        <p:nvSpPr>
          <p:cNvPr id="12" name="文本框 11"/>
          <p:cNvSpPr txBox="1"/>
          <p:nvPr/>
        </p:nvSpPr>
        <p:spPr>
          <a:xfrm>
            <a:off x="1776095" y="1925955"/>
            <a:ext cx="1320800" cy="532765"/>
          </a:xfrm>
          <a:prstGeom prst="rect">
            <a:avLst/>
          </a:prstGeom>
          <a:noFill/>
        </p:spPr>
        <p:txBody>
          <a:bodyPr wrap="square" rtlCol="0">
            <a:normAutofit/>
          </a:bodyPr>
          <a:p>
            <a:pPr>
              <a:lnSpc>
                <a:spcPct val="140000"/>
              </a:lnSpc>
            </a:pPr>
            <a:r>
              <a:rPr lang="zh-CN" altLang="en-US" kern="100" dirty="0">
                <a:latin typeface="+mn-ea"/>
                <a:cs typeface="江城圆体 400W" panose="020B0500000000000000" pitchFamily="34" charset="-122"/>
              </a:rPr>
              <a:t>计算公式：</a:t>
            </a:r>
            <a:endParaRPr lang="zh-CN" altLang="en-US" kern="100" dirty="0">
              <a:latin typeface="+mn-ea"/>
              <a:cs typeface="江城圆体 400W" panose="020B0500000000000000" pitchFamily="34" charset="-122"/>
            </a:endParaRPr>
          </a:p>
        </p:txBody>
      </p:sp>
      <p:sp>
        <p:nvSpPr>
          <p:cNvPr id="100" name="文本框 99"/>
          <p:cNvSpPr txBox="1"/>
          <p:nvPr/>
        </p:nvSpPr>
        <p:spPr>
          <a:xfrm>
            <a:off x="1425575" y="2647950"/>
            <a:ext cx="9399905" cy="829945"/>
          </a:xfrm>
          <a:prstGeom prst="rect">
            <a:avLst/>
          </a:prstGeom>
          <a:noFill/>
          <a:ln w="9525">
            <a:noFill/>
          </a:ln>
        </p:spPr>
        <p:txBody>
          <a:bodyPr wrap="square">
            <a:spAutoFit/>
          </a:bodyPr>
          <a:p>
            <a:pPr indent="0" fontAlgn="auto">
              <a:lnSpc>
                <a:spcPct val="150000"/>
              </a:lnSpc>
            </a:pPr>
            <a:r>
              <a:rPr lang="en-US" sz="1600" b="0">
                <a:solidFill>
                  <a:srgbClr val="000000"/>
                </a:solidFill>
                <a:latin typeface="微软雅黑" panose="020B0503020204020204" charset="-122"/>
                <a:ea typeface="微软雅黑" panose="020B0503020204020204" charset="-122"/>
                <a:cs typeface="微软雅黑" panose="020B0503020204020204" charset="-122"/>
              </a:rPr>
              <a:t>1.</a:t>
            </a:r>
            <a:r>
              <a:rPr lang="zh-CN" sz="1600" b="0">
                <a:solidFill>
                  <a:srgbClr val="000000"/>
                </a:solidFill>
                <a:latin typeface="微软雅黑" panose="020B0503020204020204" charset="-122"/>
                <a:ea typeface="微软雅黑" panose="020B0503020204020204" charset="-122"/>
                <a:cs typeface="微软雅黑" panose="020B0503020204020204" charset="-122"/>
              </a:rPr>
              <a:t>环比增长速度</a:t>
            </a:r>
            <a:r>
              <a:rPr lang="zh-CN" sz="1600" b="0">
                <a:latin typeface="微软雅黑" panose="020B0503020204020204" charset="-122"/>
                <a:ea typeface="微软雅黑" panose="020B0503020204020204" charset="-122"/>
                <a:cs typeface="微软雅黑" panose="020B0503020204020204" charset="-122"/>
              </a:rPr>
              <a:t></a:t>
            </a:r>
            <a:r>
              <a:rPr sz="1600" b="0">
                <a:latin typeface="微软雅黑" panose="020B0503020204020204" charset="-122"/>
                <a:ea typeface="微软雅黑" panose="020B0503020204020204" charset="-122"/>
                <a:cs typeface="微软雅黑" panose="020B0503020204020204" charset="-122"/>
              </a:rPr>
              <a:t>环比增长速度是逐期增长量与前一期发展水平对比的结果</a:t>
            </a:r>
            <a:endParaRPr sz="1600" b="0">
              <a:latin typeface="微软雅黑" panose="020B0503020204020204" charset="-122"/>
              <a:ea typeface="微软雅黑" panose="020B0503020204020204" charset="-122"/>
              <a:cs typeface="微软雅黑" panose="020B0503020204020204" charset="-122"/>
            </a:endParaRPr>
          </a:p>
        </p:txBody>
      </p:sp>
      <p:pic>
        <p:nvPicPr>
          <p:cNvPr id="13" name="图片 12"/>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7173595" y="2520950"/>
            <a:ext cx="2561590" cy="790575"/>
          </a:xfrm>
          <a:prstGeom prst="rect">
            <a:avLst/>
          </a:prstGeom>
        </p:spPr>
      </p:pic>
      <p:sp>
        <p:nvSpPr>
          <p:cNvPr id="15" name="文本框 14"/>
          <p:cNvSpPr txBox="1"/>
          <p:nvPr/>
        </p:nvSpPr>
        <p:spPr>
          <a:xfrm>
            <a:off x="1495425" y="3630295"/>
            <a:ext cx="8837930" cy="829945"/>
          </a:xfrm>
          <a:prstGeom prst="rect">
            <a:avLst/>
          </a:prstGeom>
          <a:noFill/>
          <a:ln w="9525">
            <a:noFill/>
          </a:ln>
        </p:spPr>
        <p:txBody>
          <a:bodyPr wrap="square">
            <a:spAutoFit/>
          </a:bodyPr>
          <a:p>
            <a:pPr indent="0" fontAlgn="auto">
              <a:lnSpc>
                <a:spcPct val="150000"/>
              </a:lnSpc>
            </a:pPr>
            <a:r>
              <a:rPr lang="en-US" sz="1600" b="0">
                <a:solidFill>
                  <a:srgbClr val="000000"/>
                </a:solidFill>
                <a:latin typeface="微软雅黑" panose="020B0503020204020204" charset="-122"/>
                <a:ea typeface="微软雅黑" panose="020B0503020204020204" charset="-122"/>
                <a:cs typeface="微软雅黑" panose="020B0503020204020204" charset="-122"/>
              </a:rPr>
              <a:t>2.</a:t>
            </a:r>
            <a:r>
              <a:rPr lang="zh-CN" sz="1600" b="0">
                <a:solidFill>
                  <a:srgbClr val="000000"/>
                </a:solidFill>
                <a:latin typeface="微软雅黑" panose="020B0503020204020204" charset="-122"/>
                <a:ea typeface="微软雅黑" panose="020B0503020204020204" charset="-122"/>
                <a:cs typeface="微软雅黑" panose="020B0503020204020204" charset="-122"/>
              </a:rPr>
              <a:t>定基增长速度</a:t>
            </a:r>
            <a:r>
              <a:rPr lang="zh-CN" sz="1600" b="0">
                <a:latin typeface="微软雅黑" panose="020B0503020204020204" charset="-122"/>
                <a:ea typeface="微软雅黑" panose="020B0503020204020204" charset="-122"/>
                <a:cs typeface="微软雅黑" panose="020B0503020204020204" charset="-122"/>
              </a:rPr>
              <a:t></a:t>
            </a:r>
            <a:r>
              <a:rPr sz="1600" b="0">
                <a:latin typeface="微软雅黑" panose="020B0503020204020204" charset="-122"/>
                <a:ea typeface="微软雅黑" panose="020B0503020204020204" charset="-122"/>
                <a:cs typeface="微软雅黑" panose="020B0503020204020204" charset="-122"/>
              </a:rPr>
              <a:t>定基增长速度是累计增长量与某一固定基期发展水平对比的结果</a:t>
            </a:r>
            <a:endParaRPr sz="1600" b="0">
              <a:latin typeface="微软雅黑" panose="020B0503020204020204" charset="-122"/>
              <a:ea typeface="微软雅黑" panose="020B0503020204020204" charset="-122"/>
              <a:cs typeface="微软雅黑" panose="020B0503020204020204" charset="-122"/>
            </a:endParaRPr>
          </a:p>
        </p:txBody>
      </p:sp>
      <p:pic>
        <p:nvPicPr>
          <p:cNvPr id="16" name="图片 15"/>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7614285" y="3888740"/>
            <a:ext cx="2628265" cy="571500"/>
          </a:xfrm>
          <a:prstGeom prst="rect">
            <a:avLst/>
          </a:prstGeom>
        </p:spPr>
      </p:pic>
      <p:pic>
        <p:nvPicPr>
          <p:cNvPr id="3" name="图片 2"/>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3191510" y="1863725"/>
            <a:ext cx="4733290" cy="657225"/>
          </a:xfrm>
          <a:prstGeom prst="rect">
            <a:avLst/>
          </a:prstGeom>
        </p:spPr>
      </p:pic>
      <p:sp>
        <p:nvSpPr>
          <p:cNvPr id="4" name="文本框 3"/>
          <p:cNvSpPr txBox="1"/>
          <p:nvPr/>
        </p:nvSpPr>
        <p:spPr>
          <a:xfrm>
            <a:off x="1425575" y="4658995"/>
            <a:ext cx="8837930" cy="829945"/>
          </a:xfrm>
          <a:prstGeom prst="rect">
            <a:avLst/>
          </a:prstGeom>
          <a:noFill/>
          <a:ln w="9525">
            <a:noFill/>
          </a:ln>
        </p:spPr>
        <p:txBody>
          <a:bodyPr wrap="square">
            <a:spAutoFit/>
          </a:bodyPr>
          <a:p>
            <a:pPr indent="0" fontAlgn="auto">
              <a:lnSpc>
                <a:spcPct val="150000"/>
              </a:lnSpc>
            </a:pPr>
            <a:r>
              <a:rPr lang="en-US" sz="1600" b="0">
                <a:solidFill>
                  <a:srgbClr val="000000"/>
                </a:solidFill>
                <a:latin typeface="微软雅黑" panose="020B0503020204020204" charset="-122"/>
                <a:ea typeface="微软雅黑" panose="020B0503020204020204" charset="-122"/>
                <a:cs typeface="微软雅黑" panose="020B0503020204020204" charset="-122"/>
              </a:rPr>
              <a:t>3.</a:t>
            </a:r>
            <a:r>
              <a:rPr lang="zh-CN" sz="1600" b="0">
                <a:solidFill>
                  <a:srgbClr val="000000"/>
                </a:solidFill>
                <a:latin typeface="微软雅黑" panose="020B0503020204020204" charset="-122"/>
                <a:ea typeface="微软雅黑" panose="020B0503020204020204" charset="-122"/>
                <a:cs typeface="微软雅黑" panose="020B0503020204020204" charset="-122"/>
              </a:rPr>
              <a:t>年距增长速度</a:t>
            </a:r>
            <a:endParaRPr lang="zh-CN" sz="1600" b="0">
              <a:latin typeface="微软雅黑" panose="020B0503020204020204" charset="-122"/>
              <a:ea typeface="微软雅黑" panose="020B0503020204020204" charset="-122"/>
              <a:cs typeface="微软雅黑" panose="020B0503020204020204" charset="-122"/>
            </a:endParaRPr>
          </a:p>
          <a:p>
            <a:pPr indent="0" fontAlgn="auto">
              <a:lnSpc>
                <a:spcPct val="150000"/>
              </a:lnSpc>
            </a:pPr>
            <a:r>
              <a:rPr sz="1600" b="0">
                <a:latin typeface="微软雅黑" panose="020B0503020204020204" charset="-122"/>
                <a:ea typeface="微软雅黑" panose="020B0503020204020204" charset="-122"/>
                <a:cs typeface="微软雅黑" panose="020B0503020204020204" charset="-122"/>
              </a:rPr>
              <a:t>为了消除季节变动的影响,需要计算年距增长速度</a:t>
            </a:r>
            <a:endParaRPr sz="1600" b="0">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6402070" y="4965065"/>
            <a:ext cx="4580890" cy="52387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603250" y="400050"/>
            <a:ext cx="5414645"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三、</a:t>
            </a:r>
            <a:r>
              <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rPr>
              <a:t>平均发展速度与平均增长速度</a:t>
            </a:r>
            <a:endPar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00" name="文本框 99"/>
          <p:cNvSpPr txBox="1"/>
          <p:nvPr/>
        </p:nvSpPr>
        <p:spPr>
          <a:xfrm>
            <a:off x="1162685" y="1391920"/>
            <a:ext cx="10153650" cy="1568450"/>
          </a:xfrm>
          <a:prstGeom prst="rect">
            <a:avLst/>
          </a:prstGeom>
          <a:noFill/>
          <a:ln w="9525">
            <a:noFill/>
          </a:ln>
        </p:spPr>
        <p:txBody>
          <a:bodyPr wrap="square">
            <a:spAutoFit/>
          </a:bodyPr>
          <a:p>
            <a:pPr indent="0" fontAlgn="auto">
              <a:lnSpc>
                <a:spcPct val="150000"/>
              </a:lnSpc>
            </a:pPr>
            <a:r>
              <a:rPr sz="1600" b="0">
                <a:solidFill>
                  <a:srgbClr val="000000"/>
                </a:solidFill>
                <a:latin typeface="微软雅黑" panose="020B0503020204020204" charset="-122"/>
                <a:ea typeface="微软雅黑" panose="020B0503020204020204" charset="-122"/>
                <a:cs typeface="微软雅黑" panose="020B0503020204020204" charset="-122"/>
              </a:rPr>
              <a:t>平均发展速度是时间序列中环比发展速度的平均发展水平。它说明某种现象在一个较长时期中逐期平均发展变化的程度。平均增长速度是用发展速度来计算的,反映某种现象在一个较长时期中发展速度逐期平均增长变化的程度。平均发展速度与平均增长速度的关系是:</a:t>
            </a:r>
            <a:endParaRPr sz="1600" b="0">
              <a:solidFill>
                <a:srgbClr val="000000"/>
              </a:solidFill>
              <a:latin typeface="微软雅黑" panose="020B0503020204020204" charset="-122"/>
              <a:ea typeface="微软雅黑" panose="020B0503020204020204" charset="-122"/>
              <a:cs typeface="微软雅黑" panose="020B0503020204020204" charset="-122"/>
            </a:endParaRPr>
          </a:p>
          <a:p>
            <a:pPr indent="0" algn="ctr" fontAlgn="auto">
              <a:lnSpc>
                <a:spcPct val="150000"/>
              </a:lnSpc>
            </a:pPr>
            <a:r>
              <a:rPr sz="1600" b="0">
                <a:solidFill>
                  <a:srgbClr val="000000"/>
                </a:solidFill>
                <a:latin typeface="微软雅黑" panose="020B0503020204020204" charset="-122"/>
                <a:ea typeface="微软雅黑" panose="020B0503020204020204" charset="-122"/>
                <a:cs typeface="微软雅黑" panose="020B0503020204020204" charset="-122"/>
              </a:rPr>
              <a:t>平均增长速度=平均发展速度-1</a:t>
            </a:r>
            <a:endParaRPr sz="1600" b="0">
              <a:solidFill>
                <a:srgbClr val="000000"/>
              </a:solidFill>
              <a:latin typeface="微软雅黑" panose="020B0503020204020204" charset="-122"/>
              <a:ea typeface="微软雅黑" panose="020B0503020204020204" charset="-122"/>
              <a:cs typeface="微软雅黑" panose="020B0503020204020204" charset="-122"/>
            </a:endParaRPr>
          </a:p>
        </p:txBody>
      </p:sp>
      <p:pic>
        <p:nvPicPr>
          <p:cNvPr id="4" name="图片 3"/>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972820" y="3891915"/>
            <a:ext cx="5045075" cy="1130300"/>
          </a:xfrm>
          <a:prstGeom prst="rect">
            <a:avLst/>
          </a:prstGeom>
        </p:spPr>
      </p:pic>
      <p:pic>
        <p:nvPicPr>
          <p:cNvPr id="5" name="图片 4"/>
          <p:cNvPicPr/>
          <p:nvPr/>
        </p:nvPicPr>
        <p:blipFill>
          <a:blip r:embed="rId2">
            <a:clrChange>
              <a:clrFrom>
                <a:srgbClr val="FFFFFF">
                  <a:alpha val="100000"/>
                </a:srgbClr>
              </a:clrFrom>
              <a:clrTo>
                <a:srgbClr val="FFFFFF">
                  <a:alpha val="100000"/>
                  <a:alpha val="0"/>
                </a:srgbClr>
              </a:clrTo>
            </a:clrChange>
          </a:blip>
          <a:stretch>
            <a:fillRect/>
          </a:stretch>
        </p:blipFill>
        <p:spPr>
          <a:xfrm>
            <a:off x="6934200" y="4185285"/>
            <a:ext cx="571500" cy="261620"/>
          </a:xfrm>
          <a:prstGeom prst="rect">
            <a:avLst/>
          </a:prstGeom>
          <a:noFill/>
          <a:ln w="9525">
            <a:noFill/>
          </a:ln>
        </p:spPr>
      </p:pic>
      <p:sp>
        <p:nvSpPr>
          <p:cNvPr id="101" name="文本框 100"/>
          <p:cNvSpPr txBox="1"/>
          <p:nvPr/>
        </p:nvSpPr>
        <p:spPr>
          <a:xfrm>
            <a:off x="7256780" y="4035425"/>
            <a:ext cx="3417570" cy="1568450"/>
          </a:xfrm>
          <a:prstGeom prst="rect">
            <a:avLst/>
          </a:prstGeom>
          <a:noFill/>
          <a:ln w="9525">
            <a:noFill/>
          </a:ln>
        </p:spPr>
        <p:txBody>
          <a:bodyPr wrap="square">
            <a:spAutoFit/>
          </a:bodyPr>
          <a:p>
            <a:pPr indent="0" fontAlgn="auto">
              <a:lnSpc>
                <a:spcPct val="150000"/>
              </a:lnSpc>
            </a:pPr>
            <a:r>
              <a:rPr lang="en-US" altLang="zh-CN" sz="1600" b="0">
                <a:latin typeface="微软雅黑" panose="020B0503020204020204" charset="-122"/>
                <a:ea typeface="微软雅黑" panose="020B0503020204020204" charset="-122"/>
                <a:cs typeface="微软雅黑" panose="020B0503020204020204" charset="-122"/>
              </a:rPr>
              <a:t>      </a:t>
            </a:r>
            <a:r>
              <a:rPr lang="zh-CN" sz="1600" b="0">
                <a:latin typeface="微软雅黑" panose="020B0503020204020204" charset="-122"/>
                <a:ea typeface="微软雅黑" panose="020B0503020204020204" charset="-122"/>
                <a:cs typeface="微软雅黑" panose="020B0503020204020204" charset="-122"/>
              </a:rPr>
              <a:t>——平均发展速度</a:t>
            </a:r>
            <a:r>
              <a:rPr lang="en-US" sz="1600" b="0">
                <a:latin typeface="微软雅黑" panose="020B0503020204020204" charset="-122"/>
                <a:ea typeface="微软雅黑" panose="020B0503020204020204" charset="-122"/>
                <a:cs typeface="微软雅黑" panose="020B0503020204020204" charset="-122"/>
              </a:rPr>
              <a:t>;</a:t>
            </a:r>
            <a:r>
              <a:rPr lang="en-US" sz="1600" b="0" i="1">
                <a:latin typeface="微软雅黑" panose="020B0503020204020204" charset="-122"/>
                <a:ea typeface="微软雅黑" panose="020B0503020204020204" charset="-122"/>
                <a:cs typeface="微软雅黑" panose="020B0503020204020204" charset="-122"/>
              </a:rPr>
              <a:t>x</a:t>
            </a:r>
            <a:r>
              <a:rPr lang="zh-CN" sz="1600" b="0">
                <a:latin typeface="微软雅黑" panose="020B0503020204020204" charset="-122"/>
                <a:ea typeface="微软雅黑" panose="020B0503020204020204" charset="-122"/>
                <a:cs typeface="微软雅黑" panose="020B0503020204020204" charset="-122"/>
              </a:rPr>
              <a:t>——各期的环比发展速度</a:t>
            </a:r>
            <a:r>
              <a:rPr lang="en-US" sz="1600" b="0">
                <a:latin typeface="微软雅黑" panose="020B0503020204020204" charset="-122"/>
                <a:ea typeface="微软雅黑" panose="020B0503020204020204" charset="-122"/>
                <a:cs typeface="微软雅黑" panose="020B0503020204020204" charset="-122"/>
              </a:rPr>
              <a:t>;∏</a:t>
            </a:r>
            <a:r>
              <a:rPr lang="zh-CN" sz="1600" b="0">
                <a:latin typeface="微软雅黑" panose="020B0503020204020204" charset="-122"/>
                <a:ea typeface="微软雅黑" panose="020B0503020204020204" charset="-122"/>
                <a:cs typeface="微软雅黑" panose="020B0503020204020204" charset="-122"/>
              </a:rPr>
              <a:t>——连乘号</a:t>
            </a:r>
            <a:r>
              <a:rPr lang="en-US" sz="1600" b="0">
                <a:latin typeface="微软雅黑" panose="020B0503020204020204" charset="-122"/>
                <a:ea typeface="微软雅黑" panose="020B0503020204020204" charset="-122"/>
                <a:cs typeface="微软雅黑" panose="020B0503020204020204" charset="-122"/>
              </a:rPr>
              <a:t>;</a:t>
            </a:r>
            <a:r>
              <a:rPr lang="en-US" sz="1600" b="0" i="1">
                <a:latin typeface="微软雅黑" panose="020B0503020204020204" charset="-122"/>
                <a:ea typeface="微软雅黑" panose="020B0503020204020204" charset="-122"/>
                <a:cs typeface="微软雅黑" panose="020B0503020204020204" charset="-122"/>
              </a:rPr>
              <a:t>n</a:t>
            </a:r>
            <a:r>
              <a:rPr lang="zh-CN" sz="1600" b="0">
                <a:latin typeface="微软雅黑" panose="020B0503020204020204" charset="-122"/>
                <a:ea typeface="微软雅黑" panose="020B0503020204020204" charset="-122"/>
                <a:cs typeface="微软雅黑" panose="020B0503020204020204" charset="-122"/>
              </a:rPr>
              <a:t>——环比发展速度的个数。</a:t>
            </a:r>
            <a:endParaRPr lang="zh-CN" altLang="en-US" sz="1600">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1330325" y="3075305"/>
            <a:ext cx="8968105" cy="398780"/>
          </a:xfrm>
          <a:prstGeom prst="rect">
            <a:avLst/>
          </a:prstGeom>
          <a:noFill/>
          <a:ln w="9525">
            <a:noFill/>
          </a:ln>
        </p:spPr>
        <p:txBody>
          <a:bodyPr wrap="square">
            <a:spAutoFit/>
          </a:bodyPr>
          <a:p>
            <a:pPr indent="0"/>
            <a:r>
              <a:rPr lang="zh-CN" sz="2000" b="0">
                <a:latin typeface="微软雅黑" panose="020B0503020204020204" charset="-122"/>
                <a:ea typeface="微软雅黑" panose="020B0503020204020204" charset="-122"/>
                <a:cs typeface="微软雅黑" panose="020B0503020204020204" charset="-122"/>
              </a:rPr>
              <a:t>当计算平均发展速度时</a:t>
            </a:r>
            <a:r>
              <a:rPr lang="en-US" sz="2000" b="0">
                <a:latin typeface="微软雅黑" panose="020B0503020204020204" charset="-122"/>
                <a:ea typeface="微软雅黑" panose="020B0503020204020204" charset="-122"/>
                <a:cs typeface="微软雅黑" panose="020B0503020204020204" charset="-122"/>
              </a:rPr>
              <a:t>,</a:t>
            </a:r>
            <a:r>
              <a:rPr lang="zh-CN" sz="2000" b="0">
                <a:latin typeface="微软雅黑" panose="020B0503020204020204" charset="-122"/>
                <a:ea typeface="微软雅黑" panose="020B0503020204020204" charset="-122"/>
                <a:cs typeface="微软雅黑" panose="020B0503020204020204" charset="-122"/>
              </a:rPr>
              <a:t>不能采用算术平均法</a:t>
            </a:r>
            <a:r>
              <a:rPr lang="en-US" sz="2000" b="0">
                <a:latin typeface="微软雅黑" panose="020B0503020204020204" charset="-122"/>
                <a:ea typeface="微软雅黑" panose="020B0503020204020204" charset="-122"/>
                <a:cs typeface="微软雅黑" panose="020B0503020204020204" charset="-122"/>
              </a:rPr>
              <a:t>,</a:t>
            </a:r>
            <a:r>
              <a:rPr lang="zh-CN" sz="2000" b="0">
                <a:latin typeface="微软雅黑" panose="020B0503020204020204" charset="-122"/>
                <a:ea typeface="微软雅黑" panose="020B0503020204020204" charset="-122"/>
                <a:cs typeface="微软雅黑" panose="020B0503020204020204" charset="-122"/>
              </a:rPr>
              <a:t>而应采用几何平均法。</a:t>
            </a:r>
            <a:endParaRPr lang="zh-CN" altLang="en-US" sz="200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603250" y="400050"/>
            <a:ext cx="5414645"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四、</a:t>
            </a:r>
            <a:r>
              <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rPr>
              <a:t>增长1%的绝对值</a:t>
            </a:r>
            <a:endPar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3" name="文本框 2"/>
          <p:cNvSpPr txBox="1"/>
          <p:nvPr/>
        </p:nvSpPr>
        <p:spPr>
          <a:xfrm>
            <a:off x="1019810" y="1308100"/>
            <a:ext cx="10153650" cy="1198880"/>
          </a:xfrm>
          <a:prstGeom prst="rect">
            <a:avLst/>
          </a:prstGeom>
          <a:noFill/>
          <a:ln w="9525">
            <a:noFill/>
          </a:ln>
        </p:spPr>
        <p:txBody>
          <a:bodyPr wrap="square">
            <a:spAutoFit/>
          </a:bodyPr>
          <a:p>
            <a:pPr indent="0" fontAlgn="auto">
              <a:lnSpc>
                <a:spcPct val="150000"/>
              </a:lnSpc>
            </a:pPr>
            <a:r>
              <a:rPr lang="zh-CN" sz="1600" b="0">
                <a:solidFill>
                  <a:srgbClr val="000000"/>
                </a:solidFill>
                <a:latin typeface="微软雅黑" panose="020B0503020204020204" charset="-122"/>
                <a:ea typeface="微软雅黑" panose="020B0503020204020204" charset="-122"/>
                <a:cs typeface="微软雅黑" panose="020B0503020204020204" charset="-122"/>
              </a:rPr>
              <a:t>增</a:t>
            </a:r>
            <a:r>
              <a:rPr sz="1600" b="0">
                <a:solidFill>
                  <a:srgbClr val="000000"/>
                </a:solidFill>
                <a:latin typeface="微软雅黑" panose="020B0503020204020204" charset="-122"/>
                <a:ea typeface="微软雅黑" panose="020B0503020204020204" charset="-122"/>
                <a:cs typeface="微软雅黑" panose="020B0503020204020204" charset="-122"/>
              </a:rPr>
              <a:t>长1%的绝对值是指环比增长速度中,报告期水平比基期水平每增长1%所增加的绝对数。</a:t>
            </a:r>
            <a:endParaRPr sz="1600" b="0">
              <a:solidFill>
                <a:srgbClr val="000000"/>
              </a:solidFill>
              <a:latin typeface="微软雅黑" panose="020B0503020204020204" charset="-122"/>
              <a:ea typeface="微软雅黑" panose="020B0503020204020204" charset="-122"/>
              <a:cs typeface="微软雅黑" panose="020B0503020204020204" charset="-122"/>
            </a:endParaRPr>
          </a:p>
          <a:p>
            <a:pPr indent="0" fontAlgn="auto">
              <a:lnSpc>
                <a:spcPct val="150000"/>
              </a:lnSpc>
            </a:pPr>
            <a:r>
              <a:rPr sz="1600" b="0">
                <a:solidFill>
                  <a:srgbClr val="000000"/>
                </a:solidFill>
                <a:latin typeface="微软雅黑" panose="020B0503020204020204" charset="-122"/>
                <a:ea typeface="微软雅黑" panose="020B0503020204020204" charset="-122"/>
                <a:cs typeface="微软雅黑" panose="020B0503020204020204" charset="-122"/>
              </a:rPr>
              <a:t>应用速度指标进行动态分析时,不能只注重发展速度与增长速度,还必须结合增长的绝对数量来分析。只有把速度指标与水平指标两者结合起来,才能全面地分析问题,防止片面性。</a:t>
            </a:r>
            <a:endParaRPr sz="1600" b="0">
              <a:solidFill>
                <a:srgbClr val="000000"/>
              </a:solidFill>
              <a:latin typeface="微软雅黑" panose="020B0503020204020204" charset="-122"/>
              <a:ea typeface="微软雅黑" panose="020B0503020204020204" charset="-122"/>
              <a:cs typeface="微软雅黑" panose="020B0503020204020204" charset="-122"/>
            </a:endParaRPr>
          </a:p>
        </p:txBody>
      </p:sp>
      <p:pic>
        <p:nvPicPr>
          <p:cNvPr id="7" name="图片 6"/>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2472055" y="2428240"/>
            <a:ext cx="6909435" cy="880110"/>
          </a:xfrm>
          <a:prstGeom prst="rect">
            <a:avLst/>
          </a:prstGeom>
        </p:spPr>
      </p:pic>
      <p:graphicFrame>
        <p:nvGraphicFramePr>
          <p:cNvPr id="8" name="表格 7"/>
          <p:cNvGraphicFramePr/>
          <p:nvPr/>
        </p:nvGraphicFramePr>
        <p:xfrm>
          <a:off x="2357755" y="3590925"/>
          <a:ext cx="7023735" cy="2886075"/>
        </p:xfrm>
        <a:graphic>
          <a:graphicData uri="http://schemas.openxmlformats.org/drawingml/2006/table">
            <a:tbl>
              <a:tblPr firstRow="1" bandRow="1">
                <a:tableStyleId>{284E427A-3D55-4303-BF80-6455036E1DE7}</a:tableStyleId>
              </a:tblPr>
              <a:tblGrid>
                <a:gridCol w="1899920"/>
                <a:gridCol w="854075"/>
                <a:gridCol w="854710"/>
                <a:gridCol w="854075"/>
                <a:gridCol w="854710"/>
                <a:gridCol w="854075"/>
                <a:gridCol w="852170"/>
              </a:tblGrid>
              <a:tr h="320675">
                <a:tc>
                  <a:txBody>
                    <a:bodyPr/>
                    <a:p>
                      <a:pPr indent="0" algn="ctr">
                        <a:buNone/>
                      </a:pPr>
                      <a:r>
                        <a:rPr lang="en-US" sz="1400"/>
                        <a:t>年份</a:t>
                      </a:r>
                      <a:endParaRPr lang="en-US" altLang="en-US" sz="1400"/>
                    </a:p>
                  </a:txBody>
                  <a:tcPr marL="0" marR="0" marT="0" marB="0" vert="horz" anchor="ctr"/>
                </a:tc>
                <a:tc>
                  <a:txBody>
                    <a:bodyPr/>
                    <a:p>
                      <a:pPr indent="0" algn="ctr">
                        <a:buNone/>
                      </a:pPr>
                      <a:r>
                        <a:rPr lang="en-US" sz="1400"/>
                        <a:t>2017</a:t>
                      </a:r>
                      <a:endParaRPr lang="en-US" altLang="en-US" sz="1400"/>
                    </a:p>
                  </a:txBody>
                  <a:tcPr marL="0" marR="0" marT="0" marB="0" vert="horz" anchor="ctr"/>
                </a:tc>
                <a:tc>
                  <a:txBody>
                    <a:bodyPr/>
                    <a:p>
                      <a:pPr indent="0" algn="ctr">
                        <a:buNone/>
                      </a:pPr>
                      <a:r>
                        <a:rPr lang="en-US" sz="1400"/>
                        <a:t>2018</a:t>
                      </a:r>
                      <a:endParaRPr lang="en-US" altLang="en-US" sz="1400"/>
                    </a:p>
                  </a:txBody>
                  <a:tcPr marL="0" marR="0" marT="0" marB="0" vert="horz" anchor="ctr"/>
                </a:tc>
                <a:tc>
                  <a:txBody>
                    <a:bodyPr/>
                    <a:p>
                      <a:pPr indent="0" algn="ctr">
                        <a:buNone/>
                      </a:pPr>
                      <a:r>
                        <a:rPr lang="en-US" sz="1400"/>
                        <a:t>2019</a:t>
                      </a:r>
                      <a:endParaRPr lang="en-US" altLang="en-US" sz="1400"/>
                    </a:p>
                  </a:txBody>
                  <a:tcPr marL="0" marR="0" marT="0" marB="0" vert="horz" anchor="ctr"/>
                </a:tc>
                <a:tc>
                  <a:txBody>
                    <a:bodyPr/>
                    <a:p>
                      <a:pPr indent="0" algn="ctr">
                        <a:buNone/>
                      </a:pPr>
                      <a:r>
                        <a:rPr lang="en-US" sz="1400"/>
                        <a:t>2020</a:t>
                      </a:r>
                      <a:endParaRPr lang="en-US" altLang="en-US" sz="1400"/>
                    </a:p>
                  </a:txBody>
                  <a:tcPr marL="0" marR="0" marT="0" marB="0" vert="horz" anchor="ctr"/>
                </a:tc>
                <a:tc>
                  <a:txBody>
                    <a:bodyPr/>
                    <a:p>
                      <a:pPr indent="0" algn="ctr">
                        <a:buNone/>
                      </a:pPr>
                      <a:r>
                        <a:rPr lang="en-US" sz="1400"/>
                        <a:t>2021</a:t>
                      </a:r>
                      <a:endParaRPr lang="en-US" altLang="en-US" sz="1400"/>
                    </a:p>
                  </a:txBody>
                  <a:tcPr marL="0" marR="0" marT="0" marB="0" vert="horz" anchor="ctr"/>
                </a:tc>
                <a:tc>
                  <a:txBody>
                    <a:bodyPr/>
                    <a:p>
                      <a:pPr indent="0" algn="ctr">
                        <a:buNone/>
                      </a:pPr>
                      <a:r>
                        <a:rPr lang="en-US" sz="1400"/>
                        <a:t>2022</a:t>
                      </a:r>
                      <a:endParaRPr lang="en-US" altLang="en-US" sz="1400"/>
                    </a:p>
                  </a:txBody>
                  <a:tcPr marL="0" marR="0" marT="0" marB="0" vert="horz" anchor="ctr"/>
                </a:tc>
              </a:tr>
              <a:tr h="320675">
                <a:tc>
                  <a:txBody>
                    <a:bodyPr/>
                    <a:p>
                      <a:pPr indent="0">
                        <a:buNone/>
                      </a:pPr>
                      <a:r>
                        <a:rPr lang="en-US" sz="1400"/>
                        <a:t>发展水平(亿元)</a:t>
                      </a:r>
                      <a:endParaRPr lang="en-US" altLang="en-US" sz="1400"/>
                    </a:p>
                  </a:txBody>
                  <a:tcPr marL="66675" marR="66675" marT="0" marB="0" vert="horz" anchor="ctr"/>
                </a:tc>
                <a:tc>
                  <a:txBody>
                    <a:bodyPr/>
                    <a:p>
                      <a:pPr indent="0" algn="ctr">
                        <a:buNone/>
                      </a:pPr>
                      <a:r>
                        <a:rPr lang="en-US" sz="1400"/>
                        <a:t>183 919</a:t>
                      </a:r>
                      <a:endParaRPr lang="en-US" altLang="en-US" sz="1400"/>
                    </a:p>
                  </a:txBody>
                  <a:tcPr marL="0" marR="0" marT="0" marB="0" vert="horz" anchor="ctr"/>
                </a:tc>
                <a:tc>
                  <a:txBody>
                    <a:bodyPr/>
                    <a:p>
                      <a:pPr indent="0" algn="ctr">
                        <a:buNone/>
                      </a:pPr>
                      <a:r>
                        <a:rPr lang="en-US" sz="1400"/>
                        <a:t>210 307　</a:t>
                      </a:r>
                      <a:endParaRPr lang="en-US" altLang="en-US" sz="1400"/>
                    </a:p>
                  </a:txBody>
                  <a:tcPr marL="0" marR="0" marT="0" marB="0" vert="horz" anchor="ctr"/>
                </a:tc>
                <a:tc>
                  <a:txBody>
                    <a:bodyPr/>
                    <a:p>
                      <a:pPr indent="0" algn="ctr">
                        <a:buNone/>
                      </a:pPr>
                      <a:r>
                        <a:rPr lang="en-US" sz="1400"/>
                        <a:t>242 843　</a:t>
                      </a:r>
                      <a:endParaRPr lang="en-US" altLang="en-US" sz="1400"/>
                    </a:p>
                  </a:txBody>
                  <a:tcPr marL="0" marR="0" marT="0" marB="0" vert="horz" anchor="ctr"/>
                </a:tc>
                <a:tc>
                  <a:txBody>
                    <a:bodyPr/>
                    <a:p>
                      <a:pPr indent="0" algn="ctr">
                        <a:buNone/>
                      </a:pPr>
                      <a:r>
                        <a:rPr lang="en-US" sz="1400"/>
                        <a:t>271 896　</a:t>
                      </a:r>
                      <a:endParaRPr lang="en-US" altLang="en-US" sz="1400"/>
                    </a:p>
                  </a:txBody>
                  <a:tcPr marL="0" marR="0" marT="0" marB="0" vert="horz" anchor="ctr"/>
                </a:tc>
                <a:tc>
                  <a:txBody>
                    <a:bodyPr/>
                    <a:p>
                      <a:pPr indent="0" algn="ctr">
                        <a:buNone/>
                      </a:pPr>
                      <a:r>
                        <a:rPr lang="en-US" sz="1400"/>
                        <a:t>300 931　</a:t>
                      </a:r>
                      <a:endParaRPr lang="en-US" altLang="en-US" sz="1400"/>
                    </a:p>
                  </a:txBody>
                  <a:tcPr marL="0" marR="0" marT="0" marB="0" vert="horz" anchor="ctr"/>
                </a:tc>
                <a:tc>
                  <a:txBody>
                    <a:bodyPr/>
                    <a:p>
                      <a:pPr indent="0" algn="ctr">
                        <a:buNone/>
                      </a:pPr>
                      <a:r>
                        <a:rPr lang="en-US" sz="1400"/>
                        <a:t>332 316　</a:t>
                      </a:r>
                      <a:endParaRPr lang="en-US" altLang="en-US" sz="1400"/>
                    </a:p>
                  </a:txBody>
                  <a:tcPr marL="0" marR="0" marT="0" marB="0" vert="horz" anchor="ctr"/>
                </a:tc>
              </a:tr>
              <a:tr h="320675">
                <a:tc>
                  <a:txBody>
                    <a:bodyPr/>
                    <a:p>
                      <a:pPr indent="0">
                        <a:buNone/>
                      </a:pPr>
                      <a:r>
                        <a:rPr lang="en-US" sz="1400"/>
                        <a:t>逐期增长量(亿元)</a:t>
                      </a:r>
                      <a:endParaRPr lang="en-US" altLang="en-US" sz="1400"/>
                    </a:p>
                  </a:txBody>
                  <a:tcPr marL="66675" marR="66675" marT="0" marB="0" vert="horz" anchor="ctr"/>
                </a:tc>
                <a:tc>
                  <a:txBody>
                    <a:bodyPr/>
                    <a:p>
                      <a:pPr indent="0" algn="ctr">
                        <a:buNone/>
                      </a:pPr>
                      <a:r>
                        <a:rPr lang="en-US" sz="1400"/>
                        <a:t>—</a:t>
                      </a:r>
                      <a:endParaRPr lang="en-US" altLang="en-US" sz="1400"/>
                    </a:p>
                  </a:txBody>
                  <a:tcPr marL="0" marR="0" marT="0" marB="0" vert="horz" anchor="ctr"/>
                </a:tc>
                <a:tc>
                  <a:txBody>
                    <a:bodyPr/>
                    <a:p>
                      <a:pPr indent="0" algn="ctr">
                        <a:buNone/>
                      </a:pPr>
                      <a:r>
                        <a:rPr lang="en-US" sz="1400"/>
                        <a:t>26 388</a:t>
                      </a:r>
                      <a:endParaRPr lang="en-US" altLang="en-US" sz="1400"/>
                    </a:p>
                  </a:txBody>
                  <a:tcPr marL="0" marR="0" marT="0" marB="0" vert="horz" anchor="ctr"/>
                </a:tc>
                <a:tc>
                  <a:txBody>
                    <a:bodyPr/>
                    <a:p>
                      <a:pPr indent="0" algn="ctr">
                        <a:buNone/>
                      </a:pPr>
                      <a:r>
                        <a:rPr lang="en-US" sz="1400"/>
                        <a:t>32 536</a:t>
                      </a:r>
                      <a:endParaRPr lang="en-US" altLang="en-US" sz="1400"/>
                    </a:p>
                  </a:txBody>
                  <a:tcPr marL="0" marR="0" marT="0" marB="0" vert="horz" anchor="ctr"/>
                </a:tc>
                <a:tc>
                  <a:txBody>
                    <a:bodyPr/>
                    <a:p>
                      <a:pPr indent="0" algn="ctr">
                        <a:buNone/>
                      </a:pPr>
                      <a:r>
                        <a:rPr lang="en-US" sz="1400"/>
                        <a:t>29 053</a:t>
                      </a:r>
                      <a:endParaRPr lang="en-US" altLang="en-US" sz="1400"/>
                    </a:p>
                  </a:txBody>
                  <a:tcPr marL="0" marR="0" marT="0" marB="0" vert="horz" anchor="ctr"/>
                </a:tc>
                <a:tc>
                  <a:txBody>
                    <a:bodyPr/>
                    <a:p>
                      <a:pPr indent="0" algn="ctr">
                        <a:buNone/>
                      </a:pPr>
                      <a:r>
                        <a:rPr lang="en-US" sz="1400"/>
                        <a:t>29 035</a:t>
                      </a:r>
                      <a:endParaRPr lang="en-US" altLang="en-US" sz="1400"/>
                    </a:p>
                  </a:txBody>
                  <a:tcPr marL="0" marR="0" marT="0" marB="0" vert="horz" anchor="ctr"/>
                </a:tc>
                <a:tc>
                  <a:txBody>
                    <a:bodyPr/>
                    <a:p>
                      <a:pPr indent="0" algn="ctr">
                        <a:buNone/>
                      </a:pPr>
                      <a:r>
                        <a:rPr lang="en-US" sz="1400"/>
                        <a:t>31 385</a:t>
                      </a:r>
                      <a:endParaRPr lang="en-US" altLang="en-US" sz="1400"/>
                    </a:p>
                  </a:txBody>
                  <a:tcPr marL="0" marR="0" marT="0" marB="0" vert="horz" anchor="ctr"/>
                </a:tc>
              </a:tr>
              <a:tr h="320675">
                <a:tc>
                  <a:txBody>
                    <a:bodyPr/>
                    <a:p>
                      <a:pPr indent="0">
                        <a:buNone/>
                      </a:pPr>
                      <a:r>
                        <a:rPr lang="en-US" sz="1400"/>
                        <a:t>累计增长量(亿元)</a:t>
                      </a:r>
                      <a:endParaRPr lang="en-US" altLang="en-US" sz="1400"/>
                    </a:p>
                  </a:txBody>
                  <a:tcPr marL="66675" marR="66675" marT="0" marB="0" vert="horz" anchor="ctr"/>
                </a:tc>
                <a:tc>
                  <a:txBody>
                    <a:bodyPr/>
                    <a:p>
                      <a:pPr indent="0" algn="ctr">
                        <a:buNone/>
                      </a:pPr>
                      <a:r>
                        <a:rPr lang="en-US" sz="1400"/>
                        <a:t>—</a:t>
                      </a:r>
                      <a:endParaRPr lang="en-US" altLang="en-US" sz="1400"/>
                    </a:p>
                  </a:txBody>
                  <a:tcPr marL="0" marR="0" marT="0" marB="0" vert="horz" anchor="ctr"/>
                </a:tc>
                <a:tc>
                  <a:txBody>
                    <a:bodyPr/>
                    <a:p>
                      <a:pPr indent="0" algn="ctr">
                        <a:buNone/>
                      </a:pPr>
                      <a:r>
                        <a:rPr lang="en-US" sz="1400"/>
                        <a:t>26 388</a:t>
                      </a:r>
                      <a:endParaRPr lang="en-US" altLang="en-US" sz="1400"/>
                    </a:p>
                  </a:txBody>
                  <a:tcPr marL="0" marR="0" marT="0" marB="0" vert="horz" anchor="ctr"/>
                </a:tc>
                <a:tc>
                  <a:txBody>
                    <a:bodyPr/>
                    <a:p>
                      <a:pPr indent="0" algn="ctr">
                        <a:buNone/>
                      </a:pPr>
                      <a:r>
                        <a:rPr lang="en-US" sz="1400"/>
                        <a:t>58 924</a:t>
                      </a:r>
                      <a:endParaRPr lang="en-US" altLang="en-US" sz="1400"/>
                    </a:p>
                  </a:txBody>
                  <a:tcPr marL="0" marR="0" marT="0" marB="0" vert="horz" anchor="ctr"/>
                </a:tc>
                <a:tc>
                  <a:txBody>
                    <a:bodyPr/>
                    <a:p>
                      <a:pPr indent="0" algn="ctr">
                        <a:buNone/>
                      </a:pPr>
                      <a:r>
                        <a:rPr lang="en-US" sz="1400"/>
                        <a:t>87 977</a:t>
                      </a:r>
                      <a:endParaRPr lang="en-US" altLang="en-US" sz="1400"/>
                    </a:p>
                  </a:txBody>
                  <a:tcPr marL="0" marR="0" marT="0" marB="0" vert="horz" anchor="ctr"/>
                </a:tc>
                <a:tc>
                  <a:txBody>
                    <a:bodyPr/>
                    <a:p>
                      <a:pPr indent="0" algn="ctr">
                        <a:buNone/>
                      </a:pPr>
                      <a:r>
                        <a:rPr lang="en-US" sz="1400"/>
                        <a:t>117 012</a:t>
                      </a:r>
                      <a:endParaRPr lang="en-US" altLang="en-US" sz="1400"/>
                    </a:p>
                  </a:txBody>
                  <a:tcPr marL="0" marR="0" marT="0" marB="0" vert="horz" anchor="ctr"/>
                </a:tc>
                <a:tc>
                  <a:txBody>
                    <a:bodyPr/>
                    <a:p>
                      <a:pPr indent="0" algn="ctr">
                        <a:buNone/>
                      </a:pPr>
                      <a:r>
                        <a:rPr lang="en-US" sz="1400"/>
                        <a:t>148 397</a:t>
                      </a:r>
                      <a:endParaRPr lang="en-US" altLang="en-US" sz="1400"/>
                    </a:p>
                  </a:txBody>
                  <a:tcPr marL="0" marR="0" marT="0" marB="0" vert="horz" anchor="ctr"/>
                </a:tc>
              </a:tr>
              <a:tr h="320675">
                <a:tc>
                  <a:txBody>
                    <a:bodyPr/>
                    <a:p>
                      <a:pPr indent="0">
                        <a:buNone/>
                      </a:pPr>
                      <a:r>
                        <a:rPr lang="en-US" sz="1400"/>
                        <a:t>环比发展速度(%)</a:t>
                      </a:r>
                      <a:endParaRPr lang="en-US" altLang="en-US" sz="1400"/>
                    </a:p>
                  </a:txBody>
                  <a:tcPr marL="66675" marR="66675" marT="0" marB="0" vert="horz" anchor="ctr"/>
                </a:tc>
                <a:tc>
                  <a:txBody>
                    <a:bodyPr/>
                    <a:p>
                      <a:pPr indent="0" algn="ctr">
                        <a:buNone/>
                      </a:pPr>
                      <a:r>
                        <a:rPr lang="en-US" sz="1400"/>
                        <a:t>—</a:t>
                      </a:r>
                      <a:endParaRPr lang="en-US" altLang="en-US" sz="1400"/>
                    </a:p>
                  </a:txBody>
                  <a:tcPr marL="0" marR="0" marT="0" marB="0" vert="horz" anchor="ctr"/>
                </a:tc>
                <a:tc>
                  <a:txBody>
                    <a:bodyPr/>
                    <a:p>
                      <a:pPr indent="0" algn="ctr">
                        <a:buNone/>
                      </a:pPr>
                      <a:r>
                        <a:rPr lang="en-US" sz="1400"/>
                        <a:t>114.3</a:t>
                      </a:r>
                      <a:endParaRPr lang="en-US" altLang="en-US" sz="1400"/>
                    </a:p>
                  </a:txBody>
                  <a:tcPr marL="0" marR="0" marT="0" marB="0" vert="horz" anchor="ctr"/>
                </a:tc>
                <a:tc>
                  <a:txBody>
                    <a:bodyPr/>
                    <a:p>
                      <a:pPr indent="0" algn="ctr">
                        <a:buNone/>
                      </a:pPr>
                      <a:r>
                        <a:rPr lang="en-US" sz="1400"/>
                        <a:t>115.4</a:t>
                      </a:r>
                      <a:endParaRPr lang="en-US" altLang="en-US" sz="1400"/>
                    </a:p>
                  </a:txBody>
                  <a:tcPr marL="0" marR="0" marT="0" marB="0" vert="horz" anchor="ctr"/>
                </a:tc>
                <a:tc>
                  <a:txBody>
                    <a:bodyPr/>
                    <a:p>
                      <a:pPr indent="0" algn="ctr">
                        <a:buNone/>
                      </a:pPr>
                      <a:r>
                        <a:rPr lang="en-US" sz="1400"/>
                        <a:t>112.0</a:t>
                      </a:r>
                      <a:endParaRPr lang="en-US" altLang="en-US" sz="1400"/>
                    </a:p>
                  </a:txBody>
                  <a:tcPr marL="0" marR="0" marT="0" marB="0" vert="horz" anchor="ctr"/>
                </a:tc>
                <a:tc>
                  <a:txBody>
                    <a:bodyPr/>
                    <a:p>
                      <a:pPr indent="0" algn="ctr">
                        <a:buNone/>
                      </a:pPr>
                      <a:r>
                        <a:rPr lang="en-US" sz="1400"/>
                        <a:t>106.7</a:t>
                      </a:r>
                      <a:endParaRPr lang="en-US" altLang="en-US" sz="1400"/>
                    </a:p>
                  </a:txBody>
                  <a:tcPr marL="0" marR="0" marT="0" marB="0" vert="horz" anchor="ctr"/>
                </a:tc>
                <a:tc>
                  <a:txBody>
                    <a:bodyPr/>
                    <a:p>
                      <a:pPr indent="0" algn="ctr">
                        <a:buNone/>
                      </a:pPr>
                      <a:r>
                        <a:rPr lang="en-US" sz="1400"/>
                        <a:t>110.4</a:t>
                      </a:r>
                      <a:endParaRPr lang="en-US" altLang="en-US" sz="1400"/>
                    </a:p>
                  </a:txBody>
                  <a:tcPr marL="0" marR="0" marT="0" marB="0" vert="horz" anchor="ctr"/>
                </a:tc>
              </a:tr>
              <a:tr h="320675">
                <a:tc>
                  <a:txBody>
                    <a:bodyPr/>
                    <a:p>
                      <a:pPr indent="0">
                        <a:buNone/>
                      </a:pPr>
                      <a:r>
                        <a:rPr lang="en-US" sz="1400"/>
                        <a:t>定基发展速度(%)</a:t>
                      </a:r>
                      <a:endParaRPr lang="en-US" altLang="en-US" sz="1400"/>
                    </a:p>
                  </a:txBody>
                  <a:tcPr marL="66675" marR="66675" marT="0" marB="0" vert="horz" anchor="ctr"/>
                </a:tc>
                <a:tc>
                  <a:txBody>
                    <a:bodyPr/>
                    <a:p>
                      <a:pPr indent="0" algn="ctr">
                        <a:buNone/>
                      </a:pPr>
                      <a:r>
                        <a:rPr lang="en-US" sz="1400"/>
                        <a:t>100</a:t>
                      </a:r>
                      <a:endParaRPr lang="en-US" altLang="en-US" sz="1400"/>
                    </a:p>
                  </a:txBody>
                  <a:tcPr marL="0" marR="0" marT="0" marB="0" vert="horz" anchor="ctr"/>
                </a:tc>
                <a:tc>
                  <a:txBody>
                    <a:bodyPr/>
                    <a:p>
                      <a:pPr indent="0" algn="ctr">
                        <a:buNone/>
                      </a:pPr>
                      <a:r>
                        <a:rPr lang="en-US" sz="1400"/>
                        <a:t>114.3</a:t>
                      </a:r>
                      <a:endParaRPr lang="en-US" altLang="en-US" sz="1400"/>
                    </a:p>
                  </a:txBody>
                  <a:tcPr marL="0" marR="0" marT="0" marB="0" vert="horz" anchor="ctr"/>
                </a:tc>
                <a:tc>
                  <a:txBody>
                    <a:bodyPr/>
                    <a:p>
                      <a:pPr indent="0" algn="ctr">
                        <a:buNone/>
                      </a:pPr>
                      <a:r>
                        <a:rPr lang="en-US" sz="1400"/>
                        <a:t>132.0</a:t>
                      </a:r>
                      <a:endParaRPr lang="en-US" altLang="en-US" sz="1400"/>
                    </a:p>
                  </a:txBody>
                  <a:tcPr marL="0" marR="0" marT="0" marB="0" vert="horz" anchor="ctr"/>
                </a:tc>
                <a:tc>
                  <a:txBody>
                    <a:bodyPr/>
                    <a:p>
                      <a:pPr indent="0" algn="ctr">
                        <a:buNone/>
                      </a:pPr>
                      <a:r>
                        <a:rPr lang="en-US" sz="1400"/>
                        <a:t>147.8</a:t>
                      </a:r>
                      <a:endParaRPr lang="en-US" altLang="en-US" sz="1400"/>
                    </a:p>
                  </a:txBody>
                  <a:tcPr marL="0" marR="0" marT="0" marB="0" vert="horz" anchor="ctr"/>
                </a:tc>
                <a:tc>
                  <a:txBody>
                    <a:bodyPr/>
                    <a:p>
                      <a:pPr indent="0" algn="ctr">
                        <a:buNone/>
                      </a:pPr>
                      <a:r>
                        <a:rPr lang="en-US" sz="1400"/>
                        <a:t>163.6 </a:t>
                      </a:r>
                      <a:endParaRPr lang="en-US" altLang="en-US" sz="1400"/>
                    </a:p>
                  </a:txBody>
                  <a:tcPr marL="0" marR="0" marT="0" marB="0" vert="horz" anchor="ctr"/>
                </a:tc>
                <a:tc>
                  <a:txBody>
                    <a:bodyPr/>
                    <a:p>
                      <a:pPr indent="0" algn="ctr">
                        <a:buNone/>
                      </a:pPr>
                      <a:r>
                        <a:rPr lang="en-US" sz="1400"/>
                        <a:t>180.7</a:t>
                      </a:r>
                      <a:endParaRPr lang="en-US" altLang="en-US" sz="1400"/>
                    </a:p>
                  </a:txBody>
                  <a:tcPr marL="0" marR="0" marT="0" marB="0" vert="horz" anchor="ctr"/>
                </a:tc>
              </a:tr>
              <a:tr h="320675">
                <a:tc>
                  <a:txBody>
                    <a:bodyPr/>
                    <a:p>
                      <a:pPr indent="0">
                        <a:buNone/>
                      </a:pPr>
                      <a:r>
                        <a:rPr lang="en-US" sz="1400"/>
                        <a:t>环比增长速度(%)</a:t>
                      </a:r>
                      <a:endParaRPr lang="en-US" altLang="en-US" sz="1400"/>
                    </a:p>
                  </a:txBody>
                  <a:tcPr marL="66675" marR="66675" marT="0" marB="0" vert="horz" anchor="ctr"/>
                </a:tc>
                <a:tc>
                  <a:txBody>
                    <a:bodyPr/>
                    <a:p>
                      <a:pPr indent="0" algn="ctr">
                        <a:buNone/>
                      </a:pPr>
                      <a:r>
                        <a:rPr lang="en-US" sz="1400"/>
                        <a:t>—</a:t>
                      </a:r>
                      <a:endParaRPr lang="en-US" altLang="en-US" sz="1400"/>
                    </a:p>
                  </a:txBody>
                  <a:tcPr marL="0" marR="0" marT="0" marB="0" vert="horz" anchor="ctr"/>
                </a:tc>
                <a:tc>
                  <a:txBody>
                    <a:bodyPr/>
                    <a:p>
                      <a:pPr indent="0" algn="ctr">
                        <a:buNone/>
                      </a:pPr>
                      <a:r>
                        <a:rPr lang="en-US" sz="1400"/>
                        <a:t>14.3</a:t>
                      </a:r>
                      <a:endParaRPr lang="en-US" altLang="en-US" sz="1400"/>
                    </a:p>
                  </a:txBody>
                  <a:tcPr marL="0" marR="0" marT="0" marB="0" vert="horz" anchor="ctr"/>
                </a:tc>
                <a:tc>
                  <a:txBody>
                    <a:bodyPr/>
                    <a:p>
                      <a:pPr indent="0" algn="ctr">
                        <a:buNone/>
                      </a:pPr>
                      <a:r>
                        <a:rPr lang="en-US" sz="1400"/>
                        <a:t>15.4</a:t>
                      </a:r>
                      <a:endParaRPr lang="en-US" altLang="en-US" sz="1400"/>
                    </a:p>
                  </a:txBody>
                  <a:tcPr marL="0" marR="0" marT="0" marB="0" vert="horz" anchor="ctr"/>
                </a:tc>
                <a:tc>
                  <a:txBody>
                    <a:bodyPr/>
                    <a:p>
                      <a:pPr indent="0" algn="ctr">
                        <a:buNone/>
                      </a:pPr>
                      <a:r>
                        <a:rPr lang="en-US" sz="1400"/>
                        <a:t>12.0</a:t>
                      </a:r>
                      <a:endParaRPr lang="en-US" altLang="en-US" sz="1400"/>
                    </a:p>
                  </a:txBody>
                  <a:tcPr marL="0" marR="0" marT="0" marB="0" vert="horz" anchor="ctr"/>
                </a:tc>
                <a:tc>
                  <a:txBody>
                    <a:bodyPr/>
                    <a:p>
                      <a:pPr indent="0" algn="ctr">
                        <a:buNone/>
                      </a:pPr>
                      <a:r>
                        <a:rPr lang="en-US" sz="1400"/>
                        <a:t>6.7</a:t>
                      </a:r>
                      <a:endParaRPr lang="en-US" altLang="en-US" sz="1400"/>
                    </a:p>
                  </a:txBody>
                  <a:tcPr marL="0" marR="0" marT="0" marB="0" vert="horz" anchor="ctr"/>
                </a:tc>
                <a:tc>
                  <a:txBody>
                    <a:bodyPr/>
                    <a:p>
                      <a:pPr indent="0" algn="ctr">
                        <a:buNone/>
                      </a:pPr>
                      <a:r>
                        <a:rPr lang="en-US" sz="1400"/>
                        <a:t>10.4</a:t>
                      </a:r>
                      <a:endParaRPr lang="en-US" altLang="en-US" sz="1400"/>
                    </a:p>
                  </a:txBody>
                  <a:tcPr marL="0" marR="0" marT="0" marB="0" vert="horz" anchor="ctr"/>
                </a:tc>
              </a:tr>
              <a:tr h="320675">
                <a:tc>
                  <a:txBody>
                    <a:bodyPr/>
                    <a:p>
                      <a:pPr indent="0">
                        <a:buNone/>
                      </a:pPr>
                      <a:r>
                        <a:rPr lang="en-US" sz="1400"/>
                        <a:t>定基增长速度(%)</a:t>
                      </a:r>
                      <a:endParaRPr lang="en-US" altLang="en-US" sz="1400"/>
                    </a:p>
                  </a:txBody>
                  <a:tcPr marL="66675" marR="66675" marT="0" marB="0" vert="horz" anchor="ctr"/>
                </a:tc>
                <a:tc>
                  <a:txBody>
                    <a:bodyPr/>
                    <a:p>
                      <a:pPr indent="0" algn="ctr">
                        <a:buNone/>
                      </a:pPr>
                      <a:r>
                        <a:rPr lang="en-US" sz="1400"/>
                        <a:t>—</a:t>
                      </a:r>
                      <a:endParaRPr lang="en-US" altLang="en-US" sz="1400"/>
                    </a:p>
                  </a:txBody>
                  <a:tcPr marL="0" marR="0" marT="0" marB="0" vert="horz" anchor="ctr"/>
                </a:tc>
                <a:tc>
                  <a:txBody>
                    <a:bodyPr/>
                    <a:p>
                      <a:pPr indent="0" algn="ctr">
                        <a:buNone/>
                      </a:pPr>
                      <a:r>
                        <a:rPr lang="en-US" sz="1400"/>
                        <a:t>14.3</a:t>
                      </a:r>
                      <a:endParaRPr lang="en-US" altLang="en-US" sz="1400"/>
                    </a:p>
                  </a:txBody>
                  <a:tcPr marL="0" marR="0" marT="0" marB="0" vert="horz" anchor="ctr"/>
                </a:tc>
                <a:tc>
                  <a:txBody>
                    <a:bodyPr/>
                    <a:p>
                      <a:pPr indent="0" algn="ctr">
                        <a:buNone/>
                      </a:pPr>
                      <a:r>
                        <a:rPr lang="en-US" sz="1400"/>
                        <a:t>32.0</a:t>
                      </a:r>
                      <a:endParaRPr lang="en-US" altLang="en-US" sz="1400"/>
                    </a:p>
                  </a:txBody>
                  <a:tcPr marL="0" marR="0" marT="0" marB="0" vert="horz" anchor="ctr"/>
                </a:tc>
                <a:tc>
                  <a:txBody>
                    <a:bodyPr/>
                    <a:p>
                      <a:pPr indent="0" algn="ctr">
                        <a:buNone/>
                      </a:pPr>
                      <a:r>
                        <a:rPr lang="en-US" sz="1400"/>
                        <a:t>47.8</a:t>
                      </a:r>
                      <a:endParaRPr lang="en-US" altLang="en-US" sz="1400"/>
                    </a:p>
                  </a:txBody>
                  <a:tcPr marL="0" marR="0" marT="0" marB="0" vert="horz" anchor="ctr"/>
                </a:tc>
                <a:tc>
                  <a:txBody>
                    <a:bodyPr/>
                    <a:p>
                      <a:pPr indent="0" algn="ctr">
                        <a:buNone/>
                      </a:pPr>
                      <a:r>
                        <a:rPr lang="en-US" sz="1400"/>
                        <a:t>63.6</a:t>
                      </a:r>
                      <a:endParaRPr lang="en-US" altLang="en-US" sz="1400"/>
                    </a:p>
                  </a:txBody>
                  <a:tcPr marL="0" marR="0" marT="0" marB="0" vert="horz" anchor="ctr"/>
                </a:tc>
                <a:tc>
                  <a:txBody>
                    <a:bodyPr/>
                    <a:p>
                      <a:pPr indent="0" algn="ctr">
                        <a:buNone/>
                      </a:pPr>
                      <a:r>
                        <a:rPr lang="en-US" sz="1400"/>
                        <a:t>80.7</a:t>
                      </a:r>
                      <a:endParaRPr lang="en-US" altLang="en-US" sz="1400"/>
                    </a:p>
                  </a:txBody>
                  <a:tcPr marL="0" marR="0" marT="0" marB="0" vert="horz" anchor="ctr"/>
                </a:tc>
              </a:tr>
              <a:tr h="320675">
                <a:tc>
                  <a:txBody>
                    <a:bodyPr/>
                    <a:p>
                      <a:pPr indent="0">
                        <a:buNone/>
                      </a:pPr>
                      <a:r>
                        <a:rPr lang="en-US" sz="1400"/>
                        <a:t>增长1%的绝对值(亿元)</a:t>
                      </a:r>
                      <a:endParaRPr lang="en-US" altLang="en-US" sz="1400"/>
                    </a:p>
                  </a:txBody>
                  <a:tcPr marL="66675" marR="66675" marT="0" marB="0" vert="horz" anchor="ctr"/>
                </a:tc>
                <a:tc>
                  <a:txBody>
                    <a:bodyPr/>
                    <a:p>
                      <a:pPr indent="0" algn="ctr">
                        <a:buNone/>
                      </a:pPr>
                      <a:r>
                        <a:rPr lang="en-US" sz="1400"/>
                        <a:t>—</a:t>
                      </a:r>
                      <a:endParaRPr lang="en-US" altLang="en-US" sz="1400"/>
                    </a:p>
                  </a:txBody>
                  <a:tcPr marL="0" marR="0" marT="0" marB="0" vert="horz" anchor="ctr"/>
                </a:tc>
                <a:tc>
                  <a:txBody>
                    <a:bodyPr/>
                    <a:p>
                      <a:pPr indent="0" algn="ctr">
                        <a:buNone/>
                      </a:pPr>
                      <a:r>
                        <a:rPr lang="en-US" sz="1400"/>
                        <a:t>1 839.19</a:t>
                      </a:r>
                      <a:endParaRPr lang="en-US" altLang="en-US" sz="1400"/>
                    </a:p>
                  </a:txBody>
                  <a:tcPr marL="0" marR="0" marT="0" marB="0" vert="horz" anchor="ctr"/>
                </a:tc>
                <a:tc>
                  <a:txBody>
                    <a:bodyPr/>
                    <a:p>
                      <a:pPr indent="0" algn="ctr">
                        <a:buNone/>
                      </a:pPr>
                      <a:r>
                        <a:rPr lang="en-US" sz="1400"/>
                        <a:t>2 103.07</a:t>
                      </a:r>
                      <a:endParaRPr lang="en-US" altLang="en-US" sz="1400"/>
                    </a:p>
                  </a:txBody>
                  <a:tcPr marL="0" marR="0" marT="0" marB="0" vert="horz" anchor="ctr"/>
                </a:tc>
                <a:tc>
                  <a:txBody>
                    <a:bodyPr/>
                    <a:p>
                      <a:pPr indent="0" algn="ctr">
                        <a:buNone/>
                      </a:pPr>
                      <a:r>
                        <a:rPr lang="en-US" sz="1400"/>
                        <a:t>2 428.43</a:t>
                      </a:r>
                      <a:endParaRPr lang="en-US" altLang="en-US" sz="1400"/>
                    </a:p>
                  </a:txBody>
                  <a:tcPr marL="0" marR="0" marT="0" marB="0" vert="horz" anchor="ctr"/>
                </a:tc>
                <a:tc>
                  <a:txBody>
                    <a:bodyPr/>
                    <a:p>
                      <a:pPr indent="0" algn="ctr">
                        <a:buNone/>
                      </a:pPr>
                      <a:r>
                        <a:rPr lang="en-US" sz="1400"/>
                        <a:t>2 718.96</a:t>
                      </a:r>
                      <a:endParaRPr lang="en-US" altLang="en-US" sz="1400"/>
                    </a:p>
                  </a:txBody>
                  <a:tcPr marL="0" marR="0" marT="0" marB="0" vert="horz" anchor="ctr"/>
                </a:tc>
                <a:tc>
                  <a:txBody>
                    <a:bodyPr/>
                    <a:p>
                      <a:pPr indent="0" algn="ctr">
                        <a:buNone/>
                      </a:pPr>
                      <a:r>
                        <a:rPr lang="en-US" sz="1400"/>
                        <a:t>3 009.31</a:t>
                      </a:r>
                      <a:endParaRPr lang="en-US" altLang="en-US" sz="1400"/>
                    </a:p>
                  </a:txBody>
                  <a:tcPr marL="0" marR="0" marT="0" marB="0" vert="horz" anchor="ctr"/>
                </a:tc>
              </a:tr>
            </a:tbl>
          </a:graphicData>
        </a:graphic>
      </p:graphicFrame>
      <p:sp>
        <p:nvSpPr>
          <p:cNvPr id="9" name="文本框 8"/>
          <p:cNvSpPr txBox="1"/>
          <p:nvPr/>
        </p:nvSpPr>
        <p:spPr>
          <a:xfrm>
            <a:off x="3909060" y="3253740"/>
            <a:ext cx="5080000" cy="337185"/>
          </a:xfrm>
          <a:prstGeom prst="rect">
            <a:avLst/>
          </a:prstGeom>
          <a:noFill/>
          <a:ln w="9525">
            <a:noFill/>
          </a:ln>
        </p:spPr>
        <p:txBody>
          <a:bodyPr>
            <a:spAutoFit/>
          </a:bodyPr>
          <a:p>
            <a:pPr indent="0"/>
            <a:r>
              <a:rPr lang="zh-CN" sz="1600" b="0">
                <a:latin typeface="微软雅黑" panose="020B0503020204020204" charset="-122"/>
                <a:ea typeface="微软雅黑" panose="020B0503020204020204" charset="-122"/>
                <a:cs typeface="微软雅黑" panose="020B0503020204020204" charset="-122"/>
              </a:rPr>
              <a:t>我国</a:t>
            </a:r>
            <a:r>
              <a:rPr lang="en-US" sz="1600" b="0">
                <a:latin typeface="微软雅黑" panose="020B0503020204020204" charset="-122"/>
                <a:ea typeface="微软雅黑" panose="020B0503020204020204" charset="-122"/>
                <a:cs typeface="微软雅黑" panose="020B0503020204020204" charset="-122"/>
              </a:rPr>
              <a:t>2017~2022</a:t>
            </a:r>
            <a:r>
              <a:rPr lang="zh-CN" sz="1600" b="0">
                <a:latin typeface="微软雅黑" panose="020B0503020204020204" charset="-122"/>
                <a:ea typeface="微软雅黑" panose="020B0503020204020204" charset="-122"/>
                <a:cs typeface="微软雅黑" panose="020B0503020204020204" charset="-122"/>
              </a:rPr>
              <a:t>年社会消费品零售总额</a:t>
            </a:r>
            <a:endParaRPr lang="zh-CN" altLang="en-US" sz="160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458335" y="3020060"/>
            <a:ext cx="6314440" cy="2055495"/>
          </a:xfrm>
        </p:spPr>
        <p:txBody>
          <a:bodyPr/>
          <a:p>
            <a:r>
              <a:rPr lang="zh-CN" altLang="en-US"/>
              <a:t>时间序列的趋势分析</a:t>
            </a:r>
            <a:endParaRPr lang="zh-CN" altLang="en-US"/>
          </a:p>
        </p:txBody>
      </p:sp>
      <p:sp>
        <p:nvSpPr>
          <p:cNvPr id="3" name="文本占位符 2"/>
          <p:cNvSpPr>
            <a:spLocks noGrp="1"/>
          </p:cNvSpPr>
          <p:nvPr>
            <p:ph type="body" sz="quarter" idx="13"/>
          </p:nvPr>
        </p:nvSpPr>
        <p:spPr/>
        <p:txBody>
          <a:bodyPr/>
          <a:p>
            <a:pPr algn="r"/>
            <a:r>
              <a:rPr lang="zh-CN" altLang="en-US"/>
              <a:t>任务四</a:t>
            </a:r>
            <a:r>
              <a:rPr lang="en-US" altLang="zh-CN"/>
              <a:t> </a:t>
            </a:r>
            <a:endParaRPr lang="zh-CN" altLang="en-US"/>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txBox="1"/>
          <p:nvPr/>
        </p:nvSpPr>
        <p:spPr>
          <a:xfrm>
            <a:off x="603250" y="400050"/>
            <a:ext cx="4733290"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一、</a:t>
            </a:r>
            <a:r>
              <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rPr>
              <a:t>影响时间序列的因素分析</a:t>
            </a:r>
            <a:endPar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文本框 13"/>
          <p:cNvSpPr txBox="1"/>
          <p:nvPr/>
        </p:nvSpPr>
        <p:spPr>
          <a:xfrm>
            <a:off x="1495425" y="901065"/>
            <a:ext cx="9187815" cy="1337945"/>
          </a:xfrm>
          <a:prstGeom prst="rect">
            <a:avLst/>
          </a:prstGeom>
          <a:noFill/>
        </p:spPr>
        <p:txBody>
          <a:bodyPr wrap="square" rtlCol="0" anchor="t">
            <a:spAutoFit/>
          </a:bodyPr>
          <a:p>
            <a:pPr>
              <a:lnSpc>
                <a:spcPct val="150000"/>
              </a:lnSpc>
            </a:pPr>
            <a:r>
              <a:rPr dirty="0">
                <a:latin typeface="微软雅黑" panose="020B0503020204020204" charset="-122"/>
                <a:ea typeface="微软雅黑" panose="020B0503020204020204" charset="-122"/>
                <a:cs typeface="微软雅黑" panose="020B0503020204020204" charset="-122"/>
                <a:sym typeface="+mn-ea"/>
              </a:rPr>
              <a:t>时间序列各项发展水平的变化是由许多因素共同作用的结果。有些因素属于基本因素,对事物的发展起决定性作用,会使事物的发展呈现出一定的规律;有些因素属于偶然的非基本因素,对事物的发展只起局部的非决定性作用,使事物的发展表现出不规则的波动。</a:t>
            </a:r>
            <a:endParaRPr dirty="0">
              <a:latin typeface="微软雅黑" panose="020B0503020204020204" charset="-122"/>
              <a:ea typeface="微软雅黑" panose="020B0503020204020204" charset="-122"/>
              <a:cs typeface="微软雅黑" panose="020B0503020204020204" charset="-122"/>
              <a:sym typeface="+mn-ea"/>
            </a:endParaRPr>
          </a:p>
        </p:txBody>
      </p:sp>
      <p:sp>
        <p:nvSpPr>
          <p:cNvPr id="100" name="文本框 99"/>
          <p:cNvSpPr txBox="1"/>
          <p:nvPr/>
        </p:nvSpPr>
        <p:spPr>
          <a:xfrm>
            <a:off x="1425575" y="2647950"/>
            <a:ext cx="9399905" cy="3046095"/>
          </a:xfrm>
          <a:prstGeom prst="rect">
            <a:avLst/>
          </a:prstGeom>
          <a:noFill/>
          <a:ln w="9525">
            <a:noFill/>
          </a:ln>
        </p:spPr>
        <p:txBody>
          <a:bodyPr wrap="square">
            <a:spAutoFit/>
          </a:bodyPr>
          <a:p>
            <a:pPr indent="0" fontAlgn="auto">
              <a:lnSpc>
                <a:spcPct val="150000"/>
              </a:lnSpc>
            </a:pPr>
            <a:r>
              <a:rPr sz="1600" b="0">
                <a:latin typeface="微软雅黑" panose="020B0503020204020204" charset="-122"/>
                <a:ea typeface="微软雅黑" panose="020B0503020204020204" charset="-122"/>
                <a:cs typeface="微软雅黑" panose="020B0503020204020204" charset="-122"/>
              </a:rPr>
              <a:t>1.长期趋势。指客观现象在一个相当长的时期内,受某种稳定性因素影响所呈现的上升或下降趋势,也可以表现为只围绕一个常数值而无明显增减变化的水平趋势。</a:t>
            </a:r>
            <a:endParaRPr sz="1600" b="0">
              <a:latin typeface="微软雅黑" panose="020B0503020204020204" charset="-122"/>
              <a:ea typeface="微软雅黑" panose="020B0503020204020204" charset="-122"/>
              <a:cs typeface="微软雅黑" panose="020B0503020204020204" charset="-122"/>
            </a:endParaRPr>
          </a:p>
          <a:p>
            <a:pPr indent="0" fontAlgn="auto">
              <a:lnSpc>
                <a:spcPct val="150000"/>
              </a:lnSpc>
            </a:pPr>
            <a:r>
              <a:rPr sz="1600" b="0">
                <a:latin typeface="微软雅黑" panose="020B0503020204020204" charset="-122"/>
                <a:ea typeface="微软雅黑" panose="020B0503020204020204" charset="-122"/>
                <a:cs typeface="微软雅黑" panose="020B0503020204020204" charset="-122"/>
              </a:rPr>
              <a:t>2.季节变动。指客观现象受自然条件和社会风俗等因素的影响,在一年或更短的时期内,随时间的变动而呈现的周期性波动。如日用消费品的销售量,在周末时多,在工作日时少。</a:t>
            </a:r>
            <a:endParaRPr sz="1600" b="0">
              <a:latin typeface="微软雅黑" panose="020B0503020204020204" charset="-122"/>
              <a:ea typeface="微软雅黑" panose="020B0503020204020204" charset="-122"/>
              <a:cs typeface="微软雅黑" panose="020B0503020204020204" charset="-122"/>
            </a:endParaRPr>
          </a:p>
          <a:p>
            <a:pPr indent="0" fontAlgn="auto">
              <a:lnSpc>
                <a:spcPct val="150000"/>
              </a:lnSpc>
            </a:pPr>
            <a:r>
              <a:rPr sz="1600" b="0">
                <a:latin typeface="微软雅黑" panose="020B0503020204020204" charset="-122"/>
                <a:ea typeface="微软雅黑" panose="020B0503020204020204" charset="-122"/>
                <a:cs typeface="微软雅黑" panose="020B0503020204020204" charset="-122"/>
              </a:rPr>
              <a:t>3.循环变动。指客观现象以若干年为周期的涨落起伏相同的变动。如在资本社会中经济循环变动是固有现象，经济周期包括：危机、萧条、复苏和高涨四个阶段。</a:t>
            </a:r>
            <a:endParaRPr sz="1600" b="0">
              <a:latin typeface="微软雅黑" panose="020B0503020204020204" charset="-122"/>
              <a:ea typeface="微软雅黑" panose="020B0503020204020204" charset="-122"/>
              <a:cs typeface="微软雅黑" panose="020B0503020204020204" charset="-122"/>
            </a:endParaRPr>
          </a:p>
          <a:p>
            <a:pPr indent="0" fontAlgn="auto">
              <a:lnSpc>
                <a:spcPct val="150000"/>
              </a:lnSpc>
            </a:pPr>
            <a:r>
              <a:rPr sz="1600" b="0">
                <a:latin typeface="微软雅黑" panose="020B0503020204020204" charset="-122"/>
                <a:ea typeface="微软雅黑" panose="020B0503020204020204" charset="-122"/>
                <a:cs typeface="微软雅黑" panose="020B0503020204020204" charset="-122"/>
              </a:rPr>
              <a:t>4. 不规则变动。指客观现象由于突发事件或偶然因素引起的无周期性的变动,也称为随机变动。如中东地区的战争会导致石油价格突然上升；新冠疫情的爆发导致退烧药的销售量猛增。</a:t>
            </a:r>
            <a:endParaRPr sz="1600" b="0">
              <a:latin typeface="微软雅黑" panose="020B0503020204020204" charset="-122"/>
              <a:ea typeface="微软雅黑" panose="020B0503020204020204" charset="-122"/>
              <a:cs typeface="微软雅黑" panose="020B0503020204020204" charset="-122"/>
            </a:endParaRPr>
          </a:p>
        </p:txBody>
      </p:sp>
      <p:sp>
        <p:nvSpPr>
          <p:cNvPr id="6" name="文本框 5"/>
          <p:cNvSpPr txBox="1"/>
          <p:nvPr/>
        </p:nvSpPr>
        <p:spPr>
          <a:xfrm>
            <a:off x="1495425" y="2249170"/>
            <a:ext cx="4768215" cy="398780"/>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p>
            <a:pPr indent="0"/>
            <a:r>
              <a:rPr lang="zh-CN" altLang="en-US" sz="2000">
                <a:latin typeface="微软雅黑" panose="020B0503020204020204" charset="-122"/>
                <a:ea typeface="微软雅黑" panose="020B0503020204020204" charset="-122"/>
                <a:cs typeface="微软雅黑" panose="020B0503020204020204" charset="-122"/>
              </a:rPr>
              <a:t>影响时间序列变动主要有四种主要因素：</a:t>
            </a:r>
            <a:endParaRPr lang="zh-CN" altLang="en-US" sz="200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Rectangle 9"/>
          <p:cNvSpPr/>
          <p:nvPr/>
        </p:nvSpPr>
        <p:spPr>
          <a:xfrm>
            <a:off x="971550" y="2200275"/>
            <a:ext cx="9144000" cy="1021080"/>
          </a:xfrm>
          <a:prstGeom prst="rect">
            <a:avLst/>
          </a:prstGeom>
        </p:spPr>
        <p:style>
          <a:lnRef idx="0">
            <a:srgbClr val="FFFFFF"/>
          </a:lnRef>
          <a:fillRef idx="1">
            <a:schemeClr val="accent1"/>
          </a:fillRef>
          <a:effectRef idx="0">
            <a:srgbClr val="FFFFFF"/>
          </a:effectRef>
          <a:fontRef idx="minor">
            <a:schemeClr val="lt1"/>
          </a:fontRef>
        </p:style>
        <p:txBody>
          <a:bodyPr lIns="92075" tIns="46038" rIns="92075" bIns="46038" anchor="t" anchorCtr="0"/>
          <a:p>
            <a:pPr marL="342900" indent="0" fontAlgn="auto">
              <a:lnSpc>
                <a:spcPct val="150000"/>
              </a:lnSpc>
              <a:spcBef>
                <a:spcPts val="0"/>
              </a:spcBef>
              <a:buClr>
                <a:schemeClr val="tx2"/>
              </a:buClr>
              <a:buSzPct val="75000"/>
              <a:buFont typeface="Monotype Sorts"/>
            </a:pPr>
            <a:r>
              <a:rPr lang="zh-CN" altLang="en-US" sz="2000" dirty="0">
                <a:latin typeface="宋体" panose="02010600030101010101" pitchFamily="2" charset="-122"/>
                <a:ea typeface="黑体" panose="02010609060101010101" pitchFamily="49" charset="-122"/>
              </a:rPr>
              <a:t>它是把原来时间序列中所包括的各个时期资料加以合并,得出较长时间的资料,用以消除由于时距较短、受偶然因素影响所引起的不均匀状况。</a:t>
            </a:r>
            <a:endParaRPr lang="zh-CN" altLang="en-US" sz="2000" dirty="0">
              <a:latin typeface="宋体" panose="02010600030101010101" pitchFamily="2" charset="-122"/>
              <a:ea typeface="黑体" panose="02010609060101010101" pitchFamily="49" charset="-122"/>
            </a:endParaRPr>
          </a:p>
        </p:txBody>
      </p:sp>
      <p:sp>
        <p:nvSpPr>
          <p:cNvPr id="76824" name="Rectangle 144"/>
          <p:cNvSpPr/>
          <p:nvPr/>
        </p:nvSpPr>
        <p:spPr>
          <a:xfrm>
            <a:off x="971550" y="1739900"/>
            <a:ext cx="2246630" cy="460375"/>
          </a:xfrm>
          <a:prstGeom prst="rect">
            <a:avLst/>
          </a:prstGeom>
        </p:spPr>
        <p:style>
          <a:lnRef idx="0">
            <a:schemeClr val="accent5"/>
          </a:lnRef>
          <a:fillRef idx="3">
            <a:schemeClr val="accent5"/>
          </a:fillRef>
          <a:effectRef idx="3">
            <a:schemeClr val="accent5"/>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1.</a:t>
            </a:r>
            <a:r>
              <a:rPr lang="zh-CN" altLang="en-US" sz="2400" b="1" dirty="0">
                <a:latin typeface="楷体_GB2312"/>
                <a:ea typeface="楷体_GB2312"/>
              </a:rPr>
              <a:t>时距扩大法</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6" name="文本框 5"/>
          <p:cNvSpPr txBox="1"/>
          <p:nvPr/>
        </p:nvSpPr>
        <p:spPr>
          <a:xfrm>
            <a:off x="662305" y="956945"/>
            <a:ext cx="11158855" cy="521970"/>
          </a:xfrm>
          <a:prstGeom prst="rect">
            <a:avLst/>
          </a:prstGeom>
          <a:noFill/>
        </p:spPr>
        <p:txBody>
          <a:bodyPr wrap="square" rtlCol="0" anchor="t">
            <a:spAutoFit/>
          </a:bodyPr>
          <a:p>
            <a:pPr>
              <a:lnSpc>
                <a:spcPct val="140000"/>
              </a:lnSpc>
            </a:pPr>
            <a:r>
              <a:rPr sz="2000" kern="100" dirty="0">
                <a:latin typeface="+mn-ea"/>
                <a:cs typeface="江城圆体 400W" panose="020B0500000000000000" pitchFamily="34" charset="-122"/>
              </a:rPr>
              <a:t>长期趋势测定的方法很多,常用的有时距扩大法、移动平均法、数学模型法等。</a:t>
            </a:r>
            <a:endParaRPr sz="2000" kern="100" dirty="0">
              <a:latin typeface="+mn-ea"/>
              <a:cs typeface="江城圆体 400W" panose="020B0500000000000000" pitchFamily="34" charset="-122"/>
            </a:endParaRPr>
          </a:p>
        </p:txBody>
      </p:sp>
      <p:sp>
        <p:nvSpPr>
          <p:cNvPr id="2" name="标题 1"/>
          <p:cNvSpPr txBox="1"/>
          <p:nvPr/>
        </p:nvSpPr>
        <p:spPr>
          <a:xfrm>
            <a:off x="603250" y="400050"/>
            <a:ext cx="4733290"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二、长期趋势的测定</a:t>
            </a:r>
            <a:endPar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graphicFrame>
        <p:nvGraphicFramePr>
          <p:cNvPr id="3" name="表格 2"/>
          <p:cNvGraphicFramePr/>
          <p:nvPr/>
        </p:nvGraphicFramePr>
        <p:xfrm>
          <a:off x="1480185" y="3442335"/>
          <a:ext cx="8513445" cy="1051560"/>
        </p:xfrm>
        <a:graphic>
          <a:graphicData uri="http://schemas.openxmlformats.org/drawingml/2006/table">
            <a:tbl>
              <a:tblPr firstRow="1" bandRow="1">
                <a:tableStyleId>{69C7853C-536D-4A76-A0AE-DD22124D55A5}</a:tableStyleId>
              </a:tblPr>
              <a:tblGrid>
                <a:gridCol w="978535"/>
                <a:gridCol w="459740"/>
                <a:gridCol w="461010"/>
                <a:gridCol w="458470"/>
                <a:gridCol w="461645"/>
                <a:gridCol w="461010"/>
                <a:gridCol w="459740"/>
                <a:gridCol w="461010"/>
                <a:gridCol w="458470"/>
                <a:gridCol w="461645"/>
                <a:gridCol w="461645"/>
                <a:gridCol w="459105"/>
                <a:gridCol w="461645"/>
                <a:gridCol w="458470"/>
                <a:gridCol w="461010"/>
                <a:gridCol w="461645"/>
                <a:gridCol w="628650"/>
              </a:tblGrid>
              <a:tr h="262890">
                <a:tc>
                  <a:txBody>
                    <a:bodyPr/>
                    <a:p>
                      <a:pPr indent="0" algn="ctr">
                        <a:buNone/>
                      </a:pPr>
                      <a:r>
                        <a:rPr lang="en-US" sz="1400"/>
                        <a:t>年份</a:t>
                      </a:r>
                      <a:endParaRPr lang="en-US" altLang="en-US" sz="1400"/>
                    </a:p>
                  </a:txBody>
                  <a:tcPr marL="0" marR="0" marT="0" marB="0" vert="horz" anchor="ctr"/>
                </a:tc>
                <a:tc gridSpan="4">
                  <a:txBody>
                    <a:bodyPr/>
                    <a:p>
                      <a:pPr indent="0" algn="ctr">
                        <a:buNone/>
                      </a:pPr>
                      <a:r>
                        <a:rPr lang="en-US" sz="1400"/>
                        <a:t>2019</a:t>
                      </a:r>
                      <a:endParaRPr lang="en-US" altLang="en-US" sz="1400"/>
                    </a:p>
                  </a:txBody>
                  <a:tcPr marL="0" marR="0" marT="0" marB="0" vert="horz" anchor="ctr"/>
                </a:tc>
                <a:tc hMerge="1">
                  <a:tcPr/>
                </a:tc>
                <a:tc hMerge="1">
                  <a:tcPr/>
                </a:tc>
                <a:tc hMerge="1">
                  <a:tcPr/>
                </a:tc>
                <a:tc gridSpan="4">
                  <a:txBody>
                    <a:bodyPr/>
                    <a:p>
                      <a:pPr indent="0" algn="ctr">
                        <a:buNone/>
                      </a:pPr>
                      <a:r>
                        <a:rPr lang="en-US" sz="1400"/>
                        <a:t>2020</a:t>
                      </a:r>
                      <a:endParaRPr lang="en-US" altLang="en-US" sz="1400"/>
                    </a:p>
                  </a:txBody>
                  <a:tcPr marL="0" marR="0" marT="0" marB="0" vert="horz" anchor="ctr"/>
                </a:tc>
                <a:tc hMerge="1">
                  <a:tcPr/>
                </a:tc>
                <a:tc hMerge="1">
                  <a:tcPr/>
                </a:tc>
                <a:tc hMerge="1">
                  <a:tcPr/>
                </a:tc>
                <a:tc gridSpan="4">
                  <a:txBody>
                    <a:bodyPr/>
                    <a:p>
                      <a:pPr indent="0" algn="ctr">
                        <a:buNone/>
                      </a:pPr>
                      <a:r>
                        <a:rPr lang="en-US" sz="1400"/>
                        <a:t>2021</a:t>
                      </a:r>
                      <a:endParaRPr lang="en-US" altLang="en-US" sz="1400"/>
                    </a:p>
                  </a:txBody>
                  <a:tcPr marL="0" marR="0" marT="0" marB="0" vert="horz" anchor="ctr"/>
                </a:tc>
                <a:tc hMerge="1">
                  <a:tcPr/>
                </a:tc>
                <a:tc hMerge="1">
                  <a:tcPr/>
                </a:tc>
                <a:tc hMerge="1">
                  <a:tcPr/>
                </a:tc>
                <a:tc gridSpan="4">
                  <a:txBody>
                    <a:bodyPr/>
                    <a:p>
                      <a:pPr indent="0" algn="ctr">
                        <a:buNone/>
                      </a:pPr>
                      <a:r>
                        <a:rPr lang="en-US" sz="1400"/>
                        <a:t>2022</a:t>
                      </a:r>
                      <a:endParaRPr lang="en-US" altLang="en-US" sz="1400"/>
                    </a:p>
                  </a:txBody>
                  <a:tcPr marL="0" marR="0" marT="0" marB="0" vert="horz" anchor="ctr"/>
                </a:tc>
                <a:tc hMerge="1">
                  <a:tcPr/>
                </a:tc>
                <a:tc hMerge="1">
                  <a:tcPr/>
                </a:tc>
                <a:tc hMerge="1">
                  <a:tcPr/>
                </a:tc>
              </a:tr>
              <a:tr h="262890">
                <a:tc>
                  <a:txBody>
                    <a:bodyPr/>
                    <a:p>
                      <a:pPr indent="0" algn="ctr">
                        <a:buNone/>
                      </a:pPr>
                      <a:r>
                        <a:rPr lang="en-US" sz="1400"/>
                        <a:t>季度</a:t>
                      </a:r>
                      <a:endParaRPr lang="en-US" altLang="en-US" sz="1400"/>
                    </a:p>
                  </a:txBody>
                  <a:tcPr marL="0" marR="0" marT="0" marB="0" vert="horz" anchor="ctr"/>
                </a:tc>
                <a:tc>
                  <a:txBody>
                    <a:bodyPr/>
                    <a:p>
                      <a:pPr indent="0" algn="ctr">
                        <a:buNone/>
                      </a:pPr>
                      <a:r>
                        <a:rPr lang="en-US" sz="1400"/>
                        <a:t>1</a:t>
                      </a:r>
                      <a:endParaRPr lang="en-US" altLang="en-US" sz="1400"/>
                    </a:p>
                  </a:txBody>
                  <a:tcPr marL="0" marR="0" marT="0" marB="0" vert="horz" anchor="ctr"/>
                </a:tc>
                <a:tc>
                  <a:txBody>
                    <a:bodyPr/>
                    <a:p>
                      <a:pPr indent="0" algn="ctr">
                        <a:buNone/>
                      </a:pPr>
                      <a:r>
                        <a:rPr lang="en-US" sz="1400"/>
                        <a:t>2</a:t>
                      </a:r>
                      <a:endParaRPr lang="en-US" altLang="en-US" sz="1400"/>
                    </a:p>
                  </a:txBody>
                  <a:tcPr marL="0" marR="0" marT="0" marB="0" vert="horz" anchor="ctr"/>
                </a:tc>
                <a:tc>
                  <a:txBody>
                    <a:bodyPr/>
                    <a:p>
                      <a:pPr indent="0" algn="ctr">
                        <a:buNone/>
                      </a:pPr>
                      <a:r>
                        <a:rPr lang="en-US" sz="1400"/>
                        <a:t>3</a:t>
                      </a:r>
                      <a:endParaRPr lang="en-US" altLang="en-US" sz="1400"/>
                    </a:p>
                  </a:txBody>
                  <a:tcPr marL="0" marR="0" marT="0" marB="0" vert="horz" anchor="ctr"/>
                </a:tc>
                <a:tc>
                  <a:txBody>
                    <a:bodyPr/>
                    <a:p>
                      <a:pPr indent="0" algn="ctr">
                        <a:buNone/>
                      </a:pPr>
                      <a:r>
                        <a:rPr lang="en-US" sz="1400"/>
                        <a:t>4</a:t>
                      </a:r>
                      <a:endParaRPr lang="en-US" altLang="en-US" sz="1400"/>
                    </a:p>
                  </a:txBody>
                  <a:tcPr marL="0" marR="0" marT="0" marB="0" vert="horz" anchor="ctr"/>
                </a:tc>
                <a:tc>
                  <a:txBody>
                    <a:bodyPr/>
                    <a:p>
                      <a:pPr indent="0" algn="ctr">
                        <a:buNone/>
                      </a:pPr>
                      <a:r>
                        <a:rPr lang="en-US" sz="1400"/>
                        <a:t>1</a:t>
                      </a:r>
                      <a:endParaRPr lang="en-US" altLang="en-US" sz="1400"/>
                    </a:p>
                  </a:txBody>
                  <a:tcPr marL="0" marR="0" marT="0" marB="0" vert="horz" anchor="ctr"/>
                </a:tc>
                <a:tc>
                  <a:txBody>
                    <a:bodyPr/>
                    <a:p>
                      <a:pPr indent="0" algn="ctr">
                        <a:buNone/>
                      </a:pPr>
                      <a:r>
                        <a:rPr lang="en-US" sz="1400"/>
                        <a:t>2</a:t>
                      </a:r>
                      <a:endParaRPr lang="en-US" altLang="en-US" sz="1400"/>
                    </a:p>
                  </a:txBody>
                  <a:tcPr marL="0" marR="0" marT="0" marB="0" vert="horz" anchor="ctr"/>
                </a:tc>
                <a:tc>
                  <a:txBody>
                    <a:bodyPr/>
                    <a:p>
                      <a:pPr indent="0" algn="ctr">
                        <a:buNone/>
                      </a:pPr>
                      <a:r>
                        <a:rPr lang="en-US" sz="1400"/>
                        <a:t>3</a:t>
                      </a:r>
                      <a:endParaRPr lang="en-US" altLang="en-US" sz="1400"/>
                    </a:p>
                  </a:txBody>
                  <a:tcPr marL="0" marR="0" marT="0" marB="0" vert="horz" anchor="ctr"/>
                </a:tc>
                <a:tc>
                  <a:txBody>
                    <a:bodyPr/>
                    <a:p>
                      <a:pPr indent="0" algn="ctr">
                        <a:buNone/>
                      </a:pPr>
                      <a:r>
                        <a:rPr lang="en-US" sz="1400"/>
                        <a:t>4</a:t>
                      </a:r>
                      <a:endParaRPr lang="en-US" altLang="en-US" sz="1400"/>
                    </a:p>
                  </a:txBody>
                  <a:tcPr marL="0" marR="0" marT="0" marB="0" vert="horz" anchor="ctr"/>
                </a:tc>
                <a:tc>
                  <a:txBody>
                    <a:bodyPr/>
                    <a:p>
                      <a:pPr indent="0" algn="ctr">
                        <a:buNone/>
                      </a:pPr>
                      <a:r>
                        <a:rPr lang="en-US" sz="1400"/>
                        <a:t>1</a:t>
                      </a:r>
                      <a:endParaRPr lang="en-US" altLang="en-US" sz="1400"/>
                    </a:p>
                  </a:txBody>
                  <a:tcPr marL="0" marR="0" marT="0" marB="0" vert="horz" anchor="ctr"/>
                </a:tc>
                <a:tc>
                  <a:txBody>
                    <a:bodyPr/>
                    <a:p>
                      <a:pPr indent="0" algn="ctr">
                        <a:buNone/>
                      </a:pPr>
                      <a:r>
                        <a:rPr lang="en-US" sz="1400"/>
                        <a:t>2</a:t>
                      </a:r>
                      <a:endParaRPr lang="en-US" altLang="en-US" sz="1400"/>
                    </a:p>
                  </a:txBody>
                  <a:tcPr marL="0" marR="0" marT="0" marB="0" vert="horz" anchor="ctr"/>
                </a:tc>
                <a:tc>
                  <a:txBody>
                    <a:bodyPr/>
                    <a:p>
                      <a:pPr indent="0" algn="ctr">
                        <a:buNone/>
                      </a:pPr>
                      <a:r>
                        <a:rPr lang="en-US" sz="1400"/>
                        <a:t>3</a:t>
                      </a:r>
                      <a:endParaRPr lang="en-US" altLang="en-US" sz="1400"/>
                    </a:p>
                  </a:txBody>
                  <a:tcPr marL="0" marR="0" marT="0" marB="0" vert="horz" anchor="ctr"/>
                </a:tc>
                <a:tc>
                  <a:txBody>
                    <a:bodyPr/>
                    <a:p>
                      <a:pPr indent="0" algn="ctr">
                        <a:buNone/>
                      </a:pPr>
                      <a:r>
                        <a:rPr lang="en-US" sz="1400"/>
                        <a:t>4</a:t>
                      </a:r>
                      <a:endParaRPr lang="en-US" altLang="en-US" sz="1400"/>
                    </a:p>
                  </a:txBody>
                  <a:tcPr marL="0" marR="0" marT="0" marB="0" vert="horz" anchor="ctr"/>
                </a:tc>
                <a:tc>
                  <a:txBody>
                    <a:bodyPr/>
                    <a:p>
                      <a:pPr indent="0" algn="ctr">
                        <a:buNone/>
                      </a:pPr>
                      <a:r>
                        <a:rPr lang="en-US" sz="1400"/>
                        <a:t>1</a:t>
                      </a:r>
                      <a:endParaRPr lang="en-US" altLang="en-US" sz="1400"/>
                    </a:p>
                  </a:txBody>
                  <a:tcPr marL="0" marR="0" marT="0" marB="0" vert="horz" anchor="ctr"/>
                </a:tc>
                <a:tc>
                  <a:txBody>
                    <a:bodyPr/>
                    <a:p>
                      <a:pPr indent="0" algn="ctr">
                        <a:buNone/>
                      </a:pPr>
                      <a:r>
                        <a:rPr lang="en-US" sz="1400"/>
                        <a:t>2</a:t>
                      </a:r>
                      <a:endParaRPr lang="en-US" altLang="en-US" sz="1400"/>
                    </a:p>
                  </a:txBody>
                  <a:tcPr marL="0" marR="0" marT="0" marB="0" vert="horz" anchor="ctr"/>
                </a:tc>
                <a:tc>
                  <a:txBody>
                    <a:bodyPr/>
                    <a:p>
                      <a:pPr indent="0" algn="ctr">
                        <a:buNone/>
                      </a:pPr>
                      <a:r>
                        <a:rPr lang="en-US" sz="1400"/>
                        <a:t>3</a:t>
                      </a:r>
                      <a:endParaRPr lang="en-US" altLang="en-US" sz="1400"/>
                    </a:p>
                  </a:txBody>
                  <a:tcPr marL="0" marR="0" marT="0" marB="0" vert="horz" anchor="ctr"/>
                </a:tc>
                <a:tc>
                  <a:txBody>
                    <a:bodyPr/>
                    <a:p>
                      <a:pPr indent="0" algn="ctr">
                        <a:buNone/>
                      </a:pPr>
                      <a:r>
                        <a:rPr lang="en-US" sz="1400"/>
                        <a:t>4</a:t>
                      </a:r>
                      <a:endParaRPr lang="en-US" altLang="en-US" sz="1400"/>
                    </a:p>
                  </a:txBody>
                  <a:tcPr marL="0" marR="0" marT="0" marB="0" vert="horz" anchor="ctr"/>
                </a:tc>
              </a:tr>
              <a:tr h="262890">
                <a:tc>
                  <a:txBody>
                    <a:bodyPr/>
                    <a:p>
                      <a:pPr indent="0" algn="ctr">
                        <a:buNone/>
                      </a:pPr>
                      <a:r>
                        <a:rPr lang="en-US" sz="1400"/>
                        <a:t>产量</a:t>
                      </a:r>
                      <a:endParaRPr lang="en-US" altLang="en-US" sz="1400"/>
                    </a:p>
                  </a:txBody>
                  <a:tcPr marL="0" marR="0" marT="0" marB="0" vert="horz" anchor="ctr"/>
                </a:tc>
                <a:tc>
                  <a:txBody>
                    <a:bodyPr/>
                    <a:p>
                      <a:pPr indent="0" algn="ctr">
                        <a:buNone/>
                      </a:pPr>
                      <a:r>
                        <a:rPr lang="en-US" sz="1400"/>
                        <a:t>26</a:t>
                      </a:r>
                      <a:endParaRPr lang="en-US" altLang="en-US" sz="1400"/>
                    </a:p>
                  </a:txBody>
                  <a:tcPr marL="0" marR="0" marT="0" marB="0" vert="horz" anchor="ctr"/>
                </a:tc>
                <a:tc>
                  <a:txBody>
                    <a:bodyPr/>
                    <a:p>
                      <a:pPr indent="0" algn="ctr">
                        <a:buNone/>
                      </a:pPr>
                      <a:r>
                        <a:rPr lang="en-US" sz="1400"/>
                        <a:t>36</a:t>
                      </a:r>
                      <a:endParaRPr lang="en-US" altLang="en-US" sz="1400"/>
                    </a:p>
                  </a:txBody>
                  <a:tcPr marL="0" marR="0" marT="0" marB="0" vert="horz" anchor="ctr"/>
                </a:tc>
                <a:tc>
                  <a:txBody>
                    <a:bodyPr/>
                    <a:p>
                      <a:pPr indent="0" algn="ctr">
                        <a:buNone/>
                      </a:pPr>
                      <a:r>
                        <a:rPr lang="en-US" sz="1400"/>
                        <a:t>10</a:t>
                      </a:r>
                      <a:endParaRPr lang="en-US" altLang="en-US" sz="1400"/>
                    </a:p>
                  </a:txBody>
                  <a:tcPr marL="0" marR="0" marT="0" marB="0" vert="horz" anchor="ctr"/>
                </a:tc>
                <a:tc>
                  <a:txBody>
                    <a:bodyPr/>
                    <a:p>
                      <a:pPr indent="0" algn="ctr">
                        <a:buNone/>
                      </a:pPr>
                      <a:r>
                        <a:rPr lang="en-US" sz="1400"/>
                        <a:t>16</a:t>
                      </a:r>
                      <a:endParaRPr lang="en-US" altLang="en-US" sz="1400"/>
                    </a:p>
                  </a:txBody>
                  <a:tcPr marL="0" marR="0" marT="0" marB="0" vert="horz" anchor="ctr"/>
                </a:tc>
                <a:tc>
                  <a:txBody>
                    <a:bodyPr/>
                    <a:p>
                      <a:pPr indent="0" algn="ctr">
                        <a:buNone/>
                      </a:pPr>
                      <a:r>
                        <a:rPr lang="en-US" sz="1400"/>
                        <a:t>28</a:t>
                      </a:r>
                      <a:endParaRPr lang="en-US" altLang="en-US" sz="1400"/>
                    </a:p>
                  </a:txBody>
                  <a:tcPr marL="0" marR="0" marT="0" marB="0" vert="horz" anchor="ctr"/>
                </a:tc>
                <a:tc>
                  <a:txBody>
                    <a:bodyPr/>
                    <a:p>
                      <a:pPr indent="0" algn="ctr">
                        <a:buNone/>
                      </a:pPr>
                      <a:r>
                        <a:rPr lang="en-US" sz="1400"/>
                        <a:t>36</a:t>
                      </a:r>
                      <a:endParaRPr lang="en-US" altLang="en-US" sz="1400"/>
                    </a:p>
                  </a:txBody>
                  <a:tcPr marL="0" marR="0" marT="0" marB="0" vert="horz" anchor="ctr"/>
                </a:tc>
                <a:tc>
                  <a:txBody>
                    <a:bodyPr/>
                    <a:p>
                      <a:pPr indent="0" algn="ctr">
                        <a:buNone/>
                      </a:pPr>
                      <a:r>
                        <a:rPr lang="en-US" sz="1400"/>
                        <a:t>12</a:t>
                      </a:r>
                      <a:endParaRPr lang="en-US" altLang="en-US" sz="1400"/>
                    </a:p>
                  </a:txBody>
                  <a:tcPr marL="0" marR="0" marT="0" marB="0" vert="horz" anchor="ctr"/>
                </a:tc>
                <a:tc>
                  <a:txBody>
                    <a:bodyPr/>
                    <a:p>
                      <a:pPr indent="0" algn="ctr">
                        <a:buNone/>
                      </a:pPr>
                      <a:r>
                        <a:rPr lang="en-US" sz="1400"/>
                        <a:t>20</a:t>
                      </a:r>
                      <a:endParaRPr lang="en-US" altLang="en-US" sz="1400"/>
                    </a:p>
                  </a:txBody>
                  <a:tcPr marL="0" marR="0" marT="0" marB="0" vert="horz" anchor="ctr"/>
                </a:tc>
                <a:tc>
                  <a:txBody>
                    <a:bodyPr/>
                    <a:p>
                      <a:pPr indent="0" algn="ctr">
                        <a:buNone/>
                      </a:pPr>
                      <a:r>
                        <a:rPr lang="en-US" sz="1400"/>
                        <a:t>32</a:t>
                      </a:r>
                      <a:endParaRPr lang="en-US" altLang="en-US" sz="1400"/>
                    </a:p>
                  </a:txBody>
                  <a:tcPr marL="0" marR="0" marT="0" marB="0" vert="horz" anchor="ctr"/>
                </a:tc>
                <a:tc>
                  <a:txBody>
                    <a:bodyPr/>
                    <a:p>
                      <a:pPr indent="0" algn="ctr">
                        <a:buNone/>
                      </a:pPr>
                      <a:r>
                        <a:rPr lang="en-US" sz="1400"/>
                        <a:t>44</a:t>
                      </a:r>
                      <a:endParaRPr lang="en-US" altLang="en-US" sz="1400"/>
                    </a:p>
                  </a:txBody>
                  <a:tcPr marL="0" marR="0" marT="0" marB="0" vert="horz" anchor="ctr"/>
                </a:tc>
                <a:tc>
                  <a:txBody>
                    <a:bodyPr/>
                    <a:p>
                      <a:pPr indent="0" algn="ctr">
                        <a:buNone/>
                      </a:pPr>
                      <a:r>
                        <a:rPr lang="en-US" sz="1400"/>
                        <a:t>16</a:t>
                      </a:r>
                      <a:endParaRPr lang="en-US" altLang="en-US" sz="1400"/>
                    </a:p>
                  </a:txBody>
                  <a:tcPr marL="0" marR="0" marT="0" marB="0" vert="horz" anchor="ctr"/>
                </a:tc>
                <a:tc>
                  <a:txBody>
                    <a:bodyPr/>
                    <a:p>
                      <a:pPr indent="0" algn="ctr">
                        <a:buNone/>
                      </a:pPr>
                      <a:r>
                        <a:rPr lang="en-US" sz="1400"/>
                        <a:t>24</a:t>
                      </a:r>
                      <a:endParaRPr lang="en-US" altLang="en-US" sz="1400"/>
                    </a:p>
                  </a:txBody>
                  <a:tcPr marL="0" marR="0" marT="0" marB="0" vert="horz" anchor="ctr"/>
                </a:tc>
                <a:tc>
                  <a:txBody>
                    <a:bodyPr/>
                    <a:p>
                      <a:pPr indent="0" algn="ctr">
                        <a:buNone/>
                      </a:pPr>
                      <a:r>
                        <a:rPr lang="en-US" sz="1400"/>
                        <a:t>38</a:t>
                      </a:r>
                      <a:endParaRPr lang="en-US" altLang="en-US" sz="1400"/>
                    </a:p>
                  </a:txBody>
                  <a:tcPr marL="0" marR="0" marT="0" marB="0" vert="horz" anchor="ctr"/>
                </a:tc>
                <a:tc>
                  <a:txBody>
                    <a:bodyPr/>
                    <a:p>
                      <a:pPr indent="0" algn="ctr">
                        <a:buNone/>
                      </a:pPr>
                      <a:r>
                        <a:rPr lang="en-US" sz="1400"/>
                        <a:t>50</a:t>
                      </a:r>
                      <a:endParaRPr lang="en-US" altLang="en-US" sz="1400"/>
                    </a:p>
                  </a:txBody>
                  <a:tcPr marL="0" marR="0" marT="0" marB="0" vert="horz" anchor="ctr"/>
                </a:tc>
                <a:tc>
                  <a:txBody>
                    <a:bodyPr/>
                    <a:p>
                      <a:pPr indent="0" algn="ctr">
                        <a:buNone/>
                      </a:pPr>
                      <a:r>
                        <a:rPr lang="en-US" sz="1400"/>
                        <a:t>30</a:t>
                      </a:r>
                      <a:endParaRPr lang="en-US" altLang="en-US" sz="1400"/>
                    </a:p>
                  </a:txBody>
                  <a:tcPr marL="0" marR="0" marT="0" marB="0" vert="horz" anchor="ctr"/>
                </a:tc>
                <a:tc>
                  <a:txBody>
                    <a:bodyPr/>
                    <a:p>
                      <a:pPr indent="0" algn="ctr">
                        <a:buNone/>
                      </a:pPr>
                      <a:r>
                        <a:rPr lang="en-US" sz="1400"/>
                        <a:t>34</a:t>
                      </a:r>
                      <a:endParaRPr lang="en-US" altLang="en-US" sz="1400"/>
                    </a:p>
                  </a:txBody>
                  <a:tcPr marL="0" marR="0" marT="0" marB="0" vert="horz" anchor="ctr"/>
                </a:tc>
              </a:tr>
              <a:tr h="262890">
                <a:tc>
                  <a:txBody>
                    <a:bodyPr/>
                    <a:p>
                      <a:pPr indent="0" algn="ctr">
                        <a:buNone/>
                      </a:pPr>
                      <a:r>
                        <a:rPr lang="en-US" sz="1400"/>
                        <a:t>季初库存量</a:t>
                      </a:r>
                      <a:endParaRPr lang="en-US" altLang="en-US" sz="1400"/>
                    </a:p>
                  </a:txBody>
                  <a:tcPr marL="0" marR="0" marT="0" marB="0" vert="horz" anchor="ctr"/>
                </a:tc>
                <a:tc>
                  <a:txBody>
                    <a:bodyPr/>
                    <a:p>
                      <a:pPr indent="0" algn="ctr">
                        <a:buNone/>
                      </a:pPr>
                      <a:r>
                        <a:rPr lang="en-US" sz="1400"/>
                        <a:t>4</a:t>
                      </a:r>
                      <a:endParaRPr lang="en-US" altLang="en-US" sz="1400"/>
                    </a:p>
                  </a:txBody>
                  <a:tcPr marL="0" marR="0" marT="0" marB="0" vert="horz" anchor="ctr"/>
                </a:tc>
                <a:tc>
                  <a:txBody>
                    <a:bodyPr/>
                    <a:p>
                      <a:pPr indent="0" algn="ctr">
                        <a:buNone/>
                      </a:pPr>
                      <a:r>
                        <a:rPr lang="en-US" sz="1400"/>
                        <a:t>10</a:t>
                      </a:r>
                      <a:endParaRPr lang="en-US" altLang="en-US" sz="1400"/>
                    </a:p>
                  </a:txBody>
                  <a:tcPr marL="0" marR="0" marT="0" marB="0" vert="horz" anchor="ctr"/>
                </a:tc>
                <a:tc>
                  <a:txBody>
                    <a:bodyPr/>
                    <a:p>
                      <a:pPr indent="0" algn="ctr">
                        <a:buNone/>
                      </a:pPr>
                      <a:r>
                        <a:rPr lang="en-US" sz="1400"/>
                        <a:t>10</a:t>
                      </a:r>
                      <a:endParaRPr lang="en-US" altLang="en-US" sz="1400"/>
                    </a:p>
                  </a:txBody>
                  <a:tcPr marL="0" marR="0" marT="0" marB="0" vert="horz" anchor="ctr"/>
                </a:tc>
                <a:tc>
                  <a:txBody>
                    <a:bodyPr/>
                    <a:p>
                      <a:pPr indent="0" algn="ctr">
                        <a:buNone/>
                      </a:pPr>
                      <a:r>
                        <a:rPr lang="en-US" sz="1400"/>
                        <a:t>5</a:t>
                      </a:r>
                      <a:endParaRPr lang="en-US" altLang="en-US" sz="1400"/>
                    </a:p>
                  </a:txBody>
                  <a:tcPr marL="0" marR="0" marT="0" marB="0" vert="horz" anchor="ctr"/>
                </a:tc>
                <a:tc>
                  <a:txBody>
                    <a:bodyPr/>
                    <a:p>
                      <a:pPr indent="0" algn="ctr">
                        <a:buNone/>
                      </a:pPr>
                      <a:r>
                        <a:rPr lang="en-US" sz="1400"/>
                        <a:t>6</a:t>
                      </a:r>
                      <a:endParaRPr lang="en-US" altLang="en-US" sz="1400"/>
                    </a:p>
                  </a:txBody>
                  <a:tcPr marL="0" marR="0" marT="0" marB="0" vert="horz" anchor="ctr"/>
                </a:tc>
                <a:tc>
                  <a:txBody>
                    <a:bodyPr/>
                    <a:p>
                      <a:pPr indent="0" algn="ctr">
                        <a:buNone/>
                      </a:pPr>
                      <a:r>
                        <a:rPr lang="en-US" sz="1400"/>
                        <a:t>10</a:t>
                      </a:r>
                      <a:endParaRPr lang="en-US" altLang="en-US" sz="1400"/>
                    </a:p>
                  </a:txBody>
                  <a:tcPr marL="0" marR="0" marT="0" marB="0" vert="horz" anchor="ctr"/>
                </a:tc>
                <a:tc>
                  <a:txBody>
                    <a:bodyPr/>
                    <a:p>
                      <a:pPr indent="0" algn="ctr">
                        <a:buNone/>
                      </a:pPr>
                      <a:r>
                        <a:rPr lang="en-US" sz="1400"/>
                        <a:t>10</a:t>
                      </a:r>
                      <a:endParaRPr lang="en-US" altLang="en-US" sz="1400"/>
                    </a:p>
                  </a:txBody>
                  <a:tcPr marL="0" marR="0" marT="0" marB="0" vert="horz" anchor="ctr"/>
                </a:tc>
                <a:tc>
                  <a:txBody>
                    <a:bodyPr/>
                    <a:p>
                      <a:pPr indent="0" algn="ctr">
                        <a:buNone/>
                      </a:pPr>
                      <a:r>
                        <a:rPr lang="en-US" sz="1400"/>
                        <a:t>8</a:t>
                      </a:r>
                      <a:endParaRPr lang="en-US" altLang="en-US" sz="1400"/>
                    </a:p>
                  </a:txBody>
                  <a:tcPr marL="0" marR="0" marT="0" marB="0" vert="horz" anchor="ctr"/>
                </a:tc>
                <a:tc>
                  <a:txBody>
                    <a:bodyPr/>
                    <a:p>
                      <a:pPr indent="0" algn="ctr">
                        <a:buNone/>
                      </a:pPr>
                      <a:r>
                        <a:rPr lang="en-US" sz="1400"/>
                        <a:t>8</a:t>
                      </a:r>
                      <a:endParaRPr lang="en-US" altLang="en-US" sz="1400"/>
                    </a:p>
                  </a:txBody>
                  <a:tcPr marL="0" marR="0" marT="0" marB="0" vert="horz" anchor="ctr"/>
                </a:tc>
                <a:tc>
                  <a:txBody>
                    <a:bodyPr/>
                    <a:p>
                      <a:pPr indent="0" algn="ctr">
                        <a:buNone/>
                      </a:pPr>
                      <a:r>
                        <a:rPr lang="en-US" sz="1400"/>
                        <a:t>12</a:t>
                      </a:r>
                      <a:endParaRPr lang="en-US" altLang="en-US" sz="1400"/>
                    </a:p>
                  </a:txBody>
                  <a:tcPr marL="0" marR="0" marT="0" marB="0" vert="horz" anchor="ctr"/>
                </a:tc>
                <a:tc>
                  <a:txBody>
                    <a:bodyPr/>
                    <a:p>
                      <a:pPr indent="0" algn="ctr">
                        <a:buNone/>
                      </a:pPr>
                      <a:r>
                        <a:rPr lang="en-US" sz="1400"/>
                        <a:t>10</a:t>
                      </a:r>
                      <a:endParaRPr lang="en-US" altLang="en-US" sz="1400"/>
                    </a:p>
                  </a:txBody>
                  <a:tcPr marL="0" marR="0" marT="0" marB="0" vert="horz" anchor="ctr"/>
                </a:tc>
                <a:tc>
                  <a:txBody>
                    <a:bodyPr/>
                    <a:p>
                      <a:pPr indent="0" algn="ctr">
                        <a:buNone/>
                      </a:pPr>
                      <a:r>
                        <a:rPr lang="en-US" sz="1400"/>
                        <a:t>5</a:t>
                      </a:r>
                      <a:endParaRPr lang="en-US" altLang="en-US" sz="1400"/>
                    </a:p>
                  </a:txBody>
                  <a:tcPr marL="0" marR="0" marT="0" marB="0" vert="horz" anchor="ctr"/>
                </a:tc>
                <a:tc>
                  <a:txBody>
                    <a:bodyPr/>
                    <a:p>
                      <a:pPr indent="0" algn="ctr">
                        <a:buNone/>
                      </a:pPr>
                      <a:r>
                        <a:rPr lang="en-US" sz="1400"/>
                        <a:t>10</a:t>
                      </a:r>
                      <a:endParaRPr lang="en-US" altLang="en-US" sz="1400"/>
                    </a:p>
                  </a:txBody>
                  <a:tcPr marL="0" marR="0" marT="0" marB="0" vert="horz" anchor="ctr"/>
                </a:tc>
                <a:tc>
                  <a:txBody>
                    <a:bodyPr/>
                    <a:p>
                      <a:pPr indent="0" algn="ctr">
                        <a:buNone/>
                      </a:pPr>
                      <a:r>
                        <a:rPr lang="en-US" sz="1400"/>
                        <a:t>12</a:t>
                      </a:r>
                      <a:endParaRPr lang="en-US" altLang="en-US" sz="1400"/>
                    </a:p>
                  </a:txBody>
                  <a:tcPr marL="0" marR="0" marT="0" marB="0" vert="horz" anchor="ctr"/>
                </a:tc>
                <a:tc>
                  <a:txBody>
                    <a:bodyPr/>
                    <a:p>
                      <a:pPr indent="0" algn="ctr">
                        <a:buNone/>
                      </a:pPr>
                      <a:r>
                        <a:rPr lang="en-US" sz="1400"/>
                        <a:t>10</a:t>
                      </a:r>
                      <a:endParaRPr lang="en-US" altLang="en-US" sz="1400"/>
                    </a:p>
                  </a:txBody>
                  <a:tcPr marL="0" marR="0" marT="0" marB="0" vert="horz" anchor="ctr"/>
                </a:tc>
                <a:tc>
                  <a:txBody>
                    <a:bodyPr/>
                    <a:p>
                      <a:pPr indent="0" algn="ctr">
                        <a:buNone/>
                      </a:pPr>
                      <a:r>
                        <a:rPr lang="en-US" sz="1400"/>
                        <a:t>10</a:t>
                      </a:r>
                      <a:endParaRPr lang="en-US" altLang="en-US" sz="1400"/>
                    </a:p>
                  </a:txBody>
                  <a:tcPr marL="0" marR="0" marT="0" marB="0" vert="horz" anchor="ctr"/>
                </a:tc>
              </a:tr>
            </a:tbl>
          </a:graphicData>
        </a:graphic>
      </p:graphicFrame>
      <p:graphicFrame>
        <p:nvGraphicFramePr>
          <p:cNvPr id="7" name="表格 6"/>
          <p:cNvGraphicFramePr/>
          <p:nvPr/>
        </p:nvGraphicFramePr>
        <p:xfrm>
          <a:off x="1480185" y="4961255"/>
          <a:ext cx="8513445" cy="835660"/>
        </p:xfrm>
        <a:graphic>
          <a:graphicData uri="http://schemas.openxmlformats.org/drawingml/2006/table">
            <a:tbl>
              <a:tblPr firstRow="1" bandRow="1">
                <a:tableStyleId>{284E427A-3D55-4303-BF80-6455036E1DE7}</a:tableStyleId>
              </a:tblPr>
              <a:tblGrid>
                <a:gridCol w="1726565"/>
                <a:gridCol w="1698625"/>
                <a:gridCol w="1696085"/>
                <a:gridCol w="1697990"/>
                <a:gridCol w="1694180"/>
              </a:tblGrid>
              <a:tr h="208915">
                <a:tc>
                  <a:txBody>
                    <a:bodyPr/>
                    <a:p>
                      <a:pPr indent="0" algn="ctr">
                        <a:buNone/>
                      </a:pPr>
                      <a:r>
                        <a:rPr lang="en-US" sz="1400"/>
                        <a:t>年份</a:t>
                      </a:r>
                      <a:endParaRPr lang="en-US" altLang="en-US" sz="1400"/>
                    </a:p>
                  </a:txBody>
                  <a:tcPr marL="0" marR="0" marT="0" marB="0" vert="horz" anchor="ctr"/>
                </a:tc>
                <a:tc>
                  <a:txBody>
                    <a:bodyPr/>
                    <a:p>
                      <a:pPr indent="0" algn="ctr">
                        <a:buNone/>
                      </a:pPr>
                      <a:r>
                        <a:rPr lang="en-US" sz="1400"/>
                        <a:t>2019</a:t>
                      </a:r>
                      <a:endParaRPr lang="en-US" altLang="en-US" sz="1400"/>
                    </a:p>
                  </a:txBody>
                  <a:tcPr marL="0" marR="0" marT="0" marB="0" vert="horz" anchor="ctr"/>
                </a:tc>
                <a:tc>
                  <a:txBody>
                    <a:bodyPr/>
                    <a:p>
                      <a:pPr indent="0" algn="ctr">
                        <a:buNone/>
                      </a:pPr>
                      <a:r>
                        <a:rPr lang="en-US" sz="1400"/>
                        <a:t>2020</a:t>
                      </a:r>
                      <a:endParaRPr lang="en-US" altLang="en-US" sz="1400"/>
                    </a:p>
                  </a:txBody>
                  <a:tcPr marL="0" marR="0" marT="0" marB="0" vert="horz" anchor="ctr"/>
                </a:tc>
                <a:tc>
                  <a:txBody>
                    <a:bodyPr/>
                    <a:p>
                      <a:pPr indent="0" algn="ctr">
                        <a:buNone/>
                      </a:pPr>
                      <a:r>
                        <a:rPr lang="en-US" sz="1400"/>
                        <a:t>2021</a:t>
                      </a:r>
                      <a:endParaRPr lang="en-US" altLang="en-US" sz="1400"/>
                    </a:p>
                  </a:txBody>
                  <a:tcPr marL="0" marR="0" marT="0" marB="0" vert="horz" anchor="ctr"/>
                </a:tc>
                <a:tc>
                  <a:txBody>
                    <a:bodyPr/>
                    <a:p>
                      <a:pPr indent="0" algn="ctr">
                        <a:buNone/>
                      </a:pPr>
                      <a:r>
                        <a:rPr lang="en-US" sz="1400"/>
                        <a:t>2022</a:t>
                      </a:r>
                      <a:endParaRPr lang="en-US" altLang="en-US" sz="1400"/>
                    </a:p>
                  </a:txBody>
                  <a:tcPr marL="0" marR="0" marT="0" marB="0" vert="horz" anchor="ctr"/>
                </a:tc>
              </a:tr>
              <a:tr h="208915">
                <a:tc>
                  <a:txBody>
                    <a:bodyPr/>
                    <a:p>
                      <a:pPr indent="0" algn="ctr">
                        <a:buNone/>
                      </a:pPr>
                      <a:r>
                        <a:rPr lang="en-US" sz="1400"/>
                        <a:t>产量</a:t>
                      </a:r>
                      <a:endParaRPr lang="en-US" altLang="en-US" sz="1400"/>
                    </a:p>
                  </a:txBody>
                  <a:tcPr marL="0" marR="0" marT="0" marB="0" vert="horz" anchor="ctr"/>
                </a:tc>
                <a:tc>
                  <a:txBody>
                    <a:bodyPr/>
                    <a:p>
                      <a:pPr indent="0" algn="ctr">
                        <a:buNone/>
                      </a:pPr>
                      <a:r>
                        <a:rPr lang="en-US" sz="1400"/>
                        <a:t>88</a:t>
                      </a:r>
                      <a:endParaRPr lang="en-US" altLang="en-US" sz="1400"/>
                    </a:p>
                  </a:txBody>
                  <a:tcPr marL="0" marR="0" marT="0" marB="0" vert="horz" anchor="ctr"/>
                </a:tc>
                <a:tc>
                  <a:txBody>
                    <a:bodyPr/>
                    <a:p>
                      <a:pPr indent="0" algn="ctr">
                        <a:buNone/>
                      </a:pPr>
                      <a:r>
                        <a:rPr lang="en-US" sz="1400"/>
                        <a:t>94</a:t>
                      </a:r>
                      <a:endParaRPr lang="en-US" altLang="en-US" sz="1400"/>
                    </a:p>
                  </a:txBody>
                  <a:tcPr marL="0" marR="0" marT="0" marB="0" vert="horz" anchor="ctr"/>
                </a:tc>
                <a:tc>
                  <a:txBody>
                    <a:bodyPr/>
                    <a:p>
                      <a:pPr indent="0" algn="ctr">
                        <a:buNone/>
                      </a:pPr>
                      <a:r>
                        <a:rPr lang="en-US" sz="1400"/>
                        <a:t>116</a:t>
                      </a:r>
                      <a:endParaRPr lang="en-US" altLang="en-US" sz="1400"/>
                    </a:p>
                  </a:txBody>
                  <a:tcPr marL="0" marR="0" marT="0" marB="0" vert="horz" anchor="ctr"/>
                </a:tc>
                <a:tc>
                  <a:txBody>
                    <a:bodyPr/>
                    <a:p>
                      <a:pPr indent="0" algn="ctr">
                        <a:buNone/>
                      </a:pPr>
                      <a:r>
                        <a:rPr lang="en-US" sz="1400"/>
                        <a:t>152</a:t>
                      </a:r>
                      <a:endParaRPr lang="en-US" altLang="en-US" sz="1400"/>
                    </a:p>
                  </a:txBody>
                  <a:tcPr marL="0" marR="0" marT="0" marB="0" vert="horz" anchor="ctr"/>
                </a:tc>
              </a:tr>
              <a:tr h="208915">
                <a:tc>
                  <a:txBody>
                    <a:bodyPr/>
                    <a:p>
                      <a:pPr indent="0" algn="ctr">
                        <a:buNone/>
                      </a:pPr>
                      <a:r>
                        <a:rPr lang="en-US" sz="1400"/>
                        <a:t>季平均产量</a:t>
                      </a:r>
                      <a:endParaRPr lang="en-US" altLang="en-US" sz="1400"/>
                    </a:p>
                  </a:txBody>
                  <a:tcPr marL="0" marR="0" marT="0" marB="0" vert="horz" anchor="ctr"/>
                </a:tc>
                <a:tc>
                  <a:txBody>
                    <a:bodyPr/>
                    <a:p>
                      <a:pPr indent="0" algn="ctr">
                        <a:buNone/>
                      </a:pPr>
                      <a:r>
                        <a:rPr lang="en-US" sz="1400"/>
                        <a:t>22</a:t>
                      </a:r>
                      <a:endParaRPr lang="en-US" altLang="en-US" sz="1400"/>
                    </a:p>
                  </a:txBody>
                  <a:tcPr marL="0" marR="0" marT="0" marB="0" vert="horz" anchor="ctr"/>
                </a:tc>
                <a:tc>
                  <a:txBody>
                    <a:bodyPr/>
                    <a:p>
                      <a:pPr indent="0" algn="ctr">
                        <a:buNone/>
                      </a:pPr>
                      <a:r>
                        <a:rPr lang="en-US" sz="1400"/>
                        <a:t>24</a:t>
                      </a:r>
                      <a:endParaRPr lang="en-US" altLang="en-US" sz="1400"/>
                    </a:p>
                  </a:txBody>
                  <a:tcPr marL="0" marR="0" marT="0" marB="0" vert="horz" anchor="ctr"/>
                </a:tc>
                <a:tc>
                  <a:txBody>
                    <a:bodyPr/>
                    <a:p>
                      <a:pPr indent="0" algn="ctr">
                        <a:buNone/>
                      </a:pPr>
                      <a:r>
                        <a:rPr lang="en-US" sz="1400"/>
                        <a:t>29</a:t>
                      </a:r>
                      <a:endParaRPr lang="en-US" altLang="en-US" sz="1400"/>
                    </a:p>
                  </a:txBody>
                  <a:tcPr marL="0" marR="0" marT="0" marB="0" vert="horz" anchor="ctr"/>
                </a:tc>
                <a:tc>
                  <a:txBody>
                    <a:bodyPr/>
                    <a:p>
                      <a:pPr indent="0" algn="ctr">
                        <a:buNone/>
                      </a:pPr>
                      <a:r>
                        <a:rPr lang="en-US" sz="1400"/>
                        <a:t>38</a:t>
                      </a:r>
                      <a:endParaRPr lang="en-US" altLang="en-US" sz="1400"/>
                    </a:p>
                  </a:txBody>
                  <a:tcPr marL="0" marR="0" marT="0" marB="0" vert="horz" anchor="ctr"/>
                </a:tc>
              </a:tr>
              <a:tr h="208915">
                <a:tc>
                  <a:txBody>
                    <a:bodyPr/>
                    <a:p>
                      <a:pPr indent="0" algn="ctr">
                        <a:buNone/>
                      </a:pPr>
                      <a:r>
                        <a:rPr lang="en-US" sz="1400"/>
                        <a:t>季平均库存量</a:t>
                      </a:r>
                      <a:endParaRPr lang="en-US" altLang="en-US" sz="1400"/>
                    </a:p>
                  </a:txBody>
                  <a:tcPr marL="0" marR="0" marT="0" marB="0" vert="horz" anchor="ctr"/>
                </a:tc>
                <a:tc>
                  <a:txBody>
                    <a:bodyPr/>
                    <a:p>
                      <a:pPr indent="0" algn="ctr">
                        <a:buNone/>
                      </a:pPr>
                      <a:r>
                        <a:rPr lang="en-US" sz="1400"/>
                        <a:t>7.5</a:t>
                      </a:r>
                      <a:endParaRPr lang="en-US" altLang="en-US" sz="1400"/>
                    </a:p>
                  </a:txBody>
                  <a:tcPr marL="0" marR="0" marT="0" marB="0" vert="horz" anchor="ctr"/>
                </a:tc>
                <a:tc>
                  <a:txBody>
                    <a:bodyPr/>
                    <a:p>
                      <a:pPr indent="0" algn="ctr">
                        <a:buNone/>
                      </a:pPr>
                      <a:r>
                        <a:rPr lang="en-US" sz="1400"/>
                        <a:t>8.75</a:t>
                      </a:r>
                      <a:endParaRPr lang="en-US" altLang="en-US" sz="1400"/>
                    </a:p>
                  </a:txBody>
                  <a:tcPr marL="0" marR="0" marT="0" marB="0" vert="horz" anchor="ctr"/>
                </a:tc>
                <a:tc>
                  <a:txBody>
                    <a:bodyPr/>
                    <a:p>
                      <a:pPr indent="0" algn="ctr">
                        <a:buNone/>
                      </a:pPr>
                      <a:r>
                        <a:rPr lang="en-US" sz="1400"/>
                        <a:t>9.00</a:t>
                      </a:r>
                      <a:endParaRPr lang="en-US" altLang="en-US" sz="1400"/>
                    </a:p>
                  </a:txBody>
                  <a:tcPr marL="0" marR="0" marT="0" marB="0" vert="horz" anchor="ctr"/>
                </a:tc>
                <a:tc>
                  <a:txBody>
                    <a:bodyPr/>
                    <a:p>
                      <a:pPr indent="0" algn="ctr">
                        <a:buNone/>
                      </a:pPr>
                      <a:r>
                        <a:rPr lang="en-US" sz="1400"/>
                        <a:t>10.75</a:t>
                      </a:r>
                      <a:endParaRPr lang="en-US" altLang="en-US" sz="1400"/>
                    </a:p>
                  </a:txBody>
                  <a:tcPr marL="0" marR="0" marT="0" marB="0" vert="horz" anchor="ctr"/>
                </a:tc>
              </a:tr>
            </a:tbl>
          </a:graphicData>
        </a:graphic>
      </p:graphicFrame>
      <p:sp>
        <p:nvSpPr>
          <p:cNvPr id="101" name="文本框 100"/>
          <p:cNvSpPr txBox="1"/>
          <p:nvPr/>
        </p:nvSpPr>
        <p:spPr>
          <a:xfrm>
            <a:off x="1480185" y="6090920"/>
            <a:ext cx="8635365" cy="337185"/>
          </a:xfrm>
          <a:prstGeom prst="rect">
            <a:avLst/>
          </a:prstGeom>
          <a:noFill/>
          <a:ln w="9525">
            <a:noFill/>
          </a:ln>
        </p:spPr>
        <p:txBody>
          <a:bodyPr wrap="square">
            <a:spAutoFit/>
          </a:bodyPr>
          <a:p>
            <a:pPr indent="0"/>
            <a:r>
              <a:rPr lang="zh-CN" sz="1600" b="0">
                <a:latin typeface="微软雅黑" panose="020B0503020204020204" charset="-122"/>
                <a:ea typeface="微软雅黑" panose="020B0503020204020204" charset="-122"/>
              </a:rPr>
              <a:t>将按季节统计的产量和库存量扩大为时距为年度的数据，产量和库存量都呈明显的上升趋势。</a:t>
            </a:r>
            <a:endParaRPr lang="zh-CN" sz="1600" b="0">
              <a:latin typeface="微软雅黑" panose="020B0503020204020204" charset="-122"/>
              <a:ea typeface="微软雅黑" panose="020B0503020204020204" charset="-122"/>
            </a:endParaRPr>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Rectangle 9"/>
          <p:cNvSpPr/>
          <p:nvPr/>
        </p:nvSpPr>
        <p:spPr>
          <a:xfrm>
            <a:off x="995680" y="1709420"/>
            <a:ext cx="9144000" cy="1021080"/>
          </a:xfrm>
          <a:prstGeom prst="rect">
            <a:avLst/>
          </a:prstGeom>
        </p:spPr>
        <p:style>
          <a:lnRef idx="0">
            <a:srgbClr val="FFFFFF"/>
          </a:lnRef>
          <a:fillRef idx="1">
            <a:schemeClr val="accent1"/>
          </a:fillRef>
          <a:effectRef idx="0">
            <a:srgbClr val="FFFFFF"/>
          </a:effectRef>
          <a:fontRef idx="minor">
            <a:schemeClr val="lt1"/>
          </a:fontRef>
        </p:style>
        <p:txBody>
          <a:bodyPr lIns="92075" tIns="46038" rIns="92075" bIns="46038" anchor="t" anchorCtr="0"/>
          <a:p>
            <a:pPr marL="342900" indent="0" fontAlgn="auto">
              <a:lnSpc>
                <a:spcPct val="150000"/>
              </a:lnSpc>
              <a:spcBef>
                <a:spcPts val="0"/>
              </a:spcBef>
              <a:buClr>
                <a:schemeClr val="tx2"/>
              </a:buClr>
              <a:buSzPct val="75000"/>
              <a:buFont typeface="Monotype Sorts"/>
            </a:pPr>
            <a:r>
              <a:rPr lang="zh-CN" altLang="en-US" sz="2000" dirty="0">
                <a:latin typeface="宋体" panose="02010600030101010101" pitchFamily="2" charset="-122"/>
                <a:ea typeface="黑体" panose="02010609060101010101" pitchFamily="49" charset="-122"/>
              </a:rPr>
              <a:t>移动平均法实质上是时距扩大法的改良。它在时间序列中按一定项数逐项移动计算平均数,达到对原始数列进行修匀的目的。</a:t>
            </a:r>
            <a:endParaRPr lang="zh-CN" altLang="en-US" sz="2000" dirty="0">
              <a:latin typeface="宋体" panose="02010600030101010101" pitchFamily="2" charset="-122"/>
              <a:ea typeface="黑体" panose="02010609060101010101" pitchFamily="49" charset="-122"/>
            </a:endParaRPr>
          </a:p>
        </p:txBody>
      </p:sp>
      <p:sp>
        <p:nvSpPr>
          <p:cNvPr id="76824" name="Rectangle 144"/>
          <p:cNvSpPr/>
          <p:nvPr/>
        </p:nvSpPr>
        <p:spPr>
          <a:xfrm>
            <a:off x="995680" y="1249045"/>
            <a:ext cx="2246630" cy="460375"/>
          </a:xfrm>
          <a:prstGeom prst="rect">
            <a:avLst/>
          </a:prstGeom>
        </p:spPr>
        <p:style>
          <a:lnRef idx="0">
            <a:schemeClr val="accent5"/>
          </a:lnRef>
          <a:fillRef idx="3">
            <a:schemeClr val="accent5"/>
          </a:fillRef>
          <a:effectRef idx="3">
            <a:schemeClr val="accent5"/>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2.</a:t>
            </a:r>
            <a:r>
              <a:rPr lang="zh-CN" altLang="en-US" sz="2400" b="1" dirty="0">
                <a:latin typeface="楷体_GB2312"/>
                <a:ea typeface="楷体_GB2312"/>
              </a:rPr>
              <a:t>移动平均法</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2" name="标题 1"/>
          <p:cNvSpPr txBox="1"/>
          <p:nvPr/>
        </p:nvSpPr>
        <p:spPr>
          <a:xfrm>
            <a:off x="603250" y="400050"/>
            <a:ext cx="4733290"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二、长期趋势的测定</a:t>
            </a:r>
            <a:endPar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graphicFrame>
        <p:nvGraphicFramePr>
          <p:cNvPr id="4" name="表格 3"/>
          <p:cNvGraphicFramePr/>
          <p:nvPr/>
        </p:nvGraphicFramePr>
        <p:xfrm>
          <a:off x="995680" y="3336290"/>
          <a:ext cx="6626860" cy="3118485"/>
        </p:xfrm>
        <a:graphic>
          <a:graphicData uri="http://schemas.openxmlformats.org/drawingml/2006/table">
            <a:tbl>
              <a:tblPr firstRow="1" bandRow="1">
                <a:tableStyleId>{35758FB7-9AC5-4552-8A53-C91805E547FA}</a:tableStyleId>
              </a:tblPr>
              <a:tblGrid>
                <a:gridCol w="1252220"/>
                <a:gridCol w="1346835"/>
                <a:gridCol w="1343025"/>
                <a:gridCol w="1344930"/>
                <a:gridCol w="1339850"/>
              </a:tblGrid>
              <a:tr h="238125">
                <a:tc>
                  <a:txBody>
                    <a:bodyPr/>
                    <a:p>
                      <a:pPr indent="0" algn="ctr">
                        <a:buNone/>
                      </a:pPr>
                      <a:r>
                        <a:rPr lang="en-US" sz="1400"/>
                        <a:t>月份</a:t>
                      </a:r>
                      <a:endParaRPr lang="en-US" altLang="en-US" sz="1400"/>
                    </a:p>
                  </a:txBody>
                  <a:tcPr marL="0" marR="0" marT="0" marB="0" vert="horz" anchor="ctr"/>
                </a:tc>
                <a:tc>
                  <a:txBody>
                    <a:bodyPr/>
                    <a:p>
                      <a:pPr indent="0" algn="ctr">
                        <a:buNone/>
                      </a:pPr>
                      <a:r>
                        <a:rPr lang="en-US" sz="1400"/>
                        <a:t>总产值</a:t>
                      </a:r>
                      <a:endParaRPr lang="en-US" altLang="en-US" sz="1400"/>
                    </a:p>
                  </a:txBody>
                  <a:tcPr marL="0" marR="0" marT="0" marB="0" vert="horz" anchor="ctr"/>
                </a:tc>
                <a:tc>
                  <a:txBody>
                    <a:bodyPr/>
                    <a:p>
                      <a:pPr indent="0" algn="ctr">
                        <a:buNone/>
                      </a:pPr>
                      <a:r>
                        <a:rPr lang="en-US" sz="1400"/>
                        <a:t>三项移动平均</a:t>
                      </a:r>
                      <a:endParaRPr lang="en-US" altLang="en-US" sz="1400"/>
                    </a:p>
                  </a:txBody>
                  <a:tcPr marL="0" marR="0" marT="0" marB="0" vert="horz" anchor="ctr"/>
                </a:tc>
                <a:tc>
                  <a:txBody>
                    <a:bodyPr/>
                    <a:p>
                      <a:pPr indent="0" algn="ctr">
                        <a:buNone/>
                      </a:pPr>
                      <a:r>
                        <a:rPr lang="en-US" sz="1400"/>
                        <a:t>四项移动平均</a:t>
                      </a:r>
                      <a:endParaRPr lang="en-US" altLang="en-US" sz="1400"/>
                    </a:p>
                  </a:txBody>
                  <a:tcPr marL="0" marR="0" marT="0" marB="0" vert="horz" anchor="ctr"/>
                </a:tc>
                <a:tc>
                  <a:txBody>
                    <a:bodyPr/>
                    <a:p>
                      <a:pPr indent="0" algn="ctr">
                        <a:buNone/>
                      </a:pPr>
                      <a:r>
                        <a:rPr lang="en-US" sz="1400"/>
                        <a:t>五项移动平均</a:t>
                      </a:r>
                      <a:endParaRPr lang="en-US" altLang="en-US" sz="1400"/>
                    </a:p>
                  </a:txBody>
                  <a:tcPr marL="0" marR="0" marT="0" marB="0" vert="horz" anchor="ctr"/>
                </a:tc>
              </a:tr>
              <a:tr h="237490">
                <a:tc>
                  <a:txBody>
                    <a:bodyPr/>
                    <a:p>
                      <a:pPr indent="0" algn="ctr">
                        <a:buNone/>
                      </a:pPr>
                      <a:r>
                        <a:rPr lang="en-US" sz="1400"/>
                        <a:t>1</a:t>
                      </a:r>
                      <a:endParaRPr lang="en-US" altLang="en-US" sz="1400"/>
                    </a:p>
                  </a:txBody>
                  <a:tcPr marL="0" marR="0" marT="0" marB="0" vert="horz" anchor="ctr"/>
                </a:tc>
                <a:tc>
                  <a:txBody>
                    <a:bodyPr/>
                    <a:p>
                      <a:pPr indent="0" algn="ctr">
                        <a:buNone/>
                      </a:pPr>
                      <a:r>
                        <a:rPr lang="en-US" sz="1400"/>
                        <a:t>71.00</a:t>
                      </a:r>
                      <a:endParaRPr lang="en-US" altLang="en-US" sz="1400"/>
                    </a:p>
                  </a:txBody>
                  <a:tcPr marL="0" marR="0" marT="0" marB="0" vert="horz" anchor="ctr"/>
                </a:tc>
                <a:tc>
                  <a:txBody>
                    <a:bodyPr/>
                    <a:p>
                      <a:pPr indent="0" algn="ctr">
                        <a:buNone/>
                      </a:pPr>
                      <a:r>
                        <a:rPr lang="en-US" sz="1400"/>
                        <a:t>—</a:t>
                      </a:r>
                      <a:endParaRPr lang="en-US" altLang="en-US" sz="1400"/>
                    </a:p>
                  </a:txBody>
                  <a:tcPr marL="0" marR="0" marT="0" marB="0" vert="horz" anchor="ctr"/>
                </a:tc>
                <a:tc>
                  <a:txBody>
                    <a:bodyPr/>
                    <a:p>
                      <a:pPr indent="0" algn="ctr">
                        <a:buNone/>
                      </a:pPr>
                      <a:r>
                        <a:rPr lang="en-US" sz="1400"/>
                        <a:t>—</a:t>
                      </a:r>
                      <a:endParaRPr lang="en-US" altLang="en-US" sz="1400"/>
                    </a:p>
                  </a:txBody>
                  <a:tcPr marL="0" marR="0" marT="0" marB="0" vert="horz" anchor="ctr"/>
                </a:tc>
                <a:tc>
                  <a:txBody>
                    <a:bodyPr/>
                    <a:p>
                      <a:pPr indent="0" algn="ctr">
                        <a:buNone/>
                      </a:pPr>
                      <a:r>
                        <a:rPr lang="en-US" sz="1400"/>
                        <a:t>—</a:t>
                      </a:r>
                      <a:endParaRPr lang="en-US" altLang="en-US" sz="1400"/>
                    </a:p>
                  </a:txBody>
                  <a:tcPr marL="0" marR="0" marT="0" marB="0" vert="horz" anchor="ctr"/>
                </a:tc>
              </a:tr>
              <a:tr h="250825">
                <a:tc>
                  <a:txBody>
                    <a:bodyPr/>
                    <a:p>
                      <a:pPr indent="0" algn="ctr">
                        <a:buNone/>
                      </a:pPr>
                      <a:r>
                        <a:rPr lang="en-US" sz="1400"/>
                        <a:t>2</a:t>
                      </a:r>
                      <a:endParaRPr lang="en-US" altLang="en-US" sz="1400"/>
                    </a:p>
                  </a:txBody>
                  <a:tcPr marL="0" marR="0" marT="0" marB="0" vert="horz" anchor="ctr"/>
                </a:tc>
                <a:tc>
                  <a:txBody>
                    <a:bodyPr/>
                    <a:p>
                      <a:pPr indent="0" algn="ctr">
                        <a:buNone/>
                      </a:pPr>
                      <a:r>
                        <a:rPr lang="en-US" sz="1400"/>
                        <a:t>60.00</a:t>
                      </a:r>
                      <a:endParaRPr lang="en-US" altLang="en-US" sz="1400"/>
                    </a:p>
                  </a:txBody>
                  <a:tcPr marL="0" marR="0" marT="0" marB="0" vert="horz" anchor="ctr"/>
                </a:tc>
                <a:tc>
                  <a:txBody>
                    <a:bodyPr/>
                    <a:p>
                      <a:pPr indent="0" algn="ctr">
                        <a:buNone/>
                      </a:pPr>
                      <a:r>
                        <a:rPr lang="en-US" sz="1400"/>
                        <a:t>68.40</a:t>
                      </a:r>
                      <a:endParaRPr lang="en-US" altLang="en-US" sz="1400"/>
                    </a:p>
                  </a:txBody>
                  <a:tcPr marL="0" marR="0" marT="0" marB="0" vert="horz" anchor="ctr"/>
                </a:tc>
                <a:tc>
                  <a:txBody>
                    <a:bodyPr/>
                    <a:p>
                      <a:pPr indent="0" algn="ctr">
                        <a:buNone/>
                      </a:pPr>
                      <a:r>
                        <a:rPr lang="en-US" sz="1400"/>
                        <a:t> </a:t>
                      </a:r>
                      <a:endParaRPr lang="en-US" altLang="en-US" sz="1400"/>
                    </a:p>
                  </a:txBody>
                  <a:tcPr marL="0" marR="0" marT="0" marB="0" vert="horz" anchor="ctr"/>
                </a:tc>
                <a:tc>
                  <a:txBody>
                    <a:bodyPr/>
                    <a:p>
                      <a:pPr indent="0" algn="ctr">
                        <a:buNone/>
                      </a:pPr>
                      <a:r>
                        <a:rPr lang="en-US" sz="1400"/>
                        <a:t>—</a:t>
                      </a:r>
                      <a:endParaRPr lang="en-US" altLang="en-US" sz="1400"/>
                    </a:p>
                  </a:txBody>
                  <a:tcPr marL="0" marR="0" marT="0" marB="0" vert="horz" anchor="ctr"/>
                </a:tc>
              </a:tr>
              <a:tr h="238125">
                <a:tc>
                  <a:txBody>
                    <a:bodyPr/>
                    <a:p>
                      <a:pPr indent="0" algn="ctr">
                        <a:buNone/>
                      </a:pPr>
                      <a:r>
                        <a:rPr lang="en-US" sz="1400"/>
                        <a:t>3</a:t>
                      </a:r>
                      <a:endParaRPr lang="en-US" altLang="en-US" sz="1400"/>
                    </a:p>
                  </a:txBody>
                  <a:tcPr marL="0" marR="0" marT="0" marB="0" vert="horz" anchor="ctr"/>
                </a:tc>
                <a:tc>
                  <a:txBody>
                    <a:bodyPr/>
                    <a:p>
                      <a:pPr indent="0" algn="ctr">
                        <a:buNone/>
                      </a:pPr>
                      <a:r>
                        <a:rPr lang="en-US" sz="1400"/>
                        <a:t>74.20</a:t>
                      </a:r>
                      <a:endParaRPr lang="en-US" altLang="en-US" sz="1400"/>
                    </a:p>
                  </a:txBody>
                  <a:tcPr marL="0" marR="0" marT="0" marB="0" vert="horz" anchor="ctr"/>
                </a:tc>
                <a:tc>
                  <a:txBody>
                    <a:bodyPr/>
                    <a:p>
                      <a:pPr indent="0" algn="ctr">
                        <a:buNone/>
                      </a:pPr>
                      <a:r>
                        <a:rPr lang="en-US" sz="1400"/>
                        <a:t>69.40</a:t>
                      </a:r>
                      <a:endParaRPr lang="en-US" altLang="en-US" sz="1400"/>
                    </a:p>
                  </a:txBody>
                  <a:tcPr marL="0" marR="0" marT="0" marB="0" vert="horz" anchor="ctr"/>
                </a:tc>
                <a:tc>
                  <a:txBody>
                    <a:bodyPr/>
                    <a:p>
                      <a:pPr indent="0" algn="ctr">
                        <a:buNone/>
                      </a:pPr>
                      <a:r>
                        <a:rPr lang="en-US" sz="1400"/>
                        <a:t>69.8</a:t>
                      </a:r>
                      <a:endParaRPr lang="en-US" altLang="en-US" sz="1400"/>
                    </a:p>
                  </a:txBody>
                  <a:tcPr marL="0" marR="0" marT="0" marB="0" vert="horz" anchor="ctr"/>
                </a:tc>
                <a:tc>
                  <a:txBody>
                    <a:bodyPr/>
                    <a:p>
                      <a:pPr indent="0" algn="ctr">
                        <a:buNone/>
                      </a:pPr>
                      <a:r>
                        <a:rPr lang="en-US" sz="1400"/>
                        <a:t>71.3</a:t>
                      </a:r>
                      <a:endParaRPr lang="en-US" altLang="en-US" sz="1400"/>
                    </a:p>
                  </a:txBody>
                  <a:tcPr marL="0" marR="0" marT="0" marB="0" vert="horz" anchor="ctr"/>
                </a:tc>
              </a:tr>
              <a:tr h="237490">
                <a:tc>
                  <a:txBody>
                    <a:bodyPr/>
                    <a:p>
                      <a:pPr indent="0" algn="ctr">
                        <a:buNone/>
                      </a:pPr>
                      <a:r>
                        <a:rPr lang="en-US" sz="1400"/>
                        <a:t>4</a:t>
                      </a:r>
                      <a:endParaRPr lang="en-US" altLang="en-US" sz="1400"/>
                    </a:p>
                  </a:txBody>
                  <a:tcPr marL="0" marR="0" marT="0" marB="0" vert="horz" anchor="ctr"/>
                </a:tc>
                <a:tc>
                  <a:txBody>
                    <a:bodyPr/>
                    <a:p>
                      <a:pPr indent="0" algn="ctr">
                        <a:buNone/>
                      </a:pPr>
                      <a:r>
                        <a:rPr lang="en-US" sz="1400"/>
                        <a:t>74.00</a:t>
                      </a:r>
                      <a:endParaRPr lang="en-US" altLang="en-US" sz="1400"/>
                    </a:p>
                  </a:txBody>
                  <a:tcPr marL="0" marR="0" marT="0" marB="0" vert="horz" anchor="ctr"/>
                </a:tc>
                <a:tc>
                  <a:txBody>
                    <a:bodyPr/>
                    <a:p>
                      <a:pPr indent="0" algn="ctr">
                        <a:buNone/>
                      </a:pPr>
                      <a:r>
                        <a:rPr lang="en-US" sz="1400"/>
                        <a:t>77.00</a:t>
                      </a:r>
                      <a:endParaRPr lang="en-US" altLang="en-US" sz="1400"/>
                    </a:p>
                  </a:txBody>
                  <a:tcPr marL="0" marR="0" marT="0" marB="0" vert="horz" anchor="ctr"/>
                </a:tc>
                <a:tc>
                  <a:txBody>
                    <a:bodyPr/>
                    <a:p>
                      <a:pPr indent="0" algn="ctr">
                        <a:buNone/>
                      </a:pPr>
                      <a:r>
                        <a:rPr lang="en-US" sz="1400"/>
                        <a:t>72.8</a:t>
                      </a:r>
                      <a:endParaRPr lang="en-US" altLang="en-US" sz="1400"/>
                    </a:p>
                  </a:txBody>
                  <a:tcPr marL="0" marR="0" marT="0" marB="0" vert="horz" anchor="ctr"/>
                </a:tc>
                <a:tc>
                  <a:txBody>
                    <a:bodyPr/>
                    <a:p>
                      <a:pPr indent="0" algn="ctr">
                        <a:buNone/>
                      </a:pPr>
                      <a:r>
                        <a:rPr lang="en-US" sz="1400"/>
                        <a:t>76.2</a:t>
                      </a:r>
                      <a:endParaRPr lang="en-US" altLang="en-US" sz="1400"/>
                    </a:p>
                  </a:txBody>
                  <a:tcPr marL="0" marR="0" marT="0" marB="0" vert="horz" anchor="ctr"/>
                </a:tc>
              </a:tr>
              <a:tr h="238125">
                <a:tc>
                  <a:txBody>
                    <a:bodyPr/>
                    <a:p>
                      <a:pPr indent="0" algn="ctr">
                        <a:buNone/>
                      </a:pPr>
                      <a:r>
                        <a:rPr lang="en-US" sz="1400"/>
                        <a:t>5</a:t>
                      </a:r>
                      <a:endParaRPr lang="en-US" altLang="en-US" sz="1400"/>
                    </a:p>
                  </a:txBody>
                  <a:tcPr marL="0" marR="0" marT="0" marB="0" vert="horz" anchor="ctr"/>
                </a:tc>
                <a:tc>
                  <a:txBody>
                    <a:bodyPr/>
                    <a:p>
                      <a:pPr indent="0" algn="ctr">
                        <a:buNone/>
                      </a:pPr>
                      <a:r>
                        <a:rPr lang="en-US" sz="1400"/>
                        <a:t>82.80</a:t>
                      </a:r>
                      <a:endParaRPr lang="en-US" altLang="en-US" sz="1400"/>
                    </a:p>
                  </a:txBody>
                  <a:tcPr marL="0" marR="0" marT="0" marB="0" vert="horz" anchor="ctr"/>
                </a:tc>
                <a:tc>
                  <a:txBody>
                    <a:bodyPr/>
                    <a:p>
                      <a:pPr indent="0" algn="ctr">
                        <a:buNone/>
                      </a:pPr>
                      <a:r>
                        <a:rPr lang="en-US" sz="1400"/>
                        <a:t>81.20</a:t>
                      </a:r>
                      <a:endParaRPr lang="en-US" altLang="en-US" sz="1400"/>
                    </a:p>
                  </a:txBody>
                  <a:tcPr marL="0" marR="0" marT="0" marB="0" vert="horz" anchor="ctr"/>
                </a:tc>
                <a:tc>
                  <a:txBody>
                    <a:bodyPr/>
                    <a:p>
                      <a:pPr indent="0" algn="ctr">
                        <a:buNone/>
                      </a:pPr>
                      <a:r>
                        <a:rPr lang="en-US" sz="1400"/>
                        <a:t>79.5</a:t>
                      </a:r>
                      <a:endParaRPr lang="en-US" altLang="en-US" sz="1400"/>
                    </a:p>
                  </a:txBody>
                  <a:tcPr marL="0" marR="0" marT="0" marB="0" vert="horz" anchor="ctr"/>
                </a:tc>
                <a:tc>
                  <a:txBody>
                    <a:bodyPr/>
                    <a:p>
                      <a:pPr indent="0" algn="ctr">
                        <a:buNone/>
                      </a:pPr>
                      <a:r>
                        <a:rPr lang="en-US" sz="1400"/>
                        <a:t>80.9</a:t>
                      </a:r>
                      <a:endParaRPr lang="en-US" altLang="en-US" sz="1400"/>
                    </a:p>
                  </a:txBody>
                  <a:tcPr marL="0" marR="0" marT="0" marB="0" vert="horz" anchor="ctr"/>
                </a:tc>
              </a:tr>
              <a:tr h="238125">
                <a:tc>
                  <a:txBody>
                    <a:bodyPr/>
                    <a:p>
                      <a:pPr indent="0" algn="ctr">
                        <a:buNone/>
                      </a:pPr>
                      <a:r>
                        <a:rPr lang="en-US" sz="1400"/>
                        <a:t>6</a:t>
                      </a:r>
                      <a:endParaRPr lang="en-US" altLang="en-US" sz="1400"/>
                    </a:p>
                  </a:txBody>
                  <a:tcPr marL="0" marR="0" marT="0" marB="0" vert="horz" anchor="ctr"/>
                </a:tc>
                <a:tc>
                  <a:txBody>
                    <a:bodyPr/>
                    <a:p>
                      <a:pPr indent="0" algn="ctr">
                        <a:buNone/>
                      </a:pPr>
                      <a:r>
                        <a:rPr lang="en-US" sz="1400"/>
                        <a:t>86.80</a:t>
                      </a:r>
                      <a:endParaRPr lang="en-US" altLang="en-US" sz="1400"/>
                    </a:p>
                  </a:txBody>
                  <a:tcPr marL="0" marR="0" marT="0" marB="0" vert="horz" anchor="ctr"/>
                </a:tc>
                <a:tc>
                  <a:txBody>
                    <a:bodyPr/>
                    <a:p>
                      <a:pPr indent="0" algn="ctr">
                        <a:buNone/>
                      </a:pPr>
                      <a:r>
                        <a:rPr lang="en-US" sz="1400"/>
                        <a:t>85.00</a:t>
                      </a:r>
                      <a:endParaRPr lang="en-US" altLang="en-US" sz="1400"/>
                    </a:p>
                  </a:txBody>
                  <a:tcPr marL="0" marR="0" marT="0" marB="0" vert="horz" anchor="ctr"/>
                </a:tc>
                <a:tc>
                  <a:txBody>
                    <a:bodyPr/>
                    <a:p>
                      <a:pPr indent="0" algn="ctr">
                        <a:buNone/>
                      </a:pPr>
                      <a:r>
                        <a:rPr lang="en-US" sz="1400"/>
                        <a:t>82.3</a:t>
                      </a:r>
                      <a:endParaRPr lang="en-US" altLang="en-US" sz="1400"/>
                    </a:p>
                  </a:txBody>
                  <a:tcPr marL="0" marR="0" marT="0" marB="0" vert="horz" anchor="ctr"/>
                </a:tc>
                <a:tc>
                  <a:txBody>
                    <a:bodyPr/>
                    <a:p>
                      <a:pPr indent="0" algn="ctr">
                        <a:buNone/>
                      </a:pPr>
                      <a:r>
                        <a:rPr lang="en-US" sz="1400"/>
                        <a:t>84.2</a:t>
                      </a:r>
                      <a:endParaRPr lang="en-US" altLang="en-US" sz="1400"/>
                    </a:p>
                  </a:txBody>
                  <a:tcPr marL="0" marR="0" marT="0" marB="0" vert="horz" anchor="ctr"/>
                </a:tc>
              </a:tr>
              <a:tr h="238125">
                <a:tc>
                  <a:txBody>
                    <a:bodyPr/>
                    <a:p>
                      <a:pPr indent="0" algn="ctr">
                        <a:buNone/>
                      </a:pPr>
                      <a:r>
                        <a:rPr lang="en-US" sz="1400"/>
                        <a:t>7</a:t>
                      </a:r>
                      <a:endParaRPr lang="en-US" altLang="en-US" sz="1400"/>
                    </a:p>
                  </a:txBody>
                  <a:tcPr marL="0" marR="0" marT="0" marB="0" vert="horz" anchor="ctr"/>
                </a:tc>
                <a:tc>
                  <a:txBody>
                    <a:bodyPr/>
                    <a:p>
                      <a:pPr indent="0" algn="ctr">
                        <a:buNone/>
                      </a:pPr>
                      <a:r>
                        <a:rPr lang="en-US" sz="1400"/>
                        <a:t>85.40</a:t>
                      </a:r>
                      <a:endParaRPr lang="en-US" altLang="en-US" sz="1400"/>
                    </a:p>
                  </a:txBody>
                  <a:tcPr marL="0" marR="0" marT="0" marB="0" vert="horz" anchor="ctr"/>
                </a:tc>
                <a:tc>
                  <a:txBody>
                    <a:bodyPr/>
                    <a:p>
                      <a:pPr indent="0" algn="ctr">
                        <a:buNone/>
                      </a:pPr>
                      <a:r>
                        <a:rPr lang="en-US" sz="1400"/>
                        <a:t>87.00</a:t>
                      </a:r>
                      <a:endParaRPr lang="en-US" altLang="en-US" sz="1400"/>
                    </a:p>
                  </a:txBody>
                  <a:tcPr marL="0" marR="0" marT="0" marB="0" vert="horz" anchor="ctr"/>
                </a:tc>
                <a:tc>
                  <a:txBody>
                    <a:bodyPr/>
                    <a:p>
                      <a:pPr indent="0" algn="ctr">
                        <a:buNone/>
                      </a:pPr>
                      <a:r>
                        <a:rPr lang="en-US" sz="1400"/>
                        <a:t>86</a:t>
                      </a:r>
                      <a:endParaRPr lang="en-US" altLang="en-US" sz="1400"/>
                    </a:p>
                  </a:txBody>
                  <a:tcPr marL="0" marR="0" marT="0" marB="0" vert="horz" anchor="ctr"/>
                </a:tc>
                <a:tc>
                  <a:txBody>
                    <a:bodyPr/>
                    <a:p>
                      <a:pPr indent="0" algn="ctr">
                        <a:buNone/>
                      </a:pPr>
                      <a:r>
                        <a:rPr lang="en-US" sz="1400"/>
                        <a:t>87.6</a:t>
                      </a:r>
                      <a:endParaRPr lang="en-US" altLang="en-US" sz="1400"/>
                    </a:p>
                  </a:txBody>
                  <a:tcPr marL="0" marR="0" marT="0" marB="0" vert="horz" anchor="ctr"/>
                </a:tc>
              </a:tr>
              <a:tr h="237490">
                <a:tc>
                  <a:txBody>
                    <a:bodyPr/>
                    <a:p>
                      <a:pPr indent="0" algn="ctr">
                        <a:buNone/>
                      </a:pPr>
                      <a:r>
                        <a:rPr lang="en-US" sz="1400"/>
                        <a:t>8</a:t>
                      </a:r>
                      <a:endParaRPr lang="en-US" altLang="en-US" sz="1400"/>
                    </a:p>
                  </a:txBody>
                  <a:tcPr marL="0" marR="0" marT="0" marB="0" vert="horz" anchor="ctr"/>
                </a:tc>
                <a:tc>
                  <a:txBody>
                    <a:bodyPr/>
                    <a:p>
                      <a:pPr indent="0" algn="ctr">
                        <a:buNone/>
                      </a:pPr>
                      <a:r>
                        <a:rPr lang="en-US" sz="1400"/>
                        <a:t>88.80</a:t>
                      </a:r>
                      <a:endParaRPr lang="en-US" altLang="en-US" sz="1400"/>
                    </a:p>
                  </a:txBody>
                  <a:tcPr marL="0" marR="0" marT="0" marB="0" vert="horz" anchor="ctr"/>
                </a:tc>
                <a:tc>
                  <a:txBody>
                    <a:bodyPr/>
                    <a:p>
                      <a:pPr indent="0" algn="ctr">
                        <a:buNone/>
                      </a:pPr>
                      <a:r>
                        <a:rPr lang="en-US" sz="1400"/>
                        <a:t>90.00</a:t>
                      </a:r>
                      <a:endParaRPr lang="en-US" altLang="en-US" sz="1400"/>
                    </a:p>
                  </a:txBody>
                  <a:tcPr marL="0" marR="0" marT="0" marB="0" vert="horz" anchor="ctr"/>
                </a:tc>
                <a:tc>
                  <a:txBody>
                    <a:bodyPr/>
                    <a:p>
                      <a:pPr indent="0" algn="ctr">
                        <a:buNone/>
                      </a:pPr>
                      <a:r>
                        <a:rPr lang="en-US" sz="1400"/>
                        <a:t>89.2</a:t>
                      </a:r>
                      <a:endParaRPr lang="en-US" altLang="en-US" sz="1400"/>
                    </a:p>
                  </a:txBody>
                  <a:tcPr marL="0" marR="0" marT="0" marB="0" vert="horz" anchor="ctr"/>
                </a:tc>
                <a:tc>
                  <a:txBody>
                    <a:bodyPr/>
                    <a:p>
                      <a:pPr indent="0" algn="ctr">
                        <a:buNone/>
                      </a:pPr>
                      <a:r>
                        <a:rPr lang="en-US" sz="1400"/>
                        <a:t>89.8</a:t>
                      </a:r>
                      <a:endParaRPr lang="en-US" altLang="en-US" sz="1400"/>
                    </a:p>
                  </a:txBody>
                  <a:tcPr marL="0" marR="0" marT="0" marB="0" vert="horz" anchor="ctr"/>
                </a:tc>
              </a:tr>
              <a:tr h="238125">
                <a:tc>
                  <a:txBody>
                    <a:bodyPr/>
                    <a:p>
                      <a:pPr indent="0" algn="ctr">
                        <a:buNone/>
                      </a:pPr>
                      <a:r>
                        <a:rPr lang="en-US" sz="1400"/>
                        <a:t>9</a:t>
                      </a:r>
                      <a:endParaRPr lang="en-US" altLang="en-US" sz="1400"/>
                    </a:p>
                  </a:txBody>
                  <a:tcPr marL="0" marR="0" marT="0" marB="0" vert="horz" anchor="ctr"/>
                </a:tc>
                <a:tc>
                  <a:txBody>
                    <a:bodyPr/>
                    <a:p>
                      <a:pPr indent="0" algn="ctr">
                        <a:buNone/>
                      </a:pPr>
                      <a:r>
                        <a:rPr lang="en-US" sz="1400"/>
                        <a:t>95.80</a:t>
                      </a:r>
                      <a:endParaRPr lang="en-US" altLang="en-US" sz="1400"/>
                    </a:p>
                  </a:txBody>
                  <a:tcPr marL="0" marR="0" marT="0" marB="0" vert="horz" anchor="ctr"/>
                </a:tc>
                <a:tc>
                  <a:txBody>
                    <a:bodyPr/>
                    <a:p>
                      <a:pPr indent="0" algn="ctr">
                        <a:buNone/>
                      </a:pPr>
                      <a:r>
                        <a:rPr lang="en-US" sz="1400"/>
                        <a:t>92.10</a:t>
                      </a:r>
                      <a:endParaRPr lang="en-US" altLang="en-US" sz="1400"/>
                    </a:p>
                  </a:txBody>
                  <a:tcPr marL="0" marR="0" marT="0" marB="0" vert="horz" anchor="ctr"/>
                </a:tc>
                <a:tc>
                  <a:txBody>
                    <a:bodyPr/>
                    <a:p>
                      <a:pPr indent="0" algn="ctr">
                        <a:buNone/>
                      </a:pPr>
                      <a:r>
                        <a:rPr lang="en-US" sz="1400"/>
                        <a:t>90.4</a:t>
                      </a:r>
                      <a:endParaRPr lang="en-US" altLang="en-US" sz="1400"/>
                    </a:p>
                  </a:txBody>
                  <a:tcPr marL="0" marR="0" marT="0" marB="0" vert="horz" anchor="ctr"/>
                </a:tc>
                <a:tc>
                  <a:txBody>
                    <a:bodyPr/>
                    <a:p>
                      <a:pPr indent="0" algn="ctr">
                        <a:buNone/>
                      </a:pPr>
                      <a:r>
                        <a:rPr lang="en-US" sz="1400"/>
                        <a:t>91.2</a:t>
                      </a:r>
                      <a:endParaRPr lang="en-US" altLang="en-US" sz="1400"/>
                    </a:p>
                  </a:txBody>
                  <a:tcPr marL="0" marR="0" marT="0" marB="0" vert="horz" anchor="ctr"/>
                </a:tc>
              </a:tr>
              <a:tr h="238125">
                <a:tc>
                  <a:txBody>
                    <a:bodyPr/>
                    <a:p>
                      <a:pPr indent="0" algn="ctr">
                        <a:buNone/>
                      </a:pPr>
                      <a:r>
                        <a:rPr lang="en-US" sz="1400"/>
                        <a:t>10</a:t>
                      </a:r>
                      <a:endParaRPr lang="en-US" altLang="en-US" sz="1400"/>
                    </a:p>
                  </a:txBody>
                  <a:tcPr marL="0" marR="0" marT="0" marB="0" vert="horz" anchor="ctr"/>
                </a:tc>
                <a:tc>
                  <a:txBody>
                    <a:bodyPr/>
                    <a:p>
                      <a:pPr indent="0" algn="ctr">
                        <a:buNone/>
                      </a:pPr>
                      <a:r>
                        <a:rPr lang="en-US" sz="1400"/>
                        <a:t>91.70</a:t>
                      </a:r>
                      <a:endParaRPr lang="en-US" altLang="en-US" sz="1400"/>
                    </a:p>
                  </a:txBody>
                  <a:tcPr marL="0" marR="0" marT="0" marB="0" vert="horz" anchor="ctr"/>
                </a:tc>
                <a:tc>
                  <a:txBody>
                    <a:bodyPr/>
                    <a:p>
                      <a:pPr indent="0" algn="ctr">
                        <a:buNone/>
                      </a:pPr>
                      <a:r>
                        <a:rPr lang="en-US" sz="1400"/>
                        <a:t>93.00</a:t>
                      </a:r>
                      <a:endParaRPr lang="en-US" altLang="en-US" sz="1400"/>
                    </a:p>
                  </a:txBody>
                  <a:tcPr marL="0" marR="0" marT="0" marB="0" vert="horz" anchor="ctr"/>
                </a:tc>
                <a:tc>
                  <a:txBody>
                    <a:bodyPr/>
                    <a:p>
                      <a:pPr indent="0" algn="ctr">
                        <a:buNone/>
                      </a:pPr>
                      <a:r>
                        <a:rPr lang="en-US" sz="1400"/>
                        <a:t>92.00</a:t>
                      </a:r>
                      <a:endParaRPr lang="en-US" altLang="en-US" sz="1400"/>
                    </a:p>
                  </a:txBody>
                  <a:tcPr marL="0" marR="0" marT="0" marB="0" vert="horz" anchor="ctr"/>
                </a:tc>
                <a:tc>
                  <a:txBody>
                    <a:bodyPr/>
                    <a:p>
                      <a:pPr indent="0" algn="ctr">
                        <a:buNone/>
                      </a:pPr>
                      <a:r>
                        <a:rPr lang="en-US" sz="1400"/>
                        <a:t>93.30</a:t>
                      </a:r>
                      <a:endParaRPr lang="en-US" altLang="en-US" sz="1400"/>
                    </a:p>
                  </a:txBody>
                  <a:tcPr marL="0" marR="0" marT="0" marB="0" vert="horz" anchor="ctr"/>
                </a:tc>
              </a:tr>
              <a:tr h="237490">
                <a:tc>
                  <a:txBody>
                    <a:bodyPr/>
                    <a:p>
                      <a:pPr indent="0" algn="ctr">
                        <a:buNone/>
                      </a:pPr>
                      <a:r>
                        <a:rPr lang="en-US" sz="1400"/>
                        <a:t>11</a:t>
                      </a:r>
                      <a:endParaRPr lang="en-US" altLang="en-US" sz="1400"/>
                    </a:p>
                  </a:txBody>
                  <a:tcPr marL="0" marR="0" marT="0" marB="0" vert="horz" anchor="ctr"/>
                </a:tc>
                <a:tc>
                  <a:txBody>
                    <a:bodyPr/>
                    <a:p>
                      <a:pPr indent="0" algn="ctr">
                        <a:buNone/>
                      </a:pPr>
                      <a:r>
                        <a:rPr lang="en-US" sz="1400"/>
                        <a:t>91.50</a:t>
                      </a:r>
                      <a:endParaRPr lang="en-US" altLang="en-US" sz="1400"/>
                    </a:p>
                  </a:txBody>
                  <a:tcPr marL="0" marR="0" marT="0" marB="0" vert="horz" anchor="ctr"/>
                </a:tc>
                <a:tc>
                  <a:txBody>
                    <a:bodyPr/>
                    <a:p>
                      <a:pPr indent="0" algn="ctr">
                        <a:buNone/>
                      </a:pPr>
                      <a:r>
                        <a:rPr lang="en-US" sz="1400"/>
                        <a:t>94.00</a:t>
                      </a:r>
                      <a:endParaRPr lang="en-US" altLang="en-US" sz="1400"/>
                    </a:p>
                  </a:txBody>
                  <a:tcPr marL="0" marR="0" marT="0" marB="0" vert="horz" anchor="ctr"/>
                </a:tc>
                <a:tc>
                  <a:txBody>
                    <a:bodyPr/>
                    <a:p>
                      <a:pPr indent="0" algn="ctr">
                        <a:buNone/>
                      </a:pPr>
                      <a:r>
                        <a:rPr lang="en-US" sz="1400"/>
                        <a:t>94.5</a:t>
                      </a:r>
                      <a:endParaRPr lang="en-US" altLang="en-US" sz="1400"/>
                    </a:p>
                  </a:txBody>
                  <a:tcPr marL="0" marR="0" marT="0" marB="0" vert="horz" anchor="ctr"/>
                </a:tc>
                <a:tc>
                  <a:txBody>
                    <a:bodyPr/>
                    <a:p>
                      <a:pPr indent="0" algn="ctr">
                        <a:buNone/>
                      </a:pPr>
                      <a:r>
                        <a:rPr lang="en-US" sz="1400"/>
                        <a:t>—</a:t>
                      </a:r>
                      <a:endParaRPr lang="en-US" altLang="en-US" sz="1400"/>
                    </a:p>
                  </a:txBody>
                  <a:tcPr marL="0" marR="0" marT="0" marB="0" vert="horz" anchor="ctr"/>
                </a:tc>
              </a:tr>
              <a:tr h="250825">
                <a:tc>
                  <a:txBody>
                    <a:bodyPr/>
                    <a:p>
                      <a:pPr indent="0" algn="ctr">
                        <a:buNone/>
                      </a:pPr>
                      <a:r>
                        <a:rPr lang="en-US" sz="1400"/>
                        <a:t>12</a:t>
                      </a:r>
                      <a:endParaRPr lang="en-US" altLang="en-US" sz="1400"/>
                    </a:p>
                  </a:txBody>
                  <a:tcPr marL="0" marR="0" marT="0" marB="0" vert="horz" anchor="ctr"/>
                </a:tc>
                <a:tc>
                  <a:txBody>
                    <a:bodyPr/>
                    <a:p>
                      <a:pPr indent="0" algn="ctr">
                        <a:buNone/>
                      </a:pPr>
                      <a:r>
                        <a:rPr lang="en-US" sz="1400"/>
                        <a:t>98.80</a:t>
                      </a:r>
                      <a:endParaRPr lang="en-US" altLang="en-US" sz="1400"/>
                    </a:p>
                  </a:txBody>
                  <a:tcPr marL="0" marR="0" marT="0" marB="0" vert="horz" anchor="ctr"/>
                </a:tc>
                <a:tc>
                  <a:txBody>
                    <a:bodyPr/>
                    <a:p>
                      <a:pPr indent="0" algn="ctr">
                        <a:buNone/>
                      </a:pPr>
                      <a:r>
                        <a:rPr lang="en-US" sz="1400"/>
                        <a:t>—</a:t>
                      </a:r>
                      <a:endParaRPr lang="en-US" altLang="en-US" sz="1400"/>
                    </a:p>
                  </a:txBody>
                  <a:tcPr marL="0" marR="0" marT="0" marB="0" vert="horz" anchor="ctr"/>
                </a:tc>
                <a:tc>
                  <a:txBody>
                    <a:bodyPr/>
                    <a:p>
                      <a:pPr indent="0" algn="ctr">
                        <a:buNone/>
                      </a:pPr>
                      <a:r>
                        <a:rPr lang="en-US" sz="1400"/>
                        <a:t> </a:t>
                      </a:r>
                      <a:endParaRPr lang="en-US" altLang="en-US" sz="1400"/>
                    </a:p>
                  </a:txBody>
                  <a:tcPr marL="0" marR="0" marT="0" marB="0" vert="horz" anchor="ctr"/>
                </a:tc>
                <a:tc>
                  <a:txBody>
                    <a:bodyPr/>
                    <a:p>
                      <a:pPr indent="0" algn="ctr">
                        <a:buNone/>
                      </a:pPr>
                      <a:r>
                        <a:rPr lang="en-US" sz="1400"/>
                        <a:t>—</a:t>
                      </a:r>
                      <a:endParaRPr lang="en-US" altLang="en-US" sz="1400"/>
                    </a:p>
                  </a:txBody>
                  <a:tcPr marL="0" marR="0" marT="0" marB="0" vert="horz" anchor="ctr"/>
                </a:tc>
              </a:tr>
            </a:tbl>
          </a:graphicData>
        </a:graphic>
      </p:graphicFrame>
      <p:sp>
        <p:nvSpPr>
          <p:cNvPr id="5" name="文本框 4"/>
          <p:cNvSpPr txBox="1"/>
          <p:nvPr/>
        </p:nvSpPr>
        <p:spPr>
          <a:xfrm>
            <a:off x="8355965" y="3879850"/>
            <a:ext cx="3465195" cy="1476375"/>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p>
            <a:pPr indent="0" fontAlgn="auto">
              <a:lnSpc>
                <a:spcPct val="150000"/>
              </a:lnSpc>
            </a:pPr>
            <a:r>
              <a:rPr lang="zh-CN" sz="2000" b="0">
                <a:latin typeface="微软雅黑" panose="020B0503020204020204" charset="-122"/>
                <a:ea typeface="微软雅黑" panose="020B0503020204020204" charset="-122"/>
                <a:cs typeface="微软雅黑" panose="020B0503020204020204" charset="-122"/>
              </a:rPr>
              <a:t>由这一系列移动平均数构成的新数列</a:t>
            </a:r>
            <a:r>
              <a:rPr lang="en-US" sz="2000" b="0">
                <a:latin typeface="微软雅黑" panose="020B0503020204020204" charset="-122"/>
                <a:ea typeface="微软雅黑" panose="020B0503020204020204" charset="-122"/>
                <a:cs typeface="微软雅黑" panose="020B0503020204020204" charset="-122"/>
              </a:rPr>
              <a:t>,</a:t>
            </a:r>
            <a:r>
              <a:rPr lang="zh-CN" sz="2000" b="0">
                <a:latin typeface="微软雅黑" panose="020B0503020204020204" charset="-122"/>
                <a:ea typeface="微软雅黑" panose="020B0503020204020204" charset="-122"/>
                <a:cs typeface="微软雅黑" panose="020B0503020204020204" charset="-122"/>
              </a:rPr>
              <a:t>可以较明显地反映出各月总产值变动的总趋势。</a:t>
            </a:r>
            <a:endParaRPr lang="zh-CN" altLang="en-US" sz="2000">
              <a:latin typeface="微软雅黑" panose="020B0503020204020204" charset="-122"/>
              <a:ea typeface="微软雅黑" panose="020B0503020204020204" charset="-122"/>
              <a:cs typeface="微软雅黑" panose="020B0503020204020204" charset="-122"/>
            </a:endParaRPr>
          </a:p>
        </p:txBody>
      </p:sp>
      <p:sp>
        <p:nvSpPr>
          <p:cNvPr id="8" name="文本框 7"/>
          <p:cNvSpPr txBox="1"/>
          <p:nvPr/>
        </p:nvSpPr>
        <p:spPr>
          <a:xfrm>
            <a:off x="1940560" y="2967990"/>
            <a:ext cx="5080000" cy="368300"/>
          </a:xfrm>
          <a:prstGeom prst="rect">
            <a:avLst/>
          </a:prstGeom>
          <a:noFill/>
          <a:ln w="9525">
            <a:noFill/>
          </a:ln>
        </p:spPr>
        <p:txBody>
          <a:bodyPr>
            <a:spAutoFit/>
          </a:bodyPr>
          <a:p>
            <a:pPr indent="0"/>
            <a:r>
              <a:rPr lang="zh-CN" b="0">
                <a:latin typeface="微软雅黑" panose="020B0503020204020204" charset="-122"/>
                <a:ea typeface="微软雅黑" panose="020B0503020204020204" charset="-122"/>
                <a:cs typeface="微软雅黑" panose="020B0503020204020204" charset="-122"/>
              </a:rPr>
              <a:t>某企业</a:t>
            </a:r>
            <a:r>
              <a:rPr lang="en-US" b="0">
                <a:latin typeface="微软雅黑" panose="020B0503020204020204" charset="-122"/>
                <a:ea typeface="微软雅黑" panose="020B0503020204020204" charset="-122"/>
                <a:cs typeface="微软雅黑" panose="020B0503020204020204" charset="-122"/>
              </a:rPr>
              <a:t>12</a:t>
            </a:r>
            <a:r>
              <a:rPr lang="zh-CN" b="0">
                <a:latin typeface="微软雅黑" panose="020B0503020204020204" charset="-122"/>
                <a:ea typeface="微软雅黑" panose="020B0503020204020204" charset="-122"/>
                <a:cs typeface="微软雅黑" panose="020B0503020204020204" charset="-122"/>
              </a:rPr>
              <a:t>个月总产值移动平均计算表  单位</a:t>
            </a:r>
            <a:r>
              <a:rPr lang="en-US" b="0">
                <a:latin typeface="微软雅黑" panose="020B0503020204020204" charset="-122"/>
                <a:ea typeface="微软雅黑" panose="020B0503020204020204" charset="-122"/>
                <a:cs typeface="微软雅黑" panose="020B0503020204020204" charset="-122"/>
              </a:rPr>
              <a:t>:</a:t>
            </a:r>
            <a:r>
              <a:rPr lang="zh-CN" b="0">
                <a:latin typeface="微软雅黑" panose="020B0503020204020204" charset="-122"/>
                <a:ea typeface="微软雅黑" panose="020B0503020204020204" charset="-122"/>
                <a:cs typeface="微软雅黑" panose="020B0503020204020204" charset="-122"/>
              </a:rPr>
              <a:t>万元</a:t>
            </a:r>
            <a:endParaRPr lang="zh-CN" altLang="en-US">
              <a:latin typeface="微软雅黑" panose="020B0503020204020204" charset="-122"/>
              <a:ea typeface="微软雅黑" panose="020B0503020204020204" charset="-122"/>
              <a:cs typeface="微软雅黑" panose="020B0503020204020204" charset="-122"/>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时间序列的意义与种类</a:t>
            </a:r>
            <a:endParaRPr lang="zh-CN" altLang="en-US"/>
          </a:p>
        </p:txBody>
      </p:sp>
      <p:sp>
        <p:nvSpPr>
          <p:cNvPr id="3" name="文本占位符 2"/>
          <p:cNvSpPr>
            <a:spLocks noGrp="1"/>
          </p:cNvSpPr>
          <p:nvPr>
            <p:ph type="body" sz="quarter" idx="13"/>
          </p:nvPr>
        </p:nvSpPr>
        <p:spPr/>
        <p:txBody>
          <a:bodyPr/>
          <a:p>
            <a:pPr algn="r"/>
            <a:r>
              <a:rPr lang="zh-CN" altLang="en-US"/>
              <a:t>任务一</a:t>
            </a:r>
            <a:r>
              <a:rPr lang="en-US" altLang="zh-CN"/>
              <a:t> </a:t>
            </a:r>
            <a:endParaRPr lang="zh-CN" altLang="en-US"/>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Rectangle 9"/>
          <p:cNvSpPr/>
          <p:nvPr/>
        </p:nvSpPr>
        <p:spPr>
          <a:xfrm>
            <a:off x="995680" y="1709420"/>
            <a:ext cx="9144000" cy="1021080"/>
          </a:xfrm>
          <a:prstGeom prst="rect">
            <a:avLst/>
          </a:prstGeom>
        </p:spPr>
        <p:style>
          <a:lnRef idx="0">
            <a:srgbClr val="FFFFFF"/>
          </a:lnRef>
          <a:fillRef idx="1">
            <a:schemeClr val="accent1"/>
          </a:fillRef>
          <a:effectRef idx="0">
            <a:srgbClr val="FFFFFF"/>
          </a:effectRef>
          <a:fontRef idx="minor">
            <a:schemeClr val="lt1"/>
          </a:fontRef>
        </p:style>
        <p:txBody>
          <a:bodyPr lIns="92075" tIns="46038" rIns="92075" bIns="46038" anchor="t" anchorCtr="0"/>
          <a:p>
            <a:pPr marL="342900" indent="0" fontAlgn="auto">
              <a:lnSpc>
                <a:spcPct val="150000"/>
              </a:lnSpc>
              <a:spcBef>
                <a:spcPts val="0"/>
              </a:spcBef>
              <a:buClr>
                <a:schemeClr val="tx2"/>
              </a:buClr>
              <a:buSzPct val="75000"/>
              <a:buFont typeface="Monotype Sorts"/>
            </a:pPr>
            <a:r>
              <a:rPr lang="zh-CN" altLang="en-US" sz="2000" dirty="0">
                <a:latin typeface="宋体" panose="02010600030101010101" pitchFamily="2" charset="-122"/>
                <a:ea typeface="黑体" panose="02010609060101010101" pitchFamily="49" charset="-122"/>
              </a:rPr>
              <a:t>数学模型法是使用数学模型来反映时间序列中各因素之间的关系,从而计算各期的趋势值的方法。</a:t>
            </a:r>
            <a:endParaRPr lang="zh-CN" altLang="en-US" sz="2000" dirty="0">
              <a:latin typeface="宋体" panose="02010600030101010101" pitchFamily="2" charset="-122"/>
              <a:ea typeface="黑体" panose="02010609060101010101" pitchFamily="49" charset="-122"/>
            </a:endParaRPr>
          </a:p>
        </p:txBody>
      </p:sp>
      <p:sp>
        <p:nvSpPr>
          <p:cNvPr id="76824" name="Rectangle 144"/>
          <p:cNvSpPr/>
          <p:nvPr/>
        </p:nvSpPr>
        <p:spPr>
          <a:xfrm>
            <a:off x="995680" y="1249045"/>
            <a:ext cx="2246630" cy="460375"/>
          </a:xfrm>
          <a:prstGeom prst="rect">
            <a:avLst/>
          </a:prstGeom>
        </p:spPr>
        <p:style>
          <a:lnRef idx="0">
            <a:schemeClr val="accent5"/>
          </a:lnRef>
          <a:fillRef idx="3">
            <a:schemeClr val="accent5"/>
          </a:fillRef>
          <a:effectRef idx="3">
            <a:schemeClr val="accent5"/>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3.</a:t>
            </a:r>
            <a:r>
              <a:rPr lang="zh-CN" altLang="en-US" sz="2400" b="1" dirty="0">
                <a:latin typeface="楷体_GB2312"/>
                <a:ea typeface="楷体_GB2312"/>
              </a:rPr>
              <a:t>数学模型法</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2" name="标题 1"/>
          <p:cNvSpPr txBox="1"/>
          <p:nvPr/>
        </p:nvSpPr>
        <p:spPr>
          <a:xfrm>
            <a:off x="603250" y="400050"/>
            <a:ext cx="4733290"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二、长期趋势的测定</a:t>
            </a:r>
            <a:endPar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sp>
        <p:nvSpPr>
          <p:cNvPr id="101" name="文本框 100"/>
          <p:cNvSpPr txBox="1"/>
          <p:nvPr/>
        </p:nvSpPr>
        <p:spPr>
          <a:xfrm>
            <a:off x="1090930" y="2973705"/>
            <a:ext cx="8920480" cy="1014730"/>
          </a:xfrm>
          <a:prstGeom prst="rect">
            <a:avLst/>
          </a:prstGeom>
          <a:noFill/>
          <a:ln w="9525">
            <a:noFill/>
          </a:ln>
        </p:spPr>
        <p:txBody>
          <a:bodyPr wrap="square">
            <a:spAutoFit/>
          </a:bodyPr>
          <a:p>
            <a:pPr indent="0" fontAlgn="auto">
              <a:lnSpc>
                <a:spcPct val="150000"/>
              </a:lnSpc>
            </a:pPr>
            <a:r>
              <a:rPr lang="zh-CN" sz="2000" b="0">
                <a:latin typeface="微软雅黑" panose="020B0503020204020204" charset="-122"/>
                <a:ea typeface="微软雅黑" panose="020B0503020204020204" charset="-122"/>
                <a:cs typeface="微软雅黑" panose="020B0503020204020204" charset="-122"/>
              </a:rPr>
              <a:t>以时间因素作为自变量（</a:t>
            </a:r>
            <a:r>
              <a:rPr lang="en-US" altLang="zh-CN" sz="2000" b="0">
                <a:latin typeface="微软雅黑" panose="020B0503020204020204" charset="-122"/>
                <a:ea typeface="微软雅黑" panose="020B0503020204020204" charset="-122"/>
                <a:cs typeface="微软雅黑" panose="020B0503020204020204" charset="-122"/>
              </a:rPr>
              <a:t>t</a:t>
            </a:r>
            <a:r>
              <a:rPr lang="zh-CN" sz="2000" b="0">
                <a:latin typeface="微软雅黑" panose="020B0503020204020204" charset="-122"/>
                <a:ea typeface="微软雅黑" panose="020B0503020204020204" charset="-122"/>
                <a:cs typeface="微软雅黑" panose="020B0503020204020204" charset="-122"/>
              </a:rPr>
              <a:t>），把数列发展水平作为因变量</a:t>
            </a:r>
            <a:r>
              <a:rPr lang="zh-CN" altLang="en-US" sz="2000" b="0">
                <a:latin typeface="微软雅黑" panose="020B0503020204020204" charset="-122"/>
                <a:ea typeface="微软雅黑" panose="020B0503020204020204" charset="-122"/>
                <a:cs typeface="微软雅黑" panose="020B0503020204020204" charset="-122"/>
              </a:rPr>
              <a:t>（</a:t>
            </a:r>
            <a:r>
              <a:rPr lang="en-US" altLang="zh-CN" sz="2000" b="0">
                <a:latin typeface="微软雅黑" panose="020B0503020204020204" charset="-122"/>
                <a:ea typeface="微软雅黑" panose="020B0503020204020204" charset="-122"/>
                <a:cs typeface="微软雅黑" panose="020B0503020204020204" charset="-122"/>
              </a:rPr>
              <a:t>y</a:t>
            </a:r>
            <a:r>
              <a:rPr lang="zh-CN" altLang="en-US" sz="2000" b="0">
                <a:latin typeface="微软雅黑" panose="020B0503020204020204" charset="-122"/>
                <a:ea typeface="微软雅黑" panose="020B0503020204020204" charset="-122"/>
                <a:cs typeface="微软雅黑" panose="020B0503020204020204" charset="-122"/>
              </a:rPr>
              <a:t>）</a:t>
            </a:r>
            <a:r>
              <a:rPr lang="zh-CN" sz="2000" b="0">
                <a:latin typeface="微软雅黑" panose="020B0503020204020204" charset="-122"/>
                <a:ea typeface="微软雅黑" panose="020B0503020204020204" charset="-122"/>
                <a:cs typeface="微软雅黑" panose="020B0503020204020204" charset="-122"/>
              </a:rPr>
              <a:t>拟合的直线趋势方程为</a:t>
            </a:r>
            <a:r>
              <a:rPr lang="en-US" sz="2000" b="0">
                <a:latin typeface="微软雅黑" panose="020B0503020204020204" charset="-122"/>
                <a:ea typeface="微软雅黑" panose="020B0503020204020204" charset="-122"/>
                <a:cs typeface="微软雅黑" panose="020B0503020204020204" charset="-122"/>
              </a:rPr>
              <a:t>:</a:t>
            </a:r>
            <a:r>
              <a:rPr lang="en-US" sz="2000" b="0" i="1">
                <a:latin typeface="微软雅黑" panose="020B0503020204020204" charset="-122"/>
                <a:ea typeface="微软雅黑" panose="020B0503020204020204" charset="-122"/>
                <a:cs typeface="微软雅黑" panose="020B0503020204020204" charset="-122"/>
              </a:rPr>
              <a:t>y</a:t>
            </a:r>
            <a:r>
              <a:rPr lang="en-US" sz="2000" b="0" i="1" baseline="-25000">
                <a:latin typeface="微软雅黑" panose="020B0503020204020204" charset="-122"/>
                <a:ea typeface="微软雅黑" panose="020B0503020204020204" charset="-122"/>
                <a:cs typeface="微软雅黑" panose="020B0503020204020204" charset="-122"/>
              </a:rPr>
              <a:t>c</a:t>
            </a:r>
            <a:r>
              <a:rPr lang="en-US" sz="2000" b="0">
                <a:latin typeface="微软雅黑" panose="020B0503020204020204" charset="-122"/>
                <a:ea typeface="微软雅黑" panose="020B0503020204020204" charset="-122"/>
                <a:cs typeface="微软雅黑" panose="020B0503020204020204" charset="-122"/>
              </a:rPr>
              <a:t>=</a:t>
            </a:r>
            <a:r>
              <a:rPr lang="en-US" sz="2000" b="0" i="1">
                <a:latin typeface="微软雅黑" panose="020B0503020204020204" charset="-122"/>
                <a:ea typeface="微软雅黑" panose="020B0503020204020204" charset="-122"/>
                <a:cs typeface="微软雅黑" panose="020B0503020204020204" charset="-122"/>
              </a:rPr>
              <a:t>a</a:t>
            </a:r>
            <a:r>
              <a:rPr lang="en-US" sz="2000" b="0">
                <a:latin typeface="微软雅黑" panose="020B0503020204020204" charset="-122"/>
                <a:ea typeface="微软雅黑" panose="020B0503020204020204" charset="-122"/>
                <a:cs typeface="微软雅黑" panose="020B0503020204020204" charset="-122"/>
              </a:rPr>
              <a:t>+</a:t>
            </a:r>
            <a:r>
              <a:rPr lang="en-US" sz="2000" b="0" i="1">
                <a:latin typeface="微软雅黑" panose="020B0503020204020204" charset="-122"/>
                <a:ea typeface="微软雅黑" panose="020B0503020204020204" charset="-122"/>
                <a:cs typeface="微软雅黑" panose="020B0503020204020204" charset="-122"/>
              </a:rPr>
              <a:t>bt</a:t>
            </a:r>
            <a:endParaRPr lang="zh-CN" altLang="en-US" sz="2000">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1210945" y="4123055"/>
            <a:ext cx="8789035" cy="829945"/>
          </a:xfrm>
          <a:prstGeom prst="rect">
            <a:avLst/>
          </a:prstGeom>
          <a:noFill/>
          <a:ln w="9525">
            <a:noFill/>
          </a:ln>
        </p:spPr>
        <p:txBody>
          <a:bodyPr wrap="square">
            <a:spAutoFit/>
          </a:bodyPr>
          <a:p>
            <a:pPr indent="0" fontAlgn="auto">
              <a:lnSpc>
                <a:spcPct val="150000"/>
              </a:lnSpc>
            </a:pPr>
            <a:r>
              <a:rPr lang="zh-CN" sz="1600" b="0">
                <a:latin typeface="微软雅黑" panose="020B0503020204020204" charset="-122"/>
                <a:ea typeface="微软雅黑" panose="020B0503020204020204" charset="-122"/>
                <a:cs typeface="微软雅黑" panose="020B0503020204020204" charset="-122"/>
              </a:rPr>
              <a:t>最小平方法是分析和预测现象长期趋势常用的方法之一。它的基本思想是</a:t>
            </a:r>
            <a:r>
              <a:rPr 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通过对原始数列的数字处理</a:t>
            </a:r>
            <a:r>
              <a:rPr lang="zh-CN" altLang="en-US" sz="1600" b="0">
                <a:latin typeface="微软雅黑" panose="020B0503020204020204" charset="-122"/>
                <a:ea typeface="微软雅黑" panose="020B0503020204020204" charset="-122"/>
                <a:cs typeface="微软雅黑" panose="020B0503020204020204" charset="-122"/>
              </a:rPr>
              <a:t>，</a:t>
            </a:r>
            <a:r>
              <a:rPr lang="zh-CN" sz="1600" b="0">
                <a:latin typeface="微软雅黑" panose="020B0503020204020204" charset="-122"/>
                <a:ea typeface="微软雅黑" panose="020B0503020204020204" charset="-122"/>
                <a:cs typeface="微软雅黑" panose="020B0503020204020204" charset="-122"/>
              </a:rPr>
              <a:t>拟合一条比较理想的趋势或趋势曲线，使原始数列各实际值与趋势值的离差平方和为最小。</a:t>
            </a:r>
            <a:endParaRPr lang="zh-CN" altLang="en-US" sz="1600">
              <a:latin typeface="微软雅黑" panose="020B0503020204020204" charset="-122"/>
              <a:ea typeface="微软雅黑" panose="020B0503020204020204" charset="-122"/>
              <a:cs typeface="微软雅黑" panose="020B0503020204020204" charset="-122"/>
            </a:endParaRPr>
          </a:p>
        </p:txBody>
      </p:sp>
      <p:pic>
        <p:nvPicPr>
          <p:cNvPr id="7" name="图片 6"/>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4644390" y="4953000"/>
            <a:ext cx="2573020" cy="1519555"/>
          </a:xfrm>
          <a:prstGeom prst="rect">
            <a:avLst/>
          </a:prstGeom>
        </p:spPr>
      </p:pic>
    </p:spTree>
    <p:custDataLst>
      <p:tags r:id="rId2"/>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24" name="Rectangle 144"/>
          <p:cNvSpPr/>
          <p:nvPr/>
        </p:nvSpPr>
        <p:spPr>
          <a:xfrm>
            <a:off x="995680" y="1249045"/>
            <a:ext cx="2246630" cy="460375"/>
          </a:xfrm>
          <a:prstGeom prst="rect">
            <a:avLst/>
          </a:prstGeom>
        </p:spPr>
        <p:style>
          <a:lnRef idx="0">
            <a:schemeClr val="accent5"/>
          </a:lnRef>
          <a:fillRef idx="3">
            <a:schemeClr val="accent5"/>
          </a:fillRef>
          <a:effectRef idx="3">
            <a:schemeClr val="accent5"/>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400" b="1" dirty="0">
                <a:latin typeface="楷体_GB2312"/>
                <a:ea typeface="楷体_GB2312"/>
              </a:rPr>
              <a:t>3.</a:t>
            </a:r>
            <a:r>
              <a:rPr lang="zh-CN" altLang="en-US" sz="2400" b="1" dirty="0">
                <a:latin typeface="楷体_GB2312"/>
                <a:ea typeface="楷体_GB2312"/>
              </a:rPr>
              <a:t>数学模型法</a:t>
            </a:r>
            <a:endParaRPr lang="zh-CN" altLang="en-US" sz="2400" b="1" dirty="0">
              <a:latin typeface="楷体_GB2312"/>
              <a:ea typeface="楷体_GB231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2" name="标题 1"/>
          <p:cNvSpPr txBox="1"/>
          <p:nvPr/>
        </p:nvSpPr>
        <p:spPr>
          <a:xfrm>
            <a:off x="603250" y="400050"/>
            <a:ext cx="4733290" cy="494665"/>
          </a:xfrm>
          <a:prstGeom prst="rect">
            <a:avLst/>
          </a:prstGeom>
          <a:noFill/>
          <a:ln>
            <a:noFill/>
          </a:ln>
        </p:spPr>
        <p:txBody>
          <a:bodyPr vert="horz" wrap="square" lIns="0" tIns="0" rIns="0" bIns="0" rtlCol="0" anchor="t"/>
          <a:p>
            <a:pPr>
              <a:lnSpc>
                <a:spcPct val="130000"/>
              </a:lnSpc>
            </a:pPr>
            <a:r>
              <a:rPr kumimoji="1" lang="zh-CN" altLang="en-US" sz="2400">
                <a:solidFill>
                  <a:srgbClr val="92D050">
                    <a:alpha val="100000"/>
                  </a:srgbClr>
                </a:solidFill>
                <a:latin typeface="微软雅黑" panose="020B0503020204020204" charset="-122"/>
                <a:ea typeface="微软雅黑" panose="020B0503020204020204" charset="-122"/>
                <a:cs typeface="OPPOSans H" panose="00020600040101010101" charset="-122"/>
              </a:rPr>
              <a:t>二、长期趋势的测定</a:t>
            </a:r>
            <a:endParaRPr kumimoji="1" lang="zh-CN" sz="2400">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graphicFrame>
        <p:nvGraphicFramePr>
          <p:cNvPr id="4" name="表格 3"/>
          <p:cNvGraphicFramePr/>
          <p:nvPr/>
        </p:nvGraphicFramePr>
        <p:xfrm>
          <a:off x="996315" y="2050415"/>
          <a:ext cx="9603105" cy="2409825"/>
        </p:xfrm>
        <a:graphic>
          <a:graphicData uri="http://schemas.openxmlformats.org/drawingml/2006/table">
            <a:tbl>
              <a:tblPr firstRow="1" bandRow="1">
                <a:tableStyleId>{69C7853C-536D-4A76-A0AE-DD22124D55A5}</a:tableStyleId>
              </a:tblPr>
              <a:tblGrid>
                <a:gridCol w="1363345"/>
                <a:gridCol w="1363345"/>
                <a:gridCol w="1362710"/>
                <a:gridCol w="1363345"/>
                <a:gridCol w="1363345"/>
                <a:gridCol w="1363345"/>
                <a:gridCol w="1423670"/>
              </a:tblGrid>
              <a:tr h="264160">
                <a:tc>
                  <a:txBody>
                    <a:bodyPr/>
                    <a:p>
                      <a:pPr indent="0" algn="ctr">
                        <a:buNone/>
                      </a:pPr>
                      <a:r>
                        <a:rPr lang="en-US" sz="1600"/>
                        <a:t>年份</a:t>
                      </a:r>
                      <a:endParaRPr lang="en-US" altLang="en-US" sz="1600"/>
                    </a:p>
                  </a:txBody>
                  <a:tcPr marL="0" marR="0" marT="0" marB="0" vert="horz" anchor="ctr"/>
                </a:tc>
                <a:tc>
                  <a:txBody>
                    <a:bodyPr/>
                    <a:p>
                      <a:pPr indent="0" algn="ctr">
                        <a:buNone/>
                      </a:pPr>
                      <a:r>
                        <a:rPr lang="en-US" sz="1600"/>
                        <a:t>销售量y</a:t>
                      </a:r>
                      <a:endParaRPr lang="en-US" altLang="en-US" sz="1600"/>
                    </a:p>
                  </a:txBody>
                  <a:tcPr marL="0" marR="0" marT="0" marB="0" vert="horz" anchor="ctr"/>
                </a:tc>
                <a:tc>
                  <a:txBody>
                    <a:bodyPr/>
                    <a:p>
                      <a:pPr indent="0" algn="ctr">
                        <a:buNone/>
                      </a:pPr>
                      <a:r>
                        <a:rPr lang="en-US" sz="1600"/>
                        <a:t>逐期增长量</a:t>
                      </a:r>
                      <a:endParaRPr lang="en-US" altLang="en-US" sz="1600"/>
                    </a:p>
                  </a:txBody>
                  <a:tcPr marL="0" marR="0" marT="0" marB="0" vert="horz" anchor="ctr"/>
                </a:tc>
                <a:tc>
                  <a:txBody>
                    <a:bodyPr/>
                    <a:p>
                      <a:pPr indent="0" algn="ctr">
                        <a:buNone/>
                      </a:pPr>
                      <a:r>
                        <a:rPr lang="en-US" sz="1600"/>
                        <a:t>时间序号t</a:t>
                      </a:r>
                      <a:endParaRPr lang="en-US" altLang="en-US" sz="1600"/>
                    </a:p>
                  </a:txBody>
                  <a:tcPr marL="0" marR="0" marT="0" marB="0" vert="horz" anchor="ctr"/>
                </a:tc>
                <a:tc>
                  <a:txBody>
                    <a:bodyPr/>
                    <a:p>
                      <a:pPr indent="0" algn="ctr">
                        <a:buNone/>
                      </a:pPr>
                      <a:r>
                        <a:rPr lang="en-US" sz="1600"/>
                        <a:t>t</a:t>
                      </a:r>
                      <a:r>
                        <a:rPr lang="en-US" sz="1600" baseline="30000"/>
                        <a:t>2</a:t>
                      </a:r>
                      <a:endParaRPr lang="en-US" altLang="en-US" sz="1600" baseline="30000"/>
                    </a:p>
                  </a:txBody>
                  <a:tcPr marL="0" marR="0" marT="0" marB="0" vert="horz" anchor="ctr"/>
                </a:tc>
                <a:tc>
                  <a:txBody>
                    <a:bodyPr/>
                    <a:p>
                      <a:pPr indent="0" algn="ctr">
                        <a:buNone/>
                      </a:pPr>
                      <a:r>
                        <a:rPr lang="en-US" sz="1600"/>
                        <a:t>ty</a:t>
                      </a:r>
                      <a:endParaRPr lang="en-US" altLang="en-US" sz="1600"/>
                    </a:p>
                  </a:txBody>
                  <a:tcPr marL="0" marR="0" marT="0" marB="0" vert="horz" anchor="ctr"/>
                </a:tc>
                <a:tc>
                  <a:txBody>
                    <a:bodyPr/>
                    <a:p>
                      <a:pPr indent="0" algn="ctr">
                        <a:buNone/>
                      </a:pPr>
                      <a:r>
                        <a:rPr lang="en-US" sz="1600"/>
                        <a:t>y</a:t>
                      </a:r>
                      <a:r>
                        <a:rPr lang="en-US" sz="1600" baseline="-25000"/>
                        <a:t>c</a:t>
                      </a:r>
                      <a:endParaRPr lang="en-US" altLang="en-US" sz="1600" baseline="-25000"/>
                    </a:p>
                  </a:txBody>
                  <a:tcPr marL="0" marR="0" marT="0" marB="0" vert="horz" anchor="ctr"/>
                </a:tc>
              </a:tr>
              <a:tr h="265430">
                <a:tc>
                  <a:txBody>
                    <a:bodyPr/>
                    <a:p>
                      <a:pPr indent="0" algn="ctr">
                        <a:buNone/>
                      </a:pPr>
                      <a:r>
                        <a:rPr lang="en-US" sz="1600"/>
                        <a:t>2016</a:t>
                      </a:r>
                      <a:endParaRPr lang="en-US" altLang="en-US" sz="1600"/>
                    </a:p>
                  </a:txBody>
                  <a:tcPr marL="0" marR="0" marT="0" marB="0" vert="horz" anchor="ctr"/>
                </a:tc>
                <a:tc>
                  <a:txBody>
                    <a:bodyPr/>
                    <a:p>
                      <a:pPr indent="0" algn="ctr">
                        <a:buNone/>
                      </a:pPr>
                      <a:r>
                        <a:rPr lang="en-US" sz="1600"/>
                        <a:t>45.2</a:t>
                      </a:r>
                      <a:endParaRPr lang="en-US" altLang="en-US" sz="1600"/>
                    </a:p>
                  </a:txBody>
                  <a:tcPr marL="0" marR="0" marT="0" marB="0" vert="horz" anchor="ctr"/>
                </a:tc>
                <a:tc>
                  <a:txBody>
                    <a:bodyPr/>
                    <a:p>
                      <a:pPr indent="0" algn="ctr">
                        <a:buNone/>
                      </a:pPr>
                      <a:r>
                        <a:rPr lang="en-US" sz="1600"/>
                        <a:t>—</a:t>
                      </a:r>
                      <a:endParaRPr lang="en-US" altLang="en-US" sz="1600"/>
                    </a:p>
                  </a:txBody>
                  <a:tcPr marL="0" marR="0" marT="0" marB="0" vert="horz" anchor="ctr"/>
                </a:tc>
                <a:tc>
                  <a:txBody>
                    <a:bodyPr/>
                    <a:p>
                      <a:pPr indent="0" algn="ctr">
                        <a:buNone/>
                      </a:pPr>
                      <a:r>
                        <a:rPr lang="en-US" sz="1600"/>
                        <a:t>1</a:t>
                      </a:r>
                      <a:endParaRPr lang="en-US" altLang="en-US" sz="1600"/>
                    </a:p>
                  </a:txBody>
                  <a:tcPr marL="0" marR="0" marT="0" marB="0" vert="horz" anchor="ctr"/>
                </a:tc>
                <a:tc>
                  <a:txBody>
                    <a:bodyPr/>
                    <a:p>
                      <a:pPr indent="0" algn="ctr">
                        <a:buNone/>
                      </a:pPr>
                      <a:r>
                        <a:rPr lang="en-US" sz="1600"/>
                        <a:t>1</a:t>
                      </a:r>
                      <a:endParaRPr lang="en-US" altLang="en-US" sz="1600"/>
                    </a:p>
                  </a:txBody>
                  <a:tcPr marL="0" marR="0" marT="0" marB="0" vert="horz" anchor="ctr"/>
                </a:tc>
                <a:tc>
                  <a:txBody>
                    <a:bodyPr/>
                    <a:p>
                      <a:pPr indent="0" algn="ctr">
                        <a:buNone/>
                      </a:pPr>
                      <a:r>
                        <a:rPr lang="en-US" sz="1600"/>
                        <a:t>45.2</a:t>
                      </a:r>
                      <a:endParaRPr lang="en-US" altLang="en-US" sz="1600"/>
                    </a:p>
                  </a:txBody>
                  <a:tcPr marL="0" marR="0" marT="0" marB="0" vert="horz" anchor="ctr"/>
                </a:tc>
                <a:tc>
                  <a:txBody>
                    <a:bodyPr/>
                    <a:p>
                      <a:pPr indent="0" algn="ctr">
                        <a:buNone/>
                      </a:pPr>
                      <a:r>
                        <a:rPr lang="en-US" sz="1600"/>
                        <a:t>44.90</a:t>
                      </a:r>
                      <a:endParaRPr lang="en-US" altLang="en-US" sz="1600"/>
                    </a:p>
                  </a:txBody>
                  <a:tcPr marL="0" marR="0" marT="0" marB="0" vert="horz" anchor="ctr"/>
                </a:tc>
              </a:tr>
              <a:tr h="264160">
                <a:tc>
                  <a:txBody>
                    <a:bodyPr/>
                    <a:p>
                      <a:pPr indent="0" algn="ctr">
                        <a:buNone/>
                      </a:pPr>
                      <a:r>
                        <a:rPr lang="en-US" sz="1600"/>
                        <a:t>2017</a:t>
                      </a:r>
                      <a:endParaRPr lang="en-US" altLang="en-US" sz="1600"/>
                    </a:p>
                  </a:txBody>
                  <a:tcPr marL="0" marR="0" marT="0" marB="0" vert="horz" anchor="ctr"/>
                </a:tc>
                <a:tc>
                  <a:txBody>
                    <a:bodyPr/>
                    <a:p>
                      <a:pPr indent="0" algn="ctr">
                        <a:buNone/>
                      </a:pPr>
                      <a:r>
                        <a:rPr lang="en-US" sz="1600"/>
                        <a:t>57.5</a:t>
                      </a:r>
                      <a:endParaRPr lang="en-US" altLang="en-US" sz="1600"/>
                    </a:p>
                  </a:txBody>
                  <a:tcPr marL="0" marR="0" marT="0" marB="0" vert="horz" anchor="ctr"/>
                </a:tc>
                <a:tc>
                  <a:txBody>
                    <a:bodyPr/>
                    <a:p>
                      <a:pPr indent="0" algn="ctr">
                        <a:buNone/>
                      </a:pPr>
                      <a:r>
                        <a:rPr lang="en-US" sz="1600"/>
                        <a:t>12.3</a:t>
                      </a:r>
                      <a:endParaRPr lang="en-US" altLang="en-US" sz="1600"/>
                    </a:p>
                  </a:txBody>
                  <a:tcPr marL="0" marR="0" marT="0" marB="0" vert="horz" anchor="ctr"/>
                </a:tc>
                <a:tc>
                  <a:txBody>
                    <a:bodyPr/>
                    <a:p>
                      <a:pPr indent="0" algn="ctr">
                        <a:buNone/>
                      </a:pPr>
                      <a:r>
                        <a:rPr lang="en-US" sz="1600"/>
                        <a:t>2</a:t>
                      </a:r>
                      <a:endParaRPr lang="en-US" altLang="en-US" sz="1600"/>
                    </a:p>
                  </a:txBody>
                  <a:tcPr marL="0" marR="0" marT="0" marB="0" vert="horz" anchor="ctr"/>
                </a:tc>
                <a:tc>
                  <a:txBody>
                    <a:bodyPr/>
                    <a:p>
                      <a:pPr indent="0" algn="ctr">
                        <a:buNone/>
                      </a:pPr>
                      <a:r>
                        <a:rPr lang="en-US" sz="1600"/>
                        <a:t>4</a:t>
                      </a:r>
                      <a:endParaRPr lang="en-US" altLang="en-US" sz="1600"/>
                    </a:p>
                  </a:txBody>
                  <a:tcPr marL="0" marR="0" marT="0" marB="0" vert="horz" anchor="ctr"/>
                </a:tc>
                <a:tc>
                  <a:txBody>
                    <a:bodyPr/>
                    <a:p>
                      <a:pPr indent="0" algn="ctr">
                        <a:buNone/>
                      </a:pPr>
                      <a:r>
                        <a:rPr lang="en-US" sz="1600"/>
                        <a:t>115.00</a:t>
                      </a:r>
                      <a:endParaRPr lang="en-US" altLang="en-US" sz="1600"/>
                    </a:p>
                  </a:txBody>
                  <a:tcPr marL="0" marR="0" marT="0" marB="0" vert="horz" anchor="ctr"/>
                </a:tc>
                <a:tc>
                  <a:txBody>
                    <a:bodyPr/>
                    <a:p>
                      <a:pPr indent="0" algn="ctr">
                        <a:buNone/>
                      </a:pPr>
                      <a:r>
                        <a:rPr lang="en-US" sz="1600"/>
                        <a:t>57.52</a:t>
                      </a:r>
                      <a:endParaRPr lang="en-US" altLang="en-US" sz="1600"/>
                    </a:p>
                  </a:txBody>
                  <a:tcPr marL="0" marR="0" marT="0" marB="0" vert="horz" anchor="ctr"/>
                </a:tc>
              </a:tr>
              <a:tr h="264160">
                <a:tc>
                  <a:txBody>
                    <a:bodyPr/>
                    <a:p>
                      <a:pPr indent="0" algn="ctr">
                        <a:buNone/>
                      </a:pPr>
                      <a:r>
                        <a:rPr lang="en-US" sz="1600"/>
                        <a:t>2018</a:t>
                      </a:r>
                      <a:endParaRPr lang="en-US" altLang="en-US" sz="1600"/>
                    </a:p>
                  </a:txBody>
                  <a:tcPr marL="0" marR="0" marT="0" marB="0" vert="horz" anchor="ctr"/>
                </a:tc>
                <a:tc>
                  <a:txBody>
                    <a:bodyPr/>
                    <a:p>
                      <a:pPr indent="0" algn="ctr">
                        <a:buNone/>
                      </a:pPr>
                      <a:r>
                        <a:rPr lang="en-US" sz="1600"/>
                        <a:t>69.4</a:t>
                      </a:r>
                      <a:endParaRPr lang="en-US" altLang="en-US" sz="1600"/>
                    </a:p>
                  </a:txBody>
                  <a:tcPr marL="0" marR="0" marT="0" marB="0" vert="horz" anchor="ctr"/>
                </a:tc>
                <a:tc>
                  <a:txBody>
                    <a:bodyPr/>
                    <a:p>
                      <a:pPr indent="0" algn="ctr">
                        <a:buNone/>
                      </a:pPr>
                      <a:r>
                        <a:rPr lang="en-US" sz="1600"/>
                        <a:t>11.9</a:t>
                      </a:r>
                      <a:endParaRPr lang="en-US" altLang="en-US" sz="1600"/>
                    </a:p>
                  </a:txBody>
                  <a:tcPr marL="0" marR="0" marT="0" marB="0" vert="horz" anchor="ctr"/>
                </a:tc>
                <a:tc>
                  <a:txBody>
                    <a:bodyPr/>
                    <a:p>
                      <a:pPr indent="0" algn="ctr">
                        <a:buNone/>
                      </a:pPr>
                      <a:r>
                        <a:rPr lang="en-US" sz="1600"/>
                        <a:t>3</a:t>
                      </a:r>
                      <a:endParaRPr lang="en-US" altLang="en-US" sz="1600"/>
                    </a:p>
                  </a:txBody>
                  <a:tcPr marL="0" marR="0" marT="0" marB="0" vert="horz" anchor="ctr"/>
                </a:tc>
                <a:tc>
                  <a:txBody>
                    <a:bodyPr/>
                    <a:p>
                      <a:pPr indent="0" algn="ctr">
                        <a:buNone/>
                      </a:pPr>
                      <a:r>
                        <a:rPr lang="en-US" sz="1600"/>
                        <a:t>9</a:t>
                      </a:r>
                      <a:endParaRPr lang="en-US" altLang="en-US" sz="1600"/>
                    </a:p>
                  </a:txBody>
                  <a:tcPr marL="0" marR="0" marT="0" marB="0" vert="horz" anchor="ctr"/>
                </a:tc>
                <a:tc>
                  <a:txBody>
                    <a:bodyPr/>
                    <a:p>
                      <a:pPr indent="0" algn="ctr">
                        <a:buNone/>
                      </a:pPr>
                      <a:r>
                        <a:rPr lang="en-US" sz="1600"/>
                        <a:t>208.2</a:t>
                      </a:r>
                      <a:endParaRPr lang="en-US" altLang="en-US" sz="1600"/>
                    </a:p>
                  </a:txBody>
                  <a:tcPr marL="0" marR="0" marT="0" marB="0" vert="horz" anchor="ctr"/>
                </a:tc>
                <a:tc>
                  <a:txBody>
                    <a:bodyPr/>
                    <a:p>
                      <a:pPr indent="0" algn="ctr">
                        <a:buNone/>
                      </a:pPr>
                      <a:r>
                        <a:rPr lang="en-US" sz="1600"/>
                        <a:t>70.15</a:t>
                      </a:r>
                      <a:endParaRPr lang="en-US" altLang="en-US" sz="1600"/>
                    </a:p>
                  </a:txBody>
                  <a:tcPr marL="0" marR="0" marT="0" marB="0" vert="horz" anchor="ctr"/>
                </a:tc>
              </a:tr>
              <a:tr h="294005">
                <a:tc>
                  <a:txBody>
                    <a:bodyPr/>
                    <a:p>
                      <a:pPr indent="0" algn="ctr">
                        <a:buNone/>
                      </a:pPr>
                      <a:r>
                        <a:rPr lang="en-US" sz="1600"/>
                        <a:t>2019</a:t>
                      </a:r>
                      <a:endParaRPr lang="en-US" altLang="en-US" sz="1600"/>
                    </a:p>
                  </a:txBody>
                  <a:tcPr marL="0" marR="0" marT="0" marB="0" vert="horz" anchor="ctr"/>
                </a:tc>
                <a:tc>
                  <a:txBody>
                    <a:bodyPr/>
                    <a:p>
                      <a:pPr indent="0" algn="ctr">
                        <a:buNone/>
                      </a:pPr>
                      <a:r>
                        <a:rPr lang="en-US" sz="1600"/>
                        <a:t>82.9</a:t>
                      </a:r>
                      <a:endParaRPr lang="en-US" altLang="en-US" sz="1600"/>
                    </a:p>
                  </a:txBody>
                  <a:tcPr marL="0" marR="0" marT="0" marB="0" vert="horz" anchor="ctr"/>
                </a:tc>
                <a:tc>
                  <a:txBody>
                    <a:bodyPr/>
                    <a:p>
                      <a:pPr indent="0" algn="ctr">
                        <a:buNone/>
                      </a:pPr>
                      <a:r>
                        <a:rPr lang="en-US" sz="1600"/>
                        <a:t>13.5</a:t>
                      </a:r>
                      <a:endParaRPr lang="en-US" altLang="en-US" sz="1600"/>
                    </a:p>
                  </a:txBody>
                  <a:tcPr marL="0" marR="0" marT="0" marB="0" vert="horz" anchor="ctr"/>
                </a:tc>
                <a:tc>
                  <a:txBody>
                    <a:bodyPr/>
                    <a:p>
                      <a:pPr indent="0" algn="ctr">
                        <a:buNone/>
                      </a:pPr>
                      <a:r>
                        <a:rPr lang="en-US" sz="1600"/>
                        <a:t>4</a:t>
                      </a:r>
                      <a:endParaRPr lang="en-US" altLang="en-US" sz="1600"/>
                    </a:p>
                  </a:txBody>
                  <a:tcPr marL="0" marR="0" marT="0" marB="0" vert="horz" anchor="ctr"/>
                </a:tc>
                <a:tc>
                  <a:txBody>
                    <a:bodyPr/>
                    <a:p>
                      <a:pPr indent="0" algn="ctr">
                        <a:buNone/>
                      </a:pPr>
                      <a:r>
                        <a:rPr lang="en-US" sz="1600"/>
                        <a:t>16</a:t>
                      </a:r>
                      <a:endParaRPr lang="en-US" altLang="en-US" sz="1600"/>
                    </a:p>
                  </a:txBody>
                  <a:tcPr marL="0" marR="0" marT="0" marB="0" vert="horz" anchor="ctr"/>
                </a:tc>
                <a:tc>
                  <a:txBody>
                    <a:bodyPr/>
                    <a:p>
                      <a:pPr indent="0" algn="ctr">
                        <a:buNone/>
                      </a:pPr>
                      <a:r>
                        <a:rPr lang="en-US" sz="1600"/>
                        <a:t>331.6</a:t>
                      </a:r>
                      <a:endParaRPr lang="en-US" altLang="en-US" sz="1600"/>
                    </a:p>
                  </a:txBody>
                  <a:tcPr marL="0" marR="0" marT="0" marB="0" vert="horz" anchor="ctr"/>
                </a:tc>
                <a:tc>
                  <a:txBody>
                    <a:bodyPr/>
                    <a:p>
                      <a:pPr indent="0" algn="ctr">
                        <a:buNone/>
                      </a:pPr>
                      <a:r>
                        <a:rPr lang="en-US" sz="1600"/>
                        <a:t>82.77</a:t>
                      </a:r>
                      <a:endParaRPr lang="en-US" altLang="en-US" sz="1600"/>
                    </a:p>
                  </a:txBody>
                  <a:tcPr marL="0" marR="0" marT="0" marB="0" vert="horz" anchor="ctr"/>
                </a:tc>
              </a:tr>
              <a:tr h="264160">
                <a:tc>
                  <a:txBody>
                    <a:bodyPr/>
                    <a:p>
                      <a:pPr indent="0" algn="ctr">
                        <a:buNone/>
                      </a:pPr>
                      <a:r>
                        <a:rPr lang="en-US" sz="1600"/>
                        <a:t>2020</a:t>
                      </a:r>
                      <a:endParaRPr lang="en-US" altLang="en-US" sz="1600"/>
                    </a:p>
                  </a:txBody>
                  <a:tcPr marL="0" marR="0" marT="0" marB="0" vert="horz" anchor="ctr"/>
                </a:tc>
                <a:tc>
                  <a:txBody>
                    <a:bodyPr/>
                    <a:p>
                      <a:pPr indent="0" algn="ctr">
                        <a:buNone/>
                      </a:pPr>
                      <a:r>
                        <a:rPr lang="en-US" sz="1600"/>
                        <a:t>95.7</a:t>
                      </a:r>
                      <a:endParaRPr lang="en-US" altLang="en-US" sz="1600"/>
                    </a:p>
                  </a:txBody>
                  <a:tcPr marL="0" marR="0" marT="0" marB="0" vert="horz" anchor="ctr"/>
                </a:tc>
                <a:tc>
                  <a:txBody>
                    <a:bodyPr/>
                    <a:p>
                      <a:pPr indent="0" algn="ctr">
                        <a:buNone/>
                      </a:pPr>
                      <a:r>
                        <a:rPr lang="en-US" sz="1600"/>
                        <a:t>12.8</a:t>
                      </a:r>
                      <a:endParaRPr lang="en-US" altLang="en-US" sz="1600"/>
                    </a:p>
                  </a:txBody>
                  <a:tcPr marL="0" marR="0" marT="0" marB="0" vert="horz" anchor="ctr"/>
                </a:tc>
                <a:tc>
                  <a:txBody>
                    <a:bodyPr/>
                    <a:p>
                      <a:pPr indent="0" algn="ctr">
                        <a:buNone/>
                      </a:pPr>
                      <a:r>
                        <a:rPr lang="en-US" sz="1600"/>
                        <a:t>5</a:t>
                      </a:r>
                      <a:endParaRPr lang="en-US" altLang="en-US" sz="1600"/>
                    </a:p>
                  </a:txBody>
                  <a:tcPr marL="0" marR="0" marT="0" marB="0" vert="horz" anchor="ctr"/>
                </a:tc>
                <a:tc>
                  <a:txBody>
                    <a:bodyPr/>
                    <a:p>
                      <a:pPr indent="0" algn="ctr">
                        <a:buNone/>
                      </a:pPr>
                      <a:r>
                        <a:rPr lang="en-US" sz="1600"/>
                        <a:t>25</a:t>
                      </a:r>
                      <a:endParaRPr lang="en-US" altLang="en-US" sz="1600"/>
                    </a:p>
                  </a:txBody>
                  <a:tcPr marL="0" marR="0" marT="0" marB="0" vert="horz" anchor="ctr"/>
                </a:tc>
                <a:tc>
                  <a:txBody>
                    <a:bodyPr/>
                    <a:p>
                      <a:pPr indent="0" algn="ctr">
                        <a:buNone/>
                      </a:pPr>
                      <a:r>
                        <a:rPr lang="en-US" sz="1600"/>
                        <a:t>478.5</a:t>
                      </a:r>
                      <a:endParaRPr lang="en-US" altLang="en-US" sz="1600"/>
                    </a:p>
                  </a:txBody>
                  <a:tcPr marL="0" marR="0" marT="0" marB="0" vert="horz" anchor="ctr"/>
                </a:tc>
                <a:tc>
                  <a:txBody>
                    <a:bodyPr/>
                    <a:p>
                      <a:pPr indent="0" algn="ctr">
                        <a:buNone/>
                      </a:pPr>
                      <a:r>
                        <a:rPr lang="en-US" sz="1600"/>
                        <a:t>95.40</a:t>
                      </a:r>
                      <a:endParaRPr lang="en-US" altLang="en-US" sz="1600"/>
                    </a:p>
                  </a:txBody>
                  <a:tcPr marL="0" marR="0" marT="0" marB="0" vert="horz" anchor="ctr"/>
                </a:tc>
              </a:tr>
              <a:tr h="264160">
                <a:tc>
                  <a:txBody>
                    <a:bodyPr/>
                    <a:p>
                      <a:pPr indent="0" algn="ctr">
                        <a:buNone/>
                      </a:pPr>
                      <a:r>
                        <a:rPr lang="en-US" sz="1600"/>
                        <a:t>2021</a:t>
                      </a:r>
                      <a:endParaRPr lang="en-US" altLang="en-US" sz="1600"/>
                    </a:p>
                  </a:txBody>
                  <a:tcPr marL="0" marR="0" marT="0" marB="0" vert="horz" anchor="ctr"/>
                </a:tc>
                <a:tc>
                  <a:txBody>
                    <a:bodyPr/>
                    <a:p>
                      <a:pPr indent="0" algn="ctr">
                        <a:buNone/>
                      </a:pPr>
                      <a:r>
                        <a:rPr lang="en-US" sz="1600"/>
                        <a:t>108.3</a:t>
                      </a:r>
                      <a:endParaRPr lang="en-US" altLang="en-US" sz="1600"/>
                    </a:p>
                  </a:txBody>
                  <a:tcPr marL="0" marR="0" marT="0" marB="0" vert="horz" anchor="ctr"/>
                </a:tc>
                <a:tc>
                  <a:txBody>
                    <a:bodyPr/>
                    <a:p>
                      <a:pPr indent="0" algn="ctr">
                        <a:buNone/>
                      </a:pPr>
                      <a:r>
                        <a:rPr lang="en-US" sz="1600"/>
                        <a:t>12.6</a:t>
                      </a:r>
                      <a:endParaRPr lang="en-US" altLang="en-US" sz="1600"/>
                    </a:p>
                  </a:txBody>
                  <a:tcPr marL="0" marR="0" marT="0" marB="0" vert="horz" anchor="ctr"/>
                </a:tc>
                <a:tc>
                  <a:txBody>
                    <a:bodyPr/>
                    <a:p>
                      <a:pPr indent="0" algn="ctr">
                        <a:buNone/>
                      </a:pPr>
                      <a:r>
                        <a:rPr lang="en-US" sz="1600"/>
                        <a:t>6</a:t>
                      </a:r>
                      <a:endParaRPr lang="en-US" altLang="en-US" sz="1600"/>
                    </a:p>
                  </a:txBody>
                  <a:tcPr marL="0" marR="0" marT="0" marB="0" vert="horz" anchor="ctr"/>
                </a:tc>
                <a:tc>
                  <a:txBody>
                    <a:bodyPr/>
                    <a:p>
                      <a:pPr indent="0" algn="ctr">
                        <a:buNone/>
                      </a:pPr>
                      <a:r>
                        <a:rPr lang="en-US" sz="1600"/>
                        <a:t>36</a:t>
                      </a:r>
                      <a:endParaRPr lang="en-US" altLang="en-US" sz="1600"/>
                    </a:p>
                  </a:txBody>
                  <a:tcPr marL="0" marR="0" marT="0" marB="0" vert="horz" anchor="ctr"/>
                </a:tc>
                <a:tc>
                  <a:txBody>
                    <a:bodyPr/>
                    <a:p>
                      <a:pPr indent="0" algn="ctr">
                        <a:buNone/>
                      </a:pPr>
                      <a:r>
                        <a:rPr lang="en-US" sz="1600"/>
                        <a:t>649.8</a:t>
                      </a:r>
                      <a:endParaRPr lang="en-US" altLang="en-US" sz="1600"/>
                    </a:p>
                  </a:txBody>
                  <a:tcPr marL="0" marR="0" marT="0" marB="0" vert="horz" anchor="ctr"/>
                </a:tc>
                <a:tc>
                  <a:txBody>
                    <a:bodyPr/>
                    <a:p>
                      <a:pPr indent="0" algn="ctr">
                        <a:buNone/>
                      </a:pPr>
                      <a:r>
                        <a:rPr lang="en-US" sz="1600"/>
                        <a:t>108.02</a:t>
                      </a:r>
                      <a:endParaRPr lang="en-US" altLang="en-US" sz="1600"/>
                    </a:p>
                  </a:txBody>
                  <a:tcPr marL="0" marR="0" marT="0" marB="0" vert="horz" anchor="ctr"/>
                </a:tc>
              </a:tr>
              <a:tr h="265430">
                <a:tc>
                  <a:txBody>
                    <a:bodyPr/>
                    <a:p>
                      <a:pPr indent="0" algn="ctr">
                        <a:buNone/>
                      </a:pPr>
                      <a:r>
                        <a:rPr lang="en-US" sz="1600"/>
                        <a:t>2022</a:t>
                      </a:r>
                      <a:endParaRPr lang="en-US" altLang="en-US" sz="1600"/>
                    </a:p>
                  </a:txBody>
                  <a:tcPr marL="0" marR="0" marT="0" marB="0" vert="horz" anchor="ctr"/>
                </a:tc>
                <a:tc>
                  <a:txBody>
                    <a:bodyPr/>
                    <a:p>
                      <a:pPr indent="0" algn="ctr">
                        <a:buNone/>
                      </a:pPr>
                      <a:r>
                        <a:rPr lang="en-US" sz="1600"/>
                        <a:t>120.4</a:t>
                      </a:r>
                      <a:endParaRPr lang="en-US" altLang="en-US" sz="1600"/>
                    </a:p>
                  </a:txBody>
                  <a:tcPr marL="0" marR="0" marT="0" marB="0" vert="horz" anchor="ctr"/>
                </a:tc>
                <a:tc>
                  <a:txBody>
                    <a:bodyPr/>
                    <a:p>
                      <a:pPr indent="0" algn="ctr">
                        <a:buNone/>
                      </a:pPr>
                      <a:r>
                        <a:rPr lang="en-US" sz="1600"/>
                        <a:t>12.1</a:t>
                      </a:r>
                      <a:endParaRPr lang="en-US" altLang="en-US" sz="1600"/>
                    </a:p>
                  </a:txBody>
                  <a:tcPr marL="0" marR="0" marT="0" marB="0" vert="horz" anchor="ctr"/>
                </a:tc>
                <a:tc>
                  <a:txBody>
                    <a:bodyPr/>
                    <a:p>
                      <a:pPr indent="0" algn="ctr">
                        <a:buNone/>
                      </a:pPr>
                      <a:r>
                        <a:rPr lang="en-US" sz="1600"/>
                        <a:t>7</a:t>
                      </a:r>
                      <a:endParaRPr lang="en-US" altLang="en-US" sz="1600"/>
                    </a:p>
                  </a:txBody>
                  <a:tcPr marL="0" marR="0" marT="0" marB="0" vert="horz" anchor="ctr"/>
                </a:tc>
                <a:tc>
                  <a:txBody>
                    <a:bodyPr/>
                    <a:p>
                      <a:pPr indent="0" algn="ctr">
                        <a:buNone/>
                      </a:pPr>
                      <a:r>
                        <a:rPr lang="en-US" sz="1600"/>
                        <a:t>49</a:t>
                      </a:r>
                      <a:endParaRPr lang="en-US" altLang="en-US" sz="1600"/>
                    </a:p>
                  </a:txBody>
                  <a:tcPr marL="0" marR="0" marT="0" marB="0" vert="horz" anchor="ctr"/>
                </a:tc>
                <a:tc>
                  <a:txBody>
                    <a:bodyPr/>
                    <a:p>
                      <a:pPr indent="0" algn="ctr">
                        <a:buNone/>
                      </a:pPr>
                      <a:r>
                        <a:rPr lang="en-US" sz="1600"/>
                        <a:t>842.8</a:t>
                      </a:r>
                      <a:endParaRPr lang="en-US" altLang="en-US" sz="1600"/>
                    </a:p>
                  </a:txBody>
                  <a:tcPr marL="0" marR="0" marT="0" marB="0" vert="horz" anchor="ctr"/>
                </a:tc>
                <a:tc>
                  <a:txBody>
                    <a:bodyPr/>
                    <a:p>
                      <a:pPr indent="0" algn="ctr">
                        <a:buNone/>
                      </a:pPr>
                      <a:r>
                        <a:rPr lang="en-US" sz="1600"/>
                        <a:t>120.65</a:t>
                      </a:r>
                      <a:endParaRPr lang="en-US" altLang="en-US" sz="1600"/>
                    </a:p>
                  </a:txBody>
                  <a:tcPr marL="0" marR="0" marT="0" marB="0" vert="horz" anchor="ctr"/>
                </a:tc>
              </a:tr>
              <a:tr h="264160">
                <a:tc>
                  <a:txBody>
                    <a:bodyPr/>
                    <a:p>
                      <a:pPr indent="0" algn="ctr">
                        <a:buNone/>
                      </a:pPr>
                      <a:r>
                        <a:rPr lang="en-US" sz="1600"/>
                        <a:t>合计</a:t>
                      </a:r>
                      <a:endParaRPr lang="en-US" altLang="en-US" sz="1600"/>
                    </a:p>
                  </a:txBody>
                  <a:tcPr marL="0" marR="0" marT="0" marB="0" vert="horz" anchor="ctr"/>
                </a:tc>
                <a:tc>
                  <a:txBody>
                    <a:bodyPr/>
                    <a:p>
                      <a:pPr indent="0" algn="ctr">
                        <a:buNone/>
                      </a:pPr>
                      <a:r>
                        <a:rPr lang="en-US" sz="1600"/>
                        <a:t>579.4</a:t>
                      </a:r>
                      <a:endParaRPr lang="en-US" altLang="en-US" sz="1600"/>
                    </a:p>
                  </a:txBody>
                  <a:tcPr marL="0" marR="0" marT="0" marB="0" vert="horz" anchor="ctr"/>
                </a:tc>
                <a:tc>
                  <a:txBody>
                    <a:bodyPr/>
                    <a:p>
                      <a:pPr indent="0" algn="ctr">
                        <a:buNone/>
                      </a:pPr>
                      <a:r>
                        <a:rPr lang="en-US" sz="1600"/>
                        <a:t>—</a:t>
                      </a:r>
                      <a:endParaRPr lang="en-US" altLang="en-US" sz="1600"/>
                    </a:p>
                  </a:txBody>
                  <a:tcPr marL="0" marR="0" marT="0" marB="0" vert="horz" anchor="ctr"/>
                </a:tc>
                <a:tc>
                  <a:txBody>
                    <a:bodyPr/>
                    <a:p>
                      <a:pPr indent="0" algn="ctr">
                        <a:buNone/>
                      </a:pPr>
                      <a:r>
                        <a:rPr lang="en-US" sz="1600"/>
                        <a:t>28</a:t>
                      </a:r>
                      <a:endParaRPr lang="en-US" altLang="en-US" sz="1600"/>
                    </a:p>
                  </a:txBody>
                  <a:tcPr marL="0" marR="0" marT="0" marB="0" vert="horz" anchor="ctr"/>
                </a:tc>
                <a:tc>
                  <a:txBody>
                    <a:bodyPr/>
                    <a:p>
                      <a:pPr indent="0" algn="ctr">
                        <a:buNone/>
                      </a:pPr>
                      <a:r>
                        <a:rPr lang="en-US" sz="1600"/>
                        <a:t>140</a:t>
                      </a:r>
                      <a:endParaRPr lang="en-US" altLang="en-US" sz="1600"/>
                    </a:p>
                  </a:txBody>
                  <a:tcPr marL="0" marR="0" marT="0" marB="0" vert="horz" anchor="ctr"/>
                </a:tc>
                <a:tc>
                  <a:txBody>
                    <a:bodyPr/>
                    <a:p>
                      <a:pPr indent="0" algn="ctr">
                        <a:buNone/>
                      </a:pPr>
                      <a:r>
                        <a:rPr lang="en-US" sz="1600"/>
                        <a:t>2 671.1</a:t>
                      </a:r>
                      <a:endParaRPr lang="en-US" altLang="en-US" sz="1600"/>
                    </a:p>
                  </a:txBody>
                  <a:tcPr marL="0" marR="0" marT="0" marB="0" vert="horz" anchor="ctr"/>
                </a:tc>
                <a:tc>
                  <a:txBody>
                    <a:bodyPr/>
                    <a:p>
                      <a:pPr indent="0" algn="ctr">
                        <a:buNone/>
                      </a:pPr>
                      <a:r>
                        <a:rPr lang="en-US" sz="1600"/>
                        <a:t>579.41</a:t>
                      </a:r>
                      <a:endParaRPr lang="en-US" altLang="en-US" sz="1600"/>
                    </a:p>
                  </a:txBody>
                  <a:tcPr marL="0" marR="0" marT="0" marB="0" vert="horz" anchor="ctr"/>
                </a:tc>
              </a:tr>
            </a:tbl>
          </a:graphicData>
        </a:graphic>
      </p:graphicFrame>
      <p:sp>
        <p:nvSpPr>
          <p:cNvPr id="102" name="文本框 101"/>
          <p:cNvSpPr txBox="1"/>
          <p:nvPr/>
        </p:nvSpPr>
        <p:spPr>
          <a:xfrm>
            <a:off x="3580130" y="1713230"/>
            <a:ext cx="4732655" cy="337185"/>
          </a:xfrm>
          <a:prstGeom prst="rect">
            <a:avLst/>
          </a:prstGeom>
          <a:noFill/>
          <a:ln w="9525">
            <a:noFill/>
          </a:ln>
        </p:spPr>
        <p:txBody>
          <a:bodyPr wrap="square">
            <a:spAutoFit/>
          </a:bodyPr>
          <a:p>
            <a:pPr indent="0"/>
            <a:r>
              <a:rPr lang="zh-CN" sz="1600" b="0">
                <a:latin typeface="微软雅黑" panose="020B0503020204020204" charset="-122"/>
                <a:ea typeface="微软雅黑" panose="020B0503020204020204" charset="-122"/>
                <a:cs typeface="微软雅黑" panose="020B0503020204020204" charset="-122"/>
              </a:rPr>
              <a:t>某商店</a:t>
            </a:r>
            <a:r>
              <a:rPr lang="en-US" sz="1600" b="0">
                <a:latin typeface="微软雅黑" panose="020B0503020204020204" charset="-122"/>
                <a:ea typeface="微软雅黑" panose="020B0503020204020204" charset="-122"/>
                <a:cs typeface="微软雅黑" panose="020B0503020204020204" charset="-122"/>
              </a:rPr>
              <a:t>2016~2022</a:t>
            </a:r>
            <a:r>
              <a:rPr lang="zh-CN" sz="1600" b="0">
                <a:latin typeface="微软雅黑" panose="020B0503020204020204" charset="-122"/>
                <a:ea typeface="微软雅黑" panose="020B0503020204020204" charset="-122"/>
                <a:cs typeface="微软雅黑" panose="020B0503020204020204" charset="-122"/>
              </a:rPr>
              <a:t>年年销售额计算表</a:t>
            </a:r>
            <a:endParaRPr lang="zh-CN" altLang="en-US" sz="1600">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1304925" y="4695190"/>
            <a:ext cx="4571365" cy="1605915"/>
          </a:xfrm>
          <a:prstGeom prst="rect">
            <a:avLst/>
          </a:prstGeom>
        </p:spPr>
      </p:pic>
      <p:pic>
        <p:nvPicPr>
          <p:cNvPr id="6" name="图片 5"/>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7213600" y="4695190"/>
            <a:ext cx="2894330" cy="643255"/>
          </a:xfrm>
          <a:prstGeom prst="rect">
            <a:avLst/>
          </a:prstGeom>
        </p:spPr>
      </p:pic>
      <p:sp>
        <p:nvSpPr>
          <p:cNvPr id="8" name="文本框 7"/>
          <p:cNvSpPr txBox="1"/>
          <p:nvPr/>
        </p:nvSpPr>
        <p:spPr>
          <a:xfrm>
            <a:off x="7409180" y="5297170"/>
            <a:ext cx="2017395" cy="337185"/>
          </a:xfrm>
          <a:prstGeom prst="rect">
            <a:avLst/>
          </a:prstGeom>
          <a:noFill/>
          <a:ln w="9525">
            <a:noFill/>
          </a:ln>
        </p:spPr>
        <p:txBody>
          <a:bodyPr wrap="square">
            <a:spAutoFit/>
          </a:bodyPr>
          <a:p>
            <a:pPr indent="0"/>
            <a:r>
              <a:rPr lang="zh-CN" sz="1600" b="0">
                <a:latin typeface="微软雅黑" panose="020B0503020204020204" charset="-122"/>
                <a:ea typeface="微软雅黑" panose="020B0503020204020204" charset="-122"/>
                <a:cs typeface="微软雅黑" panose="020B0503020204020204" charset="-122"/>
              </a:rPr>
              <a:t>将</a:t>
            </a:r>
            <a:r>
              <a:rPr lang="en-US" sz="1600" b="0" i="1">
                <a:latin typeface="微软雅黑" panose="020B0503020204020204" charset="-122"/>
                <a:ea typeface="微软雅黑" panose="020B0503020204020204" charset="-122"/>
                <a:cs typeface="微软雅黑" panose="020B0503020204020204" charset="-122"/>
              </a:rPr>
              <a:t>t</a:t>
            </a:r>
            <a:r>
              <a:rPr lang="en-US" sz="1600" b="0">
                <a:latin typeface="微软雅黑" panose="020B0503020204020204" charset="-122"/>
                <a:ea typeface="微软雅黑" panose="020B0503020204020204" charset="-122"/>
                <a:cs typeface="微软雅黑" panose="020B0503020204020204" charset="-122"/>
              </a:rPr>
              <a:t>=8</a:t>
            </a:r>
            <a:r>
              <a:rPr lang="zh-CN" sz="1600" b="0">
                <a:latin typeface="微软雅黑" panose="020B0503020204020204" charset="-122"/>
                <a:ea typeface="微软雅黑" panose="020B0503020204020204" charset="-122"/>
                <a:cs typeface="微软雅黑" panose="020B0503020204020204" charset="-122"/>
              </a:rPr>
              <a:t>代入方程得</a:t>
            </a:r>
            <a:r>
              <a:rPr lang="en-US" sz="1600" b="0">
                <a:latin typeface="微软雅黑" panose="020B0503020204020204" charset="-122"/>
                <a:ea typeface="微软雅黑" panose="020B0503020204020204" charset="-122"/>
                <a:cs typeface="微软雅黑" panose="020B0503020204020204" charset="-122"/>
              </a:rPr>
              <a:t>:</a:t>
            </a:r>
            <a:endParaRPr lang="zh-CN" altLang="en-US" sz="1600">
              <a:latin typeface="微软雅黑" panose="020B0503020204020204" charset="-122"/>
              <a:ea typeface="微软雅黑" panose="020B0503020204020204" charset="-122"/>
              <a:cs typeface="微软雅黑" panose="020B0503020204020204" charset="-122"/>
            </a:endParaRPr>
          </a:p>
        </p:txBody>
      </p:sp>
      <p:pic>
        <p:nvPicPr>
          <p:cNvPr id="9" name="图片 8"/>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6917690" y="5634355"/>
            <a:ext cx="4692015" cy="666750"/>
          </a:xfrm>
          <a:prstGeom prst="rect">
            <a:avLst/>
          </a:prstGeom>
        </p:spPr>
      </p:pic>
    </p:spTree>
    <p:custDataLst>
      <p:tags r:id="rId4"/>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占位符 2"/>
          <p:cNvSpPr>
            <a:spLocks noGrp="1"/>
          </p:cNvSpPr>
          <p:nvPr>
            <p:ph type="body" sz="quarter" idx="13"/>
          </p:nvPr>
        </p:nvSpPr>
        <p:spPr>
          <a:xfrm>
            <a:off x="5173334" y="2046265"/>
            <a:ext cx="5466468" cy="1813863"/>
          </a:xfrm>
        </p:spPr>
        <p:txBody>
          <a:bodyPr/>
          <a:p>
            <a:r>
              <a:rPr lang="zh-CN" altLang="en-US">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感谢观看</a:t>
            </a:r>
            <a:r>
              <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rPr>
              <a:t>!</a:t>
            </a:r>
            <a:endParaRPr lang="en-US" altLang="zh-CN">
              <a:solidFill>
                <a:schemeClr val="accent1"/>
              </a:solidFill>
              <a:effectLst>
                <a:outerShdw blurRad="50800" dist="38100" dir="18900000" algn="bl" rotWithShape="0">
                  <a:prstClr val="black">
                    <a:alpha val="40000"/>
                  </a:prstClr>
                </a:outerShdw>
                <a:reflection blurRad="6350" stA="55000" endA="300" endPos="45500" dir="5400000" sy="-100000" algn="bl" rotWithShape="0"/>
              </a:effectLst>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椭圆 7"/>
          <p:cNvSpPr/>
          <p:nvPr>
            <p:custDataLst>
              <p:tags r:id="rId1"/>
            </p:custDataLst>
          </p:nvPr>
        </p:nvSpPr>
        <p:spPr>
          <a:xfrm>
            <a:off x="2524443" y="5096511"/>
            <a:ext cx="7142480" cy="1167130"/>
          </a:xfrm>
          <a:prstGeom prst="ellipse">
            <a:avLst/>
          </a:prstGeom>
          <a:gradFill>
            <a:gsLst>
              <a:gs pos="0">
                <a:schemeClr val="accent1">
                  <a:alpha val="0"/>
                </a:schemeClr>
              </a:gs>
              <a:gs pos="100000">
                <a:schemeClr val="accent1">
                  <a:alpha val="40000"/>
                </a:schemeClr>
              </a:gs>
            </a:gsLst>
            <a:lin ang="5400000" scaled="0"/>
          </a:gradFill>
          <a:ln w="41275">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8" name="标题"/>
          <p:cNvSpPr txBox="1"/>
          <p:nvPr>
            <p:custDataLst>
              <p:tags r:id="rId2"/>
            </p:custDataLst>
          </p:nvPr>
        </p:nvSpPr>
        <p:spPr>
          <a:xfrm>
            <a:off x="3147378" y="5141596"/>
            <a:ext cx="5897245" cy="803910"/>
          </a:xfrm>
          <a:prstGeom prst="rect">
            <a:avLst/>
          </a:prstGeom>
          <a:noFill/>
          <a:effectLst/>
        </p:spPr>
        <p:txBody>
          <a:bodyPr wrap="square" lIns="0" tIns="0" rIns="0" bIns="0" rtlCol="0" anchor="ctr">
            <a:noAutofit/>
          </a:bodyPr>
          <a:lstStyle/>
          <a:p>
            <a:pPr lvl="0" algn="ctr">
              <a:buClrTx/>
              <a:buSzTx/>
              <a:buFontTx/>
            </a:pPr>
            <a:r>
              <a:rPr lang="zh-CN" altLang="en-US" sz="2400" b="1" spc="300" dirty="0">
                <a:ln w="0">
                  <a:noFill/>
                </a:ln>
                <a:solidFill>
                  <a:schemeClr val="accent1"/>
                </a:solidFill>
                <a:uFillTx/>
                <a:latin typeface="Arial" panose="020B0604020202020204" pitchFamily="34" charset="0"/>
                <a:cs typeface="+mn-ea"/>
                <a:sym typeface="+mn-ea"/>
              </a:rPr>
              <a:t>一、</a:t>
            </a:r>
            <a:r>
              <a:rPr lang="en-US" altLang="zh-CN" sz="2400" b="1" spc="300" dirty="0">
                <a:ln w="0">
                  <a:noFill/>
                </a:ln>
                <a:solidFill>
                  <a:schemeClr val="accent1"/>
                </a:solidFill>
                <a:uFillTx/>
                <a:latin typeface="Arial" panose="020B0604020202020204" pitchFamily="34" charset="0"/>
                <a:cs typeface="+mn-ea"/>
                <a:sym typeface="+mn-ea"/>
              </a:rPr>
              <a:t> </a:t>
            </a:r>
            <a:r>
              <a:rPr lang="zh-CN" altLang="en-US" sz="2400" b="1" spc="300" dirty="0">
                <a:ln w="0">
                  <a:noFill/>
                </a:ln>
                <a:solidFill>
                  <a:schemeClr val="accent1"/>
                </a:solidFill>
                <a:uFillTx/>
                <a:latin typeface="Arial" panose="020B0604020202020204" pitchFamily="34" charset="0"/>
                <a:cs typeface="+mn-ea"/>
                <a:sym typeface="+mn-ea"/>
              </a:rPr>
              <a:t>时间序列的概念与意义</a:t>
            </a:r>
            <a:endParaRPr lang="zh-CN" altLang="en-US" sz="2400" b="1" spc="300" dirty="0">
              <a:ln w="0">
                <a:noFill/>
              </a:ln>
              <a:solidFill>
                <a:schemeClr val="accent1"/>
              </a:solidFill>
              <a:uFillTx/>
              <a:latin typeface="Arial" panose="020B0604020202020204" pitchFamily="34" charset="0"/>
              <a:cs typeface="+mn-ea"/>
              <a:sym typeface="+mn-ea"/>
            </a:endParaRPr>
          </a:p>
        </p:txBody>
      </p:sp>
      <p:sp>
        <p:nvSpPr>
          <p:cNvPr id="7" name="椭圆 6"/>
          <p:cNvSpPr/>
          <p:nvPr>
            <p:custDataLst>
              <p:tags r:id="rId3"/>
            </p:custDataLst>
          </p:nvPr>
        </p:nvSpPr>
        <p:spPr>
          <a:xfrm>
            <a:off x="1798003" y="5097781"/>
            <a:ext cx="8595360" cy="1358900"/>
          </a:xfrm>
          <a:prstGeom prst="ellipse">
            <a:avLst/>
          </a:prstGeom>
          <a:noFill/>
          <a:ln>
            <a:gradFill>
              <a:gsLst>
                <a:gs pos="0">
                  <a:schemeClr val="accent1">
                    <a:alpha val="0"/>
                  </a:schemeClr>
                </a:gs>
                <a:gs pos="100000">
                  <a:schemeClr val="accent1">
                    <a:alpha val="55000"/>
                  </a:schemeClr>
                </a:gs>
              </a:gsLst>
              <a:lin ang="540000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21" name="任意多边形: 形状 20"/>
          <p:cNvSpPr/>
          <p:nvPr>
            <p:custDataLst>
              <p:tags r:id="rId4"/>
            </p:custDataLst>
          </p:nvPr>
        </p:nvSpPr>
        <p:spPr>
          <a:xfrm>
            <a:off x="1909763" y="5981066"/>
            <a:ext cx="1346200" cy="490855"/>
          </a:xfrm>
          <a:custGeom>
            <a:avLst/>
            <a:gdLst>
              <a:gd name="connsiteX0" fmla="*/ 2116 w 2120"/>
              <a:gd name="connsiteY0" fmla="*/ 557 h 773"/>
              <a:gd name="connsiteX1" fmla="*/ 2120 w 2120"/>
              <a:gd name="connsiteY1" fmla="*/ 773 h 773"/>
              <a:gd name="connsiteX2" fmla="*/ 0 w 2120"/>
              <a:gd name="connsiteY2" fmla="*/ 201 h 773"/>
              <a:gd name="connsiteX3" fmla="*/ 15 w 2120"/>
              <a:gd name="connsiteY3" fmla="*/ 0 h 773"/>
              <a:gd name="connsiteX4" fmla="*/ 2116 w 2120"/>
              <a:gd name="connsiteY4" fmla="*/ 557 h 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0" h="773">
                <a:moveTo>
                  <a:pt x="2116" y="557"/>
                </a:moveTo>
                <a:lnTo>
                  <a:pt x="2120" y="773"/>
                </a:lnTo>
                <a:cubicBezTo>
                  <a:pt x="2120" y="773"/>
                  <a:pt x="252" y="516"/>
                  <a:pt x="0" y="201"/>
                </a:cubicBezTo>
                <a:lnTo>
                  <a:pt x="15" y="0"/>
                </a:lnTo>
                <a:cubicBezTo>
                  <a:pt x="15" y="0"/>
                  <a:pt x="159" y="270"/>
                  <a:pt x="2116" y="557"/>
                </a:cubicBezTo>
                <a:close/>
              </a:path>
            </a:pathLst>
          </a:custGeom>
          <a:gradFill>
            <a:gsLst>
              <a:gs pos="12000">
                <a:schemeClr val="accent1">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22" name="任意多边形: 形状 21"/>
          <p:cNvSpPr/>
          <p:nvPr>
            <p:custDataLst>
              <p:tags r:id="rId5"/>
            </p:custDataLst>
          </p:nvPr>
        </p:nvSpPr>
        <p:spPr>
          <a:xfrm>
            <a:off x="8323898" y="5945506"/>
            <a:ext cx="2500630" cy="609600"/>
          </a:xfrm>
          <a:custGeom>
            <a:avLst/>
            <a:gdLst>
              <a:gd name="connsiteX0" fmla="*/ 3740 w 3740"/>
              <a:gd name="connsiteY0" fmla="*/ 0 h 960"/>
              <a:gd name="connsiteX1" fmla="*/ 3740 w 3740"/>
              <a:gd name="connsiteY1" fmla="*/ 234 h 960"/>
              <a:gd name="connsiteX2" fmla="*/ 11 w 3740"/>
              <a:gd name="connsiteY2" fmla="*/ 960 h 960"/>
              <a:gd name="connsiteX3" fmla="*/ 0 w 3740"/>
              <a:gd name="connsiteY3" fmla="*/ 758 h 960"/>
              <a:gd name="connsiteX4" fmla="*/ 3740 w 3740"/>
              <a:gd name="connsiteY4" fmla="*/ 0 h 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 h="960">
                <a:moveTo>
                  <a:pt x="3740" y="0"/>
                </a:moveTo>
                <a:lnTo>
                  <a:pt x="3740" y="234"/>
                </a:lnTo>
                <a:cubicBezTo>
                  <a:pt x="3740" y="234"/>
                  <a:pt x="2879" y="744"/>
                  <a:pt x="11" y="960"/>
                </a:cubicBezTo>
                <a:lnTo>
                  <a:pt x="0" y="758"/>
                </a:lnTo>
                <a:cubicBezTo>
                  <a:pt x="0" y="758"/>
                  <a:pt x="2513" y="657"/>
                  <a:pt x="3740" y="0"/>
                </a:cubicBezTo>
                <a:close/>
              </a:path>
            </a:pathLst>
          </a:custGeom>
          <a:gradFill>
            <a:gsLst>
              <a:gs pos="12000">
                <a:schemeClr val="accent1">
                  <a:lumMod val="60000"/>
                  <a:lumOff val="40000"/>
                  <a:alpha val="0"/>
                </a:schemeClr>
              </a:gs>
              <a:gs pos="100000">
                <a:schemeClr val="accent1">
                  <a:alpha val="49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a:solidFill>
                  <a:schemeClr val="tx1"/>
                </a:solidFill>
              </a:rPr>
              <a:t>   </a:t>
            </a:r>
            <a:endParaRPr lang="en-US" altLang="zh-CN">
              <a:solidFill>
                <a:schemeClr val="tx1"/>
              </a:solidFill>
            </a:endParaRPr>
          </a:p>
        </p:txBody>
      </p:sp>
      <p:sp>
        <p:nvSpPr>
          <p:cNvPr id="18" name="椭圆 17"/>
          <p:cNvSpPr/>
          <p:nvPr>
            <p:custDataLst>
              <p:tags r:id="rId6"/>
            </p:custDataLst>
          </p:nvPr>
        </p:nvSpPr>
        <p:spPr>
          <a:xfrm>
            <a:off x="1144588" y="5096511"/>
            <a:ext cx="9902190" cy="1548130"/>
          </a:xfrm>
          <a:prstGeom prst="ellipse">
            <a:avLst/>
          </a:prstGeom>
          <a:noFill/>
          <a:ln>
            <a:gradFill>
              <a:gsLst>
                <a:gs pos="66000">
                  <a:srgbClr val="376FFF">
                    <a:alpha val="0"/>
                  </a:srgbClr>
                </a:gs>
                <a:gs pos="14000">
                  <a:schemeClr val="accent1">
                    <a:alpha val="0"/>
                  </a:schemeClr>
                </a:gs>
                <a:gs pos="0">
                  <a:srgbClr val="376FFF">
                    <a:alpha val="16000"/>
                  </a:srgbClr>
                </a:gs>
                <a:gs pos="100000">
                  <a:schemeClr val="accent1">
                    <a:alpha val="20000"/>
                  </a:schemeClr>
                </a:gs>
              </a:gsLst>
              <a:lin ang="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solidFill>
                <a:schemeClr val="lt1"/>
              </a:solidFill>
            </a:endParaRPr>
          </a:p>
        </p:txBody>
      </p:sp>
      <p:sp>
        <p:nvSpPr>
          <p:cNvPr id="57" name="任意多边形: 形状 56"/>
          <p:cNvSpPr/>
          <p:nvPr>
            <p:custDataLst>
              <p:tags r:id="rId7"/>
            </p:custDataLst>
          </p:nvPr>
        </p:nvSpPr>
        <p:spPr>
          <a:xfrm>
            <a:off x="753428" y="1797685"/>
            <a:ext cx="3038475" cy="3491865"/>
          </a:xfrm>
          <a:custGeom>
            <a:avLst/>
            <a:gdLst>
              <a:gd name="connsiteX0" fmla="*/ 727574 w 727710"/>
              <a:gd name="connsiteY0" fmla="*/ 95423 h 836200"/>
              <a:gd name="connsiteX1" fmla="*/ 727574 w 727710"/>
              <a:gd name="connsiteY1" fmla="*/ 740361 h 836200"/>
              <a:gd name="connsiteX2" fmla="*/ 713667 w 727710"/>
              <a:gd name="connsiteY2" fmla="*/ 755029 h 836200"/>
              <a:gd name="connsiteX3" fmla="*/ 17295 w 727710"/>
              <a:gd name="connsiteY3" fmla="*/ 835706 h 836200"/>
              <a:gd name="connsiteX4" fmla="*/ 150 w 727710"/>
              <a:gd name="connsiteY4" fmla="*/ 824276 h 836200"/>
              <a:gd name="connsiteX5" fmla="*/ -136 w 727710"/>
              <a:gd name="connsiteY5" fmla="*/ 821323 h 836200"/>
              <a:gd name="connsiteX6" fmla="*/ -136 w 727710"/>
              <a:gd name="connsiteY6" fmla="*/ 14460 h 836200"/>
              <a:gd name="connsiteX7" fmla="*/ 14342 w 727710"/>
              <a:gd name="connsiteY7" fmla="*/ -208 h 836200"/>
              <a:gd name="connsiteX8" fmla="*/ 17295 w 727710"/>
              <a:gd name="connsiteY8" fmla="*/ 77 h 836200"/>
              <a:gd name="connsiteX9" fmla="*/ 713667 w 727710"/>
              <a:gd name="connsiteY9" fmla="*/ 80754 h 836200"/>
              <a:gd name="connsiteX10" fmla="*/ 727574 w 727710"/>
              <a:gd name="connsiteY10" fmla="*/ 95423 h 83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710" h="836200">
                <a:moveTo>
                  <a:pt x="727574" y="95423"/>
                </a:moveTo>
                <a:lnTo>
                  <a:pt x="727574" y="740361"/>
                </a:lnTo>
                <a:cubicBezTo>
                  <a:pt x="727536" y="748152"/>
                  <a:pt x="721449" y="754572"/>
                  <a:pt x="713667" y="755029"/>
                </a:cubicBezTo>
                <a:cubicBezTo>
                  <a:pt x="444396" y="771603"/>
                  <a:pt x="205890" y="799511"/>
                  <a:pt x="17295" y="835706"/>
                </a:cubicBezTo>
                <a:cubicBezTo>
                  <a:pt x="9398" y="837287"/>
                  <a:pt x="1721" y="832162"/>
                  <a:pt x="150" y="824276"/>
                </a:cubicBezTo>
                <a:cubicBezTo>
                  <a:pt x="-50" y="823304"/>
                  <a:pt x="-146" y="822314"/>
                  <a:pt x="-136" y="821323"/>
                </a:cubicBezTo>
                <a:lnTo>
                  <a:pt x="-136" y="14460"/>
                </a:lnTo>
                <a:cubicBezTo>
                  <a:pt x="-184" y="6412"/>
                  <a:pt x="6293" y="-151"/>
                  <a:pt x="14342" y="-208"/>
                </a:cubicBezTo>
                <a:cubicBezTo>
                  <a:pt x="15332" y="-208"/>
                  <a:pt x="16323" y="-113"/>
                  <a:pt x="17295" y="77"/>
                </a:cubicBezTo>
                <a:cubicBezTo>
                  <a:pt x="205890" y="36273"/>
                  <a:pt x="444396" y="64181"/>
                  <a:pt x="713667" y="80754"/>
                </a:cubicBezTo>
                <a:cubicBezTo>
                  <a:pt x="721449" y="81211"/>
                  <a:pt x="727536" y="87631"/>
                  <a:pt x="727574" y="95423"/>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8" name="任意多边形: 形状 57"/>
          <p:cNvSpPr/>
          <p:nvPr>
            <p:custDataLst>
              <p:tags r:id="rId8"/>
            </p:custDataLst>
          </p:nvPr>
        </p:nvSpPr>
        <p:spPr>
          <a:xfrm>
            <a:off x="4563428" y="2176781"/>
            <a:ext cx="3038475" cy="2725420"/>
          </a:xfrm>
          <a:custGeom>
            <a:avLst/>
            <a:gdLst>
              <a:gd name="connsiteX0" fmla="*/ 727478 w 727614"/>
              <a:gd name="connsiteY0" fmla="*/ 14472 h 653056"/>
              <a:gd name="connsiteX1" fmla="*/ 727478 w 727614"/>
              <a:gd name="connsiteY1" fmla="*/ 638168 h 653056"/>
              <a:gd name="connsiteX2" fmla="*/ 712819 w 727614"/>
              <a:gd name="connsiteY2" fmla="*/ 652847 h 653056"/>
              <a:gd name="connsiteX3" fmla="*/ 712238 w 727614"/>
              <a:gd name="connsiteY3" fmla="*/ 652837 h 653056"/>
              <a:gd name="connsiteX4" fmla="*/ 363623 w 727614"/>
              <a:gd name="connsiteY4" fmla="*/ 646550 h 653056"/>
              <a:gd name="connsiteX5" fmla="*/ 15103 w 727614"/>
              <a:gd name="connsiteY5" fmla="*/ 652837 h 653056"/>
              <a:gd name="connsiteX6" fmla="*/ -127 w 727614"/>
              <a:gd name="connsiteY6" fmla="*/ 638749 h 653056"/>
              <a:gd name="connsiteX7" fmla="*/ -137 w 727614"/>
              <a:gd name="connsiteY7" fmla="*/ 638168 h 653056"/>
              <a:gd name="connsiteX8" fmla="*/ -137 w 727614"/>
              <a:gd name="connsiteY8" fmla="*/ 14472 h 653056"/>
              <a:gd name="connsiteX9" fmla="*/ 14522 w 727614"/>
              <a:gd name="connsiteY9" fmla="*/ -206 h 653056"/>
              <a:gd name="connsiteX10" fmla="*/ 15103 w 727614"/>
              <a:gd name="connsiteY10" fmla="*/ -197 h 653056"/>
              <a:gd name="connsiteX11" fmla="*/ 363623 w 727614"/>
              <a:gd name="connsiteY11" fmla="*/ 6090 h 653056"/>
              <a:gd name="connsiteX12" fmla="*/ 712238 w 727614"/>
              <a:gd name="connsiteY12" fmla="*/ -197 h 653056"/>
              <a:gd name="connsiteX13" fmla="*/ 727468 w 727614"/>
              <a:gd name="connsiteY13" fmla="*/ 13891 h 653056"/>
              <a:gd name="connsiteX14" fmla="*/ 727478 w 727614"/>
              <a:gd name="connsiteY14" fmla="*/ 14472 h 653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7614" h="653056">
                <a:moveTo>
                  <a:pt x="727478" y="14472"/>
                </a:moveTo>
                <a:lnTo>
                  <a:pt x="727478" y="638168"/>
                </a:lnTo>
                <a:cubicBezTo>
                  <a:pt x="727488" y="646274"/>
                  <a:pt x="720925" y="652847"/>
                  <a:pt x="712819" y="652847"/>
                </a:cubicBezTo>
                <a:cubicBezTo>
                  <a:pt x="712628" y="652847"/>
                  <a:pt x="712428" y="652847"/>
                  <a:pt x="712238" y="652837"/>
                </a:cubicBezTo>
                <a:cubicBezTo>
                  <a:pt x="599748" y="648741"/>
                  <a:pt x="483067" y="646550"/>
                  <a:pt x="363623" y="646550"/>
                </a:cubicBezTo>
                <a:cubicBezTo>
                  <a:pt x="244179" y="646550"/>
                  <a:pt x="127498" y="648741"/>
                  <a:pt x="15103" y="652837"/>
                </a:cubicBezTo>
                <a:cubicBezTo>
                  <a:pt x="7007" y="653152"/>
                  <a:pt x="187" y="646846"/>
                  <a:pt x="-127" y="638749"/>
                </a:cubicBezTo>
                <a:cubicBezTo>
                  <a:pt x="-137" y="638559"/>
                  <a:pt x="-137" y="638359"/>
                  <a:pt x="-137" y="638168"/>
                </a:cubicBezTo>
                <a:lnTo>
                  <a:pt x="-137" y="14472"/>
                </a:lnTo>
                <a:cubicBezTo>
                  <a:pt x="-146" y="6366"/>
                  <a:pt x="6416" y="-206"/>
                  <a:pt x="14522" y="-206"/>
                </a:cubicBezTo>
                <a:cubicBezTo>
                  <a:pt x="14713" y="-206"/>
                  <a:pt x="14913" y="-206"/>
                  <a:pt x="15103" y="-197"/>
                </a:cubicBezTo>
                <a:cubicBezTo>
                  <a:pt x="127498" y="3899"/>
                  <a:pt x="243703" y="6090"/>
                  <a:pt x="363623" y="6090"/>
                </a:cubicBezTo>
                <a:cubicBezTo>
                  <a:pt x="483543" y="6090"/>
                  <a:pt x="599748" y="3899"/>
                  <a:pt x="712238" y="-197"/>
                </a:cubicBezTo>
                <a:cubicBezTo>
                  <a:pt x="720334" y="-511"/>
                  <a:pt x="727154" y="5794"/>
                  <a:pt x="727468" y="13891"/>
                </a:cubicBezTo>
                <a:cubicBezTo>
                  <a:pt x="727478" y="14081"/>
                  <a:pt x="727478" y="14281"/>
                  <a:pt x="727478" y="14472"/>
                </a:cubicBezTo>
                <a:close/>
              </a:path>
            </a:pathLst>
          </a:custGeom>
          <a:gradFill>
            <a:gsLst>
              <a:gs pos="0">
                <a:schemeClr val="accent2">
                  <a:alpha val="3000"/>
                </a:schemeClr>
              </a:gs>
              <a:gs pos="100000">
                <a:schemeClr val="accent2">
                  <a:alpha val="30000"/>
                </a:schemeClr>
              </a:gs>
            </a:gsLst>
            <a:lin ang="5400000" scaled="0"/>
          </a:gradFill>
          <a:ln w="9525" cap="flat">
            <a:gradFill>
              <a:gsLst>
                <a:gs pos="100000">
                  <a:schemeClr val="accent2">
                    <a:alpha val="0"/>
                  </a:schemeClr>
                </a:gs>
                <a:gs pos="0">
                  <a:schemeClr val="accent2">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59" name="任意多边形: 形状 58"/>
          <p:cNvSpPr/>
          <p:nvPr>
            <p:custDataLst>
              <p:tags r:id="rId9"/>
            </p:custDataLst>
          </p:nvPr>
        </p:nvSpPr>
        <p:spPr>
          <a:xfrm>
            <a:off x="8374063" y="1797685"/>
            <a:ext cx="3038475" cy="3489325"/>
          </a:xfrm>
          <a:custGeom>
            <a:avLst/>
            <a:gdLst>
              <a:gd name="connsiteX0" fmla="*/ 727478 w 727615"/>
              <a:gd name="connsiteY0" fmla="*/ 14461 h 835724"/>
              <a:gd name="connsiteX1" fmla="*/ 727478 w 727615"/>
              <a:gd name="connsiteY1" fmla="*/ 820848 h 835724"/>
              <a:gd name="connsiteX2" fmla="*/ 713000 w 727615"/>
              <a:gd name="connsiteY2" fmla="*/ 835516 h 835724"/>
              <a:gd name="connsiteX3" fmla="*/ 710047 w 727615"/>
              <a:gd name="connsiteY3" fmla="*/ 835230 h 835724"/>
              <a:gd name="connsiteX4" fmla="*/ 13770 w 727615"/>
              <a:gd name="connsiteY4" fmla="*/ 754553 h 835724"/>
              <a:gd name="connsiteX5" fmla="*/ -137 w 727615"/>
              <a:gd name="connsiteY5" fmla="*/ 739885 h 835724"/>
              <a:gd name="connsiteX6" fmla="*/ -137 w 727615"/>
              <a:gd name="connsiteY6" fmla="*/ 95423 h 835724"/>
              <a:gd name="connsiteX7" fmla="*/ 13770 w 727615"/>
              <a:gd name="connsiteY7" fmla="*/ 80755 h 835724"/>
              <a:gd name="connsiteX8" fmla="*/ 710047 w 727615"/>
              <a:gd name="connsiteY8" fmla="*/ 78 h 835724"/>
              <a:gd name="connsiteX9" fmla="*/ 727192 w 727615"/>
              <a:gd name="connsiteY9" fmla="*/ 11508 h 835724"/>
              <a:gd name="connsiteX10" fmla="*/ 727478 w 727615"/>
              <a:gd name="connsiteY10" fmla="*/ 14461 h 83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615" h="835724">
                <a:moveTo>
                  <a:pt x="727478" y="14461"/>
                </a:moveTo>
                <a:lnTo>
                  <a:pt x="727478" y="820848"/>
                </a:lnTo>
                <a:cubicBezTo>
                  <a:pt x="727526" y="828896"/>
                  <a:pt x="721049" y="835459"/>
                  <a:pt x="713000" y="835516"/>
                </a:cubicBezTo>
                <a:cubicBezTo>
                  <a:pt x="712010" y="835516"/>
                  <a:pt x="711019" y="835421"/>
                  <a:pt x="710047" y="835230"/>
                </a:cubicBezTo>
                <a:cubicBezTo>
                  <a:pt x="521452" y="799035"/>
                  <a:pt x="283042" y="771127"/>
                  <a:pt x="13770" y="754553"/>
                </a:cubicBezTo>
                <a:cubicBezTo>
                  <a:pt x="5988" y="754096"/>
                  <a:pt x="-99" y="747676"/>
                  <a:pt x="-137" y="739885"/>
                </a:cubicBezTo>
                <a:lnTo>
                  <a:pt x="-137" y="95423"/>
                </a:lnTo>
                <a:cubicBezTo>
                  <a:pt x="-99" y="87632"/>
                  <a:pt x="5988" y="81212"/>
                  <a:pt x="13770" y="80755"/>
                </a:cubicBezTo>
                <a:cubicBezTo>
                  <a:pt x="283042" y="64181"/>
                  <a:pt x="521452" y="36273"/>
                  <a:pt x="710047" y="78"/>
                </a:cubicBezTo>
                <a:cubicBezTo>
                  <a:pt x="717943" y="-1503"/>
                  <a:pt x="725621" y="3621"/>
                  <a:pt x="727192" y="11508"/>
                </a:cubicBezTo>
                <a:cubicBezTo>
                  <a:pt x="727392" y="12480"/>
                  <a:pt x="727488" y="13470"/>
                  <a:pt x="727478" y="14461"/>
                </a:cubicBezTo>
                <a:close/>
              </a:path>
            </a:pathLst>
          </a:custGeom>
          <a:gradFill>
            <a:gsLst>
              <a:gs pos="0">
                <a:schemeClr val="accent1">
                  <a:alpha val="3000"/>
                </a:schemeClr>
              </a:gs>
              <a:gs pos="100000">
                <a:schemeClr val="accent1">
                  <a:alpha val="30000"/>
                </a:schemeClr>
              </a:gs>
            </a:gsLst>
            <a:lin ang="5400000" scaled="0"/>
          </a:gradFill>
          <a:ln w="9525" cap="flat">
            <a:gradFill>
              <a:gsLst>
                <a:gs pos="100000">
                  <a:schemeClr val="accent1">
                    <a:alpha val="0"/>
                  </a:schemeClr>
                </a:gs>
                <a:gs pos="0">
                  <a:schemeClr val="accent1">
                    <a:alpha val="20000"/>
                  </a:schemeClr>
                </a:gs>
              </a:gsLst>
              <a:lin ang="5400000"/>
              <a:tileRect/>
            </a:grad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buClrTx/>
              <a:buSzTx/>
              <a:buFontTx/>
            </a:pPr>
            <a:endParaRPr lang="zh-CN" altLang="en-US">
              <a:solidFill>
                <a:schemeClr val="tx1"/>
              </a:solidFill>
              <a:sym typeface="+mn-ea"/>
            </a:endParaRPr>
          </a:p>
        </p:txBody>
      </p:sp>
      <p:sp>
        <p:nvSpPr>
          <p:cNvPr id="26" name="任意多边形 25"/>
          <p:cNvSpPr/>
          <p:nvPr>
            <p:custDataLst>
              <p:tags r:id="rId10"/>
            </p:custDataLst>
          </p:nvPr>
        </p:nvSpPr>
        <p:spPr>
          <a:xfrm>
            <a:off x="992188" y="1702435"/>
            <a:ext cx="10305415" cy="380365"/>
          </a:xfrm>
          <a:custGeom>
            <a:avLst/>
            <a:gdLst>
              <a:gd name="connsiteX0" fmla="*/ 16009 w 16009"/>
              <a:gd name="connsiteY0" fmla="*/ 4 h 567"/>
              <a:gd name="connsiteX1" fmla="*/ 8012 w 16009"/>
              <a:gd name="connsiteY1" fmla="*/ 567 h 567"/>
              <a:gd name="connsiteX2" fmla="*/ 16 w 16009"/>
              <a:gd name="connsiteY2" fmla="*/ 4 h 567"/>
              <a:gd name="connsiteX3" fmla="*/ 0 w 16009"/>
              <a:gd name="connsiteY3" fmla="*/ 0 h 567"/>
            </a:gdLst>
            <a:ahLst/>
            <a:cxnLst>
              <a:cxn ang="0">
                <a:pos x="connsiteX0" y="connsiteY0"/>
              </a:cxn>
              <a:cxn ang="0">
                <a:pos x="connsiteX1" y="connsiteY1"/>
              </a:cxn>
              <a:cxn ang="0">
                <a:pos x="connsiteX2" y="connsiteY2"/>
              </a:cxn>
              <a:cxn ang="0">
                <a:pos x="connsiteX3" y="connsiteY3"/>
              </a:cxn>
            </a:cxnLst>
            <a:rect l="l" t="t" r="r" b="b"/>
            <a:pathLst>
              <a:path w="16009" h="567">
                <a:moveTo>
                  <a:pt x="16009" y="4"/>
                </a:moveTo>
                <a:cubicBezTo>
                  <a:pt x="14662" y="336"/>
                  <a:pt x="11588" y="567"/>
                  <a:pt x="8012" y="567"/>
                </a:cubicBezTo>
                <a:cubicBezTo>
                  <a:pt x="4436" y="567"/>
                  <a:pt x="1363" y="336"/>
                  <a:pt x="16" y="4"/>
                </a:cubicBezTo>
                <a:lnTo>
                  <a:pt x="0" y="0"/>
                </a:lnTo>
              </a:path>
            </a:pathLst>
          </a:custGeom>
          <a:noFill/>
          <a:ln w="12700">
            <a:gradFill>
              <a:gsLst>
                <a:gs pos="100000">
                  <a:schemeClr val="accent2">
                    <a:alpha val="0"/>
                  </a:schemeClr>
                </a:gs>
                <a:gs pos="0">
                  <a:schemeClr val="accent2">
                    <a:alpha val="15000"/>
                  </a:schemeClr>
                </a:gs>
              </a:gsLst>
              <a:path path="circle">
                <a:fillToRect l="50000" t="50000" r="50000" b="50000"/>
              </a:path>
              <a:tileRect/>
            </a:gradFill>
          </a:ln>
        </p:spPr>
        <p:style>
          <a:lnRef idx="2">
            <a:schemeClr val="accent1"/>
          </a:lnRef>
          <a:fillRef idx="0">
            <a:srgbClr val="FFFFFF"/>
          </a:fillRef>
          <a:effectRef idx="0">
            <a:srgbClr val="FFFFFF"/>
          </a:effectRef>
          <a:fontRef idx="minor">
            <a:schemeClr val="tx1"/>
          </a:fontRef>
        </p:style>
        <p:txBody>
          <a:bodyPr vertOverflow="overflow" horzOverflow="overflow" vert="horz" wrap="square" numCol="1" spcCol="0" rtlCol="0" fromWordArt="0" anchor="t"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lnSpc>
                <a:spcPct val="150000"/>
              </a:lnSpc>
              <a:buClrTx/>
              <a:buSzTx/>
              <a:buFontTx/>
            </a:pPr>
            <a:r>
              <a:rPr lang="en-US" altLang="zh-CN" sz="1000" dirty="0">
                <a:solidFill>
                  <a:schemeClr val="accent2"/>
                </a:solidFill>
                <a:cs typeface="微软雅黑" panose="020B0503020204020204" charset="-122"/>
                <a:sym typeface="+mn-ea"/>
              </a:rPr>
              <a:t> </a:t>
            </a:r>
            <a:endParaRPr lang="en-US" altLang="zh-CN" sz="1000" dirty="0">
              <a:solidFill>
                <a:schemeClr val="accent2"/>
              </a:solidFill>
              <a:cs typeface="微软雅黑" panose="020B0503020204020204" charset="-122"/>
              <a:sym typeface="+mn-ea"/>
            </a:endParaRPr>
          </a:p>
        </p:txBody>
      </p:sp>
      <p:sp>
        <p:nvSpPr>
          <p:cNvPr id="48" name="任意多边形: 形状 23"/>
          <p:cNvSpPr/>
          <p:nvPr>
            <p:custDataLst>
              <p:tags r:id="rId11"/>
            </p:custDataLst>
          </p:nvPr>
        </p:nvSpPr>
        <p:spPr>
          <a:xfrm>
            <a:off x="10651808" y="489331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49" name="任意多边形: 形状 23"/>
          <p:cNvSpPr/>
          <p:nvPr>
            <p:custDataLst>
              <p:tags r:id="rId12"/>
            </p:custDataLst>
          </p:nvPr>
        </p:nvSpPr>
        <p:spPr>
          <a:xfrm flipH="1">
            <a:off x="689928" y="4908551"/>
            <a:ext cx="850265" cy="283210"/>
          </a:xfrm>
          <a:custGeom>
            <a:avLst/>
            <a:gdLst>
              <a:gd name="connsiteX0" fmla="*/ 277747 w 277844"/>
              <a:gd name="connsiteY0" fmla="*/ 39725 h 92868"/>
              <a:gd name="connsiteX1" fmla="*/ 277747 w 277844"/>
              <a:gd name="connsiteY1" fmla="*/ 92684 h 92868"/>
              <a:gd name="connsiteX2" fmla="*/ -97 w 277844"/>
              <a:gd name="connsiteY2" fmla="*/ 53727 h 92868"/>
              <a:gd name="connsiteX3" fmla="*/ -97 w 277844"/>
              <a:gd name="connsiteY3" fmla="*/ -184 h 92868"/>
            </a:gdLst>
            <a:ahLst/>
            <a:cxnLst>
              <a:cxn ang="0">
                <a:pos x="connsiteX0" y="connsiteY0"/>
              </a:cxn>
              <a:cxn ang="0">
                <a:pos x="connsiteX1" y="connsiteY1"/>
              </a:cxn>
              <a:cxn ang="0">
                <a:pos x="connsiteX2" y="connsiteY2"/>
              </a:cxn>
              <a:cxn ang="0">
                <a:pos x="connsiteX3" y="connsiteY3"/>
              </a:cxn>
            </a:cxnLst>
            <a:rect l="l" t="t" r="r" b="b"/>
            <a:pathLst>
              <a:path w="277844" h="92868">
                <a:moveTo>
                  <a:pt x="277747" y="39725"/>
                </a:moveTo>
                <a:lnTo>
                  <a:pt x="277747" y="92684"/>
                </a:lnTo>
                <a:cubicBezTo>
                  <a:pt x="277747" y="92684"/>
                  <a:pt x="50099" y="59252"/>
                  <a:pt x="-97" y="53727"/>
                </a:cubicBezTo>
                <a:lnTo>
                  <a:pt x="-97" y="-184"/>
                </a:lnTo>
                <a:close/>
              </a:path>
            </a:pathLst>
          </a:custGeom>
          <a:gradFill>
            <a:gsLst>
              <a:gs pos="12000">
                <a:schemeClr val="accent1">
                  <a:alpha val="0"/>
                </a:schemeClr>
              </a:gs>
              <a:gs pos="100000">
                <a:schemeClr val="accent1">
                  <a:alpha val="44000"/>
                </a:schemeClr>
              </a:gs>
            </a:gsLst>
            <a:lin ang="0" scaled="0"/>
          </a:gra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solidFill>
            </a:endParaRPr>
          </a:p>
        </p:txBody>
      </p:sp>
      <p:sp>
        <p:nvSpPr>
          <p:cNvPr id="13" name="正文"/>
          <p:cNvSpPr txBox="1"/>
          <p:nvPr>
            <p:custDataLst>
              <p:tags r:id="rId13"/>
            </p:custDataLst>
          </p:nvPr>
        </p:nvSpPr>
        <p:spPr>
          <a:xfrm>
            <a:off x="983298" y="2966721"/>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en-US" altLang="zh-CN" sz="1600" kern="0" dirty="0">
                <a:ln>
                  <a:noFill/>
                  <a:prstDash val="sysDot"/>
                </a:ln>
                <a:solidFill>
                  <a:schemeClr val="tx1">
                    <a:lumMod val="85000"/>
                    <a:lumOff val="15000"/>
                  </a:schemeClr>
                </a:solidFill>
                <a:latin typeface="+mn-ea"/>
                <a:sym typeface="+mn-ea"/>
              </a:rPr>
              <a:t>    </a:t>
            </a:r>
            <a:r>
              <a:rPr lang="zh-CN" altLang="en-US" sz="1600" kern="0" dirty="0">
                <a:ln>
                  <a:noFill/>
                  <a:prstDash val="sysDot"/>
                </a:ln>
                <a:solidFill>
                  <a:schemeClr val="tx1">
                    <a:lumMod val="85000"/>
                    <a:lumOff val="15000"/>
                  </a:schemeClr>
                </a:solidFill>
                <a:latin typeface="+mn-ea"/>
                <a:sym typeface="+mn-ea"/>
              </a:rPr>
              <a:t>（</a:t>
            </a:r>
            <a:r>
              <a:rPr lang="en-US" altLang="zh-CN" sz="1600" kern="0" dirty="0">
                <a:ln>
                  <a:noFill/>
                  <a:prstDash val="sysDot"/>
                </a:ln>
                <a:solidFill>
                  <a:schemeClr val="tx1">
                    <a:lumMod val="85000"/>
                    <a:lumOff val="15000"/>
                  </a:schemeClr>
                </a:solidFill>
                <a:latin typeface="+mn-ea"/>
                <a:sym typeface="+mn-ea"/>
              </a:rPr>
              <a:t>1</a:t>
            </a:r>
            <a:r>
              <a:rPr lang="zh-CN" altLang="en-US" sz="1600" kern="0" dirty="0">
                <a:ln>
                  <a:noFill/>
                  <a:prstDash val="sysDot"/>
                </a:ln>
                <a:solidFill>
                  <a:schemeClr val="tx1">
                    <a:lumMod val="85000"/>
                    <a:lumOff val="15000"/>
                  </a:schemeClr>
                </a:solidFill>
                <a:latin typeface="+mn-ea"/>
                <a:sym typeface="+mn-ea"/>
              </a:rPr>
              <a:t>）可以从现象的量变的过程中反映其发展变化的方向、程度和趋势</a:t>
            </a:r>
            <a:r>
              <a:rPr lang="en-US" altLang="zh-CN" sz="1600" kern="0" dirty="0">
                <a:ln>
                  <a:noFill/>
                  <a:prstDash val="sysDot"/>
                </a:ln>
                <a:solidFill>
                  <a:schemeClr val="tx1">
                    <a:lumMod val="85000"/>
                    <a:lumOff val="15000"/>
                  </a:schemeClr>
                </a:solidFill>
                <a:latin typeface="+mn-ea"/>
                <a:sym typeface="+mn-ea"/>
              </a:rPr>
              <a:t>,</a:t>
            </a:r>
            <a:r>
              <a:rPr lang="zh-CN" altLang="en-US" sz="1600" kern="0" dirty="0">
                <a:ln>
                  <a:noFill/>
                  <a:prstDash val="sysDot"/>
                </a:ln>
                <a:solidFill>
                  <a:schemeClr val="tx1">
                    <a:lumMod val="85000"/>
                    <a:lumOff val="15000"/>
                  </a:schemeClr>
                </a:solidFill>
                <a:latin typeface="+mn-ea"/>
                <a:sym typeface="+mn-ea"/>
              </a:rPr>
              <a:t>研究其质量变化的规律性。</a:t>
            </a:r>
            <a:endParaRPr lang="zh-CN" altLang="en-US" sz="1600" kern="0" dirty="0">
              <a:ln>
                <a:noFill/>
                <a:prstDash val="sysDot"/>
              </a:ln>
              <a:solidFill>
                <a:schemeClr val="tx1">
                  <a:lumMod val="85000"/>
                  <a:lumOff val="15000"/>
                </a:schemeClr>
              </a:solidFill>
              <a:latin typeface="+mn-ea"/>
              <a:sym typeface="+mn-ea"/>
            </a:endParaRPr>
          </a:p>
        </p:txBody>
      </p:sp>
      <p:sp>
        <p:nvSpPr>
          <p:cNvPr id="16" name="正文"/>
          <p:cNvSpPr txBox="1"/>
          <p:nvPr>
            <p:custDataLst>
              <p:tags r:id="rId14"/>
            </p:custDataLst>
          </p:nvPr>
        </p:nvSpPr>
        <p:spPr>
          <a:xfrm>
            <a:off x="4793298" y="2963546"/>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    </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2</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）通过对时间序列资料的研究</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可以对某些社会经济现象进行预测。</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17" name="正文"/>
          <p:cNvSpPr txBox="1"/>
          <p:nvPr>
            <p:custDataLst>
              <p:tags r:id="rId15"/>
            </p:custDataLst>
          </p:nvPr>
        </p:nvSpPr>
        <p:spPr>
          <a:xfrm>
            <a:off x="8603933" y="2968626"/>
            <a:ext cx="2580005" cy="1579245"/>
          </a:xfrm>
          <a:prstGeom prst="rect">
            <a:avLst/>
          </a:prstGeom>
          <a:noFill/>
        </p:spPr>
        <p:txBody>
          <a:bodyPr wrap="square" lIns="0" tIns="0" rIns="0" bIns="0" rtlCol="0" anchor="t" anchorCtr="0">
            <a:noAutofit/>
          </a:bodyPr>
          <a:lstStyle/>
          <a:p>
            <a:pPr indent="0" algn="l" fontAlgn="auto">
              <a:lnSpc>
                <a:spcPct val="150000"/>
              </a:lnSpc>
              <a:spcAft>
                <a:spcPts val="1000"/>
              </a:spcAft>
            </a:pP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     </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3</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）利用时间序列资料的研究</a:t>
            </a:r>
            <a:r>
              <a:rPr lang="en-US" altLang="zh-CN" sz="1600" kern="0" dirty="0">
                <a:ln>
                  <a:noFill/>
                  <a:prstDash val="sysDot"/>
                </a:ln>
                <a:solidFill>
                  <a:schemeClr val="tx1">
                    <a:lumMod val="85000"/>
                    <a:lumOff val="15000"/>
                  </a:schemeClr>
                </a:solidFill>
                <a:uFillTx/>
                <a:latin typeface="+mn-ea"/>
                <a:cs typeface="MiSans Normal" panose="00000500000000000000" charset="-122"/>
                <a:sym typeface="+mn-ea"/>
              </a:rPr>
              <a:t>,</a:t>
            </a:r>
            <a:r>
              <a:rPr lang="zh-CN" altLang="en-US" sz="1600" kern="0" dirty="0">
                <a:ln>
                  <a:noFill/>
                  <a:prstDash val="sysDot"/>
                </a:ln>
                <a:solidFill>
                  <a:schemeClr val="tx1">
                    <a:lumMod val="85000"/>
                    <a:lumOff val="15000"/>
                  </a:schemeClr>
                </a:solidFill>
                <a:uFillTx/>
                <a:latin typeface="+mn-ea"/>
                <a:cs typeface="MiSans Normal" panose="00000500000000000000" charset="-122"/>
                <a:sym typeface="+mn-ea"/>
              </a:rPr>
              <a:t>可以在不同地区或国家之间进行对比分析。</a:t>
            </a:r>
            <a:endParaRPr lang="zh-CN" altLang="en-US" sz="1600" kern="0" dirty="0">
              <a:ln>
                <a:noFill/>
                <a:prstDash val="sysDot"/>
              </a:ln>
              <a:solidFill>
                <a:schemeClr val="tx1">
                  <a:lumMod val="85000"/>
                  <a:lumOff val="15000"/>
                </a:schemeClr>
              </a:solidFill>
              <a:uFillTx/>
              <a:latin typeface="+mn-ea"/>
              <a:cs typeface="MiSans Normal" panose="00000500000000000000" charset="-122"/>
              <a:sym typeface="+mn-ea"/>
            </a:endParaRPr>
          </a:p>
        </p:txBody>
      </p:sp>
      <p:sp>
        <p:nvSpPr>
          <p:cNvPr id="19" name="文本框 18"/>
          <p:cNvSpPr txBox="1"/>
          <p:nvPr/>
        </p:nvSpPr>
        <p:spPr>
          <a:xfrm>
            <a:off x="2005965" y="656590"/>
            <a:ext cx="8279130" cy="914400"/>
          </a:xfrm>
          <a:prstGeom prst="rect">
            <a:avLst/>
          </a:prstGeom>
          <a:noFill/>
        </p:spPr>
        <p:txBody>
          <a:bodyPr wrap="square" rtlCol="0"/>
          <a:p>
            <a:pPr algn="l">
              <a:lnSpc>
                <a:spcPct val="140000"/>
              </a:lnSpc>
            </a:pPr>
            <a:r>
              <a:rPr lang="en-US" altLang="zh-CN" sz="2000" kern="100" dirty="0">
                <a:effectLst/>
                <a:latin typeface="+mn-ea"/>
                <a:cs typeface="江城圆体 400W" panose="020B0500000000000000" pitchFamily="34" charset="-122"/>
              </a:rPr>
              <a:t>    </a:t>
            </a:r>
            <a:r>
              <a:rPr lang="zh-CN" altLang="en-US" sz="2000" kern="100" dirty="0">
                <a:effectLst/>
                <a:latin typeface="+mn-ea"/>
                <a:cs typeface="江城圆体 400W" panose="020B0500000000000000" pitchFamily="34" charset="-122"/>
              </a:rPr>
              <a:t>将某一个统计指标在不同时间上的各个数值</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按时间先后顺序排列</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就形成了一个时间序列</a:t>
            </a:r>
            <a:r>
              <a:rPr lang="en-US" altLang="zh-CN" sz="2000" kern="100" dirty="0">
                <a:effectLst/>
                <a:latin typeface="+mn-ea"/>
                <a:cs typeface="江城圆体 400W" panose="020B0500000000000000" pitchFamily="34" charset="-122"/>
              </a:rPr>
              <a:t>,</a:t>
            </a:r>
            <a:r>
              <a:rPr lang="zh-CN" altLang="en-US" sz="2000" kern="100" dirty="0">
                <a:effectLst/>
                <a:latin typeface="+mn-ea"/>
                <a:cs typeface="江城圆体 400W" panose="020B0500000000000000" pitchFamily="34" charset="-122"/>
              </a:rPr>
              <a:t>也叫时间数列。由时间与统计指标数值两个基本要素构成。</a:t>
            </a:r>
            <a:endParaRPr lang="zh-CN" altLang="en-US" sz="2000" kern="100" dirty="0">
              <a:effectLst/>
              <a:latin typeface="+mn-ea"/>
              <a:cs typeface="江城圆体 400W" panose="020B0500000000000000" pitchFamily="34" charset="-122"/>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strips(downLeft)">
                                      <p:cBhvr>
                                        <p:cTn id="13" dur="500"/>
                                        <p:tgtEl>
                                          <p:spTgt spid="57"/>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strips(downLeft)">
                                      <p:cBhvr>
                                        <p:cTn id="16" dur="500"/>
                                        <p:tgtEl>
                                          <p:spTgt spid="58"/>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strips(downLeft)">
                                      <p:cBhvr>
                                        <p:cTn id="19" dur="500"/>
                                        <p:tgtEl>
                                          <p:spTgt spid="59"/>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strips(downLeft)">
                                      <p:cBhvr>
                                        <p:cTn id="22" dur="500"/>
                                        <p:tgtEl>
                                          <p:spTgt spid="26"/>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strips(downLeft)">
                                      <p:cBhvr>
                                        <p:cTn id="25" dur="500"/>
                                        <p:tgtEl>
                                          <p:spTgt spid="48"/>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strips(downLeft)">
                                      <p:cBhvr>
                                        <p:cTn id="28" dur="500"/>
                                        <p:tgtEl>
                                          <p:spTgt spid="49"/>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strips(downLeft)">
                                      <p:cBhvr>
                                        <p:cTn id="31" dur="500"/>
                                        <p:tgtEl>
                                          <p:spTgt spid="13"/>
                                        </p:tgtEl>
                                      </p:cBhvr>
                                    </p:animEffect>
                                  </p:childTnLst>
                                </p:cTn>
                              </p:par>
                              <p:par>
                                <p:cTn id="32" presetID="18" presetClass="entr" presetSubtype="12"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strips(downLeft)">
                                      <p:cBhvr>
                                        <p:cTn id="34" dur="500"/>
                                        <p:tgtEl>
                                          <p:spTgt spid="16"/>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strips(downLeft)">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7" grpId="0" bldLvl="0" animBg="1"/>
      <p:bldP spid="58" grpId="0" bldLvl="0" animBg="1"/>
      <p:bldP spid="59" grpId="0" bldLvl="0" animBg="1"/>
      <p:bldP spid="26" grpId="0" bldLvl="0" animBg="1"/>
      <p:bldP spid="48" grpId="0" bldLvl="0" animBg="1"/>
      <p:bldP spid="49" grpId="0" bldLvl="0" animBg="1"/>
      <p:bldP spid="13"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1"/>
          <p:cNvSpPr txBox="1"/>
          <p:nvPr>
            <p:custDataLst>
              <p:tags r:id="rId1"/>
            </p:custDataLst>
          </p:nvPr>
        </p:nvSpPr>
        <p:spPr>
          <a:xfrm>
            <a:off x="6431194" y="1943972"/>
            <a:ext cx="5040000" cy="3420000"/>
          </a:xfrm>
          <a:prstGeom prst="roundRect">
            <a:avLst>
              <a:gd name="adj" fmla="val 5592"/>
            </a:avLst>
          </a:prstGeom>
          <a:solidFill>
            <a:schemeClr val="bg1">
              <a:lumMod val="95000"/>
            </a:schemeClr>
          </a:solidFill>
          <a:ln cap="sq">
            <a:noFill/>
            <a:prstDash val="solid"/>
            <a:miter/>
          </a:ln>
        </p:spPr>
        <p:txBody>
          <a:bodyPr vert="horz" wrap="square" lIns="91440" tIns="45720" rIns="91440" bIns="45720" rtlCol="0" anchor="ctr"/>
          <a:p>
            <a:pPr algn="ctr">
              <a:lnSpc>
                <a:spcPct val="110000"/>
              </a:lnSpc>
            </a:pPr>
            <a:endParaRPr kumimoji="1" lang="zh-CN" altLang="en-US"/>
          </a:p>
        </p:txBody>
      </p:sp>
      <p:sp>
        <p:nvSpPr>
          <p:cNvPr id="4" name="标题 1"/>
          <p:cNvSpPr txBox="1"/>
          <p:nvPr>
            <p:custDataLst>
              <p:tags r:id="rId2"/>
            </p:custDataLst>
          </p:nvPr>
        </p:nvSpPr>
        <p:spPr>
          <a:xfrm>
            <a:off x="10582900" y="1900428"/>
            <a:ext cx="936000" cy="936000"/>
          </a:xfrm>
          <a:custGeom>
            <a:avLst/>
            <a:gdLst>
              <a:gd name="connsiteX0" fmla="*/ 2120077 w 2455259"/>
              <a:gd name="connsiteY0" fmla="*/ 0 h 2448912"/>
              <a:gd name="connsiteX1" fmla="*/ 117902 w 2455259"/>
              <a:gd name="connsiteY1" fmla="*/ 0 h 2448912"/>
              <a:gd name="connsiteX2" fmla="*/ 34736 w 2455259"/>
              <a:gd name="connsiteY2" fmla="*/ 200742 h 2448912"/>
              <a:gd name="connsiteX3" fmla="*/ 1865113 w 2455259"/>
              <a:gd name="connsiteY3" fmla="*/ 2031084 h 2448912"/>
              <a:gd name="connsiteX4" fmla="*/ 1881653 w 2455259"/>
              <a:gd name="connsiteY4" fmla="*/ 2043668 h 2448912"/>
              <a:gd name="connsiteX5" fmla="*/ 1891181 w 2455259"/>
              <a:gd name="connsiteY5" fmla="*/ 2050860 h 2448912"/>
              <a:gd name="connsiteX6" fmla="*/ 2254517 w 2455259"/>
              <a:gd name="connsiteY6" fmla="*/ 2414231 h 2448912"/>
              <a:gd name="connsiteX7" fmla="*/ 2455259 w 2455259"/>
              <a:gd name="connsiteY7" fmla="*/ 2331101 h 2448912"/>
              <a:gd name="connsiteX8" fmla="*/ 2455259 w 2455259"/>
              <a:gd name="connsiteY8" fmla="*/ 335254 h 2448912"/>
              <a:gd name="connsiteX9" fmla="*/ 2120077 w 2455259"/>
              <a:gd name="connsiteY9" fmla="*/ 0 h 2448912"/>
            </a:gdLst>
            <a:ahLst/>
            <a:cxnLst/>
            <a:rect l="l" t="t" r="r" b="b"/>
            <a:pathLst>
              <a:path w="2455259" h="2448912">
                <a:moveTo>
                  <a:pt x="2120077" y="0"/>
                </a:moveTo>
                <a:lnTo>
                  <a:pt x="117902" y="0"/>
                </a:lnTo>
                <a:cubicBezTo>
                  <a:pt x="13126" y="0"/>
                  <a:pt x="-39477" y="126673"/>
                  <a:pt x="34736" y="200742"/>
                </a:cubicBezTo>
                <a:lnTo>
                  <a:pt x="1865113" y="2031084"/>
                </a:lnTo>
                <a:cubicBezTo>
                  <a:pt x="1870014" y="2036028"/>
                  <a:pt x="1875584" y="2040263"/>
                  <a:pt x="1881653" y="2043668"/>
                </a:cubicBezTo>
                <a:cubicBezTo>
                  <a:pt x="1885151" y="2045603"/>
                  <a:pt x="1888362" y="2048023"/>
                  <a:pt x="1891181" y="2050860"/>
                </a:cubicBezTo>
                <a:lnTo>
                  <a:pt x="2254517" y="2414231"/>
                </a:lnTo>
                <a:cubicBezTo>
                  <a:pt x="2328586" y="2488336"/>
                  <a:pt x="2455259" y="2435805"/>
                  <a:pt x="2455259" y="2331101"/>
                </a:cubicBezTo>
                <a:lnTo>
                  <a:pt x="2455259" y="335254"/>
                </a:lnTo>
                <a:cubicBezTo>
                  <a:pt x="2455259" y="150126"/>
                  <a:pt x="2305204" y="40"/>
                  <a:pt x="2120077" y="0"/>
                </a:cubicBezTo>
                <a:close/>
              </a:path>
            </a:pathLst>
          </a:custGeom>
          <a:solidFill>
            <a:schemeClr val="accent1"/>
          </a:solidFill>
          <a:ln cap="flat">
            <a:noFill/>
            <a:prstDash val="solid"/>
            <a:miter/>
          </a:ln>
          <a:effectLst>
            <a:outerShdw blurRad="317500" dist="190500" dir="8100000" algn="tr" rotWithShape="0">
              <a:schemeClr val="tx1">
                <a:lumMod val="50000"/>
                <a:lumOff val="50000"/>
                <a:alpha val="30000"/>
              </a:schemeClr>
            </a:outerShdw>
          </a:effectLst>
        </p:spPr>
        <p:txBody>
          <a:bodyPr vert="horz" wrap="square" lIns="91440" tIns="45720" rIns="91440" bIns="45720" rtlCol="0" anchor="ctr"/>
          <a:p>
            <a:pPr algn="l">
              <a:lnSpc>
                <a:spcPct val="110000"/>
              </a:lnSpc>
            </a:pPr>
            <a:endParaRPr kumimoji="1" lang="zh-CN" altLang="en-US"/>
          </a:p>
        </p:txBody>
      </p:sp>
      <p:sp>
        <p:nvSpPr>
          <p:cNvPr id="5" name="标题 1"/>
          <p:cNvSpPr txBox="1"/>
          <p:nvPr>
            <p:custDataLst>
              <p:tags r:id="rId3"/>
            </p:custDataLst>
          </p:nvPr>
        </p:nvSpPr>
        <p:spPr>
          <a:xfrm>
            <a:off x="10942900" y="2075799"/>
            <a:ext cx="576000" cy="360000"/>
          </a:xfrm>
          <a:prstGeom prst="rect">
            <a:avLst/>
          </a:prstGeom>
          <a:noFill/>
          <a:ln>
            <a:noFill/>
          </a:ln>
        </p:spPr>
        <p:txBody>
          <a:bodyPr vert="horz" wrap="square" lIns="0" tIns="0" rIns="0" bIns="0" rtlCol="0" anchor="ctr"/>
          <a:p>
            <a:pPr algn="ctr">
              <a:lnSpc>
                <a:spcPct val="110000"/>
              </a:lnSpc>
            </a:pPr>
            <a:r>
              <a:rPr kumimoji="1" lang="en-US" altLang="zh-CN" sz="180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02</a:t>
            </a:r>
            <a:endParaRPr kumimoji="1" lang="zh-CN" altLang="en-US"/>
          </a:p>
        </p:txBody>
      </p:sp>
      <p:sp>
        <p:nvSpPr>
          <p:cNvPr id="6" name="标题 1"/>
          <p:cNvSpPr txBox="1"/>
          <p:nvPr>
            <p:custDataLst>
              <p:tags r:id="rId4"/>
            </p:custDataLst>
          </p:nvPr>
        </p:nvSpPr>
        <p:spPr>
          <a:xfrm>
            <a:off x="667943" y="1943972"/>
            <a:ext cx="5040000" cy="3420000"/>
          </a:xfrm>
          <a:prstGeom prst="roundRect">
            <a:avLst>
              <a:gd name="adj" fmla="val 5592"/>
            </a:avLst>
          </a:prstGeom>
          <a:solidFill>
            <a:schemeClr val="bg1">
              <a:lumMod val="95000"/>
            </a:schemeClr>
          </a:solidFill>
          <a:ln cap="sq">
            <a:noFill/>
            <a:prstDash val="solid"/>
            <a:miter/>
          </a:ln>
        </p:spPr>
        <p:txBody>
          <a:bodyPr vert="horz" wrap="square" lIns="91440" tIns="45720" rIns="91440" bIns="45720" rtlCol="0" anchor="ctr"/>
          <a:p>
            <a:pPr algn="ctr">
              <a:lnSpc>
                <a:spcPct val="110000"/>
              </a:lnSpc>
            </a:pPr>
            <a:endParaRPr kumimoji="1" lang="zh-CN" altLang="en-US">
              <a:latin typeface="+mn-ea"/>
            </a:endParaRPr>
          </a:p>
        </p:txBody>
      </p:sp>
      <p:sp>
        <p:nvSpPr>
          <p:cNvPr id="7" name="标题 1"/>
          <p:cNvSpPr txBox="1"/>
          <p:nvPr>
            <p:custDataLst>
              <p:tags r:id="rId5"/>
            </p:custDataLst>
          </p:nvPr>
        </p:nvSpPr>
        <p:spPr>
          <a:xfrm>
            <a:off x="4819649" y="1900428"/>
            <a:ext cx="936000" cy="936000"/>
          </a:xfrm>
          <a:custGeom>
            <a:avLst/>
            <a:gdLst>
              <a:gd name="connsiteX0" fmla="*/ 2120077 w 2455259"/>
              <a:gd name="connsiteY0" fmla="*/ 0 h 2448912"/>
              <a:gd name="connsiteX1" fmla="*/ 117902 w 2455259"/>
              <a:gd name="connsiteY1" fmla="*/ 0 h 2448912"/>
              <a:gd name="connsiteX2" fmla="*/ 34736 w 2455259"/>
              <a:gd name="connsiteY2" fmla="*/ 200742 h 2448912"/>
              <a:gd name="connsiteX3" fmla="*/ 1865113 w 2455259"/>
              <a:gd name="connsiteY3" fmla="*/ 2031084 h 2448912"/>
              <a:gd name="connsiteX4" fmla="*/ 1881653 w 2455259"/>
              <a:gd name="connsiteY4" fmla="*/ 2043668 h 2448912"/>
              <a:gd name="connsiteX5" fmla="*/ 1891181 w 2455259"/>
              <a:gd name="connsiteY5" fmla="*/ 2050860 h 2448912"/>
              <a:gd name="connsiteX6" fmla="*/ 2254517 w 2455259"/>
              <a:gd name="connsiteY6" fmla="*/ 2414231 h 2448912"/>
              <a:gd name="connsiteX7" fmla="*/ 2455259 w 2455259"/>
              <a:gd name="connsiteY7" fmla="*/ 2331101 h 2448912"/>
              <a:gd name="connsiteX8" fmla="*/ 2455259 w 2455259"/>
              <a:gd name="connsiteY8" fmla="*/ 335254 h 2448912"/>
              <a:gd name="connsiteX9" fmla="*/ 2120077 w 2455259"/>
              <a:gd name="connsiteY9" fmla="*/ 0 h 2448912"/>
            </a:gdLst>
            <a:ahLst/>
            <a:cxnLst/>
            <a:rect l="l" t="t" r="r" b="b"/>
            <a:pathLst>
              <a:path w="2455259" h="2448912">
                <a:moveTo>
                  <a:pt x="2120077" y="0"/>
                </a:moveTo>
                <a:lnTo>
                  <a:pt x="117902" y="0"/>
                </a:lnTo>
                <a:cubicBezTo>
                  <a:pt x="13126" y="0"/>
                  <a:pt x="-39477" y="126673"/>
                  <a:pt x="34736" y="200742"/>
                </a:cubicBezTo>
                <a:lnTo>
                  <a:pt x="1865113" y="2031084"/>
                </a:lnTo>
                <a:cubicBezTo>
                  <a:pt x="1870014" y="2036028"/>
                  <a:pt x="1875584" y="2040263"/>
                  <a:pt x="1881653" y="2043668"/>
                </a:cubicBezTo>
                <a:cubicBezTo>
                  <a:pt x="1885151" y="2045603"/>
                  <a:pt x="1888362" y="2048023"/>
                  <a:pt x="1891181" y="2050860"/>
                </a:cubicBezTo>
                <a:lnTo>
                  <a:pt x="2254517" y="2414231"/>
                </a:lnTo>
                <a:cubicBezTo>
                  <a:pt x="2328586" y="2488336"/>
                  <a:pt x="2455259" y="2435805"/>
                  <a:pt x="2455259" y="2331101"/>
                </a:cubicBezTo>
                <a:lnTo>
                  <a:pt x="2455259" y="335254"/>
                </a:lnTo>
                <a:cubicBezTo>
                  <a:pt x="2455259" y="150126"/>
                  <a:pt x="2305204" y="40"/>
                  <a:pt x="2120077" y="0"/>
                </a:cubicBezTo>
                <a:close/>
              </a:path>
            </a:pathLst>
          </a:custGeom>
          <a:solidFill>
            <a:schemeClr val="accent1"/>
          </a:solidFill>
          <a:ln cap="flat">
            <a:noFill/>
            <a:prstDash val="solid"/>
            <a:miter/>
          </a:ln>
          <a:effectLst>
            <a:outerShdw blurRad="317500" dist="190500" dir="8100000" algn="tr" rotWithShape="0">
              <a:schemeClr val="tx1">
                <a:lumMod val="50000"/>
                <a:lumOff val="50000"/>
                <a:alpha val="30000"/>
              </a:schemeClr>
            </a:outerShdw>
          </a:effectLst>
        </p:spPr>
        <p:txBody>
          <a:bodyPr vert="horz" wrap="square" lIns="91440" tIns="45720" rIns="91440" bIns="45720" rtlCol="0" anchor="ctr"/>
          <a:p>
            <a:pPr algn="l">
              <a:lnSpc>
                <a:spcPct val="110000"/>
              </a:lnSpc>
            </a:pPr>
            <a:endParaRPr kumimoji="1" lang="zh-CN" altLang="en-US"/>
          </a:p>
        </p:txBody>
      </p:sp>
      <p:sp>
        <p:nvSpPr>
          <p:cNvPr id="8" name="标题 1"/>
          <p:cNvSpPr txBox="1"/>
          <p:nvPr>
            <p:custDataLst>
              <p:tags r:id="rId6"/>
            </p:custDataLst>
          </p:nvPr>
        </p:nvSpPr>
        <p:spPr>
          <a:xfrm>
            <a:off x="5179649" y="2075799"/>
            <a:ext cx="576000" cy="360000"/>
          </a:xfrm>
          <a:prstGeom prst="rect">
            <a:avLst/>
          </a:prstGeom>
          <a:noFill/>
          <a:ln>
            <a:noFill/>
          </a:ln>
        </p:spPr>
        <p:txBody>
          <a:bodyPr vert="horz" wrap="square" lIns="0" tIns="0" rIns="0" bIns="0" rtlCol="0" anchor="ctr"/>
          <a:p>
            <a:pPr algn="ctr">
              <a:lnSpc>
                <a:spcPct val="110000"/>
              </a:lnSpc>
            </a:pPr>
            <a:r>
              <a:rPr kumimoji="1" lang="en-US" altLang="zh-CN" sz="1800">
                <a:ln w="12700">
                  <a:noFill/>
                </a:ln>
                <a:solidFill>
                  <a:srgbClr val="FFFFFF">
                    <a:alpha val="100000"/>
                  </a:srgbClr>
                </a:solidFill>
                <a:latin typeface="OPPOSans H" panose="00020600040101010101" charset="-122"/>
                <a:ea typeface="OPPOSans H" panose="00020600040101010101" charset="-122"/>
                <a:cs typeface="OPPOSans H" panose="00020600040101010101" charset="-122"/>
              </a:rPr>
              <a:t>01</a:t>
            </a:r>
            <a:endParaRPr kumimoji="1" lang="zh-CN" altLang="en-US"/>
          </a:p>
        </p:txBody>
      </p:sp>
      <p:sp>
        <p:nvSpPr>
          <p:cNvPr id="9" name="标题 1"/>
          <p:cNvSpPr txBox="1"/>
          <p:nvPr>
            <p:custDataLst>
              <p:tags r:id="rId7"/>
            </p:custDataLst>
          </p:nvPr>
        </p:nvSpPr>
        <p:spPr>
          <a:xfrm>
            <a:off x="991943" y="2359072"/>
            <a:ext cx="4189657" cy="432000"/>
          </a:xfrm>
          <a:prstGeom prst="rect">
            <a:avLst/>
          </a:prstGeom>
          <a:noFill/>
          <a:ln w="12700" cap="sq">
            <a:noFill/>
            <a:miter/>
          </a:ln>
        </p:spPr>
        <p:txBody>
          <a:bodyPr vert="horz" wrap="square" lIns="0" tIns="0" rIns="0" bIns="0" rtlCol="0" anchor="ctr"/>
          <a:p>
            <a:pPr algn="l">
              <a:lnSpc>
                <a:spcPct val="120000"/>
              </a:lnSpc>
            </a:pPr>
            <a:r>
              <a:rPr kumimoji="1" lang="en-US" altLang="zh-CN" sz="1600">
                <a:ln w="12700">
                  <a:noFill/>
                </a:ln>
                <a:solidFill>
                  <a:srgbClr val="527F34">
                    <a:alpha val="100000"/>
                  </a:srgbClr>
                </a:solidFill>
                <a:latin typeface="微软雅黑" panose="020B0503020204020204" charset="-122"/>
                <a:ea typeface="微软雅黑" panose="020B0503020204020204" charset="-122"/>
                <a:cs typeface="Source Han Sans CN Bold" panose="020B0800000000000000" charset="-122"/>
              </a:rPr>
              <a:t>时期动态数列</a:t>
            </a:r>
            <a:endParaRPr kumimoji="1" lang="en-US" altLang="zh-CN" sz="1600">
              <a:ln w="12700">
                <a:noFill/>
              </a:ln>
              <a:solidFill>
                <a:srgbClr val="527F34">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10" name="标题 1"/>
          <p:cNvSpPr txBox="1"/>
          <p:nvPr>
            <p:custDataLst>
              <p:tags r:id="rId8"/>
            </p:custDataLst>
          </p:nvPr>
        </p:nvSpPr>
        <p:spPr>
          <a:xfrm>
            <a:off x="991943" y="3045556"/>
            <a:ext cx="4392000" cy="1943883"/>
          </a:xfrm>
          <a:prstGeom prst="rect">
            <a:avLst/>
          </a:prstGeom>
          <a:noFill/>
          <a:ln>
            <a:noFill/>
          </a:ln>
        </p:spPr>
        <p:txBody>
          <a:bodyPr vert="horz" wrap="square" lIns="0" tIns="0" rIns="0" bIns="0" rtlCol="0" anchor="t"/>
          <a:p>
            <a:pPr algn="l">
              <a:lnSpc>
                <a:spcPct val="150000"/>
              </a:lnSpc>
            </a:pPr>
            <a:r>
              <a:rPr kumimoji="1" lang="en-US" altLang="zh-CN" sz="1400">
                <a:ln w="12700">
                  <a:noFill/>
                </a:ln>
                <a:solidFill>
                  <a:srgbClr val="527F34">
                    <a:alpha val="100000"/>
                  </a:srgbClr>
                </a:solidFill>
                <a:latin typeface="微软雅黑" panose="020B0503020204020204" charset="-122"/>
                <a:ea typeface="微软雅黑" panose="020B0503020204020204" charset="-122"/>
                <a:cs typeface="微软雅黑" panose="020B0503020204020204" charset="-122"/>
              </a:rPr>
              <a:t>时期动态数列的统计指标为总量指标，指标值为绝对数，反映某一时期内的累计总量。例如，国内生产总值（GDP）数列就是时期数列，它反映了各个年份的经济总量，可以用于分析经济增长的速度和规模。</a:t>
            </a:r>
            <a:endParaRPr kumimoji="1" lang="en-US" altLang="zh-CN" sz="1400">
              <a:ln w="12700">
                <a:noFill/>
              </a:ln>
              <a:solidFill>
                <a:srgbClr val="527F34">
                  <a:alpha val="100000"/>
                </a:srgbClr>
              </a:solidFill>
              <a:latin typeface="微软雅黑" panose="020B0503020204020204" charset="-122"/>
              <a:ea typeface="微软雅黑" panose="020B0503020204020204" charset="-122"/>
              <a:cs typeface="微软雅黑" panose="020B0503020204020204" charset="-122"/>
            </a:endParaRPr>
          </a:p>
        </p:txBody>
      </p:sp>
      <p:sp>
        <p:nvSpPr>
          <p:cNvPr id="11" name="标题 1"/>
          <p:cNvSpPr txBox="1"/>
          <p:nvPr>
            <p:custDataLst>
              <p:tags r:id="rId9"/>
            </p:custDataLst>
          </p:nvPr>
        </p:nvSpPr>
        <p:spPr>
          <a:xfrm>
            <a:off x="6755194" y="2359072"/>
            <a:ext cx="4192206" cy="432000"/>
          </a:xfrm>
          <a:prstGeom prst="rect">
            <a:avLst/>
          </a:prstGeom>
          <a:noFill/>
          <a:ln w="12700" cap="sq">
            <a:noFill/>
            <a:miter/>
          </a:ln>
        </p:spPr>
        <p:txBody>
          <a:bodyPr vert="horz" wrap="square" lIns="0" tIns="0" rIns="0" bIns="0" rtlCol="0" anchor="ctr"/>
          <a:p>
            <a:pPr algn="l">
              <a:lnSpc>
                <a:spcPct val="120000"/>
              </a:lnSpc>
            </a:pPr>
            <a:r>
              <a:rPr kumimoji="1" lang="en-US" altLang="zh-CN" sz="1600">
                <a:ln w="12700">
                  <a:noFill/>
                </a:ln>
                <a:solidFill>
                  <a:srgbClr val="527F34">
                    <a:alpha val="100000"/>
                  </a:srgbClr>
                </a:solidFill>
                <a:latin typeface="微软雅黑" panose="020B0503020204020204" charset="-122"/>
                <a:ea typeface="微软雅黑" panose="020B0503020204020204" charset="-122"/>
                <a:cs typeface="Source Han Sans CN Bold" panose="020B0800000000000000" charset="-122"/>
              </a:rPr>
              <a:t>时点动态数列</a:t>
            </a:r>
            <a:endParaRPr kumimoji="1" lang="en-US" altLang="zh-CN" sz="1600">
              <a:ln w="12700">
                <a:noFill/>
              </a:ln>
              <a:solidFill>
                <a:srgbClr val="527F34">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12" name="标题 1"/>
          <p:cNvSpPr txBox="1"/>
          <p:nvPr>
            <p:custDataLst>
              <p:tags r:id="rId10"/>
            </p:custDataLst>
          </p:nvPr>
        </p:nvSpPr>
        <p:spPr>
          <a:xfrm>
            <a:off x="6755194" y="3045556"/>
            <a:ext cx="4392000" cy="1943883"/>
          </a:xfrm>
          <a:prstGeom prst="rect">
            <a:avLst/>
          </a:prstGeom>
          <a:noFill/>
          <a:ln>
            <a:noFill/>
          </a:ln>
        </p:spPr>
        <p:txBody>
          <a:bodyPr vert="horz" wrap="square" lIns="0" tIns="0" rIns="0" bIns="0" rtlCol="0" anchor="t"/>
          <a:p>
            <a:pPr algn="l">
              <a:lnSpc>
                <a:spcPct val="150000"/>
              </a:lnSpc>
            </a:pPr>
            <a:r>
              <a:rPr kumimoji="1" lang="en-US" altLang="zh-CN" sz="1220">
                <a:ln w="12700">
                  <a:noFill/>
                </a:ln>
                <a:solidFill>
                  <a:srgbClr val="527F34">
                    <a:alpha val="100000"/>
                  </a:srgbClr>
                </a:solidFill>
                <a:latin typeface="微软雅黑" panose="020B0503020204020204" charset="-122"/>
                <a:ea typeface="微软雅黑" panose="020B0503020204020204" charset="-122"/>
                <a:cs typeface="微软雅黑" panose="020B0503020204020204" charset="-122"/>
              </a:rPr>
              <a:t>时点动态数列的统计指标也是总量指标，但指标值反映的是某一特定时点上的总量。例如，年底总人口数数列就是时点数列，它反映了每年年底的人口总数，可以用于分析人口的增减变化情况。
时点动态数列的特点是各个指标值不能相加，因为它们反映的是不同时间点上的总量。通过比较不同年份的总人口数，可以了解人口的变化趋势，如人口的增加或减少。</a:t>
            </a:r>
            <a:endParaRPr kumimoji="1" lang="en-US" altLang="zh-CN" sz="1220">
              <a:ln w="12700">
                <a:noFill/>
              </a:ln>
              <a:solidFill>
                <a:srgbClr val="527F34">
                  <a:alpha val="100000"/>
                </a:srgbClr>
              </a:solidFill>
              <a:latin typeface="微软雅黑" panose="020B0503020204020204" charset="-122"/>
              <a:ea typeface="微软雅黑" panose="020B0503020204020204" charset="-122"/>
              <a:cs typeface="微软雅黑" panose="020B0503020204020204" charset="-122"/>
            </a:endParaRPr>
          </a:p>
        </p:txBody>
      </p:sp>
      <p:sp>
        <p:nvSpPr>
          <p:cNvPr id="14" name="标题 1"/>
          <p:cNvSpPr txBox="1"/>
          <p:nvPr/>
        </p:nvSpPr>
        <p:spPr>
          <a:xfrm>
            <a:off x="785799" y="362768"/>
            <a:ext cx="180000" cy="180000"/>
          </a:xfrm>
          <a:prstGeom prst="ellipse">
            <a:avLst/>
          </a:prstGeom>
          <a:solidFill>
            <a:schemeClr val="accent1"/>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15" name="标题 1"/>
          <p:cNvSpPr txBox="1"/>
          <p:nvPr/>
        </p:nvSpPr>
        <p:spPr>
          <a:xfrm>
            <a:off x="539198" y="380768"/>
            <a:ext cx="144000" cy="144000"/>
          </a:xfrm>
          <a:prstGeom prst="ellipse">
            <a:avLst/>
          </a:prstGeom>
          <a:solidFill>
            <a:schemeClr val="accent1">
              <a:alpha val="50000"/>
            </a:schemeClr>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16" name="标题 1"/>
          <p:cNvSpPr txBox="1"/>
          <p:nvPr/>
        </p:nvSpPr>
        <p:spPr>
          <a:xfrm>
            <a:off x="328597" y="398768"/>
            <a:ext cx="108000" cy="108000"/>
          </a:xfrm>
          <a:prstGeom prst="ellipse">
            <a:avLst/>
          </a:prstGeom>
          <a:solidFill>
            <a:schemeClr val="accent1">
              <a:alpha val="20000"/>
            </a:schemeClr>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2" name="标题 1"/>
          <p:cNvSpPr txBox="1"/>
          <p:nvPr/>
        </p:nvSpPr>
        <p:spPr>
          <a:xfrm>
            <a:off x="740410" y="403225"/>
            <a:ext cx="3007995" cy="556260"/>
          </a:xfrm>
          <a:prstGeom prst="rect">
            <a:avLst/>
          </a:prstGeom>
          <a:noFill/>
          <a:ln>
            <a:noFill/>
          </a:ln>
        </p:spPr>
        <p:txBody>
          <a:bodyPr vert="horz" wrap="square" lIns="0" tIns="0" rIns="0" bIns="0" rtlCol="0" anchor="t"/>
          <a:p>
            <a:pPr algn="r">
              <a:lnSpc>
                <a:spcPct val="130000"/>
              </a:lnSpc>
            </a:pPr>
            <a:r>
              <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二、时间序列</a:t>
            </a:r>
            <a:r>
              <a:rPr kumimoji="1" lang="en-US" altLang="zh-CN"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的分类</a:t>
            </a:r>
            <a:endParaRPr kumimoji="1" lang="en-US" altLang="zh-CN"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76824" name="Rectangle 144"/>
          <p:cNvSpPr/>
          <p:nvPr/>
        </p:nvSpPr>
        <p:spPr>
          <a:xfrm>
            <a:off x="965835" y="1388110"/>
            <a:ext cx="2465070" cy="398780"/>
          </a:xfrm>
          <a:prstGeom prst="rect">
            <a:avLst/>
          </a:prstGeom>
        </p:spPr>
        <p:style>
          <a:lnRef idx="0">
            <a:srgbClr val="FFFFFF"/>
          </a:lnRef>
          <a:fillRef idx="1">
            <a:schemeClr val="accent1"/>
          </a:fillRef>
          <a:effectRef idx="0">
            <a:srgbClr val="FFFFFF"/>
          </a:effectRef>
          <a:fontRef idx="minor">
            <a:schemeClr val="lt1"/>
          </a:fontRef>
        </p:style>
        <p:txBody>
          <a:bodyPr wrap="square" anchor="t" anchorCtr="0">
            <a:spAutoFit/>
          </a:bodyPr>
          <a:p>
            <a:pPr>
              <a:spcBef>
                <a:spcPct val="20000"/>
              </a:spcBef>
              <a:buClr>
                <a:schemeClr val="tx2"/>
              </a:buClr>
              <a:buSzPct val="75000"/>
              <a:buFont typeface="Monotype Sorts"/>
            </a:pPr>
            <a:r>
              <a:rPr lang="en-US" altLang="zh-CN" sz="2000" b="1" dirty="0">
                <a:latin typeface="楷体_GB2312"/>
                <a:ea typeface="楷体_GB2312"/>
                <a:sym typeface="+mn-ea"/>
              </a:rPr>
              <a:t>1.</a:t>
            </a:r>
            <a:r>
              <a:rPr lang="zh-CN" altLang="en-US" sz="2000" b="1" dirty="0">
                <a:latin typeface="楷体_GB2312"/>
                <a:ea typeface="楷体_GB2312"/>
                <a:sym typeface="+mn-ea"/>
              </a:rPr>
              <a:t>绝对数时间序列</a:t>
            </a:r>
            <a:endParaRPr lang="zh-CN" altLang="en-US" sz="2000" b="1" dirty="0">
              <a:latin typeface="楷体_GB2312"/>
              <a:ea typeface="楷体_GB2312"/>
            </a:endParaRPr>
          </a:p>
        </p:txBody>
      </p:sp>
    </p:spTree>
    <p:custDataLst>
      <p:tags r:id="rId1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1"/>
          <p:cNvSpPr txBox="1"/>
          <p:nvPr>
            <p:custDataLst>
              <p:tags r:id="rId1"/>
            </p:custDataLst>
          </p:nvPr>
        </p:nvSpPr>
        <p:spPr>
          <a:xfrm>
            <a:off x="1227819" y="2559941"/>
            <a:ext cx="444222" cy="444220"/>
          </a:xfrm>
          <a:prstGeom prst="ellipse">
            <a:avLst/>
          </a:prstGeom>
          <a:solidFill>
            <a:schemeClr val="accent1"/>
          </a:solidFill>
          <a:ln cap="rnd">
            <a:noFill/>
            <a:prstDash val="solid"/>
            <a:round/>
          </a:ln>
          <a:effectLst>
            <a:outerShdw blurRad="254000" dist="127000" algn="ctr" rotWithShape="0">
              <a:schemeClr val="accent1">
                <a:alpha val="32000"/>
              </a:schemeClr>
            </a:outerShdw>
          </a:effectLst>
        </p:spPr>
        <p:txBody>
          <a:bodyPr vert="horz" wrap="square" lIns="91440" tIns="45720" rIns="91440" bIns="45720" rtlCol="0" anchor="ctr"/>
          <a:p>
            <a:pPr algn="ctr">
              <a:lnSpc>
                <a:spcPct val="110000"/>
              </a:lnSpc>
            </a:pPr>
            <a:endParaRPr kumimoji="1" lang="zh-CN" altLang="en-US"/>
          </a:p>
        </p:txBody>
      </p:sp>
      <p:sp>
        <p:nvSpPr>
          <p:cNvPr id="6" name="标题 1"/>
          <p:cNvSpPr txBox="1"/>
          <p:nvPr>
            <p:custDataLst>
              <p:tags r:id="rId2"/>
            </p:custDataLst>
          </p:nvPr>
        </p:nvSpPr>
        <p:spPr>
          <a:xfrm>
            <a:off x="1359932" y="2679271"/>
            <a:ext cx="179995" cy="205561"/>
          </a:xfrm>
          <a:custGeom>
            <a:avLst/>
            <a:gdLst>
              <a:gd name="connsiteX0" fmla="*/ 361901 w 630455"/>
              <a:gd name="connsiteY0" fmla="*/ 82589 h 720001"/>
              <a:gd name="connsiteX1" fmla="*/ 361901 w 630455"/>
              <a:gd name="connsiteY1" fmla="*/ 203034 h 720001"/>
              <a:gd name="connsiteX2" fmla="*/ 427179 w 630455"/>
              <a:gd name="connsiteY2" fmla="*/ 268312 h 720001"/>
              <a:gd name="connsiteX3" fmla="*/ 547624 w 630455"/>
              <a:gd name="connsiteY3" fmla="*/ 268312 h 720001"/>
              <a:gd name="connsiteX4" fmla="*/ 113812 w 630455"/>
              <a:gd name="connsiteY4" fmla="*/ 0 h 720001"/>
              <a:gd name="connsiteX5" fmla="*/ 338847 w 630455"/>
              <a:gd name="connsiteY5" fmla="*/ 0 h 720001"/>
              <a:gd name="connsiteX6" fmla="*/ 340465 w 630455"/>
              <a:gd name="connsiteY6" fmla="*/ 162 h 720001"/>
              <a:gd name="connsiteX7" fmla="*/ 340789 w 630455"/>
              <a:gd name="connsiteY7" fmla="*/ 162 h 720001"/>
              <a:gd name="connsiteX8" fmla="*/ 344106 w 630455"/>
              <a:gd name="connsiteY8" fmla="*/ 809 h 720001"/>
              <a:gd name="connsiteX9" fmla="*/ 344186 w 630455"/>
              <a:gd name="connsiteY9" fmla="*/ 809 h 720001"/>
              <a:gd name="connsiteX10" fmla="*/ 347422 w 630455"/>
              <a:gd name="connsiteY10" fmla="*/ 1942 h 720001"/>
              <a:gd name="connsiteX11" fmla="*/ 347503 w 630455"/>
              <a:gd name="connsiteY11" fmla="*/ 1942 h 720001"/>
              <a:gd name="connsiteX12" fmla="*/ 349040 w 630455"/>
              <a:gd name="connsiteY12" fmla="*/ 2670 h 720001"/>
              <a:gd name="connsiteX13" fmla="*/ 349121 w 630455"/>
              <a:gd name="connsiteY13" fmla="*/ 2670 h 720001"/>
              <a:gd name="connsiteX14" fmla="*/ 350576 w 630455"/>
              <a:gd name="connsiteY14" fmla="*/ 3479 h 720001"/>
              <a:gd name="connsiteX15" fmla="*/ 350819 w 630455"/>
              <a:gd name="connsiteY15" fmla="*/ 3640 h 720001"/>
              <a:gd name="connsiteX16" fmla="*/ 352033 w 630455"/>
              <a:gd name="connsiteY16" fmla="*/ 4449 h 720001"/>
              <a:gd name="connsiteX17" fmla="*/ 352194 w 630455"/>
              <a:gd name="connsiteY17" fmla="*/ 4530 h 720001"/>
              <a:gd name="connsiteX18" fmla="*/ 353408 w 630455"/>
              <a:gd name="connsiteY18" fmla="*/ 5501 h 720001"/>
              <a:gd name="connsiteX19" fmla="*/ 353651 w 630455"/>
              <a:gd name="connsiteY19" fmla="*/ 5743 h 720001"/>
              <a:gd name="connsiteX20" fmla="*/ 354864 w 630455"/>
              <a:gd name="connsiteY20" fmla="*/ 6876 h 720001"/>
              <a:gd name="connsiteX21" fmla="*/ 623418 w 630455"/>
              <a:gd name="connsiteY21" fmla="*/ 275430 h 720001"/>
              <a:gd name="connsiteX22" fmla="*/ 624551 w 630455"/>
              <a:gd name="connsiteY22" fmla="*/ 276643 h 720001"/>
              <a:gd name="connsiteX23" fmla="*/ 624793 w 630455"/>
              <a:gd name="connsiteY23" fmla="*/ 276886 h 720001"/>
              <a:gd name="connsiteX24" fmla="*/ 625764 w 630455"/>
              <a:gd name="connsiteY24" fmla="*/ 278180 h 720001"/>
              <a:gd name="connsiteX25" fmla="*/ 625845 w 630455"/>
              <a:gd name="connsiteY25" fmla="*/ 278342 h 720001"/>
              <a:gd name="connsiteX26" fmla="*/ 626734 w 630455"/>
              <a:gd name="connsiteY26" fmla="*/ 279637 h 720001"/>
              <a:gd name="connsiteX27" fmla="*/ 626896 w 630455"/>
              <a:gd name="connsiteY27" fmla="*/ 279798 h 720001"/>
              <a:gd name="connsiteX28" fmla="*/ 627705 w 630455"/>
              <a:gd name="connsiteY28" fmla="*/ 281254 h 720001"/>
              <a:gd name="connsiteX29" fmla="*/ 628433 w 630455"/>
              <a:gd name="connsiteY29" fmla="*/ 282791 h 720001"/>
              <a:gd name="connsiteX30" fmla="*/ 629646 w 630455"/>
              <a:gd name="connsiteY30" fmla="*/ 286107 h 720001"/>
              <a:gd name="connsiteX31" fmla="*/ 630293 w 630455"/>
              <a:gd name="connsiteY31" fmla="*/ 289424 h 720001"/>
              <a:gd name="connsiteX32" fmla="*/ 630293 w 630455"/>
              <a:gd name="connsiteY32" fmla="*/ 289667 h 720001"/>
              <a:gd name="connsiteX33" fmla="*/ 630455 w 630455"/>
              <a:gd name="connsiteY33" fmla="*/ 291285 h 720001"/>
              <a:gd name="connsiteX34" fmla="*/ 630455 w 630455"/>
              <a:gd name="connsiteY34" fmla="*/ 292579 h 720001"/>
              <a:gd name="connsiteX35" fmla="*/ 630455 w 630455"/>
              <a:gd name="connsiteY35" fmla="*/ 606189 h 720001"/>
              <a:gd name="connsiteX36" fmla="*/ 516644 w 630455"/>
              <a:gd name="connsiteY36" fmla="*/ 720001 h 720001"/>
              <a:gd name="connsiteX37" fmla="*/ 113812 w 630455"/>
              <a:gd name="connsiteY37" fmla="*/ 720001 h 720001"/>
              <a:gd name="connsiteX38" fmla="*/ 0 w 630455"/>
              <a:gd name="connsiteY38" fmla="*/ 606189 h 720001"/>
              <a:gd name="connsiteX39" fmla="*/ 0 w 630455"/>
              <a:gd name="connsiteY39" fmla="*/ 113812 h 720001"/>
              <a:gd name="connsiteX40" fmla="*/ 113812 w 630455"/>
              <a:gd name="connsiteY40" fmla="*/ 0 h 720001"/>
            </a:gdLst>
            <a:ahLst/>
            <a:cxnLst/>
            <a:rect l="l" t="t" r="r" b="b"/>
            <a:pathLst>
              <a:path w="630455" h="720001">
                <a:moveTo>
                  <a:pt x="361901" y="82589"/>
                </a:moveTo>
                <a:lnTo>
                  <a:pt x="361901" y="203034"/>
                </a:lnTo>
                <a:cubicBezTo>
                  <a:pt x="361901" y="239030"/>
                  <a:pt x="391183" y="268312"/>
                  <a:pt x="427179" y="268312"/>
                </a:cubicBezTo>
                <a:lnTo>
                  <a:pt x="547624" y="268312"/>
                </a:lnTo>
                <a:close/>
                <a:moveTo>
                  <a:pt x="113812" y="0"/>
                </a:moveTo>
                <a:lnTo>
                  <a:pt x="338847" y="0"/>
                </a:lnTo>
                <a:cubicBezTo>
                  <a:pt x="339414" y="81"/>
                  <a:pt x="339899" y="81"/>
                  <a:pt x="340465" y="162"/>
                </a:cubicBezTo>
                <a:lnTo>
                  <a:pt x="340789" y="162"/>
                </a:lnTo>
                <a:cubicBezTo>
                  <a:pt x="341922" y="324"/>
                  <a:pt x="343054" y="485"/>
                  <a:pt x="344106" y="809"/>
                </a:cubicBezTo>
                <a:lnTo>
                  <a:pt x="344186" y="809"/>
                </a:lnTo>
                <a:cubicBezTo>
                  <a:pt x="345238" y="1052"/>
                  <a:pt x="346371" y="1456"/>
                  <a:pt x="347422" y="1942"/>
                </a:cubicBezTo>
                <a:lnTo>
                  <a:pt x="347503" y="1942"/>
                </a:lnTo>
                <a:cubicBezTo>
                  <a:pt x="348069" y="2184"/>
                  <a:pt x="348555" y="2427"/>
                  <a:pt x="349040" y="2670"/>
                </a:cubicBezTo>
                <a:lnTo>
                  <a:pt x="349121" y="2670"/>
                </a:lnTo>
                <a:cubicBezTo>
                  <a:pt x="349606" y="2912"/>
                  <a:pt x="350091" y="3155"/>
                  <a:pt x="350576" y="3479"/>
                </a:cubicBezTo>
                <a:cubicBezTo>
                  <a:pt x="350657" y="3560"/>
                  <a:pt x="350739" y="3560"/>
                  <a:pt x="350819" y="3640"/>
                </a:cubicBezTo>
                <a:cubicBezTo>
                  <a:pt x="351224" y="3883"/>
                  <a:pt x="351628" y="4126"/>
                  <a:pt x="352033" y="4449"/>
                </a:cubicBezTo>
                <a:cubicBezTo>
                  <a:pt x="352113" y="4449"/>
                  <a:pt x="352113" y="4530"/>
                  <a:pt x="352194" y="4530"/>
                </a:cubicBezTo>
                <a:lnTo>
                  <a:pt x="353408" y="5501"/>
                </a:lnTo>
                <a:lnTo>
                  <a:pt x="353651" y="5743"/>
                </a:lnTo>
                <a:cubicBezTo>
                  <a:pt x="354055" y="6148"/>
                  <a:pt x="354459" y="6472"/>
                  <a:pt x="354864" y="6876"/>
                </a:cubicBezTo>
                <a:lnTo>
                  <a:pt x="623418" y="275430"/>
                </a:lnTo>
                <a:cubicBezTo>
                  <a:pt x="623822" y="275835"/>
                  <a:pt x="624227" y="276239"/>
                  <a:pt x="624551" y="276643"/>
                </a:cubicBezTo>
                <a:lnTo>
                  <a:pt x="624793" y="276886"/>
                </a:lnTo>
                <a:cubicBezTo>
                  <a:pt x="625117" y="277291"/>
                  <a:pt x="625440" y="277776"/>
                  <a:pt x="625764" y="278180"/>
                </a:cubicBezTo>
                <a:cubicBezTo>
                  <a:pt x="625764" y="278261"/>
                  <a:pt x="625845" y="278342"/>
                  <a:pt x="625845" y="278342"/>
                </a:cubicBezTo>
                <a:cubicBezTo>
                  <a:pt x="626168" y="278747"/>
                  <a:pt x="626491" y="279232"/>
                  <a:pt x="626734" y="279637"/>
                </a:cubicBezTo>
                <a:cubicBezTo>
                  <a:pt x="626815" y="279637"/>
                  <a:pt x="626815" y="279717"/>
                  <a:pt x="626896" y="279798"/>
                </a:cubicBezTo>
                <a:cubicBezTo>
                  <a:pt x="627139" y="280284"/>
                  <a:pt x="627462" y="280769"/>
                  <a:pt x="627705" y="281254"/>
                </a:cubicBezTo>
                <a:cubicBezTo>
                  <a:pt x="627948" y="281739"/>
                  <a:pt x="628190" y="282225"/>
                  <a:pt x="628433" y="282791"/>
                </a:cubicBezTo>
                <a:cubicBezTo>
                  <a:pt x="628918" y="283843"/>
                  <a:pt x="629323" y="284975"/>
                  <a:pt x="629646" y="286107"/>
                </a:cubicBezTo>
                <a:cubicBezTo>
                  <a:pt x="629889" y="287159"/>
                  <a:pt x="630132" y="288291"/>
                  <a:pt x="630293" y="289424"/>
                </a:cubicBezTo>
                <a:lnTo>
                  <a:pt x="630293" y="289667"/>
                </a:lnTo>
                <a:cubicBezTo>
                  <a:pt x="630374" y="290152"/>
                  <a:pt x="630455" y="290718"/>
                  <a:pt x="630455" y="291285"/>
                </a:cubicBezTo>
                <a:lnTo>
                  <a:pt x="630455" y="292579"/>
                </a:lnTo>
                <a:lnTo>
                  <a:pt x="630455" y="606189"/>
                </a:lnTo>
                <a:cubicBezTo>
                  <a:pt x="630455" y="668959"/>
                  <a:pt x="579414" y="720001"/>
                  <a:pt x="516644" y="720001"/>
                </a:cubicBezTo>
                <a:lnTo>
                  <a:pt x="113812" y="720001"/>
                </a:lnTo>
                <a:cubicBezTo>
                  <a:pt x="51042" y="720001"/>
                  <a:pt x="0" y="668959"/>
                  <a:pt x="0" y="606189"/>
                </a:cubicBezTo>
                <a:lnTo>
                  <a:pt x="0" y="113812"/>
                </a:lnTo>
                <a:cubicBezTo>
                  <a:pt x="0" y="51042"/>
                  <a:pt x="51042" y="0"/>
                  <a:pt x="113812" y="0"/>
                </a:cubicBezTo>
                <a:close/>
              </a:path>
            </a:pathLst>
          </a:custGeom>
          <a:solidFill>
            <a:schemeClr val="bg1"/>
          </a:solidFill>
          <a:ln cap="sq">
            <a:noFill/>
            <a:prstDash val="solid"/>
          </a:ln>
        </p:spPr>
        <p:txBody>
          <a:bodyPr vert="horz" wrap="square" lIns="91440" tIns="45720" rIns="91440" bIns="45720" rtlCol="0" anchor="t"/>
          <a:p>
            <a:pPr algn="l">
              <a:lnSpc>
                <a:spcPct val="110000"/>
              </a:lnSpc>
            </a:pPr>
            <a:endParaRPr kumimoji="1" lang="zh-CN" altLang="en-US"/>
          </a:p>
        </p:txBody>
      </p:sp>
      <p:sp>
        <p:nvSpPr>
          <p:cNvPr id="7" name="标题 1"/>
          <p:cNvSpPr txBox="1"/>
          <p:nvPr>
            <p:custDataLst>
              <p:tags r:id="rId3"/>
            </p:custDataLst>
          </p:nvPr>
        </p:nvSpPr>
        <p:spPr>
          <a:xfrm>
            <a:off x="1796296" y="2426220"/>
            <a:ext cx="3679198" cy="720000"/>
          </a:xfrm>
          <a:prstGeom prst="rect">
            <a:avLst/>
          </a:prstGeom>
          <a:noFill/>
          <a:ln cap="sq">
            <a:noFill/>
          </a:ln>
          <a:effectLst/>
        </p:spPr>
        <p:txBody>
          <a:bodyPr vert="horz" wrap="square" lIns="0" tIns="0" rIns="0" bIns="0" rtlCol="0" anchor="ctr"/>
          <a:p>
            <a:pPr algn="l">
              <a:lnSpc>
                <a:spcPct val="130000"/>
              </a:lnSpc>
            </a:pPr>
            <a:r>
              <a:rPr kumimoji="1" lang="en-US" altLang="zh-CN" sz="1600">
                <a:ln w="12700">
                  <a:noFill/>
                </a:ln>
                <a:solidFill>
                  <a:srgbClr val="375623">
                    <a:alpha val="100000"/>
                  </a:srgbClr>
                </a:solidFill>
                <a:latin typeface="微软雅黑" panose="020B0503020204020204" charset="-122"/>
                <a:ea typeface="微软雅黑" panose="020B0503020204020204" charset="-122"/>
                <a:cs typeface="Source Han Sans CN Bold" panose="020B0800000000000000" charset="-122"/>
              </a:rPr>
              <a:t>2.</a:t>
            </a:r>
            <a:r>
              <a:rPr kumimoji="1" lang="zh-CN" altLang="en-US" sz="1600">
                <a:ln w="12700">
                  <a:noFill/>
                </a:ln>
                <a:solidFill>
                  <a:srgbClr val="375623">
                    <a:alpha val="100000"/>
                  </a:srgbClr>
                </a:solidFill>
                <a:latin typeface="微软雅黑" panose="020B0503020204020204" charset="-122"/>
                <a:ea typeface="微软雅黑" panose="020B0503020204020204" charset="-122"/>
                <a:cs typeface="Source Han Sans CN Bold" panose="020B0800000000000000" charset="-122"/>
              </a:rPr>
              <a:t>相对数动态数列</a:t>
            </a:r>
            <a:endParaRPr kumimoji="1" lang="zh-CN" altLang="en-US" sz="1600">
              <a:ln w="12700">
                <a:noFill/>
              </a:ln>
              <a:solidFill>
                <a:srgbClr val="375623">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8" name="标题 1"/>
          <p:cNvSpPr txBox="1"/>
          <p:nvPr>
            <p:custDataLst>
              <p:tags r:id="rId4"/>
            </p:custDataLst>
          </p:nvPr>
        </p:nvSpPr>
        <p:spPr>
          <a:xfrm>
            <a:off x="1251817" y="3288277"/>
            <a:ext cx="4223677" cy="1542865"/>
          </a:xfrm>
          <a:prstGeom prst="rect">
            <a:avLst/>
          </a:prstGeom>
          <a:solidFill>
            <a:schemeClr val="accent3"/>
          </a:solidFill>
          <a:ln>
            <a:noFill/>
          </a:ln>
        </p:spPr>
        <p:txBody>
          <a:bodyPr vert="horz" wrap="square" lIns="0" tIns="0" rIns="0" bIns="0" rtlCol="0" anchor="t"/>
          <a:p>
            <a:pPr algn="l">
              <a:lnSpc>
                <a:spcPct val="150000"/>
              </a:lnSpc>
            </a:pPr>
            <a:r>
              <a:rPr kumimoji="1" lang="en-US" altLang="zh-CN" sz="1400">
                <a:ln w="12700">
                  <a:noFill/>
                </a:ln>
                <a:solidFill>
                  <a:schemeClr val="tx1">
                    <a:alpha val="100000"/>
                  </a:schemeClr>
                </a:solidFill>
                <a:latin typeface="微软雅黑" panose="020B0503020204020204" charset="-122"/>
                <a:ea typeface="微软雅黑" panose="020B0503020204020204" charset="-122"/>
                <a:cs typeface="微软雅黑" panose="020B0503020204020204" charset="-122"/>
                <a:sym typeface="+mn-ea"/>
              </a:rPr>
              <a:t>相对数动态数列的统计指标是相对指标，它可以反映相互联系的现象之间的发展变化过程。例如，城镇居民家庭恩格尔系数数列就是相对数时间序列，它反映了居民食品类支出在居民总支出中的比重变化情况。
</a:t>
            </a:r>
            <a:endParaRPr kumimoji="1" lang="en-US" altLang="zh-CN" sz="1400">
              <a:ln w="12700">
                <a:noFill/>
              </a:ln>
              <a:solidFill>
                <a:schemeClr val="tx1">
                  <a:alpha val="100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9" name="标题 1"/>
          <p:cNvSpPr txBox="1"/>
          <p:nvPr>
            <p:custDataLst>
              <p:tags r:id="rId5"/>
            </p:custDataLst>
          </p:nvPr>
        </p:nvSpPr>
        <p:spPr>
          <a:xfrm>
            <a:off x="5990009" y="2559941"/>
            <a:ext cx="444222" cy="444220"/>
          </a:xfrm>
          <a:prstGeom prst="ellipse">
            <a:avLst/>
          </a:prstGeom>
          <a:solidFill>
            <a:schemeClr val="accent1"/>
          </a:solidFill>
          <a:ln cap="rnd">
            <a:noFill/>
            <a:prstDash val="solid"/>
            <a:round/>
          </a:ln>
          <a:effectLst>
            <a:outerShdw blurRad="254000" dist="127000" algn="ctr" rotWithShape="0">
              <a:schemeClr val="accent1">
                <a:alpha val="32000"/>
              </a:schemeClr>
            </a:outerShdw>
          </a:effectLst>
        </p:spPr>
        <p:txBody>
          <a:bodyPr vert="horz" wrap="square" lIns="91440" tIns="45720" rIns="91440" bIns="45720" rtlCol="0" anchor="ctr"/>
          <a:p>
            <a:pPr algn="ctr">
              <a:lnSpc>
                <a:spcPct val="110000"/>
              </a:lnSpc>
            </a:pPr>
            <a:endParaRPr kumimoji="1" lang="zh-CN" altLang="en-US"/>
          </a:p>
        </p:txBody>
      </p:sp>
      <p:sp>
        <p:nvSpPr>
          <p:cNvPr id="10" name="标题 1"/>
          <p:cNvSpPr txBox="1"/>
          <p:nvPr>
            <p:custDataLst>
              <p:tags r:id="rId6"/>
            </p:custDataLst>
          </p:nvPr>
        </p:nvSpPr>
        <p:spPr>
          <a:xfrm>
            <a:off x="6098003" y="2673586"/>
            <a:ext cx="216443" cy="209460"/>
          </a:xfrm>
          <a:custGeom>
            <a:avLst/>
            <a:gdLst>
              <a:gd name="connsiteX0" fmla="*/ 311954 w 744004"/>
              <a:gd name="connsiteY0" fmla="*/ 337123 h 720001"/>
              <a:gd name="connsiteX1" fmla="*/ 168770 w 744004"/>
              <a:gd name="connsiteY1" fmla="*/ 337123 h 720001"/>
              <a:gd name="connsiteX2" fmla="*/ 49673 w 744004"/>
              <a:gd name="connsiteY2" fmla="*/ 287618 h 720001"/>
              <a:gd name="connsiteX3" fmla="*/ 167 w 744004"/>
              <a:gd name="connsiteY3" fmla="*/ 168520 h 720001"/>
              <a:gd name="connsiteX4" fmla="*/ 49590 w 744004"/>
              <a:gd name="connsiteY4" fmla="*/ 49507 h 720001"/>
              <a:gd name="connsiteX5" fmla="*/ 168687 w 744004"/>
              <a:gd name="connsiteY5" fmla="*/ 0 h 720001"/>
              <a:gd name="connsiteX6" fmla="*/ 287784 w 744004"/>
              <a:gd name="connsiteY6" fmla="*/ 49507 h 720001"/>
              <a:gd name="connsiteX7" fmla="*/ 337290 w 744004"/>
              <a:gd name="connsiteY7" fmla="*/ 168604 h 720001"/>
              <a:gd name="connsiteX8" fmla="*/ 337290 w 744004"/>
              <a:gd name="connsiteY8" fmla="*/ 311787 h 720001"/>
              <a:gd name="connsiteX9" fmla="*/ 311954 w 744004"/>
              <a:gd name="connsiteY9" fmla="*/ 337123 h 720001"/>
              <a:gd name="connsiteX10" fmla="*/ 575401 w 744004"/>
              <a:gd name="connsiteY10" fmla="*/ 337207 h 720001"/>
              <a:gd name="connsiteX11" fmla="*/ 432218 w 744004"/>
              <a:gd name="connsiteY11" fmla="*/ 337207 h 720001"/>
              <a:gd name="connsiteX12" fmla="*/ 406882 w 744004"/>
              <a:gd name="connsiteY12" fmla="*/ 311870 h 720001"/>
              <a:gd name="connsiteX13" fmla="*/ 406882 w 744004"/>
              <a:gd name="connsiteY13" fmla="*/ 168687 h 720001"/>
              <a:gd name="connsiteX14" fmla="*/ 456387 w 744004"/>
              <a:gd name="connsiteY14" fmla="*/ 49590 h 720001"/>
              <a:gd name="connsiteX15" fmla="*/ 575401 w 744004"/>
              <a:gd name="connsiteY15" fmla="*/ 0 h 720001"/>
              <a:gd name="connsiteX16" fmla="*/ 694498 w 744004"/>
              <a:gd name="connsiteY16" fmla="*/ 49507 h 720001"/>
              <a:gd name="connsiteX17" fmla="*/ 744004 w 744004"/>
              <a:gd name="connsiteY17" fmla="*/ 168604 h 720001"/>
              <a:gd name="connsiteX18" fmla="*/ 694498 w 744004"/>
              <a:gd name="connsiteY18" fmla="*/ 287701 h 720001"/>
              <a:gd name="connsiteX19" fmla="*/ 575401 w 744004"/>
              <a:gd name="connsiteY19" fmla="*/ 337207 h 720001"/>
              <a:gd name="connsiteX20" fmla="*/ 168604 w 744004"/>
              <a:gd name="connsiteY20" fmla="*/ 720001 h 720001"/>
              <a:gd name="connsiteX21" fmla="*/ 49507 w 744004"/>
              <a:gd name="connsiteY21" fmla="*/ 670495 h 720001"/>
              <a:gd name="connsiteX22" fmla="*/ 0 w 744004"/>
              <a:gd name="connsiteY22" fmla="*/ 551398 h 720001"/>
              <a:gd name="connsiteX23" fmla="*/ 49507 w 744004"/>
              <a:gd name="connsiteY23" fmla="*/ 432301 h 720001"/>
              <a:gd name="connsiteX24" fmla="*/ 168687 w 744004"/>
              <a:gd name="connsiteY24" fmla="*/ 382879 h 720001"/>
              <a:gd name="connsiteX25" fmla="*/ 311871 w 744004"/>
              <a:gd name="connsiteY25" fmla="*/ 382879 h 720001"/>
              <a:gd name="connsiteX26" fmla="*/ 337207 w 744004"/>
              <a:gd name="connsiteY26" fmla="*/ 408215 h 720001"/>
              <a:gd name="connsiteX27" fmla="*/ 337207 w 744004"/>
              <a:gd name="connsiteY27" fmla="*/ 551398 h 720001"/>
              <a:gd name="connsiteX28" fmla="*/ 287701 w 744004"/>
              <a:gd name="connsiteY28" fmla="*/ 670495 h 720001"/>
              <a:gd name="connsiteX29" fmla="*/ 168604 w 744004"/>
              <a:gd name="connsiteY29" fmla="*/ 720001 h 720001"/>
              <a:gd name="connsiteX30" fmla="*/ 575401 w 744004"/>
              <a:gd name="connsiteY30" fmla="*/ 720001 h 720001"/>
              <a:gd name="connsiteX31" fmla="*/ 456304 w 744004"/>
              <a:gd name="connsiteY31" fmla="*/ 670495 h 720001"/>
              <a:gd name="connsiteX32" fmla="*/ 406798 w 744004"/>
              <a:gd name="connsiteY32" fmla="*/ 551398 h 720001"/>
              <a:gd name="connsiteX33" fmla="*/ 406798 w 744004"/>
              <a:gd name="connsiteY33" fmla="*/ 408215 h 720001"/>
              <a:gd name="connsiteX34" fmla="*/ 432218 w 744004"/>
              <a:gd name="connsiteY34" fmla="*/ 382879 h 720001"/>
              <a:gd name="connsiteX35" fmla="*/ 575401 w 744004"/>
              <a:gd name="connsiteY35" fmla="*/ 382879 h 720001"/>
              <a:gd name="connsiteX36" fmla="*/ 694498 w 744004"/>
              <a:gd name="connsiteY36" fmla="*/ 432385 h 720001"/>
              <a:gd name="connsiteX37" fmla="*/ 744004 w 744004"/>
              <a:gd name="connsiteY37" fmla="*/ 551398 h 720001"/>
              <a:gd name="connsiteX38" fmla="*/ 694498 w 744004"/>
              <a:gd name="connsiteY38" fmla="*/ 670495 h 720001"/>
              <a:gd name="connsiteX39" fmla="*/ 575401 w 744004"/>
              <a:gd name="connsiteY39" fmla="*/ 720001 h 720001"/>
            </a:gdLst>
            <a:ahLst/>
            <a:cxnLst/>
            <a:rect l="l" t="t" r="r" b="b"/>
            <a:pathLst>
              <a:path w="744004" h="720001">
                <a:moveTo>
                  <a:pt x="311954" y="337123"/>
                </a:moveTo>
                <a:lnTo>
                  <a:pt x="168770" y="337123"/>
                </a:lnTo>
                <a:cubicBezTo>
                  <a:pt x="123932" y="337123"/>
                  <a:pt x="81594" y="319538"/>
                  <a:pt x="49673" y="287618"/>
                </a:cubicBezTo>
                <a:cubicBezTo>
                  <a:pt x="17753" y="255697"/>
                  <a:pt x="167" y="213442"/>
                  <a:pt x="167" y="168520"/>
                </a:cubicBezTo>
                <a:cubicBezTo>
                  <a:pt x="167" y="123598"/>
                  <a:pt x="17669" y="81427"/>
                  <a:pt x="49590" y="49507"/>
                </a:cubicBezTo>
                <a:cubicBezTo>
                  <a:pt x="81510" y="17586"/>
                  <a:pt x="123848" y="0"/>
                  <a:pt x="168687" y="0"/>
                </a:cubicBezTo>
                <a:cubicBezTo>
                  <a:pt x="213526" y="0"/>
                  <a:pt x="255864" y="17586"/>
                  <a:pt x="287784" y="49507"/>
                </a:cubicBezTo>
                <a:cubicBezTo>
                  <a:pt x="319705" y="81427"/>
                  <a:pt x="337290" y="123682"/>
                  <a:pt x="337290" y="168604"/>
                </a:cubicBezTo>
                <a:lnTo>
                  <a:pt x="337290" y="311787"/>
                </a:lnTo>
                <a:cubicBezTo>
                  <a:pt x="337290" y="325789"/>
                  <a:pt x="325956" y="337123"/>
                  <a:pt x="311954" y="337123"/>
                </a:cubicBezTo>
                <a:close/>
                <a:moveTo>
                  <a:pt x="575401" y="337207"/>
                </a:moveTo>
                <a:lnTo>
                  <a:pt x="432218" y="337207"/>
                </a:lnTo>
                <a:cubicBezTo>
                  <a:pt x="418216" y="337207"/>
                  <a:pt x="406882" y="325872"/>
                  <a:pt x="406882" y="311870"/>
                </a:cubicBezTo>
                <a:lnTo>
                  <a:pt x="406882" y="168687"/>
                </a:lnTo>
                <a:cubicBezTo>
                  <a:pt x="406882" y="123849"/>
                  <a:pt x="424467" y="81510"/>
                  <a:pt x="456387" y="49590"/>
                </a:cubicBezTo>
                <a:cubicBezTo>
                  <a:pt x="488308" y="17669"/>
                  <a:pt x="530563" y="0"/>
                  <a:pt x="575401" y="0"/>
                </a:cubicBezTo>
                <a:cubicBezTo>
                  <a:pt x="620240" y="0"/>
                  <a:pt x="662578" y="17586"/>
                  <a:pt x="694498" y="49507"/>
                </a:cubicBezTo>
                <a:cubicBezTo>
                  <a:pt x="726419" y="81427"/>
                  <a:pt x="744004" y="123765"/>
                  <a:pt x="744004" y="168604"/>
                </a:cubicBezTo>
                <a:cubicBezTo>
                  <a:pt x="744004" y="213442"/>
                  <a:pt x="726419" y="255780"/>
                  <a:pt x="694498" y="287701"/>
                </a:cubicBezTo>
                <a:cubicBezTo>
                  <a:pt x="662578" y="319621"/>
                  <a:pt x="620323" y="337207"/>
                  <a:pt x="575401" y="337207"/>
                </a:cubicBezTo>
                <a:close/>
                <a:moveTo>
                  <a:pt x="168604" y="720001"/>
                </a:moveTo>
                <a:cubicBezTo>
                  <a:pt x="123682" y="720001"/>
                  <a:pt x="81427" y="702416"/>
                  <a:pt x="49507" y="670495"/>
                </a:cubicBezTo>
                <a:cubicBezTo>
                  <a:pt x="17586" y="638575"/>
                  <a:pt x="0" y="596320"/>
                  <a:pt x="0" y="551398"/>
                </a:cubicBezTo>
                <a:cubicBezTo>
                  <a:pt x="0" y="506476"/>
                  <a:pt x="17586" y="464221"/>
                  <a:pt x="49507" y="432301"/>
                </a:cubicBezTo>
                <a:cubicBezTo>
                  <a:pt x="81510" y="400464"/>
                  <a:pt x="123848" y="382879"/>
                  <a:pt x="168687" y="382879"/>
                </a:cubicBezTo>
                <a:lnTo>
                  <a:pt x="311871" y="382879"/>
                </a:lnTo>
                <a:cubicBezTo>
                  <a:pt x="325872" y="382879"/>
                  <a:pt x="337207" y="394297"/>
                  <a:pt x="337207" y="408215"/>
                </a:cubicBezTo>
                <a:lnTo>
                  <a:pt x="337207" y="551398"/>
                </a:lnTo>
                <a:cubicBezTo>
                  <a:pt x="337207" y="596237"/>
                  <a:pt x="319621" y="638575"/>
                  <a:pt x="287701" y="670495"/>
                </a:cubicBezTo>
                <a:cubicBezTo>
                  <a:pt x="255781" y="702416"/>
                  <a:pt x="213526" y="720001"/>
                  <a:pt x="168604" y="720001"/>
                </a:cubicBezTo>
                <a:close/>
                <a:moveTo>
                  <a:pt x="575401" y="720001"/>
                </a:moveTo>
                <a:cubicBezTo>
                  <a:pt x="530563" y="720001"/>
                  <a:pt x="488224" y="702416"/>
                  <a:pt x="456304" y="670495"/>
                </a:cubicBezTo>
                <a:cubicBezTo>
                  <a:pt x="424383" y="638575"/>
                  <a:pt x="406798" y="596320"/>
                  <a:pt x="406798" y="551398"/>
                </a:cubicBezTo>
                <a:lnTo>
                  <a:pt x="406798" y="408215"/>
                </a:lnTo>
                <a:cubicBezTo>
                  <a:pt x="406882" y="394213"/>
                  <a:pt x="418216" y="382879"/>
                  <a:pt x="432218" y="382879"/>
                </a:cubicBezTo>
                <a:lnTo>
                  <a:pt x="575401" y="382879"/>
                </a:lnTo>
                <a:cubicBezTo>
                  <a:pt x="620240" y="382879"/>
                  <a:pt x="662578" y="400464"/>
                  <a:pt x="694498" y="432385"/>
                </a:cubicBezTo>
                <a:cubicBezTo>
                  <a:pt x="726419" y="464305"/>
                  <a:pt x="744004" y="506560"/>
                  <a:pt x="744004" y="551398"/>
                </a:cubicBezTo>
                <a:cubicBezTo>
                  <a:pt x="744004" y="596237"/>
                  <a:pt x="726419" y="638575"/>
                  <a:pt x="694498" y="670495"/>
                </a:cubicBezTo>
                <a:cubicBezTo>
                  <a:pt x="662578" y="702416"/>
                  <a:pt x="620323" y="720001"/>
                  <a:pt x="575401" y="720001"/>
                </a:cubicBezTo>
                <a:close/>
              </a:path>
            </a:pathLst>
          </a:custGeom>
          <a:solidFill>
            <a:schemeClr val="bg1"/>
          </a:solidFill>
          <a:ln cap="rnd">
            <a:noFill/>
            <a:prstDash val="solid"/>
            <a:round/>
          </a:ln>
          <a:effectLst/>
        </p:spPr>
        <p:txBody>
          <a:bodyPr vert="horz" wrap="square" lIns="91440" tIns="45720" rIns="91440" bIns="45720" rtlCol="0" anchor="ctr"/>
          <a:p>
            <a:pPr algn="ctr">
              <a:lnSpc>
                <a:spcPct val="110000"/>
              </a:lnSpc>
            </a:pPr>
            <a:endParaRPr kumimoji="1" lang="zh-CN" altLang="en-US"/>
          </a:p>
        </p:txBody>
      </p:sp>
      <p:sp>
        <p:nvSpPr>
          <p:cNvPr id="11" name="标题 1"/>
          <p:cNvSpPr txBox="1"/>
          <p:nvPr>
            <p:custDataLst>
              <p:tags r:id="rId7"/>
            </p:custDataLst>
          </p:nvPr>
        </p:nvSpPr>
        <p:spPr>
          <a:xfrm>
            <a:off x="6623212" y="2426220"/>
            <a:ext cx="3679197" cy="720000"/>
          </a:xfrm>
          <a:prstGeom prst="rect">
            <a:avLst/>
          </a:prstGeom>
          <a:noFill/>
          <a:ln cap="sq">
            <a:noFill/>
          </a:ln>
          <a:effectLst/>
        </p:spPr>
        <p:txBody>
          <a:bodyPr vert="horz" wrap="square" lIns="0" tIns="0" rIns="0" bIns="0" rtlCol="0" anchor="ctr"/>
          <a:p>
            <a:pPr algn="l">
              <a:lnSpc>
                <a:spcPct val="130000"/>
              </a:lnSpc>
            </a:pPr>
            <a:r>
              <a:rPr kumimoji="1" lang="en-US" altLang="zh-CN" sz="1600">
                <a:ln w="12700">
                  <a:noFill/>
                </a:ln>
                <a:solidFill>
                  <a:srgbClr val="375623">
                    <a:alpha val="100000"/>
                  </a:srgbClr>
                </a:solidFill>
                <a:latin typeface="微软雅黑" panose="020B0503020204020204" charset="-122"/>
                <a:ea typeface="微软雅黑" panose="020B0503020204020204" charset="-122"/>
                <a:cs typeface="Source Han Sans CN Bold" panose="020B0800000000000000" charset="-122"/>
              </a:rPr>
              <a:t>3.平均数动态数列</a:t>
            </a:r>
            <a:endParaRPr kumimoji="1" lang="en-US" altLang="zh-CN" sz="1600">
              <a:ln w="12700">
                <a:noFill/>
              </a:ln>
              <a:solidFill>
                <a:srgbClr val="375623">
                  <a:alpha val="100000"/>
                </a:srgbClr>
              </a:solidFill>
              <a:latin typeface="微软雅黑" panose="020B0503020204020204" charset="-122"/>
              <a:ea typeface="微软雅黑" panose="020B0503020204020204" charset="-122"/>
              <a:cs typeface="Source Han Sans CN Bold" panose="020B0800000000000000" charset="-122"/>
            </a:endParaRPr>
          </a:p>
        </p:txBody>
      </p:sp>
      <p:sp>
        <p:nvSpPr>
          <p:cNvPr id="12" name="标题 1"/>
          <p:cNvSpPr txBox="1"/>
          <p:nvPr>
            <p:custDataLst>
              <p:tags r:id="rId8"/>
            </p:custDataLst>
          </p:nvPr>
        </p:nvSpPr>
        <p:spPr>
          <a:xfrm>
            <a:off x="6078734" y="3288277"/>
            <a:ext cx="4223677" cy="1542865"/>
          </a:xfrm>
          <a:prstGeom prst="rect">
            <a:avLst/>
          </a:prstGeom>
          <a:solidFill>
            <a:srgbClr val="92D050"/>
          </a:solidFill>
          <a:ln>
            <a:noFill/>
          </a:ln>
        </p:spPr>
        <p:txBody>
          <a:bodyPr vert="horz" wrap="square" lIns="0" tIns="0" rIns="0" bIns="0" rtlCol="0" anchor="t"/>
          <a:p>
            <a:pPr algn="l">
              <a:lnSpc>
                <a:spcPct val="150000"/>
              </a:lnSpc>
            </a:pPr>
            <a:r>
              <a:rPr kumimoji="1" lang="en-US" altLang="zh-CN" sz="1400">
                <a:ln w="12700">
                  <a:noFill/>
                </a:ln>
                <a:solidFill>
                  <a:srgbClr val="375623">
                    <a:alpha val="100000"/>
                  </a:srgbClr>
                </a:solidFill>
                <a:latin typeface="微软雅黑" panose="020B0503020204020204" charset="-122"/>
                <a:ea typeface="微软雅黑" panose="020B0503020204020204" charset="-122"/>
                <a:cs typeface="Source Han Sans" panose="020B0500000000000000" charset="-122"/>
                <a:sym typeface="+mn-ea"/>
              </a:rPr>
              <a:t>平均数动态数列的统计指标是平均指标，指标表现为平均数，它可以反映现象一般水平的发展趋势。例如，职工平均货币工资数列就是平均数时间序列，它反映了职工工资水平的变化情况。</a:t>
            </a:r>
            <a:endParaRPr kumimoji="1" lang="en-US" altLang="zh-CN" sz="1400">
              <a:ln w="12700">
                <a:noFill/>
              </a:ln>
              <a:solidFill>
                <a:srgbClr val="375623">
                  <a:alpha val="100000"/>
                </a:srgbClr>
              </a:solidFill>
              <a:latin typeface="微软雅黑" panose="020B0503020204020204" charset="-122"/>
              <a:ea typeface="微软雅黑" panose="020B0503020204020204" charset="-122"/>
              <a:cs typeface="Source Han Sans" panose="020B0500000000000000" charset="-122"/>
              <a:sym typeface="+mn-ea"/>
            </a:endParaRPr>
          </a:p>
        </p:txBody>
      </p:sp>
      <p:sp>
        <p:nvSpPr>
          <p:cNvPr id="14" name="标题 1"/>
          <p:cNvSpPr txBox="1"/>
          <p:nvPr/>
        </p:nvSpPr>
        <p:spPr>
          <a:xfrm>
            <a:off x="785799" y="362768"/>
            <a:ext cx="180000" cy="180000"/>
          </a:xfrm>
          <a:prstGeom prst="ellipse">
            <a:avLst/>
          </a:prstGeom>
          <a:solidFill>
            <a:schemeClr val="accent1"/>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15" name="标题 1"/>
          <p:cNvSpPr txBox="1"/>
          <p:nvPr/>
        </p:nvSpPr>
        <p:spPr>
          <a:xfrm>
            <a:off x="539198" y="380768"/>
            <a:ext cx="144000" cy="144000"/>
          </a:xfrm>
          <a:prstGeom prst="ellipse">
            <a:avLst/>
          </a:prstGeom>
          <a:solidFill>
            <a:schemeClr val="accent1">
              <a:alpha val="50000"/>
            </a:schemeClr>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16" name="标题 1"/>
          <p:cNvSpPr txBox="1"/>
          <p:nvPr/>
        </p:nvSpPr>
        <p:spPr>
          <a:xfrm>
            <a:off x="328597" y="398768"/>
            <a:ext cx="108000" cy="108000"/>
          </a:xfrm>
          <a:prstGeom prst="ellipse">
            <a:avLst/>
          </a:prstGeom>
          <a:solidFill>
            <a:schemeClr val="accent1">
              <a:alpha val="20000"/>
            </a:schemeClr>
          </a:solidFill>
          <a:ln w="12700" cap="sq">
            <a:noFill/>
            <a:miter/>
          </a:ln>
        </p:spPr>
        <p:txBody>
          <a:bodyPr vert="horz" wrap="square" lIns="91440" tIns="45720" rIns="91440" bIns="45720" rtlCol="0" anchor="ctr"/>
          <a:p>
            <a:pPr algn="ctr">
              <a:lnSpc>
                <a:spcPct val="110000"/>
              </a:lnSpc>
            </a:pPr>
            <a:endParaRPr kumimoji="1" lang="zh-CN" altLang="en-US"/>
          </a:p>
        </p:txBody>
      </p:sp>
      <p:sp>
        <p:nvSpPr>
          <p:cNvPr id="2" name="标题 1"/>
          <p:cNvSpPr txBox="1"/>
          <p:nvPr/>
        </p:nvSpPr>
        <p:spPr>
          <a:xfrm>
            <a:off x="740410" y="403225"/>
            <a:ext cx="3007995" cy="556260"/>
          </a:xfrm>
          <a:prstGeom prst="rect">
            <a:avLst/>
          </a:prstGeom>
          <a:noFill/>
          <a:ln>
            <a:noFill/>
          </a:ln>
        </p:spPr>
        <p:txBody>
          <a:bodyPr vert="horz" wrap="square" lIns="0" tIns="0" rIns="0" bIns="0" rtlCol="0" anchor="t"/>
          <a:p>
            <a:pPr algn="r">
              <a:lnSpc>
                <a:spcPct val="130000"/>
              </a:lnSpc>
            </a:pPr>
            <a:r>
              <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二、时间序列</a:t>
            </a:r>
            <a:r>
              <a:rPr kumimoji="1" lang="en-US" altLang="zh-CN"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的分类</a:t>
            </a:r>
            <a:endParaRPr kumimoji="1" lang="en-US" altLang="zh-CN"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Tree>
    <p:custDataLst>
      <p:tags r:id="rId9"/>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2" name="标题 1"/>
          <p:cNvSpPr txBox="1"/>
          <p:nvPr/>
        </p:nvSpPr>
        <p:spPr>
          <a:xfrm>
            <a:off x="740410" y="403225"/>
            <a:ext cx="3801745" cy="556260"/>
          </a:xfrm>
          <a:prstGeom prst="rect">
            <a:avLst/>
          </a:prstGeom>
          <a:noFill/>
          <a:ln>
            <a:noFill/>
          </a:ln>
        </p:spPr>
        <p:txBody>
          <a:bodyPr vert="horz" wrap="square" lIns="0" tIns="0" rIns="0" bIns="0" rtlCol="0" anchor="t"/>
          <a:p>
            <a:pPr algn="r">
              <a:lnSpc>
                <a:spcPct val="130000"/>
              </a:lnSpc>
            </a:pPr>
            <a:r>
              <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三、时间序列</a:t>
            </a:r>
            <a:r>
              <a:rPr kumimoji="1" lang="en-US" altLang="zh-CN"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的</a:t>
            </a:r>
            <a:r>
              <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编制原则</a:t>
            </a:r>
            <a:endPar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sp>
        <p:nvSpPr>
          <p:cNvPr id="38" name="文本框 37"/>
          <p:cNvSpPr txBox="1"/>
          <p:nvPr/>
        </p:nvSpPr>
        <p:spPr>
          <a:xfrm>
            <a:off x="1490980" y="1536700"/>
            <a:ext cx="8564880" cy="3784600"/>
          </a:xfrm>
          <a:prstGeom prst="rect">
            <a:avLst/>
          </a:prstGeom>
          <a:solidFill>
            <a:srgbClr val="00B050"/>
          </a:solidFill>
        </p:spPr>
        <p:txBody>
          <a:bodyPr wrap="square">
            <a:spAutoFit/>
          </a:bodyPr>
          <a:p>
            <a:pPr indent="266700" algn="just" defTabSz="266700" fontAlgn="auto">
              <a:lnSpc>
                <a:spcPct val="150000"/>
              </a:lnSpc>
              <a:spcBef>
                <a:spcPct val="0"/>
              </a:spcBef>
              <a:spcAft>
                <a:spcPct val="0"/>
              </a:spcAft>
            </a:pPr>
            <a:r>
              <a:rPr lang="en-US" altLang="zh-CN" sz="1600">
                <a:solidFill>
                  <a:schemeClr val="bg1"/>
                </a:solidFill>
                <a:latin typeface="Calibri" panose="020F0502020204030204"/>
                <a:ea typeface="Calibri" panose="020F0502020204030204"/>
              </a:rPr>
              <a:t>1.</a:t>
            </a:r>
            <a:r>
              <a:rPr lang="zh-CN" altLang="en-US" sz="1600">
                <a:solidFill>
                  <a:schemeClr val="bg1"/>
                </a:solidFill>
                <a:latin typeface="方正楷体_GBK"/>
                <a:ea typeface="方正楷体_GBK"/>
              </a:rPr>
              <a:t>总体范围应该一致</a:t>
            </a:r>
            <a:r>
              <a:rPr lang="zh-CN" altLang="en-US" sz="1600">
                <a:solidFill>
                  <a:schemeClr val="bg1"/>
                </a:solidFill>
                <a:latin typeface="Calibri" panose="020F0502020204030204"/>
                <a:ea typeface="方正楷体_GBK"/>
              </a:rPr>
              <a:t>。</a:t>
            </a:r>
            <a:r>
              <a:rPr lang="zh-CN" altLang="en-US" sz="1600">
                <a:solidFill>
                  <a:schemeClr val="bg1"/>
                </a:solidFill>
                <a:latin typeface="Calibri" panose="020F0502020204030204"/>
                <a:ea typeface="方正书宋_GBK"/>
              </a:rPr>
              <a:t>如某一地区的行政区划分发生变化</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则对该地区的时间数列具有可比性</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才能正确说明所研究的问题。</a:t>
            </a:r>
            <a:endParaRPr lang="zh-CN" altLang="en-US" sz="1600">
              <a:solidFill>
                <a:schemeClr val="bg1"/>
              </a:solidFill>
              <a:latin typeface="Calibri" panose="020F0502020204030204"/>
              <a:ea typeface="方正书宋_GBK"/>
            </a:endParaRPr>
          </a:p>
          <a:p>
            <a:pPr indent="266700" algn="just" defTabSz="266700" fontAlgn="auto">
              <a:lnSpc>
                <a:spcPct val="150000"/>
              </a:lnSpc>
              <a:spcBef>
                <a:spcPct val="0"/>
              </a:spcBef>
              <a:spcAft>
                <a:spcPct val="0"/>
              </a:spcAft>
            </a:pPr>
            <a:r>
              <a:rPr lang="en-US" altLang="zh-CN" sz="1600">
                <a:solidFill>
                  <a:schemeClr val="bg1"/>
                </a:solidFill>
                <a:latin typeface="Calibri" panose="020F0502020204030204"/>
                <a:ea typeface="Calibri" panose="020F0502020204030204"/>
              </a:rPr>
              <a:t>2.</a:t>
            </a:r>
            <a:r>
              <a:rPr lang="zh-CN" altLang="en-US" sz="1600">
                <a:solidFill>
                  <a:schemeClr val="bg1"/>
                </a:solidFill>
                <a:latin typeface="方正楷体_GBK"/>
                <a:ea typeface="方正楷体_GBK"/>
              </a:rPr>
              <a:t>时间长短应该一致</a:t>
            </a:r>
            <a:r>
              <a:rPr lang="zh-CN" altLang="en-US" sz="1600">
                <a:solidFill>
                  <a:schemeClr val="bg1"/>
                </a:solidFill>
                <a:latin typeface="Calibri" panose="020F0502020204030204"/>
                <a:ea typeface="方正楷体_GBK"/>
              </a:rPr>
              <a:t>。</a:t>
            </a:r>
            <a:r>
              <a:rPr lang="zh-CN" altLang="en-US" sz="1600">
                <a:solidFill>
                  <a:schemeClr val="bg1"/>
                </a:solidFill>
                <a:latin typeface="Calibri" panose="020F0502020204030204"/>
                <a:ea typeface="方正书宋_GBK"/>
              </a:rPr>
              <a:t>在同一时期数列中</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各个指标值所属时期长短应该保持一致</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否则就不能比较。</a:t>
            </a:r>
            <a:endParaRPr lang="zh-CN" altLang="en-US" sz="1600">
              <a:solidFill>
                <a:schemeClr val="bg1"/>
              </a:solidFill>
              <a:latin typeface="Calibri" panose="020F0502020204030204"/>
              <a:ea typeface="方正书宋_GBK"/>
            </a:endParaRPr>
          </a:p>
          <a:p>
            <a:pPr indent="266700" algn="just" defTabSz="266700" fontAlgn="auto">
              <a:lnSpc>
                <a:spcPct val="150000"/>
              </a:lnSpc>
              <a:spcBef>
                <a:spcPct val="0"/>
              </a:spcBef>
              <a:spcAft>
                <a:spcPct val="0"/>
              </a:spcAft>
            </a:pPr>
            <a:r>
              <a:rPr lang="en-US" altLang="zh-CN" sz="1600">
                <a:solidFill>
                  <a:schemeClr val="bg1"/>
                </a:solidFill>
                <a:latin typeface="Calibri" panose="020F0502020204030204"/>
                <a:ea typeface="Calibri" panose="020F0502020204030204"/>
              </a:rPr>
              <a:t>3.</a:t>
            </a:r>
            <a:r>
              <a:rPr lang="zh-CN" altLang="en-US" sz="1600">
                <a:solidFill>
                  <a:schemeClr val="bg1"/>
                </a:solidFill>
                <a:latin typeface="方正楷体_GBK"/>
                <a:ea typeface="方正楷体_GBK"/>
              </a:rPr>
              <a:t>经济内容应该一致</a:t>
            </a:r>
            <a:r>
              <a:rPr lang="zh-CN" altLang="en-US" sz="1600">
                <a:solidFill>
                  <a:schemeClr val="bg1"/>
                </a:solidFill>
                <a:latin typeface="Calibri" panose="020F0502020204030204"/>
                <a:ea typeface="方正楷体_GBK"/>
              </a:rPr>
              <a:t>。</a:t>
            </a:r>
            <a:r>
              <a:rPr lang="zh-CN" altLang="en-US" sz="1600">
                <a:solidFill>
                  <a:schemeClr val="bg1"/>
                </a:solidFill>
                <a:latin typeface="Calibri" panose="020F0502020204030204"/>
                <a:ea typeface="方正书宋_GBK"/>
              </a:rPr>
              <a:t>如乡镇工业企业和现代工业企业在性质上是有差别的</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不能将两类企业的数目混在一起</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编制一个时间数列进行分析研究。又如同样是农作物</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经济作物和粮食作物就不能混为一谈。</a:t>
            </a:r>
            <a:endParaRPr lang="zh-CN" altLang="en-US" sz="1600">
              <a:solidFill>
                <a:schemeClr val="bg1"/>
              </a:solidFill>
              <a:latin typeface="Calibri" panose="020F0502020204030204"/>
              <a:ea typeface="方正书宋_GBK"/>
            </a:endParaRPr>
          </a:p>
          <a:p>
            <a:pPr indent="266700" algn="just" defTabSz="266700" fontAlgn="auto">
              <a:lnSpc>
                <a:spcPct val="150000"/>
              </a:lnSpc>
              <a:spcBef>
                <a:spcPct val="0"/>
              </a:spcBef>
              <a:spcAft>
                <a:spcPct val="0"/>
              </a:spcAft>
            </a:pPr>
            <a:r>
              <a:rPr lang="en-US" altLang="zh-CN" sz="1600">
                <a:solidFill>
                  <a:schemeClr val="bg1"/>
                </a:solidFill>
                <a:latin typeface="Calibri" panose="020F0502020204030204"/>
                <a:ea typeface="Calibri" panose="020F0502020204030204"/>
              </a:rPr>
              <a:t>4.</a:t>
            </a:r>
            <a:r>
              <a:rPr lang="zh-CN" altLang="en-US" sz="1600">
                <a:solidFill>
                  <a:schemeClr val="bg1"/>
                </a:solidFill>
                <a:latin typeface="方正楷体_GBK"/>
                <a:ea typeface="方正楷体_GBK"/>
              </a:rPr>
              <a:t>计算口径应该保持一致</a:t>
            </a:r>
            <a:r>
              <a:rPr lang="zh-CN" altLang="en-US" sz="1600">
                <a:solidFill>
                  <a:schemeClr val="bg1"/>
                </a:solidFill>
                <a:latin typeface="Calibri" panose="020F0502020204030204"/>
                <a:ea typeface="方正楷体_GBK"/>
              </a:rPr>
              <a:t>。</a:t>
            </a:r>
            <a:r>
              <a:rPr lang="zh-CN" altLang="en-US" sz="1600">
                <a:solidFill>
                  <a:schemeClr val="bg1"/>
                </a:solidFill>
                <a:latin typeface="Calibri" panose="020F0502020204030204"/>
                <a:ea typeface="方正书宋_GBK"/>
              </a:rPr>
              <a:t>如研究工业企业劳动生产率</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产量可以用实物量计算</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也可以用价值量计算</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人数可以是全部职工数</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也可以生产工人数。对此</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编制时间数列时要有明确的指示</a:t>
            </a:r>
            <a:r>
              <a:rPr lang="en-US" altLang="zh-CN" sz="1600">
                <a:solidFill>
                  <a:schemeClr val="bg1"/>
                </a:solidFill>
                <a:latin typeface="方正书宋_GBK"/>
                <a:ea typeface="宋体" panose="02010600030101010101" pitchFamily="2" charset="-122"/>
              </a:rPr>
              <a:t>,</a:t>
            </a:r>
            <a:r>
              <a:rPr lang="zh-CN" altLang="en-US" sz="1600">
                <a:solidFill>
                  <a:schemeClr val="bg1"/>
                </a:solidFill>
                <a:latin typeface="Calibri" panose="020F0502020204030204"/>
                <a:ea typeface="方正书宋_GBK"/>
              </a:rPr>
              <a:t>以保证前后各期统一。</a:t>
            </a:r>
            <a:endParaRPr lang="zh-CN" altLang="en-US" sz="1600">
              <a:solidFill>
                <a:schemeClr val="bg1"/>
              </a:solidFill>
              <a:latin typeface="Calibri" panose="020F0502020204030204"/>
              <a:ea typeface="方正书宋_GBK"/>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359275" y="3020060"/>
            <a:ext cx="6413500" cy="2055495"/>
          </a:xfrm>
        </p:spPr>
        <p:txBody>
          <a:bodyPr/>
          <a:p>
            <a:r>
              <a:rPr lang="zh-CN" altLang="en-US">
                <a:sym typeface="+mn-ea"/>
              </a:rPr>
              <a:t>时间序列的水平指标</a:t>
            </a:r>
            <a:endParaRPr lang="zh-CN" altLang="en-US"/>
          </a:p>
        </p:txBody>
      </p:sp>
      <p:sp>
        <p:nvSpPr>
          <p:cNvPr id="3" name="文本占位符 2"/>
          <p:cNvSpPr>
            <a:spLocks noGrp="1"/>
          </p:cNvSpPr>
          <p:nvPr>
            <p:ph type="body" sz="quarter" idx="13"/>
          </p:nvPr>
        </p:nvSpPr>
        <p:spPr/>
        <p:txBody>
          <a:bodyPr/>
          <a:p>
            <a:pPr algn="r"/>
            <a:r>
              <a:rPr lang="zh-CN" altLang="en-US"/>
              <a:t>任务二</a:t>
            </a:r>
            <a:r>
              <a:rPr lang="en-US" altLang="zh-CN"/>
              <a:t> </a:t>
            </a:r>
            <a:endParaRPr lang="zh-CN" altLang="en-US"/>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1"/>
          <p:cNvSpPr txBox="1"/>
          <p:nvPr>
            <p:custDataLst>
              <p:tags r:id="rId1"/>
            </p:custDataLst>
          </p:nvPr>
        </p:nvSpPr>
        <p:spPr>
          <a:xfrm rot="5400000">
            <a:off x="6623532" y="1754896"/>
            <a:ext cx="1804736" cy="6020468"/>
          </a:xfrm>
          <a:prstGeom prst="round2SameRect">
            <a:avLst>
              <a:gd name="adj1" fmla="val 50000"/>
              <a:gd name="adj2" fmla="val 0"/>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custDataLst>
              <p:tags r:id="rId2"/>
            </p:custDataLst>
          </p:nvPr>
        </p:nvSpPr>
        <p:spPr>
          <a:xfrm rot="16200000" flipH="1">
            <a:off x="3644265" y="-189865"/>
            <a:ext cx="1804670" cy="5937250"/>
          </a:xfrm>
          <a:prstGeom prst="round2SameRect">
            <a:avLst>
              <a:gd name="adj1" fmla="val 50000"/>
              <a:gd name="adj2" fmla="val 0"/>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custDataLst>
              <p:tags r:id="rId3"/>
            </p:custDataLst>
          </p:nvPr>
        </p:nvSpPr>
        <p:spPr>
          <a:xfrm>
            <a:off x="2150110" y="2219960"/>
            <a:ext cx="4771390" cy="1115695"/>
          </a:xfrm>
          <a:prstGeom prst="rect">
            <a:avLst/>
          </a:prstGeom>
          <a:noFill/>
          <a:ln>
            <a:noFill/>
          </a:ln>
        </p:spPr>
        <p:txBody>
          <a:bodyPr vert="horz" wrap="square" lIns="0" tIns="0" rIns="0" bIns="0" rtlCol="0" anchor="t"/>
          <a:lstStyle/>
          <a:p>
            <a:pPr algn="l">
              <a:lnSpc>
                <a:spcPct val="150000"/>
              </a:lnSpc>
            </a:pPr>
            <a:r>
              <a:rPr kumimoji="1" lang="zh-CN" altLang="en-US" sz="1400">
                <a:latin typeface="+mn-ea"/>
                <a:cs typeface="+mn-ea"/>
              </a:rPr>
              <a:t>按发展水平在时间序列中的位置不同</a:t>
            </a:r>
            <a:r>
              <a:rPr kumimoji="1" lang="en-US" altLang="zh-CN" sz="1400">
                <a:latin typeface="+mn-ea"/>
                <a:cs typeface="+mn-ea"/>
              </a:rPr>
              <a:t>,</a:t>
            </a:r>
            <a:r>
              <a:rPr kumimoji="1" lang="zh-CN" altLang="en-US" sz="1400">
                <a:latin typeface="+mn-ea"/>
                <a:cs typeface="+mn-ea"/>
              </a:rPr>
              <a:t>通常将时间序列中的第一项指标数称为最初水平</a:t>
            </a:r>
            <a:r>
              <a:rPr kumimoji="1" lang="en-US" altLang="zh-CN" sz="1400">
                <a:latin typeface="+mn-ea"/>
                <a:cs typeface="+mn-ea"/>
              </a:rPr>
              <a:t>,</a:t>
            </a:r>
            <a:r>
              <a:rPr kumimoji="1" lang="zh-CN" altLang="en-US" sz="1400">
                <a:latin typeface="+mn-ea"/>
                <a:cs typeface="+mn-ea"/>
              </a:rPr>
              <a:t>一般表示为</a:t>
            </a:r>
            <a:r>
              <a:rPr kumimoji="1" lang="en-US" altLang="zh-CN" sz="1400">
                <a:latin typeface="+mn-ea"/>
                <a:cs typeface="+mn-ea"/>
              </a:rPr>
              <a:t>a</a:t>
            </a:r>
            <a:r>
              <a:rPr kumimoji="1" lang="en-US" altLang="zh-CN" sz="1400" baseline="-25000">
                <a:latin typeface="+mn-ea"/>
                <a:cs typeface="+mn-ea"/>
              </a:rPr>
              <a:t>0</a:t>
            </a:r>
            <a:r>
              <a:rPr kumimoji="1" lang="en-US" altLang="zh-CN" sz="1400">
                <a:latin typeface="+mn-ea"/>
                <a:cs typeface="+mn-ea"/>
              </a:rPr>
              <a:t>;</a:t>
            </a:r>
            <a:r>
              <a:rPr kumimoji="1" lang="zh-CN" altLang="en-US" sz="1400">
                <a:latin typeface="+mn-ea"/>
                <a:cs typeface="+mn-ea"/>
              </a:rPr>
              <a:t>最后一项指标称为最末水平</a:t>
            </a:r>
            <a:r>
              <a:rPr kumimoji="1" lang="en-US" altLang="zh-CN" sz="1400">
                <a:latin typeface="+mn-ea"/>
                <a:cs typeface="+mn-ea"/>
              </a:rPr>
              <a:t>,</a:t>
            </a:r>
            <a:r>
              <a:rPr kumimoji="1" lang="zh-CN" altLang="en-US" sz="1400">
                <a:latin typeface="+mn-ea"/>
                <a:cs typeface="+mn-ea"/>
              </a:rPr>
              <a:t>一般表示为</a:t>
            </a:r>
            <a:r>
              <a:rPr kumimoji="1" lang="en-US" altLang="zh-CN" sz="1400">
                <a:latin typeface="+mn-ea"/>
                <a:cs typeface="+mn-ea"/>
              </a:rPr>
              <a:t>a</a:t>
            </a:r>
            <a:r>
              <a:rPr kumimoji="1" lang="en-US" altLang="zh-CN" sz="1400" baseline="-25000">
                <a:latin typeface="+mn-ea"/>
                <a:cs typeface="+mn-ea"/>
              </a:rPr>
              <a:t>n</a:t>
            </a:r>
            <a:r>
              <a:rPr kumimoji="1" lang="en-US" altLang="zh-CN" sz="1400">
                <a:latin typeface="+mn-ea"/>
                <a:cs typeface="+mn-ea"/>
              </a:rPr>
              <a:t>;</a:t>
            </a:r>
            <a:r>
              <a:rPr kumimoji="1" lang="zh-CN" altLang="en-US" sz="1400">
                <a:latin typeface="+mn-ea"/>
                <a:cs typeface="+mn-ea"/>
              </a:rPr>
              <a:t>其余中间各项指标数值称为中间水平</a:t>
            </a:r>
            <a:r>
              <a:rPr kumimoji="1" lang="en-US" altLang="zh-CN" sz="1400">
                <a:latin typeface="+mn-ea"/>
                <a:cs typeface="+mn-ea"/>
              </a:rPr>
              <a:t>,</a:t>
            </a:r>
            <a:r>
              <a:rPr kumimoji="1" lang="zh-CN" altLang="en-US" sz="1400">
                <a:latin typeface="+mn-ea"/>
                <a:cs typeface="+mn-ea"/>
              </a:rPr>
              <a:t>一般表示为</a:t>
            </a:r>
            <a:r>
              <a:rPr kumimoji="1" lang="en-US" altLang="zh-CN" sz="1400">
                <a:latin typeface="+mn-ea"/>
                <a:cs typeface="+mn-ea"/>
              </a:rPr>
              <a:t>a</a:t>
            </a:r>
            <a:r>
              <a:rPr kumimoji="1" lang="en-US" altLang="zh-CN" sz="1400" baseline="-25000">
                <a:latin typeface="+mn-ea"/>
                <a:cs typeface="+mn-ea"/>
              </a:rPr>
              <a:t>1</a:t>
            </a:r>
            <a:r>
              <a:rPr kumimoji="1" lang="en-US" altLang="zh-CN" sz="1400">
                <a:latin typeface="+mn-ea"/>
                <a:cs typeface="+mn-ea"/>
              </a:rPr>
              <a:t>,a</a:t>
            </a:r>
            <a:r>
              <a:rPr kumimoji="1" lang="en-US" altLang="zh-CN" sz="1400" baseline="-25000">
                <a:latin typeface="+mn-ea"/>
                <a:cs typeface="+mn-ea"/>
              </a:rPr>
              <a:t>2</a:t>
            </a:r>
            <a:r>
              <a:rPr kumimoji="1" lang="en-US" altLang="zh-CN" sz="1400">
                <a:latin typeface="+mn-ea"/>
                <a:cs typeface="+mn-ea"/>
              </a:rPr>
              <a:t>,…,a</a:t>
            </a:r>
            <a:r>
              <a:rPr kumimoji="1" lang="en-US" altLang="zh-CN" sz="1400" baseline="-25000">
                <a:latin typeface="+mn-ea"/>
                <a:cs typeface="+mn-ea"/>
              </a:rPr>
              <a:t>n-1</a:t>
            </a:r>
            <a:r>
              <a:rPr kumimoji="1" lang="zh-CN" altLang="en-US" sz="1400">
                <a:latin typeface="+mn-ea"/>
                <a:cs typeface="+mn-ea"/>
              </a:rPr>
              <a:t>。</a:t>
            </a:r>
            <a:endParaRPr kumimoji="1" lang="zh-CN" altLang="en-US" sz="1400">
              <a:latin typeface="+mn-ea"/>
              <a:cs typeface="+mn-ea"/>
            </a:endParaRPr>
          </a:p>
        </p:txBody>
      </p:sp>
      <p:sp>
        <p:nvSpPr>
          <p:cNvPr id="6" name="标题 1"/>
          <p:cNvSpPr txBox="1"/>
          <p:nvPr>
            <p:custDataLst>
              <p:tags r:id="rId4"/>
            </p:custDataLst>
          </p:nvPr>
        </p:nvSpPr>
        <p:spPr>
          <a:xfrm>
            <a:off x="1350399" y="2485901"/>
            <a:ext cx="585537" cy="585537"/>
          </a:xfrm>
          <a:prstGeom prst="ellipse">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custDataLst>
              <p:tags r:id="rId5"/>
            </p:custDataLst>
          </p:nvPr>
        </p:nvSpPr>
        <p:spPr>
          <a:xfrm>
            <a:off x="10243365" y="4472362"/>
            <a:ext cx="585537" cy="585537"/>
          </a:xfrm>
          <a:prstGeom prst="ellipse">
            <a:avLst/>
          </a:prstGeom>
          <a:solidFill>
            <a:schemeClr val="bg1"/>
          </a:solidFill>
          <a:ln w="12700" cap="sq">
            <a:solidFill>
              <a:schemeClr val="accent1"/>
            </a:solidFill>
            <a:miter/>
          </a:ln>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custDataLst>
              <p:tags r:id="rId6"/>
            </p:custDataLst>
          </p:nvPr>
        </p:nvSpPr>
        <p:spPr>
          <a:xfrm>
            <a:off x="1495276" y="2641859"/>
            <a:ext cx="295783" cy="273620"/>
          </a:xfrm>
          <a:custGeom>
            <a:avLst/>
            <a:gdLst>
              <a:gd name="connsiteX0" fmla="*/ 56258 w 778320"/>
              <a:gd name="connsiteY0" fmla="*/ 333700 h 720001"/>
              <a:gd name="connsiteX1" fmla="*/ 56258 w 778320"/>
              <a:gd name="connsiteY1" fmla="*/ 627457 h 720001"/>
              <a:gd name="connsiteX2" fmla="*/ 66946 w 778320"/>
              <a:gd name="connsiteY2" fmla="*/ 653054 h 720001"/>
              <a:gd name="connsiteX3" fmla="*/ 92544 w 778320"/>
              <a:gd name="connsiteY3" fmla="*/ 663743 h 720001"/>
              <a:gd name="connsiteX4" fmla="*/ 685683 w 778320"/>
              <a:gd name="connsiteY4" fmla="*/ 663743 h 720001"/>
              <a:gd name="connsiteX5" fmla="*/ 711281 w 778320"/>
              <a:gd name="connsiteY5" fmla="*/ 653054 h 720001"/>
              <a:gd name="connsiteX6" fmla="*/ 721969 w 778320"/>
              <a:gd name="connsiteY6" fmla="*/ 627457 h 720001"/>
              <a:gd name="connsiteX7" fmla="*/ 721969 w 778320"/>
              <a:gd name="connsiteY7" fmla="*/ 333700 h 720001"/>
              <a:gd name="connsiteX8" fmla="*/ 92544 w 778320"/>
              <a:gd name="connsiteY8" fmla="*/ 142049 h 720001"/>
              <a:gd name="connsiteX9" fmla="*/ 56258 w 778320"/>
              <a:gd name="connsiteY9" fmla="*/ 178336 h 720001"/>
              <a:gd name="connsiteX10" fmla="*/ 56258 w 778320"/>
              <a:gd name="connsiteY10" fmla="*/ 277443 h 720001"/>
              <a:gd name="connsiteX11" fmla="*/ 721969 w 778320"/>
              <a:gd name="connsiteY11" fmla="*/ 277443 h 720001"/>
              <a:gd name="connsiteX12" fmla="*/ 721969 w 778320"/>
              <a:gd name="connsiteY12" fmla="*/ 178336 h 720001"/>
              <a:gd name="connsiteX13" fmla="*/ 685683 w 778320"/>
              <a:gd name="connsiteY13" fmla="*/ 142049 h 720001"/>
              <a:gd name="connsiteX14" fmla="*/ 561355 w 778320"/>
              <a:gd name="connsiteY14" fmla="*/ 142049 h 720001"/>
              <a:gd name="connsiteX15" fmla="*/ 561355 w 778320"/>
              <a:gd name="connsiteY15" fmla="*/ 201026 h 720001"/>
              <a:gd name="connsiteX16" fmla="*/ 533226 w 778320"/>
              <a:gd name="connsiteY16" fmla="*/ 229249 h 720001"/>
              <a:gd name="connsiteX17" fmla="*/ 505097 w 778320"/>
              <a:gd name="connsiteY17" fmla="*/ 201120 h 720001"/>
              <a:gd name="connsiteX18" fmla="*/ 505097 w 778320"/>
              <a:gd name="connsiteY18" fmla="*/ 142049 h 720001"/>
              <a:gd name="connsiteX19" fmla="*/ 273129 w 778320"/>
              <a:gd name="connsiteY19" fmla="*/ 142049 h 720001"/>
              <a:gd name="connsiteX20" fmla="*/ 273129 w 778320"/>
              <a:gd name="connsiteY20" fmla="*/ 201026 h 720001"/>
              <a:gd name="connsiteX21" fmla="*/ 245001 w 778320"/>
              <a:gd name="connsiteY21" fmla="*/ 229249 h 720001"/>
              <a:gd name="connsiteX22" fmla="*/ 216872 w 778320"/>
              <a:gd name="connsiteY22" fmla="*/ 201120 h 720001"/>
              <a:gd name="connsiteX23" fmla="*/ 216872 w 778320"/>
              <a:gd name="connsiteY23" fmla="*/ 142049 h 720001"/>
              <a:gd name="connsiteX24" fmla="*/ 245001 w 778320"/>
              <a:gd name="connsiteY24" fmla="*/ 0 h 720001"/>
              <a:gd name="connsiteX25" fmla="*/ 273129 w 778320"/>
              <a:gd name="connsiteY25" fmla="*/ 28129 h 720001"/>
              <a:gd name="connsiteX26" fmla="*/ 273129 w 778320"/>
              <a:gd name="connsiteY26" fmla="*/ 85792 h 720001"/>
              <a:gd name="connsiteX27" fmla="*/ 505097 w 778320"/>
              <a:gd name="connsiteY27" fmla="*/ 85792 h 720001"/>
              <a:gd name="connsiteX28" fmla="*/ 505097 w 778320"/>
              <a:gd name="connsiteY28" fmla="*/ 28129 h 720001"/>
              <a:gd name="connsiteX29" fmla="*/ 533226 w 778320"/>
              <a:gd name="connsiteY29" fmla="*/ 0 h 720001"/>
              <a:gd name="connsiteX30" fmla="*/ 561355 w 778320"/>
              <a:gd name="connsiteY30" fmla="*/ 28129 h 720001"/>
              <a:gd name="connsiteX31" fmla="*/ 561355 w 778320"/>
              <a:gd name="connsiteY31" fmla="*/ 85792 h 720001"/>
              <a:gd name="connsiteX32" fmla="*/ 685683 w 778320"/>
              <a:gd name="connsiteY32" fmla="*/ 85792 h 720001"/>
              <a:gd name="connsiteX33" fmla="*/ 778320 w 778320"/>
              <a:gd name="connsiteY33" fmla="*/ 178336 h 720001"/>
              <a:gd name="connsiteX34" fmla="*/ 778320 w 778320"/>
              <a:gd name="connsiteY34" fmla="*/ 627457 h 720001"/>
              <a:gd name="connsiteX35" fmla="*/ 685777 w 778320"/>
              <a:gd name="connsiteY35" fmla="*/ 720001 h 720001"/>
              <a:gd name="connsiteX36" fmla="*/ 92544 w 778320"/>
              <a:gd name="connsiteY36" fmla="*/ 720001 h 720001"/>
              <a:gd name="connsiteX37" fmla="*/ 0 w 778320"/>
              <a:gd name="connsiteY37" fmla="*/ 627457 h 720001"/>
              <a:gd name="connsiteX38" fmla="*/ 0 w 778320"/>
              <a:gd name="connsiteY38" fmla="*/ 333700 h 720001"/>
              <a:gd name="connsiteX39" fmla="*/ 0 w 778320"/>
              <a:gd name="connsiteY39" fmla="*/ 277443 h 720001"/>
              <a:gd name="connsiteX40" fmla="*/ 0 w 778320"/>
              <a:gd name="connsiteY40" fmla="*/ 178336 h 720001"/>
              <a:gd name="connsiteX41" fmla="*/ 92544 w 778320"/>
              <a:gd name="connsiteY41" fmla="*/ 85792 h 720001"/>
              <a:gd name="connsiteX42" fmla="*/ 216872 w 778320"/>
              <a:gd name="connsiteY42" fmla="*/ 85792 h 720001"/>
              <a:gd name="connsiteX43" fmla="*/ 216872 w 778320"/>
              <a:gd name="connsiteY43" fmla="*/ 28129 h 720001"/>
              <a:gd name="connsiteX44" fmla="*/ 245001 w 778320"/>
              <a:gd name="connsiteY44" fmla="*/ 0 h 720001"/>
            </a:gdLst>
            <a:ahLst/>
            <a:cxnLst/>
            <a:rect l="l" t="t" r="r" b="b"/>
            <a:pathLst>
              <a:path w="778320" h="720001">
                <a:moveTo>
                  <a:pt x="56258" y="333700"/>
                </a:moveTo>
                <a:lnTo>
                  <a:pt x="56258" y="627457"/>
                </a:lnTo>
                <a:cubicBezTo>
                  <a:pt x="56258" y="637115"/>
                  <a:pt x="60008" y="646116"/>
                  <a:pt x="66946" y="653054"/>
                </a:cubicBezTo>
                <a:cubicBezTo>
                  <a:pt x="73885" y="659899"/>
                  <a:pt x="82980" y="663743"/>
                  <a:pt x="92544" y="663743"/>
                </a:cubicBezTo>
                <a:lnTo>
                  <a:pt x="685683" y="663743"/>
                </a:lnTo>
                <a:cubicBezTo>
                  <a:pt x="695341" y="663743"/>
                  <a:pt x="704342" y="659993"/>
                  <a:pt x="711281" y="653054"/>
                </a:cubicBezTo>
                <a:cubicBezTo>
                  <a:pt x="718125" y="646116"/>
                  <a:pt x="721969" y="637021"/>
                  <a:pt x="721969" y="627457"/>
                </a:cubicBezTo>
                <a:lnTo>
                  <a:pt x="721969" y="333700"/>
                </a:lnTo>
                <a:close/>
                <a:moveTo>
                  <a:pt x="92544" y="142049"/>
                </a:moveTo>
                <a:cubicBezTo>
                  <a:pt x="72478" y="142049"/>
                  <a:pt x="56258" y="158364"/>
                  <a:pt x="56258" y="178336"/>
                </a:cubicBezTo>
                <a:lnTo>
                  <a:pt x="56258" y="277443"/>
                </a:lnTo>
                <a:lnTo>
                  <a:pt x="721969" y="277443"/>
                </a:lnTo>
                <a:lnTo>
                  <a:pt x="721969" y="178336"/>
                </a:lnTo>
                <a:cubicBezTo>
                  <a:pt x="721969" y="158270"/>
                  <a:pt x="705655" y="142049"/>
                  <a:pt x="685683" y="142049"/>
                </a:cubicBezTo>
                <a:lnTo>
                  <a:pt x="561355" y="142049"/>
                </a:lnTo>
                <a:lnTo>
                  <a:pt x="561355" y="201026"/>
                </a:lnTo>
                <a:cubicBezTo>
                  <a:pt x="561355" y="216591"/>
                  <a:pt x="548790" y="229249"/>
                  <a:pt x="533226" y="229249"/>
                </a:cubicBezTo>
                <a:cubicBezTo>
                  <a:pt x="517661" y="229249"/>
                  <a:pt x="505097" y="216685"/>
                  <a:pt x="505097" y="201120"/>
                </a:cubicBezTo>
                <a:lnTo>
                  <a:pt x="505097" y="142049"/>
                </a:lnTo>
                <a:lnTo>
                  <a:pt x="273129" y="142049"/>
                </a:lnTo>
                <a:lnTo>
                  <a:pt x="273129" y="201026"/>
                </a:lnTo>
                <a:cubicBezTo>
                  <a:pt x="273129" y="216591"/>
                  <a:pt x="260565" y="229249"/>
                  <a:pt x="245001" y="229249"/>
                </a:cubicBezTo>
                <a:cubicBezTo>
                  <a:pt x="229436" y="229249"/>
                  <a:pt x="216872" y="216685"/>
                  <a:pt x="216872" y="201120"/>
                </a:cubicBezTo>
                <a:lnTo>
                  <a:pt x="216872" y="142049"/>
                </a:lnTo>
                <a:close/>
                <a:moveTo>
                  <a:pt x="245001" y="0"/>
                </a:moveTo>
                <a:cubicBezTo>
                  <a:pt x="260565" y="0"/>
                  <a:pt x="273129" y="12564"/>
                  <a:pt x="273129" y="28129"/>
                </a:cubicBezTo>
                <a:lnTo>
                  <a:pt x="273129" y="85792"/>
                </a:lnTo>
                <a:lnTo>
                  <a:pt x="505097" y="85792"/>
                </a:lnTo>
                <a:lnTo>
                  <a:pt x="505097" y="28129"/>
                </a:lnTo>
                <a:cubicBezTo>
                  <a:pt x="505097" y="12564"/>
                  <a:pt x="517661" y="0"/>
                  <a:pt x="533226" y="0"/>
                </a:cubicBezTo>
                <a:cubicBezTo>
                  <a:pt x="548790" y="0"/>
                  <a:pt x="561355" y="12564"/>
                  <a:pt x="561355" y="28129"/>
                </a:cubicBezTo>
                <a:lnTo>
                  <a:pt x="561355" y="85792"/>
                </a:lnTo>
                <a:lnTo>
                  <a:pt x="685683" y="85792"/>
                </a:lnTo>
                <a:cubicBezTo>
                  <a:pt x="736784" y="85792"/>
                  <a:pt x="778227" y="127235"/>
                  <a:pt x="778320" y="178336"/>
                </a:cubicBezTo>
                <a:lnTo>
                  <a:pt x="778320" y="627457"/>
                </a:lnTo>
                <a:cubicBezTo>
                  <a:pt x="778320" y="678370"/>
                  <a:pt x="736690" y="720001"/>
                  <a:pt x="685777" y="720001"/>
                </a:cubicBezTo>
                <a:lnTo>
                  <a:pt x="92544" y="720001"/>
                </a:lnTo>
                <a:cubicBezTo>
                  <a:pt x="41631" y="720001"/>
                  <a:pt x="0" y="678370"/>
                  <a:pt x="0" y="627457"/>
                </a:cubicBezTo>
                <a:lnTo>
                  <a:pt x="0" y="333700"/>
                </a:lnTo>
                <a:lnTo>
                  <a:pt x="0" y="277443"/>
                </a:lnTo>
                <a:lnTo>
                  <a:pt x="0" y="178336"/>
                </a:lnTo>
                <a:cubicBezTo>
                  <a:pt x="0" y="127235"/>
                  <a:pt x="41443" y="85792"/>
                  <a:pt x="92544" y="85792"/>
                </a:cubicBezTo>
                <a:lnTo>
                  <a:pt x="216872" y="85792"/>
                </a:lnTo>
                <a:lnTo>
                  <a:pt x="216872" y="28129"/>
                </a:lnTo>
                <a:cubicBezTo>
                  <a:pt x="216872" y="12564"/>
                  <a:pt x="229436" y="0"/>
                  <a:pt x="245001" y="0"/>
                </a:cubicBezTo>
                <a:close/>
              </a:path>
            </a:pathLst>
          </a:custGeom>
          <a:solidFill>
            <a:schemeClr val="bg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9" name="标题 1"/>
          <p:cNvSpPr txBox="1"/>
          <p:nvPr>
            <p:custDataLst>
              <p:tags r:id="rId7"/>
            </p:custDataLst>
          </p:nvPr>
        </p:nvSpPr>
        <p:spPr>
          <a:xfrm>
            <a:off x="10388242" y="4622011"/>
            <a:ext cx="295783" cy="286240"/>
          </a:xfrm>
          <a:custGeom>
            <a:avLst/>
            <a:gdLst>
              <a:gd name="connsiteX0" fmla="*/ 695958 w 1660735"/>
              <a:gd name="connsiteY0" fmla="*/ 752512 h 1607157"/>
              <a:gd name="connsiteX1" fmla="*/ 376349 w 1660735"/>
              <a:gd name="connsiteY1" fmla="*/ 752512 h 1607157"/>
              <a:gd name="connsiteX2" fmla="*/ 110505 w 1660735"/>
              <a:gd name="connsiteY2" fmla="*/ 642007 h 1607157"/>
              <a:gd name="connsiteX3" fmla="*/ 0 w 1660735"/>
              <a:gd name="connsiteY3" fmla="*/ 376349 h 1607157"/>
              <a:gd name="connsiteX4" fmla="*/ 110505 w 1660735"/>
              <a:gd name="connsiteY4" fmla="*/ 110505 h 1607157"/>
              <a:gd name="connsiteX5" fmla="*/ 376349 w 1660735"/>
              <a:gd name="connsiteY5" fmla="*/ 0 h 1607157"/>
              <a:gd name="connsiteX6" fmla="*/ 642193 w 1660735"/>
              <a:gd name="connsiteY6" fmla="*/ 110505 h 1607157"/>
              <a:gd name="connsiteX7" fmla="*/ 752698 w 1660735"/>
              <a:gd name="connsiteY7" fmla="*/ 376349 h 1607157"/>
              <a:gd name="connsiteX8" fmla="*/ 752698 w 1660735"/>
              <a:gd name="connsiteY8" fmla="*/ 695958 h 1607157"/>
              <a:gd name="connsiteX9" fmla="*/ 695958 w 1660735"/>
              <a:gd name="connsiteY9" fmla="*/ 752512 h 1607157"/>
              <a:gd name="connsiteX10" fmla="*/ 376349 w 1660735"/>
              <a:gd name="connsiteY10" fmla="*/ 111621 h 1607157"/>
              <a:gd name="connsiteX11" fmla="*/ 111621 w 1660735"/>
              <a:gd name="connsiteY11" fmla="*/ 376349 h 1607157"/>
              <a:gd name="connsiteX12" fmla="*/ 376349 w 1660735"/>
              <a:gd name="connsiteY12" fmla="*/ 641077 h 1607157"/>
              <a:gd name="connsiteX13" fmla="*/ 641077 w 1660735"/>
              <a:gd name="connsiteY13" fmla="*/ 641077 h 1607157"/>
              <a:gd name="connsiteX14" fmla="*/ 641077 w 1660735"/>
              <a:gd name="connsiteY14" fmla="*/ 376349 h 1607157"/>
              <a:gd name="connsiteX15" fmla="*/ 376349 w 1660735"/>
              <a:gd name="connsiteY15" fmla="*/ 111621 h 1607157"/>
              <a:gd name="connsiteX16" fmla="*/ 1284201 w 1660735"/>
              <a:gd name="connsiteY16" fmla="*/ 752512 h 1607157"/>
              <a:gd name="connsiteX17" fmla="*/ 964592 w 1660735"/>
              <a:gd name="connsiteY17" fmla="*/ 752512 h 1607157"/>
              <a:gd name="connsiteX18" fmla="*/ 908038 w 1660735"/>
              <a:gd name="connsiteY18" fmla="*/ 695958 h 1607157"/>
              <a:gd name="connsiteX19" fmla="*/ 908038 w 1660735"/>
              <a:gd name="connsiteY19" fmla="*/ 376349 h 1607157"/>
              <a:gd name="connsiteX20" fmla="*/ 1018543 w 1660735"/>
              <a:gd name="connsiteY20" fmla="*/ 110505 h 1607157"/>
              <a:gd name="connsiteX21" fmla="*/ 1284387 w 1660735"/>
              <a:gd name="connsiteY21" fmla="*/ 0 h 1607157"/>
              <a:gd name="connsiteX22" fmla="*/ 1550231 w 1660735"/>
              <a:gd name="connsiteY22" fmla="*/ 110505 h 1607157"/>
              <a:gd name="connsiteX23" fmla="*/ 1660736 w 1660735"/>
              <a:gd name="connsiteY23" fmla="*/ 376349 h 1607157"/>
              <a:gd name="connsiteX24" fmla="*/ 1550231 w 1660735"/>
              <a:gd name="connsiteY24" fmla="*/ 642193 h 1607157"/>
              <a:gd name="connsiteX25" fmla="*/ 1284201 w 1660735"/>
              <a:gd name="connsiteY25" fmla="*/ 752512 h 1607157"/>
              <a:gd name="connsiteX26" fmla="*/ 1019659 w 1660735"/>
              <a:gd name="connsiteY26" fmla="*/ 640891 h 1607157"/>
              <a:gd name="connsiteX27" fmla="*/ 1284387 w 1660735"/>
              <a:gd name="connsiteY27" fmla="*/ 640891 h 1607157"/>
              <a:gd name="connsiteX28" fmla="*/ 1549115 w 1660735"/>
              <a:gd name="connsiteY28" fmla="*/ 376163 h 1607157"/>
              <a:gd name="connsiteX29" fmla="*/ 1284387 w 1660735"/>
              <a:gd name="connsiteY29" fmla="*/ 111435 h 1607157"/>
              <a:gd name="connsiteX30" fmla="*/ 1019659 w 1660735"/>
              <a:gd name="connsiteY30" fmla="*/ 376163 h 1607157"/>
              <a:gd name="connsiteX31" fmla="*/ 1019659 w 1660735"/>
              <a:gd name="connsiteY31" fmla="*/ 640891 h 1607157"/>
              <a:gd name="connsiteX32" fmla="*/ 376349 w 1660735"/>
              <a:gd name="connsiteY32" fmla="*/ 1607158 h 1607157"/>
              <a:gd name="connsiteX33" fmla="*/ 110505 w 1660735"/>
              <a:gd name="connsiteY33" fmla="*/ 1496653 h 1607157"/>
              <a:gd name="connsiteX34" fmla="*/ 0 w 1660735"/>
              <a:gd name="connsiteY34" fmla="*/ 1230809 h 1607157"/>
              <a:gd name="connsiteX35" fmla="*/ 110505 w 1660735"/>
              <a:gd name="connsiteY35" fmla="*/ 964964 h 1607157"/>
              <a:gd name="connsiteX36" fmla="*/ 376349 w 1660735"/>
              <a:gd name="connsiteY36" fmla="*/ 854459 h 1607157"/>
              <a:gd name="connsiteX37" fmla="*/ 695958 w 1660735"/>
              <a:gd name="connsiteY37" fmla="*/ 854459 h 1607157"/>
              <a:gd name="connsiteX38" fmla="*/ 752512 w 1660735"/>
              <a:gd name="connsiteY38" fmla="*/ 911014 h 1607157"/>
              <a:gd name="connsiteX39" fmla="*/ 752512 w 1660735"/>
              <a:gd name="connsiteY39" fmla="*/ 1230623 h 1607157"/>
              <a:gd name="connsiteX40" fmla="*/ 642007 w 1660735"/>
              <a:gd name="connsiteY40" fmla="*/ 1496467 h 1607157"/>
              <a:gd name="connsiteX41" fmla="*/ 376349 w 1660735"/>
              <a:gd name="connsiteY41" fmla="*/ 1607158 h 1607157"/>
              <a:gd name="connsiteX42" fmla="*/ 376349 w 1660735"/>
              <a:gd name="connsiteY42" fmla="*/ 966267 h 1607157"/>
              <a:gd name="connsiteX43" fmla="*/ 111621 w 1660735"/>
              <a:gd name="connsiteY43" fmla="*/ 1230809 h 1607157"/>
              <a:gd name="connsiteX44" fmla="*/ 376349 w 1660735"/>
              <a:gd name="connsiteY44" fmla="*/ 1495537 h 1607157"/>
              <a:gd name="connsiteX45" fmla="*/ 641077 w 1660735"/>
              <a:gd name="connsiteY45" fmla="*/ 1230809 h 1607157"/>
              <a:gd name="connsiteX46" fmla="*/ 641077 w 1660735"/>
              <a:gd name="connsiteY46" fmla="*/ 966267 h 1607157"/>
              <a:gd name="connsiteX47" fmla="*/ 376349 w 1660735"/>
              <a:gd name="connsiteY47" fmla="*/ 966267 h 1607157"/>
              <a:gd name="connsiteX48" fmla="*/ 1284201 w 1660735"/>
              <a:gd name="connsiteY48" fmla="*/ 1607158 h 1607157"/>
              <a:gd name="connsiteX49" fmla="*/ 1018357 w 1660735"/>
              <a:gd name="connsiteY49" fmla="*/ 1496653 h 1607157"/>
              <a:gd name="connsiteX50" fmla="*/ 907852 w 1660735"/>
              <a:gd name="connsiteY50" fmla="*/ 1230809 h 1607157"/>
              <a:gd name="connsiteX51" fmla="*/ 907852 w 1660735"/>
              <a:gd name="connsiteY51" fmla="*/ 911200 h 1607157"/>
              <a:gd name="connsiteX52" fmla="*/ 964406 w 1660735"/>
              <a:gd name="connsiteY52" fmla="*/ 854646 h 1607157"/>
              <a:gd name="connsiteX53" fmla="*/ 1284015 w 1660735"/>
              <a:gd name="connsiteY53" fmla="*/ 854646 h 1607157"/>
              <a:gd name="connsiteX54" fmla="*/ 1549859 w 1660735"/>
              <a:gd name="connsiteY54" fmla="*/ 965150 h 1607157"/>
              <a:gd name="connsiteX55" fmla="*/ 1660364 w 1660735"/>
              <a:gd name="connsiteY55" fmla="*/ 1230995 h 1607157"/>
              <a:gd name="connsiteX56" fmla="*/ 1550045 w 1660735"/>
              <a:gd name="connsiteY56" fmla="*/ 1496653 h 1607157"/>
              <a:gd name="connsiteX57" fmla="*/ 1284201 w 1660735"/>
              <a:gd name="connsiteY57" fmla="*/ 1607158 h 1607157"/>
              <a:gd name="connsiteX58" fmla="*/ 1019659 w 1660735"/>
              <a:gd name="connsiteY58" fmla="*/ 966267 h 1607157"/>
              <a:gd name="connsiteX59" fmla="*/ 1019659 w 1660735"/>
              <a:gd name="connsiteY59" fmla="*/ 1230995 h 1607157"/>
              <a:gd name="connsiteX60" fmla="*/ 1284387 w 1660735"/>
              <a:gd name="connsiteY60" fmla="*/ 1495723 h 1607157"/>
              <a:gd name="connsiteX61" fmla="*/ 1549115 w 1660735"/>
              <a:gd name="connsiteY61" fmla="*/ 1230995 h 1607157"/>
              <a:gd name="connsiteX62" fmla="*/ 1284387 w 1660735"/>
              <a:gd name="connsiteY62" fmla="*/ 966267 h 1607157"/>
              <a:gd name="connsiteX63" fmla="*/ 1019659 w 1660735"/>
              <a:gd name="connsiteY63" fmla="*/ 966267 h 1607157"/>
            </a:gdLst>
            <a:ahLst/>
            <a:cxnLst/>
            <a:rect l="l" t="t" r="r" b="b"/>
            <a:pathLst>
              <a:path w="1660735" h="1607157">
                <a:moveTo>
                  <a:pt x="695958" y="752512"/>
                </a:moveTo>
                <a:lnTo>
                  <a:pt x="376349" y="752512"/>
                </a:lnTo>
                <a:cubicBezTo>
                  <a:pt x="276262" y="752512"/>
                  <a:pt x="181756" y="713259"/>
                  <a:pt x="110505" y="642007"/>
                </a:cubicBezTo>
                <a:cubicBezTo>
                  <a:pt x="39253" y="570756"/>
                  <a:pt x="0" y="476436"/>
                  <a:pt x="0" y="376349"/>
                </a:cubicBezTo>
                <a:cubicBezTo>
                  <a:pt x="0" y="276262"/>
                  <a:pt x="39253" y="181756"/>
                  <a:pt x="110505" y="110505"/>
                </a:cubicBezTo>
                <a:cubicBezTo>
                  <a:pt x="181756" y="39253"/>
                  <a:pt x="276076" y="0"/>
                  <a:pt x="376349" y="0"/>
                </a:cubicBezTo>
                <a:cubicBezTo>
                  <a:pt x="476436" y="0"/>
                  <a:pt x="570942" y="39253"/>
                  <a:pt x="642193" y="110505"/>
                </a:cubicBezTo>
                <a:cubicBezTo>
                  <a:pt x="713445" y="181756"/>
                  <a:pt x="752698" y="276076"/>
                  <a:pt x="752698" y="376349"/>
                </a:cubicBezTo>
                <a:lnTo>
                  <a:pt x="752698" y="695958"/>
                </a:lnTo>
                <a:cubicBezTo>
                  <a:pt x="752512" y="727211"/>
                  <a:pt x="727211" y="752512"/>
                  <a:pt x="695958" y="752512"/>
                </a:cubicBezTo>
                <a:close/>
                <a:moveTo>
                  <a:pt x="376349" y="111621"/>
                </a:moveTo>
                <a:cubicBezTo>
                  <a:pt x="230498" y="111621"/>
                  <a:pt x="111621" y="230312"/>
                  <a:pt x="111621" y="376349"/>
                </a:cubicBezTo>
                <a:cubicBezTo>
                  <a:pt x="111621" y="522201"/>
                  <a:pt x="230312" y="641077"/>
                  <a:pt x="376349" y="641077"/>
                </a:cubicBezTo>
                <a:lnTo>
                  <a:pt x="641077" y="641077"/>
                </a:lnTo>
                <a:lnTo>
                  <a:pt x="641077" y="376349"/>
                </a:lnTo>
                <a:cubicBezTo>
                  <a:pt x="640891" y="230312"/>
                  <a:pt x="522201" y="111621"/>
                  <a:pt x="376349" y="111621"/>
                </a:cubicBezTo>
                <a:close/>
                <a:moveTo>
                  <a:pt x="1284201" y="752512"/>
                </a:moveTo>
                <a:lnTo>
                  <a:pt x="964592" y="752512"/>
                </a:lnTo>
                <a:cubicBezTo>
                  <a:pt x="933338" y="752512"/>
                  <a:pt x="908038" y="727025"/>
                  <a:pt x="908038" y="695958"/>
                </a:cubicBezTo>
                <a:lnTo>
                  <a:pt x="908038" y="376349"/>
                </a:lnTo>
                <a:cubicBezTo>
                  <a:pt x="908038" y="276262"/>
                  <a:pt x="947291" y="181756"/>
                  <a:pt x="1018543" y="110505"/>
                </a:cubicBezTo>
                <a:cubicBezTo>
                  <a:pt x="1089794" y="39253"/>
                  <a:pt x="1184114" y="0"/>
                  <a:pt x="1284387" y="0"/>
                </a:cubicBezTo>
                <a:cubicBezTo>
                  <a:pt x="1384660" y="0"/>
                  <a:pt x="1478980" y="39253"/>
                  <a:pt x="1550231" y="110505"/>
                </a:cubicBezTo>
                <a:cubicBezTo>
                  <a:pt x="1621482" y="181756"/>
                  <a:pt x="1660736" y="276076"/>
                  <a:pt x="1660736" y="376349"/>
                </a:cubicBezTo>
                <a:cubicBezTo>
                  <a:pt x="1660736" y="476622"/>
                  <a:pt x="1621482" y="570942"/>
                  <a:pt x="1550231" y="642193"/>
                </a:cubicBezTo>
                <a:cubicBezTo>
                  <a:pt x="1478794" y="713259"/>
                  <a:pt x="1384288" y="752512"/>
                  <a:pt x="1284201" y="752512"/>
                </a:cubicBezTo>
                <a:close/>
                <a:moveTo>
                  <a:pt x="1019659" y="640891"/>
                </a:moveTo>
                <a:lnTo>
                  <a:pt x="1284387" y="640891"/>
                </a:lnTo>
                <a:cubicBezTo>
                  <a:pt x="1430238" y="640891"/>
                  <a:pt x="1549115" y="522201"/>
                  <a:pt x="1549115" y="376163"/>
                </a:cubicBezTo>
                <a:cubicBezTo>
                  <a:pt x="1549115" y="230312"/>
                  <a:pt x="1430424" y="111435"/>
                  <a:pt x="1284387" y="111435"/>
                </a:cubicBezTo>
                <a:cubicBezTo>
                  <a:pt x="1138349" y="111435"/>
                  <a:pt x="1019659" y="230125"/>
                  <a:pt x="1019659" y="376163"/>
                </a:cubicBezTo>
                <a:lnTo>
                  <a:pt x="1019659" y="640891"/>
                </a:lnTo>
                <a:close/>
                <a:moveTo>
                  <a:pt x="376349" y="1607158"/>
                </a:moveTo>
                <a:cubicBezTo>
                  <a:pt x="276262" y="1607158"/>
                  <a:pt x="181756" y="1567904"/>
                  <a:pt x="110505" y="1496653"/>
                </a:cubicBezTo>
                <a:cubicBezTo>
                  <a:pt x="39253" y="1425401"/>
                  <a:pt x="0" y="1330896"/>
                  <a:pt x="0" y="1230809"/>
                </a:cubicBezTo>
                <a:cubicBezTo>
                  <a:pt x="0" y="1130722"/>
                  <a:pt x="39253" y="1036216"/>
                  <a:pt x="110505" y="964964"/>
                </a:cubicBezTo>
                <a:cubicBezTo>
                  <a:pt x="181756" y="893713"/>
                  <a:pt x="276076" y="854459"/>
                  <a:pt x="376349" y="854459"/>
                </a:cubicBezTo>
                <a:lnTo>
                  <a:pt x="695958" y="854459"/>
                </a:lnTo>
                <a:cubicBezTo>
                  <a:pt x="727211" y="854459"/>
                  <a:pt x="752512" y="879760"/>
                  <a:pt x="752512" y="911014"/>
                </a:cubicBezTo>
                <a:lnTo>
                  <a:pt x="752512" y="1230623"/>
                </a:lnTo>
                <a:cubicBezTo>
                  <a:pt x="752512" y="1330709"/>
                  <a:pt x="713259" y="1425215"/>
                  <a:pt x="642007" y="1496467"/>
                </a:cubicBezTo>
                <a:cubicBezTo>
                  <a:pt x="570756" y="1567718"/>
                  <a:pt x="476436" y="1607158"/>
                  <a:pt x="376349" y="1607158"/>
                </a:cubicBezTo>
                <a:close/>
                <a:moveTo>
                  <a:pt x="376349" y="966267"/>
                </a:moveTo>
                <a:cubicBezTo>
                  <a:pt x="230312" y="966267"/>
                  <a:pt x="111621" y="1084957"/>
                  <a:pt x="111621" y="1230809"/>
                </a:cubicBezTo>
                <a:cubicBezTo>
                  <a:pt x="111621" y="1376660"/>
                  <a:pt x="230312" y="1495537"/>
                  <a:pt x="376349" y="1495537"/>
                </a:cubicBezTo>
                <a:cubicBezTo>
                  <a:pt x="522201" y="1495537"/>
                  <a:pt x="641077" y="1376846"/>
                  <a:pt x="641077" y="1230809"/>
                </a:cubicBezTo>
                <a:lnTo>
                  <a:pt x="641077" y="966267"/>
                </a:lnTo>
                <a:lnTo>
                  <a:pt x="376349" y="966267"/>
                </a:lnTo>
                <a:close/>
                <a:moveTo>
                  <a:pt x="1284201" y="1607158"/>
                </a:moveTo>
                <a:cubicBezTo>
                  <a:pt x="1184114" y="1607158"/>
                  <a:pt x="1089608" y="1567904"/>
                  <a:pt x="1018357" y="1496653"/>
                </a:cubicBezTo>
                <a:cubicBezTo>
                  <a:pt x="947105" y="1425401"/>
                  <a:pt x="907852" y="1331082"/>
                  <a:pt x="907852" y="1230809"/>
                </a:cubicBezTo>
                <a:lnTo>
                  <a:pt x="907852" y="911200"/>
                </a:lnTo>
                <a:cubicBezTo>
                  <a:pt x="907852" y="879946"/>
                  <a:pt x="933152" y="854646"/>
                  <a:pt x="964406" y="854646"/>
                </a:cubicBezTo>
                <a:lnTo>
                  <a:pt x="1284015" y="854646"/>
                </a:lnTo>
                <a:cubicBezTo>
                  <a:pt x="1384102" y="854646"/>
                  <a:pt x="1478607" y="893899"/>
                  <a:pt x="1549859" y="965150"/>
                </a:cubicBezTo>
                <a:cubicBezTo>
                  <a:pt x="1621110" y="1036402"/>
                  <a:pt x="1660364" y="1130722"/>
                  <a:pt x="1660364" y="1230995"/>
                </a:cubicBezTo>
                <a:cubicBezTo>
                  <a:pt x="1660364" y="1331268"/>
                  <a:pt x="1621296" y="1425401"/>
                  <a:pt x="1550045" y="1496653"/>
                </a:cubicBezTo>
                <a:cubicBezTo>
                  <a:pt x="1478794" y="1567904"/>
                  <a:pt x="1384288" y="1607158"/>
                  <a:pt x="1284201" y="1607158"/>
                </a:cubicBezTo>
                <a:close/>
                <a:moveTo>
                  <a:pt x="1019659" y="966267"/>
                </a:moveTo>
                <a:lnTo>
                  <a:pt x="1019659" y="1230995"/>
                </a:lnTo>
                <a:cubicBezTo>
                  <a:pt x="1019659" y="1376846"/>
                  <a:pt x="1138349" y="1495723"/>
                  <a:pt x="1284387" y="1495723"/>
                </a:cubicBezTo>
                <a:cubicBezTo>
                  <a:pt x="1430424" y="1495723"/>
                  <a:pt x="1549115" y="1377032"/>
                  <a:pt x="1549115" y="1230995"/>
                </a:cubicBezTo>
                <a:cubicBezTo>
                  <a:pt x="1549115" y="1084957"/>
                  <a:pt x="1430424" y="966267"/>
                  <a:pt x="1284387" y="966267"/>
                </a:cubicBezTo>
                <a:lnTo>
                  <a:pt x="1019659" y="966267"/>
                </a:lnTo>
                <a:close/>
              </a:path>
            </a:pathLst>
          </a:custGeom>
          <a:solidFill>
            <a:schemeClr val="accent1"/>
          </a:solidFill>
          <a:ln w="1860" cap="flat">
            <a:noFill/>
            <a:miter/>
          </a:ln>
        </p:spPr>
        <p:txBody>
          <a:bodyPr vert="horz" wrap="square" lIns="91440" tIns="45720" rIns="91440" bIns="45720" rtlCol="0" anchor="ctr"/>
          <a:lstStyle/>
          <a:p>
            <a:pPr algn="l">
              <a:lnSpc>
                <a:spcPct val="110000"/>
              </a:lnSpc>
            </a:pPr>
            <a:endParaRPr kumimoji="1" lang="zh-CN" altLang="en-US"/>
          </a:p>
        </p:txBody>
      </p:sp>
      <p:sp>
        <p:nvSpPr>
          <p:cNvPr id="11" name="标题 1"/>
          <p:cNvSpPr txBox="1"/>
          <p:nvPr>
            <p:custDataLst>
              <p:tags r:id="rId8"/>
            </p:custDataLst>
          </p:nvPr>
        </p:nvSpPr>
        <p:spPr>
          <a:xfrm>
            <a:off x="4780380" y="4206931"/>
            <a:ext cx="5183524" cy="1115869"/>
          </a:xfrm>
          <a:prstGeom prst="rect">
            <a:avLst/>
          </a:prstGeom>
          <a:noFill/>
          <a:ln>
            <a:noFill/>
          </a:ln>
        </p:spPr>
        <p:txBody>
          <a:bodyPr vert="horz" wrap="square" lIns="0" tIns="0" rIns="0" bIns="0" rtlCol="0" anchor="t"/>
          <a:lstStyle/>
          <a:p>
            <a:pPr algn="r">
              <a:lnSpc>
                <a:spcPct val="150000"/>
              </a:lnSpc>
            </a:pPr>
            <a:r>
              <a:rPr kumimoji="1" lang="zh-CN" altLang="en-US">
                <a:solidFill>
                  <a:schemeClr val="bg1"/>
                </a:solidFill>
              </a:rPr>
              <a:t>按发展水平在时间序列中的作用不同</a:t>
            </a:r>
            <a:r>
              <a:rPr kumimoji="1" lang="en-US" altLang="zh-CN">
                <a:solidFill>
                  <a:schemeClr val="bg1"/>
                </a:solidFill>
              </a:rPr>
              <a:t>,</a:t>
            </a:r>
            <a:r>
              <a:rPr kumimoji="1" lang="zh-CN" altLang="en-US">
                <a:solidFill>
                  <a:schemeClr val="bg1"/>
                </a:solidFill>
              </a:rPr>
              <a:t>通常将分析研究的时期内的发展水平称为报告期水平</a:t>
            </a:r>
            <a:r>
              <a:rPr kumimoji="1" lang="en-US" altLang="zh-CN">
                <a:solidFill>
                  <a:schemeClr val="bg1"/>
                </a:solidFill>
              </a:rPr>
              <a:t>,</a:t>
            </a:r>
            <a:r>
              <a:rPr kumimoji="1" lang="zh-CN" altLang="en-US">
                <a:solidFill>
                  <a:schemeClr val="bg1"/>
                </a:solidFill>
              </a:rPr>
              <a:t>将作为比较基础时期发展水平称为基期水平。</a:t>
            </a:r>
            <a:endParaRPr kumimoji="1" lang="zh-CN" altLang="en-US">
              <a:solidFill>
                <a:schemeClr val="bg1"/>
              </a:solidFill>
            </a:endParaRPr>
          </a:p>
        </p:txBody>
      </p:sp>
      <p:sp>
        <p:nvSpPr>
          <p:cNvPr id="2" name="标题 1"/>
          <p:cNvSpPr txBox="1"/>
          <p:nvPr/>
        </p:nvSpPr>
        <p:spPr>
          <a:xfrm>
            <a:off x="603250" y="400050"/>
            <a:ext cx="2172335" cy="494665"/>
          </a:xfrm>
          <a:prstGeom prst="rect">
            <a:avLst/>
          </a:prstGeom>
          <a:noFill/>
          <a:ln>
            <a:noFill/>
          </a:ln>
        </p:spPr>
        <p:txBody>
          <a:bodyPr vert="horz" wrap="square" lIns="0" tIns="0" rIns="0" bIns="0" rtlCol="0" anchor="t"/>
          <a:p>
            <a:pPr algn="l">
              <a:lnSpc>
                <a:spcPct val="130000"/>
              </a:lnSpc>
            </a:pPr>
            <a:r>
              <a:rPr kumimoji="1" lang="zh-CN" altLang="en-US"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rPr>
              <a:t>一、发展水平</a:t>
            </a:r>
            <a:endParaRPr kumimoji="1" lang="en-US" altLang="zh-CN" sz="2400">
              <a:ln w="12700">
                <a:noFill/>
              </a:ln>
              <a:solidFill>
                <a:srgbClr val="92D050">
                  <a:alpha val="100000"/>
                </a:srgbClr>
              </a:solidFill>
              <a:latin typeface="微软雅黑" panose="020B0503020204020204" charset="-122"/>
              <a:ea typeface="微软雅黑" panose="020B0503020204020204" charset="-122"/>
              <a:cs typeface="OPPOSans H" panose="00020600040101010101" charset="-122"/>
            </a:endParaRPr>
          </a:p>
        </p:txBody>
      </p:sp>
      <p:cxnSp>
        <p:nvCxnSpPr>
          <p:cNvPr id="23" name="标题 1"/>
          <p:cNvCxnSpPr/>
          <p:nvPr/>
        </p:nvCxnSpPr>
        <p:spPr>
          <a:xfrm>
            <a:off x="516000" y="956172"/>
            <a:ext cx="11160000" cy="0"/>
          </a:xfrm>
          <a:prstGeom prst="line">
            <a:avLst/>
          </a:prstGeom>
          <a:noFill/>
          <a:ln w="9525" cap="sq">
            <a:solidFill>
              <a:schemeClr val="accent1"/>
            </a:solidFill>
            <a:miter/>
          </a:ln>
        </p:spPr>
      </p:cxnSp>
      <p:sp>
        <p:nvSpPr>
          <p:cNvPr id="14" name="文本框 13"/>
          <p:cNvSpPr txBox="1"/>
          <p:nvPr/>
        </p:nvSpPr>
        <p:spPr>
          <a:xfrm>
            <a:off x="1495425" y="901065"/>
            <a:ext cx="9187815" cy="922020"/>
          </a:xfrm>
          <a:prstGeom prst="rect">
            <a:avLst/>
          </a:prstGeom>
          <a:noFill/>
        </p:spPr>
        <p:txBody>
          <a:bodyPr wrap="square" rtlCol="0" anchor="t">
            <a:spAutoFit/>
          </a:bodyPr>
          <a:p>
            <a:pPr algn="l">
              <a:lnSpc>
                <a:spcPct val="150000"/>
              </a:lnSpc>
            </a:pPr>
            <a:r>
              <a:rPr lang="zh-CN" altLang="en-US" dirty="0">
                <a:latin typeface="微软雅黑" panose="020B0503020204020204" charset="-122"/>
                <a:ea typeface="微软雅黑" panose="020B0503020204020204" charset="-122"/>
                <a:cs typeface="微软雅黑" panose="020B0503020204020204" charset="-122"/>
                <a:sym typeface="+mn-ea"/>
              </a:rPr>
              <a:t>现象在</a:t>
            </a:r>
            <a:r>
              <a:rPr lang="zh-CN" altLang="en-US" dirty="0">
                <a:solidFill>
                  <a:srgbClr val="FF0000"/>
                </a:solidFill>
                <a:latin typeface="微软雅黑" panose="020B0503020204020204" charset="-122"/>
                <a:ea typeface="微软雅黑" panose="020B0503020204020204" charset="-122"/>
                <a:cs typeface="微软雅黑" panose="020B0503020204020204" charset="-122"/>
                <a:sym typeface="+mn-ea"/>
              </a:rPr>
              <a:t>不同时间</a:t>
            </a:r>
            <a:r>
              <a:rPr lang="zh-CN" altLang="en-US" dirty="0">
                <a:latin typeface="微软雅黑" panose="020B0503020204020204" charset="-122"/>
                <a:ea typeface="微软雅黑" panose="020B0503020204020204" charset="-122"/>
                <a:cs typeface="微软雅黑" panose="020B0503020204020204" charset="-122"/>
                <a:sym typeface="+mn-ea"/>
              </a:rPr>
              <a:t>上的</a:t>
            </a:r>
            <a:r>
              <a:rPr lang="zh-CN" altLang="en-US" dirty="0">
                <a:solidFill>
                  <a:srgbClr val="FF0000"/>
                </a:solidFill>
                <a:latin typeface="微软雅黑" panose="020B0503020204020204" charset="-122"/>
                <a:ea typeface="微软雅黑" panose="020B0503020204020204" charset="-122"/>
                <a:cs typeface="微软雅黑" panose="020B0503020204020204" charset="-122"/>
                <a:sym typeface="+mn-ea"/>
              </a:rPr>
              <a:t>指标值</a:t>
            </a:r>
            <a:r>
              <a:rPr lang="en-US" altLang="zh-CN" dirty="0">
                <a:latin typeface="微软雅黑" panose="020B0503020204020204" charset="-122"/>
                <a:ea typeface="微软雅黑" panose="020B0503020204020204" charset="-122"/>
                <a:cs typeface="微软雅黑" panose="020B0503020204020204" charset="-122"/>
                <a:sym typeface="+mn-ea"/>
              </a:rPr>
              <a:t>,</a:t>
            </a:r>
            <a:r>
              <a:rPr lang="zh-CN" altLang="en-US" dirty="0">
                <a:latin typeface="微软雅黑" panose="020B0503020204020204" charset="-122"/>
                <a:ea typeface="微软雅黑" panose="020B0503020204020204" charset="-122"/>
                <a:cs typeface="微软雅黑" panose="020B0503020204020204" charset="-122"/>
                <a:sym typeface="+mn-ea"/>
              </a:rPr>
              <a:t>说明现象在某一时期或时点上所达到的水平，是进行间序列分析的</a:t>
            </a:r>
            <a:r>
              <a:rPr lang="zh-CN" altLang="en-US" dirty="0">
                <a:solidFill>
                  <a:srgbClr val="FF0000"/>
                </a:solidFill>
                <a:latin typeface="微软雅黑" panose="020B0503020204020204" charset="-122"/>
                <a:ea typeface="微软雅黑" panose="020B0503020204020204" charset="-122"/>
                <a:cs typeface="微软雅黑" panose="020B0503020204020204" charset="-122"/>
                <a:sym typeface="+mn-ea"/>
              </a:rPr>
              <a:t>原始指标</a:t>
            </a:r>
            <a:r>
              <a:rPr lang="zh-CN" altLang="en-US" dirty="0">
                <a:latin typeface="微软雅黑" panose="020B0503020204020204" charset="-122"/>
                <a:ea typeface="微软雅黑" panose="020B0503020204020204" charset="-122"/>
                <a:cs typeface="微软雅黑" panose="020B0503020204020204" charset="-122"/>
                <a:sym typeface="+mn-ea"/>
              </a:rPr>
              <a:t>。</a:t>
            </a:r>
            <a:endParaRPr lang="zh-CN" altLang="en-US" kern="100" dirty="0">
              <a:effectLst/>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0.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1.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2.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3.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4.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5.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6.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7.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0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01.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010.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1.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2.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3.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4.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5.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6.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7.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8.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19.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0.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1.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2.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3.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4.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5.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6.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27.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028.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029.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03.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30.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31.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32.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33.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34.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35.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36.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37.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38.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39.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0.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1.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2.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3.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4.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5.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6.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7.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4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1049.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05.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0.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105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05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3.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4.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5.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6.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7.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8.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59.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0.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1.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2.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3.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4.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5.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8.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69.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07.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0.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1.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2.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3.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4.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5.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6.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7.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8.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79.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0.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1.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2.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3.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085.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6.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7.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089.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0.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1.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2.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4.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095.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096.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097.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098.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9.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0.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0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03.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4.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6.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7.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9.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0.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1.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3.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14.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5.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6.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18.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19.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0.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1.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2.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3.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4.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5.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6.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7.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3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2.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3.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4.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5.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6.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7.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8.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39.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0.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1.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2.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3.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4.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5.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6.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7.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48.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149.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1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0.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151.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2.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3.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4.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5.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6.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7.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8.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9.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60.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1.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2.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3.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4.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5.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6.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7.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6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117.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0.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171.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117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17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4.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5.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7.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8.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79.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0.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1.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2.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3.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4.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5.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6.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8.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8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0.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191.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2.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3.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4.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5.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6.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7.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8.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99.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00.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01.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02.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03.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0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0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06.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07.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08.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0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0.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1.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2.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15.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216.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217.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218.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219.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2.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20.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2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2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2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24.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2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2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27.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2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2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0.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1.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4.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35.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6.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3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39.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0.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1.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2.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3.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4.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5.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6.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7.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8.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4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5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3.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4.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5.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6.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7.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8.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59.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260.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1.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2.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3.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4.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5.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6.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7.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69.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27.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270.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271.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272.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3.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4.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5.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6.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7.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8.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79.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8.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280.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81.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82.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83.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84.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85.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86.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87.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8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8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9.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29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129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29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129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29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95.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9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9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98.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99.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0.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1.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2.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3.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4.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5.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6.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7.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8.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1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11.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312.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13.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14.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15.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16.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17.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18.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19.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0.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1.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2.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3.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27.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8.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29.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3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3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2.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3.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36.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337.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338.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339.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3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40.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4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4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4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5.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5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5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5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5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5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55.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56.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5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5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5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60.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61.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62.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63.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64.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65.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66.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67.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68.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6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373.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4.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5.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6.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7.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8.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79.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0.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1.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3.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4.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5.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6.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7.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8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0.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39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392.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393.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4.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5.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6.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7.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8.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99.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0.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1.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2.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3.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4.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5.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6.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7.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141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41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141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1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19.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0.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1.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2.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3.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4.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5.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6.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7.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8.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2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2.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433.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4.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5.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6.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7.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8.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39.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0.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1.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2.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3.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48.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49.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50.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5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3.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5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45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45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46.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46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6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6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6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7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7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7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7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7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7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7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7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7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7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81.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2.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3.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4.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6.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7.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8.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89.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9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494.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5.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6.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7.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8.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99.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0.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1.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6.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7.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1.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1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11.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51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513.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514.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15.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16.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17.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18.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19.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0.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1.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2.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3.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5.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6.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7.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8.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2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1533.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534.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15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3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3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1.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2.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3.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4.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5.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6.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7.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8.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49.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2.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3.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554.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5.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6.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7.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8.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59.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0.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1.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2.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3.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4.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6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69.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0.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1.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7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4.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7.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78.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579.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58.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0.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581.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58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4.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8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8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89.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2.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6.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7.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59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9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0.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02.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3.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4.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5.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6.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7.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8.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9.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0.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3.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15.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6.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7.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8.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19.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20.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1.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2.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3.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4.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5.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6.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7.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8.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2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1.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2.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63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634.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635.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6.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7.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8.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39.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4.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40.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41.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42.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43.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44.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45.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46.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47.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48.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49.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2.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1654.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65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165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57.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5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0.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1.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2.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3.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4.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5.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6.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7.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8.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69.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0.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2.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3.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675.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6.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7.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8.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79.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1.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2.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3.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4.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5.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8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9.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0.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1.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2.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69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5.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7.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8.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99.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00.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701.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702.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70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04.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05.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0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70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70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09.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0.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2.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3.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6.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7.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18.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71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0.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1.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723.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4.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5.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6.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7.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8.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9.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0.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1.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3.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4.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736.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7.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8.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39.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0.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1.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2.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3.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4.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6.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7.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8.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49.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1.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2.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3.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75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755.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756.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7.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8.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59.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0.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1.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2.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3.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4.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5.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6.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7.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8.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69.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0.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2.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3.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1775.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776.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17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778.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7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0.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1.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2.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3.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4.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5.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6.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7.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8.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89.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0.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1.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2.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3.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4.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5.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796.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7.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8.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99.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800.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1.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2.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3.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4.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5.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6.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81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811.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3.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81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6.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7.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8.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19.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2.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820.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821.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822.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823.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824.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25.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26.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2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82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829.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3.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30.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31.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32.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33.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34.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3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36.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37.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38.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39.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84.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40.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41.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42.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4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844.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45.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46.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47.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48.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49.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5.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50.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51.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52.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53.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54.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55.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5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857.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58.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59.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0.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1.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2.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3.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4.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5.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6.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7.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8.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69.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7.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70.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71.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72.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73.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74.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87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876.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877.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78.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79.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0.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1.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2.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3.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4.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5.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6.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7.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8.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89.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9.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90.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91.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92.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93.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94.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9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1896.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1897.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189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899.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0.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1.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2.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3.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4.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5.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6.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7.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8.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9.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1.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10.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11.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12.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13.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14.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1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16.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1917.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18.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19.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0.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1.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2.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3.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4.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5.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6.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7.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2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3.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30.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3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932.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33.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34.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3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93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37.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38.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39.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4.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40.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41.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942.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943.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1944.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1945.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46.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47.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4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94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95.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50.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51.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52.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53.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54.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55.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5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57.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58.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59.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6.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60.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961.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62.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63.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6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965.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66.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67.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68.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69.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7.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70.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71.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72.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73.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74.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75.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76.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7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1978.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79.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80.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81.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82.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83.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84.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85.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86.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87.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88.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89.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90.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91.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92.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93.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94.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95.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199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1997.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1998.xml><?xml version="1.0" encoding="utf-8"?>
<p:tagLst xmlns:p="http://schemas.openxmlformats.org/presentationml/2006/main">
  <p:tag name="KSO_WM_BEAUTIFY_FLAG" val="#wm#"/>
  <p:tag name="KSO_WM_TEMPLATE_CATEGORY" val="custom"/>
  <p:tag name="KSO_WM_TEMPLATE_INDEX" val="20235934"/>
</p:tagLst>
</file>

<file path=ppt/tags/tag1999.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00.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2001.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6,&quot;pos&quot;:0.8999999761581421,&quot;transparency&quot;:0},{&quot;brightness&quot;:0.4000000059604645,&quot;colorType&quot;:1,&quot;foreColorIndex&quot;:6,&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02.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TEXT_TYPE" val="1"/>
  <p:tag name="KSO_WM_UNIT_PRESET_TEXT" val="添加标题"/>
  <p:tag name="KSO_WM_DIAGRAM_USE_COLOR_VALUE" val="{&quot;color_scheme&quot;:1,&quot;color_type&quot;:1,&quot;theme_color_indexes&quot;:[5,6,5,6,5,6]}"/>
</p:tagLst>
</file>

<file path=ppt/tags/tag2003.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ID" val="diagram20236952_2*l_h_i*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gradient&quot;:[{&quot;brightness&quot;:0,&quot;colorType&quot;:1,&quot;foreColorIndex&quot;:5,&quot;pos&quot;:0.8999999761581421,&quot;transparency&quot;:0},{&quot;brightness&quot;:0.4000000059604645,&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04.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NOCLEAR" val="0"/>
  <p:tag name="KSO_WM_UNIT_HIGHLIGHT" val="0"/>
  <p:tag name="KSO_WM_UNIT_COMPATIBLE" val="0"/>
  <p:tag name="KSO_WM_UNIT_DIAGRAM_ISNUMVISUAL" val="0"/>
  <p:tag name="KSO_WM_UNIT_DIAGRAM_ISREFERUNIT" val="0"/>
  <p:tag name="KSO_WM_DIAGRAM_GROUP_CODE" val="l1-1"/>
  <p:tag name="KSO_WM_UNIT_ID" val="diagram20236952_2*l_h_a*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ISCONTENTSTITLE" val="0"/>
  <p:tag name="KSO_WM_UNIT_ISNUMDGMTITLE" val="0"/>
  <p:tag name="KSO_WM_UNIT_VALUE" val="7"/>
  <p:tag name="KSO_WM_UNIT_TEXT_TYPE" val="1"/>
  <p:tag name="KSO_WM_UNIT_PRESET_TEXT" val="添加标题"/>
  <p:tag name="KSO_WM_DIAGRAM_USE_COLOR_VALUE" val="{&quot;color_scheme&quot;:1,&quot;color_type&quot;:1,&quot;theme_color_indexes&quot;:[5,6,5,6,5,6]}"/>
</p:tagLst>
</file>

<file path=ppt/tags/tag2005.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1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2006.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2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2007.xml><?xml version="1.0" encoding="utf-8"?>
<p:tagLst xmlns:p="http://schemas.openxmlformats.org/presentationml/2006/main">
  <p:tag name="KSO_WM_DIAGRAM_VIRTUALLY_FRAME" val="{&quot;height&quot;:454.746062054972,&quot;left&quot;:74.3415748031496,&quot;top&quot;:34.23464660644531,&quot;width&quot;:823.5752755905521}"/>
  <p:tag name="KSO_WM_DIAGRAM_VERSION" val="3"/>
  <p:tag name="KSO_WM_DIAGRAM_COLOR_TRICK" val="2"/>
  <p:tag name="KSO_WM_DIAGRAM_COLOR_TEXT_CAN_REMOVE" val="n"/>
  <p:tag name="KSO_WM_UNIT_SUBTYPE" val="a"/>
  <p:tag name="KSO_WM_UNIT_NOCLEAR" val="0"/>
  <p:tag name="KSO_WM_UNIT_VALUE" val="33"/>
  <p:tag name="KSO_WM_UNIT_HIGHLIGHT" val="0"/>
  <p:tag name="KSO_WM_UNIT_COMPATIBLE" val="0"/>
  <p:tag name="KSO_WM_UNIT_DIAGRAM_ISNUMVISUAL" val="0"/>
  <p:tag name="KSO_WM_UNIT_DIAGRAM_ISREFERUNIT" val="0"/>
  <p:tag name="KSO_WM_DIAGRAM_GROUP_CODE" val="l1-1"/>
  <p:tag name="KSO_WM_UNIT_ID" val="diagram20236952_2*l_h_f*1_3_1"/>
  <p:tag name="KSO_WM_TEMPLATE_CATEGORY" val="diagram"/>
  <p:tag name="KSO_WM_TEMPLATE_INDEX" val="20236952"/>
  <p:tag name="KSO_WM_UNIT_LAYERLEVEL" val="1_1_1"/>
  <p:tag name="KSO_WM_TAG_VERSION" val="3.0"/>
  <p:tag name="KSO_WM_DIAGRAM_MAX_ITEMCNT" val="3"/>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TEXT_LAYER_COUNT" val="1"/>
  <p:tag name="KSO_WM_UNIT_PRESET_TEXT" val="单击此处添加文本简明阐述您的观点。&#10;单击此处添加文本简明阐述您的观点。"/>
  <p:tag name="KSO_WM_DIAGRAM_USE_COLOR_VALUE" val="{&quot;color_scheme&quot;:1,&quot;color_type&quot;:1,&quot;theme_color_indexes&quot;:[5,6,5,6,5,6]}"/>
</p:tagLst>
</file>

<file path=ppt/tags/tag2008.xml><?xml version="1.0" encoding="utf-8"?>
<p:tagLst xmlns:p="http://schemas.openxmlformats.org/presentationml/2006/main">
  <p:tag name="KSO_WM_SLIDE_ID" val="custom20235934_8"/>
  <p:tag name="KSO_WM_TEMPLATE_SUBCATEGORY" val="29"/>
  <p:tag name="KSO_WM_TEMPLATE_MASTER_TYPE" val="0"/>
  <p:tag name="KSO_WM_TEMPLATE_COLOR_TYPE" val="0"/>
  <p:tag name="KSO_WM_SLIDE_TYPE" val="text"/>
  <p:tag name="KSO_WM_SLIDE_SUBTYPE" val="pureTxt"/>
  <p:tag name="KSO_WM_SLIDE_ITEM_CNT" val="0"/>
  <p:tag name="KSO_WM_SLIDE_INDEX" val="8"/>
  <p:tag name="KSO_WM_TAG_VERSION" val="3.0"/>
  <p:tag name="KSO_WM_BEAUTIFY_FLAG" val="#wm#"/>
  <p:tag name="KSO_WM_TEMPLATE_CATEGORY" val="custom"/>
  <p:tag name="KSO_WM_TEMPLATE_INDEX" val="20235934"/>
  <p:tag name="KSO_WM_SLIDE_LAYOUT" val="a_f"/>
  <p:tag name="KSO_WM_SLIDE_LAYOUT_CNT" val="1_1"/>
  <p:tag name="KSO_WM_UNIT_SHOW_EDIT_AREA_INDICATION" val="1"/>
  <p:tag name="KSO_WM_TEMPLATE_THUMBS_INDEX" val="1、4、7、12、13、14、15、16、17、18、20、24、25、28、33、36、40、43、44"/>
  <p:tag name="KSO_WM_SLIDE_SIZE" val="850*457"/>
  <p:tag name="KSO_WM_SLIDE_POSITION" val="54*28"/>
  <p:tag name="KSO_WM_TEMPLATE_COLORSEQUENCE" val="1,2,3,4,5,6"/>
  <p:tag name="resource_record_key" val="{&quot;65&quot;:[20235934],&quot;70&quot;:[3330158]}"/>
</p:tagLst>
</file>

<file path=ppt/tags/tag2009.xml><?xml version="1.0" encoding="utf-8"?>
<p:tagLst xmlns:p="http://schemas.openxmlformats.org/presentationml/2006/main">
  <p:tag name="KSO_WM_BEAUTIFY_FLAG" val="#wm#"/>
  <p:tag name="KSO_WM_TEMPLATE_CATEGORY" val="custom"/>
  <p:tag name="KSO_WM_TEMPLATE_INDEX" val="20235934"/>
</p:tagLst>
</file>

<file path=ppt/tags/tag20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20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35023_1*n_h_i*1_1_3"/>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1},{&quot;brightness&quot;:0,&quot;colorType&quot;:1,&quot;foreColorIndex&quot;:5,&quot;pos&quot;:1,&quot;transparency&quot;:0.6000000238418579}],&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011.xml><?xml version="1.0" encoding="utf-8"?>
<p:tagLst xmlns:p="http://schemas.openxmlformats.org/presentationml/2006/main">
  <p:tag name="KSO_WM_UNIT_ISCONTENTSTITLE" val="0"/>
  <p:tag name="KSO_WM_UNIT_ISNUMDGMTITLE" val="0"/>
  <p:tag name="KSO_WM_UNIT_NOCLEAR" val="0"/>
  <p:tag name="KSO_WM_UNIT_VALUE" val="18"/>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35023_1*n_h_a*1_1_1"/>
  <p:tag name="KSO_WM_TEMPLATE_CATEGORY" val="diagram"/>
  <p:tag name="KSO_WM_TEMPLATE_INDEX" val="20235023"/>
  <p:tag name="KSO_WM_UNIT_LAYERLEVEL" val="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BEAUTIFY_FLAG" val="#wm#"/>
  <p:tag name="KSO_WM_UNIT_TEXT_TYPE" val="1"/>
  <p:tag name="KSO_WM_UNIT_PRESET_TEXT" val="单击此处添加你的标题具体内容"/>
  <p:tag name="KSO_WM_UNIT_TEXT_FILL_FORE_SCHEMECOLOR_INDEX" val="1"/>
  <p:tag name="KSO_WM_UNIT_TEXT_FILL_TYPE" val="1"/>
  <p:tag name="KSO_WM_DIAGRAM_USE_COLOR_VALUE" val="{&quot;color_scheme&quot;:1,&quot;color_type&quot;:1,&quot;theme_color_indexes&quot;:[5,6,5,6,5,6]}"/>
</p:tagLst>
</file>

<file path=ppt/tags/tag20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4"/>
  <p:tag name="KSO_WM_UNIT_ID" val="diagram20235023_1*n_h_i*1_1_4"/>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44999998807907104}],&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20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5023_1*n_h_i*1_1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DIAGRAM_USE_COLOR_VALUE" val="{&quot;color_scheme&quot;:1,&quot;color_type&quot;:1,&quot;theme_color_indexes&quot;:[5,6,5,6,5,6]}"/>
</p:tagLst>
</file>

<file path=ppt/tags/tag20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5023_1*n_h_i*1_1_2"/>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4000000059604645,&quot;colorType&quot;:1,&quot;foreColorIndex&quot;:5,&quot;pos&quot;:0.11999999731779099,&quot;transparency&quot;:1},{&quot;brightness&quot;:0,&quot;colorType&quot;:1,&quot;foreColorIndex&quot;:5,&quot;pos&quot;:1,&quot;transparency&quot;:0.509999990463256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0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5"/>
  <p:tag name="KSO_WM_UNIT_ID" val="diagram20235023_1*n_h_i*1_1_5"/>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2,&quot;pos&quot;:0.6600000262260437,&quot;rgb&quot;:&quot;#376fff&quot;,&quot;transparency&quot;:1},{&quot;brightness&quot;:0,&quot;colorType&quot;:1,&quot;foreColorIndex&quot;:5,&quot;pos&quot;:0.14000000059604645,&quot;transparency&quot;:1},{&quot;brightness&quot;:0,&quot;colorType&quot;:2,&quot;pos&quot;:0,&quot;rgb&quot;:&quot;#376fff&quot;,&quot;transparency&quot;:0.8399999737739563},{&quot;brightness&quot;:0,&quot;colorType&quot;:1,&quot;foreColorIndex&quot;:5,&quot;pos&quot;:1,&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BEAUTIFY_FLAG" val="#wm#"/>
  <p:tag name="KSO_WM_DIAGRAM_USE_COLOR_VALUE" val="{&quot;color_scheme&quot;:1,&quot;color_type&quot;:1,&quot;theme_color_indexes&quot;:[5,6,5,6,5,6]}"/>
</p:tagLst>
</file>

<file path=ppt/tags/tag20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2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1"/>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quot;transparency&quot;:0.9700000286102295},{&quot;brightness&quot;:0,&quot;colorType&quot;:1,&quot;foreColorIndex&quot;:5,&quot;pos&quot;:1,&quot;transparency&quot;:0.699999988079071}],&quot;type&quot;:3},&quot;glow&quot;:{&quot;colorType&quot;:0},&quot;line&quot;:{&quot;gradient&quot;:[{&quot;brightness&quot;:0,&quot;colorType&quot;:1,&quot;foreColorIndex&quot;:5,&quot;pos&quot;:1,&quot;transparency&quot;:1},{&quot;brightness&quot;:0,&quot;colorType&quot;:1,&quot;foreColorIndex&quot;:5,&quot;pos&quot;:0,&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i*1_2_1"/>
  <p:tag name="KSO_WM_TEMPLATE_CATEGORY" val="diagram"/>
  <p:tag name="KSO_WM_TEMPLATE_INDEX" val="20235023"/>
  <p:tag name="KSO_WM_UNIT_LAYERLEVEL" val="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gradient&quot;:[{&quot;brightness&quot;:0,&quot;colorType&quot;:1,&quot;foreColorIndex&quot;:5,&quot;pos&quot;:1,&quot;transparency&quot;:1},{&quot;brightness&quot;:0,&quot;colorType&quot;:1,&quot;foreColorIndex&quot;:5,&quot;pos&quot;:0,&quot;transparency&quot;:0.8500000238418579}],&quot;type&quot;:2},&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DIAGRAM_USE_COLOR_VALUE" val="{&quot;color_scheme&quot;:1,&quot;color_type&quot;:1,&quot;theme_color_indexes&quot;:[5,6,5,6,5,6]}"/>
</p:tagLst>
</file>

<file path=ppt/tags/tag202.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20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3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5023_1*n_h_h_i*1_2_1_2"/>
  <p:tag name="KSO_WM_TEMPLATE_CATEGORY" val="diagram"/>
  <p:tag name="KSO_WM_TEMPLATE_INDEX" val="20235023"/>
  <p:tag name="KSO_WM_UNIT_LAYERLEVEL" val="1_1_1_1"/>
  <p:tag name="KSO_WM_TAG_VERSION" val="3.0"/>
  <p:tag name="KSO_WM_DIAGRAM_VERSION" val="3"/>
  <p:tag name="KSO_WM_DIAGRAM_COLOR_TRICK" val="1"/>
  <p:tag name="KSO_WM_DIAGRAM_COLOR_TEXT_CAN_REMOVE" val="n"/>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gradient&quot;:[{&quot;brightness&quot;:0,&quot;colorType&quot;:1,&quot;foreColorIndex&quot;:5,&quot;pos&quot;:0.11999999731779099,&quot;transparency&quot;:1},{&quot;brightness&quot;:0,&quot;colorType&quot;:1,&quot;foreColorIndex&quot;:5,&quot;pos&quot;:1,&quot;transparency&quot;:0.5600000023841858}],&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2022.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1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023.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2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024.xml><?xml version="1.0" encoding="utf-8"?>
<p:tagLst xmlns:p="http://schemas.openxmlformats.org/presentationml/2006/main">
  <p:tag name="KSO_WM_UNIT_SUBTYPE" val="a"/>
  <p:tag name="KSO_WM_UNIT_NOCLEAR" val="0"/>
  <p:tag name="KSO_WM_UNIT_VALUE" val="40"/>
  <p:tag name="KSO_WM_UNIT_HIGHLIGHT" val="0"/>
  <p:tag name="KSO_WM_UNIT_COMPATIBLE" val="0"/>
  <p:tag name="KSO_WM_UNIT_DIAGRAM_ISNUMVISUAL" val="0"/>
  <p:tag name="KSO_WM_UNIT_DIAGRAM_ISREFERUNIT" val="0"/>
  <p:tag name="KSO_WM_DIAGRAM_GROUP_CODE" val="n1-1"/>
  <p:tag name="KSO_WM_UNIT_ID" val="diagram20235023_1*n_h_h_f*1_2_3_1"/>
  <p:tag name="KSO_WM_TEMPLATE_CATEGORY" val="diagram"/>
  <p:tag name="KSO_WM_TEMPLATE_INDEX" val="20235023"/>
  <p:tag name="KSO_WM_UNIT_LAYERLEVEL" val="1_1_1_1"/>
  <p:tag name="KSO_WM_TAG_VERSION" val="3.0"/>
  <p:tag name="KSO_WM_DIAGRAM_MAX_ITEMCNT" val="5"/>
  <p:tag name="KSO_WM_DIAGRAM_MIN_ITEMCNT" val="3"/>
  <p:tag name="KSO_WM_DIAGRAM_VIRTUALLY_FRAME" val="{&quot;height&quot;:389.1749969482422,&quot;left&quot;:54.32501220703125,&quot;top&quot;:134.05,&quot;width&quot;:851.350027163047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VERSION" val="3"/>
  <p:tag name="KSO_WM_DIAGRAM_COLOR_TRICK" val="1"/>
  <p:tag name="KSO_WM_DIAGRAM_COLOR_TEXT_CAN_REMOVE" val="n"/>
  <p:tag name="KSO_WM_UNIT_TEXT_LAYER_COUNT" val="1"/>
  <p:tag name="KSO_WM_UNIT_TEXT_TYPE" val="1"/>
  <p:tag name="KSO_WM_UNIT_PRESET_TEXT" val="单击此处添加文本，简明扼要地阐述您的观点。根据需要可酌情增减文字，以便观者准确地理解您传达的思想"/>
  <p:tag name="KSO_WM_UNIT_TEXT_FILL_FORE_SCHEMECOLOR_INDEX" val="1"/>
  <p:tag name="KSO_WM_UNIT_TEXT_FILL_TYPE" val="1"/>
  <p:tag name="KSO_WM_DIAGRAM_USE_COLOR_VALUE" val="{&quot;color_scheme&quot;:1,&quot;color_type&quot;:1,&quot;theme_color_indexes&quot;:[5,6,5,6,5,6]}"/>
</p:tagLst>
</file>

<file path=ppt/tags/tag2025.xml><?xml version="1.0" encoding="utf-8"?>
<p:tagLst xmlns:p="http://schemas.openxmlformats.org/presentationml/2006/main">
  <p:tag name="KSO_WM_BEAUTIFY_FLAG" val="#wm#"/>
  <p:tag name="KSO_WM_TEMPLATE_CATEGORY" val="custom"/>
  <p:tag name="KSO_WM_TEMPLATE_INDEX" val="20235934"/>
  <p:tag name="resource_record_key" val="{&quot;65&quot;:[20235934],&quot;70&quot;:[3332761]}"/>
</p:tagLst>
</file>

<file path=ppt/tags/tag2026.xml><?xml version="1.0" encoding="utf-8"?>
<p:tagLst xmlns:p="http://schemas.openxmlformats.org/presentationml/2006/main">
  <p:tag name="KSO_WM_DIAGRAM_VIRTUALLY_FRAME" val="{&quot;height&quot;:272.7199999999999,&quot;left&quot;:52.59393700787401,&quot;top&quot;:149.64000000000001,&quot;width&quot;:854.406062992126}"/>
</p:tagLst>
</file>

<file path=ppt/tags/tag2027.xml><?xml version="1.0" encoding="utf-8"?>
<p:tagLst xmlns:p="http://schemas.openxmlformats.org/presentationml/2006/main">
  <p:tag name="KSO_WM_DIAGRAM_VIRTUALLY_FRAME" val="{&quot;height&quot;:272.7199999999999,&quot;left&quot;:52.59393700787401,&quot;top&quot;:149.64000000000001,&quot;width&quot;:854.406062992126}"/>
</p:tagLst>
</file>

<file path=ppt/tags/tag2028.xml><?xml version="1.0" encoding="utf-8"?>
<p:tagLst xmlns:p="http://schemas.openxmlformats.org/presentationml/2006/main">
  <p:tag name="KSO_WM_DIAGRAM_VIRTUALLY_FRAME" val="{&quot;height&quot;:272.7199999999999,&quot;left&quot;:52.59393700787401,&quot;top&quot;:149.64000000000001,&quot;width&quot;:854.406062992126}"/>
</p:tagLst>
</file>

<file path=ppt/tags/tag2029.xml><?xml version="1.0" encoding="utf-8"?>
<p:tagLst xmlns:p="http://schemas.openxmlformats.org/presentationml/2006/main">
  <p:tag name="KSO_WM_DIAGRAM_VIRTUALLY_FRAME" val="{&quot;height&quot;:272.7199999999999,&quot;left&quot;:52.59393700787401,&quot;top&quot;:149.64000000000001,&quot;width&quot;:854.406062992126}"/>
</p:tagLst>
</file>

<file path=ppt/tags/tag20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2030.xml><?xml version="1.0" encoding="utf-8"?>
<p:tagLst xmlns:p="http://schemas.openxmlformats.org/presentationml/2006/main">
  <p:tag name="KSO_WM_DIAGRAM_VIRTUALLY_FRAME" val="{&quot;height&quot;:272.7199999999999,&quot;left&quot;:52.59393700787401,&quot;top&quot;:149.64000000000001,&quot;width&quot;:854.406062992126}"/>
</p:tagLst>
</file>

<file path=ppt/tags/tag2031.xml><?xml version="1.0" encoding="utf-8"?>
<p:tagLst xmlns:p="http://schemas.openxmlformats.org/presentationml/2006/main">
  <p:tag name="KSO_WM_DIAGRAM_VIRTUALLY_FRAME" val="{&quot;height&quot;:272.7199999999999,&quot;left&quot;:52.59393700787401,&quot;top&quot;:149.64000000000001,&quot;width&quot;:854.406062992126}"/>
</p:tagLst>
</file>

<file path=ppt/tags/tag2032.xml><?xml version="1.0" encoding="utf-8"?>
<p:tagLst xmlns:p="http://schemas.openxmlformats.org/presentationml/2006/main">
  <p:tag name="KSO_WM_DIAGRAM_VIRTUALLY_FRAME" val="{&quot;height&quot;:272.7199999999999,&quot;left&quot;:52.59393700787401,&quot;top&quot;:149.64000000000001,&quot;width&quot;:854.406062992126}"/>
</p:tagLst>
</file>

<file path=ppt/tags/tag2033.xml><?xml version="1.0" encoding="utf-8"?>
<p:tagLst xmlns:p="http://schemas.openxmlformats.org/presentationml/2006/main">
  <p:tag name="KSO_WM_DIAGRAM_VIRTUALLY_FRAME" val="{&quot;height&quot;:272.7199999999999,&quot;left&quot;:52.59393700787401,&quot;top&quot;:149.64000000000001,&quot;width&quot;:854.406062992126}"/>
</p:tagLst>
</file>

<file path=ppt/tags/tag2034.xml><?xml version="1.0" encoding="utf-8"?>
<p:tagLst xmlns:p="http://schemas.openxmlformats.org/presentationml/2006/main">
  <p:tag name="KSO_WM_DIAGRAM_VIRTUALLY_FRAME" val="{&quot;height&quot;:272.7199999999999,&quot;left&quot;:52.59393700787401,&quot;top&quot;:149.64000000000001,&quot;width&quot;:854.406062992126}"/>
</p:tagLst>
</file>

<file path=ppt/tags/tag2035.xml><?xml version="1.0" encoding="utf-8"?>
<p:tagLst xmlns:p="http://schemas.openxmlformats.org/presentationml/2006/main">
  <p:tag name="KSO_WM_DIAGRAM_VIRTUALLY_FRAME" val="{&quot;height&quot;:272.7199999999999,&quot;left&quot;:52.59393700787401,&quot;top&quot;:149.64000000000001,&quot;width&quot;:854.406062992126}"/>
</p:tagLst>
</file>

<file path=ppt/tags/tag2036.xml><?xml version="1.0" encoding="utf-8"?>
<p:tagLst xmlns:p="http://schemas.openxmlformats.org/presentationml/2006/main">
  <p:tag name="KSO_WM_BEAUTIFY_FLAG" val="#wm#"/>
  <p:tag name="KSO_WM_TEMPLATE_CATEGORY" val="custom"/>
  <p:tag name="KSO_WM_TEMPLATE_INDEX" val="20235934"/>
</p:tagLst>
</file>

<file path=ppt/tags/tag2037.xml><?xml version="1.0" encoding="utf-8"?>
<p:tagLst xmlns:p="http://schemas.openxmlformats.org/presentationml/2006/main">
  <p:tag name="KSO_WM_DIAGRAM_VIRTUALLY_FRAME" val="{&quot;height&quot;:189.36393700787403,&quot;left&quot;:96.67866141732284,&quot;top&quot;:191.04094488188974,&quot;width&quot;:714.5348031496063}"/>
</p:tagLst>
</file>

<file path=ppt/tags/tag2038.xml><?xml version="1.0" encoding="utf-8"?>
<p:tagLst xmlns:p="http://schemas.openxmlformats.org/presentationml/2006/main">
  <p:tag name="KSO_WM_DIAGRAM_VIRTUALLY_FRAME" val="{&quot;height&quot;:189.36393700787403,&quot;left&quot;:96.67866141732284,&quot;top&quot;:191.04094488188974,&quot;width&quot;:714.5348031496063}"/>
</p:tagLst>
</file>

<file path=ppt/tags/tag2039.xml><?xml version="1.0" encoding="utf-8"?>
<p:tagLst xmlns:p="http://schemas.openxmlformats.org/presentationml/2006/main">
  <p:tag name="KSO_WM_DIAGRAM_VIRTUALLY_FRAME" val="{&quot;height&quot;:189.36393700787403,&quot;left&quot;:96.67866141732284,&quot;top&quot;:191.04094488188974,&quot;width&quot;:714.5348031496063}"/>
</p:tagLst>
</file>

<file path=ppt/tags/tag20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040.xml><?xml version="1.0" encoding="utf-8"?>
<p:tagLst xmlns:p="http://schemas.openxmlformats.org/presentationml/2006/main">
  <p:tag name="KSO_WM_DIAGRAM_VIRTUALLY_FRAME" val="{&quot;height&quot;:189.36393700787403,&quot;left&quot;:96.67866141732284,&quot;top&quot;:191.04094488188974,&quot;width&quot;:714.5348031496063}"/>
</p:tagLst>
</file>

<file path=ppt/tags/tag2041.xml><?xml version="1.0" encoding="utf-8"?>
<p:tagLst xmlns:p="http://schemas.openxmlformats.org/presentationml/2006/main">
  <p:tag name="KSO_WM_DIAGRAM_VIRTUALLY_FRAME" val="{&quot;height&quot;:189.36393700787403,&quot;left&quot;:96.67866141732284,&quot;top&quot;:191.04094488188974,&quot;width&quot;:714.5348031496063}"/>
</p:tagLst>
</file>

<file path=ppt/tags/tag2042.xml><?xml version="1.0" encoding="utf-8"?>
<p:tagLst xmlns:p="http://schemas.openxmlformats.org/presentationml/2006/main">
  <p:tag name="KSO_WM_DIAGRAM_VIRTUALLY_FRAME" val="{&quot;height&quot;:189.36393700787403,&quot;left&quot;:96.67866141732284,&quot;top&quot;:191.04094488188974,&quot;width&quot;:714.5348031496063}"/>
</p:tagLst>
</file>

<file path=ppt/tags/tag2043.xml><?xml version="1.0" encoding="utf-8"?>
<p:tagLst xmlns:p="http://schemas.openxmlformats.org/presentationml/2006/main">
  <p:tag name="KSO_WM_DIAGRAM_VIRTUALLY_FRAME" val="{&quot;height&quot;:189.36393700787403,&quot;left&quot;:96.67866141732284,&quot;top&quot;:191.04094488188974,&quot;width&quot;:714.5348031496063}"/>
</p:tagLst>
</file>

<file path=ppt/tags/tag2044.xml><?xml version="1.0" encoding="utf-8"?>
<p:tagLst xmlns:p="http://schemas.openxmlformats.org/presentationml/2006/main">
  <p:tag name="KSO_WM_DIAGRAM_VIRTUALLY_FRAME" val="{&quot;height&quot;:189.36393700787403,&quot;left&quot;:96.67866141732284,&quot;top&quot;:191.04094488188974,&quot;width&quot;:714.5348031496063}"/>
</p:tagLst>
</file>

<file path=ppt/tags/tag2045.xml><?xml version="1.0" encoding="utf-8"?>
<p:tagLst xmlns:p="http://schemas.openxmlformats.org/presentationml/2006/main">
  <p:tag name="KSO_WM_BEAUTIFY_FLAG" val="#wm#"/>
  <p:tag name="KSO_WM_TEMPLATE_CATEGORY" val="custom"/>
  <p:tag name="KSO_WM_TEMPLATE_INDEX" val="20235934"/>
</p:tagLst>
</file>

<file path=ppt/tags/tag2046.xml><?xml version="1.0" encoding="utf-8"?>
<p:tagLst xmlns:p="http://schemas.openxmlformats.org/presentationml/2006/main">
  <p:tag name="KSO_WM_BEAUTIFY_FLAG" val="#wm#"/>
  <p:tag name="KSO_WM_TEMPLATE_CATEGORY" val="custom"/>
  <p:tag name="KSO_WM_TEMPLATE_INDEX" val="20235934"/>
</p:tagLst>
</file>

<file path=ppt/tags/tag2047.xml><?xml version="1.0" encoding="utf-8"?>
<p:tagLst xmlns:p="http://schemas.openxmlformats.org/presentationml/2006/main">
  <p:tag name="KSO_WM_DIAGRAM_VIRTUALLY_FRAME" val="{&quot;height&quot;:333.15968503937,&quot;left&quot;:106.33062992125983,&quot;top&quot;:113.1,&quot;width&quot;:746.3388188976378}"/>
</p:tagLst>
</file>

<file path=ppt/tags/tag2048.xml><?xml version="1.0" encoding="utf-8"?>
<p:tagLst xmlns:p="http://schemas.openxmlformats.org/presentationml/2006/main">
  <p:tag name="KSO_WM_DIAGRAM_VIRTUALLY_FRAME" val="{&quot;height&quot;:333.15968503937,&quot;left&quot;:106.33062992125983,&quot;top&quot;:113.1,&quot;width&quot;:746.3388188976378}"/>
</p:tagLst>
</file>

<file path=ppt/tags/tag2049.xml><?xml version="1.0" encoding="utf-8"?>
<p:tagLst xmlns:p="http://schemas.openxmlformats.org/presentationml/2006/main">
  <p:tag name="KSO_WM_DIAGRAM_VIRTUALLY_FRAME" val="{&quot;height&quot;:333.15968503937,&quot;left&quot;:106.33062992125983,&quot;top&quot;:113.1,&quot;width&quot;:746.3388188976378}"/>
</p:tagLst>
</file>

<file path=ppt/tags/tag20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50.xml><?xml version="1.0" encoding="utf-8"?>
<p:tagLst xmlns:p="http://schemas.openxmlformats.org/presentationml/2006/main">
  <p:tag name="KSO_WM_DIAGRAM_VIRTUALLY_FRAME" val="{&quot;height&quot;:333.15968503937,&quot;left&quot;:106.33062992125983,&quot;top&quot;:113.1,&quot;width&quot;:746.3388188976378}"/>
</p:tagLst>
</file>

<file path=ppt/tags/tag2051.xml><?xml version="1.0" encoding="utf-8"?>
<p:tagLst xmlns:p="http://schemas.openxmlformats.org/presentationml/2006/main">
  <p:tag name="KSO_WM_DIAGRAM_VIRTUALLY_FRAME" val="{&quot;height&quot;:333.15968503937,&quot;left&quot;:106.33062992125983,&quot;top&quot;:113.1,&quot;width&quot;:746.3388188976378}"/>
</p:tagLst>
</file>

<file path=ppt/tags/tag2052.xml><?xml version="1.0" encoding="utf-8"?>
<p:tagLst xmlns:p="http://schemas.openxmlformats.org/presentationml/2006/main">
  <p:tag name="KSO_WM_DIAGRAM_VIRTUALLY_FRAME" val="{&quot;height&quot;:333.15968503937,&quot;left&quot;:106.33062992125983,&quot;top&quot;:113.1,&quot;width&quot;:746.3388188976378}"/>
</p:tagLst>
</file>

<file path=ppt/tags/tag2053.xml><?xml version="1.0" encoding="utf-8"?>
<p:tagLst xmlns:p="http://schemas.openxmlformats.org/presentationml/2006/main">
  <p:tag name="KSO_WM_DIAGRAM_VIRTUALLY_FRAME" val="{&quot;height&quot;:333.15968503937,&quot;left&quot;:106.33062992125983,&quot;top&quot;:113.1,&quot;width&quot;:746.3388188976378}"/>
</p:tagLst>
</file>

<file path=ppt/tags/tag2054.xml><?xml version="1.0" encoding="utf-8"?>
<p:tagLst xmlns:p="http://schemas.openxmlformats.org/presentationml/2006/main">
  <p:tag name="KSO_WM_DIAGRAM_VIRTUALLY_FRAME" val="{&quot;height&quot;:333.15968503937,&quot;left&quot;:106.33062992125983,&quot;top&quot;:113.1,&quot;width&quot;:746.3388188976378}"/>
</p:tagLst>
</file>

<file path=ppt/tags/tag2055.xml><?xml version="1.0" encoding="utf-8"?>
<p:tagLst xmlns:p="http://schemas.openxmlformats.org/presentationml/2006/main">
  <p:tag name="KSO_WM_BEAUTIFY_FLAG" val="#wm#"/>
  <p:tag name="KSO_WM_TEMPLATE_CATEGORY" val="custom"/>
  <p:tag name="KSO_WM_TEMPLATE_INDEX" val="20235934"/>
</p:tagLst>
</file>

<file path=ppt/tags/tag2056.xml><?xml version="1.0" encoding="utf-8"?>
<p:tagLst xmlns:p="http://schemas.openxmlformats.org/presentationml/2006/main">
  <p:tag name="KSO_WM_BEAUTIFY_FLAG" val="#wm#"/>
  <p:tag name="KSO_WM_TEMPLATE_CATEGORY" val="custom"/>
  <p:tag name="KSO_WM_TEMPLATE_INDEX" val="20235934"/>
</p:tagLst>
</file>

<file path=ppt/tags/tag2057.xml><?xml version="1.0" encoding="utf-8"?>
<p:tagLst xmlns:p="http://schemas.openxmlformats.org/presentationml/2006/main">
  <p:tag name="KSO_WM_BEAUTIFY_FLAG" val="#wm#"/>
  <p:tag name="KSO_WM_TEMPLATE_CATEGORY" val="custom"/>
  <p:tag name="KSO_WM_TEMPLATE_INDEX" val="20235934"/>
</p:tagLst>
</file>

<file path=ppt/tags/tag2058.xml><?xml version="1.0" encoding="utf-8"?>
<p:tagLst xmlns:p="http://schemas.openxmlformats.org/presentationml/2006/main">
  <p:tag name="KSO_WM_BEAUTIFY_FLAG" val="#wm#"/>
  <p:tag name="KSO_WM_TEMPLATE_CATEGORY" val="custom"/>
  <p:tag name="KSO_WM_TEMPLATE_INDEX" val="20235934"/>
</p:tagLst>
</file>

<file path=ppt/tags/tag2059.xml><?xml version="1.0" encoding="utf-8"?>
<p:tagLst xmlns:p="http://schemas.openxmlformats.org/presentationml/2006/main">
  <p:tag name="KSO_WM_BEAUTIFY_FLAG" val="#wm#"/>
  <p:tag name="KSO_WM_TEMPLATE_CATEGORY" val="custom"/>
  <p:tag name="KSO_WM_TEMPLATE_INDEX" val="20235934"/>
</p:tagLst>
</file>

<file path=ppt/tags/tag20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60.xml><?xml version="1.0" encoding="utf-8"?>
<p:tagLst xmlns:p="http://schemas.openxmlformats.org/presentationml/2006/main">
  <p:tag name="KSO_WM_BEAUTIFY_FLAG" val="#wm#"/>
  <p:tag name="KSO_WM_TEMPLATE_CATEGORY" val="custom"/>
  <p:tag name="KSO_WM_TEMPLATE_INDEX" val="20235934"/>
</p:tagLst>
</file>

<file path=ppt/tags/tag2061.xml><?xml version="1.0" encoding="utf-8"?>
<p:tagLst xmlns:p="http://schemas.openxmlformats.org/presentationml/2006/main">
  <p:tag name="KSO_WM_BEAUTIFY_FLAG" val="#wm#"/>
  <p:tag name="KSO_WM_TEMPLATE_CATEGORY" val="custom"/>
  <p:tag name="KSO_WM_TEMPLATE_INDEX" val="20235934"/>
</p:tagLst>
</file>

<file path=ppt/tags/tag20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9.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1.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2.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3.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4.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5.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6.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7.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8.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2.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223.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4.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5.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6.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7.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8.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9.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1.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2.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3.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4.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38.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39.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4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3.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4.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47.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248.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249.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251.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5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56.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59.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3.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6.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67.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6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71.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2.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3.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4.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5.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6.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7.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8.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79.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84.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5.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6.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7.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8.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89.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1.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2.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3.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4.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5.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6.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7.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8.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9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1.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302.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303.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304.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5.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6.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7.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8.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9.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1.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2.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3.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4.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5.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6.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7.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8.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1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323.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324.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32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2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2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1.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2.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3.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4.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5.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6.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7.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8.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39.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0.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2.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3.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344.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5.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6.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7.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8.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49.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0.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1.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2.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3.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4.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5.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5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59.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0.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1.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6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4.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5.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7.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8.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369.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0.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371.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372.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4.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7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77.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9.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0.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2.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4.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6.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7.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88.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0.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392.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3.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4.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5.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6.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7.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8.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9.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00.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1.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3.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405.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6.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7.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8.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9.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0.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1.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2.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3.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4.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5.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6.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7.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8.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9.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1.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2.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423.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424.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425.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6.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7.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8.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9.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0.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1.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2.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3.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4.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5.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6.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7.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8.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39.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0.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2.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444.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44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4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447.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8.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4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0.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1.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2.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3.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4.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5.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6.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7.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8.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59.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0.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1.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2.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3.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4.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465.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6.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7.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8.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69.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0.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1.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2.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3.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4.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5.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6.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80.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1.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2.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48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5.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6.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7.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8.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9.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0.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491.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492.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493.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94.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95.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9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49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498.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99.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00.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1.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2.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3.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5.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6.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7.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08.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509.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0.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1.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513.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4.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5.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6.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7.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8.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9.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0.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1.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2.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3.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4.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526.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7.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8.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9.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0.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1.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2.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3.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4.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5.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6.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7.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8.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9.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0.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1.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2.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3.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54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545.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546.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7.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8.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9.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0.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1.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2.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3.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4.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5.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6.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7.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8.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9.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0.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1.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2.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3.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565.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566.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56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568.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9.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70.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1.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2.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3.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4.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5.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6.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7.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8.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79.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0.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1.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2.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3.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4.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5.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586.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7.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8.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89.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0.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1.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2.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3.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4.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5.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6.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7.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9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01.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2.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3.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0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6.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7.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8.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09.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0.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611.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612.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613.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614.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5.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6.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1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1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19.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0.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1.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2.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3.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4.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6.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7.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8.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29.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3.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0.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1.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2.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34.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5.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6.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7.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8.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9.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0.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1.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2.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3.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4.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5.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47.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8.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9.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0.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1.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2.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3.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4.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5.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6.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7.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8.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59.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0.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1.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2.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3.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4.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665.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666.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667.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8.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69.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0.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1.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2.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3.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4.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5.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6.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7.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8.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79.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0.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1.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2.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3.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4.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8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686.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687.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68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89.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0.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1.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2.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3.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4.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5.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6.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7.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8.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99.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0.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1.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2.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3.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4.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6.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707.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8.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09.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0.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1.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2.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3.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4.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5.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6.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7.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8.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1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0.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22.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3.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4.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2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7.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8.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29.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0.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1.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732.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733.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734.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735.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6.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7.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3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3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4.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0.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1.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2.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3.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4.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5.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7.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8.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49.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0.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51.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2.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3.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4.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55.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6.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7.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8.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59.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0.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1.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2.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3.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4.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5.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6.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68.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69.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0.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1.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2.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3.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4.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5.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6.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7.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8.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79.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0.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1.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2.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3.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4.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5.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786.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787.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788.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89.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0.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1.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2.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3.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4.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5.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6.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7.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8.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799.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800.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01.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02.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03.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04.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05.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0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807.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08.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80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1.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810.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1.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2.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3.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4.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5.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6.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7.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8.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19.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820.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1.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2.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3.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4.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7.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828.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29.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30.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1.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2.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3.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4.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5.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6.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7.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8.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9.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0.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1.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2.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43.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4.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5.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47.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8.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49.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0.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1.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2.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853.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854.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855.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856.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7.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8.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59.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6.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61.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2.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3.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4.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5.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6.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7.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8.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69.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0.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1.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72.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3.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4.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5.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76.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7.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8.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79.xml><?xml version="1.0" encoding="utf-8"?>
<p:tagLst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0.xml><?xml version="1.0" encoding="utf-8"?>
<p:tagLst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1.xml><?xml version="1.0" encoding="utf-8"?>
<p:tagLst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2.xml><?xml version="1.0" encoding="utf-8"?>
<p:tagLst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3.xml><?xml version="1.0" encoding="utf-8"?>
<p:tagLst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4.xml><?xml version="1.0" encoding="utf-8"?>
<p:tagLst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5.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6.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7.xml><?xml version="1.0" encoding="utf-8"?>
<p:tagLst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88.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89.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0.xml><?xml version="1.0" encoding="utf-8"?>
<p:tagLst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1.xml><?xml version="1.0" encoding="utf-8"?>
<p:tagLst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2.xml><?xml version="1.0" encoding="utf-8"?>
<p:tagLst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3.xml><?xml version="1.0" encoding="utf-8"?>
<p:tagLst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4.xml><?xml version="1.0" encoding="utf-8"?>
<p:tagLst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5.xml><?xml version="1.0" encoding="utf-8"?>
<p:tagLst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6.xml><?xml version="1.0" encoding="utf-8"?>
<p:tagLst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7.xml><?xml version="1.0" encoding="utf-8"?>
<p:tagLst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8.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99.xml><?xml version="1.0" encoding="utf-8"?>
<p:tagLst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0.xml><?xml version="1.0" encoding="utf-8"?>
<p:tagLst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1.xml><?xml version="1.0" encoding="utf-8"?>
<p:tagLst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2.xml><?xml version="1.0" encoding="utf-8"?>
<p:tagLst xmlns:p="http://schemas.openxmlformats.org/presentationml/2006/main">
  <p:tag name="KSO_WM_UNIT_TYPE" val="i"/>
  <p:tag name="KSO_WM_UNIT_INDEX" val="4"/>
  <p:tag name="KSO_WM_BEAUTIFY_FLAG" val="#wm#"/>
  <p:tag name="KSO_WM_TAG_VERSION" val="3.0"/>
  <p:tag name="KSO_WM_UNIT_ID" val="_0*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3.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4.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5.xml><?xml version="1.0" encoding="utf-8"?>
<p:tagLst xmlns:p="http://schemas.openxmlformats.org/presentationml/2006/main">
  <p:tag name="KSO_WM_UNIT_ID" val="_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06.xml><?xml version="1.0" encoding="utf-8"?>
<p:tagLst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TEMPLATE_CATEGORY" val="custom"/>
  <p:tag name="KSO_WM_TEMPLATE_INDEX" val="20235934"/>
</p:tagLst>
</file>

<file path=ppt/tags/tag907.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CATEGORY" val="custom"/>
  <p:tag name="KSO_WM_TEMPLATE_INDEX" val="20235934"/>
</p:tagLst>
</file>

<file path=ppt/tags/tag908.xml><?xml version="1.0" encoding="utf-8"?>
<p:tagLst xmlns:p="http://schemas.openxmlformats.org/presentationml/2006/main">
  <p:tag name="KSO_WM_TEMPLATE_SUBCATEGORY" val="29"/>
  <p:tag name="KSO_WM_TEMPLATE_COLOR_TYPE" val="0"/>
  <p:tag name="KSO_WM_TAG_VERSION" val="3.0"/>
  <p:tag name="KSO_WM_TEMPLATE_THUMBS_INDEX" val="1、9"/>
  <p:tag name="KSO_WM_BEAUTIFY_FLAG" val="#wm#"/>
  <p:tag name="KSO_WM_TEMPLATE_INDEX" val="20235934"/>
  <p:tag name="KSO_WM_TEMPLATE_CATEGORY" val="custom"/>
  <p:tag name="KSO_WM_TEMPLATE_MASTER_TYPE" val="0"/>
  <p:tag name="KSO_WM_TEMPLATE_COLORSEQUENCE" val="1,2,3,4,5,6"/>
</p:tagLst>
</file>

<file path=ppt/tags/tag909.xml><?xml version="1.0" encoding="utf-8"?>
<p:tagLst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0.xml><?xml version="1.0" encoding="utf-8"?>
<p:tagLst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1.xml><?xml version="1.0" encoding="utf-8"?>
<p:tagLst xmlns:p="http://schemas.openxmlformats.org/presentationml/2006/main">
  <p:tag name="KSO_WM_UNIT_TYPE" val="i"/>
  <p:tag name="KSO_WM_UNIT_INDEX" val="14"/>
  <p:tag name="KSO_WM_BEAUTIFY_FLAG" val="#wm#"/>
  <p:tag name="KSO_WM_TAG_VERSION" val="3.0"/>
  <p:tag name="KSO_WM_UNIT_ID" val="_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2.xml><?xml version="1.0" encoding="utf-8"?>
<p:tagLst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3.xml><?xml version="1.0" encoding="utf-8"?>
<p:tagLst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4.xml><?xml version="1.0" encoding="utf-8"?>
<p:tagLst xmlns:p="http://schemas.openxmlformats.org/presentationml/2006/main">
  <p:tag name="KSO_WM_UNIT_TYPE" val="i"/>
  <p:tag name="KSO_WM_UNIT_INDEX" val="17"/>
  <p:tag name="KSO_WM_BEAUTIFY_FLAG" val="#wm#"/>
  <p:tag name="KSO_WM_TAG_VERSION" val="3.0"/>
  <p:tag name="KSO_WM_UNIT_ID" val="_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5.xml><?xml version="1.0" encoding="utf-8"?>
<p:tagLst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6.xml><?xml version="1.0" encoding="utf-8"?>
<p:tagLst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7.xml><?xml version="1.0" encoding="utf-8"?>
<p:tagLst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8.xml><?xml version="1.0" encoding="utf-8"?>
<p:tagLst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19.xml><?xml version="1.0" encoding="utf-8"?>
<p:tagLst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0.xml><?xml version="1.0" encoding="utf-8"?>
<p:tagLst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1.xml><?xml version="1.0" encoding="utf-8"?>
<p:tagLst xmlns:p="http://schemas.openxmlformats.org/presentationml/2006/main">
  <p:tag name="KSO_WM_UNIT_TYPE" val="i"/>
  <p:tag name="KSO_WM_UNIT_INDEX" val="13"/>
  <p:tag name="KSO_WM_BEAUTIFY_FLAG" val="#wm#"/>
  <p:tag name="KSO_WM_TAG_VERSION" val="3.0"/>
  <p:tag name="KSO_WM_UNIT_ID" val="_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2.xml><?xml version="1.0" encoding="utf-8"?>
<p:tagLst xmlns:p="http://schemas.openxmlformats.org/presentationml/2006/main">
  <p:tag name="KSO_WM_UNIT_TYPE" val="i"/>
  <p:tag name="KSO_WM_UNIT_INDEX" val="15"/>
  <p:tag name="KSO_WM_BEAUTIFY_FLAG" val="#wm#"/>
  <p:tag name="KSO_WM_TAG_VERSION" val="3.0"/>
  <p:tag name="KSO_WM_UNIT_ID" val="_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3.xml><?xml version="1.0" encoding="utf-8"?>
<p:tagLst xmlns:p="http://schemas.openxmlformats.org/presentationml/2006/main">
  <p:tag name="KSO_WM_UNIT_TYPE" val="i"/>
  <p:tag name="KSO_WM_UNIT_INDEX" val="16"/>
  <p:tag name="KSO_WM_BEAUTIFY_FLAG" val="#wm#"/>
  <p:tag name="KSO_WM_TAG_VERSION" val="3.0"/>
  <p:tag name="KSO_WM_UNIT_ID" val="_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4.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5.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6.xml><?xml version="1.0" encoding="utf-8"?>
<p:tagLst xmlns:p="http://schemas.openxmlformats.org/presentationml/2006/main">
  <p:tag name="KSO_WM_UNIT_ID" val="_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928.xml><?xml version="1.0" encoding="utf-8"?>
<p:tagLst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3"/>
</p:tagLst>
</file>

<file path=ppt/tags/tag929.xml><?xml version="1.0" encoding="utf-8"?>
<p:tagLst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26"/>
</p:tagLst>
</file>

<file path=ppt/tags/tag93.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931.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2.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3.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4.xml><?xml version="1.0" encoding="utf-8"?>
<p:tagLst xmlns:p="http://schemas.openxmlformats.org/presentationml/2006/main">
  <p:tag name="KSO_WM_UNIT_ID" val="_2**"/>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5.xml><?xml version="1.0" encoding="utf-8"?>
<p:tagLst xmlns:p="http://schemas.openxmlformats.org/presentationml/2006/main">
  <p:tag name="KSO_WM_UNIT_TYPE" val="i"/>
  <p:tag name="KSO_WM_UNIT_INDEX" val="1"/>
  <p:tag name="KSO_WM_BEAUTIFY_FLAG" val="#wm#"/>
  <p:tag name="KSO_WM_TAG_VERSION" val="3.0"/>
  <p:tag name="KSO_WM_UNIT_ID" val="_3*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6.xml><?xml version="1.0" encoding="utf-8"?>
<p:tagLst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7.xml><?xml version="1.0" encoding="utf-8"?>
<p:tagLst xmlns:p="http://schemas.openxmlformats.org/presentationml/2006/main">
  <p:tag name="KSO_WM_UNIT_TYPE" val="i"/>
  <p:tag name="KSO_WM_UNIT_INDEX" val="10"/>
  <p:tag name="KSO_WM_BEAUTIFY_FLAG" val="#wm#"/>
  <p:tag name="KSO_WM_TAG_VERSION" val="3.0"/>
  <p:tag name="KSO_WM_UNIT_ID" val="_3*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8.xml><?xml version="1.0" encoding="utf-8"?>
<p:tagLst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9.xml><?xml version="1.0" encoding="utf-8"?>
<p:tagLst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0.xml><?xml version="1.0" encoding="utf-8"?>
<p:tagLst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1.xml><?xml version="1.0" encoding="utf-8"?>
<p:tagLst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2.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3.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4.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5.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6.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7.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8.xml><?xml version="1.0" encoding="utf-8"?>
<p:tagLst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949.xml><?xml version="1.0" encoding="utf-8"?>
<p:tagLst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0.xml><?xml version="1.0" encoding="utf-8"?>
<p:tagLst xmlns:p="http://schemas.openxmlformats.org/presentationml/2006/main">
  <p:tag name="KSO_WM_UNIT_TYPE" val="i"/>
  <p:tag name="KSO_WM_UNIT_INDEX" val="13"/>
  <p:tag name="KSO_WM_BEAUTIFY_FLAG" val="#wm#"/>
  <p:tag name="KSO_WM_TAG_VERSION" val="3.0"/>
  <p:tag name="KSO_WM_UNIT_ID" val="_4*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1.xml><?xml version="1.0" encoding="utf-8"?>
<p:tagLst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2.xml><?xml version="1.0" encoding="utf-8"?>
<p:tagLst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3.xml><?xml version="1.0" encoding="utf-8"?>
<p:tagLst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4.xml><?xml version="1.0" encoding="utf-8"?>
<p:tagLst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5.xml><?xml version="1.0" encoding="utf-8"?>
<p:tagLst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6.xml><?xml version="1.0" encoding="utf-8"?>
<p:tagLst xmlns:p="http://schemas.openxmlformats.org/presentationml/2006/main">
  <p:tag name="KSO_WM_UNIT_TYPE" val="i"/>
  <p:tag name="KSO_WM_UNIT_INDEX" val="11"/>
  <p:tag name="KSO_WM_BEAUTIFY_FLAG" val="#wm#"/>
  <p:tag name="KSO_WM_TAG_VERSION" val="3.0"/>
  <p:tag name="KSO_WM_UNIT_ID" val="_4*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7.xml><?xml version="1.0" encoding="utf-8"?>
<p:tagLst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8.xml><?xml version="1.0" encoding="utf-8"?>
<p:tagLst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9.xml><?xml version="1.0" encoding="utf-8"?>
<p:tagLst xmlns:p="http://schemas.openxmlformats.org/presentationml/2006/main">
  <p:tag name="KSO_WM_UNIT_TYPE" val="i"/>
  <p:tag name="KSO_WM_UNIT_INDEX" val="10"/>
  <p:tag name="KSO_WM_BEAUTIFY_FLAG" val="#wm#"/>
  <p:tag name="KSO_WM_TAG_VERSION" val="3.0"/>
  <p:tag name="KSO_WM_UNIT_ID" val="_4*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0.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1.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2.xml><?xml version="1.0" encoding="utf-8"?>
<p:tagLst xmlns:p="http://schemas.openxmlformats.org/presentationml/2006/main">
  <p:tag name="KSO_WM_UNIT_ID" val="_4**"/>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3.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964.xml><?xml version="1.0" encoding="utf-8"?>
<p:tagLst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5.xml><?xml version="1.0" encoding="utf-8"?>
<p:tagLst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6.xml><?xml version="1.0" encoding="utf-8"?>
<p:tagLst xmlns:p="http://schemas.openxmlformats.org/presentationml/2006/main">
  <p:tag name="KSO_WM_UNIT_TYPE" val="i"/>
  <p:tag name="KSO_WM_UNIT_INDEX" val="12"/>
  <p:tag name="KSO_WM_BEAUTIFY_FLAG" val="#wm#"/>
  <p:tag name="KSO_WM_TAG_VERSION" val="3.0"/>
  <p:tag name="KSO_WM_UNIT_ID" val="_4*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7.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968.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9.xml><?xml version="1.0" encoding="utf-8"?>
<p:tagLst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0.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1.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2.xml><?xml version="1.0" encoding="utf-8"?>
<p:tagLst xmlns:p="http://schemas.openxmlformats.org/presentationml/2006/main">
  <p:tag name="KSO_WM_UNIT_ID" val="_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3.xml><?xml version="1.0" encoding="utf-8"?>
<p:tagLst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974.xml><?xml version="1.0" encoding="utf-8"?>
<p:tagLst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975.xml><?xml version="1.0" encoding="utf-8"?>
<p:tagLst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976.xml><?xml version="1.0" encoding="utf-8"?>
<p:tagLst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977.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8.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9.xml><?xml version="1.0" encoding="utf-8"?>
<p:tagLst xmlns:p="http://schemas.openxmlformats.org/presentationml/2006/main">
  <p:tag name="KSO_WM_UNIT_ID" val="_6**"/>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0.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981.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982.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3.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4.xml><?xml version="1.0" encoding="utf-8"?>
<p:tagLst xmlns:p="http://schemas.openxmlformats.org/presentationml/2006/main">
  <p:tag name="KSO_WM_UNIT_ID" val="_7**"/>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5.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6.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7.xml><?xml version="1.0" encoding="utf-8"?>
<p:tagLst xmlns:p="http://schemas.openxmlformats.org/presentationml/2006/main">
  <p:tag name="KSO_WM_UNIT_ID" val="_8**"/>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8.xml><?xml version="1.0" encoding="utf-8"?>
<p:tagLst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9.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p="http://schemas.openxmlformats.org/presentationml/2006/main">
  <p:tag name="KSO_WM_UNIT_ID" val="_3**"/>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0.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1.xml><?xml version="1.0" encoding="utf-8"?>
<p:tagLst xmlns:p="http://schemas.openxmlformats.org/presentationml/2006/main">
  <p:tag name="KSO_WM_UNIT_ID" val="_9**"/>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2.xml><?xml version="1.0" encoding="utf-8"?>
<p:tagLst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993.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4.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5.xml><?xml version="1.0" encoding="utf-8"?>
<p:tagLst xmlns:p="http://schemas.openxmlformats.org/presentationml/2006/main">
  <p:tag name="KSO_WM_UNIT_ID" val="_10**"/>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6.xml><?xml version="1.0" encoding="utf-8"?>
<p:tagLst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997.xml><?xml version="1.0" encoding="utf-8"?>
<p:tagLst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8.xml><?xml version="1.0" encoding="utf-8"?>
<p:tagLst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9.xml><?xml version="1.0" encoding="utf-8"?>
<p:tagLst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0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1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2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3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4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5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6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3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9_Office 主题​​">
  <a:themeElements>
    <a:clrScheme name="">
      <a:dk1>
        <a:srgbClr val="000000"/>
      </a:dk1>
      <a:lt1>
        <a:srgbClr val="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qmj">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rmAutofit/>
      </a:bodyPr>
      <a:lstStyle>
        <a:defPPr algn="l">
          <a:lnSpc>
            <a:spcPct val="140000"/>
          </a:lnSpc>
          <a:defRPr sz="2400" kern="100" dirty="0">
            <a:effectLst/>
            <a:latin typeface="+mn-ea"/>
            <a:cs typeface="江城圆体 400W" panose="020B05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6381</Words>
  <Application>WPS 演示</Application>
  <PresentationFormat>宽屏</PresentationFormat>
  <Paragraphs>1098</Paragraphs>
  <Slides>32</Slides>
  <Notes>4</Notes>
  <HiddenSlides>0</HiddenSlides>
  <MMClips>0</MMClips>
  <ScaleCrop>false</ScaleCrop>
  <HeadingPairs>
    <vt:vector size="6" baseType="variant">
      <vt:variant>
        <vt:lpstr>已用的字体</vt:lpstr>
      </vt:variant>
      <vt:variant>
        <vt:i4>28</vt:i4>
      </vt:variant>
      <vt:variant>
        <vt:lpstr>主题</vt:lpstr>
      </vt:variant>
      <vt:variant>
        <vt:i4>17</vt:i4>
      </vt:variant>
      <vt:variant>
        <vt:lpstr>幻灯片标题</vt:lpstr>
      </vt:variant>
      <vt:variant>
        <vt:i4>32</vt:i4>
      </vt:variant>
    </vt:vector>
  </HeadingPairs>
  <TitlesOfParts>
    <vt:vector size="77" baseType="lpstr">
      <vt:lpstr>Arial</vt:lpstr>
      <vt:lpstr>宋体</vt:lpstr>
      <vt:lpstr>Wingdings</vt:lpstr>
      <vt:lpstr>Wingdings</vt:lpstr>
      <vt:lpstr>江城圆体 400W</vt:lpstr>
      <vt:lpstr>微软雅黑</vt:lpstr>
      <vt:lpstr>MiSans Normal</vt:lpstr>
      <vt:lpstr>OPPOSans H</vt:lpstr>
      <vt:lpstr>Source Han Sans CN Bold</vt:lpstr>
      <vt:lpstr>Monotype Sorts</vt:lpstr>
      <vt:lpstr>楷体_GB2312</vt:lpstr>
      <vt:lpstr>Source Han Sans</vt:lpstr>
      <vt:lpstr>Calibri</vt:lpstr>
      <vt:lpstr>方正楷体_GBK</vt:lpstr>
      <vt:lpstr>方正书宋_GBK</vt:lpstr>
      <vt:lpstr>NEU-BZ-S92</vt:lpstr>
      <vt:lpstr>Arial Unicode MS</vt:lpstr>
      <vt:lpstr>黑体</vt:lpstr>
      <vt:lpstr>Times New Roman</vt:lpstr>
      <vt:lpstr>新宋体</vt:lpstr>
      <vt:lpstr>Segoe Print</vt:lpstr>
      <vt:lpstr>Calibri</vt:lpstr>
      <vt:lpstr>方正书宋_GBK</vt:lpstr>
      <vt:lpstr>楷体</vt:lpstr>
      <vt:lpstr>NEU-BZ-S92</vt:lpstr>
      <vt:lpstr>Wingdings 2</vt:lpstr>
      <vt:lpstr>方正楷体_GBK</vt:lpstr>
      <vt:lpstr>NEU-HZ-S92</vt:lpstr>
      <vt:lpstr>WPS</vt:lpstr>
      <vt:lpstr>1_Office 主题​​</vt:lpstr>
      <vt:lpstr>2_Office 主题​​</vt:lpstr>
      <vt:lpstr>4_Office 主题​​</vt:lpstr>
      <vt:lpstr>5_Office 主题​​</vt:lpstr>
      <vt:lpstr>6_Office 主题​​</vt:lpstr>
      <vt:lpstr>7_Office 主题​​</vt:lpstr>
      <vt:lpstr>8_Office 主题​​</vt:lpstr>
      <vt:lpstr>9_Office 主题​​</vt:lpstr>
      <vt:lpstr>10_Office 主题​​</vt:lpstr>
      <vt:lpstr>11_Office 主题​​</vt:lpstr>
      <vt:lpstr>12_Office 主题​​</vt:lpstr>
      <vt:lpstr>13_Office 主题​​</vt:lpstr>
      <vt:lpstr>14_Office 主题​​</vt:lpstr>
      <vt:lpstr>15_Office 主题​​</vt:lpstr>
      <vt:lpstr>16_Office 主题​​</vt:lpstr>
      <vt:lpstr>3_Office 主题​​</vt:lpstr>
      <vt:lpstr>项目五 时间序列分析</vt:lpstr>
      <vt:lpstr>PowerPoint 演示文稿</vt:lpstr>
      <vt:lpstr>时间序列的意义与种类</vt:lpstr>
      <vt:lpstr>PowerPoint 演示文稿</vt:lpstr>
      <vt:lpstr>PowerPoint 演示文稿</vt:lpstr>
      <vt:lpstr>PowerPoint 演示文稿</vt:lpstr>
      <vt:lpstr>PowerPoint 演示文稿</vt:lpstr>
      <vt:lpstr>时间序列的意义与种类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相对指标</vt:lpstr>
      <vt:lpstr>PowerPoint 演示文稿</vt:lpstr>
      <vt:lpstr>PowerPoint 演示文稿</vt:lpstr>
      <vt:lpstr>PowerPoint 演示文稿</vt:lpstr>
      <vt:lpstr>PowerPoint 演示文稿</vt:lpstr>
      <vt:lpstr>PowerPoint 演示文稿</vt:lpstr>
      <vt:lpstr>PowerPoint 演示文稿</vt:lpstr>
      <vt:lpstr>平均指标</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Administrator</cp:lastModifiedBy>
  <cp:revision>168</cp:revision>
  <dcterms:created xsi:type="dcterms:W3CDTF">2019-06-19T02:08:00Z</dcterms:created>
  <dcterms:modified xsi:type="dcterms:W3CDTF">2025-01-07T05:47:34Z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2052-10.8.2.6837</vt:lpwstr>
  </property>
  <property fmtid="{D5CDD505-2E9C-101B-9397-08002B2CF9AE}" pid="3" name="ICV">
    <vt:lpwstr>F3D38F9E547F4968B5A6A86C484C3A34_13</vt:lpwstr>
  </property>
</Properties>
</file>