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0.svg" ContentType="image/svg+xml"/>
  <Override PartName="/ppt/media/image12.svg" ContentType="image/svg+xml"/>
  <Override PartName="/ppt/media/image4.svg" ContentType="image/svg+xml"/>
  <Override PartName="/ppt/media/image6.svg" ContentType="image/svg+xml"/>
  <Override PartName="/ppt/media/image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11"/>
  </p:notesMasterIdLst>
  <p:sldIdLst>
    <p:sldId id="334" r:id="rId4"/>
    <p:sldId id="335" r:id="rId5"/>
    <p:sldId id="336" r:id="rId6"/>
    <p:sldId id="356" r:id="rId7"/>
    <p:sldId id="357" r:id="rId8"/>
    <p:sldId id="359" r:id="rId9"/>
    <p:sldId id="358" r:id="rId10"/>
    <p:sldId id="337" r:id="rId12"/>
    <p:sldId id="342" r:id="rId13"/>
    <p:sldId id="360" r:id="rId14"/>
    <p:sldId id="361" r:id="rId15"/>
    <p:sldId id="340" r:id="rId16"/>
    <p:sldId id="346" r:id="rId17"/>
    <p:sldId id="343" r:id="rId18"/>
    <p:sldId id="350" r:id="rId19"/>
    <p:sldId id="381" r:id="rId20"/>
    <p:sldId id="382" r:id="rId21"/>
    <p:sldId id="344" r:id="rId22"/>
    <p:sldId id="383" r:id="rId23"/>
    <p:sldId id="384" r:id="rId24"/>
    <p:sldId id="385" r:id="rId25"/>
    <p:sldId id="386" r:id="rId26"/>
    <p:sldId id="387" r:id="rId27"/>
    <p:sldId id="388" r:id="rId28"/>
    <p:sldId id="390" r:id="rId29"/>
    <p:sldId id="391" r:id="rId30"/>
    <p:sldId id="389" r:id="rId31"/>
    <p:sldId id="393" r:id="rId32"/>
    <p:sldId id="394" r:id="rId33"/>
    <p:sldId id="395" r:id="rId34"/>
    <p:sldId id="355" r:id="rId35"/>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64" userDrawn="1">
          <p15:clr>
            <a:srgbClr val="A4A3A4"/>
          </p15:clr>
        </p15:guide>
        <p15:guide id="2" pos="388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106" d="100"/>
          <a:sy n="106" d="100"/>
        </p:scale>
        <p:origin x="858" y="78"/>
      </p:cViewPr>
      <p:guideLst>
        <p:guide orient="horz" pos="2264"/>
        <p:guide pos="3882"/>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9" Type="http://schemas.openxmlformats.org/officeDocument/2006/relationships/tags" Target="tags/tag324.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notesMaster" Target="notesMasters/notesMaster1.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2.png"/><Relationship Id="rId24" Type="http://schemas.openxmlformats.org/officeDocument/2006/relationships/tags" Target="../tags/tag83.xml"/><Relationship Id="rId23" Type="http://schemas.openxmlformats.org/officeDocument/2006/relationships/tags" Target="../tags/tag82.xml"/><Relationship Id="rId22" Type="http://schemas.openxmlformats.org/officeDocument/2006/relationships/tags" Target="../tags/tag81.xml"/><Relationship Id="rId21" Type="http://schemas.openxmlformats.org/officeDocument/2006/relationships/tags" Target="../tags/tag80.xml"/><Relationship Id="rId20" Type="http://schemas.openxmlformats.org/officeDocument/2006/relationships/tags" Target="../tags/tag79.xml"/><Relationship Id="rId2" Type="http://schemas.openxmlformats.org/officeDocument/2006/relationships/image" Target="../media/image1.png"/><Relationship Id="rId19" Type="http://schemas.openxmlformats.org/officeDocument/2006/relationships/tags" Target="../tags/tag78.xml"/><Relationship Id="rId18" Type="http://schemas.openxmlformats.org/officeDocument/2006/relationships/tags" Target="../tags/tag77.xml"/><Relationship Id="rId17" Type="http://schemas.openxmlformats.org/officeDocument/2006/relationships/tags" Target="../tags/tag76.xml"/><Relationship Id="rId16" Type="http://schemas.openxmlformats.org/officeDocument/2006/relationships/tags" Target="../tags/tag75.xml"/><Relationship Id="rId15" Type="http://schemas.openxmlformats.org/officeDocument/2006/relationships/tags" Target="../tags/tag74.xml"/><Relationship Id="rId14" Type="http://schemas.openxmlformats.org/officeDocument/2006/relationships/tags" Target="../tags/tag73.xml"/><Relationship Id="rId13" Type="http://schemas.openxmlformats.org/officeDocument/2006/relationships/tags" Target="../tags/tag72.xml"/><Relationship Id="rId12" Type="http://schemas.openxmlformats.org/officeDocument/2006/relationships/tags" Target="../tags/tag71.xml"/><Relationship Id="rId11" Type="http://schemas.openxmlformats.org/officeDocument/2006/relationships/tags" Target="../tags/tag70.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102.xml"/><Relationship Id="rId14" Type="http://schemas.openxmlformats.org/officeDocument/2006/relationships/tags" Target="../tags/tag101.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0.xml"/><Relationship Id="rId8" Type="http://schemas.openxmlformats.org/officeDocument/2006/relationships/tags" Target="../tags/tag109.xml"/><Relationship Id="rId7" Type="http://schemas.openxmlformats.org/officeDocument/2006/relationships/tags" Target="../tags/tag108.xml"/><Relationship Id="rId6" Type="http://schemas.openxmlformats.org/officeDocument/2006/relationships/tags" Target="../tags/tag107.xml"/><Relationship Id="rId5" Type="http://schemas.openxmlformats.org/officeDocument/2006/relationships/tags" Target="../tags/tag106.xml"/><Relationship Id="rId4" Type="http://schemas.openxmlformats.org/officeDocument/2006/relationships/tags" Target="../tags/tag105.xml"/><Relationship Id="rId3" Type="http://schemas.openxmlformats.org/officeDocument/2006/relationships/tags" Target="../tags/tag104.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103.xml"/><Relationship Id="rId19" Type="http://schemas.openxmlformats.org/officeDocument/2006/relationships/tags" Target="../tags/tag120.xml"/><Relationship Id="rId18" Type="http://schemas.openxmlformats.org/officeDocument/2006/relationships/tags" Target="../tags/tag119.xml"/><Relationship Id="rId17" Type="http://schemas.openxmlformats.org/officeDocument/2006/relationships/tags" Target="../tags/tag118.xml"/><Relationship Id="rId16" Type="http://schemas.openxmlformats.org/officeDocument/2006/relationships/tags" Target="../tags/tag117.xml"/><Relationship Id="rId15" Type="http://schemas.openxmlformats.org/officeDocument/2006/relationships/tags" Target="../tags/tag116.xml"/><Relationship Id="rId14" Type="http://schemas.openxmlformats.org/officeDocument/2006/relationships/tags" Target="../tags/tag115.xml"/><Relationship Id="rId13" Type="http://schemas.openxmlformats.org/officeDocument/2006/relationships/tags" Target="../tags/tag114.xml"/><Relationship Id="rId12" Type="http://schemas.openxmlformats.org/officeDocument/2006/relationships/tags" Target="../tags/tag113.xml"/><Relationship Id="rId11" Type="http://schemas.openxmlformats.org/officeDocument/2006/relationships/tags" Target="../tags/tag112.xml"/><Relationship Id="rId10" Type="http://schemas.openxmlformats.org/officeDocument/2006/relationships/tags" Target="../tags/tag11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tags" Target="../tags/tag127.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58.xml"/><Relationship Id="rId8" Type="http://schemas.openxmlformats.org/officeDocument/2006/relationships/tags" Target="../tags/tag157.xml"/><Relationship Id="rId7" Type="http://schemas.openxmlformats.org/officeDocument/2006/relationships/tags" Target="../tags/tag156.xml"/><Relationship Id="rId6" Type="http://schemas.openxmlformats.org/officeDocument/2006/relationships/tags" Target="../tags/tag155.xml"/><Relationship Id="rId5" Type="http://schemas.openxmlformats.org/officeDocument/2006/relationships/tags" Target="../tags/tag154.xml"/><Relationship Id="rId4" Type="http://schemas.openxmlformats.org/officeDocument/2006/relationships/tags" Target="../tags/tag153.xml"/><Relationship Id="rId3" Type="http://schemas.openxmlformats.org/officeDocument/2006/relationships/tags" Target="../tags/tag152.xml"/><Relationship Id="rId28" Type="http://schemas.openxmlformats.org/officeDocument/2006/relationships/image" Target="../media/image2.png"/><Relationship Id="rId27" Type="http://schemas.openxmlformats.org/officeDocument/2006/relationships/image" Target="../media/image1.png"/><Relationship Id="rId26" Type="http://schemas.openxmlformats.org/officeDocument/2006/relationships/tags" Target="../tags/tag173.xml"/><Relationship Id="rId25" Type="http://schemas.openxmlformats.org/officeDocument/2006/relationships/image" Target="../media/image4.svg"/><Relationship Id="rId24" Type="http://schemas.openxmlformats.org/officeDocument/2006/relationships/image" Target="../media/image3.png"/><Relationship Id="rId23" Type="http://schemas.openxmlformats.org/officeDocument/2006/relationships/tags" Target="../tags/tag172.xml"/><Relationship Id="rId22" Type="http://schemas.openxmlformats.org/officeDocument/2006/relationships/tags" Target="../tags/tag171.xml"/><Relationship Id="rId21" Type="http://schemas.openxmlformats.org/officeDocument/2006/relationships/tags" Target="../tags/tag170.xml"/><Relationship Id="rId20" Type="http://schemas.openxmlformats.org/officeDocument/2006/relationships/tags" Target="../tags/tag169.xml"/><Relationship Id="rId2" Type="http://schemas.openxmlformats.org/officeDocument/2006/relationships/tags" Target="../tags/tag151.xml"/><Relationship Id="rId19" Type="http://schemas.openxmlformats.org/officeDocument/2006/relationships/tags" Target="../tags/tag168.xml"/><Relationship Id="rId18" Type="http://schemas.openxmlformats.org/officeDocument/2006/relationships/tags" Target="../tags/tag167.xml"/><Relationship Id="rId17" Type="http://schemas.openxmlformats.org/officeDocument/2006/relationships/tags" Target="../tags/tag166.xml"/><Relationship Id="rId16" Type="http://schemas.openxmlformats.org/officeDocument/2006/relationships/tags" Target="../tags/tag165.xml"/><Relationship Id="rId15" Type="http://schemas.openxmlformats.org/officeDocument/2006/relationships/tags" Target="../tags/tag164.xml"/><Relationship Id="rId14" Type="http://schemas.openxmlformats.org/officeDocument/2006/relationships/tags" Target="../tags/tag163.xml"/><Relationship Id="rId13" Type="http://schemas.openxmlformats.org/officeDocument/2006/relationships/tags" Target="../tags/tag162.xml"/><Relationship Id="rId12" Type="http://schemas.openxmlformats.org/officeDocument/2006/relationships/tags" Target="../tags/tag161.xml"/><Relationship Id="rId11" Type="http://schemas.openxmlformats.org/officeDocument/2006/relationships/tags" Target="../tags/tag160.xml"/><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6"/>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8">
            <a:alphaModFix amt="30000"/>
          </a:blip>
          <a:stretch>
            <a:fillRect/>
          </a:stretch>
        </p:blipFill>
        <p:spPr>
          <a:xfrm>
            <a:off x="0" y="0"/>
            <a:ext cx="12219305" cy="76511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2" Type="http://schemas.openxmlformats.org/officeDocument/2006/relationships/theme" Target="../theme/theme2.xml"/><Relationship Id="rId21" Type="http://schemas.openxmlformats.org/officeDocument/2006/relationships/tags" Target="../tags/tag183.xml"/><Relationship Id="rId20" Type="http://schemas.openxmlformats.org/officeDocument/2006/relationships/tags" Target="../tags/tag182.xml"/><Relationship Id="rId2" Type="http://schemas.openxmlformats.org/officeDocument/2006/relationships/slideLayout" Target="../slideLayouts/slideLayout13.xml"/><Relationship Id="rId19" Type="http://schemas.openxmlformats.org/officeDocument/2006/relationships/tags" Target="../tags/tag181.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tags" Target="../tags/tag174.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2"/>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3"/>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4"/>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5"/>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19"/>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1"/>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8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25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251.xml"/></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19.xml"/><Relationship Id="rId5" Type="http://schemas.openxmlformats.org/officeDocument/2006/relationships/tags" Target="../tags/tag256.xml"/><Relationship Id="rId4" Type="http://schemas.openxmlformats.org/officeDocument/2006/relationships/tags" Target="../tags/tag255.xml"/><Relationship Id="rId3" Type="http://schemas.openxmlformats.org/officeDocument/2006/relationships/tags" Target="../tags/tag254.xml"/><Relationship Id="rId2" Type="http://schemas.openxmlformats.org/officeDocument/2006/relationships/tags" Target="../tags/tag253.xml"/><Relationship Id="rId1" Type="http://schemas.openxmlformats.org/officeDocument/2006/relationships/tags" Target="../tags/tag252.xml"/></Relationships>
</file>

<file path=ppt/slides/_rels/slide13.xml.rels><?xml version="1.0" encoding="UTF-8" standalone="yes"?>
<Relationships xmlns="http://schemas.openxmlformats.org/package/2006/relationships"><Relationship Id="rId9" Type="http://schemas.openxmlformats.org/officeDocument/2006/relationships/tags" Target="../tags/tag265.xml"/><Relationship Id="rId8" Type="http://schemas.openxmlformats.org/officeDocument/2006/relationships/tags" Target="../tags/tag264.xml"/><Relationship Id="rId7" Type="http://schemas.openxmlformats.org/officeDocument/2006/relationships/tags" Target="../tags/tag263.xml"/><Relationship Id="rId6" Type="http://schemas.openxmlformats.org/officeDocument/2006/relationships/tags" Target="../tags/tag262.xml"/><Relationship Id="rId5" Type="http://schemas.openxmlformats.org/officeDocument/2006/relationships/tags" Target="../tags/tag261.xml"/><Relationship Id="rId4" Type="http://schemas.openxmlformats.org/officeDocument/2006/relationships/tags" Target="../tags/tag260.xml"/><Relationship Id="rId3" Type="http://schemas.openxmlformats.org/officeDocument/2006/relationships/tags" Target="../tags/tag259.xml"/><Relationship Id="rId2" Type="http://schemas.openxmlformats.org/officeDocument/2006/relationships/tags" Target="../tags/tag258.xml"/><Relationship Id="rId19" Type="http://schemas.openxmlformats.org/officeDocument/2006/relationships/slideLayout" Target="../slideLayouts/slideLayout19.xml"/><Relationship Id="rId18" Type="http://schemas.openxmlformats.org/officeDocument/2006/relationships/tags" Target="../tags/tag270.xml"/><Relationship Id="rId17" Type="http://schemas.openxmlformats.org/officeDocument/2006/relationships/tags" Target="../tags/tag269.xml"/><Relationship Id="rId16" Type="http://schemas.openxmlformats.org/officeDocument/2006/relationships/image" Target="../media/image8.svg"/><Relationship Id="rId15" Type="http://schemas.openxmlformats.org/officeDocument/2006/relationships/image" Target="../media/image7.png"/><Relationship Id="rId14" Type="http://schemas.openxmlformats.org/officeDocument/2006/relationships/tags" Target="../tags/tag268.xml"/><Relationship Id="rId13" Type="http://schemas.openxmlformats.org/officeDocument/2006/relationships/image" Target="../media/image6.svg"/><Relationship Id="rId12" Type="http://schemas.openxmlformats.org/officeDocument/2006/relationships/image" Target="../media/image5.png"/><Relationship Id="rId11" Type="http://schemas.openxmlformats.org/officeDocument/2006/relationships/tags" Target="../tags/tag267.xml"/><Relationship Id="rId10" Type="http://schemas.openxmlformats.org/officeDocument/2006/relationships/tags" Target="../tags/tag266.xml"/><Relationship Id="rId1" Type="http://schemas.openxmlformats.org/officeDocument/2006/relationships/tags" Target="../tags/tag257.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tags" Target="../tags/tag278.xml"/><Relationship Id="rId7" Type="http://schemas.openxmlformats.org/officeDocument/2006/relationships/tags" Target="../tags/tag277.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3" Type="http://schemas.openxmlformats.org/officeDocument/2006/relationships/tags" Target="../tags/tag273.xml"/><Relationship Id="rId2" Type="http://schemas.openxmlformats.org/officeDocument/2006/relationships/tags" Target="../tags/tag272.xml"/><Relationship Id="rId1" Type="http://schemas.openxmlformats.org/officeDocument/2006/relationships/tags" Target="../tags/tag27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79.xml"/></Relationships>
</file>

<file path=ppt/slides/_rels/slide16.xml.rels><?xml version="1.0" encoding="UTF-8" standalone="yes"?>
<Relationships xmlns="http://schemas.openxmlformats.org/package/2006/relationships"><Relationship Id="rId9" Type="http://schemas.openxmlformats.org/officeDocument/2006/relationships/tags" Target="../tags/tag288.xml"/><Relationship Id="rId8" Type="http://schemas.openxmlformats.org/officeDocument/2006/relationships/tags" Target="../tags/tag287.xml"/><Relationship Id="rId7" Type="http://schemas.openxmlformats.org/officeDocument/2006/relationships/tags" Target="../tags/tag286.xml"/><Relationship Id="rId6" Type="http://schemas.openxmlformats.org/officeDocument/2006/relationships/tags" Target="../tags/tag285.xml"/><Relationship Id="rId5" Type="http://schemas.openxmlformats.org/officeDocument/2006/relationships/tags" Target="../tags/tag284.xml"/><Relationship Id="rId4" Type="http://schemas.openxmlformats.org/officeDocument/2006/relationships/tags" Target="../tags/tag283.xml"/><Relationship Id="rId3" Type="http://schemas.openxmlformats.org/officeDocument/2006/relationships/tags" Target="../tags/tag282.xml"/><Relationship Id="rId20" Type="http://schemas.openxmlformats.org/officeDocument/2006/relationships/slideLayout" Target="../slideLayouts/slideLayout19.xml"/><Relationship Id="rId2" Type="http://schemas.openxmlformats.org/officeDocument/2006/relationships/tags" Target="../tags/tag281.xml"/><Relationship Id="rId19" Type="http://schemas.openxmlformats.org/officeDocument/2006/relationships/tags" Target="../tags/tag294.xml"/><Relationship Id="rId18" Type="http://schemas.openxmlformats.org/officeDocument/2006/relationships/image" Target="../media/image12.svg"/><Relationship Id="rId17" Type="http://schemas.openxmlformats.org/officeDocument/2006/relationships/image" Target="../media/image11.png"/><Relationship Id="rId16" Type="http://schemas.openxmlformats.org/officeDocument/2006/relationships/tags" Target="../tags/tag293.xml"/><Relationship Id="rId15" Type="http://schemas.openxmlformats.org/officeDocument/2006/relationships/tags" Target="../tags/tag292.xml"/><Relationship Id="rId14" Type="http://schemas.openxmlformats.org/officeDocument/2006/relationships/image" Target="../media/image10.svg"/><Relationship Id="rId13" Type="http://schemas.openxmlformats.org/officeDocument/2006/relationships/image" Target="../media/image9.png"/><Relationship Id="rId12" Type="http://schemas.openxmlformats.org/officeDocument/2006/relationships/tags" Target="../tags/tag291.xml"/><Relationship Id="rId11" Type="http://schemas.openxmlformats.org/officeDocument/2006/relationships/tags" Target="../tags/tag290.xml"/><Relationship Id="rId10" Type="http://schemas.openxmlformats.org/officeDocument/2006/relationships/tags" Target="../tags/tag289.xml"/><Relationship Id="rId1" Type="http://schemas.openxmlformats.org/officeDocument/2006/relationships/tags" Target="../tags/tag280.xml"/></Relationships>
</file>

<file path=ppt/slides/_rels/slide17.xml.rels><?xml version="1.0" encoding="UTF-8" standalone="yes"?>
<Relationships xmlns="http://schemas.openxmlformats.org/package/2006/relationships"><Relationship Id="rId9" Type="http://schemas.openxmlformats.org/officeDocument/2006/relationships/tags" Target="../tags/tag303.xml"/><Relationship Id="rId8" Type="http://schemas.openxmlformats.org/officeDocument/2006/relationships/tags" Target="../tags/tag302.xml"/><Relationship Id="rId7" Type="http://schemas.openxmlformats.org/officeDocument/2006/relationships/tags" Target="../tags/tag301.xml"/><Relationship Id="rId6" Type="http://schemas.openxmlformats.org/officeDocument/2006/relationships/tags" Target="../tags/tag300.xml"/><Relationship Id="rId5" Type="http://schemas.openxmlformats.org/officeDocument/2006/relationships/tags" Target="../tags/tag299.xml"/><Relationship Id="rId4" Type="http://schemas.openxmlformats.org/officeDocument/2006/relationships/tags" Target="../tags/tag298.xml"/><Relationship Id="rId3" Type="http://schemas.openxmlformats.org/officeDocument/2006/relationships/tags" Target="../tags/tag297.xml"/><Relationship Id="rId20" Type="http://schemas.openxmlformats.org/officeDocument/2006/relationships/slideLayout" Target="../slideLayouts/slideLayout19.xml"/><Relationship Id="rId2" Type="http://schemas.openxmlformats.org/officeDocument/2006/relationships/tags" Target="../tags/tag296.xml"/><Relationship Id="rId19" Type="http://schemas.openxmlformats.org/officeDocument/2006/relationships/tags" Target="../tags/tag309.xml"/><Relationship Id="rId18" Type="http://schemas.openxmlformats.org/officeDocument/2006/relationships/image" Target="../media/image12.svg"/><Relationship Id="rId17" Type="http://schemas.openxmlformats.org/officeDocument/2006/relationships/image" Target="../media/image11.png"/><Relationship Id="rId16" Type="http://schemas.openxmlformats.org/officeDocument/2006/relationships/tags" Target="../tags/tag308.xml"/><Relationship Id="rId15" Type="http://schemas.openxmlformats.org/officeDocument/2006/relationships/tags" Target="../tags/tag307.xml"/><Relationship Id="rId14" Type="http://schemas.openxmlformats.org/officeDocument/2006/relationships/image" Target="../media/image10.svg"/><Relationship Id="rId13" Type="http://schemas.openxmlformats.org/officeDocument/2006/relationships/image" Target="../media/image9.png"/><Relationship Id="rId12" Type="http://schemas.openxmlformats.org/officeDocument/2006/relationships/tags" Target="../tags/tag306.xml"/><Relationship Id="rId11" Type="http://schemas.openxmlformats.org/officeDocument/2006/relationships/tags" Target="../tags/tag305.xml"/><Relationship Id="rId10" Type="http://schemas.openxmlformats.org/officeDocument/2006/relationships/tags" Target="../tags/tag304.xml"/><Relationship Id="rId1" Type="http://schemas.openxmlformats.org/officeDocument/2006/relationships/tags" Target="../tags/tag295.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310.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311.xml"/><Relationship Id="rId1" Type="http://schemas.openxmlformats.org/officeDocument/2006/relationships/image" Target="../media/image13.png"/></Relationships>
</file>

<file path=ppt/slides/_rels/slide2.xml.rels><?xml version="1.0" encoding="UTF-8" standalone="yes"?>
<Relationships xmlns="http://schemas.openxmlformats.org/package/2006/relationships"><Relationship Id="rId9" Type="http://schemas.openxmlformats.org/officeDocument/2006/relationships/tags" Target="../tags/tag193.xml"/><Relationship Id="rId8" Type="http://schemas.openxmlformats.org/officeDocument/2006/relationships/tags" Target="../tags/tag192.xml"/><Relationship Id="rId7" Type="http://schemas.openxmlformats.org/officeDocument/2006/relationships/tags" Target="../tags/tag191.xml"/><Relationship Id="rId6" Type="http://schemas.openxmlformats.org/officeDocument/2006/relationships/tags" Target="../tags/tag190.xml"/><Relationship Id="rId5" Type="http://schemas.openxmlformats.org/officeDocument/2006/relationships/tags" Target="../tags/tag189.xml"/><Relationship Id="rId4" Type="http://schemas.openxmlformats.org/officeDocument/2006/relationships/tags" Target="../tags/tag188.xml"/><Relationship Id="rId3" Type="http://schemas.openxmlformats.org/officeDocument/2006/relationships/tags" Target="../tags/tag187.xml"/><Relationship Id="rId2" Type="http://schemas.openxmlformats.org/officeDocument/2006/relationships/tags" Target="../tags/tag186.xml"/><Relationship Id="rId11" Type="http://schemas.openxmlformats.org/officeDocument/2006/relationships/slideLayout" Target="../slideLayouts/slideLayout19.xml"/><Relationship Id="rId10" Type="http://schemas.openxmlformats.org/officeDocument/2006/relationships/tags" Target="../tags/tag194.xml"/><Relationship Id="rId1" Type="http://schemas.openxmlformats.org/officeDocument/2006/relationships/tags" Target="../tags/tag185.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31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313.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314.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315.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316.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317.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318.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319.xml"/></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tags" Target="../tags/tag320.xml"/><Relationship Id="rId2" Type="http://schemas.openxmlformats.org/officeDocument/2006/relationships/image" Target="../media/image15.png"/><Relationship Id="rId1" Type="http://schemas.openxmlformats.org/officeDocument/2006/relationships/image" Target="../media/image14.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tags" Target="../tags/tag321.xml"/><Relationship Id="rId2" Type="http://schemas.openxmlformats.org/officeDocument/2006/relationships/image" Target="../media/image17.png"/><Relationship Id="rId1" Type="http://schemas.openxmlformats.org/officeDocument/2006/relationships/image" Target="../media/image16.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195.xml"/></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tags" Target="../tags/tag322.xml"/><Relationship Id="rId2" Type="http://schemas.openxmlformats.org/officeDocument/2006/relationships/image" Target="../media/image19.png"/><Relationship Id="rId1" Type="http://schemas.openxmlformats.org/officeDocument/2006/relationships/image" Target="../media/image18.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32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196.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19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198.xml"/></Relationships>
</file>

<file path=ppt/slides/_rels/slide7.xml.rels><?xml version="1.0" encoding="UTF-8" standalone="yes"?>
<Relationships xmlns="http://schemas.openxmlformats.org/package/2006/relationships"><Relationship Id="rId9" Type="http://schemas.openxmlformats.org/officeDocument/2006/relationships/tags" Target="../tags/tag207.xml"/><Relationship Id="rId8" Type="http://schemas.openxmlformats.org/officeDocument/2006/relationships/tags" Target="../tags/tag206.xml"/><Relationship Id="rId7" Type="http://schemas.openxmlformats.org/officeDocument/2006/relationships/tags" Target="../tags/tag205.xml"/><Relationship Id="rId6" Type="http://schemas.openxmlformats.org/officeDocument/2006/relationships/tags" Target="../tags/tag204.xml"/><Relationship Id="rId5" Type="http://schemas.openxmlformats.org/officeDocument/2006/relationships/tags" Target="../tags/tag203.xml"/><Relationship Id="rId4" Type="http://schemas.openxmlformats.org/officeDocument/2006/relationships/tags" Target="../tags/tag202.xml"/><Relationship Id="rId34" Type="http://schemas.openxmlformats.org/officeDocument/2006/relationships/notesSlide" Target="../notesSlides/notesSlide1.xml"/><Relationship Id="rId33" Type="http://schemas.openxmlformats.org/officeDocument/2006/relationships/slideLayout" Target="../slideLayouts/slideLayout19.xml"/><Relationship Id="rId32" Type="http://schemas.openxmlformats.org/officeDocument/2006/relationships/tags" Target="../tags/tag230.xml"/><Relationship Id="rId31" Type="http://schemas.openxmlformats.org/officeDocument/2006/relationships/tags" Target="../tags/tag229.xml"/><Relationship Id="rId30" Type="http://schemas.openxmlformats.org/officeDocument/2006/relationships/tags" Target="../tags/tag228.xml"/><Relationship Id="rId3" Type="http://schemas.openxmlformats.org/officeDocument/2006/relationships/tags" Target="../tags/tag201.xml"/><Relationship Id="rId29" Type="http://schemas.openxmlformats.org/officeDocument/2006/relationships/tags" Target="../tags/tag227.xml"/><Relationship Id="rId28" Type="http://schemas.openxmlformats.org/officeDocument/2006/relationships/tags" Target="../tags/tag226.xml"/><Relationship Id="rId27" Type="http://schemas.openxmlformats.org/officeDocument/2006/relationships/tags" Target="../tags/tag225.xml"/><Relationship Id="rId26" Type="http://schemas.openxmlformats.org/officeDocument/2006/relationships/tags" Target="../tags/tag224.xml"/><Relationship Id="rId25" Type="http://schemas.openxmlformats.org/officeDocument/2006/relationships/tags" Target="../tags/tag223.xml"/><Relationship Id="rId24" Type="http://schemas.openxmlformats.org/officeDocument/2006/relationships/tags" Target="../tags/tag222.xml"/><Relationship Id="rId23" Type="http://schemas.openxmlformats.org/officeDocument/2006/relationships/tags" Target="../tags/tag221.xml"/><Relationship Id="rId22" Type="http://schemas.openxmlformats.org/officeDocument/2006/relationships/tags" Target="../tags/tag220.xml"/><Relationship Id="rId21" Type="http://schemas.openxmlformats.org/officeDocument/2006/relationships/tags" Target="../tags/tag219.xml"/><Relationship Id="rId20" Type="http://schemas.openxmlformats.org/officeDocument/2006/relationships/tags" Target="../tags/tag218.xml"/><Relationship Id="rId2" Type="http://schemas.openxmlformats.org/officeDocument/2006/relationships/tags" Target="../tags/tag200.xml"/><Relationship Id="rId19" Type="http://schemas.openxmlformats.org/officeDocument/2006/relationships/tags" Target="../tags/tag217.xml"/><Relationship Id="rId18" Type="http://schemas.openxmlformats.org/officeDocument/2006/relationships/tags" Target="../tags/tag216.xml"/><Relationship Id="rId17" Type="http://schemas.openxmlformats.org/officeDocument/2006/relationships/tags" Target="../tags/tag215.xml"/><Relationship Id="rId16" Type="http://schemas.openxmlformats.org/officeDocument/2006/relationships/tags" Target="../tags/tag214.xml"/><Relationship Id="rId15" Type="http://schemas.openxmlformats.org/officeDocument/2006/relationships/tags" Target="../tags/tag213.xml"/><Relationship Id="rId14" Type="http://schemas.openxmlformats.org/officeDocument/2006/relationships/tags" Target="../tags/tag212.xml"/><Relationship Id="rId13" Type="http://schemas.openxmlformats.org/officeDocument/2006/relationships/tags" Target="../tags/tag211.xml"/><Relationship Id="rId12" Type="http://schemas.openxmlformats.org/officeDocument/2006/relationships/tags" Target="../tags/tag210.xml"/><Relationship Id="rId11" Type="http://schemas.openxmlformats.org/officeDocument/2006/relationships/tags" Target="../tags/tag209.xml"/><Relationship Id="rId10" Type="http://schemas.openxmlformats.org/officeDocument/2006/relationships/tags" Target="../tags/tag208.xml"/><Relationship Id="rId1" Type="http://schemas.openxmlformats.org/officeDocument/2006/relationships/tags" Target="../tags/tag199.xml"/></Relationships>
</file>

<file path=ppt/slides/_rels/slide8.xml.rels><?xml version="1.0" encoding="UTF-8" standalone="yes"?>
<Relationships xmlns="http://schemas.openxmlformats.org/package/2006/relationships"><Relationship Id="rId9" Type="http://schemas.openxmlformats.org/officeDocument/2006/relationships/tags" Target="../tags/tag239.xml"/><Relationship Id="rId8" Type="http://schemas.openxmlformats.org/officeDocument/2006/relationships/tags" Target="../tags/tag238.xml"/><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9" Type="http://schemas.openxmlformats.org/officeDocument/2006/relationships/slideLayout" Target="../slideLayouts/slideLayout19.xml"/><Relationship Id="rId18" Type="http://schemas.openxmlformats.org/officeDocument/2006/relationships/tags" Target="../tags/tag248.xml"/><Relationship Id="rId17" Type="http://schemas.openxmlformats.org/officeDocument/2006/relationships/tags" Target="../tags/tag247.xml"/><Relationship Id="rId16" Type="http://schemas.openxmlformats.org/officeDocument/2006/relationships/tags" Target="../tags/tag246.xml"/><Relationship Id="rId15" Type="http://schemas.openxmlformats.org/officeDocument/2006/relationships/tags" Target="../tags/tag245.xml"/><Relationship Id="rId14" Type="http://schemas.openxmlformats.org/officeDocument/2006/relationships/tags" Target="../tags/tag244.xml"/><Relationship Id="rId13" Type="http://schemas.openxmlformats.org/officeDocument/2006/relationships/tags" Target="../tags/tag243.xml"/><Relationship Id="rId12" Type="http://schemas.openxmlformats.org/officeDocument/2006/relationships/tags" Target="../tags/tag242.xml"/><Relationship Id="rId11" Type="http://schemas.openxmlformats.org/officeDocument/2006/relationships/tags" Target="../tags/tag241.xml"/><Relationship Id="rId10" Type="http://schemas.openxmlformats.org/officeDocument/2006/relationships/tags" Target="../tags/tag240.xml"/><Relationship Id="rId1" Type="http://schemas.openxmlformats.org/officeDocument/2006/relationships/tags" Target="../tags/tag23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302635" y="2672080"/>
            <a:ext cx="6093460" cy="1125220"/>
          </a:xfrm>
        </p:spPr>
        <p:txBody>
          <a:bodyPr>
            <a:normAutofit/>
          </a:bodyPr>
          <a:lstStyle/>
          <a:p>
            <a:r>
              <a:rPr lang="zh-CN" altLang="en-US"/>
              <a:t>项目三</a:t>
            </a:r>
            <a:r>
              <a:rPr lang="en-US" altLang="zh-CN"/>
              <a:t> </a:t>
            </a:r>
            <a:r>
              <a:rPr lang="zh-CN" altLang="en-US"/>
              <a:t>统计整理</a:t>
            </a:r>
            <a:endParaRPr lang="zh-CN" altLang="en-US"/>
          </a:p>
        </p:txBody>
      </p:sp>
      <p:sp>
        <p:nvSpPr>
          <p:cNvPr id="5" name="文本框 4"/>
          <p:cNvSpPr txBox="1"/>
          <p:nvPr/>
        </p:nvSpPr>
        <p:spPr>
          <a:xfrm>
            <a:off x="1390015" y="5030470"/>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
        <p:nvSpPr>
          <p:cNvPr id="6" name="文本框 5"/>
          <p:cNvSpPr txBox="1"/>
          <p:nvPr/>
        </p:nvSpPr>
        <p:spPr>
          <a:xfrm>
            <a:off x="10159365" y="43497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
        <p:nvSpPr>
          <p:cNvPr id="7" name="文本框 6"/>
          <p:cNvSpPr txBox="1"/>
          <p:nvPr/>
        </p:nvSpPr>
        <p:spPr>
          <a:xfrm>
            <a:off x="1844675" y="4792980"/>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一、统计分组的含义</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258570" y="2226310"/>
            <a:ext cx="9834245" cy="247142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统计分组就是根据统计研究的需要</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按照一定的标志</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将统计总体划分为若干个组成部分的一种统计方法。总体的这些组成部分</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称为</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组</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。也就是大总体中的小总体。通过统计分组</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使同一组内的各单位在分组标志上的性质相同</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不同组之间的性质相异。</a:t>
            </a:r>
            <a:endParaRPr lang="zh-CN" altLang="en-US"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二、统计分组的意义</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812165" y="1654175"/>
            <a:ext cx="10543540" cy="417703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统计分组实质上是对统计总体内部进行结构分类。它是统计特有的方法</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在统计工作中发挥着重要作用。只有对总体进行科学分组</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才能对社会经济现象进行分门别类的研究通过对现象各个局部的了解</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可以更加深刻地认识事物的本质。</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 </a:t>
            </a: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对于统计总体中的各个单位</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一方面</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在某一个或几个标志上具有相同的性质</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可以被结合在同一性质的总体中</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另一方面</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又在其他标志上具有彼此相异的性质</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从而又可以被区分为性质不同的若干个组成部分。</a:t>
            </a:r>
            <a:endParaRPr lang="zh-CN" altLang="en-US"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形状 3"/>
          <p:cNvSpPr/>
          <p:nvPr>
            <p:custDataLst>
              <p:tags r:id="rId1"/>
            </p:custDataLst>
          </p:nvPr>
        </p:nvSpPr>
        <p:spPr>
          <a:xfrm rot="10800000">
            <a:off x="4976495" y="1280160"/>
            <a:ext cx="6580505" cy="5094605"/>
          </a:xfrm>
          <a:custGeom>
            <a:avLst/>
            <a:gdLst>
              <a:gd name="connsiteX0" fmla="*/ 2584395 w 2695478"/>
              <a:gd name="connsiteY0" fmla="*/ 1854489 h 1854489"/>
              <a:gd name="connsiteX1" fmla="*/ 111083 w 2695478"/>
              <a:gd name="connsiteY1" fmla="*/ 1854489 h 1854489"/>
              <a:gd name="connsiteX2" fmla="*/ 0 w 2695478"/>
              <a:gd name="connsiteY2" fmla="*/ 1743406 h 1854489"/>
              <a:gd name="connsiteX3" fmla="*/ 0 w 2695478"/>
              <a:gd name="connsiteY3" fmla="*/ 362180 h 1854489"/>
              <a:gd name="connsiteX4" fmla="*/ 111083 w 2695478"/>
              <a:gd name="connsiteY4" fmla="*/ 251097 h 1854489"/>
              <a:gd name="connsiteX5" fmla="*/ 1139340 w 2695478"/>
              <a:gd name="connsiteY5" fmla="*/ 251097 h 1854489"/>
              <a:gd name="connsiteX6" fmla="*/ 1347740 w 2695478"/>
              <a:gd name="connsiteY6" fmla="*/ 0 h 1854489"/>
              <a:gd name="connsiteX7" fmla="*/ 1556139 w 2695478"/>
              <a:gd name="connsiteY7" fmla="*/ 251097 h 1854489"/>
              <a:gd name="connsiteX8" fmla="*/ 2584395 w 2695478"/>
              <a:gd name="connsiteY8" fmla="*/ 251097 h 1854489"/>
              <a:gd name="connsiteX9" fmla="*/ 2695478 w 2695478"/>
              <a:gd name="connsiteY9" fmla="*/ 362180 h 1854489"/>
              <a:gd name="connsiteX10" fmla="*/ 2695478 w 2695478"/>
              <a:gd name="connsiteY10" fmla="*/ 1743406 h 1854489"/>
              <a:gd name="connsiteX11" fmla="*/ 2584395 w 2695478"/>
              <a:gd name="connsiteY11" fmla="*/ 1854489 h 1854489"/>
              <a:gd name="connsiteX0-1" fmla="*/ 2584395 w 2695478"/>
              <a:gd name="connsiteY0-2" fmla="*/ 1865811 h 1865811"/>
              <a:gd name="connsiteX1-3" fmla="*/ 111083 w 2695478"/>
              <a:gd name="connsiteY1-4" fmla="*/ 1865811 h 1865811"/>
              <a:gd name="connsiteX2-5" fmla="*/ 0 w 2695478"/>
              <a:gd name="connsiteY2-6" fmla="*/ 1754728 h 1865811"/>
              <a:gd name="connsiteX3-7" fmla="*/ 0 w 2695478"/>
              <a:gd name="connsiteY3-8" fmla="*/ 373502 h 1865811"/>
              <a:gd name="connsiteX4-9" fmla="*/ 111083 w 2695478"/>
              <a:gd name="connsiteY4-10" fmla="*/ 262419 h 1865811"/>
              <a:gd name="connsiteX5-11" fmla="*/ 1139340 w 2695478"/>
              <a:gd name="connsiteY5-12" fmla="*/ 262419 h 1865811"/>
              <a:gd name="connsiteX6-13" fmla="*/ 1575299 w 2695478"/>
              <a:gd name="connsiteY6-14" fmla="*/ 0 h 1865811"/>
              <a:gd name="connsiteX7-15" fmla="*/ 1556139 w 2695478"/>
              <a:gd name="connsiteY7-16" fmla="*/ 262419 h 1865811"/>
              <a:gd name="connsiteX8-17" fmla="*/ 2584395 w 2695478"/>
              <a:gd name="connsiteY8-18" fmla="*/ 262419 h 1865811"/>
              <a:gd name="connsiteX9-19" fmla="*/ 2695478 w 2695478"/>
              <a:gd name="connsiteY9-20" fmla="*/ 373502 h 1865811"/>
              <a:gd name="connsiteX10-21" fmla="*/ 2695478 w 2695478"/>
              <a:gd name="connsiteY10-22" fmla="*/ 1754728 h 1865811"/>
              <a:gd name="connsiteX11-23" fmla="*/ 2584395 w 2695478"/>
              <a:gd name="connsiteY11-24" fmla="*/ 1865811 h 186581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2695478" h="1865811">
                <a:moveTo>
                  <a:pt x="2584395" y="1865811"/>
                </a:moveTo>
                <a:lnTo>
                  <a:pt x="111083" y="1865811"/>
                </a:lnTo>
                <a:cubicBezTo>
                  <a:pt x="49734" y="1865811"/>
                  <a:pt x="0" y="1816077"/>
                  <a:pt x="0" y="1754728"/>
                </a:cubicBezTo>
                <a:lnTo>
                  <a:pt x="0" y="373502"/>
                </a:lnTo>
                <a:cubicBezTo>
                  <a:pt x="0" y="312153"/>
                  <a:pt x="49734" y="262419"/>
                  <a:pt x="111083" y="262419"/>
                </a:cubicBezTo>
                <a:lnTo>
                  <a:pt x="1139340" y="262419"/>
                </a:lnTo>
                <a:lnTo>
                  <a:pt x="1575299" y="0"/>
                </a:lnTo>
                <a:lnTo>
                  <a:pt x="1556139" y="262419"/>
                </a:lnTo>
                <a:lnTo>
                  <a:pt x="2584395" y="262419"/>
                </a:lnTo>
                <a:cubicBezTo>
                  <a:pt x="2645744" y="262419"/>
                  <a:pt x="2695478" y="312153"/>
                  <a:pt x="2695478" y="373502"/>
                </a:cubicBezTo>
                <a:lnTo>
                  <a:pt x="2695478" y="1754728"/>
                </a:lnTo>
                <a:cubicBezTo>
                  <a:pt x="2695478" y="1816077"/>
                  <a:pt x="2645744" y="1865811"/>
                  <a:pt x="2584395" y="1865811"/>
                </a:cubicBezTo>
                <a:close/>
              </a:path>
            </a:pathLst>
          </a:custGeom>
          <a:solidFill>
            <a:srgbClr val="FFFFFF">
              <a:alpha val="15000"/>
            </a:srgbClr>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lt1"/>
              </a:solidFill>
            </a:endParaRPr>
          </a:p>
        </p:txBody>
      </p:sp>
      <p:sp>
        <p:nvSpPr>
          <p:cNvPr id="9" name="任意多边形: 形状 8"/>
          <p:cNvSpPr/>
          <p:nvPr>
            <p:custDataLst>
              <p:tags r:id="rId2"/>
            </p:custDataLst>
          </p:nvPr>
        </p:nvSpPr>
        <p:spPr>
          <a:xfrm rot="10800000">
            <a:off x="664210" y="712470"/>
            <a:ext cx="4312920" cy="3341370"/>
          </a:xfrm>
          <a:custGeom>
            <a:avLst/>
            <a:gdLst>
              <a:gd name="connsiteX0" fmla="*/ 2584395 w 2695478"/>
              <a:gd name="connsiteY0" fmla="*/ 1854489 h 1854489"/>
              <a:gd name="connsiteX1" fmla="*/ 111083 w 2695478"/>
              <a:gd name="connsiteY1" fmla="*/ 1854489 h 1854489"/>
              <a:gd name="connsiteX2" fmla="*/ 0 w 2695478"/>
              <a:gd name="connsiteY2" fmla="*/ 1743406 h 1854489"/>
              <a:gd name="connsiteX3" fmla="*/ 0 w 2695478"/>
              <a:gd name="connsiteY3" fmla="*/ 362180 h 1854489"/>
              <a:gd name="connsiteX4" fmla="*/ 111083 w 2695478"/>
              <a:gd name="connsiteY4" fmla="*/ 251097 h 1854489"/>
              <a:gd name="connsiteX5" fmla="*/ 1139340 w 2695478"/>
              <a:gd name="connsiteY5" fmla="*/ 251097 h 1854489"/>
              <a:gd name="connsiteX6" fmla="*/ 1347740 w 2695478"/>
              <a:gd name="connsiteY6" fmla="*/ 0 h 1854489"/>
              <a:gd name="connsiteX7" fmla="*/ 1556139 w 2695478"/>
              <a:gd name="connsiteY7" fmla="*/ 251097 h 1854489"/>
              <a:gd name="connsiteX8" fmla="*/ 2584395 w 2695478"/>
              <a:gd name="connsiteY8" fmla="*/ 251097 h 1854489"/>
              <a:gd name="connsiteX9" fmla="*/ 2695478 w 2695478"/>
              <a:gd name="connsiteY9" fmla="*/ 362180 h 1854489"/>
              <a:gd name="connsiteX10" fmla="*/ 2695478 w 2695478"/>
              <a:gd name="connsiteY10" fmla="*/ 1743406 h 1854489"/>
              <a:gd name="connsiteX11" fmla="*/ 2584395 w 2695478"/>
              <a:gd name="connsiteY11" fmla="*/ 1854489 h 1854489"/>
              <a:gd name="connsiteX0-1" fmla="*/ 2584395 w 2695478"/>
              <a:gd name="connsiteY0-2" fmla="*/ 1859172 h 1859172"/>
              <a:gd name="connsiteX1-3" fmla="*/ 111083 w 2695478"/>
              <a:gd name="connsiteY1-4" fmla="*/ 1859172 h 1859172"/>
              <a:gd name="connsiteX2-5" fmla="*/ 0 w 2695478"/>
              <a:gd name="connsiteY2-6" fmla="*/ 1748089 h 1859172"/>
              <a:gd name="connsiteX3-7" fmla="*/ 0 w 2695478"/>
              <a:gd name="connsiteY3-8" fmla="*/ 366863 h 1859172"/>
              <a:gd name="connsiteX4-9" fmla="*/ 111083 w 2695478"/>
              <a:gd name="connsiteY4-10" fmla="*/ 255780 h 1859172"/>
              <a:gd name="connsiteX5-11" fmla="*/ 1139340 w 2695478"/>
              <a:gd name="connsiteY5-12" fmla="*/ 255780 h 1859172"/>
              <a:gd name="connsiteX6-13" fmla="*/ 1043632 w 2695478"/>
              <a:gd name="connsiteY6-14" fmla="*/ 0 h 1859172"/>
              <a:gd name="connsiteX7-15" fmla="*/ 1556139 w 2695478"/>
              <a:gd name="connsiteY7-16" fmla="*/ 255780 h 1859172"/>
              <a:gd name="connsiteX8-17" fmla="*/ 2584395 w 2695478"/>
              <a:gd name="connsiteY8-18" fmla="*/ 255780 h 1859172"/>
              <a:gd name="connsiteX9-19" fmla="*/ 2695478 w 2695478"/>
              <a:gd name="connsiteY9-20" fmla="*/ 366863 h 1859172"/>
              <a:gd name="connsiteX10-21" fmla="*/ 2695478 w 2695478"/>
              <a:gd name="connsiteY10-22" fmla="*/ 1748089 h 1859172"/>
              <a:gd name="connsiteX11-23" fmla="*/ 2584395 w 2695478"/>
              <a:gd name="connsiteY11-24" fmla="*/ 1859172 h 18591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2695478" h="1859172">
                <a:moveTo>
                  <a:pt x="2584395" y="1859172"/>
                </a:moveTo>
                <a:lnTo>
                  <a:pt x="111083" y="1859172"/>
                </a:lnTo>
                <a:cubicBezTo>
                  <a:pt x="49734" y="1859172"/>
                  <a:pt x="0" y="1809438"/>
                  <a:pt x="0" y="1748089"/>
                </a:cubicBezTo>
                <a:lnTo>
                  <a:pt x="0" y="366863"/>
                </a:lnTo>
                <a:cubicBezTo>
                  <a:pt x="0" y="305514"/>
                  <a:pt x="49734" y="255780"/>
                  <a:pt x="111083" y="255780"/>
                </a:cubicBezTo>
                <a:lnTo>
                  <a:pt x="1139340" y="255780"/>
                </a:lnTo>
                <a:lnTo>
                  <a:pt x="1043632" y="0"/>
                </a:lnTo>
                <a:lnTo>
                  <a:pt x="1556139" y="255780"/>
                </a:lnTo>
                <a:lnTo>
                  <a:pt x="2584395" y="255780"/>
                </a:lnTo>
                <a:cubicBezTo>
                  <a:pt x="2645744" y="255780"/>
                  <a:pt x="2695478" y="305514"/>
                  <a:pt x="2695478" y="366863"/>
                </a:cubicBezTo>
                <a:lnTo>
                  <a:pt x="2695478" y="1748089"/>
                </a:lnTo>
                <a:cubicBezTo>
                  <a:pt x="2695478" y="1809438"/>
                  <a:pt x="2645744" y="1859172"/>
                  <a:pt x="2584395" y="1859172"/>
                </a:cubicBezTo>
                <a:close/>
              </a:path>
            </a:pathLst>
          </a:custGeom>
          <a:gradFill>
            <a:gsLst>
              <a:gs pos="0">
                <a:schemeClr val="accent1">
                  <a:alpha val="100000"/>
                </a:schemeClr>
              </a:gs>
              <a:gs pos="50000">
                <a:schemeClr val="accent1">
                  <a:alpha val="100000"/>
                </a:schemeClr>
              </a:gs>
            </a:gsLst>
            <a:lin ang="13800000" scaled="0"/>
          </a:gradFill>
          <a:ln>
            <a:noFill/>
          </a:ln>
          <a:effectLst>
            <a:outerShdw blurRad="228600" dist="177800" dir="3780000" algn="t" rotWithShape="0">
              <a:schemeClr val="accent1">
                <a:alpha val="20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algn="ctr"/>
            <a:endParaRPr lang="zh-CN" altLang="en-US" sz="4000" b="1" dirty="0">
              <a:solidFill>
                <a:schemeClr val="lt1"/>
              </a:solidFill>
            </a:endParaRPr>
          </a:p>
        </p:txBody>
      </p:sp>
      <p:sp>
        <p:nvSpPr>
          <p:cNvPr id="6" name="矩形 5"/>
          <p:cNvSpPr/>
          <p:nvPr>
            <p:custDataLst>
              <p:tags r:id="rId3"/>
            </p:custDataLst>
          </p:nvPr>
        </p:nvSpPr>
        <p:spPr>
          <a:xfrm>
            <a:off x="1139825" y="1090295"/>
            <a:ext cx="3563620" cy="2017395"/>
          </a:xfrm>
          <a:prstGeom prst="rect">
            <a:avLst/>
          </a:prstGeom>
          <a:noFill/>
        </p:spPr>
        <p:txBody>
          <a:bodyPr vert="horz" wrap="square" lIns="0" tIns="0" rIns="0" bIns="0" rtlCol="0" anchor="ctr" anchorCtr="0">
            <a:noAutofit/>
          </a:bodyPr>
          <a:lstStyle/>
          <a:p>
            <a:pPr algn="just">
              <a:lnSpc>
                <a:spcPct val="150000"/>
              </a:lnSpc>
              <a:spcBef>
                <a:spcPct val="0"/>
              </a:spcBef>
              <a:spcAft>
                <a:spcPct val="0"/>
              </a:spcAft>
            </a:pPr>
            <a:r>
              <a:rPr lang="zh-CN" altLang="en-US" sz="2800" b="1" dirty="0">
                <a:solidFill>
                  <a:schemeClr val="lt1">
                    <a:lumMod val="100000"/>
                  </a:schemeClr>
                </a:solidFill>
                <a:latin typeface="+mn-ea"/>
                <a:cs typeface="+mn-ea"/>
                <a:sym typeface="+mn-ea"/>
              </a:rPr>
              <a:t>三、统计分组的原则</a:t>
            </a:r>
            <a:endParaRPr lang="zh-CN" altLang="en-US" sz="2800" b="1" dirty="0">
              <a:solidFill>
                <a:schemeClr val="lt1">
                  <a:lumMod val="100000"/>
                </a:schemeClr>
              </a:solidFill>
              <a:latin typeface="+mn-ea"/>
              <a:cs typeface="+mn-ea"/>
              <a:sym typeface="+mn-ea"/>
            </a:endParaRPr>
          </a:p>
          <a:p>
            <a:pPr algn="just">
              <a:lnSpc>
                <a:spcPct val="150000"/>
              </a:lnSpc>
              <a:spcBef>
                <a:spcPct val="0"/>
              </a:spcBef>
              <a:spcAft>
                <a:spcPct val="0"/>
              </a:spcAft>
            </a:pPr>
            <a:r>
              <a:rPr lang="zh-CN" altLang="en-US" sz="2400" b="1" dirty="0">
                <a:solidFill>
                  <a:schemeClr val="lt1">
                    <a:lumMod val="100000"/>
                  </a:schemeClr>
                </a:solidFill>
                <a:latin typeface="+mn-ea"/>
                <a:cs typeface="+mn-ea"/>
                <a:sym typeface="+mn-ea"/>
              </a:rPr>
              <a:t>在统计分组中</a:t>
            </a:r>
            <a:r>
              <a:rPr lang="en-US" altLang="zh-CN" sz="2400" b="1" dirty="0">
                <a:solidFill>
                  <a:schemeClr val="lt1">
                    <a:lumMod val="100000"/>
                  </a:schemeClr>
                </a:solidFill>
                <a:latin typeface="+mn-ea"/>
                <a:cs typeface="+mn-ea"/>
                <a:sym typeface="+mn-ea"/>
              </a:rPr>
              <a:t>,</a:t>
            </a:r>
            <a:r>
              <a:rPr lang="zh-CN" altLang="en-US" sz="2400" b="1" dirty="0">
                <a:solidFill>
                  <a:schemeClr val="lt1">
                    <a:lumMod val="100000"/>
                  </a:schemeClr>
                </a:solidFill>
                <a:latin typeface="+mn-ea"/>
                <a:cs typeface="+mn-ea"/>
                <a:sym typeface="+mn-ea"/>
              </a:rPr>
              <a:t>必须遵循两大原则：完备原则和互斥原则。</a:t>
            </a:r>
            <a:endParaRPr lang="zh-CN" altLang="en-US" sz="2400" b="1" dirty="0">
              <a:solidFill>
                <a:schemeClr val="lt1">
                  <a:lumMod val="100000"/>
                </a:schemeClr>
              </a:solidFill>
              <a:latin typeface="+mn-ea"/>
              <a:cs typeface="+mn-ea"/>
              <a:sym typeface="+mn-ea"/>
            </a:endParaRPr>
          </a:p>
        </p:txBody>
      </p:sp>
      <p:sp>
        <p:nvSpPr>
          <p:cNvPr id="2" name="矩形 1"/>
          <p:cNvSpPr/>
          <p:nvPr>
            <p:custDataLst>
              <p:tags r:id="rId4"/>
            </p:custDataLst>
          </p:nvPr>
        </p:nvSpPr>
        <p:spPr>
          <a:xfrm>
            <a:off x="5523866" y="1755775"/>
            <a:ext cx="5528310" cy="3341371"/>
          </a:xfrm>
          <a:prstGeom prst="rect">
            <a:avLst/>
          </a:prstGeom>
          <a:noFill/>
        </p:spPr>
        <p:txBody>
          <a:bodyPr vert="horz" wrap="square" lIns="0" tIns="0" rIns="0" bIns="0" rtlCol="0" anchor="ctr" anchorCtr="0">
            <a:noAutofit/>
          </a:bodyPr>
          <a:lstStyle/>
          <a:p>
            <a:pPr marL="342900" indent="-342900" algn="just">
              <a:lnSpc>
                <a:spcPct val="150000"/>
              </a:lnSpc>
              <a:spcBef>
                <a:spcPct val="0"/>
              </a:spcBef>
              <a:spcAft>
                <a:spcPct val="0"/>
              </a:spcAft>
              <a:buFont typeface="Wingdings" panose="05000000000000000000" charset="0"/>
              <a:buChar char="ü"/>
            </a:pPr>
            <a:r>
              <a:rPr lang="zh-CN" altLang="en-US" sz="2000" dirty="0">
                <a:solidFill>
                  <a:schemeClr val="tx1">
                    <a:lumMod val="85000"/>
                    <a:lumOff val="15000"/>
                  </a:schemeClr>
                </a:solidFill>
                <a:latin typeface="+mn-ea"/>
                <a:cs typeface="+mn-ea"/>
                <a:sym typeface="+mn-ea"/>
              </a:rPr>
              <a:t>完备原则是指要使总体中的每一个单位都应有组可归，或者说每个分组的空间能够容纳所有的总体单位。</a:t>
            </a:r>
            <a:endParaRPr lang="zh-CN" altLang="en-US" sz="2000" dirty="0">
              <a:solidFill>
                <a:schemeClr val="tx1">
                  <a:lumMod val="85000"/>
                  <a:lumOff val="15000"/>
                </a:schemeClr>
              </a:solidFill>
              <a:latin typeface="+mn-ea"/>
              <a:cs typeface="+mn-ea"/>
              <a:sym typeface="+mn-ea"/>
            </a:endParaRPr>
          </a:p>
          <a:p>
            <a:pPr marL="342900" indent="-342900" algn="just">
              <a:lnSpc>
                <a:spcPct val="150000"/>
              </a:lnSpc>
              <a:spcBef>
                <a:spcPct val="0"/>
              </a:spcBef>
              <a:spcAft>
                <a:spcPct val="0"/>
              </a:spcAft>
              <a:buFont typeface="Wingdings" panose="05000000000000000000" charset="0"/>
              <a:buChar char="ü"/>
            </a:pPr>
            <a:r>
              <a:rPr lang="zh-CN" altLang="en-US" sz="2000" dirty="0">
                <a:solidFill>
                  <a:schemeClr val="tx1">
                    <a:lumMod val="85000"/>
                    <a:lumOff val="15000"/>
                  </a:schemeClr>
                </a:solidFill>
                <a:latin typeface="+mn-ea"/>
                <a:cs typeface="+mn-ea"/>
                <a:sym typeface="+mn-ea"/>
              </a:rPr>
              <a:t>互斥原则是指在一定的分组标志下，总体中的一个单位只能归属于某一组，不能同时归属于几个组。</a:t>
            </a:r>
            <a:endParaRPr lang="zh-CN" altLang="en-US" sz="2000" dirty="0">
              <a:solidFill>
                <a:schemeClr val="tx1">
                  <a:lumMod val="85000"/>
                  <a:lumOff val="15000"/>
                </a:schemeClr>
              </a:solidFill>
              <a:latin typeface="+mn-ea"/>
              <a:cs typeface="+mn-ea"/>
              <a:sym typeface="+mn-ea"/>
            </a:endParaRPr>
          </a:p>
        </p:txBody>
      </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ppt_y</p:attrName>
                                        </p:attrNameLst>
                                      </p:cBhvr>
                                      <p:tavLst>
                                        <p:tav tm="0">
                                          <p:val>
                                            <p:strVal val="#ppt_y+#ppt_h*1.125000"/>
                                          </p:val>
                                        </p:tav>
                                        <p:tav tm="100000">
                                          <p:val>
                                            <p:strVal val="#ppt_y"/>
                                          </p:val>
                                        </p:tav>
                                      </p:tavLst>
                                    </p:anim>
                                    <p:animEffect transition="in" filter="wipe(up)">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ppt_y</p:attrName>
                                        </p:attrNameLst>
                                      </p:cBhvr>
                                      <p:tavLst>
                                        <p:tav tm="0">
                                          <p:val>
                                            <p:strVal val="#ppt_y+#ppt_h*1.125000"/>
                                          </p:val>
                                        </p:tav>
                                        <p:tav tm="100000">
                                          <p:val>
                                            <p:strVal val="#ppt_y"/>
                                          </p:val>
                                        </p:tav>
                                      </p:tavLst>
                                    </p:anim>
                                    <p:animEffect transition="in" filter="wipe(up)">
                                      <p:cBhvr>
                                        <p:cTn id="18" dur="500"/>
                                        <p:tgtEl>
                                          <p:spTgt spid="2"/>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p:tgtEl>
                                          <p:spTgt spid="4"/>
                                        </p:tgtEl>
                                        <p:attrNameLst>
                                          <p:attrName>ppt_y</p:attrName>
                                        </p:attrNameLst>
                                      </p:cBhvr>
                                      <p:tavLst>
                                        <p:tav tm="0">
                                          <p:val>
                                            <p:strVal val="#ppt_y+#ppt_h*1.125000"/>
                                          </p:val>
                                        </p:tav>
                                        <p:tav tm="100000">
                                          <p:val>
                                            <p:strVal val="#ppt_y"/>
                                          </p:val>
                                        </p:tav>
                                      </p:tavLst>
                                    </p:anim>
                                    <p:animEffect transition="in" filter="wipe(up)">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9" grpId="0" bldLvl="0" animBg="1"/>
      <p:bldP spid="6" grpId="0"/>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四、统计分组的种类</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任意多边形: 形状 7"/>
          <p:cNvSpPr/>
          <p:nvPr>
            <p:custDataLst>
              <p:tags r:id="rId1"/>
            </p:custDataLst>
          </p:nvPr>
        </p:nvSpPr>
        <p:spPr>
          <a:xfrm>
            <a:off x="276427" y="3006933"/>
            <a:ext cx="5952950" cy="2798577"/>
          </a:xfrm>
          <a:custGeom>
            <a:avLst/>
            <a:gdLst>
              <a:gd name="connsiteX0" fmla="*/ 4268455 w 5196959"/>
              <a:gd name="connsiteY0" fmla="*/ 2443174 h 2443174"/>
              <a:gd name="connsiteX1" fmla="*/ 0 w 5196959"/>
              <a:gd name="connsiteY1" fmla="*/ 2443174 h 2443174"/>
              <a:gd name="connsiteX2" fmla="*/ 0 w 5196959"/>
              <a:gd name="connsiteY2" fmla="*/ 0 h 2443174"/>
              <a:gd name="connsiteX3" fmla="*/ 4998766 w 5196959"/>
              <a:gd name="connsiteY3" fmla="*/ 0 h 2443174"/>
              <a:gd name="connsiteX4" fmla="*/ 5188277 w 5196959"/>
              <a:gd name="connsiteY4" fmla="*/ 255708 h 2443174"/>
              <a:gd name="connsiteX5" fmla="*/ 4597293 w 5196959"/>
              <a:gd name="connsiteY5" fmla="*/ 2199517 h 2443174"/>
              <a:gd name="connsiteX6" fmla="*/ 4268455 w 5196959"/>
              <a:gd name="connsiteY6" fmla="*/ 2443174 h 2443174"/>
              <a:gd name="connsiteX0-1" fmla="*/ 0 w 5196960"/>
              <a:gd name="connsiteY0-2" fmla="*/ 0 h 2443174"/>
              <a:gd name="connsiteX1-3" fmla="*/ 4998766 w 5196960"/>
              <a:gd name="connsiteY1-4" fmla="*/ 0 h 2443174"/>
              <a:gd name="connsiteX2-5" fmla="*/ 5188277 w 5196960"/>
              <a:gd name="connsiteY2-6" fmla="*/ 255708 h 2443174"/>
              <a:gd name="connsiteX3-7" fmla="*/ 4597293 w 5196960"/>
              <a:gd name="connsiteY3-8" fmla="*/ 2199517 h 2443174"/>
              <a:gd name="connsiteX4-9" fmla="*/ 4268455 w 5196960"/>
              <a:gd name="connsiteY4-10" fmla="*/ 2443174 h 2443174"/>
              <a:gd name="connsiteX5-11" fmla="*/ 0 w 5196960"/>
              <a:gd name="connsiteY5-12" fmla="*/ 2443174 h 2443174"/>
              <a:gd name="connsiteX6-13" fmla="*/ 91440 w 5196960"/>
              <a:gd name="connsiteY6-14" fmla="*/ 91440 h 2443174"/>
              <a:gd name="connsiteX0-15" fmla="*/ 41910 w 5238870"/>
              <a:gd name="connsiteY0-16" fmla="*/ 0 h 2443174"/>
              <a:gd name="connsiteX1-17" fmla="*/ 5040676 w 5238870"/>
              <a:gd name="connsiteY1-18" fmla="*/ 0 h 2443174"/>
              <a:gd name="connsiteX2-19" fmla="*/ 5230187 w 5238870"/>
              <a:gd name="connsiteY2-20" fmla="*/ 255708 h 2443174"/>
              <a:gd name="connsiteX3-21" fmla="*/ 4639203 w 5238870"/>
              <a:gd name="connsiteY3-22" fmla="*/ 2199517 h 2443174"/>
              <a:gd name="connsiteX4-23" fmla="*/ 4310365 w 5238870"/>
              <a:gd name="connsiteY4-24" fmla="*/ 2443174 h 2443174"/>
              <a:gd name="connsiteX5-25" fmla="*/ 41910 w 5238870"/>
              <a:gd name="connsiteY5-26" fmla="*/ 2443174 h 2443174"/>
              <a:gd name="connsiteX6-27" fmla="*/ 0 w 5238870"/>
              <a:gd name="connsiteY6-28" fmla="*/ 415290 h 2443174"/>
              <a:gd name="connsiteX0-29" fmla="*/ 0 w 5196960"/>
              <a:gd name="connsiteY0-30" fmla="*/ 0 h 2443174"/>
              <a:gd name="connsiteX1-31" fmla="*/ 4998766 w 5196960"/>
              <a:gd name="connsiteY1-32" fmla="*/ 0 h 2443174"/>
              <a:gd name="connsiteX2-33" fmla="*/ 5188277 w 5196960"/>
              <a:gd name="connsiteY2-34" fmla="*/ 255708 h 2443174"/>
              <a:gd name="connsiteX3-35" fmla="*/ 4597293 w 5196960"/>
              <a:gd name="connsiteY3-36" fmla="*/ 2199517 h 2443174"/>
              <a:gd name="connsiteX4-37" fmla="*/ 4268455 w 5196960"/>
              <a:gd name="connsiteY4-38" fmla="*/ 2443174 h 2443174"/>
              <a:gd name="connsiteX5-39" fmla="*/ 0 w 5196960"/>
              <a:gd name="connsiteY5-40" fmla="*/ 2443174 h 244317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5196960" h="2443174">
                <a:moveTo>
                  <a:pt x="0" y="0"/>
                </a:moveTo>
                <a:lnTo>
                  <a:pt x="4998766" y="0"/>
                </a:lnTo>
                <a:cubicBezTo>
                  <a:pt x="5131820" y="0"/>
                  <a:pt x="5226906" y="128432"/>
                  <a:pt x="5188277" y="255708"/>
                </a:cubicBezTo>
                <a:lnTo>
                  <a:pt x="4597293" y="2199517"/>
                </a:lnTo>
                <a:cubicBezTo>
                  <a:pt x="4553217" y="2344292"/>
                  <a:pt x="4419833" y="2443174"/>
                  <a:pt x="4268455" y="2443174"/>
                </a:cubicBezTo>
                <a:lnTo>
                  <a:pt x="0" y="2443174"/>
                </a:lnTo>
              </a:path>
            </a:pathLst>
          </a:custGeom>
          <a:gradFill>
            <a:gsLst>
              <a:gs pos="45000">
                <a:schemeClr val="accent1">
                  <a:alpha val="100000"/>
                </a:schemeClr>
              </a:gs>
              <a:gs pos="0">
                <a:schemeClr val="accent1">
                  <a:alpha val="0"/>
                </a:schemeClr>
              </a:gs>
            </a:gsLst>
            <a:lin ang="0" scaled="1"/>
          </a:gradFill>
          <a:ln w="22225" cap="flat">
            <a:gradFill>
              <a:gsLst>
                <a:gs pos="47000">
                  <a:schemeClr val="accent1">
                    <a:lumMod val="75000"/>
                    <a:alpha val="100000"/>
                  </a:schemeClr>
                </a:gs>
                <a:gs pos="100000">
                  <a:schemeClr val="bg1">
                    <a:alpha val="0"/>
                  </a:schemeClr>
                </a:gs>
              </a:gsLst>
              <a:lin ang="10740000" scaled="0"/>
            </a:gradFill>
            <a:prstDash val="solid"/>
            <a:miter/>
          </a:ln>
        </p:spPr>
        <p:txBody>
          <a:bodyPr rtlCol="0" anchor="ctr"/>
          <a:lstStyle/>
          <a:p>
            <a:endParaRPr lang="zh-CN" altLang="en-US">
              <a:solidFill>
                <a:schemeClr val="tx1"/>
              </a:solidFill>
            </a:endParaRPr>
          </a:p>
        </p:txBody>
      </p:sp>
      <p:sp>
        <p:nvSpPr>
          <p:cNvPr id="9" name="任意多边形: 形状 8"/>
          <p:cNvSpPr/>
          <p:nvPr>
            <p:custDataLst>
              <p:tags r:id="rId2"/>
            </p:custDataLst>
          </p:nvPr>
        </p:nvSpPr>
        <p:spPr>
          <a:xfrm>
            <a:off x="5915357" y="3015621"/>
            <a:ext cx="5953123" cy="2798929"/>
          </a:xfrm>
          <a:custGeom>
            <a:avLst/>
            <a:gdLst>
              <a:gd name="connsiteX0" fmla="*/ 970270 w 5196959"/>
              <a:gd name="connsiteY0" fmla="*/ 0 h 2443174"/>
              <a:gd name="connsiteX1" fmla="*/ 5196960 w 5196959"/>
              <a:gd name="connsiteY1" fmla="*/ 0 h 2443174"/>
              <a:gd name="connsiteX2" fmla="*/ 5196960 w 5196959"/>
              <a:gd name="connsiteY2" fmla="*/ 2443174 h 2443174"/>
              <a:gd name="connsiteX3" fmla="*/ 198194 w 5196959"/>
              <a:gd name="connsiteY3" fmla="*/ 2443174 h 2443174"/>
              <a:gd name="connsiteX4" fmla="*/ 8683 w 5196959"/>
              <a:gd name="connsiteY4" fmla="*/ 2187466 h 2443174"/>
              <a:gd name="connsiteX5" fmla="*/ 587616 w 5196959"/>
              <a:gd name="connsiteY5" fmla="*/ 283606 h 2443174"/>
              <a:gd name="connsiteX6" fmla="*/ 970270 w 5196959"/>
              <a:gd name="connsiteY6" fmla="*/ 0 h 2443174"/>
              <a:gd name="connsiteX0-1" fmla="*/ 5196960 w 5288400"/>
              <a:gd name="connsiteY0-2" fmla="*/ 0 h 2443174"/>
              <a:gd name="connsiteX1-3" fmla="*/ 5196960 w 5288400"/>
              <a:gd name="connsiteY1-4" fmla="*/ 2443174 h 2443174"/>
              <a:gd name="connsiteX2-5" fmla="*/ 198194 w 5288400"/>
              <a:gd name="connsiteY2-6" fmla="*/ 2443174 h 2443174"/>
              <a:gd name="connsiteX3-7" fmla="*/ 8683 w 5288400"/>
              <a:gd name="connsiteY3-8" fmla="*/ 2187466 h 2443174"/>
              <a:gd name="connsiteX4-9" fmla="*/ 587616 w 5288400"/>
              <a:gd name="connsiteY4-10" fmla="*/ 283606 h 2443174"/>
              <a:gd name="connsiteX5-11" fmla="*/ 970270 w 5288400"/>
              <a:gd name="connsiteY5-12" fmla="*/ 0 h 2443174"/>
              <a:gd name="connsiteX6-13" fmla="*/ 5288400 w 5288400"/>
              <a:gd name="connsiteY6-14" fmla="*/ 91440 h 2443174"/>
              <a:gd name="connsiteX0-15" fmla="*/ 5196960 w 5196960"/>
              <a:gd name="connsiteY0-16" fmla="*/ 0 h 2443174"/>
              <a:gd name="connsiteX1-17" fmla="*/ 5196960 w 5196960"/>
              <a:gd name="connsiteY1-18" fmla="*/ 2443174 h 2443174"/>
              <a:gd name="connsiteX2-19" fmla="*/ 198194 w 5196960"/>
              <a:gd name="connsiteY2-20" fmla="*/ 2443174 h 2443174"/>
              <a:gd name="connsiteX3-21" fmla="*/ 8683 w 5196960"/>
              <a:gd name="connsiteY3-22" fmla="*/ 2187466 h 2443174"/>
              <a:gd name="connsiteX4-23" fmla="*/ 587616 w 5196960"/>
              <a:gd name="connsiteY4-24" fmla="*/ 283606 h 2443174"/>
              <a:gd name="connsiteX5-25" fmla="*/ 970270 w 5196960"/>
              <a:gd name="connsiteY5-26" fmla="*/ 0 h 2443174"/>
              <a:gd name="connsiteX6-27" fmla="*/ 5183625 w 5196960"/>
              <a:gd name="connsiteY6-28" fmla="*/ 34290 h 2443174"/>
              <a:gd name="connsiteX0-29" fmla="*/ 5196960 w 5196960"/>
              <a:gd name="connsiteY0-30" fmla="*/ 0 h 2443174"/>
              <a:gd name="connsiteX1-31" fmla="*/ 5196960 w 5196960"/>
              <a:gd name="connsiteY1-32" fmla="*/ 2443174 h 2443174"/>
              <a:gd name="connsiteX2-33" fmla="*/ 198194 w 5196960"/>
              <a:gd name="connsiteY2-34" fmla="*/ 2443174 h 2443174"/>
              <a:gd name="connsiteX3-35" fmla="*/ 8683 w 5196960"/>
              <a:gd name="connsiteY3-36" fmla="*/ 2187466 h 2443174"/>
              <a:gd name="connsiteX4-37" fmla="*/ 587616 w 5196960"/>
              <a:gd name="connsiteY4-38" fmla="*/ 283606 h 2443174"/>
              <a:gd name="connsiteX5-39" fmla="*/ 970270 w 5196960"/>
              <a:gd name="connsiteY5-40" fmla="*/ 0 h 2443174"/>
              <a:gd name="connsiteX6-41" fmla="*/ 5183625 w 5196960"/>
              <a:gd name="connsiteY6-42" fmla="*/ 5715 h 2443174"/>
              <a:gd name="connsiteX0-43" fmla="*/ 5196960 w 5196960"/>
              <a:gd name="connsiteY0-44" fmla="*/ 3810 h 2446984"/>
              <a:gd name="connsiteX1-45" fmla="*/ 5196960 w 5196960"/>
              <a:gd name="connsiteY1-46" fmla="*/ 2446984 h 2446984"/>
              <a:gd name="connsiteX2-47" fmla="*/ 198194 w 5196960"/>
              <a:gd name="connsiteY2-48" fmla="*/ 2446984 h 2446984"/>
              <a:gd name="connsiteX3-49" fmla="*/ 8683 w 5196960"/>
              <a:gd name="connsiteY3-50" fmla="*/ 2191276 h 2446984"/>
              <a:gd name="connsiteX4-51" fmla="*/ 587616 w 5196960"/>
              <a:gd name="connsiteY4-52" fmla="*/ 287416 h 2446984"/>
              <a:gd name="connsiteX5-53" fmla="*/ 970270 w 5196960"/>
              <a:gd name="connsiteY5-54" fmla="*/ 3810 h 2446984"/>
              <a:gd name="connsiteX6-55" fmla="*/ 4840725 w 5196960"/>
              <a:gd name="connsiteY6-56" fmla="*/ 0 h 2446984"/>
              <a:gd name="connsiteX0-57" fmla="*/ 5196960 w 5196960"/>
              <a:gd name="connsiteY0-58" fmla="*/ 2446984 h 2446984"/>
              <a:gd name="connsiteX1-59" fmla="*/ 198194 w 5196960"/>
              <a:gd name="connsiteY1-60" fmla="*/ 2446984 h 2446984"/>
              <a:gd name="connsiteX2-61" fmla="*/ 8683 w 5196960"/>
              <a:gd name="connsiteY2-62" fmla="*/ 2191276 h 2446984"/>
              <a:gd name="connsiteX3-63" fmla="*/ 587616 w 5196960"/>
              <a:gd name="connsiteY3-64" fmla="*/ 287416 h 2446984"/>
              <a:gd name="connsiteX4-65" fmla="*/ 970270 w 5196960"/>
              <a:gd name="connsiteY4-66" fmla="*/ 3810 h 2446984"/>
              <a:gd name="connsiteX5-67" fmla="*/ 4840725 w 5196960"/>
              <a:gd name="connsiteY5-68" fmla="*/ 0 h 2446984"/>
              <a:gd name="connsiteX0-69" fmla="*/ 5196960 w 5196960"/>
              <a:gd name="connsiteY0-70" fmla="*/ 2446984 h 2446984"/>
              <a:gd name="connsiteX1-71" fmla="*/ 198194 w 5196960"/>
              <a:gd name="connsiteY1-72" fmla="*/ 2446984 h 2446984"/>
              <a:gd name="connsiteX2-73" fmla="*/ 8683 w 5196960"/>
              <a:gd name="connsiteY2-74" fmla="*/ 2191276 h 2446984"/>
              <a:gd name="connsiteX3-75" fmla="*/ 587616 w 5196960"/>
              <a:gd name="connsiteY3-76" fmla="*/ 287416 h 2446984"/>
              <a:gd name="connsiteX4-77" fmla="*/ 970270 w 5196960"/>
              <a:gd name="connsiteY4-78" fmla="*/ 3810 h 2446984"/>
              <a:gd name="connsiteX5-79" fmla="*/ 5174100 w 5196960"/>
              <a:gd name="connsiteY5-80" fmla="*/ 0 h 24469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5196960" h="2446984">
                <a:moveTo>
                  <a:pt x="5196960" y="2446984"/>
                </a:moveTo>
                <a:lnTo>
                  <a:pt x="198194" y="2446984"/>
                </a:lnTo>
                <a:cubicBezTo>
                  <a:pt x="65140" y="2446984"/>
                  <a:pt x="-29945" y="2318552"/>
                  <a:pt x="8683" y="2191276"/>
                </a:cubicBezTo>
                <a:lnTo>
                  <a:pt x="587616" y="287416"/>
                </a:lnTo>
                <a:cubicBezTo>
                  <a:pt x="638791" y="119035"/>
                  <a:pt x="794131" y="3810"/>
                  <a:pt x="970270" y="3810"/>
                </a:cubicBezTo>
                <a:lnTo>
                  <a:pt x="5174100" y="0"/>
                </a:lnTo>
              </a:path>
            </a:pathLst>
          </a:custGeom>
          <a:gradFill flip="none" rotWithShape="1">
            <a:gsLst>
              <a:gs pos="56000">
                <a:schemeClr val="accent2">
                  <a:alpha val="100000"/>
                </a:schemeClr>
              </a:gs>
              <a:gs pos="100000">
                <a:schemeClr val="accent2">
                  <a:lumMod val="95000"/>
                  <a:alpha val="0"/>
                </a:schemeClr>
              </a:gs>
            </a:gsLst>
            <a:lin ang="0" scaled="1"/>
            <a:tileRect/>
          </a:gradFill>
          <a:ln w="22225" cap="flat">
            <a:gradFill>
              <a:gsLst>
                <a:gs pos="57000">
                  <a:schemeClr val="accent2">
                    <a:lumMod val="75000"/>
                    <a:alpha val="100000"/>
                  </a:schemeClr>
                </a:gs>
                <a:gs pos="0">
                  <a:schemeClr val="bg1">
                    <a:alpha val="0"/>
                  </a:schemeClr>
                </a:gs>
              </a:gsLst>
              <a:lin ang="10800000" scaled="1"/>
            </a:gradFill>
            <a:prstDash val="solid"/>
            <a:miter/>
          </a:ln>
        </p:spPr>
        <p:txBody>
          <a:bodyPr rtlCol="0" anchor="ctr"/>
          <a:lstStyle/>
          <a:p>
            <a:endParaRPr lang="zh-CN" altLang="en-US">
              <a:solidFill>
                <a:schemeClr val="tx1"/>
              </a:solidFill>
            </a:endParaRPr>
          </a:p>
        </p:txBody>
      </p:sp>
      <p:sp>
        <p:nvSpPr>
          <p:cNvPr id="10" name="任意多边形: 形状 9"/>
          <p:cNvSpPr/>
          <p:nvPr>
            <p:custDataLst>
              <p:tags r:id="rId3"/>
            </p:custDataLst>
          </p:nvPr>
        </p:nvSpPr>
        <p:spPr>
          <a:xfrm>
            <a:off x="5230557" y="3612107"/>
            <a:ext cx="1569472" cy="1569472"/>
          </a:xfrm>
          <a:custGeom>
            <a:avLst/>
            <a:gdLst>
              <a:gd name="connsiteX0" fmla="*/ 1370158 w 1370158"/>
              <a:gd name="connsiteY0" fmla="*/ 685079 h 1370158"/>
              <a:gd name="connsiteX1" fmla="*/ 685079 w 1370158"/>
              <a:gd name="connsiteY1" fmla="*/ 1370158 h 1370158"/>
              <a:gd name="connsiteX2" fmla="*/ 0 w 1370158"/>
              <a:gd name="connsiteY2" fmla="*/ 685079 h 1370158"/>
              <a:gd name="connsiteX3" fmla="*/ 685079 w 1370158"/>
              <a:gd name="connsiteY3" fmla="*/ 0 h 1370158"/>
              <a:gd name="connsiteX4" fmla="*/ 1370158 w 1370158"/>
              <a:gd name="connsiteY4" fmla="*/ 685079 h 1370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0158" h="1370158">
                <a:moveTo>
                  <a:pt x="1370158" y="685079"/>
                </a:moveTo>
                <a:cubicBezTo>
                  <a:pt x="1370158" y="1063438"/>
                  <a:pt x="1063438" y="1370158"/>
                  <a:pt x="685079" y="1370158"/>
                </a:cubicBezTo>
                <a:cubicBezTo>
                  <a:pt x="306720" y="1370158"/>
                  <a:pt x="0" y="1063438"/>
                  <a:pt x="0" y="685079"/>
                </a:cubicBezTo>
                <a:cubicBezTo>
                  <a:pt x="0" y="306720"/>
                  <a:pt x="306720" y="0"/>
                  <a:pt x="685079" y="0"/>
                </a:cubicBezTo>
                <a:cubicBezTo>
                  <a:pt x="1063438" y="0"/>
                  <a:pt x="1370158" y="306720"/>
                  <a:pt x="1370158" y="685079"/>
                </a:cubicBezTo>
                <a:close/>
              </a:path>
            </a:pathLst>
          </a:custGeom>
          <a:solidFill>
            <a:srgbClr val="FFFFFF"/>
          </a:solidFill>
          <a:ln w="16502" cap="flat">
            <a:noFill/>
            <a:prstDash val="solid"/>
            <a:miter/>
          </a:ln>
        </p:spPr>
        <p:txBody>
          <a:bodyPr rtlCol="0" anchor="ctr"/>
          <a:lstStyle/>
          <a:p>
            <a:endParaRPr lang="zh-CN" altLang="en-US">
              <a:solidFill>
                <a:schemeClr val="tx1"/>
              </a:solidFill>
            </a:endParaRPr>
          </a:p>
        </p:txBody>
      </p:sp>
      <p:sp>
        <p:nvSpPr>
          <p:cNvPr id="11" name="任意多边形: 形状 10"/>
          <p:cNvSpPr/>
          <p:nvPr>
            <p:custDataLst>
              <p:tags r:id="rId4"/>
            </p:custDataLst>
          </p:nvPr>
        </p:nvSpPr>
        <p:spPr>
          <a:xfrm>
            <a:off x="5367303" y="3751035"/>
            <a:ext cx="1300203" cy="1300203"/>
          </a:xfrm>
          <a:custGeom>
            <a:avLst/>
            <a:gdLst>
              <a:gd name="connsiteX0" fmla="*/ 1135085 w 1135085"/>
              <a:gd name="connsiteY0" fmla="*/ 567543 h 1135085"/>
              <a:gd name="connsiteX1" fmla="*/ 567543 w 1135085"/>
              <a:gd name="connsiteY1" fmla="*/ 1135085 h 1135085"/>
              <a:gd name="connsiteX2" fmla="*/ 0 w 1135085"/>
              <a:gd name="connsiteY2" fmla="*/ 567543 h 1135085"/>
              <a:gd name="connsiteX3" fmla="*/ 567543 w 1135085"/>
              <a:gd name="connsiteY3" fmla="*/ 0 h 1135085"/>
              <a:gd name="connsiteX4" fmla="*/ 1135085 w 1135085"/>
              <a:gd name="connsiteY4" fmla="*/ 567543 h 1135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85" h="1135085">
                <a:moveTo>
                  <a:pt x="1135085" y="567543"/>
                </a:moveTo>
                <a:cubicBezTo>
                  <a:pt x="1135085" y="880988"/>
                  <a:pt x="880988" y="1135085"/>
                  <a:pt x="567543" y="1135085"/>
                </a:cubicBezTo>
                <a:cubicBezTo>
                  <a:pt x="254097" y="1135085"/>
                  <a:pt x="0" y="880988"/>
                  <a:pt x="0" y="567543"/>
                </a:cubicBezTo>
                <a:cubicBezTo>
                  <a:pt x="0" y="254098"/>
                  <a:pt x="254097" y="0"/>
                  <a:pt x="567543" y="0"/>
                </a:cubicBezTo>
                <a:cubicBezTo>
                  <a:pt x="880988" y="0"/>
                  <a:pt x="1135085" y="254098"/>
                  <a:pt x="1135085" y="567543"/>
                </a:cubicBezTo>
                <a:close/>
              </a:path>
            </a:pathLst>
          </a:custGeom>
          <a:solidFill>
            <a:schemeClr val="accent1">
              <a:alpha val="80000"/>
            </a:schemeClr>
          </a:solidFill>
          <a:ln w="16502" cap="flat">
            <a:noFill/>
            <a:prstDash val="solid"/>
            <a:miter/>
          </a:ln>
        </p:spPr>
        <p:txBody>
          <a:bodyPr rtlCol="0" anchor="ctr"/>
          <a:lstStyle/>
          <a:p>
            <a:endParaRPr lang="zh-CN" altLang="en-US" dirty="0">
              <a:solidFill>
                <a:schemeClr val="tx1"/>
              </a:solidFill>
            </a:endParaRPr>
          </a:p>
        </p:txBody>
      </p:sp>
      <p:sp>
        <p:nvSpPr>
          <p:cNvPr id="12" name="矩形 11"/>
          <p:cNvSpPr/>
          <p:nvPr>
            <p:custDataLst>
              <p:tags r:id="rId5"/>
            </p:custDataLst>
          </p:nvPr>
        </p:nvSpPr>
        <p:spPr>
          <a:xfrm>
            <a:off x="1061085" y="3063240"/>
            <a:ext cx="4311650" cy="2984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t"/>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indent="0" algn="l" fontAlgn="auto">
              <a:lnSpc>
                <a:spcPct val="120000"/>
              </a:lnSpc>
              <a:buFont typeface="Arial" panose="020B0604020202020204" pitchFamily="34" charset="0"/>
              <a:buNone/>
            </a:pPr>
            <a:r>
              <a:rPr lang="en-US" altLang="zh-CN" kern="0" spc="0" dirty="0">
                <a:ln>
                  <a:noFill/>
                  <a:prstDash val="sysDot"/>
                </a:ln>
                <a:solidFill>
                  <a:srgbClr val="FFFFFF"/>
                </a:solidFill>
                <a:latin typeface="+mn-ea"/>
                <a:sym typeface="+mn-ea"/>
              </a:rPr>
              <a:t>1.</a:t>
            </a:r>
            <a:r>
              <a:rPr lang="zh-CN" altLang="en-US" kern="0" spc="0" dirty="0">
                <a:ln>
                  <a:noFill/>
                  <a:prstDash val="sysDot"/>
                </a:ln>
                <a:solidFill>
                  <a:srgbClr val="FFFFFF"/>
                </a:solidFill>
                <a:latin typeface="+mn-ea"/>
                <a:sym typeface="+mn-ea"/>
              </a:rPr>
              <a:t>品质标志分组</a:t>
            </a:r>
            <a:endParaRPr lang="zh-CN" altLang="en-US" kern="0" spc="0" dirty="0">
              <a:ln>
                <a:noFill/>
                <a:prstDash val="sysDot"/>
              </a:ln>
              <a:solidFill>
                <a:srgbClr val="FFFFFF"/>
              </a:solidFill>
              <a:latin typeface="+mn-ea"/>
              <a:sym typeface="+mn-ea"/>
            </a:endParaRPr>
          </a:p>
          <a:p>
            <a:pPr indent="0" algn="l" fontAlgn="auto">
              <a:lnSpc>
                <a:spcPct val="120000"/>
              </a:lnSpc>
              <a:buFont typeface="Arial" panose="020B0604020202020204" pitchFamily="34" charset="0"/>
              <a:buNone/>
            </a:pPr>
            <a:r>
              <a:rPr lang="zh-CN" altLang="en-US" kern="0" spc="0" dirty="0">
                <a:ln>
                  <a:noFill/>
                  <a:prstDash val="sysDot"/>
                </a:ln>
                <a:solidFill>
                  <a:srgbClr val="FFFFFF"/>
                </a:solidFill>
                <a:latin typeface="+mn-ea"/>
                <a:sym typeface="+mn-ea"/>
              </a:rPr>
              <a:t>品质标志分组就是根据统计研究的目的</a:t>
            </a:r>
            <a:r>
              <a:rPr lang="zh-CN" altLang="en-US" kern="0" dirty="0">
                <a:ln>
                  <a:noFill/>
                  <a:prstDash val="sysDot"/>
                </a:ln>
                <a:solidFill>
                  <a:srgbClr val="FFFFFF"/>
                </a:solidFill>
                <a:latin typeface="+mn-ea"/>
                <a:sym typeface="+mn-ea"/>
              </a:rPr>
              <a:t>，</a:t>
            </a:r>
            <a:r>
              <a:rPr lang="zh-CN" altLang="en-US" kern="0" spc="0" dirty="0">
                <a:ln>
                  <a:noFill/>
                  <a:prstDash val="sysDot"/>
                </a:ln>
                <a:solidFill>
                  <a:srgbClr val="FFFFFF"/>
                </a:solidFill>
                <a:latin typeface="+mn-ea"/>
                <a:sym typeface="+mn-ea"/>
              </a:rPr>
              <a:t>选择反映事物性质、属性差异的品质标志作为分组标志</a:t>
            </a:r>
            <a:r>
              <a:rPr lang="zh-CN" altLang="en-US" kern="0" dirty="0">
                <a:ln>
                  <a:noFill/>
                  <a:prstDash val="sysDot"/>
                </a:ln>
                <a:solidFill>
                  <a:srgbClr val="FFFFFF"/>
                </a:solidFill>
                <a:latin typeface="+mn-ea"/>
                <a:sym typeface="+mn-ea"/>
              </a:rPr>
              <a:t>，</a:t>
            </a:r>
            <a:r>
              <a:rPr lang="zh-CN" altLang="en-US" kern="0" spc="0" dirty="0">
                <a:ln>
                  <a:noFill/>
                  <a:prstDash val="sysDot"/>
                </a:ln>
                <a:solidFill>
                  <a:srgbClr val="FFFFFF"/>
                </a:solidFill>
                <a:latin typeface="+mn-ea"/>
                <a:sym typeface="+mn-ea"/>
              </a:rPr>
              <a:t>在品质标志变异的范围内划定各组的界限</a:t>
            </a:r>
            <a:r>
              <a:rPr lang="zh-CN" altLang="en-US" kern="0" dirty="0">
                <a:ln>
                  <a:noFill/>
                  <a:prstDash val="sysDot"/>
                </a:ln>
                <a:solidFill>
                  <a:srgbClr val="FFFFFF"/>
                </a:solidFill>
                <a:latin typeface="+mn-ea"/>
                <a:sym typeface="+mn-ea"/>
              </a:rPr>
              <a:t>，</a:t>
            </a:r>
            <a:r>
              <a:rPr lang="zh-CN" altLang="en-US" kern="0" spc="0" dirty="0">
                <a:ln>
                  <a:noFill/>
                  <a:prstDash val="sysDot"/>
                </a:ln>
                <a:solidFill>
                  <a:srgbClr val="FFFFFF"/>
                </a:solidFill>
                <a:latin typeface="+mn-ea"/>
                <a:sym typeface="+mn-ea"/>
              </a:rPr>
              <a:t>将总体区分为若干个性质不同的部分或组。如人口总体按性别、民族、文化程度分组</a:t>
            </a:r>
            <a:r>
              <a:rPr lang="zh-CN" altLang="en-US" kern="0" dirty="0">
                <a:ln>
                  <a:noFill/>
                  <a:prstDash val="sysDot"/>
                </a:ln>
                <a:solidFill>
                  <a:srgbClr val="FFFFFF"/>
                </a:solidFill>
                <a:latin typeface="+mn-ea"/>
                <a:sym typeface="+mn-ea"/>
              </a:rPr>
              <a:t>，</a:t>
            </a:r>
            <a:r>
              <a:rPr lang="zh-CN" altLang="en-US" kern="0" spc="0" dirty="0">
                <a:ln>
                  <a:noFill/>
                  <a:prstDash val="sysDot"/>
                </a:ln>
                <a:solidFill>
                  <a:srgbClr val="FFFFFF"/>
                </a:solidFill>
                <a:latin typeface="+mn-ea"/>
                <a:sym typeface="+mn-ea"/>
              </a:rPr>
              <a:t>企业按所有制形式分组等。</a:t>
            </a:r>
            <a:endParaRPr lang="zh-CN" altLang="en-US" kern="0" spc="0" dirty="0">
              <a:ln>
                <a:noFill/>
                <a:prstDash val="sysDot"/>
              </a:ln>
              <a:solidFill>
                <a:srgbClr val="FFFFFF"/>
              </a:solidFill>
              <a:latin typeface="+mn-ea"/>
              <a:sym typeface="+mn-ea"/>
            </a:endParaRPr>
          </a:p>
        </p:txBody>
      </p:sp>
      <p:grpSp>
        <p:nvGrpSpPr>
          <p:cNvPr id="4" name="图形 16"/>
          <p:cNvGrpSpPr/>
          <p:nvPr>
            <p:custDataLst>
              <p:tags r:id="rId6"/>
            </p:custDataLst>
          </p:nvPr>
        </p:nvGrpSpPr>
        <p:grpSpPr>
          <a:xfrm>
            <a:off x="5618247" y="4077625"/>
            <a:ext cx="793886" cy="639170"/>
            <a:chOff x="5672846" y="3531711"/>
            <a:chExt cx="843659" cy="679243"/>
          </a:xfrm>
          <a:solidFill>
            <a:srgbClr val="FFFFFF"/>
          </a:solidFill>
        </p:grpSpPr>
        <p:sp>
          <p:nvSpPr>
            <p:cNvPr id="8" name="任意多边形: 形状 18"/>
            <p:cNvSpPr/>
            <p:nvPr>
              <p:custDataLst>
                <p:tags r:id="rId7"/>
              </p:custDataLst>
            </p:nvPr>
          </p:nvSpPr>
          <p:spPr>
            <a:xfrm>
              <a:off x="5672846" y="3545406"/>
              <a:ext cx="441759" cy="651916"/>
            </a:xfrm>
            <a:custGeom>
              <a:avLst/>
              <a:gdLst>
                <a:gd name="connsiteX0" fmla="*/ 441760 w 441759"/>
                <a:gd name="connsiteY0" fmla="*/ 0 h 651916"/>
                <a:gd name="connsiteX1" fmla="*/ 355449 w 441759"/>
                <a:gd name="connsiteY1" fmla="*/ 651916 h 651916"/>
                <a:gd name="connsiteX2" fmla="*/ 97939 w 441759"/>
                <a:gd name="connsiteY2" fmla="*/ 651916 h 651916"/>
                <a:gd name="connsiteX3" fmla="*/ 0 w 441759"/>
                <a:gd name="connsiteY3" fmla="*/ 0 h 651916"/>
                <a:gd name="connsiteX4" fmla="*/ 178758 w 441759"/>
                <a:gd name="connsiteY4" fmla="*/ 0 h 651916"/>
                <a:gd name="connsiteX5" fmla="*/ 223270 w 441759"/>
                <a:gd name="connsiteY5" fmla="*/ 455844 h 651916"/>
                <a:gd name="connsiteX6" fmla="*/ 251179 w 441759"/>
                <a:gd name="connsiteY6" fmla="*/ 121261 h 651916"/>
                <a:gd name="connsiteX7" fmla="*/ 262937 w 441759"/>
                <a:gd name="connsiteY7" fmla="*/ 0 h 651916"/>
                <a:gd name="connsiteX8" fmla="*/ 441760 w 441759"/>
                <a:gd name="connsiteY8" fmla="*/ 0 h 651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1759" h="651916">
                  <a:moveTo>
                    <a:pt x="441760" y="0"/>
                  </a:moveTo>
                  <a:lnTo>
                    <a:pt x="355449" y="651916"/>
                  </a:lnTo>
                  <a:lnTo>
                    <a:pt x="97939" y="651916"/>
                  </a:lnTo>
                  <a:lnTo>
                    <a:pt x="0" y="0"/>
                  </a:lnTo>
                  <a:lnTo>
                    <a:pt x="178758" y="0"/>
                  </a:lnTo>
                  <a:cubicBezTo>
                    <a:pt x="199561" y="179598"/>
                    <a:pt x="214355" y="331546"/>
                    <a:pt x="223270" y="455844"/>
                  </a:cubicBezTo>
                  <a:cubicBezTo>
                    <a:pt x="232056" y="330190"/>
                    <a:pt x="241295" y="218684"/>
                    <a:pt x="251179" y="121261"/>
                  </a:cubicBezTo>
                  <a:lnTo>
                    <a:pt x="262937" y="0"/>
                  </a:lnTo>
                  <a:lnTo>
                    <a:pt x="441760" y="0"/>
                  </a:lnTo>
                  <a:close/>
                </a:path>
              </a:pathLst>
            </a:custGeom>
            <a:grpFill/>
            <a:ln w="6398" cap="flat">
              <a:noFill/>
              <a:prstDash val="solid"/>
              <a:miter/>
            </a:ln>
          </p:spPr>
          <p:txBody>
            <a:bodyPr rtlCol="0" anchor="ctr"/>
            <a:lstStyle/>
            <a:p>
              <a:endParaRPr lang="zh-CN" altLang="en-US">
                <a:solidFill>
                  <a:srgbClr val="FFFFFF"/>
                </a:solidFill>
              </a:endParaRPr>
            </a:p>
          </p:txBody>
        </p:sp>
        <p:sp>
          <p:nvSpPr>
            <p:cNvPr id="14" name="任意多边形: 形状 19"/>
            <p:cNvSpPr/>
            <p:nvPr>
              <p:custDataLst>
                <p:tags r:id="rId8"/>
              </p:custDataLst>
            </p:nvPr>
          </p:nvSpPr>
          <p:spPr>
            <a:xfrm>
              <a:off x="6129141" y="3531711"/>
              <a:ext cx="387363" cy="679243"/>
            </a:xfrm>
            <a:custGeom>
              <a:avLst/>
              <a:gdLst>
                <a:gd name="connsiteX0" fmla="*/ 373215 w 387363"/>
                <a:gd name="connsiteY0" fmla="*/ 210996 h 679243"/>
                <a:gd name="connsiteX1" fmla="*/ 215776 w 387363"/>
                <a:gd name="connsiteY1" fmla="*/ 210996 h 679243"/>
                <a:gd name="connsiteX2" fmla="*/ 215776 w 387363"/>
                <a:gd name="connsiteY2" fmla="*/ 162672 h 679243"/>
                <a:gd name="connsiteX3" fmla="*/ 209768 w 387363"/>
                <a:gd name="connsiteY3" fmla="*/ 119581 h 679243"/>
                <a:gd name="connsiteX4" fmla="*/ 189612 w 387363"/>
                <a:gd name="connsiteY4" fmla="*/ 110343 h 679243"/>
                <a:gd name="connsiteX5" fmla="*/ 166484 w 387363"/>
                <a:gd name="connsiteY5" fmla="*/ 122812 h 679243"/>
                <a:gd name="connsiteX6" fmla="*/ 158602 w 387363"/>
                <a:gd name="connsiteY6" fmla="*/ 160669 h 679243"/>
                <a:gd name="connsiteX7" fmla="*/ 167453 w 387363"/>
                <a:gd name="connsiteY7" fmla="*/ 209833 h 679243"/>
                <a:gd name="connsiteX8" fmla="*/ 215389 w 387363"/>
                <a:gd name="connsiteY8" fmla="*/ 249693 h 679243"/>
                <a:gd name="connsiteX9" fmla="*/ 357969 w 387363"/>
                <a:gd name="connsiteY9" fmla="*/ 359972 h 679243"/>
                <a:gd name="connsiteX10" fmla="*/ 387364 w 387363"/>
                <a:gd name="connsiteY10" fmla="*/ 498870 h 679243"/>
                <a:gd name="connsiteX11" fmla="*/ 371084 w 387363"/>
                <a:gd name="connsiteY11" fmla="*/ 601525 h 679243"/>
                <a:gd name="connsiteX12" fmla="*/ 308095 w 387363"/>
                <a:gd name="connsiteY12" fmla="*/ 656891 h 679243"/>
                <a:gd name="connsiteX13" fmla="*/ 199367 w 387363"/>
                <a:gd name="connsiteY13" fmla="*/ 679243 h 679243"/>
                <a:gd name="connsiteX14" fmla="*/ 83210 w 387363"/>
                <a:gd name="connsiteY14" fmla="*/ 653467 h 679243"/>
                <a:gd name="connsiteX15" fmla="*/ 20221 w 387363"/>
                <a:gd name="connsiteY15" fmla="*/ 587829 h 679243"/>
                <a:gd name="connsiteX16" fmla="*/ 5297 w 387363"/>
                <a:gd name="connsiteY16" fmla="*/ 474708 h 679243"/>
                <a:gd name="connsiteX17" fmla="*/ 5297 w 387363"/>
                <a:gd name="connsiteY17" fmla="*/ 432005 h 679243"/>
                <a:gd name="connsiteX18" fmla="*/ 162607 w 387363"/>
                <a:gd name="connsiteY18" fmla="*/ 432005 h 679243"/>
                <a:gd name="connsiteX19" fmla="*/ 162607 w 387363"/>
                <a:gd name="connsiteY19" fmla="*/ 511338 h 679243"/>
                <a:gd name="connsiteX20" fmla="*/ 169262 w 387363"/>
                <a:gd name="connsiteY20" fmla="*/ 558435 h 679243"/>
                <a:gd name="connsiteX21" fmla="*/ 192842 w 387363"/>
                <a:gd name="connsiteY21" fmla="*/ 568900 h 679243"/>
                <a:gd name="connsiteX22" fmla="*/ 218037 w 387363"/>
                <a:gd name="connsiteY22" fmla="*/ 555592 h 679243"/>
                <a:gd name="connsiteX23" fmla="*/ 226307 w 387363"/>
                <a:gd name="connsiteY23" fmla="*/ 516119 h 679243"/>
                <a:gd name="connsiteX24" fmla="*/ 210608 w 387363"/>
                <a:gd name="connsiteY24" fmla="*/ 440791 h 679243"/>
                <a:gd name="connsiteX25" fmla="*/ 131275 w 387363"/>
                <a:gd name="connsiteY25" fmla="*/ 381614 h 679243"/>
                <a:gd name="connsiteX26" fmla="*/ 47548 w 387363"/>
                <a:gd name="connsiteY26" fmla="*/ 320822 h 679243"/>
                <a:gd name="connsiteX27" fmla="*/ 13502 w 387363"/>
                <a:gd name="connsiteY27" fmla="*/ 268493 h 679243"/>
                <a:gd name="connsiteX28" fmla="*/ 0 w 387363"/>
                <a:gd name="connsiteY28" fmla="*/ 183152 h 679243"/>
                <a:gd name="connsiteX29" fmla="*/ 19123 w 387363"/>
                <a:gd name="connsiteY29" fmla="*/ 73648 h 679243"/>
                <a:gd name="connsiteX30" fmla="*/ 80948 w 387363"/>
                <a:gd name="connsiteY30" fmla="*/ 19510 h 679243"/>
                <a:gd name="connsiteX31" fmla="*/ 183991 w 387363"/>
                <a:gd name="connsiteY31" fmla="*/ 0 h 679243"/>
                <a:gd name="connsiteX32" fmla="*/ 296531 w 387363"/>
                <a:gd name="connsiteY32" fmla="*/ 21319 h 679243"/>
                <a:gd name="connsiteX33" fmla="*/ 358163 w 387363"/>
                <a:gd name="connsiteY33" fmla="*/ 75070 h 679243"/>
                <a:gd name="connsiteX34" fmla="*/ 373280 w 387363"/>
                <a:gd name="connsiteY34" fmla="*/ 185219 h 679243"/>
                <a:gd name="connsiteX35" fmla="*/ 373280 w 387363"/>
                <a:gd name="connsiteY35" fmla="*/ 210996 h 679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87363" h="679243">
                  <a:moveTo>
                    <a:pt x="373215" y="210996"/>
                  </a:moveTo>
                  <a:lnTo>
                    <a:pt x="215776" y="210996"/>
                  </a:lnTo>
                  <a:lnTo>
                    <a:pt x="215776" y="162672"/>
                  </a:lnTo>
                  <a:cubicBezTo>
                    <a:pt x="215776" y="140125"/>
                    <a:pt x="213774" y="125783"/>
                    <a:pt x="209768" y="119581"/>
                  </a:cubicBezTo>
                  <a:cubicBezTo>
                    <a:pt x="205763" y="113380"/>
                    <a:pt x="199044" y="110343"/>
                    <a:pt x="189612" y="110343"/>
                  </a:cubicBezTo>
                  <a:cubicBezTo>
                    <a:pt x="179404" y="110343"/>
                    <a:pt x="171717" y="114478"/>
                    <a:pt x="166484" y="122812"/>
                  </a:cubicBezTo>
                  <a:cubicBezTo>
                    <a:pt x="161251" y="131146"/>
                    <a:pt x="158602" y="143743"/>
                    <a:pt x="158602" y="160669"/>
                  </a:cubicBezTo>
                  <a:cubicBezTo>
                    <a:pt x="158602" y="182441"/>
                    <a:pt x="161574" y="198786"/>
                    <a:pt x="167453" y="209833"/>
                  </a:cubicBezTo>
                  <a:cubicBezTo>
                    <a:pt x="173073" y="220880"/>
                    <a:pt x="189030" y="234124"/>
                    <a:pt x="215389" y="249693"/>
                  </a:cubicBezTo>
                  <a:cubicBezTo>
                    <a:pt x="290846" y="294464"/>
                    <a:pt x="338394" y="331223"/>
                    <a:pt x="357969" y="359972"/>
                  </a:cubicBezTo>
                  <a:cubicBezTo>
                    <a:pt x="377544" y="388721"/>
                    <a:pt x="387364" y="434977"/>
                    <a:pt x="387364" y="498870"/>
                  </a:cubicBezTo>
                  <a:cubicBezTo>
                    <a:pt x="387364" y="545320"/>
                    <a:pt x="381937" y="579560"/>
                    <a:pt x="371084" y="601525"/>
                  </a:cubicBezTo>
                  <a:cubicBezTo>
                    <a:pt x="360230" y="623555"/>
                    <a:pt x="339234" y="641967"/>
                    <a:pt x="308095" y="656891"/>
                  </a:cubicBezTo>
                  <a:cubicBezTo>
                    <a:pt x="276956" y="671814"/>
                    <a:pt x="240713" y="679243"/>
                    <a:pt x="199367" y="679243"/>
                  </a:cubicBezTo>
                  <a:cubicBezTo>
                    <a:pt x="154015" y="679243"/>
                    <a:pt x="115253" y="670651"/>
                    <a:pt x="83210" y="653467"/>
                  </a:cubicBezTo>
                  <a:cubicBezTo>
                    <a:pt x="51102" y="636282"/>
                    <a:pt x="30105" y="614381"/>
                    <a:pt x="20221" y="587829"/>
                  </a:cubicBezTo>
                  <a:cubicBezTo>
                    <a:pt x="10272" y="561277"/>
                    <a:pt x="5297" y="523549"/>
                    <a:pt x="5297" y="474708"/>
                  </a:cubicBezTo>
                  <a:lnTo>
                    <a:pt x="5297" y="432005"/>
                  </a:lnTo>
                  <a:lnTo>
                    <a:pt x="162607" y="432005"/>
                  </a:lnTo>
                  <a:lnTo>
                    <a:pt x="162607" y="511338"/>
                  </a:lnTo>
                  <a:cubicBezTo>
                    <a:pt x="162607" y="535759"/>
                    <a:pt x="164804" y="551457"/>
                    <a:pt x="169262" y="558435"/>
                  </a:cubicBezTo>
                  <a:cubicBezTo>
                    <a:pt x="173719" y="565412"/>
                    <a:pt x="181536" y="568900"/>
                    <a:pt x="192842" y="568900"/>
                  </a:cubicBezTo>
                  <a:cubicBezTo>
                    <a:pt x="204148" y="568900"/>
                    <a:pt x="212481" y="564443"/>
                    <a:pt x="218037" y="555592"/>
                  </a:cubicBezTo>
                  <a:cubicBezTo>
                    <a:pt x="223529" y="546741"/>
                    <a:pt x="226307" y="533562"/>
                    <a:pt x="226307" y="516119"/>
                  </a:cubicBezTo>
                  <a:cubicBezTo>
                    <a:pt x="226307" y="477744"/>
                    <a:pt x="221074" y="452614"/>
                    <a:pt x="210608" y="440791"/>
                  </a:cubicBezTo>
                  <a:cubicBezTo>
                    <a:pt x="199884" y="428969"/>
                    <a:pt x="173396" y="409265"/>
                    <a:pt x="131275" y="381614"/>
                  </a:cubicBezTo>
                  <a:cubicBezTo>
                    <a:pt x="89153" y="353705"/>
                    <a:pt x="61180" y="333420"/>
                    <a:pt x="47548" y="320822"/>
                  </a:cubicBezTo>
                  <a:cubicBezTo>
                    <a:pt x="33852" y="308224"/>
                    <a:pt x="22482" y="290781"/>
                    <a:pt x="13502" y="268493"/>
                  </a:cubicBezTo>
                  <a:cubicBezTo>
                    <a:pt x="4522" y="246205"/>
                    <a:pt x="0" y="217779"/>
                    <a:pt x="0" y="183152"/>
                  </a:cubicBezTo>
                  <a:cubicBezTo>
                    <a:pt x="0" y="133213"/>
                    <a:pt x="6396" y="96712"/>
                    <a:pt x="19123" y="73648"/>
                  </a:cubicBezTo>
                  <a:cubicBezTo>
                    <a:pt x="31850" y="50585"/>
                    <a:pt x="52458" y="32496"/>
                    <a:pt x="80948" y="19510"/>
                  </a:cubicBezTo>
                  <a:cubicBezTo>
                    <a:pt x="109309" y="6525"/>
                    <a:pt x="143679" y="0"/>
                    <a:pt x="183991" y="0"/>
                  </a:cubicBezTo>
                  <a:cubicBezTo>
                    <a:pt x="227986" y="0"/>
                    <a:pt x="265521" y="7106"/>
                    <a:pt x="296531" y="21319"/>
                  </a:cubicBezTo>
                  <a:cubicBezTo>
                    <a:pt x="327541" y="35532"/>
                    <a:pt x="348085" y="53492"/>
                    <a:pt x="358163" y="75070"/>
                  </a:cubicBezTo>
                  <a:cubicBezTo>
                    <a:pt x="368241" y="96712"/>
                    <a:pt x="373280" y="133407"/>
                    <a:pt x="373280" y="185219"/>
                  </a:cubicBezTo>
                  <a:lnTo>
                    <a:pt x="373280" y="210996"/>
                  </a:lnTo>
                  <a:close/>
                </a:path>
              </a:pathLst>
            </a:custGeom>
            <a:grpFill/>
            <a:ln w="6398" cap="flat">
              <a:noFill/>
              <a:prstDash val="solid"/>
              <a:miter/>
            </a:ln>
          </p:spPr>
          <p:txBody>
            <a:bodyPr rtlCol="0" anchor="ctr"/>
            <a:lstStyle/>
            <a:p>
              <a:endParaRPr lang="zh-CN" altLang="en-US">
                <a:solidFill>
                  <a:srgbClr val="FFFFFF"/>
                </a:solidFill>
              </a:endParaRPr>
            </a:p>
          </p:txBody>
        </p:sp>
      </p:grpSp>
      <p:sp>
        <p:nvSpPr>
          <p:cNvPr id="40" name="任意多边形: 形状 39"/>
          <p:cNvSpPr/>
          <p:nvPr>
            <p:custDataLst>
              <p:tags r:id="rId9"/>
            </p:custDataLst>
          </p:nvPr>
        </p:nvSpPr>
        <p:spPr>
          <a:xfrm>
            <a:off x="231329" y="2590877"/>
            <a:ext cx="808243" cy="808243"/>
          </a:xfrm>
          <a:custGeom>
            <a:avLst/>
            <a:gdLst>
              <a:gd name="connsiteX0" fmla="*/ 1135085 w 1135085"/>
              <a:gd name="connsiteY0" fmla="*/ 567543 h 1135085"/>
              <a:gd name="connsiteX1" fmla="*/ 567543 w 1135085"/>
              <a:gd name="connsiteY1" fmla="*/ 1135085 h 1135085"/>
              <a:gd name="connsiteX2" fmla="*/ 0 w 1135085"/>
              <a:gd name="connsiteY2" fmla="*/ 567543 h 1135085"/>
              <a:gd name="connsiteX3" fmla="*/ 567543 w 1135085"/>
              <a:gd name="connsiteY3" fmla="*/ 0 h 1135085"/>
              <a:gd name="connsiteX4" fmla="*/ 1135085 w 1135085"/>
              <a:gd name="connsiteY4" fmla="*/ 567543 h 1135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85" h="1135085">
                <a:moveTo>
                  <a:pt x="1135085" y="567543"/>
                </a:moveTo>
                <a:cubicBezTo>
                  <a:pt x="1135085" y="880988"/>
                  <a:pt x="880988" y="1135085"/>
                  <a:pt x="567543" y="1135085"/>
                </a:cubicBezTo>
                <a:cubicBezTo>
                  <a:pt x="254097" y="1135085"/>
                  <a:pt x="0" y="880988"/>
                  <a:pt x="0" y="567543"/>
                </a:cubicBezTo>
                <a:cubicBezTo>
                  <a:pt x="0" y="254098"/>
                  <a:pt x="254097" y="0"/>
                  <a:pt x="567543" y="0"/>
                </a:cubicBezTo>
                <a:cubicBezTo>
                  <a:pt x="880988" y="0"/>
                  <a:pt x="1135085" y="254098"/>
                  <a:pt x="1135085" y="567543"/>
                </a:cubicBezTo>
                <a:close/>
              </a:path>
            </a:pathLst>
          </a:custGeom>
          <a:solidFill>
            <a:schemeClr val="accent1"/>
          </a:solidFill>
          <a:ln w="25400" cap="flat">
            <a:solidFill>
              <a:srgbClr val="FFFFFF"/>
            </a:solidFill>
            <a:prstDash val="solid"/>
            <a:miter/>
          </a:ln>
        </p:spPr>
        <p:txBody>
          <a:bodyPr rtlCol="0" anchor="ctr"/>
          <a:lstStyle/>
          <a:p>
            <a:endParaRPr lang="zh-CN" altLang="en-US" dirty="0">
              <a:solidFill>
                <a:schemeClr val="tx1"/>
              </a:solidFill>
            </a:endParaRPr>
          </a:p>
        </p:txBody>
      </p:sp>
      <p:sp>
        <p:nvSpPr>
          <p:cNvPr id="41" name="任意多边形: 形状 40"/>
          <p:cNvSpPr/>
          <p:nvPr>
            <p:custDataLst>
              <p:tags r:id="rId10"/>
            </p:custDataLst>
          </p:nvPr>
        </p:nvSpPr>
        <p:spPr>
          <a:xfrm>
            <a:off x="11099722" y="2590877"/>
            <a:ext cx="808243" cy="808243"/>
          </a:xfrm>
          <a:custGeom>
            <a:avLst/>
            <a:gdLst>
              <a:gd name="connsiteX0" fmla="*/ 1135085 w 1135085"/>
              <a:gd name="connsiteY0" fmla="*/ 567543 h 1135085"/>
              <a:gd name="connsiteX1" fmla="*/ 567543 w 1135085"/>
              <a:gd name="connsiteY1" fmla="*/ 1135085 h 1135085"/>
              <a:gd name="connsiteX2" fmla="*/ 0 w 1135085"/>
              <a:gd name="connsiteY2" fmla="*/ 567543 h 1135085"/>
              <a:gd name="connsiteX3" fmla="*/ 567543 w 1135085"/>
              <a:gd name="connsiteY3" fmla="*/ 0 h 1135085"/>
              <a:gd name="connsiteX4" fmla="*/ 1135085 w 1135085"/>
              <a:gd name="connsiteY4" fmla="*/ 567543 h 1135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85" h="1135085">
                <a:moveTo>
                  <a:pt x="1135085" y="567543"/>
                </a:moveTo>
                <a:cubicBezTo>
                  <a:pt x="1135085" y="880988"/>
                  <a:pt x="880988" y="1135085"/>
                  <a:pt x="567543" y="1135085"/>
                </a:cubicBezTo>
                <a:cubicBezTo>
                  <a:pt x="254097" y="1135085"/>
                  <a:pt x="0" y="880988"/>
                  <a:pt x="0" y="567543"/>
                </a:cubicBezTo>
                <a:cubicBezTo>
                  <a:pt x="0" y="254098"/>
                  <a:pt x="254097" y="0"/>
                  <a:pt x="567543" y="0"/>
                </a:cubicBezTo>
                <a:cubicBezTo>
                  <a:pt x="880988" y="0"/>
                  <a:pt x="1135085" y="254098"/>
                  <a:pt x="1135085" y="567543"/>
                </a:cubicBezTo>
                <a:close/>
              </a:path>
            </a:pathLst>
          </a:custGeom>
          <a:solidFill>
            <a:schemeClr val="accent2"/>
          </a:solidFill>
          <a:ln w="25400" cap="flat">
            <a:solidFill>
              <a:srgbClr val="FFFFFF"/>
            </a:solidFill>
            <a:prstDash val="solid"/>
            <a:miter/>
          </a:ln>
        </p:spPr>
        <p:txBody>
          <a:bodyPr rtlCol="0" anchor="ctr"/>
          <a:lstStyle/>
          <a:p>
            <a:endParaRPr lang="zh-CN" altLang="en-US" dirty="0">
              <a:solidFill>
                <a:schemeClr val="tx1"/>
              </a:solidFill>
            </a:endParaRPr>
          </a:p>
        </p:txBody>
      </p:sp>
      <p:pic>
        <p:nvPicPr>
          <p:cNvPr id="21" name="图片 13" descr="343435383036303b343532343135373bcfeec4bfb7d6cef6"/>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455360" y="2806179"/>
            <a:ext cx="360234" cy="360234"/>
          </a:xfrm>
          <a:prstGeom prst="rect">
            <a:avLst/>
          </a:prstGeom>
        </p:spPr>
      </p:pic>
      <p:pic>
        <p:nvPicPr>
          <p:cNvPr id="22" name="图片 3" descr="343439383331313b343532303031393bd2b5bca8b9dcc0ed"/>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11323753" y="2822908"/>
            <a:ext cx="360234" cy="360234"/>
          </a:xfrm>
          <a:prstGeom prst="rect">
            <a:avLst/>
          </a:prstGeom>
        </p:spPr>
      </p:pic>
      <p:sp>
        <p:nvSpPr>
          <p:cNvPr id="23" name="文本框 22"/>
          <p:cNvSpPr txBox="1"/>
          <p:nvPr/>
        </p:nvSpPr>
        <p:spPr>
          <a:xfrm>
            <a:off x="695960" y="1364615"/>
            <a:ext cx="8308975" cy="914400"/>
          </a:xfrm>
          <a:prstGeom prst="rect">
            <a:avLst/>
          </a:prstGeom>
          <a:noFill/>
        </p:spPr>
        <p:txBody>
          <a:bodyPr wrap="square" rtlCol="0">
            <a:normAutofit fontScale="90000"/>
          </a:bodyPr>
          <a:lstStyle/>
          <a:p>
            <a:pPr algn="l">
              <a:lnSpc>
                <a:spcPct val="140000"/>
              </a:lnSpc>
            </a:pPr>
            <a:r>
              <a:rPr lang="en-US" altLang="zh-CN" sz="2400" b="1" kern="100" dirty="0">
                <a:solidFill>
                  <a:schemeClr val="bg2">
                    <a:lumMod val="50000"/>
                  </a:schemeClr>
                </a:solidFill>
                <a:effectLst/>
                <a:latin typeface="+mn-ea"/>
                <a:cs typeface="江城圆体 400W" panose="020B0500000000000000" pitchFamily="34" charset="-122"/>
              </a:rPr>
              <a:t>(</a:t>
            </a:r>
            <a:r>
              <a:rPr lang="zh-CN" altLang="en-US" sz="2400" b="1" kern="100" dirty="0">
                <a:solidFill>
                  <a:schemeClr val="bg2">
                    <a:lumMod val="50000"/>
                  </a:schemeClr>
                </a:solidFill>
                <a:effectLst/>
                <a:latin typeface="+mn-ea"/>
                <a:cs typeface="江城圆体 400W" panose="020B0500000000000000" pitchFamily="34" charset="-122"/>
              </a:rPr>
              <a:t>一</a:t>
            </a:r>
            <a:r>
              <a:rPr lang="en-US" altLang="zh-CN" sz="2400" b="1" kern="100" dirty="0">
                <a:solidFill>
                  <a:schemeClr val="bg2">
                    <a:lumMod val="50000"/>
                  </a:schemeClr>
                </a:solidFill>
                <a:effectLst/>
                <a:latin typeface="+mn-ea"/>
                <a:cs typeface="江城圆体 400W" panose="020B0500000000000000" pitchFamily="34" charset="-122"/>
              </a:rPr>
              <a:t>)</a:t>
            </a:r>
            <a:r>
              <a:rPr lang="zh-CN" altLang="en-US" sz="2400" b="1" kern="100" dirty="0">
                <a:solidFill>
                  <a:schemeClr val="bg2">
                    <a:lumMod val="50000"/>
                  </a:schemeClr>
                </a:solidFill>
                <a:effectLst/>
                <a:latin typeface="+mn-ea"/>
                <a:cs typeface="江城圆体 400W" panose="020B0500000000000000" pitchFamily="34" charset="-122"/>
              </a:rPr>
              <a:t>根据分组标志的性质不同</a:t>
            </a:r>
            <a:r>
              <a:rPr lang="en-US" altLang="zh-CN" sz="2400" b="1" kern="100" dirty="0">
                <a:solidFill>
                  <a:schemeClr val="bg2">
                    <a:lumMod val="50000"/>
                  </a:schemeClr>
                </a:solidFill>
                <a:effectLst/>
                <a:latin typeface="+mn-ea"/>
                <a:cs typeface="江城圆体 400W" panose="020B0500000000000000" pitchFamily="34" charset="-122"/>
              </a:rPr>
              <a:t>,</a:t>
            </a:r>
            <a:r>
              <a:rPr lang="zh-CN" altLang="en-US" sz="2400" b="1" kern="100" dirty="0">
                <a:solidFill>
                  <a:schemeClr val="bg2">
                    <a:lumMod val="50000"/>
                  </a:schemeClr>
                </a:solidFill>
                <a:effectLst/>
                <a:latin typeface="+mn-ea"/>
                <a:cs typeface="江城圆体 400W" panose="020B0500000000000000" pitchFamily="34" charset="-122"/>
              </a:rPr>
              <a:t>分为品质标志分组和数量标志分组</a:t>
            </a:r>
            <a:endParaRPr lang="zh-CN" altLang="en-US" sz="2400" b="1" kern="100" dirty="0">
              <a:solidFill>
                <a:schemeClr val="bg2">
                  <a:lumMod val="50000"/>
                </a:schemeClr>
              </a:solidFill>
              <a:effectLst/>
              <a:latin typeface="+mn-ea"/>
              <a:cs typeface="江城圆体 400W" panose="020B0500000000000000" pitchFamily="34" charset="-122"/>
            </a:endParaRPr>
          </a:p>
        </p:txBody>
      </p:sp>
      <p:sp>
        <p:nvSpPr>
          <p:cNvPr id="25" name="矩形 24"/>
          <p:cNvSpPr/>
          <p:nvPr>
            <p:custDataLst>
              <p:tags r:id="rId17"/>
            </p:custDataLst>
          </p:nvPr>
        </p:nvSpPr>
        <p:spPr>
          <a:xfrm>
            <a:off x="6840220" y="3173730"/>
            <a:ext cx="4311650" cy="1684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t"/>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indent="0" algn="l" fontAlgn="auto">
              <a:lnSpc>
                <a:spcPct val="120000"/>
              </a:lnSpc>
              <a:buFont typeface="Arial" panose="020B0604020202020204" pitchFamily="34" charset="0"/>
              <a:buNone/>
            </a:pPr>
            <a:r>
              <a:rPr lang="en-US" altLang="zh-CN" kern="0" spc="0" dirty="0">
                <a:ln>
                  <a:noFill/>
                  <a:prstDash val="sysDot"/>
                </a:ln>
                <a:solidFill>
                  <a:srgbClr val="FFFFFF"/>
                </a:solidFill>
                <a:latin typeface="+mn-ea"/>
                <a:sym typeface="+mn-ea"/>
              </a:rPr>
              <a:t>2.</a:t>
            </a:r>
            <a:r>
              <a:rPr lang="zh-CN" altLang="en-US" kern="0" spc="0" dirty="0">
                <a:ln>
                  <a:noFill/>
                  <a:prstDash val="sysDot"/>
                </a:ln>
                <a:solidFill>
                  <a:srgbClr val="FFFFFF"/>
                </a:solidFill>
                <a:latin typeface="+mn-ea"/>
                <a:sym typeface="+mn-ea"/>
              </a:rPr>
              <a:t>数量标志分组</a:t>
            </a:r>
            <a:endParaRPr lang="zh-CN" altLang="en-US" kern="0" spc="0" dirty="0">
              <a:ln>
                <a:noFill/>
                <a:prstDash val="sysDot"/>
              </a:ln>
              <a:solidFill>
                <a:srgbClr val="FFFFFF"/>
              </a:solidFill>
              <a:latin typeface="+mn-ea"/>
              <a:sym typeface="+mn-ea"/>
            </a:endParaRPr>
          </a:p>
          <a:p>
            <a:pPr indent="0" algn="l" fontAlgn="auto">
              <a:lnSpc>
                <a:spcPct val="120000"/>
              </a:lnSpc>
              <a:buFont typeface="Arial" panose="020B0604020202020204" pitchFamily="34" charset="0"/>
              <a:buNone/>
            </a:pPr>
            <a:r>
              <a:rPr lang="zh-CN" altLang="en-US" kern="0" spc="0" dirty="0">
                <a:ln>
                  <a:noFill/>
                  <a:prstDash val="sysDot"/>
                </a:ln>
                <a:solidFill>
                  <a:srgbClr val="FFFFFF"/>
                </a:solidFill>
                <a:latin typeface="+mn-ea"/>
                <a:sym typeface="+mn-ea"/>
              </a:rPr>
              <a:t>数量标志分组就是根据统计研究的目的</a:t>
            </a:r>
            <a:r>
              <a:rPr lang="zh-CN" altLang="en-US" kern="0" dirty="0">
                <a:ln>
                  <a:noFill/>
                  <a:prstDash val="sysDot"/>
                </a:ln>
                <a:solidFill>
                  <a:srgbClr val="FFFFFF"/>
                </a:solidFill>
                <a:latin typeface="+mn-ea"/>
                <a:sym typeface="+mn-ea"/>
              </a:rPr>
              <a:t>，</a:t>
            </a:r>
            <a:r>
              <a:rPr lang="zh-CN" altLang="en-US" kern="0" spc="0" dirty="0">
                <a:ln>
                  <a:noFill/>
                  <a:prstDash val="sysDot"/>
                </a:ln>
                <a:solidFill>
                  <a:srgbClr val="FFFFFF"/>
                </a:solidFill>
                <a:latin typeface="+mn-ea"/>
                <a:sym typeface="+mn-ea"/>
              </a:rPr>
              <a:t>选择反映事物数量差异的数量标志作为分组标志</a:t>
            </a:r>
            <a:r>
              <a:rPr lang="zh-CN" altLang="en-US" kern="0" dirty="0">
                <a:ln>
                  <a:noFill/>
                  <a:prstDash val="sysDot"/>
                </a:ln>
                <a:solidFill>
                  <a:srgbClr val="FFFFFF"/>
                </a:solidFill>
                <a:latin typeface="+mn-ea"/>
                <a:sym typeface="+mn-ea"/>
              </a:rPr>
              <a:t>，</a:t>
            </a:r>
            <a:r>
              <a:rPr lang="zh-CN" altLang="en-US" kern="0" spc="0" dirty="0">
                <a:ln>
                  <a:noFill/>
                  <a:prstDash val="sysDot"/>
                </a:ln>
                <a:solidFill>
                  <a:srgbClr val="FFFFFF"/>
                </a:solidFill>
                <a:latin typeface="+mn-ea"/>
                <a:sym typeface="+mn-ea"/>
              </a:rPr>
              <a:t>在数量标志变异范围内划定各组的数量界限</a:t>
            </a:r>
            <a:r>
              <a:rPr lang="zh-CN" altLang="en-US" kern="0" dirty="0">
                <a:ln>
                  <a:noFill/>
                  <a:prstDash val="sysDot"/>
                </a:ln>
                <a:solidFill>
                  <a:srgbClr val="FFFFFF"/>
                </a:solidFill>
                <a:latin typeface="+mn-ea"/>
                <a:sym typeface="+mn-ea"/>
              </a:rPr>
              <a:t>，</a:t>
            </a:r>
            <a:r>
              <a:rPr lang="zh-CN" altLang="en-US" kern="0" spc="0" dirty="0">
                <a:ln>
                  <a:noFill/>
                  <a:prstDash val="sysDot"/>
                </a:ln>
                <a:solidFill>
                  <a:srgbClr val="FFFFFF"/>
                </a:solidFill>
                <a:latin typeface="+mn-ea"/>
                <a:sym typeface="+mn-ea"/>
              </a:rPr>
              <a:t>将总体划分为性质不同的若干部分或组。如人口按年龄分组</a:t>
            </a:r>
            <a:r>
              <a:rPr lang="en-US" altLang="zh-CN" kern="0" spc="0" dirty="0">
                <a:ln>
                  <a:noFill/>
                  <a:prstDash val="sysDot"/>
                </a:ln>
                <a:solidFill>
                  <a:srgbClr val="FFFFFF"/>
                </a:solidFill>
                <a:latin typeface="+mn-ea"/>
                <a:sym typeface="+mn-ea"/>
              </a:rPr>
              <a:t>,</a:t>
            </a:r>
            <a:r>
              <a:rPr lang="zh-CN" altLang="en-US" kern="0" spc="0" dirty="0">
                <a:ln>
                  <a:noFill/>
                  <a:prstDash val="sysDot"/>
                </a:ln>
                <a:solidFill>
                  <a:srgbClr val="FFFFFF"/>
                </a:solidFill>
                <a:latin typeface="+mn-ea"/>
                <a:sym typeface="+mn-ea"/>
              </a:rPr>
              <a:t>企业按产值分组等。</a:t>
            </a:r>
            <a:endParaRPr lang="zh-CN" altLang="en-US" kern="0" spc="0" dirty="0">
              <a:ln>
                <a:noFill/>
                <a:prstDash val="sysDot"/>
              </a:ln>
              <a:solidFill>
                <a:srgbClr val="FFFFFF"/>
              </a:solidFill>
              <a:latin typeface="+mn-ea"/>
              <a:sym typeface="+mn-ea"/>
            </a:endParaRPr>
          </a:p>
        </p:txBody>
      </p:sp>
    </p:spTree>
    <p:custDataLst>
      <p:tags r:id="rId1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Left)">
                                      <p:cBhvr>
                                        <p:cTn id="7" dur="500"/>
                                        <p:tgtEl>
                                          <p:spTgt spid="12"/>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strips(downLeft)">
                                      <p:cBhvr>
                                        <p:cTn id="10" dur="500"/>
                                        <p:tgtEl>
                                          <p:spTgt spid="40"/>
                                        </p:tgtEl>
                                      </p:cBhvr>
                                    </p:animEffect>
                                  </p:childTnLst>
                                </p:cTn>
                              </p:par>
                              <p:par>
                                <p:cTn id="11" presetID="18" presetClass="entr" presetSubtype="12"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strips(downLeft)">
                                      <p:cBhvr>
                                        <p:cTn id="13" dur="500"/>
                                        <p:tgtEl>
                                          <p:spTgt spid="21"/>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strips(downLeft)">
                                      <p:cBhvr>
                                        <p:cTn id="16" dur="500"/>
                                        <p:tgtEl>
                                          <p:spTgt spid="23"/>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strips(downLeft)">
                                      <p:cBhvr>
                                        <p:cTn id="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40" grpId="0" bldLvl="0" animBg="1"/>
      <p:bldP spid="23" grpId="0"/>
      <p:bldP spid="25"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对象1"/>
          <p:cNvSpPr/>
          <p:nvPr>
            <p:custDataLst>
              <p:tags r:id="rId1"/>
            </p:custDataLst>
          </p:nvPr>
        </p:nvSpPr>
        <p:spPr>
          <a:xfrm flipH="1">
            <a:off x="127000" y="4528820"/>
            <a:ext cx="4441190" cy="1876425"/>
          </a:xfrm>
          <a:custGeom>
            <a:avLst/>
            <a:gdLst/>
            <a:ahLst/>
            <a:cxnLst/>
            <a:rect l="l" t="t" r="r" b="b"/>
            <a:pathLst>
              <a:path w="3950208" h="1399032">
                <a:moveTo>
                  <a:pt x="420624" y="54864"/>
                </a:moveTo>
                <a:cubicBezTo>
                  <a:pt x="438912" y="18288"/>
                  <a:pt x="484632" y="0"/>
                  <a:pt x="521208" y="0"/>
                </a:cubicBezTo>
                <a:lnTo>
                  <a:pt x="3950208" y="0"/>
                </a:lnTo>
                <a:lnTo>
                  <a:pt x="3950208" y="1399032"/>
                </a:lnTo>
                <a:lnTo>
                  <a:pt x="521208" y="1399032"/>
                </a:lnTo>
                <a:cubicBezTo>
                  <a:pt x="484632" y="1399032"/>
                  <a:pt x="438912" y="1380744"/>
                  <a:pt x="420624" y="1344168"/>
                </a:cubicBezTo>
                <a:lnTo>
                  <a:pt x="18288" y="768096"/>
                </a:lnTo>
                <a:cubicBezTo>
                  <a:pt x="-9144" y="731520"/>
                  <a:pt x="-9144" y="667512"/>
                  <a:pt x="18288" y="621792"/>
                </a:cubicBezTo>
                <a:lnTo>
                  <a:pt x="420624" y="54864"/>
                </a:lnTo>
              </a:path>
            </a:pathLst>
          </a:custGeom>
          <a:noFill/>
          <a:ln w="12700">
            <a:gradFill>
              <a:gsLst>
                <a:gs pos="0">
                  <a:schemeClr val="accent1">
                    <a:lumMod val="40000"/>
                    <a:lumOff val="60000"/>
                    <a:alpha val="85000"/>
                  </a:schemeClr>
                </a:gs>
                <a:gs pos="100000">
                  <a:schemeClr val="accent1">
                    <a:lumMod val="20000"/>
                    <a:lumOff val="80000"/>
                    <a:alpha val="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324000" tIns="0" rIns="648000" numCol="1" spcCol="0" rtlCol="0" fromWordArt="0" anchor="ctr" anchorCtr="1" forceAA="0" compatLnSpc="1">
            <a:noAutofit/>
          </a:bodyPr>
          <a:lstStyle/>
          <a:p>
            <a:pPr indent="0" algn="l" fontAlgn="auto">
              <a:lnSpc>
                <a:spcPct val="100000"/>
              </a:lnSpc>
              <a:spcBef>
                <a:spcPct val="0"/>
              </a:spcBef>
              <a:spcAft>
                <a:spcPct val="0"/>
              </a:spcAft>
              <a:buFont typeface="Wingdings" panose="05000000000000000000" charset="0"/>
              <a:buNone/>
            </a:pPr>
            <a:r>
              <a:rPr lang="en-US" altLang="zh-CN" sz="2000" dirty="0">
                <a:ln>
                  <a:noFill/>
                  <a:prstDash val="sysDot"/>
                </a:ln>
                <a:solidFill>
                  <a:schemeClr val="tx1">
                    <a:lumMod val="85000"/>
                    <a:lumOff val="15000"/>
                  </a:schemeClr>
                </a:solidFill>
                <a:latin typeface="+mn-ea"/>
                <a:cs typeface="+mn-ea"/>
                <a:sym typeface="+mn-ea"/>
              </a:rPr>
              <a:t>2.</a:t>
            </a:r>
            <a:r>
              <a:rPr lang="zh-CN" altLang="en-US" sz="2000" dirty="0">
                <a:ln>
                  <a:noFill/>
                  <a:prstDash val="sysDot"/>
                </a:ln>
                <a:solidFill>
                  <a:schemeClr val="tx1">
                    <a:lumMod val="85000"/>
                    <a:lumOff val="15000"/>
                  </a:schemeClr>
                </a:solidFill>
                <a:latin typeface="+mn-ea"/>
                <a:cs typeface="+mn-ea"/>
                <a:sym typeface="+mn-ea"/>
              </a:rPr>
              <a:t>平行分组</a:t>
            </a:r>
            <a:endParaRPr lang="zh-CN" altLang="en-US" sz="2000" dirty="0">
              <a:ln>
                <a:noFill/>
                <a:prstDash val="sysDot"/>
              </a:ln>
              <a:solidFill>
                <a:schemeClr val="tx1">
                  <a:lumMod val="85000"/>
                  <a:lumOff val="15000"/>
                </a:schemeClr>
              </a:solidFill>
              <a:latin typeface="+mn-ea"/>
              <a:cs typeface="+mn-ea"/>
              <a:sym typeface="+mn-ea"/>
            </a:endParaRPr>
          </a:p>
          <a:p>
            <a:pPr indent="0" algn="l" fontAlgn="auto">
              <a:lnSpc>
                <a:spcPct val="100000"/>
              </a:lnSpc>
              <a:spcBef>
                <a:spcPct val="0"/>
              </a:spcBef>
              <a:spcAft>
                <a:spcPct val="0"/>
              </a:spcAft>
              <a:buFont typeface="Wingdings" panose="05000000000000000000" charset="0"/>
              <a:buNone/>
            </a:pPr>
            <a:r>
              <a:rPr lang="zh-CN" altLang="en-US" sz="2000" dirty="0">
                <a:ln>
                  <a:noFill/>
                  <a:prstDash val="sysDot"/>
                </a:ln>
                <a:solidFill>
                  <a:schemeClr val="tx1">
                    <a:lumMod val="85000"/>
                    <a:lumOff val="15000"/>
                  </a:schemeClr>
                </a:solidFill>
                <a:latin typeface="+mn-ea"/>
                <a:cs typeface="+mn-ea"/>
                <a:sym typeface="+mn-ea"/>
              </a:rPr>
              <a:t>平行分组是对同一总体选择两个或两个以上的标志分别进行简单分组形成的分组体系，平行分组中每一个分组只能反映各总体单位在一个标志上的差异</a:t>
            </a:r>
            <a:r>
              <a:rPr lang="en-US" altLang="zh-CN" sz="2000" dirty="0">
                <a:ln>
                  <a:noFill/>
                  <a:prstDash val="sysDot"/>
                </a:ln>
                <a:solidFill>
                  <a:schemeClr val="tx1">
                    <a:lumMod val="85000"/>
                    <a:lumOff val="15000"/>
                  </a:schemeClr>
                </a:solidFill>
                <a:latin typeface="+mn-ea"/>
                <a:cs typeface="+mn-ea"/>
                <a:sym typeface="+mn-ea"/>
              </a:rPr>
              <a:t>,</a:t>
            </a:r>
            <a:r>
              <a:rPr lang="zh-CN" altLang="en-US" sz="2000" dirty="0">
                <a:ln>
                  <a:noFill/>
                  <a:prstDash val="sysDot"/>
                </a:ln>
                <a:solidFill>
                  <a:schemeClr val="tx1">
                    <a:lumMod val="85000"/>
                    <a:lumOff val="15000"/>
                  </a:schemeClr>
                </a:solidFill>
                <a:latin typeface="+mn-ea"/>
                <a:cs typeface="+mn-ea"/>
                <a:sym typeface="+mn-ea"/>
              </a:rPr>
              <a:t>所有分组都是独立进行的，各分组之间是平行并列的关系。</a:t>
            </a:r>
            <a:endParaRPr lang="zh-CN" altLang="en-US" sz="2000" dirty="0">
              <a:ln>
                <a:noFill/>
                <a:prstDash val="sysDot"/>
              </a:ln>
              <a:solidFill>
                <a:schemeClr val="tx1">
                  <a:lumMod val="85000"/>
                  <a:lumOff val="15000"/>
                </a:schemeClr>
              </a:solidFill>
              <a:latin typeface="+mn-ea"/>
              <a:cs typeface="+mn-ea"/>
              <a:sym typeface="+mn-ea"/>
            </a:endParaRPr>
          </a:p>
        </p:txBody>
      </p:sp>
      <p:sp>
        <p:nvSpPr>
          <p:cNvPr id="31" name="对象6"/>
          <p:cNvSpPr/>
          <p:nvPr>
            <p:custDataLst>
              <p:tags r:id="rId2"/>
            </p:custDataLst>
          </p:nvPr>
        </p:nvSpPr>
        <p:spPr>
          <a:xfrm flipH="1">
            <a:off x="7726045" y="3362960"/>
            <a:ext cx="4465955" cy="3456940"/>
          </a:xfrm>
          <a:custGeom>
            <a:avLst/>
            <a:gdLst/>
            <a:ahLst/>
            <a:cxnLst/>
            <a:rect l="l" t="t" r="r" b="b"/>
            <a:pathLst>
              <a:path w="3950208" h="1399032">
                <a:moveTo>
                  <a:pt x="3529584" y="54864"/>
                </a:moveTo>
                <a:cubicBezTo>
                  <a:pt x="3502152" y="18288"/>
                  <a:pt x="3465576" y="0"/>
                  <a:pt x="3429000" y="0"/>
                </a:cubicBezTo>
                <a:lnTo>
                  <a:pt x="0" y="0"/>
                </a:lnTo>
                <a:lnTo>
                  <a:pt x="0" y="1399032"/>
                </a:lnTo>
                <a:lnTo>
                  <a:pt x="3429000" y="1399032"/>
                </a:lnTo>
                <a:cubicBezTo>
                  <a:pt x="3465576" y="1399032"/>
                  <a:pt x="3502152" y="1380744"/>
                  <a:pt x="3529584" y="1344168"/>
                </a:cubicBezTo>
                <a:lnTo>
                  <a:pt x="3922776" y="768096"/>
                </a:lnTo>
                <a:cubicBezTo>
                  <a:pt x="3959352" y="731520"/>
                  <a:pt x="3959352" y="667512"/>
                  <a:pt x="3922776" y="621792"/>
                </a:cubicBezTo>
                <a:lnTo>
                  <a:pt x="3529584" y="54864"/>
                </a:lnTo>
              </a:path>
            </a:pathLst>
          </a:custGeom>
          <a:noFill/>
          <a:ln w="12700">
            <a:gradFill>
              <a:gsLst>
                <a:gs pos="0">
                  <a:schemeClr val="accent2">
                    <a:lumMod val="40000"/>
                    <a:lumOff val="60000"/>
                    <a:alpha val="85000"/>
                  </a:schemeClr>
                </a:gs>
                <a:gs pos="100000">
                  <a:schemeClr val="accent2">
                    <a:lumMod val="20000"/>
                    <a:lumOff val="80000"/>
                    <a:alpha val="0"/>
                  </a:schemeClr>
                </a:gs>
              </a:gsLst>
              <a:lin ang="108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648000" tIns="0" rIns="323850" numCol="1" spcCol="0" rtlCol="0" fromWordArt="0" anchor="ctr" anchorCtr="1" forceAA="0" compatLnSpc="1">
            <a:noAutofit/>
          </a:bodyPr>
          <a:lstStyle/>
          <a:p>
            <a:pPr indent="0" fontAlgn="auto">
              <a:lnSpc>
                <a:spcPct val="100000"/>
              </a:lnSpc>
              <a:spcBef>
                <a:spcPct val="0"/>
              </a:spcBef>
              <a:spcAft>
                <a:spcPct val="0"/>
              </a:spcAft>
              <a:buFont typeface="Wingdings" panose="05000000000000000000" charset="0"/>
              <a:buNone/>
            </a:pPr>
            <a:r>
              <a:rPr lang="en-US" altLang="zh-CN" sz="2000" dirty="0">
                <a:ln>
                  <a:noFill/>
                  <a:prstDash val="sysDot"/>
                </a:ln>
                <a:solidFill>
                  <a:schemeClr val="tx1">
                    <a:lumMod val="85000"/>
                    <a:lumOff val="15000"/>
                  </a:schemeClr>
                </a:solidFill>
                <a:latin typeface="+mn-ea"/>
                <a:cs typeface="+mn-ea"/>
                <a:sym typeface="+mn-ea"/>
              </a:rPr>
              <a:t>3.</a:t>
            </a:r>
            <a:r>
              <a:rPr lang="zh-CN" altLang="en-US" sz="2000" dirty="0">
                <a:ln>
                  <a:noFill/>
                  <a:prstDash val="sysDot"/>
                </a:ln>
                <a:solidFill>
                  <a:schemeClr val="tx1">
                    <a:lumMod val="85000"/>
                    <a:lumOff val="15000"/>
                  </a:schemeClr>
                </a:solidFill>
                <a:latin typeface="+mn-ea"/>
                <a:cs typeface="+mn-ea"/>
                <a:sym typeface="+mn-ea"/>
              </a:rPr>
              <a:t>复合分组</a:t>
            </a:r>
            <a:endParaRPr lang="zh-CN" altLang="en-US" sz="2000" dirty="0">
              <a:ln>
                <a:noFill/>
                <a:prstDash val="sysDot"/>
              </a:ln>
              <a:solidFill>
                <a:schemeClr val="tx1">
                  <a:lumMod val="85000"/>
                  <a:lumOff val="15000"/>
                </a:schemeClr>
              </a:solidFill>
              <a:latin typeface="+mn-ea"/>
              <a:cs typeface="+mn-ea"/>
              <a:sym typeface="+mn-ea"/>
            </a:endParaRPr>
          </a:p>
          <a:p>
            <a:pPr indent="0" fontAlgn="auto">
              <a:lnSpc>
                <a:spcPct val="100000"/>
              </a:lnSpc>
              <a:spcBef>
                <a:spcPct val="0"/>
              </a:spcBef>
              <a:spcAft>
                <a:spcPct val="0"/>
              </a:spcAft>
              <a:buFont typeface="Wingdings" panose="05000000000000000000" charset="0"/>
              <a:buNone/>
            </a:pPr>
            <a:r>
              <a:rPr lang="zh-CN" altLang="en-US" sz="2000" dirty="0">
                <a:ln>
                  <a:noFill/>
                  <a:prstDash val="sysDot"/>
                </a:ln>
                <a:solidFill>
                  <a:schemeClr val="tx1">
                    <a:lumMod val="85000"/>
                    <a:lumOff val="15000"/>
                  </a:schemeClr>
                </a:solidFill>
                <a:latin typeface="+mn-ea"/>
                <a:cs typeface="+mn-ea"/>
                <a:sym typeface="+mn-ea"/>
              </a:rPr>
              <a:t>复合分组是指按两个或两个以上的标志重叠分组形成的分组体系，即先按一个主体标志分组</a:t>
            </a:r>
            <a:r>
              <a:rPr lang="en-US" altLang="zh-CN" sz="2000" dirty="0">
                <a:ln>
                  <a:noFill/>
                  <a:prstDash val="sysDot"/>
                </a:ln>
                <a:solidFill>
                  <a:schemeClr val="tx1">
                    <a:lumMod val="85000"/>
                    <a:lumOff val="15000"/>
                  </a:schemeClr>
                </a:solidFill>
                <a:latin typeface="+mn-ea"/>
                <a:cs typeface="+mn-ea"/>
                <a:sym typeface="+mn-ea"/>
              </a:rPr>
              <a:t>,</a:t>
            </a:r>
            <a:r>
              <a:rPr lang="zh-CN" altLang="en-US" sz="2000" dirty="0">
                <a:ln>
                  <a:noFill/>
                  <a:prstDash val="sysDot"/>
                </a:ln>
                <a:solidFill>
                  <a:schemeClr val="tx1">
                    <a:lumMod val="85000"/>
                    <a:lumOff val="15000"/>
                  </a:schemeClr>
                </a:solidFill>
                <a:latin typeface="+mn-ea"/>
                <a:cs typeface="+mn-ea"/>
                <a:sym typeface="+mn-ea"/>
              </a:rPr>
              <a:t>然后再按另一个从属标志在已分好的各组中再分组。复合分组应根据统计分析的要求，在选择分组标志的同时，确定它们的主次顺序。</a:t>
            </a:r>
            <a:endParaRPr lang="zh-CN" altLang="en-US" sz="2000" dirty="0">
              <a:ln>
                <a:noFill/>
                <a:prstDash val="sysDot"/>
              </a:ln>
              <a:solidFill>
                <a:schemeClr val="tx1">
                  <a:lumMod val="85000"/>
                  <a:lumOff val="15000"/>
                </a:schemeClr>
              </a:solidFill>
              <a:latin typeface="+mn-ea"/>
              <a:cs typeface="+mn-ea"/>
              <a:sym typeface="+mn-ea"/>
            </a:endParaRPr>
          </a:p>
        </p:txBody>
      </p:sp>
      <p:sp>
        <p:nvSpPr>
          <p:cNvPr id="32" name="对象7"/>
          <p:cNvSpPr/>
          <p:nvPr>
            <p:custDataLst>
              <p:tags r:id="rId3"/>
            </p:custDataLst>
          </p:nvPr>
        </p:nvSpPr>
        <p:spPr>
          <a:xfrm>
            <a:off x="4253230" y="5393691"/>
            <a:ext cx="635932" cy="635932"/>
          </a:xfrm>
          <a:prstGeom prst="ellipse">
            <a:avLst/>
          </a:prstGeom>
          <a:gradFill>
            <a:gsLst>
              <a:gs pos="47000">
                <a:schemeClr val="accent1">
                  <a:alpha val="100000"/>
                </a:schemeClr>
              </a:gs>
              <a:gs pos="0">
                <a:schemeClr val="accent1">
                  <a:lumMod val="25000"/>
                  <a:lumOff val="75000"/>
                  <a:alpha val="100000"/>
                </a:schemeClr>
              </a:gs>
              <a:gs pos="100000">
                <a:schemeClr val="accent1">
                  <a:lumMod val="85000"/>
                  <a:alpha val="100000"/>
                </a:schemeClr>
              </a:gs>
            </a:gsLst>
            <a:lin ang="2700000" scaled="1"/>
          </a:gradFill>
          <a:ln>
            <a:noFill/>
          </a:ln>
          <a:effectLst/>
        </p:spPr>
        <p:txBody>
          <a:bodyPr wrap="square" lIns="0" tIns="0" rIns="0" bIns="0" anchor="ctr" anchorCtr="1">
            <a:noAutofit/>
          </a:bodyPr>
          <a:lstStyle/>
          <a:p>
            <a:pPr lvl="0" algn="ctr">
              <a:buClrTx/>
              <a:buSzTx/>
              <a:buFontTx/>
            </a:pPr>
            <a:r>
              <a:rPr lang="en-US" b="1">
                <a:solidFill>
                  <a:schemeClr val="lt1"/>
                </a:solidFill>
                <a:latin typeface="+mn-ea"/>
                <a:cs typeface="+mn-ea"/>
                <a:sym typeface="+mn-ea"/>
              </a:rPr>
              <a:t>02</a:t>
            </a:r>
            <a:endParaRPr lang="en-US" b="1">
              <a:solidFill>
                <a:schemeClr val="lt1"/>
              </a:solidFill>
              <a:latin typeface="+mn-ea"/>
              <a:cs typeface="+mn-ea"/>
              <a:sym typeface="+mn-ea"/>
            </a:endParaRPr>
          </a:p>
        </p:txBody>
      </p:sp>
      <p:sp>
        <p:nvSpPr>
          <p:cNvPr id="33" name="任意多边形: 形状 6"/>
          <p:cNvSpPr/>
          <p:nvPr>
            <p:custDataLst>
              <p:tags r:id="rId4"/>
            </p:custDataLst>
          </p:nvPr>
        </p:nvSpPr>
        <p:spPr>
          <a:xfrm>
            <a:off x="3472180" y="2350135"/>
            <a:ext cx="5241290" cy="1012825"/>
          </a:xfrm>
          <a:custGeom>
            <a:avLst/>
            <a:gdLst>
              <a:gd name="connsiteX0" fmla="*/ 114308 w 5241544"/>
              <a:gd name="connsiteY0" fmla="*/ 0 h 1108948"/>
              <a:gd name="connsiteX1" fmla="*/ 5127236 w 5241544"/>
              <a:gd name="connsiteY1" fmla="*/ 0 h 1108948"/>
              <a:gd name="connsiteX2" fmla="*/ 5241544 w 5241544"/>
              <a:gd name="connsiteY2" fmla="*/ 114308 h 1108948"/>
              <a:gd name="connsiteX3" fmla="*/ 5241544 w 5241544"/>
              <a:gd name="connsiteY3" fmla="*/ 830925 h 1108948"/>
              <a:gd name="connsiteX4" fmla="*/ 5134809 w 5241544"/>
              <a:gd name="connsiteY4" fmla="*/ 944942 h 1108948"/>
              <a:gd name="connsiteX5" fmla="*/ 2665278 w 5241544"/>
              <a:gd name="connsiteY5" fmla="*/ 1108850 h 1108948"/>
              <a:gd name="connsiteX6" fmla="*/ 2650399 w 5241544"/>
              <a:gd name="connsiteY6" fmla="*/ 1108862 h 1108948"/>
              <a:gd name="connsiteX7" fmla="*/ 106992 w 5241544"/>
              <a:gd name="connsiteY7" fmla="*/ 944761 h 1108948"/>
              <a:gd name="connsiteX8" fmla="*/ 0 w 5241544"/>
              <a:gd name="connsiteY8" fmla="*/ 830704 h 1108948"/>
              <a:gd name="connsiteX9" fmla="*/ 0 w 5241544"/>
              <a:gd name="connsiteY9" fmla="*/ 114271 h 1108948"/>
              <a:gd name="connsiteX10" fmla="*/ 114308 w 5241544"/>
              <a:gd name="connsiteY10" fmla="*/ 0 h 1108948"/>
              <a:gd name="connsiteX0-1" fmla="*/ 114308 w 5241544"/>
              <a:gd name="connsiteY0-2" fmla="*/ 0 h 1108948"/>
              <a:gd name="connsiteX1-3" fmla="*/ 5127236 w 5241544"/>
              <a:gd name="connsiteY1-4" fmla="*/ 0 h 1108948"/>
              <a:gd name="connsiteX2-5" fmla="*/ 5241544 w 5241544"/>
              <a:gd name="connsiteY2-6" fmla="*/ 114308 h 1108948"/>
              <a:gd name="connsiteX3-7" fmla="*/ 5241544 w 5241544"/>
              <a:gd name="connsiteY3-8" fmla="*/ 830925 h 1108948"/>
              <a:gd name="connsiteX4-9" fmla="*/ 5134809 w 5241544"/>
              <a:gd name="connsiteY4-10" fmla="*/ 944942 h 1108948"/>
              <a:gd name="connsiteX5-11" fmla="*/ 2665278 w 5241544"/>
              <a:gd name="connsiteY5-12" fmla="*/ 1108850 h 1108948"/>
              <a:gd name="connsiteX6-13" fmla="*/ 2650399 w 5241544"/>
              <a:gd name="connsiteY6-14" fmla="*/ 1108862 h 1108948"/>
              <a:gd name="connsiteX7-15" fmla="*/ 106992 w 5241544"/>
              <a:gd name="connsiteY7-16" fmla="*/ 944761 h 1108948"/>
              <a:gd name="connsiteX8-17" fmla="*/ 0 w 5241544"/>
              <a:gd name="connsiteY8-18" fmla="*/ 830704 h 1108948"/>
              <a:gd name="connsiteX9-19" fmla="*/ 0 w 5241544"/>
              <a:gd name="connsiteY9-20" fmla="*/ 114271 h 1108948"/>
              <a:gd name="connsiteX10-21" fmla="*/ 114308 w 5241544"/>
              <a:gd name="connsiteY10-22" fmla="*/ 0 h 1108948"/>
              <a:gd name="connsiteX0-23" fmla="*/ 114308 w 5241544"/>
              <a:gd name="connsiteY0-24" fmla="*/ 0 h 1108948"/>
              <a:gd name="connsiteX1-25" fmla="*/ 5127236 w 5241544"/>
              <a:gd name="connsiteY1-26" fmla="*/ 0 h 1108948"/>
              <a:gd name="connsiteX2-27" fmla="*/ 5241544 w 5241544"/>
              <a:gd name="connsiteY2-28" fmla="*/ 114308 h 1108948"/>
              <a:gd name="connsiteX3-29" fmla="*/ 5241544 w 5241544"/>
              <a:gd name="connsiteY3-30" fmla="*/ 830925 h 1108948"/>
              <a:gd name="connsiteX4-31" fmla="*/ 5134809 w 5241544"/>
              <a:gd name="connsiteY4-32" fmla="*/ 944942 h 1108948"/>
              <a:gd name="connsiteX5-33" fmla="*/ 2665278 w 5241544"/>
              <a:gd name="connsiteY5-34" fmla="*/ 1108850 h 1108948"/>
              <a:gd name="connsiteX6-35" fmla="*/ 2650399 w 5241544"/>
              <a:gd name="connsiteY6-36" fmla="*/ 1108862 h 1108948"/>
              <a:gd name="connsiteX7-37" fmla="*/ 106992 w 5241544"/>
              <a:gd name="connsiteY7-38" fmla="*/ 944761 h 1108948"/>
              <a:gd name="connsiteX8-39" fmla="*/ 0 w 5241544"/>
              <a:gd name="connsiteY8-40" fmla="*/ 830704 h 1108948"/>
              <a:gd name="connsiteX9-41" fmla="*/ 0 w 5241544"/>
              <a:gd name="connsiteY9-42" fmla="*/ 114271 h 1108948"/>
              <a:gd name="connsiteX10-43" fmla="*/ 114308 w 5241544"/>
              <a:gd name="connsiteY10-44" fmla="*/ 0 h 1108948"/>
              <a:gd name="connsiteX0-45" fmla="*/ 114308 w 5241544"/>
              <a:gd name="connsiteY0-46" fmla="*/ 0 h 1108948"/>
              <a:gd name="connsiteX1-47" fmla="*/ 5127236 w 5241544"/>
              <a:gd name="connsiteY1-48" fmla="*/ 0 h 1108948"/>
              <a:gd name="connsiteX2-49" fmla="*/ 5241544 w 5241544"/>
              <a:gd name="connsiteY2-50" fmla="*/ 114308 h 1108948"/>
              <a:gd name="connsiteX3-51" fmla="*/ 5241544 w 5241544"/>
              <a:gd name="connsiteY3-52" fmla="*/ 830925 h 1108948"/>
              <a:gd name="connsiteX4-53" fmla="*/ 5134809 w 5241544"/>
              <a:gd name="connsiteY4-54" fmla="*/ 944942 h 1108948"/>
              <a:gd name="connsiteX5-55" fmla="*/ 2665278 w 5241544"/>
              <a:gd name="connsiteY5-56" fmla="*/ 1108850 h 1108948"/>
              <a:gd name="connsiteX6-57" fmla="*/ 2650399 w 5241544"/>
              <a:gd name="connsiteY6-58" fmla="*/ 1108862 h 1108948"/>
              <a:gd name="connsiteX7-59" fmla="*/ 106992 w 5241544"/>
              <a:gd name="connsiteY7-60" fmla="*/ 944761 h 1108948"/>
              <a:gd name="connsiteX8-61" fmla="*/ 0 w 5241544"/>
              <a:gd name="connsiteY8-62" fmla="*/ 830704 h 1108948"/>
              <a:gd name="connsiteX9-63" fmla="*/ 0 w 5241544"/>
              <a:gd name="connsiteY9-64" fmla="*/ 114271 h 1108948"/>
              <a:gd name="connsiteX10-65" fmla="*/ 114308 w 5241544"/>
              <a:gd name="connsiteY10-66" fmla="*/ 0 h 1108948"/>
              <a:gd name="connsiteX0-67" fmla="*/ 114308 w 5241544"/>
              <a:gd name="connsiteY0-68" fmla="*/ 0 h 1108948"/>
              <a:gd name="connsiteX1-69" fmla="*/ 5127236 w 5241544"/>
              <a:gd name="connsiteY1-70" fmla="*/ 0 h 1108948"/>
              <a:gd name="connsiteX2-71" fmla="*/ 5241544 w 5241544"/>
              <a:gd name="connsiteY2-72" fmla="*/ 114308 h 1108948"/>
              <a:gd name="connsiteX3-73" fmla="*/ 5241544 w 5241544"/>
              <a:gd name="connsiteY3-74" fmla="*/ 830925 h 1108948"/>
              <a:gd name="connsiteX4-75" fmla="*/ 5134809 w 5241544"/>
              <a:gd name="connsiteY4-76" fmla="*/ 944942 h 1108948"/>
              <a:gd name="connsiteX5-77" fmla="*/ 2665278 w 5241544"/>
              <a:gd name="connsiteY5-78" fmla="*/ 1108850 h 1108948"/>
              <a:gd name="connsiteX6-79" fmla="*/ 2650399 w 5241544"/>
              <a:gd name="connsiteY6-80" fmla="*/ 1108862 h 1108948"/>
              <a:gd name="connsiteX7-81" fmla="*/ 106992 w 5241544"/>
              <a:gd name="connsiteY7-82" fmla="*/ 944761 h 1108948"/>
              <a:gd name="connsiteX8-83" fmla="*/ 0 w 5241544"/>
              <a:gd name="connsiteY8-84" fmla="*/ 830704 h 1108948"/>
              <a:gd name="connsiteX9-85" fmla="*/ 0 w 5241544"/>
              <a:gd name="connsiteY9-86" fmla="*/ 114271 h 1108948"/>
              <a:gd name="connsiteX10-87" fmla="*/ 114308 w 5241544"/>
              <a:gd name="connsiteY10-88" fmla="*/ 0 h 1108948"/>
              <a:gd name="connsiteX0-89" fmla="*/ 114308 w 5241544"/>
              <a:gd name="connsiteY0-90" fmla="*/ 0 h 1108948"/>
              <a:gd name="connsiteX1-91" fmla="*/ 5127236 w 5241544"/>
              <a:gd name="connsiteY1-92" fmla="*/ 0 h 1108948"/>
              <a:gd name="connsiteX2-93" fmla="*/ 5241544 w 5241544"/>
              <a:gd name="connsiteY2-94" fmla="*/ 114308 h 1108948"/>
              <a:gd name="connsiteX3-95" fmla="*/ 5241544 w 5241544"/>
              <a:gd name="connsiteY3-96" fmla="*/ 830925 h 1108948"/>
              <a:gd name="connsiteX4-97" fmla="*/ 5134809 w 5241544"/>
              <a:gd name="connsiteY4-98" fmla="*/ 944942 h 1108948"/>
              <a:gd name="connsiteX5-99" fmla="*/ 2665278 w 5241544"/>
              <a:gd name="connsiteY5-100" fmla="*/ 1108850 h 1108948"/>
              <a:gd name="connsiteX6-101" fmla="*/ 2650399 w 5241544"/>
              <a:gd name="connsiteY6-102" fmla="*/ 1108862 h 1108948"/>
              <a:gd name="connsiteX7-103" fmla="*/ 106992 w 5241544"/>
              <a:gd name="connsiteY7-104" fmla="*/ 944761 h 1108948"/>
              <a:gd name="connsiteX8-105" fmla="*/ 0 w 5241544"/>
              <a:gd name="connsiteY8-106" fmla="*/ 830704 h 1108948"/>
              <a:gd name="connsiteX9-107" fmla="*/ 0 w 5241544"/>
              <a:gd name="connsiteY9-108" fmla="*/ 114271 h 1108948"/>
              <a:gd name="connsiteX10-109" fmla="*/ 114308 w 5241544"/>
              <a:gd name="connsiteY10-110" fmla="*/ 0 h 1108948"/>
              <a:gd name="connsiteX0-111" fmla="*/ 114308 w 5241544"/>
              <a:gd name="connsiteY0-112" fmla="*/ 0 h 1108948"/>
              <a:gd name="connsiteX1-113" fmla="*/ 5127236 w 5241544"/>
              <a:gd name="connsiteY1-114" fmla="*/ 0 h 1108948"/>
              <a:gd name="connsiteX2-115" fmla="*/ 5241544 w 5241544"/>
              <a:gd name="connsiteY2-116" fmla="*/ 114308 h 1108948"/>
              <a:gd name="connsiteX3-117" fmla="*/ 5241544 w 5241544"/>
              <a:gd name="connsiteY3-118" fmla="*/ 830925 h 1108948"/>
              <a:gd name="connsiteX4-119" fmla="*/ 5134809 w 5241544"/>
              <a:gd name="connsiteY4-120" fmla="*/ 944942 h 1108948"/>
              <a:gd name="connsiteX5-121" fmla="*/ 2665278 w 5241544"/>
              <a:gd name="connsiteY5-122" fmla="*/ 1108850 h 1108948"/>
              <a:gd name="connsiteX6-123" fmla="*/ 2650399 w 5241544"/>
              <a:gd name="connsiteY6-124" fmla="*/ 1108862 h 1108948"/>
              <a:gd name="connsiteX7-125" fmla="*/ 106992 w 5241544"/>
              <a:gd name="connsiteY7-126" fmla="*/ 944761 h 1108948"/>
              <a:gd name="connsiteX8-127" fmla="*/ 0 w 5241544"/>
              <a:gd name="connsiteY8-128" fmla="*/ 830704 h 1108948"/>
              <a:gd name="connsiteX9-129" fmla="*/ 0 w 5241544"/>
              <a:gd name="connsiteY9-130" fmla="*/ 114271 h 1108948"/>
              <a:gd name="connsiteX10-131" fmla="*/ 114308 w 5241544"/>
              <a:gd name="connsiteY10-132" fmla="*/ 0 h 1108948"/>
              <a:gd name="connsiteX0-133" fmla="*/ 114308 w 5241544"/>
              <a:gd name="connsiteY0-134" fmla="*/ 0 h 1108948"/>
              <a:gd name="connsiteX1-135" fmla="*/ 5127236 w 5241544"/>
              <a:gd name="connsiteY1-136" fmla="*/ 0 h 1108948"/>
              <a:gd name="connsiteX2-137" fmla="*/ 5241544 w 5241544"/>
              <a:gd name="connsiteY2-138" fmla="*/ 114308 h 1108948"/>
              <a:gd name="connsiteX3-139" fmla="*/ 5241544 w 5241544"/>
              <a:gd name="connsiteY3-140" fmla="*/ 830925 h 1108948"/>
              <a:gd name="connsiteX4-141" fmla="*/ 5134809 w 5241544"/>
              <a:gd name="connsiteY4-142" fmla="*/ 944942 h 1108948"/>
              <a:gd name="connsiteX5-143" fmla="*/ 2665278 w 5241544"/>
              <a:gd name="connsiteY5-144" fmla="*/ 1108850 h 1108948"/>
              <a:gd name="connsiteX6-145" fmla="*/ 2650399 w 5241544"/>
              <a:gd name="connsiteY6-146" fmla="*/ 1108862 h 1108948"/>
              <a:gd name="connsiteX7-147" fmla="*/ 106992 w 5241544"/>
              <a:gd name="connsiteY7-148" fmla="*/ 944761 h 1108948"/>
              <a:gd name="connsiteX8-149" fmla="*/ 0 w 5241544"/>
              <a:gd name="connsiteY8-150" fmla="*/ 830704 h 1108948"/>
              <a:gd name="connsiteX9-151" fmla="*/ 0 w 5241544"/>
              <a:gd name="connsiteY9-152" fmla="*/ 114271 h 1108948"/>
              <a:gd name="connsiteX10-153" fmla="*/ 114308 w 5241544"/>
              <a:gd name="connsiteY10-154" fmla="*/ 0 h 1108948"/>
              <a:gd name="connsiteX0-155" fmla="*/ 114308 w 5241544"/>
              <a:gd name="connsiteY0-156" fmla="*/ 0 h 1108948"/>
              <a:gd name="connsiteX1-157" fmla="*/ 5127236 w 5241544"/>
              <a:gd name="connsiteY1-158" fmla="*/ 0 h 1108948"/>
              <a:gd name="connsiteX2-159" fmla="*/ 5241544 w 5241544"/>
              <a:gd name="connsiteY2-160" fmla="*/ 114308 h 1108948"/>
              <a:gd name="connsiteX3-161" fmla="*/ 5241544 w 5241544"/>
              <a:gd name="connsiteY3-162" fmla="*/ 830925 h 1108948"/>
              <a:gd name="connsiteX4-163" fmla="*/ 5134809 w 5241544"/>
              <a:gd name="connsiteY4-164" fmla="*/ 944942 h 1108948"/>
              <a:gd name="connsiteX5-165" fmla="*/ 2665278 w 5241544"/>
              <a:gd name="connsiteY5-166" fmla="*/ 1108850 h 1108948"/>
              <a:gd name="connsiteX6-167" fmla="*/ 2650399 w 5241544"/>
              <a:gd name="connsiteY6-168" fmla="*/ 1108862 h 1108948"/>
              <a:gd name="connsiteX7-169" fmla="*/ 106992 w 5241544"/>
              <a:gd name="connsiteY7-170" fmla="*/ 944761 h 1108948"/>
              <a:gd name="connsiteX8-171" fmla="*/ 0 w 5241544"/>
              <a:gd name="connsiteY8-172" fmla="*/ 830704 h 1108948"/>
              <a:gd name="connsiteX9-173" fmla="*/ 0 w 5241544"/>
              <a:gd name="connsiteY9-174" fmla="*/ 114271 h 1108948"/>
              <a:gd name="connsiteX10-175" fmla="*/ 114308 w 5241544"/>
              <a:gd name="connsiteY10-176" fmla="*/ 0 h 1108948"/>
              <a:gd name="connsiteX0-177" fmla="*/ 114308 w 5241544"/>
              <a:gd name="connsiteY0-178" fmla="*/ 0 h 1108948"/>
              <a:gd name="connsiteX1-179" fmla="*/ 5127236 w 5241544"/>
              <a:gd name="connsiteY1-180" fmla="*/ 0 h 1108948"/>
              <a:gd name="connsiteX2-181" fmla="*/ 5241544 w 5241544"/>
              <a:gd name="connsiteY2-182" fmla="*/ 114308 h 1108948"/>
              <a:gd name="connsiteX3-183" fmla="*/ 5241544 w 5241544"/>
              <a:gd name="connsiteY3-184" fmla="*/ 830925 h 1108948"/>
              <a:gd name="connsiteX4-185" fmla="*/ 5134809 w 5241544"/>
              <a:gd name="connsiteY4-186" fmla="*/ 944942 h 1108948"/>
              <a:gd name="connsiteX5-187" fmla="*/ 2665278 w 5241544"/>
              <a:gd name="connsiteY5-188" fmla="*/ 1108850 h 1108948"/>
              <a:gd name="connsiteX6-189" fmla="*/ 2650399 w 5241544"/>
              <a:gd name="connsiteY6-190" fmla="*/ 1108862 h 1108948"/>
              <a:gd name="connsiteX7-191" fmla="*/ 106992 w 5241544"/>
              <a:gd name="connsiteY7-192" fmla="*/ 944761 h 1108948"/>
              <a:gd name="connsiteX8-193" fmla="*/ 0 w 5241544"/>
              <a:gd name="connsiteY8-194" fmla="*/ 830704 h 1108948"/>
              <a:gd name="connsiteX9-195" fmla="*/ 0 w 5241544"/>
              <a:gd name="connsiteY9-196" fmla="*/ 114271 h 1108948"/>
              <a:gd name="connsiteX10-197" fmla="*/ 114308 w 5241544"/>
              <a:gd name="connsiteY10-198" fmla="*/ 0 h 1108948"/>
              <a:gd name="connsiteX0-199" fmla="*/ 114308 w 5241544"/>
              <a:gd name="connsiteY0-200" fmla="*/ 0 h 1108947"/>
              <a:gd name="connsiteX1-201" fmla="*/ 5127236 w 5241544"/>
              <a:gd name="connsiteY1-202" fmla="*/ 0 h 1108947"/>
              <a:gd name="connsiteX2-203" fmla="*/ 5241544 w 5241544"/>
              <a:gd name="connsiteY2-204" fmla="*/ 114308 h 1108947"/>
              <a:gd name="connsiteX3-205" fmla="*/ 5241544 w 5241544"/>
              <a:gd name="connsiteY3-206" fmla="*/ 830925 h 1108947"/>
              <a:gd name="connsiteX4-207" fmla="*/ 5134809 w 5241544"/>
              <a:gd name="connsiteY4-208" fmla="*/ 944942 h 1108947"/>
              <a:gd name="connsiteX5-209" fmla="*/ 2665278 w 5241544"/>
              <a:gd name="connsiteY5-210" fmla="*/ 1108850 h 1108947"/>
              <a:gd name="connsiteX6-211" fmla="*/ 2650399 w 5241544"/>
              <a:gd name="connsiteY6-212" fmla="*/ 1108862 h 1108947"/>
              <a:gd name="connsiteX7-213" fmla="*/ 106992 w 5241544"/>
              <a:gd name="connsiteY7-214" fmla="*/ 944761 h 1108947"/>
              <a:gd name="connsiteX8-215" fmla="*/ 0 w 5241544"/>
              <a:gd name="connsiteY8-216" fmla="*/ 830704 h 1108947"/>
              <a:gd name="connsiteX9-217" fmla="*/ 0 w 5241544"/>
              <a:gd name="connsiteY9-218" fmla="*/ 114271 h 1108947"/>
              <a:gd name="connsiteX10-219" fmla="*/ 114308 w 5241544"/>
              <a:gd name="connsiteY10-220" fmla="*/ 0 h 1108947"/>
              <a:gd name="connsiteX0-221" fmla="*/ 114308 w 5241544"/>
              <a:gd name="connsiteY0-222" fmla="*/ 0 h 1109100"/>
              <a:gd name="connsiteX1-223" fmla="*/ 5127236 w 5241544"/>
              <a:gd name="connsiteY1-224" fmla="*/ 0 h 1109100"/>
              <a:gd name="connsiteX2-225" fmla="*/ 5241544 w 5241544"/>
              <a:gd name="connsiteY2-226" fmla="*/ 114308 h 1109100"/>
              <a:gd name="connsiteX3-227" fmla="*/ 5241544 w 5241544"/>
              <a:gd name="connsiteY3-228" fmla="*/ 830925 h 1109100"/>
              <a:gd name="connsiteX4-229" fmla="*/ 5134809 w 5241544"/>
              <a:gd name="connsiteY4-230" fmla="*/ 944942 h 1109100"/>
              <a:gd name="connsiteX5-231" fmla="*/ 2665278 w 5241544"/>
              <a:gd name="connsiteY5-232" fmla="*/ 1108850 h 1109100"/>
              <a:gd name="connsiteX6-233" fmla="*/ 2650399 w 5241544"/>
              <a:gd name="connsiteY6-234" fmla="*/ 1108862 h 1109100"/>
              <a:gd name="connsiteX7-235" fmla="*/ 106992 w 5241544"/>
              <a:gd name="connsiteY7-236" fmla="*/ 944761 h 1109100"/>
              <a:gd name="connsiteX8-237" fmla="*/ 0 w 5241544"/>
              <a:gd name="connsiteY8-238" fmla="*/ 830704 h 1109100"/>
              <a:gd name="connsiteX9-239" fmla="*/ 0 w 5241544"/>
              <a:gd name="connsiteY9-240" fmla="*/ 114271 h 1109100"/>
              <a:gd name="connsiteX10-241" fmla="*/ 114308 w 5241544"/>
              <a:gd name="connsiteY10-242" fmla="*/ 0 h 1109100"/>
              <a:gd name="connsiteX0-243" fmla="*/ 114308 w 5241544"/>
              <a:gd name="connsiteY0-244" fmla="*/ 0 h 1109100"/>
              <a:gd name="connsiteX1-245" fmla="*/ 5127236 w 5241544"/>
              <a:gd name="connsiteY1-246" fmla="*/ 0 h 1109100"/>
              <a:gd name="connsiteX2-247" fmla="*/ 5241544 w 5241544"/>
              <a:gd name="connsiteY2-248" fmla="*/ 114308 h 1109100"/>
              <a:gd name="connsiteX3-249" fmla="*/ 5241544 w 5241544"/>
              <a:gd name="connsiteY3-250" fmla="*/ 830925 h 1109100"/>
              <a:gd name="connsiteX4-251" fmla="*/ 5134809 w 5241544"/>
              <a:gd name="connsiteY4-252" fmla="*/ 944942 h 1109100"/>
              <a:gd name="connsiteX5-253" fmla="*/ 2665278 w 5241544"/>
              <a:gd name="connsiteY5-254" fmla="*/ 1108850 h 1109100"/>
              <a:gd name="connsiteX6-255" fmla="*/ 2650399 w 5241544"/>
              <a:gd name="connsiteY6-256" fmla="*/ 1108862 h 1109100"/>
              <a:gd name="connsiteX7-257" fmla="*/ 106992 w 5241544"/>
              <a:gd name="connsiteY7-258" fmla="*/ 944761 h 1109100"/>
              <a:gd name="connsiteX8-259" fmla="*/ 0 w 5241544"/>
              <a:gd name="connsiteY8-260" fmla="*/ 830704 h 1109100"/>
              <a:gd name="connsiteX9-261" fmla="*/ 0 w 5241544"/>
              <a:gd name="connsiteY9-262" fmla="*/ 114271 h 1109100"/>
              <a:gd name="connsiteX10-263" fmla="*/ 114308 w 5241544"/>
              <a:gd name="connsiteY10-264" fmla="*/ 0 h 1109100"/>
              <a:gd name="connsiteX0-265" fmla="*/ 114308 w 5241544"/>
              <a:gd name="connsiteY0-266" fmla="*/ 0 h 1109100"/>
              <a:gd name="connsiteX1-267" fmla="*/ 5127236 w 5241544"/>
              <a:gd name="connsiteY1-268" fmla="*/ 0 h 1109100"/>
              <a:gd name="connsiteX2-269" fmla="*/ 5241544 w 5241544"/>
              <a:gd name="connsiteY2-270" fmla="*/ 114308 h 1109100"/>
              <a:gd name="connsiteX3-271" fmla="*/ 5241544 w 5241544"/>
              <a:gd name="connsiteY3-272" fmla="*/ 830925 h 1109100"/>
              <a:gd name="connsiteX4-273" fmla="*/ 5134809 w 5241544"/>
              <a:gd name="connsiteY4-274" fmla="*/ 944942 h 1109100"/>
              <a:gd name="connsiteX5-275" fmla="*/ 2665278 w 5241544"/>
              <a:gd name="connsiteY5-276" fmla="*/ 1108850 h 1109100"/>
              <a:gd name="connsiteX6-277" fmla="*/ 2650399 w 5241544"/>
              <a:gd name="connsiteY6-278" fmla="*/ 1108862 h 1109100"/>
              <a:gd name="connsiteX7-279" fmla="*/ 106992 w 5241544"/>
              <a:gd name="connsiteY7-280" fmla="*/ 944761 h 1109100"/>
              <a:gd name="connsiteX8-281" fmla="*/ 0 w 5241544"/>
              <a:gd name="connsiteY8-282" fmla="*/ 830704 h 1109100"/>
              <a:gd name="connsiteX9-283" fmla="*/ 0 w 5241544"/>
              <a:gd name="connsiteY9-284" fmla="*/ 114271 h 1109100"/>
              <a:gd name="connsiteX10-285" fmla="*/ 114308 w 5241544"/>
              <a:gd name="connsiteY10-286" fmla="*/ 0 h 1109100"/>
              <a:gd name="connsiteX0-287" fmla="*/ 114308 w 5241544"/>
              <a:gd name="connsiteY0-288" fmla="*/ 0 h 1109100"/>
              <a:gd name="connsiteX1-289" fmla="*/ 5127236 w 5241544"/>
              <a:gd name="connsiteY1-290" fmla="*/ 0 h 1109100"/>
              <a:gd name="connsiteX2-291" fmla="*/ 5241544 w 5241544"/>
              <a:gd name="connsiteY2-292" fmla="*/ 114308 h 1109100"/>
              <a:gd name="connsiteX3-293" fmla="*/ 5241544 w 5241544"/>
              <a:gd name="connsiteY3-294" fmla="*/ 830925 h 1109100"/>
              <a:gd name="connsiteX4-295" fmla="*/ 5134809 w 5241544"/>
              <a:gd name="connsiteY4-296" fmla="*/ 944942 h 1109100"/>
              <a:gd name="connsiteX5-297" fmla="*/ 2665278 w 5241544"/>
              <a:gd name="connsiteY5-298" fmla="*/ 1108850 h 1109100"/>
              <a:gd name="connsiteX6-299" fmla="*/ 2650399 w 5241544"/>
              <a:gd name="connsiteY6-300" fmla="*/ 1108862 h 1109100"/>
              <a:gd name="connsiteX7-301" fmla="*/ 106992 w 5241544"/>
              <a:gd name="connsiteY7-302" fmla="*/ 944761 h 1109100"/>
              <a:gd name="connsiteX8-303" fmla="*/ 0 w 5241544"/>
              <a:gd name="connsiteY8-304" fmla="*/ 830704 h 1109100"/>
              <a:gd name="connsiteX9-305" fmla="*/ 0 w 5241544"/>
              <a:gd name="connsiteY9-306" fmla="*/ 114271 h 1109100"/>
              <a:gd name="connsiteX10-307" fmla="*/ 114308 w 5241544"/>
              <a:gd name="connsiteY10-308" fmla="*/ 0 h 1109100"/>
              <a:gd name="connsiteX0-309" fmla="*/ 114308 w 5241544"/>
              <a:gd name="connsiteY0-310" fmla="*/ 0 h 1109100"/>
              <a:gd name="connsiteX1-311" fmla="*/ 5127236 w 5241544"/>
              <a:gd name="connsiteY1-312" fmla="*/ 0 h 1109100"/>
              <a:gd name="connsiteX2-313" fmla="*/ 5241544 w 5241544"/>
              <a:gd name="connsiteY2-314" fmla="*/ 114308 h 1109100"/>
              <a:gd name="connsiteX3-315" fmla="*/ 5241544 w 5241544"/>
              <a:gd name="connsiteY3-316" fmla="*/ 830925 h 1109100"/>
              <a:gd name="connsiteX4-317" fmla="*/ 5134809 w 5241544"/>
              <a:gd name="connsiteY4-318" fmla="*/ 944942 h 1109100"/>
              <a:gd name="connsiteX5-319" fmla="*/ 2665278 w 5241544"/>
              <a:gd name="connsiteY5-320" fmla="*/ 1108850 h 1109100"/>
              <a:gd name="connsiteX6-321" fmla="*/ 2650399 w 5241544"/>
              <a:gd name="connsiteY6-322" fmla="*/ 1108862 h 1109100"/>
              <a:gd name="connsiteX7-323" fmla="*/ 106992 w 5241544"/>
              <a:gd name="connsiteY7-324" fmla="*/ 944761 h 1109100"/>
              <a:gd name="connsiteX8-325" fmla="*/ 0 w 5241544"/>
              <a:gd name="connsiteY8-326" fmla="*/ 830704 h 1109100"/>
              <a:gd name="connsiteX9-327" fmla="*/ 0 w 5241544"/>
              <a:gd name="connsiteY9-328" fmla="*/ 114271 h 1109100"/>
              <a:gd name="connsiteX10-329" fmla="*/ 114308 w 5241544"/>
              <a:gd name="connsiteY10-330" fmla="*/ 0 h 1109100"/>
              <a:gd name="connsiteX0-331" fmla="*/ 114308 w 5241544"/>
              <a:gd name="connsiteY0-332" fmla="*/ 0 h 1109100"/>
              <a:gd name="connsiteX1-333" fmla="*/ 5127236 w 5241544"/>
              <a:gd name="connsiteY1-334" fmla="*/ 0 h 1109100"/>
              <a:gd name="connsiteX2-335" fmla="*/ 5241544 w 5241544"/>
              <a:gd name="connsiteY2-336" fmla="*/ 114308 h 1109100"/>
              <a:gd name="connsiteX3-337" fmla="*/ 5241544 w 5241544"/>
              <a:gd name="connsiteY3-338" fmla="*/ 830925 h 1109100"/>
              <a:gd name="connsiteX4-339" fmla="*/ 5134809 w 5241544"/>
              <a:gd name="connsiteY4-340" fmla="*/ 944942 h 1109100"/>
              <a:gd name="connsiteX5-341" fmla="*/ 2665278 w 5241544"/>
              <a:gd name="connsiteY5-342" fmla="*/ 1108850 h 1109100"/>
              <a:gd name="connsiteX6-343" fmla="*/ 2650399 w 5241544"/>
              <a:gd name="connsiteY6-344" fmla="*/ 1108862 h 1109100"/>
              <a:gd name="connsiteX7-345" fmla="*/ 106992 w 5241544"/>
              <a:gd name="connsiteY7-346" fmla="*/ 944761 h 1109100"/>
              <a:gd name="connsiteX8-347" fmla="*/ 0 w 5241544"/>
              <a:gd name="connsiteY8-348" fmla="*/ 830704 h 1109100"/>
              <a:gd name="connsiteX9-349" fmla="*/ 0 w 5241544"/>
              <a:gd name="connsiteY9-350" fmla="*/ 114271 h 1109100"/>
              <a:gd name="connsiteX10-351" fmla="*/ 114308 w 5241544"/>
              <a:gd name="connsiteY10-352" fmla="*/ 0 h 1109100"/>
              <a:gd name="connsiteX0-353" fmla="*/ 114308 w 5241544"/>
              <a:gd name="connsiteY0-354" fmla="*/ 0 h 1109100"/>
              <a:gd name="connsiteX1-355" fmla="*/ 5127236 w 5241544"/>
              <a:gd name="connsiteY1-356" fmla="*/ 0 h 1109100"/>
              <a:gd name="connsiteX2-357" fmla="*/ 5241544 w 5241544"/>
              <a:gd name="connsiteY2-358" fmla="*/ 114308 h 1109100"/>
              <a:gd name="connsiteX3-359" fmla="*/ 5241544 w 5241544"/>
              <a:gd name="connsiteY3-360" fmla="*/ 830925 h 1109100"/>
              <a:gd name="connsiteX4-361" fmla="*/ 5134809 w 5241544"/>
              <a:gd name="connsiteY4-362" fmla="*/ 944942 h 1109100"/>
              <a:gd name="connsiteX5-363" fmla="*/ 2665278 w 5241544"/>
              <a:gd name="connsiteY5-364" fmla="*/ 1108850 h 1109100"/>
              <a:gd name="connsiteX6-365" fmla="*/ 2650399 w 5241544"/>
              <a:gd name="connsiteY6-366" fmla="*/ 1108862 h 1109100"/>
              <a:gd name="connsiteX7-367" fmla="*/ 106992 w 5241544"/>
              <a:gd name="connsiteY7-368" fmla="*/ 944761 h 1109100"/>
              <a:gd name="connsiteX8-369" fmla="*/ 0 w 5241544"/>
              <a:gd name="connsiteY8-370" fmla="*/ 830704 h 1109100"/>
              <a:gd name="connsiteX9-371" fmla="*/ 0 w 5241544"/>
              <a:gd name="connsiteY9-372" fmla="*/ 114271 h 1109100"/>
              <a:gd name="connsiteX10-373" fmla="*/ 114308 w 5241544"/>
              <a:gd name="connsiteY10-374" fmla="*/ 0 h 1109100"/>
              <a:gd name="connsiteX0-375" fmla="*/ 114308 w 5241544"/>
              <a:gd name="connsiteY0-376" fmla="*/ 0 h 1109100"/>
              <a:gd name="connsiteX1-377" fmla="*/ 5127236 w 5241544"/>
              <a:gd name="connsiteY1-378" fmla="*/ 0 h 1109100"/>
              <a:gd name="connsiteX2-379" fmla="*/ 5241544 w 5241544"/>
              <a:gd name="connsiteY2-380" fmla="*/ 114308 h 1109100"/>
              <a:gd name="connsiteX3-381" fmla="*/ 5241544 w 5241544"/>
              <a:gd name="connsiteY3-382" fmla="*/ 830925 h 1109100"/>
              <a:gd name="connsiteX4-383" fmla="*/ 5134809 w 5241544"/>
              <a:gd name="connsiteY4-384" fmla="*/ 944942 h 1109100"/>
              <a:gd name="connsiteX5-385" fmla="*/ 2665278 w 5241544"/>
              <a:gd name="connsiteY5-386" fmla="*/ 1108850 h 1109100"/>
              <a:gd name="connsiteX6-387" fmla="*/ 2650399 w 5241544"/>
              <a:gd name="connsiteY6-388" fmla="*/ 1108862 h 1109100"/>
              <a:gd name="connsiteX7-389" fmla="*/ 106992 w 5241544"/>
              <a:gd name="connsiteY7-390" fmla="*/ 944761 h 1109100"/>
              <a:gd name="connsiteX8-391" fmla="*/ 0 w 5241544"/>
              <a:gd name="connsiteY8-392" fmla="*/ 830704 h 1109100"/>
              <a:gd name="connsiteX9-393" fmla="*/ 0 w 5241544"/>
              <a:gd name="connsiteY9-394" fmla="*/ 114271 h 1109100"/>
              <a:gd name="connsiteX10-395" fmla="*/ 114308 w 5241544"/>
              <a:gd name="connsiteY10-396" fmla="*/ 0 h 11091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5241544" h="1109100">
                <a:moveTo>
                  <a:pt x="114308" y="0"/>
                </a:moveTo>
                <a:cubicBezTo>
                  <a:pt x="181267" y="0"/>
                  <a:pt x="5060277" y="0"/>
                  <a:pt x="5127236" y="0"/>
                </a:cubicBezTo>
                <a:cubicBezTo>
                  <a:pt x="5194195" y="0"/>
                  <a:pt x="5241544" y="47349"/>
                  <a:pt x="5241544" y="114308"/>
                </a:cubicBezTo>
                <a:cubicBezTo>
                  <a:pt x="5241544" y="181267"/>
                  <a:pt x="5241544" y="767434"/>
                  <a:pt x="5241544" y="830925"/>
                </a:cubicBezTo>
                <a:cubicBezTo>
                  <a:pt x="5241544" y="894416"/>
                  <a:pt x="5198160" y="940737"/>
                  <a:pt x="5134809" y="944942"/>
                </a:cubicBezTo>
                <a:cubicBezTo>
                  <a:pt x="5071457" y="949147"/>
                  <a:pt x="2670243" y="1108521"/>
                  <a:pt x="2665278" y="1108850"/>
                </a:cubicBezTo>
                <a:cubicBezTo>
                  <a:pt x="2660313" y="1109180"/>
                  <a:pt x="2655364" y="1109184"/>
                  <a:pt x="2650399" y="1108862"/>
                </a:cubicBezTo>
                <a:cubicBezTo>
                  <a:pt x="2645433" y="1108542"/>
                  <a:pt x="170439" y="948855"/>
                  <a:pt x="106992" y="944761"/>
                </a:cubicBezTo>
                <a:cubicBezTo>
                  <a:pt x="43545" y="940667"/>
                  <a:pt x="0" y="894283"/>
                  <a:pt x="0" y="830704"/>
                </a:cubicBezTo>
                <a:cubicBezTo>
                  <a:pt x="0" y="767125"/>
                  <a:pt x="0" y="181230"/>
                  <a:pt x="0" y="114271"/>
                </a:cubicBezTo>
                <a:cubicBezTo>
                  <a:pt x="0" y="47312"/>
                  <a:pt x="47349" y="0"/>
                  <a:pt x="114308" y="0"/>
                </a:cubicBezTo>
                <a:close/>
              </a:path>
            </a:pathLst>
          </a:custGeom>
          <a:noFill/>
          <a:ln w="12700">
            <a:gradFill>
              <a:gsLst>
                <a:gs pos="100000">
                  <a:schemeClr val="accent1">
                    <a:lumMod val="40000"/>
                    <a:lumOff val="60000"/>
                    <a:alpha val="85000"/>
                  </a:schemeClr>
                </a:gs>
                <a:gs pos="0">
                  <a:schemeClr val="accent1">
                    <a:lumMod val="20000"/>
                    <a:lumOff val="80000"/>
                    <a:alpha val="0"/>
                  </a:schemeClr>
                </a:gs>
              </a:gsLst>
              <a:lin ang="54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08000" tIns="0" rIns="108000" bIns="432000" numCol="1" spcCol="0" rtlCol="0" fromWordArt="0" anchor="b" anchorCtr="1" forceAA="0" compatLnSpc="1">
            <a:noAutofit/>
          </a:bodyPr>
          <a:lstStyle/>
          <a:p>
            <a:pPr indent="0" fontAlgn="auto">
              <a:lnSpc>
                <a:spcPct val="100000"/>
              </a:lnSpc>
              <a:spcBef>
                <a:spcPct val="0"/>
              </a:spcBef>
              <a:spcAft>
                <a:spcPct val="0"/>
              </a:spcAft>
              <a:buFont typeface="Wingdings" panose="05000000000000000000" charset="0"/>
              <a:buNone/>
            </a:pPr>
            <a:r>
              <a:rPr lang="en-US" altLang="zh-CN" sz="2000" dirty="0">
                <a:ln>
                  <a:noFill/>
                  <a:prstDash val="sysDot"/>
                </a:ln>
                <a:solidFill>
                  <a:schemeClr val="tx1">
                    <a:lumMod val="85000"/>
                    <a:lumOff val="15000"/>
                  </a:schemeClr>
                </a:solidFill>
                <a:latin typeface="+mn-ea"/>
                <a:cs typeface="+mn-ea"/>
                <a:sym typeface="+mn-ea"/>
              </a:rPr>
              <a:t>1.</a:t>
            </a:r>
            <a:r>
              <a:rPr lang="zh-CN" altLang="en-US" sz="2000" dirty="0">
                <a:ln>
                  <a:noFill/>
                  <a:prstDash val="sysDot"/>
                </a:ln>
                <a:solidFill>
                  <a:schemeClr val="tx1">
                    <a:lumMod val="85000"/>
                    <a:lumOff val="15000"/>
                  </a:schemeClr>
                </a:solidFill>
                <a:latin typeface="+mn-ea"/>
                <a:cs typeface="+mn-ea"/>
                <a:sym typeface="+mn-ea"/>
              </a:rPr>
              <a:t>简单分组</a:t>
            </a:r>
            <a:endParaRPr lang="zh-CN" altLang="en-US" sz="2000" dirty="0">
              <a:ln>
                <a:noFill/>
                <a:prstDash val="sysDot"/>
              </a:ln>
              <a:solidFill>
                <a:schemeClr val="tx1">
                  <a:lumMod val="85000"/>
                  <a:lumOff val="15000"/>
                </a:schemeClr>
              </a:solidFill>
              <a:latin typeface="+mn-ea"/>
              <a:cs typeface="+mn-ea"/>
              <a:sym typeface="+mn-ea"/>
            </a:endParaRPr>
          </a:p>
          <a:p>
            <a:pPr indent="0" fontAlgn="auto">
              <a:lnSpc>
                <a:spcPct val="100000"/>
              </a:lnSpc>
              <a:spcBef>
                <a:spcPct val="0"/>
              </a:spcBef>
              <a:spcAft>
                <a:spcPct val="0"/>
              </a:spcAft>
            </a:pPr>
            <a:r>
              <a:rPr lang="zh-CN" altLang="en-US" sz="2000" dirty="0">
                <a:ln>
                  <a:noFill/>
                  <a:prstDash val="sysDot"/>
                </a:ln>
                <a:solidFill>
                  <a:schemeClr val="tx1">
                    <a:lumMod val="85000"/>
                    <a:lumOff val="15000"/>
                  </a:schemeClr>
                </a:solidFill>
                <a:latin typeface="+mn-ea"/>
                <a:cs typeface="+mn-ea"/>
                <a:sym typeface="+mn-ea"/>
              </a:rPr>
              <a:t>简单分组是指按一个标志进行分组，只反映总体某一方面的数量状况和结构特征。</a:t>
            </a:r>
            <a:endParaRPr lang="zh-CN" altLang="en-US" sz="2000" dirty="0">
              <a:ln>
                <a:noFill/>
                <a:prstDash val="sysDot"/>
              </a:ln>
              <a:solidFill>
                <a:schemeClr val="tx1">
                  <a:lumMod val="85000"/>
                  <a:lumOff val="15000"/>
                </a:schemeClr>
              </a:solidFill>
              <a:latin typeface="+mn-ea"/>
              <a:cs typeface="+mn-ea"/>
              <a:sym typeface="+mn-ea"/>
            </a:endParaRPr>
          </a:p>
        </p:txBody>
      </p:sp>
      <p:sp>
        <p:nvSpPr>
          <p:cNvPr id="34" name="对象7"/>
          <p:cNvSpPr/>
          <p:nvPr>
            <p:custDataLst>
              <p:tags r:id="rId5"/>
            </p:custDataLst>
          </p:nvPr>
        </p:nvSpPr>
        <p:spPr>
          <a:xfrm>
            <a:off x="5765165" y="2950211"/>
            <a:ext cx="635932" cy="635932"/>
          </a:xfrm>
          <a:prstGeom prst="ellipse">
            <a:avLst/>
          </a:prstGeom>
          <a:gradFill>
            <a:gsLst>
              <a:gs pos="47000">
                <a:schemeClr val="accent1">
                  <a:alpha val="100000"/>
                </a:schemeClr>
              </a:gs>
              <a:gs pos="0">
                <a:schemeClr val="accent1">
                  <a:lumMod val="25000"/>
                  <a:lumOff val="75000"/>
                  <a:alpha val="100000"/>
                </a:schemeClr>
              </a:gs>
              <a:gs pos="100000">
                <a:schemeClr val="accent1">
                  <a:lumMod val="85000"/>
                  <a:alpha val="100000"/>
                </a:schemeClr>
              </a:gs>
            </a:gsLst>
            <a:lin ang="2700000" scaled="1"/>
          </a:gradFill>
          <a:ln>
            <a:noFill/>
          </a:ln>
          <a:effectLst/>
        </p:spPr>
        <p:txBody>
          <a:bodyPr wrap="square" lIns="0" tIns="0" rIns="0" bIns="0" anchor="ctr" anchorCtr="1">
            <a:noAutofit/>
          </a:bodyPr>
          <a:lstStyle/>
          <a:p>
            <a:pPr lvl="0" algn="ctr">
              <a:buClrTx/>
              <a:buSzTx/>
              <a:buFontTx/>
            </a:pPr>
            <a:r>
              <a:rPr lang="en-US" b="1">
                <a:solidFill>
                  <a:schemeClr val="lt1"/>
                </a:solidFill>
                <a:latin typeface="+mn-ea"/>
                <a:cs typeface="+mn-ea"/>
                <a:sym typeface="+mn-ea"/>
              </a:rPr>
              <a:t>01</a:t>
            </a:r>
            <a:endParaRPr lang="en-US" b="1">
              <a:solidFill>
                <a:schemeClr val="lt1"/>
              </a:solidFill>
              <a:latin typeface="+mn-ea"/>
              <a:cs typeface="+mn-ea"/>
              <a:sym typeface="+mn-ea"/>
            </a:endParaRPr>
          </a:p>
        </p:txBody>
      </p:sp>
      <p:sp>
        <p:nvSpPr>
          <p:cNvPr id="35" name="对象7"/>
          <p:cNvSpPr/>
          <p:nvPr>
            <p:custDataLst>
              <p:tags r:id="rId6"/>
            </p:custDataLst>
          </p:nvPr>
        </p:nvSpPr>
        <p:spPr>
          <a:xfrm>
            <a:off x="7279640" y="5399406"/>
            <a:ext cx="635932" cy="635932"/>
          </a:xfrm>
          <a:prstGeom prst="ellipse">
            <a:avLst/>
          </a:prstGeom>
          <a:gradFill>
            <a:gsLst>
              <a:gs pos="47000">
                <a:schemeClr val="accent2">
                  <a:alpha val="100000"/>
                </a:schemeClr>
              </a:gs>
              <a:gs pos="0">
                <a:schemeClr val="accent2">
                  <a:lumMod val="25000"/>
                  <a:lumOff val="75000"/>
                  <a:alpha val="100000"/>
                </a:schemeClr>
              </a:gs>
              <a:gs pos="100000">
                <a:schemeClr val="accent2">
                  <a:lumMod val="85000"/>
                  <a:alpha val="100000"/>
                </a:schemeClr>
              </a:gs>
            </a:gsLst>
            <a:lin ang="2700000" scaled="1"/>
          </a:gradFill>
          <a:ln>
            <a:noFill/>
          </a:ln>
          <a:effectLst/>
        </p:spPr>
        <p:txBody>
          <a:bodyPr wrap="square" lIns="0" tIns="0" rIns="0" bIns="0" anchor="ctr" anchorCtr="1">
            <a:noAutofit/>
          </a:bodyPr>
          <a:lstStyle/>
          <a:p>
            <a:pPr lvl="0" algn="ctr">
              <a:buClrTx/>
              <a:buSzTx/>
              <a:buFontTx/>
            </a:pPr>
            <a:r>
              <a:rPr lang="en-US" b="1">
                <a:solidFill>
                  <a:schemeClr val="lt1"/>
                </a:solidFill>
                <a:latin typeface="+mn-ea"/>
                <a:cs typeface="+mn-ea"/>
                <a:sym typeface="+mn-ea"/>
              </a:rPr>
              <a:t>03</a:t>
            </a:r>
            <a:endParaRPr lang="en-US" b="1">
              <a:solidFill>
                <a:schemeClr val="lt1"/>
              </a:solidFill>
              <a:latin typeface="+mn-ea"/>
              <a:cs typeface="+mn-ea"/>
              <a:sym typeface="+mn-ea"/>
            </a:endParaRPr>
          </a:p>
        </p:txBody>
      </p:sp>
      <p:sp>
        <p:nvSpPr>
          <p:cNvPr id="36" name="任意多边形: 形状 21"/>
          <p:cNvSpPr/>
          <p:nvPr>
            <p:custDataLst>
              <p:tags r:id="rId7"/>
            </p:custDataLst>
          </p:nvPr>
        </p:nvSpPr>
        <p:spPr>
          <a:xfrm>
            <a:off x="5124450" y="3813811"/>
            <a:ext cx="1936209" cy="1690968"/>
          </a:xfrm>
          <a:custGeom>
            <a:avLst/>
            <a:gdLst>
              <a:gd name="connsiteX0" fmla="*/ 3728 w 1924219"/>
              <a:gd name="connsiteY0" fmla="*/ 1652803 h 1690968"/>
              <a:gd name="connsiteX1" fmla="*/ 3842 w 1924219"/>
              <a:gd name="connsiteY1" fmla="*/ 1576538 h 1690968"/>
              <a:gd name="connsiteX2" fmla="*/ 896208 w 1924219"/>
              <a:gd name="connsiteY2" fmla="*/ 37976 h 1690968"/>
              <a:gd name="connsiteX3" fmla="*/ 962130 w 1924219"/>
              <a:gd name="connsiteY3" fmla="*/ 0 h 1690968"/>
              <a:gd name="connsiteX4" fmla="*/ 1028046 w 1924219"/>
              <a:gd name="connsiteY4" fmla="*/ 37970 h 1690968"/>
              <a:gd name="connsiteX5" fmla="*/ 1920411 w 1924219"/>
              <a:gd name="connsiteY5" fmla="*/ 1576532 h 1690968"/>
              <a:gd name="connsiteX6" fmla="*/ 1920529 w 1924219"/>
              <a:gd name="connsiteY6" fmla="*/ 1652803 h 1690968"/>
              <a:gd name="connsiteX7" fmla="*/ 1854500 w 1924219"/>
              <a:gd name="connsiteY7" fmla="*/ 1690968 h 1690968"/>
              <a:gd name="connsiteX8" fmla="*/ 69796 w 1924219"/>
              <a:gd name="connsiteY8" fmla="*/ 1690968 h 1690968"/>
              <a:gd name="connsiteX9" fmla="*/ 3728 w 1924219"/>
              <a:gd name="connsiteY9" fmla="*/ 1652803 h 1690968"/>
              <a:gd name="connsiteX0-1" fmla="*/ 9705 w 1930196"/>
              <a:gd name="connsiteY0-2" fmla="*/ 1652803 h 1690968"/>
              <a:gd name="connsiteX1-3" fmla="*/ 9819 w 1930196"/>
              <a:gd name="connsiteY1-4" fmla="*/ 1576538 h 1690968"/>
              <a:gd name="connsiteX2-5" fmla="*/ 902185 w 1930196"/>
              <a:gd name="connsiteY2-6" fmla="*/ 37976 h 1690968"/>
              <a:gd name="connsiteX3-7" fmla="*/ 968107 w 1930196"/>
              <a:gd name="connsiteY3-8" fmla="*/ 0 h 1690968"/>
              <a:gd name="connsiteX4-9" fmla="*/ 1034023 w 1930196"/>
              <a:gd name="connsiteY4-10" fmla="*/ 37970 h 1690968"/>
              <a:gd name="connsiteX5-11" fmla="*/ 1926388 w 1930196"/>
              <a:gd name="connsiteY5-12" fmla="*/ 1576532 h 1690968"/>
              <a:gd name="connsiteX6-13" fmla="*/ 1926506 w 1930196"/>
              <a:gd name="connsiteY6-14" fmla="*/ 1652803 h 1690968"/>
              <a:gd name="connsiteX7-15" fmla="*/ 1860477 w 1930196"/>
              <a:gd name="connsiteY7-16" fmla="*/ 1690968 h 1690968"/>
              <a:gd name="connsiteX8-17" fmla="*/ 75773 w 1930196"/>
              <a:gd name="connsiteY8-18" fmla="*/ 1690968 h 1690968"/>
              <a:gd name="connsiteX9-19" fmla="*/ 9705 w 1930196"/>
              <a:gd name="connsiteY9-20" fmla="*/ 1652803 h 1690968"/>
              <a:gd name="connsiteX0-21" fmla="*/ 9705 w 1930196"/>
              <a:gd name="connsiteY0-22" fmla="*/ 1652803 h 1690968"/>
              <a:gd name="connsiteX1-23" fmla="*/ 9819 w 1930196"/>
              <a:gd name="connsiteY1-24" fmla="*/ 1576538 h 1690968"/>
              <a:gd name="connsiteX2-25" fmla="*/ 902185 w 1930196"/>
              <a:gd name="connsiteY2-26" fmla="*/ 37976 h 1690968"/>
              <a:gd name="connsiteX3-27" fmla="*/ 968107 w 1930196"/>
              <a:gd name="connsiteY3-28" fmla="*/ 0 h 1690968"/>
              <a:gd name="connsiteX4-29" fmla="*/ 1034023 w 1930196"/>
              <a:gd name="connsiteY4-30" fmla="*/ 37970 h 1690968"/>
              <a:gd name="connsiteX5-31" fmla="*/ 1926388 w 1930196"/>
              <a:gd name="connsiteY5-32" fmla="*/ 1576532 h 1690968"/>
              <a:gd name="connsiteX6-33" fmla="*/ 1926506 w 1930196"/>
              <a:gd name="connsiteY6-34" fmla="*/ 1652803 h 1690968"/>
              <a:gd name="connsiteX7-35" fmla="*/ 1860477 w 1930196"/>
              <a:gd name="connsiteY7-36" fmla="*/ 1690968 h 1690968"/>
              <a:gd name="connsiteX8-37" fmla="*/ 75773 w 1930196"/>
              <a:gd name="connsiteY8-38" fmla="*/ 1690968 h 1690968"/>
              <a:gd name="connsiteX9-39" fmla="*/ 9705 w 1930196"/>
              <a:gd name="connsiteY9-40" fmla="*/ 1652803 h 1690968"/>
              <a:gd name="connsiteX0-41" fmla="*/ 9705 w 1930196"/>
              <a:gd name="connsiteY0-42" fmla="*/ 1652803 h 1690968"/>
              <a:gd name="connsiteX1-43" fmla="*/ 9819 w 1930196"/>
              <a:gd name="connsiteY1-44" fmla="*/ 1576538 h 1690968"/>
              <a:gd name="connsiteX2-45" fmla="*/ 902185 w 1930196"/>
              <a:gd name="connsiteY2-46" fmla="*/ 37976 h 1690968"/>
              <a:gd name="connsiteX3-47" fmla="*/ 968107 w 1930196"/>
              <a:gd name="connsiteY3-48" fmla="*/ 0 h 1690968"/>
              <a:gd name="connsiteX4-49" fmla="*/ 1034023 w 1930196"/>
              <a:gd name="connsiteY4-50" fmla="*/ 37970 h 1690968"/>
              <a:gd name="connsiteX5-51" fmla="*/ 1926388 w 1930196"/>
              <a:gd name="connsiteY5-52" fmla="*/ 1576532 h 1690968"/>
              <a:gd name="connsiteX6-53" fmla="*/ 1926506 w 1930196"/>
              <a:gd name="connsiteY6-54" fmla="*/ 1652803 h 1690968"/>
              <a:gd name="connsiteX7-55" fmla="*/ 1860477 w 1930196"/>
              <a:gd name="connsiteY7-56" fmla="*/ 1690968 h 1690968"/>
              <a:gd name="connsiteX8-57" fmla="*/ 75773 w 1930196"/>
              <a:gd name="connsiteY8-58" fmla="*/ 1690968 h 1690968"/>
              <a:gd name="connsiteX9-59" fmla="*/ 9705 w 1930196"/>
              <a:gd name="connsiteY9-60" fmla="*/ 1652803 h 1690968"/>
              <a:gd name="connsiteX0-61" fmla="*/ 9705 w 1930196"/>
              <a:gd name="connsiteY0-62" fmla="*/ 1652803 h 1690968"/>
              <a:gd name="connsiteX1-63" fmla="*/ 9819 w 1930196"/>
              <a:gd name="connsiteY1-64" fmla="*/ 1576538 h 1690968"/>
              <a:gd name="connsiteX2-65" fmla="*/ 902185 w 1930196"/>
              <a:gd name="connsiteY2-66" fmla="*/ 37976 h 1690968"/>
              <a:gd name="connsiteX3-67" fmla="*/ 968107 w 1930196"/>
              <a:gd name="connsiteY3-68" fmla="*/ 0 h 1690968"/>
              <a:gd name="connsiteX4-69" fmla="*/ 1034023 w 1930196"/>
              <a:gd name="connsiteY4-70" fmla="*/ 37970 h 1690968"/>
              <a:gd name="connsiteX5-71" fmla="*/ 1926388 w 1930196"/>
              <a:gd name="connsiteY5-72" fmla="*/ 1576532 h 1690968"/>
              <a:gd name="connsiteX6-73" fmla="*/ 1926506 w 1930196"/>
              <a:gd name="connsiteY6-74" fmla="*/ 1652803 h 1690968"/>
              <a:gd name="connsiteX7-75" fmla="*/ 1860477 w 1930196"/>
              <a:gd name="connsiteY7-76" fmla="*/ 1690968 h 1690968"/>
              <a:gd name="connsiteX8-77" fmla="*/ 75773 w 1930196"/>
              <a:gd name="connsiteY8-78" fmla="*/ 1690968 h 1690968"/>
              <a:gd name="connsiteX9-79" fmla="*/ 9705 w 1930196"/>
              <a:gd name="connsiteY9-80" fmla="*/ 1652803 h 1690968"/>
              <a:gd name="connsiteX0-81" fmla="*/ 9705 w 1930196"/>
              <a:gd name="connsiteY0-82" fmla="*/ 1652803 h 1690968"/>
              <a:gd name="connsiteX1-83" fmla="*/ 9819 w 1930196"/>
              <a:gd name="connsiteY1-84" fmla="*/ 1576538 h 1690968"/>
              <a:gd name="connsiteX2-85" fmla="*/ 902185 w 1930196"/>
              <a:gd name="connsiteY2-86" fmla="*/ 37976 h 1690968"/>
              <a:gd name="connsiteX3-87" fmla="*/ 968107 w 1930196"/>
              <a:gd name="connsiteY3-88" fmla="*/ 0 h 1690968"/>
              <a:gd name="connsiteX4-89" fmla="*/ 1034023 w 1930196"/>
              <a:gd name="connsiteY4-90" fmla="*/ 37970 h 1690968"/>
              <a:gd name="connsiteX5-91" fmla="*/ 1926388 w 1930196"/>
              <a:gd name="connsiteY5-92" fmla="*/ 1576532 h 1690968"/>
              <a:gd name="connsiteX6-93" fmla="*/ 1926506 w 1930196"/>
              <a:gd name="connsiteY6-94" fmla="*/ 1652803 h 1690968"/>
              <a:gd name="connsiteX7-95" fmla="*/ 1860477 w 1930196"/>
              <a:gd name="connsiteY7-96" fmla="*/ 1690968 h 1690968"/>
              <a:gd name="connsiteX8-97" fmla="*/ 75773 w 1930196"/>
              <a:gd name="connsiteY8-98" fmla="*/ 1690968 h 1690968"/>
              <a:gd name="connsiteX9-99" fmla="*/ 9705 w 1930196"/>
              <a:gd name="connsiteY9-100" fmla="*/ 1652803 h 1690968"/>
              <a:gd name="connsiteX0-101" fmla="*/ 9705 w 1930196"/>
              <a:gd name="connsiteY0-102" fmla="*/ 1652803 h 1690968"/>
              <a:gd name="connsiteX1-103" fmla="*/ 9819 w 1930196"/>
              <a:gd name="connsiteY1-104" fmla="*/ 1576538 h 1690968"/>
              <a:gd name="connsiteX2-105" fmla="*/ 902185 w 1930196"/>
              <a:gd name="connsiteY2-106" fmla="*/ 37976 h 1690968"/>
              <a:gd name="connsiteX3-107" fmla="*/ 968107 w 1930196"/>
              <a:gd name="connsiteY3-108" fmla="*/ 0 h 1690968"/>
              <a:gd name="connsiteX4-109" fmla="*/ 1034023 w 1930196"/>
              <a:gd name="connsiteY4-110" fmla="*/ 37970 h 1690968"/>
              <a:gd name="connsiteX5-111" fmla="*/ 1926388 w 1930196"/>
              <a:gd name="connsiteY5-112" fmla="*/ 1576532 h 1690968"/>
              <a:gd name="connsiteX6-113" fmla="*/ 1926506 w 1930196"/>
              <a:gd name="connsiteY6-114" fmla="*/ 1652803 h 1690968"/>
              <a:gd name="connsiteX7-115" fmla="*/ 1860477 w 1930196"/>
              <a:gd name="connsiteY7-116" fmla="*/ 1690968 h 1690968"/>
              <a:gd name="connsiteX8-117" fmla="*/ 75773 w 1930196"/>
              <a:gd name="connsiteY8-118" fmla="*/ 1690968 h 1690968"/>
              <a:gd name="connsiteX9-119" fmla="*/ 9705 w 1930196"/>
              <a:gd name="connsiteY9-120" fmla="*/ 1652803 h 1690968"/>
              <a:gd name="connsiteX0-121" fmla="*/ 9705 w 1930196"/>
              <a:gd name="connsiteY0-122" fmla="*/ 1652803 h 1690968"/>
              <a:gd name="connsiteX1-123" fmla="*/ 9819 w 1930196"/>
              <a:gd name="connsiteY1-124" fmla="*/ 1576538 h 1690968"/>
              <a:gd name="connsiteX2-125" fmla="*/ 902185 w 1930196"/>
              <a:gd name="connsiteY2-126" fmla="*/ 37976 h 1690968"/>
              <a:gd name="connsiteX3-127" fmla="*/ 968107 w 1930196"/>
              <a:gd name="connsiteY3-128" fmla="*/ 0 h 1690968"/>
              <a:gd name="connsiteX4-129" fmla="*/ 1034023 w 1930196"/>
              <a:gd name="connsiteY4-130" fmla="*/ 37970 h 1690968"/>
              <a:gd name="connsiteX5-131" fmla="*/ 1926388 w 1930196"/>
              <a:gd name="connsiteY5-132" fmla="*/ 1576532 h 1690968"/>
              <a:gd name="connsiteX6-133" fmla="*/ 1926506 w 1930196"/>
              <a:gd name="connsiteY6-134" fmla="*/ 1652803 h 1690968"/>
              <a:gd name="connsiteX7-135" fmla="*/ 1860477 w 1930196"/>
              <a:gd name="connsiteY7-136" fmla="*/ 1690968 h 1690968"/>
              <a:gd name="connsiteX8-137" fmla="*/ 75773 w 1930196"/>
              <a:gd name="connsiteY8-138" fmla="*/ 1690968 h 1690968"/>
              <a:gd name="connsiteX9-139" fmla="*/ 9705 w 1930196"/>
              <a:gd name="connsiteY9-140" fmla="*/ 1652803 h 1690968"/>
              <a:gd name="connsiteX0-141" fmla="*/ 9705 w 1930196"/>
              <a:gd name="connsiteY0-142" fmla="*/ 1652803 h 1690968"/>
              <a:gd name="connsiteX1-143" fmla="*/ 9819 w 1930196"/>
              <a:gd name="connsiteY1-144" fmla="*/ 1576538 h 1690968"/>
              <a:gd name="connsiteX2-145" fmla="*/ 902185 w 1930196"/>
              <a:gd name="connsiteY2-146" fmla="*/ 37976 h 1690968"/>
              <a:gd name="connsiteX3-147" fmla="*/ 968107 w 1930196"/>
              <a:gd name="connsiteY3-148" fmla="*/ 0 h 1690968"/>
              <a:gd name="connsiteX4-149" fmla="*/ 1034023 w 1930196"/>
              <a:gd name="connsiteY4-150" fmla="*/ 37970 h 1690968"/>
              <a:gd name="connsiteX5-151" fmla="*/ 1926388 w 1930196"/>
              <a:gd name="connsiteY5-152" fmla="*/ 1576532 h 1690968"/>
              <a:gd name="connsiteX6-153" fmla="*/ 1926506 w 1930196"/>
              <a:gd name="connsiteY6-154" fmla="*/ 1652803 h 1690968"/>
              <a:gd name="connsiteX7-155" fmla="*/ 1860477 w 1930196"/>
              <a:gd name="connsiteY7-156" fmla="*/ 1690968 h 1690968"/>
              <a:gd name="connsiteX8-157" fmla="*/ 75773 w 1930196"/>
              <a:gd name="connsiteY8-158" fmla="*/ 1690968 h 1690968"/>
              <a:gd name="connsiteX9-159" fmla="*/ 9705 w 1930196"/>
              <a:gd name="connsiteY9-160" fmla="*/ 1652803 h 1690968"/>
              <a:gd name="connsiteX0-161" fmla="*/ 9705 w 1930196"/>
              <a:gd name="connsiteY0-162" fmla="*/ 1652803 h 1690968"/>
              <a:gd name="connsiteX1-163" fmla="*/ 9819 w 1930196"/>
              <a:gd name="connsiteY1-164" fmla="*/ 1576538 h 1690968"/>
              <a:gd name="connsiteX2-165" fmla="*/ 902185 w 1930196"/>
              <a:gd name="connsiteY2-166" fmla="*/ 37976 h 1690968"/>
              <a:gd name="connsiteX3-167" fmla="*/ 968107 w 1930196"/>
              <a:gd name="connsiteY3-168" fmla="*/ 0 h 1690968"/>
              <a:gd name="connsiteX4-169" fmla="*/ 1034023 w 1930196"/>
              <a:gd name="connsiteY4-170" fmla="*/ 37970 h 1690968"/>
              <a:gd name="connsiteX5-171" fmla="*/ 1926388 w 1930196"/>
              <a:gd name="connsiteY5-172" fmla="*/ 1576532 h 1690968"/>
              <a:gd name="connsiteX6-173" fmla="*/ 1926506 w 1930196"/>
              <a:gd name="connsiteY6-174" fmla="*/ 1652803 h 1690968"/>
              <a:gd name="connsiteX7-175" fmla="*/ 1860477 w 1930196"/>
              <a:gd name="connsiteY7-176" fmla="*/ 1690968 h 1690968"/>
              <a:gd name="connsiteX8-177" fmla="*/ 75773 w 1930196"/>
              <a:gd name="connsiteY8-178" fmla="*/ 1690968 h 1690968"/>
              <a:gd name="connsiteX9-179" fmla="*/ 9705 w 1930196"/>
              <a:gd name="connsiteY9-180" fmla="*/ 1652803 h 1690968"/>
              <a:gd name="connsiteX0-181" fmla="*/ 9705 w 1930175"/>
              <a:gd name="connsiteY0-182" fmla="*/ 1652803 h 1690968"/>
              <a:gd name="connsiteX1-183" fmla="*/ 9819 w 1930175"/>
              <a:gd name="connsiteY1-184" fmla="*/ 1576538 h 1690968"/>
              <a:gd name="connsiteX2-185" fmla="*/ 902185 w 1930175"/>
              <a:gd name="connsiteY2-186" fmla="*/ 37976 h 1690968"/>
              <a:gd name="connsiteX3-187" fmla="*/ 968107 w 1930175"/>
              <a:gd name="connsiteY3-188" fmla="*/ 0 h 1690968"/>
              <a:gd name="connsiteX4-189" fmla="*/ 1034023 w 1930175"/>
              <a:gd name="connsiteY4-190" fmla="*/ 37970 h 1690968"/>
              <a:gd name="connsiteX5-191" fmla="*/ 1926388 w 1930175"/>
              <a:gd name="connsiteY5-192" fmla="*/ 1576532 h 1690968"/>
              <a:gd name="connsiteX6-193" fmla="*/ 1926506 w 1930175"/>
              <a:gd name="connsiteY6-194" fmla="*/ 1652803 h 1690968"/>
              <a:gd name="connsiteX7-195" fmla="*/ 1860477 w 1930175"/>
              <a:gd name="connsiteY7-196" fmla="*/ 1690968 h 1690968"/>
              <a:gd name="connsiteX8-197" fmla="*/ 75773 w 1930175"/>
              <a:gd name="connsiteY8-198" fmla="*/ 1690968 h 1690968"/>
              <a:gd name="connsiteX9-199" fmla="*/ 9705 w 1930175"/>
              <a:gd name="connsiteY9-200" fmla="*/ 1652803 h 1690968"/>
              <a:gd name="connsiteX0-201" fmla="*/ 9705 w 1936209"/>
              <a:gd name="connsiteY0-202" fmla="*/ 1652803 h 1690968"/>
              <a:gd name="connsiteX1-203" fmla="*/ 9819 w 1936209"/>
              <a:gd name="connsiteY1-204" fmla="*/ 1576538 h 1690968"/>
              <a:gd name="connsiteX2-205" fmla="*/ 902185 w 1936209"/>
              <a:gd name="connsiteY2-206" fmla="*/ 37976 h 1690968"/>
              <a:gd name="connsiteX3-207" fmla="*/ 968107 w 1936209"/>
              <a:gd name="connsiteY3-208" fmla="*/ 0 h 1690968"/>
              <a:gd name="connsiteX4-209" fmla="*/ 1034023 w 1936209"/>
              <a:gd name="connsiteY4-210" fmla="*/ 37970 h 1690968"/>
              <a:gd name="connsiteX5-211" fmla="*/ 1926388 w 1936209"/>
              <a:gd name="connsiteY5-212" fmla="*/ 1576532 h 1690968"/>
              <a:gd name="connsiteX6-213" fmla="*/ 1926506 w 1936209"/>
              <a:gd name="connsiteY6-214" fmla="*/ 1652803 h 1690968"/>
              <a:gd name="connsiteX7-215" fmla="*/ 1860477 w 1936209"/>
              <a:gd name="connsiteY7-216" fmla="*/ 1690968 h 1690968"/>
              <a:gd name="connsiteX8-217" fmla="*/ 75773 w 1936209"/>
              <a:gd name="connsiteY8-218" fmla="*/ 1690968 h 1690968"/>
              <a:gd name="connsiteX9-219" fmla="*/ 9705 w 1936209"/>
              <a:gd name="connsiteY9-220" fmla="*/ 1652803 h 1690968"/>
              <a:gd name="connsiteX0-221" fmla="*/ 9705 w 1936209"/>
              <a:gd name="connsiteY0-222" fmla="*/ 1652803 h 1690968"/>
              <a:gd name="connsiteX1-223" fmla="*/ 9819 w 1936209"/>
              <a:gd name="connsiteY1-224" fmla="*/ 1576538 h 1690968"/>
              <a:gd name="connsiteX2-225" fmla="*/ 902185 w 1936209"/>
              <a:gd name="connsiteY2-226" fmla="*/ 37976 h 1690968"/>
              <a:gd name="connsiteX3-227" fmla="*/ 968107 w 1936209"/>
              <a:gd name="connsiteY3-228" fmla="*/ 0 h 1690968"/>
              <a:gd name="connsiteX4-229" fmla="*/ 1034023 w 1936209"/>
              <a:gd name="connsiteY4-230" fmla="*/ 37970 h 1690968"/>
              <a:gd name="connsiteX5-231" fmla="*/ 1926388 w 1936209"/>
              <a:gd name="connsiteY5-232" fmla="*/ 1576532 h 1690968"/>
              <a:gd name="connsiteX6-233" fmla="*/ 1926506 w 1936209"/>
              <a:gd name="connsiteY6-234" fmla="*/ 1652803 h 1690968"/>
              <a:gd name="connsiteX7-235" fmla="*/ 1860477 w 1936209"/>
              <a:gd name="connsiteY7-236" fmla="*/ 1690968 h 1690968"/>
              <a:gd name="connsiteX8-237" fmla="*/ 75773 w 1936209"/>
              <a:gd name="connsiteY8-238" fmla="*/ 1690968 h 1690968"/>
              <a:gd name="connsiteX9-239" fmla="*/ 9705 w 1936209"/>
              <a:gd name="connsiteY9-240" fmla="*/ 1652803 h 1690968"/>
              <a:gd name="connsiteX0-241" fmla="*/ 9705 w 1936209"/>
              <a:gd name="connsiteY0-242" fmla="*/ 1652803 h 1690968"/>
              <a:gd name="connsiteX1-243" fmla="*/ 9819 w 1936209"/>
              <a:gd name="connsiteY1-244" fmla="*/ 1576538 h 1690968"/>
              <a:gd name="connsiteX2-245" fmla="*/ 902185 w 1936209"/>
              <a:gd name="connsiteY2-246" fmla="*/ 37976 h 1690968"/>
              <a:gd name="connsiteX3-247" fmla="*/ 968107 w 1936209"/>
              <a:gd name="connsiteY3-248" fmla="*/ 0 h 1690968"/>
              <a:gd name="connsiteX4-249" fmla="*/ 1034023 w 1936209"/>
              <a:gd name="connsiteY4-250" fmla="*/ 37970 h 1690968"/>
              <a:gd name="connsiteX5-251" fmla="*/ 1926388 w 1936209"/>
              <a:gd name="connsiteY5-252" fmla="*/ 1576532 h 1690968"/>
              <a:gd name="connsiteX6-253" fmla="*/ 1926506 w 1936209"/>
              <a:gd name="connsiteY6-254" fmla="*/ 1652803 h 1690968"/>
              <a:gd name="connsiteX7-255" fmla="*/ 1860477 w 1936209"/>
              <a:gd name="connsiteY7-256" fmla="*/ 1690968 h 1690968"/>
              <a:gd name="connsiteX8-257" fmla="*/ 75773 w 1936209"/>
              <a:gd name="connsiteY8-258" fmla="*/ 1690968 h 1690968"/>
              <a:gd name="connsiteX9-259" fmla="*/ 9705 w 1936209"/>
              <a:gd name="connsiteY9-260" fmla="*/ 1652803 h 1690968"/>
              <a:gd name="connsiteX0-261" fmla="*/ 9705 w 1936209"/>
              <a:gd name="connsiteY0-262" fmla="*/ 1652803 h 1690968"/>
              <a:gd name="connsiteX1-263" fmla="*/ 9819 w 1936209"/>
              <a:gd name="connsiteY1-264" fmla="*/ 1576538 h 1690968"/>
              <a:gd name="connsiteX2-265" fmla="*/ 902185 w 1936209"/>
              <a:gd name="connsiteY2-266" fmla="*/ 37976 h 1690968"/>
              <a:gd name="connsiteX3-267" fmla="*/ 968107 w 1936209"/>
              <a:gd name="connsiteY3-268" fmla="*/ 0 h 1690968"/>
              <a:gd name="connsiteX4-269" fmla="*/ 1034023 w 1936209"/>
              <a:gd name="connsiteY4-270" fmla="*/ 37970 h 1690968"/>
              <a:gd name="connsiteX5-271" fmla="*/ 1926388 w 1936209"/>
              <a:gd name="connsiteY5-272" fmla="*/ 1576532 h 1690968"/>
              <a:gd name="connsiteX6-273" fmla="*/ 1926506 w 1936209"/>
              <a:gd name="connsiteY6-274" fmla="*/ 1652803 h 1690968"/>
              <a:gd name="connsiteX7-275" fmla="*/ 1860477 w 1936209"/>
              <a:gd name="connsiteY7-276" fmla="*/ 1690968 h 1690968"/>
              <a:gd name="connsiteX8-277" fmla="*/ 75773 w 1936209"/>
              <a:gd name="connsiteY8-278" fmla="*/ 1690968 h 1690968"/>
              <a:gd name="connsiteX9-279" fmla="*/ 9705 w 1936209"/>
              <a:gd name="connsiteY9-280" fmla="*/ 1652803 h 1690968"/>
              <a:gd name="connsiteX0-281" fmla="*/ 9705 w 1936209"/>
              <a:gd name="connsiteY0-282" fmla="*/ 1652803 h 1690968"/>
              <a:gd name="connsiteX1-283" fmla="*/ 9819 w 1936209"/>
              <a:gd name="connsiteY1-284" fmla="*/ 1576538 h 1690968"/>
              <a:gd name="connsiteX2-285" fmla="*/ 902185 w 1936209"/>
              <a:gd name="connsiteY2-286" fmla="*/ 37976 h 1690968"/>
              <a:gd name="connsiteX3-287" fmla="*/ 968107 w 1936209"/>
              <a:gd name="connsiteY3-288" fmla="*/ 0 h 1690968"/>
              <a:gd name="connsiteX4-289" fmla="*/ 1034023 w 1936209"/>
              <a:gd name="connsiteY4-290" fmla="*/ 37970 h 1690968"/>
              <a:gd name="connsiteX5-291" fmla="*/ 1926388 w 1936209"/>
              <a:gd name="connsiteY5-292" fmla="*/ 1576532 h 1690968"/>
              <a:gd name="connsiteX6-293" fmla="*/ 1926506 w 1936209"/>
              <a:gd name="connsiteY6-294" fmla="*/ 1652803 h 1690968"/>
              <a:gd name="connsiteX7-295" fmla="*/ 1860477 w 1936209"/>
              <a:gd name="connsiteY7-296" fmla="*/ 1690968 h 1690968"/>
              <a:gd name="connsiteX8-297" fmla="*/ 75773 w 1936209"/>
              <a:gd name="connsiteY8-298" fmla="*/ 1690968 h 1690968"/>
              <a:gd name="connsiteX9-299" fmla="*/ 9705 w 1936209"/>
              <a:gd name="connsiteY9-300" fmla="*/ 1652803 h 1690968"/>
              <a:gd name="connsiteX0-301" fmla="*/ 9705 w 1936209"/>
              <a:gd name="connsiteY0-302" fmla="*/ 1652803 h 1690968"/>
              <a:gd name="connsiteX1-303" fmla="*/ 9819 w 1936209"/>
              <a:gd name="connsiteY1-304" fmla="*/ 1576538 h 1690968"/>
              <a:gd name="connsiteX2-305" fmla="*/ 902185 w 1936209"/>
              <a:gd name="connsiteY2-306" fmla="*/ 37976 h 1690968"/>
              <a:gd name="connsiteX3-307" fmla="*/ 968107 w 1936209"/>
              <a:gd name="connsiteY3-308" fmla="*/ 0 h 1690968"/>
              <a:gd name="connsiteX4-309" fmla="*/ 1034023 w 1936209"/>
              <a:gd name="connsiteY4-310" fmla="*/ 37970 h 1690968"/>
              <a:gd name="connsiteX5-311" fmla="*/ 1926388 w 1936209"/>
              <a:gd name="connsiteY5-312" fmla="*/ 1576532 h 1690968"/>
              <a:gd name="connsiteX6-313" fmla="*/ 1926506 w 1936209"/>
              <a:gd name="connsiteY6-314" fmla="*/ 1652803 h 1690968"/>
              <a:gd name="connsiteX7-315" fmla="*/ 1860477 w 1936209"/>
              <a:gd name="connsiteY7-316" fmla="*/ 1690968 h 1690968"/>
              <a:gd name="connsiteX8-317" fmla="*/ 75773 w 1936209"/>
              <a:gd name="connsiteY8-318" fmla="*/ 1690968 h 1690968"/>
              <a:gd name="connsiteX9-319" fmla="*/ 9705 w 1936209"/>
              <a:gd name="connsiteY9-320" fmla="*/ 1652803 h 169096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936209" h="1690968">
                <a:moveTo>
                  <a:pt x="9705" y="1652803"/>
                </a:moveTo>
                <a:cubicBezTo>
                  <a:pt x="-3278" y="1630265"/>
                  <a:pt x="-3231" y="1599038"/>
                  <a:pt x="9819" y="1576538"/>
                </a:cubicBezTo>
                <a:cubicBezTo>
                  <a:pt x="22869" y="1554038"/>
                  <a:pt x="889166" y="60424"/>
                  <a:pt x="902185" y="37976"/>
                </a:cubicBezTo>
                <a:cubicBezTo>
                  <a:pt x="915205" y="15528"/>
                  <a:pt x="942156" y="1"/>
                  <a:pt x="968107" y="0"/>
                </a:cubicBezTo>
                <a:cubicBezTo>
                  <a:pt x="994057" y="0"/>
                  <a:pt x="1021003" y="15522"/>
                  <a:pt x="1034023" y="37970"/>
                </a:cubicBezTo>
                <a:cubicBezTo>
                  <a:pt x="1047042" y="60417"/>
                  <a:pt x="1913339" y="1554033"/>
                  <a:pt x="1926388" y="1576532"/>
                </a:cubicBezTo>
                <a:cubicBezTo>
                  <a:pt x="1939438" y="1599032"/>
                  <a:pt x="1939490" y="1630264"/>
                  <a:pt x="1926506" y="1652803"/>
                </a:cubicBezTo>
                <a:cubicBezTo>
                  <a:pt x="1913524" y="1675342"/>
                  <a:pt x="1886489" y="1690968"/>
                  <a:pt x="1860477" y="1690968"/>
                </a:cubicBezTo>
                <a:cubicBezTo>
                  <a:pt x="1834468" y="1690968"/>
                  <a:pt x="101784" y="1690968"/>
                  <a:pt x="75773" y="1690968"/>
                </a:cubicBezTo>
                <a:cubicBezTo>
                  <a:pt x="49764" y="1690968"/>
                  <a:pt x="22688" y="1675342"/>
                  <a:pt x="9705" y="1652803"/>
                </a:cubicBezTo>
                <a:close/>
              </a:path>
            </a:pathLst>
          </a:custGeom>
          <a:noFill/>
          <a:ln w="25400">
            <a:solidFill>
              <a:schemeClr val="accent1"/>
            </a:solidFill>
          </a:ln>
          <a:effectLst/>
        </p:spPr>
        <p:style>
          <a:lnRef idx="2">
            <a:schemeClr val="accent1">
              <a:lumMod val="75000"/>
            </a:schemeClr>
          </a:lnRef>
          <a:fillRef idx="1">
            <a:schemeClr val="accent1"/>
          </a:fillRef>
          <a:effectRef idx="0">
            <a:srgbClr val="FFFFFF"/>
          </a:effectRef>
          <a:fontRef idx="minor">
            <a:schemeClr val="lt1"/>
          </a:fontRef>
        </p:style>
        <p:txBody>
          <a:bodyPr wrap="square" lIns="492323" tIns="912535" rIns="522584" bIns="134405" anchor="ctr" anchorCtr="1">
            <a:noAutofit/>
          </a:bodyPr>
          <a:lstStyle/>
          <a:p>
            <a:pPr marL="0" algn="ctr" rtl="0" eaLnBrk="1" latinLnBrk="0" hangingPunct="1">
              <a:spcBef>
                <a:spcPts val="0"/>
              </a:spcBef>
              <a:spcAft>
                <a:spcPts val="0"/>
              </a:spcAft>
            </a:pPr>
            <a:r>
              <a:rPr lang="zh-CN" altLang="en-US" sz="2800" b="1" kern="1200" dirty="0">
                <a:solidFill>
                  <a:schemeClr val="accent1"/>
                </a:solidFill>
                <a:effectLst/>
                <a:latin typeface="+mn-ea"/>
                <a:cs typeface="+mn-ea"/>
                <a:sym typeface="+mn-ea"/>
              </a:rPr>
              <a:t>统计分组</a:t>
            </a:r>
            <a:endParaRPr lang="zh-CN" altLang="en-US" sz="2800" b="1" kern="1200" dirty="0">
              <a:solidFill>
                <a:schemeClr val="accent1"/>
              </a:solidFill>
              <a:effectLst/>
              <a:latin typeface="+mn-ea"/>
              <a:cs typeface="+mn-ea"/>
              <a:sym typeface="+mn-ea"/>
            </a:endParaRPr>
          </a:p>
        </p:txBody>
      </p:sp>
      <p:sp>
        <p:nvSpPr>
          <p:cNvPr id="4" name="文本框 3"/>
          <p:cNvSpPr txBox="1"/>
          <p:nvPr/>
        </p:nvSpPr>
        <p:spPr>
          <a:xfrm>
            <a:off x="6406515" y="2663190"/>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
        <p:nvSpPr>
          <p:cNvPr id="23" name="文本框 22"/>
          <p:cNvSpPr txBox="1"/>
          <p:nvPr/>
        </p:nvSpPr>
        <p:spPr>
          <a:xfrm>
            <a:off x="695960" y="1364615"/>
            <a:ext cx="11496040" cy="914400"/>
          </a:xfrm>
          <a:prstGeom prst="rect">
            <a:avLst/>
          </a:prstGeom>
          <a:noFill/>
        </p:spPr>
        <p:txBody>
          <a:bodyPr wrap="square" rtlCol="0">
            <a:normAutofit fontScale="90000"/>
          </a:bodyPr>
          <a:lstStyle/>
          <a:p>
            <a:pPr algn="l">
              <a:lnSpc>
                <a:spcPct val="140000"/>
              </a:lnSpc>
            </a:pPr>
            <a:r>
              <a:rPr lang="en-US" altLang="zh-CN" sz="2400" b="1" kern="100" dirty="0">
                <a:solidFill>
                  <a:schemeClr val="bg2">
                    <a:lumMod val="50000"/>
                  </a:schemeClr>
                </a:solidFill>
                <a:effectLst/>
                <a:latin typeface="+mn-ea"/>
                <a:cs typeface="江城圆体 400W" panose="020B0500000000000000" pitchFamily="34" charset="-122"/>
              </a:rPr>
              <a:t>(</a:t>
            </a:r>
            <a:r>
              <a:rPr lang="zh-CN" altLang="en-US" sz="2400" b="1" kern="100" dirty="0">
                <a:solidFill>
                  <a:schemeClr val="bg2">
                    <a:lumMod val="50000"/>
                  </a:schemeClr>
                </a:solidFill>
                <a:effectLst/>
                <a:latin typeface="+mn-ea"/>
                <a:cs typeface="江城圆体 400W" panose="020B0500000000000000" pitchFamily="34" charset="-122"/>
              </a:rPr>
              <a:t>二</a:t>
            </a:r>
            <a:r>
              <a:rPr lang="en-US" altLang="zh-CN" sz="2400" b="1" kern="100" dirty="0">
                <a:solidFill>
                  <a:schemeClr val="bg2">
                    <a:lumMod val="50000"/>
                  </a:schemeClr>
                </a:solidFill>
                <a:effectLst/>
                <a:latin typeface="+mn-ea"/>
                <a:cs typeface="江城圆体 400W" panose="020B0500000000000000" pitchFamily="34" charset="-122"/>
              </a:rPr>
              <a:t>)</a:t>
            </a:r>
            <a:r>
              <a:rPr lang="zh-CN" altLang="en-US" sz="2400" b="1" kern="100" dirty="0">
                <a:solidFill>
                  <a:schemeClr val="bg2">
                    <a:lumMod val="50000"/>
                  </a:schemeClr>
                </a:solidFill>
                <a:effectLst/>
                <a:latin typeface="+mn-ea"/>
                <a:cs typeface="江城圆体 400W" panose="020B0500000000000000" pitchFamily="34" charset="-122"/>
              </a:rPr>
              <a:t>根据分组标志的个数以及分组之间的关系不同</a:t>
            </a:r>
            <a:r>
              <a:rPr lang="zh-CN" altLang="en-US" sz="2400" b="1" kern="100" dirty="0">
                <a:solidFill>
                  <a:schemeClr val="bg2">
                    <a:lumMod val="50000"/>
                  </a:schemeClr>
                </a:solidFill>
                <a:latin typeface="+mn-ea"/>
                <a:cs typeface="江城圆体 400W" panose="020B0500000000000000" pitchFamily="34" charset="-122"/>
              </a:rPr>
              <a:t>，</a:t>
            </a:r>
            <a:r>
              <a:rPr lang="zh-CN" altLang="en-US" sz="2400" b="1" kern="100" dirty="0">
                <a:solidFill>
                  <a:schemeClr val="bg2">
                    <a:lumMod val="50000"/>
                  </a:schemeClr>
                </a:solidFill>
                <a:effectLst/>
                <a:latin typeface="+mn-ea"/>
                <a:cs typeface="江城圆体 400W" panose="020B0500000000000000" pitchFamily="34" charset="-122"/>
              </a:rPr>
              <a:t>分为简单分组、平行分组和复合分组</a:t>
            </a:r>
            <a:endParaRPr lang="zh-CN" altLang="en-US" sz="2400" b="1" kern="100" dirty="0">
              <a:solidFill>
                <a:schemeClr val="bg2">
                  <a:lumMod val="50000"/>
                </a:schemeClr>
              </a:solidFill>
              <a:effectLst/>
              <a:latin typeface="+mn-ea"/>
              <a:cs typeface="江城圆体 400W" panose="020B0500000000000000" pitchFamily="34" charset="-122"/>
            </a:endParaRPr>
          </a:p>
        </p:txBody>
      </p:sp>
      <p:sp>
        <p:nvSpPr>
          <p:cNvPr id="5" name="文本框 4"/>
          <p:cNvSpPr txBox="1"/>
          <p:nvPr/>
        </p:nvSpPr>
        <p:spPr>
          <a:xfrm>
            <a:off x="695960" y="45021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四、统计分组的种类</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6" name="文本框 5"/>
          <p:cNvSpPr txBox="1"/>
          <p:nvPr/>
        </p:nvSpPr>
        <p:spPr>
          <a:xfrm>
            <a:off x="10406380" y="5629910"/>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p:tgtEl>
                                          <p:spTgt spid="23"/>
                                        </p:tgtEl>
                                        <p:attrNameLst>
                                          <p:attrName>ppt_y</p:attrName>
                                        </p:attrNameLst>
                                      </p:cBhvr>
                                      <p:tavLst>
                                        <p:tav tm="0">
                                          <p:val>
                                            <p:strVal val="#ppt_y+#ppt_h*1.125000"/>
                                          </p:val>
                                        </p:tav>
                                        <p:tav tm="100000">
                                          <p:val>
                                            <p:strVal val="#ppt_y"/>
                                          </p:val>
                                        </p:tav>
                                      </p:tavLst>
                                    </p:anim>
                                    <p:animEffect transition="in" filter="wipe(up)">
                                      <p:cBhvr>
                                        <p:cTn id="8" dur="500"/>
                                        <p:tgtEl>
                                          <p:spTgt spid="23"/>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additive="base">
                                        <p:cTn id="13" dur="500"/>
                                        <p:tgtEl>
                                          <p:spTgt spid="34"/>
                                        </p:tgtEl>
                                        <p:attrNameLst>
                                          <p:attrName>ppt_y</p:attrName>
                                        </p:attrNameLst>
                                      </p:cBhvr>
                                      <p:tavLst>
                                        <p:tav tm="0">
                                          <p:val>
                                            <p:strVal val="#ppt_y+#ppt_h*1.125000"/>
                                          </p:val>
                                        </p:tav>
                                        <p:tav tm="100000">
                                          <p:val>
                                            <p:strVal val="#ppt_y"/>
                                          </p:val>
                                        </p:tav>
                                      </p:tavLst>
                                    </p:anim>
                                    <p:animEffect transition="in" filter="wipe(up)">
                                      <p:cBhvr>
                                        <p:cTn id="14" dur="500"/>
                                        <p:tgtEl>
                                          <p:spTgt spid="34"/>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500"/>
                                        <p:tgtEl>
                                          <p:spTgt spid="33"/>
                                        </p:tgtEl>
                                        <p:attrNameLst>
                                          <p:attrName>ppt_y</p:attrName>
                                        </p:attrNameLst>
                                      </p:cBhvr>
                                      <p:tavLst>
                                        <p:tav tm="0">
                                          <p:val>
                                            <p:strVal val="#ppt_y+#ppt_h*1.125000"/>
                                          </p:val>
                                        </p:tav>
                                        <p:tav tm="100000">
                                          <p:val>
                                            <p:strVal val="#ppt_y"/>
                                          </p:val>
                                        </p:tav>
                                      </p:tavLst>
                                    </p:anim>
                                    <p:animEffect transition="in" filter="wipe(up)">
                                      <p:cBhvr>
                                        <p:cTn id="18" dur="500"/>
                                        <p:tgtEl>
                                          <p:spTgt spid="33"/>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p:tgtEl>
                                          <p:spTgt spid="32"/>
                                        </p:tgtEl>
                                        <p:attrNameLst>
                                          <p:attrName>ppt_y</p:attrName>
                                        </p:attrNameLst>
                                      </p:cBhvr>
                                      <p:tavLst>
                                        <p:tav tm="0">
                                          <p:val>
                                            <p:strVal val="#ppt_y+#ppt_h*1.125000"/>
                                          </p:val>
                                        </p:tav>
                                        <p:tav tm="100000">
                                          <p:val>
                                            <p:strVal val="#ppt_y"/>
                                          </p:val>
                                        </p:tav>
                                      </p:tavLst>
                                    </p:anim>
                                    <p:animEffect transition="in" filter="wipe(up)">
                                      <p:cBhvr>
                                        <p:cTn id="24" dur="500"/>
                                        <p:tgtEl>
                                          <p:spTgt spid="32"/>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p:tgtEl>
                                          <p:spTgt spid="30"/>
                                        </p:tgtEl>
                                        <p:attrNameLst>
                                          <p:attrName>ppt_y</p:attrName>
                                        </p:attrNameLst>
                                      </p:cBhvr>
                                      <p:tavLst>
                                        <p:tav tm="0">
                                          <p:val>
                                            <p:strVal val="#ppt_y+#ppt_h*1.125000"/>
                                          </p:val>
                                        </p:tav>
                                        <p:tav tm="100000">
                                          <p:val>
                                            <p:strVal val="#ppt_y"/>
                                          </p:val>
                                        </p:tav>
                                      </p:tavLst>
                                    </p:anim>
                                    <p:animEffect transition="in" filter="wipe(up)">
                                      <p:cBhvr>
                                        <p:cTn id="28" dur="500"/>
                                        <p:tgtEl>
                                          <p:spTgt spid="30"/>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additive="base">
                                        <p:cTn id="33" dur="500"/>
                                        <p:tgtEl>
                                          <p:spTgt spid="35"/>
                                        </p:tgtEl>
                                        <p:attrNameLst>
                                          <p:attrName>ppt_y</p:attrName>
                                        </p:attrNameLst>
                                      </p:cBhvr>
                                      <p:tavLst>
                                        <p:tav tm="0">
                                          <p:val>
                                            <p:strVal val="#ppt_y+#ppt_h*1.125000"/>
                                          </p:val>
                                        </p:tav>
                                        <p:tav tm="100000">
                                          <p:val>
                                            <p:strVal val="#ppt_y"/>
                                          </p:val>
                                        </p:tav>
                                      </p:tavLst>
                                    </p:anim>
                                    <p:animEffect transition="in" filter="wipe(up)">
                                      <p:cBhvr>
                                        <p:cTn id="34" dur="500"/>
                                        <p:tgtEl>
                                          <p:spTgt spid="35"/>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p:tgtEl>
                                          <p:spTgt spid="31"/>
                                        </p:tgtEl>
                                        <p:attrNameLst>
                                          <p:attrName>ppt_y</p:attrName>
                                        </p:attrNameLst>
                                      </p:cBhvr>
                                      <p:tavLst>
                                        <p:tav tm="0">
                                          <p:val>
                                            <p:strVal val="#ppt_y+#ppt_h*1.125000"/>
                                          </p:val>
                                        </p:tav>
                                        <p:tav tm="100000">
                                          <p:val>
                                            <p:strVal val="#ppt_y"/>
                                          </p:val>
                                        </p:tav>
                                      </p:tavLst>
                                    </p:anim>
                                    <p:animEffect transition="in" filter="wipe(up)">
                                      <p:cBhvr>
                                        <p:cTn id="3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3" grpId="0"/>
      <p:bldP spid="23" grpId="1"/>
      <p:bldP spid="34" grpId="0" animBg="1"/>
      <p:bldP spid="33" grpId="0" animBg="1"/>
      <p:bldP spid="34" grpId="1" animBg="1"/>
      <p:bldP spid="33" grpId="1" animBg="1"/>
      <p:bldP spid="32" grpId="0" animBg="1"/>
      <p:bldP spid="30" grpId="0" animBg="1"/>
      <p:bldP spid="32" grpId="1" animBg="1"/>
      <p:bldP spid="30" grpId="1" animBg="1"/>
      <p:bldP spid="35" grpId="0" animBg="1"/>
      <p:bldP spid="31" grpId="0" animBg="1"/>
      <p:bldP spid="35" grpId="1" animBg="1"/>
      <p:bldP spid="31"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77435" y="3020060"/>
            <a:ext cx="5895340" cy="2055495"/>
          </a:xfrm>
        </p:spPr>
        <p:txBody>
          <a:bodyPr/>
          <a:lstStyle/>
          <a:p>
            <a:r>
              <a:rPr lang="zh-CN" altLang="en-US"/>
              <a:t>分配数列</a:t>
            </a:r>
            <a:endParaRPr lang="zh-CN" altLang="en-US"/>
          </a:p>
        </p:txBody>
      </p:sp>
      <p:sp>
        <p:nvSpPr>
          <p:cNvPr id="3" name="文本占位符 2"/>
          <p:cNvSpPr>
            <a:spLocks noGrp="1"/>
          </p:cNvSpPr>
          <p:nvPr>
            <p:ph type="body" sz="quarter" idx="13"/>
          </p:nvPr>
        </p:nvSpPr>
        <p:spPr/>
        <p:txBody>
          <a:bodyPr/>
          <a:lstStyle/>
          <a:p>
            <a:pPr algn="r"/>
            <a:r>
              <a:rPr lang="zh-CN" altLang="en-US"/>
              <a:t>任务三</a:t>
            </a:r>
            <a:r>
              <a:rPr lang="en-US" altLang="zh-CN"/>
              <a:t> </a:t>
            </a:r>
            <a:endParaRPr lang="zh-CN" altLang="en-US"/>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95960" y="45021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一、分配数列的种类</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5" name="圆角矩形 4"/>
          <p:cNvSpPr/>
          <p:nvPr>
            <p:custDataLst>
              <p:tags r:id="rId1"/>
            </p:custDataLst>
          </p:nvPr>
        </p:nvSpPr>
        <p:spPr>
          <a:xfrm>
            <a:off x="5324793" y="2298065"/>
            <a:ext cx="1678940" cy="1678940"/>
          </a:xfrm>
          <a:prstGeom prst="roundRect">
            <a:avLst>
              <a:gd name="adj" fmla="val 26744"/>
            </a:avLst>
          </a:prstGeom>
          <a:gradFill>
            <a:gsLst>
              <a:gs pos="0">
                <a:schemeClr val="accent1">
                  <a:alpha val="17000"/>
                </a:schemeClr>
              </a:gs>
              <a:gs pos="100000">
                <a:schemeClr val="accent1">
                  <a:alpha val="23000"/>
                </a:schemeClr>
              </a:gs>
            </a:gsLst>
            <a:lin ang="162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2000">
              <a:solidFill>
                <a:schemeClr val="lt1"/>
              </a:solidFill>
            </a:endParaRPr>
          </a:p>
        </p:txBody>
      </p:sp>
      <p:sp>
        <p:nvSpPr>
          <p:cNvPr id="6" name="圆角矩形 5"/>
          <p:cNvSpPr/>
          <p:nvPr>
            <p:custDataLst>
              <p:tags r:id="rId2"/>
            </p:custDataLst>
          </p:nvPr>
        </p:nvSpPr>
        <p:spPr>
          <a:xfrm rot="2700000">
            <a:off x="5009198" y="1982470"/>
            <a:ext cx="2310130" cy="2310130"/>
          </a:xfrm>
          <a:prstGeom prst="roundRect">
            <a:avLst>
              <a:gd name="adj" fmla="val 26744"/>
            </a:avLst>
          </a:prstGeom>
          <a:noFill/>
          <a:ln w="38100">
            <a:gradFill>
              <a:gsLst>
                <a:gs pos="100000">
                  <a:schemeClr val="accent1">
                    <a:alpha val="25000"/>
                  </a:schemeClr>
                </a:gs>
                <a:gs pos="0">
                  <a:schemeClr val="accent1">
                    <a:alpha val="28000"/>
                  </a:schemeClr>
                </a:gs>
              </a:gsLst>
              <a:lin ang="19560000" scaled="1"/>
            </a:gra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2000">
              <a:solidFill>
                <a:schemeClr val="lt1"/>
              </a:solidFill>
            </a:endParaRPr>
          </a:p>
        </p:txBody>
      </p:sp>
      <p:sp>
        <p:nvSpPr>
          <p:cNvPr id="7" name="圆角矩形 6"/>
          <p:cNvSpPr/>
          <p:nvPr>
            <p:custDataLst>
              <p:tags r:id="rId3"/>
            </p:custDataLst>
          </p:nvPr>
        </p:nvSpPr>
        <p:spPr>
          <a:xfrm rot="2700000">
            <a:off x="4894263" y="1867535"/>
            <a:ext cx="2540000" cy="2540000"/>
          </a:xfrm>
          <a:prstGeom prst="roundRect">
            <a:avLst>
              <a:gd name="adj" fmla="val 26744"/>
            </a:avLst>
          </a:prstGeom>
          <a:noFill/>
          <a:ln w="12700">
            <a:gradFill>
              <a:gsLst>
                <a:gs pos="100000">
                  <a:schemeClr val="accent1">
                    <a:alpha val="54000"/>
                  </a:schemeClr>
                </a:gs>
                <a:gs pos="0">
                  <a:schemeClr val="accent1">
                    <a:alpha val="55000"/>
                  </a:schemeClr>
                </a:gs>
              </a:gsLst>
              <a:lin ang="19560000" scaled="1"/>
            </a:gradFill>
            <a:prstDash val="dash"/>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2000">
              <a:solidFill>
                <a:schemeClr val="lt1"/>
              </a:solidFill>
            </a:endParaRPr>
          </a:p>
        </p:txBody>
      </p:sp>
      <p:sp>
        <p:nvSpPr>
          <p:cNvPr id="14" name="任意多边形 13"/>
          <p:cNvSpPr/>
          <p:nvPr>
            <p:custDataLst>
              <p:tags r:id="rId4"/>
            </p:custDataLst>
          </p:nvPr>
        </p:nvSpPr>
        <p:spPr>
          <a:xfrm>
            <a:off x="5162233" y="2136140"/>
            <a:ext cx="2002790" cy="2002790"/>
          </a:xfrm>
          <a:custGeom>
            <a:avLst/>
            <a:gdLst/>
            <a:ahLst/>
            <a:cxnLst>
              <a:cxn ang="3">
                <a:pos x="hc" y="t"/>
              </a:cxn>
              <a:cxn ang="cd2">
                <a:pos x="l" y="vc"/>
              </a:cxn>
              <a:cxn ang="cd4">
                <a:pos x="hc" y="b"/>
              </a:cxn>
              <a:cxn ang="0">
                <a:pos x="r" y="vc"/>
              </a:cxn>
            </a:cxnLst>
            <a:rect l="l" t="t" r="r" b="b"/>
            <a:pathLst>
              <a:path w="4096" h="4096">
                <a:moveTo>
                  <a:pt x="2048" y="0"/>
                </a:moveTo>
                <a:cubicBezTo>
                  <a:pt x="2283" y="0"/>
                  <a:pt x="2518" y="90"/>
                  <a:pt x="2697" y="269"/>
                </a:cubicBezTo>
                <a:lnTo>
                  <a:pt x="3827" y="1398"/>
                </a:lnTo>
                <a:cubicBezTo>
                  <a:pt x="4185" y="1757"/>
                  <a:pt x="4185" y="2339"/>
                  <a:pt x="3827" y="2697"/>
                </a:cubicBezTo>
                <a:lnTo>
                  <a:pt x="2697" y="3827"/>
                </a:lnTo>
                <a:cubicBezTo>
                  <a:pt x="2339" y="4185"/>
                  <a:pt x="1757" y="4185"/>
                  <a:pt x="1398" y="3827"/>
                </a:cubicBezTo>
                <a:lnTo>
                  <a:pt x="269" y="2697"/>
                </a:lnTo>
                <a:cubicBezTo>
                  <a:pt x="-90" y="2339"/>
                  <a:pt x="-90" y="1757"/>
                  <a:pt x="269" y="1398"/>
                </a:cubicBezTo>
                <a:lnTo>
                  <a:pt x="1398" y="269"/>
                </a:lnTo>
                <a:cubicBezTo>
                  <a:pt x="1578" y="90"/>
                  <a:pt x="1813" y="0"/>
                  <a:pt x="2048" y="0"/>
                </a:cubicBezTo>
                <a:close/>
              </a:path>
            </a:pathLst>
          </a:custGeom>
          <a:gradFill>
            <a:gsLst>
              <a:gs pos="0">
                <a:schemeClr val="accent1">
                  <a:alpha val="100000"/>
                </a:schemeClr>
              </a:gs>
              <a:gs pos="100000">
                <a:schemeClr val="accent1">
                  <a:lumMod val="80000"/>
                  <a:lumOff val="20000"/>
                  <a:alpha val="100000"/>
                </a:schemeClr>
              </a:gs>
            </a:gsLst>
            <a:lin ang="13500000"/>
          </a:gradFill>
          <a:ln>
            <a:noFill/>
          </a:ln>
          <a:effectLst>
            <a:outerShdw blurRad="215900" dist="1143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360045" tIns="323850" rIns="360045" bIns="288290" numCol="1" spcCol="0" rtlCol="0" fromWordArt="0" anchor="ctr" anchorCtr="0" forceAA="0" compatLnSpc="1">
            <a:noAutofit/>
          </a:bodyPr>
          <a:lstStyle/>
          <a:p>
            <a:pPr lvl="0" algn="ctr">
              <a:spcBef>
                <a:spcPct val="0"/>
              </a:spcBef>
              <a:spcAft>
                <a:spcPct val="0"/>
              </a:spcAft>
              <a:buClrTx/>
              <a:buSzTx/>
              <a:buFontTx/>
            </a:pPr>
            <a:r>
              <a:rPr lang="zh-CN" altLang="en-US" sz="2800" b="1" dirty="0">
                <a:solidFill>
                  <a:schemeClr val="lt1">
                    <a:lumMod val="100000"/>
                  </a:schemeClr>
                </a:solidFill>
                <a:uFillTx/>
                <a:latin typeface="+mn-ea"/>
                <a:cs typeface="+mn-ea"/>
                <a:sym typeface="+mn-ea"/>
              </a:rPr>
              <a:t>分配数列的种类</a:t>
            </a:r>
            <a:endParaRPr lang="zh-CN" altLang="en-US" sz="2800" b="1" dirty="0">
              <a:solidFill>
                <a:schemeClr val="lt1">
                  <a:lumMod val="100000"/>
                </a:schemeClr>
              </a:solidFill>
              <a:uFillTx/>
              <a:latin typeface="+mn-ea"/>
              <a:cs typeface="+mn-ea"/>
              <a:sym typeface="+mn-ea"/>
            </a:endParaRPr>
          </a:p>
        </p:txBody>
      </p:sp>
      <p:sp>
        <p:nvSpPr>
          <p:cNvPr id="8" name="任意多边形: 形状 14296"/>
          <p:cNvSpPr/>
          <p:nvPr>
            <p:custDataLst>
              <p:tags r:id="rId5"/>
            </p:custDataLst>
          </p:nvPr>
        </p:nvSpPr>
        <p:spPr>
          <a:xfrm rot="1800000">
            <a:off x="8052118" y="2926715"/>
            <a:ext cx="480060" cy="422275"/>
          </a:xfrm>
          <a:custGeom>
            <a:avLst/>
            <a:gdLst>
              <a:gd name="connsiteX0" fmla="*/ 950601 w 3475650"/>
              <a:gd name="connsiteY0" fmla="*/ 3082645 h 3082645"/>
              <a:gd name="connsiteX1" fmla="*/ 2525075 w 3475650"/>
              <a:gd name="connsiteY1" fmla="*/ 3082645 h 3082645"/>
              <a:gd name="connsiteX2" fmla="*/ 2679028 w 3475650"/>
              <a:gd name="connsiteY2" fmla="*/ 2993745 h 3082645"/>
              <a:gd name="connsiteX3" fmla="*/ 3466261 w 3475650"/>
              <a:gd name="connsiteY3" fmla="*/ 1630209 h 3082645"/>
              <a:gd name="connsiteX4" fmla="*/ 3466254 w 3475650"/>
              <a:gd name="connsiteY4" fmla="*/ 1452423 h 3082645"/>
              <a:gd name="connsiteX5" fmla="*/ 2679021 w 3475650"/>
              <a:gd name="connsiteY5" fmla="*/ 88887 h 3082645"/>
              <a:gd name="connsiteX6" fmla="*/ 2525051 w 3475650"/>
              <a:gd name="connsiteY6" fmla="*/ 0 h 3082645"/>
              <a:gd name="connsiteX7" fmla="*/ 950576 w 3475650"/>
              <a:gd name="connsiteY7" fmla="*/ 0 h 3082645"/>
              <a:gd name="connsiteX8" fmla="*/ 796623 w 3475650"/>
              <a:gd name="connsiteY8" fmla="*/ 88900 h 3082645"/>
              <a:gd name="connsiteX9" fmla="*/ 9390 w 3475650"/>
              <a:gd name="connsiteY9" fmla="*/ 1452436 h 3082645"/>
              <a:gd name="connsiteX10" fmla="*/ 9398 w 3475650"/>
              <a:gd name="connsiteY10" fmla="*/ 1630223 h 3082645"/>
              <a:gd name="connsiteX11" fmla="*/ 796631 w 3475650"/>
              <a:gd name="connsiteY11" fmla="*/ 2993759 h 3082645"/>
              <a:gd name="connsiteX12" fmla="*/ 950601 w 3475650"/>
              <a:gd name="connsiteY12" fmla="*/ 3082645 h 3082645"/>
              <a:gd name="connsiteX0-1" fmla="*/ 950601 w 3475650"/>
              <a:gd name="connsiteY0-2" fmla="*/ 3082645 h 3082645"/>
              <a:gd name="connsiteX1-3" fmla="*/ 2525075 w 3475650"/>
              <a:gd name="connsiteY1-4" fmla="*/ 3082645 h 3082645"/>
              <a:gd name="connsiteX2-5" fmla="*/ 2679028 w 3475650"/>
              <a:gd name="connsiteY2-6" fmla="*/ 2993745 h 3082645"/>
              <a:gd name="connsiteX3-7" fmla="*/ 3466261 w 3475650"/>
              <a:gd name="connsiteY3-8" fmla="*/ 1630209 h 3082645"/>
              <a:gd name="connsiteX4-9" fmla="*/ 3466254 w 3475650"/>
              <a:gd name="connsiteY4-10" fmla="*/ 1452423 h 3082645"/>
              <a:gd name="connsiteX5-11" fmla="*/ 2679021 w 3475650"/>
              <a:gd name="connsiteY5-12" fmla="*/ 88887 h 3082645"/>
              <a:gd name="connsiteX6-13" fmla="*/ 2525051 w 3475650"/>
              <a:gd name="connsiteY6-14" fmla="*/ 0 h 3082645"/>
              <a:gd name="connsiteX7-15" fmla="*/ 950576 w 3475650"/>
              <a:gd name="connsiteY7-16" fmla="*/ 0 h 3082645"/>
              <a:gd name="connsiteX8-17" fmla="*/ 796623 w 3475650"/>
              <a:gd name="connsiteY8-18" fmla="*/ 88900 h 3082645"/>
              <a:gd name="connsiteX9-19" fmla="*/ 9390 w 3475650"/>
              <a:gd name="connsiteY9-20" fmla="*/ 1452436 h 3082645"/>
              <a:gd name="connsiteX10-21" fmla="*/ 9398 w 3475650"/>
              <a:gd name="connsiteY10-22" fmla="*/ 1630223 h 3082645"/>
              <a:gd name="connsiteX11-23" fmla="*/ 796631 w 3475650"/>
              <a:gd name="connsiteY11-24" fmla="*/ 2993759 h 3082645"/>
              <a:gd name="connsiteX12-25" fmla="*/ 950601 w 3475650"/>
              <a:gd name="connsiteY12-26" fmla="*/ 3082645 h 3082645"/>
              <a:gd name="connsiteX0-27" fmla="*/ 950601 w 3475650"/>
              <a:gd name="connsiteY0-28" fmla="*/ 3082645 h 3082645"/>
              <a:gd name="connsiteX1-29" fmla="*/ 2525075 w 3475650"/>
              <a:gd name="connsiteY1-30" fmla="*/ 3082645 h 3082645"/>
              <a:gd name="connsiteX2-31" fmla="*/ 2679028 w 3475650"/>
              <a:gd name="connsiteY2-32" fmla="*/ 2993745 h 3082645"/>
              <a:gd name="connsiteX3-33" fmla="*/ 3466261 w 3475650"/>
              <a:gd name="connsiteY3-34" fmla="*/ 1630209 h 3082645"/>
              <a:gd name="connsiteX4-35" fmla="*/ 3466254 w 3475650"/>
              <a:gd name="connsiteY4-36" fmla="*/ 1452423 h 3082645"/>
              <a:gd name="connsiteX5-37" fmla="*/ 2679021 w 3475650"/>
              <a:gd name="connsiteY5-38" fmla="*/ 88887 h 3082645"/>
              <a:gd name="connsiteX6-39" fmla="*/ 2525051 w 3475650"/>
              <a:gd name="connsiteY6-40" fmla="*/ 0 h 3082645"/>
              <a:gd name="connsiteX7-41" fmla="*/ 950576 w 3475650"/>
              <a:gd name="connsiteY7-42" fmla="*/ 0 h 3082645"/>
              <a:gd name="connsiteX8-43" fmla="*/ 796623 w 3475650"/>
              <a:gd name="connsiteY8-44" fmla="*/ 88900 h 3082645"/>
              <a:gd name="connsiteX9-45" fmla="*/ 9390 w 3475650"/>
              <a:gd name="connsiteY9-46" fmla="*/ 1452436 h 3082645"/>
              <a:gd name="connsiteX10-47" fmla="*/ 9398 w 3475650"/>
              <a:gd name="connsiteY10-48" fmla="*/ 1630223 h 3082645"/>
              <a:gd name="connsiteX11-49" fmla="*/ 796631 w 3475650"/>
              <a:gd name="connsiteY11-50" fmla="*/ 2993759 h 3082645"/>
              <a:gd name="connsiteX12-51" fmla="*/ 950601 w 3475650"/>
              <a:gd name="connsiteY12-52" fmla="*/ 3082645 h 3082645"/>
              <a:gd name="connsiteX0-53" fmla="*/ 950601 w 3475650"/>
              <a:gd name="connsiteY0-54" fmla="*/ 3082645 h 3082645"/>
              <a:gd name="connsiteX1-55" fmla="*/ 2525075 w 3475650"/>
              <a:gd name="connsiteY1-56" fmla="*/ 3082645 h 3082645"/>
              <a:gd name="connsiteX2-57" fmla="*/ 2679028 w 3475650"/>
              <a:gd name="connsiteY2-58" fmla="*/ 2993745 h 3082645"/>
              <a:gd name="connsiteX3-59" fmla="*/ 3466261 w 3475650"/>
              <a:gd name="connsiteY3-60" fmla="*/ 1630209 h 3082645"/>
              <a:gd name="connsiteX4-61" fmla="*/ 3466254 w 3475650"/>
              <a:gd name="connsiteY4-62" fmla="*/ 1452423 h 3082645"/>
              <a:gd name="connsiteX5-63" fmla="*/ 2679021 w 3475650"/>
              <a:gd name="connsiteY5-64" fmla="*/ 88887 h 3082645"/>
              <a:gd name="connsiteX6-65" fmla="*/ 2525051 w 3475650"/>
              <a:gd name="connsiteY6-66" fmla="*/ 0 h 3082645"/>
              <a:gd name="connsiteX7-67" fmla="*/ 950576 w 3475650"/>
              <a:gd name="connsiteY7-68" fmla="*/ 0 h 3082645"/>
              <a:gd name="connsiteX8-69" fmla="*/ 796623 w 3475650"/>
              <a:gd name="connsiteY8-70" fmla="*/ 88900 h 3082645"/>
              <a:gd name="connsiteX9-71" fmla="*/ 9390 w 3475650"/>
              <a:gd name="connsiteY9-72" fmla="*/ 1452436 h 3082645"/>
              <a:gd name="connsiteX10-73" fmla="*/ 9398 w 3475650"/>
              <a:gd name="connsiteY10-74" fmla="*/ 1630223 h 3082645"/>
              <a:gd name="connsiteX11-75" fmla="*/ 796631 w 3475650"/>
              <a:gd name="connsiteY11-76" fmla="*/ 2993759 h 3082645"/>
              <a:gd name="connsiteX12-77" fmla="*/ 950601 w 3475650"/>
              <a:gd name="connsiteY12-78" fmla="*/ 3082645 h 3082645"/>
              <a:gd name="connsiteX0-79" fmla="*/ 950601 w 3475650"/>
              <a:gd name="connsiteY0-80" fmla="*/ 3082645 h 3082645"/>
              <a:gd name="connsiteX1-81" fmla="*/ 2525075 w 3475650"/>
              <a:gd name="connsiteY1-82" fmla="*/ 3082645 h 3082645"/>
              <a:gd name="connsiteX2-83" fmla="*/ 2679028 w 3475650"/>
              <a:gd name="connsiteY2-84" fmla="*/ 2993745 h 3082645"/>
              <a:gd name="connsiteX3-85" fmla="*/ 3466261 w 3475650"/>
              <a:gd name="connsiteY3-86" fmla="*/ 1630209 h 3082645"/>
              <a:gd name="connsiteX4-87" fmla="*/ 3466254 w 3475650"/>
              <a:gd name="connsiteY4-88" fmla="*/ 1452423 h 3082645"/>
              <a:gd name="connsiteX5-89" fmla="*/ 2679021 w 3475650"/>
              <a:gd name="connsiteY5-90" fmla="*/ 88887 h 3082645"/>
              <a:gd name="connsiteX6-91" fmla="*/ 2525051 w 3475650"/>
              <a:gd name="connsiteY6-92" fmla="*/ 0 h 3082645"/>
              <a:gd name="connsiteX7-93" fmla="*/ 950576 w 3475650"/>
              <a:gd name="connsiteY7-94" fmla="*/ 0 h 3082645"/>
              <a:gd name="connsiteX8-95" fmla="*/ 796623 w 3475650"/>
              <a:gd name="connsiteY8-96" fmla="*/ 88900 h 3082645"/>
              <a:gd name="connsiteX9-97" fmla="*/ 9390 w 3475650"/>
              <a:gd name="connsiteY9-98" fmla="*/ 1452436 h 3082645"/>
              <a:gd name="connsiteX10-99" fmla="*/ 9398 w 3475650"/>
              <a:gd name="connsiteY10-100" fmla="*/ 1630223 h 3082645"/>
              <a:gd name="connsiteX11-101" fmla="*/ 796631 w 3475650"/>
              <a:gd name="connsiteY11-102" fmla="*/ 2993759 h 3082645"/>
              <a:gd name="connsiteX12-103" fmla="*/ 950601 w 3475650"/>
              <a:gd name="connsiteY12-104" fmla="*/ 3082645 h 3082645"/>
              <a:gd name="connsiteX0-105" fmla="*/ 950601 w 3475650"/>
              <a:gd name="connsiteY0-106" fmla="*/ 3082645 h 3082645"/>
              <a:gd name="connsiteX1-107" fmla="*/ 2525075 w 3475650"/>
              <a:gd name="connsiteY1-108" fmla="*/ 3082645 h 3082645"/>
              <a:gd name="connsiteX2-109" fmla="*/ 2679028 w 3475650"/>
              <a:gd name="connsiteY2-110" fmla="*/ 2993745 h 3082645"/>
              <a:gd name="connsiteX3-111" fmla="*/ 3466261 w 3475650"/>
              <a:gd name="connsiteY3-112" fmla="*/ 1630209 h 3082645"/>
              <a:gd name="connsiteX4-113" fmla="*/ 3466254 w 3475650"/>
              <a:gd name="connsiteY4-114" fmla="*/ 1452423 h 3082645"/>
              <a:gd name="connsiteX5-115" fmla="*/ 2679021 w 3475650"/>
              <a:gd name="connsiteY5-116" fmla="*/ 88887 h 3082645"/>
              <a:gd name="connsiteX6-117" fmla="*/ 2525051 w 3475650"/>
              <a:gd name="connsiteY6-118" fmla="*/ 0 h 3082645"/>
              <a:gd name="connsiteX7-119" fmla="*/ 950576 w 3475650"/>
              <a:gd name="connsiteY7-120" fmla="*/ 0 h 3082645"/>
              <a:gd name="connsiteX8-121" fmla="*/ 796623 w 3475650"/>
              <a:gd name="connsiteY8-122" fmla="*/ 88900 h 3082645"/>
              <a:gd name="connsiteX9-123" fmla="*/ 9390 w 3475650"/>
              <a:gd name="connsiteY9-124" fmla="*/ 1452436 h 3082645"/>
              <a:gd name="connsiteX10-125" fmla="*/ 9398 w 3475650"/>
              <a:gd name="connsiteY10-126" fmla="*/ 1630223 h 3082645"/>
              <a:gd name="connsiteX11-127" fmla="*/ 796631 w 3475650"/>
              <a:gd name="connsiteY11-128" fmla="*/ 2993759 h 3082645"/>
              <a:gd name="connsiteX12-129" fmla="*/ 950601 w 3475650"/>
              <a:gd name="connsiteY12-130" fmla="*/ 3082645 h 3082645"/>
              <a:gd name="connsiteX0-131" fmla="*/ 950601 w 3475653"/>
              <a:gd name="connsiteY0-132" fmla="*/ 3082645 h 3082645"/>
              <a:gd name="connsiteX1-133" fmla="*/ 2525075 w 3475653"/>
              <a:gd name="connsiteY1-134" fmla="*/ 3082645 h 3082645"/>
              <a:gd name="connsiteX2-135" fmla="*/ 2679028 w 3475653"/>
              <a:gd name="connsiteY2-136" fmla="*/ 2993745 h 3082645"/>
              <a:gd name="connsiteX3-137" fmla="*/ 3466261 w 3475653"/>
              <a:gd name="connsiteY3-138" fmla="*/ 1630209 h 3082645"/>
              <a:gd name="connsiteX4-139" fmla="*/ 3466254 w 3475653"/>
              <a:gd name="connsiteY4-140" fmla="*/ 1452423 h 3082645"/>
              <a:gd name="connsiteX5-141" fmla="*/ 2679021 w 3475653"/>
              <a:gd name="connsiteY5-142" fmla="*/ 88887 h 3082645"/>
              <a:gd name="connsiteX6-143" fmla="*/ 2525051 w 3475653"/>
              <a:gd name="connsiteY6-144" fmla="*/ 0 h 3082645"/>
              <a:gd name="connsiteX7-145" fmla="*/ 950576 w 3475653"/>
              <a:gd name="connsiteY7-146" fmla="*/ 0 h 3082645"/>
              <a:gd name="connsiteX8-147" fmla="*/ 796623 w 3475653"/>
              <a:gd name="connsiteY8-148" fmla="*/ 88900 h 3082645"/>
              <a:gd name="connsiteX9-149" fmla="*/ 9390 w 3475653"/>
              <a:gd name="connsiteY9-150" fmla="*/ 1452436 h 3082645"/>
              <a:gd name="connsiteX10-151" fmla="*/ 9398 w 3475653"/>
              <a:gd name="connsiteY10-152" fmla="*/ 1630223 h 3082645"/>
              <a:gd name="connsiteX11-153" fmla="*/ 796631 w 3475653"/>
              <a:gd name="connsiteY11-154" fmla="*/ 2993759 h 3082645"/>
              <a:gd name="connsiteX12-155" fmla="*/ 950601 w 3475653"/>
              <a:gd name="connsiteY12-156" fmla="*/ 3082645 h 3082645"/>
              <a:gd name="connsiteX0-157" fmla="*/ 950601 w 3490661"/>
              <a:gd name="connsiteY0-158" fmla="*/ 3082645 h 3082645"/>
              <a:gd name="connsiteX1-159" fmla="*/ 2525075 w 3490661"/>
              <a:gd name="connsiteY1-160" fmla="*/ 3082645 h 3082645"/>
              <a:gd name="connsiteX2-161" fmla="*/ 2679028 w 3490661"/>
              <a:gd name="connsiteY2-162" fmla="*/ 2993745 h 3082645"/>
              <a:gd name="connsiteX3-163" fmla="*/ 3466261 w 3490661"/>
              <a:gd name="connsiteY3-164" fmla="*/ 1630209 h 3082645"/>
              <a:gd name="connsiteX4-165" fmla="*/ 3466254 w 3490661"/>
              <a:gd name="connsiteY4-166" fmla="*/ 1452423 h 3082645"/>
              <a:gd name="connsiteX5-167" fmla="*/ 2679021 w 3490661"/>
              <a:gd name="connsiteY5-168" fmla="*/ 88887 h 3082645"/>
              <a:gd name="connsiteX6-169" fmla="*/ 2525051 w 3490661"/>
              <a:gd name="connsiteY6-170" fmla="*/ 0 h 3082645"/>
              <a:gd name="connsiteX7-171" fmla="*/ 950576 w 3490661"/>
              <a:gd name="connsiteY7-172" fmla="*/ 0 h 3082645"/>
              <a:gd name="connsiteX8-173" fmla="*/ 796623 w 3490661"/>
              <a:gd name="connsiteY8-174" fmla="*/ 88900 h 3082645"/>
              <a:gd name="connsiteX9-175" fmla="*/ 9390 w 3490661"/>
              <a:gd name="connsiteY9-176" fmla="*/ 1452436 h 3082645"/>
              <a:gd name="connsiteX10-177" fmla="*/ 9398 w 3490661"/>
              <a:gd name="connsiteY10-178" fmla="*/ 1630223 h 3082645"/>
              <a:gd name="connsiteX11-179" fmla="*/ 796631 w 3490661"/>
              <a:gd name="connsiteY11-180" fmla="*/ 2993759 h 3082645"/>
              <a:gd name="connsiteX12-181" fmla="*/ 950601 w 3490661"/>
              <a:gd name="connsiteY12-182" fmla="*/ 3082645 h 3082645"/>
              <a:gd name="connsiteX0-183" fmla="*/ 950601 w 3490661"/>
              <a:gd name="connsiteY0-184" fmla="*/ 3082645 h 3082645"/>
              <a:gd name="connsiteX1-185" fmla="*/ 2525075 w 3490661"/>
              <a:gd name="connsiteY1-186" fmla="*/ 3082645 h 3082645"/>
              <a:gd name="connsiteX2-187" fmla="*/ 2679028 w 3490661"/>
              <a:gd name="connsiteY2-188" fmla="*/ 2993745 h 3082645"/>
              <a:gd name="connsiteX3-189" fmla="*/ 3466261 w 3490661"/>
              <a:gd name="connsiteY3-190" fmla="*/ 1630209 h 3082645"/>
              <a:gd name="connsiteX4-191" fmla="*/ 3466254 w 3490661"/>
              <a:gd name="connsiteY4-192" fmla="*/ 1452423 h 3082645"/>
              <a:gd name="connsiteX5-193" fmla="*/ 2679021 w 3490661"/>
              <a:gd name="connsiteY5-194" fmla="*/ 88887 h 3082645"/>
              <a:gd name="connsiteX6-195" fmla="*/ 2525051 w 3490661"/>
              <a:gd name="connsiteY6-196" fmla="*/ 0 h 3082645"/>
              <a:gd name="connsiteX7-197" fmla="*/ 950576 w 3490661"/>
              <a:gd name="connsiteY7-198" fmla="*/ 0 h 3082645"/>
              <a:gd name="connsiteX8-199" fmla="*/ 796623 w 3490661"/>
              <a:gd name="connsiteY8-200" fmla="*/ 88900 h 3082645"/>
              <a:gd name="connsiteX9-201" fmla="*/ 9390 w 3490661"/>
              <a:gd name="connsiteY9-202" fmla="*/ 1452436 h 3082645"/>
              <a:gd name="connsiteX10-203" fmla="*/ 9398 w 3490661"/>
              <a:gd name="connsiteY10-204" fmla="*/ 1630223 h 3082645"/>
              <a:gd name="connsiteX11-205" fmla="*/ 796631 w 3490661"/>
              <a:gd name="connsiteY11-206" fmla="*/ 2993759 h 3082645"/>
              <a:gd name="connsiteX12-207" fmla="*/ 950601 w 3490661"/>
              <a:gd name="connsiteY12-208" fmla="*/ 3082645 h 3082645"/>
              <a:gd name="connsiteX0-209" fmla="*/ 950601 w 3490661"/>
              <a:gd name="connsiteY0-210" fmla="*/ 3082645 h 3082645"/>
              <a:gd name="connsiteX1-211" fmla="*/ 2525075 w 3490661"/>
              <a:gd name="connsiteY1-212" fmla="*/ 3082645 h 3082645"/>
              <a:gd name="connsiteX2-213" fmla="*/ 2679028 w 3490661"/>
              <a:gd name="connsiteY2-214" fmla="*/ 2993745 h 3082645"/>
              <a:gd name="connsiteX3-215" fmla="*/ 3466261 w 3490661"/>
              <a:gd name="connsiteY3-216" fmla="*/ 1630209 h 3082645"/>
              <a:gd name="connsiteX4-217" fmla="*/ 3466254 w 3490661"/>
              <a:gd name="connsiteY4-218" fmla="*/ 1452423 h 3082645"/>
              <a:gd name="connsiteX5-219" fmla="*/ 2679021 w 3490661"/>
              <a:gd name="connsiteY5-220" fmla="*/ 88887 h 3082645"/>
              <a:gd name="connsiteX6-221" fmla="*/ 2525051 w 3490661"/>
              <a:gd name="connsiteY6-222" fmla="*/ 0 h 3082645"/>
              <a:gd name="connsiteX7-223" fmla="*/ 950576 w 3490661"/>
              <a:gd name="connsiteY7-224" fmla="*/ 0 h 3082645"/>
              <a:gd name="connsiteX8-225" fmla="*/ 796623 w 3490661"/>
              <a:gd name="connsiteY8-226" fmla="*/ 88900 h 3082645"/>
              <a:gd name="connsiteX9-227" fmla="*/ 9390 w 3490661"/>
              <a:gd name="connsiteY9-228" fmla="*/ 1452436 h 3082645"/>
              <a:gd name="connsiteX10-229" fmla="*/ 9398 w 3490661"/>
              <a:gd name="connsiteY10-230" fmla="*/ 1630223 h 3082645"/>
              <a:gd name="connsiteX11-231" fmla="*/ 796631 w 3490661"/>
              <a:gd name="connsiteY11-232" fmla="*/ 2993759 h 3082645"/>
              <a:gd name="connsiteX12-233" fmla="*/ 950601 w 3490661"/>
              <a:gd name="connsiteY12-234" fmla="*/ 3082645 h 3082645"/>
              <a:gd name="connsiteX0-235" fmla="*/ 950601 w 3490661"/>
              <a:gd name="connsiteY0-236" fmla="*/ 3082645 h 3082645"/>
              <a:gd name="connsiteX1-237" fmla="*/ 2525075 w 3490661"/>
              <a:gd name="connsiteY1-238" fmla="*/ 3082645 h 3082645"/>
              <a:gd name="connsiteX2-239" fmla="*/ 2679028 w 3490661"/>
              <a:gd name="connsiteY2-240" fmla="*/ 2993745 h 3082645"/>
              <a:gd name="connsiteX3-241" fmla="*/ 3466261 w 3490661"/>
              <a:gd name="connsiteY3-242" fmla="*/ 1630209 h 3082645"/>
              <a:gd name="connsiteX4-243" fmla="*/ 3466254 w 3490661"/>
              <a:gd name="connsiteY4-244" fmla="*/ 1452423 h 3082645"/>
              <a:gd name="connsiteX5-245" fmla="*/ 2679021 w 3490661"/>
              <a:gd name="connsiteY5-246" fmla="*/ 88887 h 3082645"/>
              <a:gd name="connsiteX6-247" fmla="*/ 2525051 w 3490661"/>
              <a:gd name="connsiteY6-248" fmla="*/ 0 h 3082645"/>
              <a:gd name="connsiteX7-249" fmla="*/ 950576 w 3490661"/>
              <a:gd name="connsiteY7-250" fmla="*/ 0 h 3082645"/>
              <a:gd name="connsiteX8-251" fmla="*/ 796623 w 3490661"/>
              <a:gd name="connsiteY8-252" fmla="*/ 88900 h 3082645"/>
              <a:gd name="connsiteX9-253" fmla="*/ 9390 w 3490661"/>
              <a:gd name="connsiteY9-254" fmla="*/ 1452436 h 3082645"/>
              <a:gd name="connsiteX10-255" fmla="*/ 9398 w 3490661"/>
              <a:gd name="connsiteY10-256" fmla="*/ 1630223 h 3082645"/>
              <a:gd name="connsiteX11-257" fmla="*/ 796631 w 3490661"/>
              <a:gd name="connsiteY11-258" fmla="*/ 2993759 h 3082645"/>
              <a:gd name="connsiteX12-259" fmla="*/ 950601 w 3490661"/>
              <a:gd name="connsiteY12-260" fmla="*/ 3082645 h 3082645"/>
              <a:gd name="connsiteX0-261" fmla="*/ 950601 w 3490661"/>
              <a:gd name="connsiteY0-262" fmla="*/ 3082645 h 3082645"/>
              <a:gd name="connsiteX1-263" fmla="*/ 2525075 w 3490661"/>
              <a:gd name="connsiteY1-264" fmla="*/ 3082645 h 3082645"/>
              <a:gd name="connsiteX2-265" fmla="*/ 2679028 w 3490661"/>
              <a:gd name="connsiteY2-266" fmla="*/ 2993745 h 3082645"/>
              <a:gd name="connsiteX3-267" fmla="*/ 3466261 w 3490661"/>
              <a:gd name="connsiteY3-268" fmla="*/ 1630209 h 3082645"/>
              <a:gd name="connsiteX4-269" fmla="*/ 3466254 w 3490661"/>
              <a:gd name="connsiteY4-270" fmla="*/ 1452423 h 3082645"/>
              <a:gd name="connsiteX5-271" fmla="*/ 2679021 w 3490661"/>
              <a:gd name="connsiteY5-272" fmla="*/ 88887 h 3082645"/>
              <a:gd name="connsiteX6-273" fmla="*/ 2525051 w 3490661"/>
              <a:gd name="connsiteY6-274" fmla="*/ 0 h 3082645"/>
              <a:gd name="connsiteX7-275" fmla="*/ 950576 w 3490661"/>
              <a:gd name="connsiteY7-276" fmla="*/ 0 h 3082645"/>
              <a:gd name="connsiteX8-277" fmla="*/ 796623 w 3490661"/>
              <a:gd name="connsiteY8-278" fmla="*/ 88900 h 3082645"/>
              <a:gd name="connsiteX9-279" fmla="*/ 9390 w 3490661"/>
              <a:gd name="connsiteY9-280" fmla="*/ 1452436 h 3082645"/>
              <a:gd name="connsiteX10-281" fmla="*/ 9398 w 3490661"/>
              <a:gd name="connsiteY10-282" fmla="*/ 1630223 h 3082645"/>
              <a:gd name="connsiteX11-283" fmla="*/ 796631 w 3490661"/>
              <a:gd name="connsiteY11-284" fmla="*/ 2993759 h 3082645"/>
              <a:gd name="connsiteX12-285" fmla="*/ 950601 w 3490661"/>
              <a:gd name="connsiteY12-286" fmla="*/ 3082645 h 3082645"/>
              <a:gd name="connsiteX0-287" fmla="*/ 950601 w 3490661"/>
              <a:gd name="connsiteY0-288" fmla="*/ 3082645 h 3082645"/>
              <a:gd name="connsiteX1-289" fmla="*/ 2525075 w 3490661"/>
              <a:gd name="connsiteY1-290" fmla="*/ 3082645 h 3082645"/>
              <a:gd name="connsiteX2-291" fmla="*/ 2679028 w 3490661"/>
              <a:gd name="connsiteY2-292" fmla="*/ 2993745 h 3082645"/>
              <a:gd name="connsiteX3-293" fmla="*/ 3466261 w 3490661"/>
              <a:gd name="connsiteY3-294" fmla="*/ 1630209 h 3082645"/>
              <a:gd name="connsiteX4-295" fmla="*/ 3466254 w 3490661"/>
              <a:gd name="connsiteY4-296" fmla="*/ 1452423 h 3082645"/>
              <a:gd name="connsiteX5-297" fmla="*/ 2679021 w 3490661"/>
              <a:gd name="connsiteY5-298" fmla="*/ 88887 h 3082645"/>
              <a:gd name="connsiteX6-299" fmla="*/ 2525051 w 3490661"/>
              <a:gd name="connsiteY6-300" fmla="*/ 0 h 3082645"/>
              <a:gd name="connsiteX7-301" fmla="*/ 950576 w 3490661"/>
              <a:gd name="connsiteY7-302" fmla="*/ 0 h 3082645"/>
              <a:gd name="connsiteX8-303" fmla="*/ 796623 w 3490661"/>
              <a:gd name="connsiteY8-304" fmla="*/ 88900 h 3082645"/>
              <a:gd name="connsiteX9-305" fmla="*/ 9390 w 3490661"/>
              <a:gd name="connsiteY9-306" fmla="*/ 1452436 h 3082645"/>
              <a:gd name="connsiteX10-307" fmla="*/ 9398 w 3490661"/>
              <a:gd name="connsiteY10-308" fmla="*/ 1630223 h 3082645"/>
              <a:gd name="connsiteX11-309" fmla="*/ 796631 w 3490661"/>
              <a:gd name="connsiteY11-310" fmla="*/ 2993759 h 3082645"/>
              <a:gd name="connsiteX12-311" fmla="*/ 950601 w 3490661"/>
              <a:gd name="connsiteY12-312" fmla="*/ 3082645 h 3082645"/>
              <a:gd name="connsiteX0-313" fmla="*/ 950601 w 3490661"/>
              <a:gd name="connsiteY0-314" fmla="*/ 3082645 h 3082645"/>
              <a:gd name="connsiteX1-315" fmla="*/ 2525075 w 3490661"/>
              <a:gd name="connsiteY1-316" fmla="*/ 3082645 h 3082645"/>
              <a:gd name="connsiteX2-317" fmla="*/ 2679028 w 3490661"/>
              <a:gd name="connsiteY2-318" fmla="*/ 2993745 h 3082645"/>
              <a:gd name="connsiteX3-319" fmla="*/ 3466261 w 3490661"/>
              <a:gd name="connsiteY3-320" fmla="*/ 1630209 h 3082645"/>
              <a:gd name="connsiteX4-321" fmla="*/ 3466254 w 3490661"/>
              <a:gd name="connsiteY4-322" fmla="*/ 1452423 h 3082645"/>
              <a:gd name="connsiteX5-323" fmla="*/ 2679021 w 3490661"/>
              <a:gd name="connsiteY5-324" fmla="*/ 88887 h 3082645"/>
              <a:gd name="connsiteX6-325" fmla="*/ 2525051 w 3490661"/>
              <a:gd name="connsiteY6-326" fmla="*/ 0 h 3082645"/>
              <a:gd name="connsiteX7-327" fmla="*/ 950576 w 3490661"/>
              <a:gd name="connsiteY7-328" fmla="*/ 0 h 3082645"/>
              <a:gd name="connsiteX8-329" fmla="*/ 796623 w 3490661"/>
              <a:gd name="connsiteY8-330" fmla="*/ 88900 h 3082645"/>
              <a:gd name="connsiteX9-331" fmla="*/ 9390 w 3490661"/>
              <a:gd name="connsiteY9-332" fmla="*/ 1452436 h 3082645"/>
              <a:gd name="connsiteX10-333" fmla="*/ 9398 w 3490661"/>
              <a:gd name="connsiteY10-334" fmla="*/ 1630223 h 3082645"/>
              <a:gd name="connsiteX11-335" fmla="*/ 796631 w 3490661"/>
              <a:gd name="connsiteY11-336" fmla="*/ 2993759 h 3082645"/>
              <a:gd name="connsiteX12-337" fmla="*/ 950601 w 3490661"/>
              <a:gd name="connsiteY12-338" fmla="*/ 3082645 h 3082645"/>
              <a:gd name="connsiteX0-339" fmla="*/ 950601 w 3490661"/>
              <a:gd name="connsiteY0-340" fmla="*/ 3082645 h 3082645"/>
              <a:gd name="connsiteX1-341" fmla="*/ 2525075 w 3490661"/>
              <a:gd name="connsiteY1-342" fmla="*/ 3082645 h 3082645"/>
              <a:gd name="connsiteX2-343" fmla="*/ 2679028 w 3490661"/>
              <a:gd name="connsiteY2-344" fmla="*/ 2993745 h 3082645"/>
              <a:gd name="connsiteX3-345" fmla="*/ 3466261 w 3490661"/>
              <a:gd name="connsiteY3-346" fmla="*/ 1630209 h 3082645"/>
              <a:gd name="connsiteX4-347" fmla="*/ 3466254 w 3490661"/>
              <a:gd name="connsiteY4-348" fmla="*/ 1452423 h 3082645"/>
              <a:gd name="connsiteX5-349" fmla="*/ 2679021 w 3490661"/>
              <a:gd name="connsiteY5-350" fmla="*/ 88887 h 3082645"/>
              <a:gd name="connsiteX6-351" fmla="*/ 2525051 w 3490661"/>
              <a:gd name="connsiteY6-352" fmla="*/ 0 h 3082645"/>
              <a:gd name="connsiteX7-353" fmla="*/ 950576 w 3490661"/>
              <a:gd name="connsiteY7-354" fmla="*/ 0 h 3082645"/>
              <a:gd name="connsiteX8-355" fmla="*/ 796623 w 3490661"/>
              <a:gd name="connsiteY8-356" fmla="*/ 88900 h 3082645"/>
              <a:gd name="connsiteX9-357" fmla="*/ 9390 w 3490661"/>
              <a:gd name="connsiteY9-358" fmla="*/ 1452436 h 3082645"/>
              <a:gd name="connsiteX10-359" fmla="*/ 9398 w 3490661"/>
              <a:gd name="connsiteY10-360" fmla="*/ 1630223 h 3082645"/>
              <a:gd name="connsiteX11-361" fmla="*/ 796631 w 3490661"/>
              <a:gd name="connsiteY11-362" fmla="*/ 2993759 h 3082645"/>
              <a:gd name="connsiteX12-363" fmla="*/ 950601 w 3490661"/>
              <a:gd name="connsiteY12-364" fmla="*/ 3082645 h 3082645"/>
              <a:gd name="connsiteX0-365" fmla="*/ 950601 w 3490661"/>
              <a:gd name="connsiteY0-366" fmla="*/ 3082645 h 3082645"/>
              <a:gd name="connsiteX1-367" fmla="*/ 2525075 w 3490661"/>
              <a:gd name="connsiteY1-368" fmla="*/ 3082645 h 3082645"/>
              <a:gd name="connsiteX2-369" fmla="*/ 2679028 w 3490661"/>
              <a:gd name="connsiteY2-370" fmla="*/ 2993745 h 3082645"/>
              <a:gd name="connsiteX3-371" fmla="*/ 3466261 w 3490661"/>
              <a:gd name="connsiteY3-372" fmla="*/ 1630209 h 3082645"/>
              <a:gd name="connsiteX4-373" fmla="*/ 3466254 w 3490661"/>
              <a:gd name="connsiteY4-374" fmla="*/ 1452423 h 3082645"/>
              <a:gd name="connsiteX5-375" fmla="*/ 2679021 w 3490661"/>
              <a:gd name="connsiteY5-376" fmla="*/ 88887 h 3082645"/>
              <a:gd name="connsiteX6-377" fmla="*/ 2525051 w 3490661"/>
              <a:gd name="connsiteY6-378" fmla="*/ 0 h 3082645"/>
              <a:gd name="connsiteX7-379" fmla="*/ 950576 w 3490661"/>
              <a:gd name="connsiteY7-380" fmla="*/ 0 h 3082645"/>
              <a:gd name="connsiteX8-381" fmla="*/ 796623 w 3490661"/>
              <a:gd name="connsiteY8-382" fmla="*/ 88900 h 3082645"/>
              <a:gd name="connsiteX9-383" fmla="*/ 9390 w 3490661"/>
              <a:gd name="connsiteY9-384" fmla="*/ 1452436 h 3082645"/>
              <a:gd name="connsiteX10-385" fmla="*/ 9398 w 3490661"/>
              <a:gd name="connsiteY10-386" fmla="*/ 1630223 h 3082645"/>
              <a:gd name="connsiteX11-387" fmla="*/ 796631 w 3490661"/>
              <a:gd name="connsiteY11-388" fmla="*/ 2993759 h 3082645"/>
              <a:gd name="connsiteX12-389" fmla="*/ 950601 w 3490661"/>
              <a:gd name="connsiteY12-390" fmla="*/ 3082645 h 3082645"/>
              <a:gd name="connsiteX0-391" fmla="*/ 950601 w 3490661"/>
              <a:gd name="connsiteY0-392" fmla="*/ 3082645 h 3082645"/>
              <a:gd name="connsiteX1-393" fmla="*/ 2525075 w 3490661"/>
              <a:gd name="connsiteY1-394" fmla="*/ 3082645 h 3082645"/>
              <a:gd name="connsiteX2-395" fmla="*/ 2679028 w 3490661"/>
              <a:gd name="connsiteY2-396" fmla="*/ 2993745 h 3082645"/>
              <a:gd name="connsiteX3-397" fmla="*/ 3466261 w 3490661"/>
              <a:gd name="connsiteY3-398" fmla="*/ 1630209 h 3082645"/>
              <a:gd name="connsiteX4-399" fmla="*/ 3466254 w 3490661"/>
              <a:gd name="connsiteY4-400" fmla="*/ 1452423 h 3082645"/>
              <a:gd name="connsiteX5-401" fmla="*/ 2679021 w 3490661"/>
              <a:gd name="connsiteY5-402" fmla="*/ 88887 h 3082645"/>
              <a:gd name="connsiteX6-403" fmla="*/ 2525051 w 3490661"/>
              <a:gd name="connsiteY6-404" fmla="*/ 0 h 3082645"/>
              <a:gd name="connsiteX7-405" fmla="*/ 950576 w 3490661"/>
              <a:gd name="connsiteY7-406" fmla="*/ 0 h 3082645"/>
              <a:gd name="connsiteX8-407" fmla="*/ 796623 w 3490661"/>
              <a:gd name="connsiteY8-408" fmla="*/ 88900 h 3082645"/>
              <a:gd name="connsiteX9-409" fmla="*/ 9390 w 3490661"/>
              <a:gd name="connsiteY9-410" fmla="*/ 1452436 h 3082645"/>
              <a:gd name="connsiteX10-411" fmla="*/ 9398 w 3490661"/>
              <a:gd name="connsiteY10-412" fmla="*/ 1630223 h 3082645"/>
              <a:gd name="connsiteX11-413" fmla="*/ 796631 w 3490661"/>
              <a:gd name="connsiteY11-414" fmla="*/ 2993759 h 3082645"/>
              <a:gd name="connsiteX12-415" fmla="*/ 950601 w 3490661"/>
              <a:gd name="connsiteY12-416" fmla="*/ 3082645 h 3082645"/>
              <a:gd name="connsiteX0-417" fmla="*/ 950601 w 3490661"/>
              <a:gd name="connsiteY0-418" fmla="*/ 3082645 h 3082645"/>
              <a:gd name="connsiteX1-419" fmla="*/ 2525075 w 3490661"/>
              <a:gd name="connsiteY1-420" fmla="*/ 3082645 h 3082645"/>
              <a:gd name="connsiteX2-421" fmla="*/ 2679028 w 3490661"/>
              <a:gd name="connsiteY2-422" fmla="*/ 2993745 h 3082645"/>
              <a:gd name="connsiteX3-423" fmla="*/ 3466261 w 3490661"/>
              <a:gd name="connsiteY3-424" fmla="*/ 1630209 h 3082645"/>
              <a:gd name="connsiteX4-425" fmla="*/ 3466254 w 3490661"/>
              <a:gd name="connsiteY4-426" fmla="*/ 1452423 h 3082645"/>
              <a:gd name="connsiteX5-427" fmla="*/ 2679021 w 3490661"/>
              <a:gd name="connsiteY5-428" fmla="*/ 88887 h 3082645"/>
              <a:gd name="connsiteX6-429" fmla="*/ 2525051 w 3490661"/>
              <a:gd name="connsiteY6-430" fmla="*/ 0 h 3082645"/>
              <a:gd name="connsiteX7-431" fmla="*/ 950576 w 3490661"/>
              <a:gd name="connsiteY7-432" fmla="*/ 0 h 3082645"/>
              <a:gd name="connsiteX8-433" fmla="*/ 796623 w 3490661"/>
              <a:gd name="connsiteY8-434" fmla="*/ 88900 h 3082645"/>
              <a:gd name="connsiteX9-435" fmla="*/ 9390 w 3490661"/>
              <a:gd name="connsiteY9-436" fmla="*/ 1452436 h 3082645"/>
              <a:gd name="connsiteX10-437" fmla="*/ 9398 w 3490661"/>
              <a:gd name="connsiteY10-438" fmla="*/ 1630223 h 3082645"/>
              <a:gd name="connsiteX11-439" fmla="*/ 796631 w 3490661"/>
              <a:gd name="connsiteY11-440" fmla="*/ 2993759 h 3082645"/>
              <a:gd name="connsiteX12-441" fmla="*/ 950601 w 3490661"/>
              <a:gd name="connsiteY12-442" fmla="*/ 3082645 h 3082645"/>
              <a:gd name="connsiteX0-443" fmla="*/ 950603 w 3490663"/>
              <a:gd name="connsiteY0-444" fmla="*/ 3082645 h 3082645"/>
              <a:gd name="connsiteX1-445" fmla="*/ 2525077 w 3490663"/>
              <a:gd name="connsiteY1-446" fmla="*/ 3082645 h 3082645"/>
              <a:gd name="connsiteX2-447" fmla="*/ 2679030 w 3490663"/>
              <a:gd name="connsiteY2-448" fmla="*/ 2993745 h 3082645"/>
              <a:gd name="connsiteX3-449" fmla="*/ 3466263 w 3490663"/>
              <a:gd name="connsiteY3-450" fmla="*/ 1630209 h 3082645"/>
              <a:gd name="connsiteX4-451" fmla="*/ 3466256 w 3490663"/>
              <a:gd name="connsiteY4-452" fmla="*/ 1452423 h 3082645"/>
              <a:gd name="connsiteX5-453" fmla="*/ 2679023 w 3490663"/>
              <a:gd name="connsiteY5-454" fmla="*/ 88887 h 3082645"/>
              <a:gd name="connsiteX6-455" fmla="*/ 2525053 w 3490663"/>
              <a:gd name="connsiteY6-456" fmla="*/ 0 h 3082645"/>
              <a:gd name="connsiteX7-457" fmla="*/ 950578 w 3490663"/>
              <a:gd name="connsiteY7-458" fmla="*/ 0 h 3082645"/>
              <a:gd name="connsiteX8-459" fmla="*/ 796625 w 3490663"/>
              <a:gd name="connsiteY8-460" fmla="*/ 88900 h 3082645"/>
              <a:gd name="connsiteX9-461" fmla="*/ 9392 w 3490663"/>
              <a:gd name="connsiteY9-462" fmla="*/ 1452436 h 3082645"/>
              <a:gd name="connsiteX10-463" fmla="*/ 9400 w 3490663"/>
              <a:gd name="connsiteY10-464" fmla="*/ 1630223 h 3082645"/>
              <a:gd name="connsiteX11-465" fmla="*/ 796633 w 3490663"/>
              <a:gd name="connsiteY11-466" fmla="*/ 2993759 h 3082645"/>
              <a:gd name="connsiteX12-467" fmla="*/ 950603 w 3490663"/>
              <a:gd name="connsiteY12-468" fmla="*/ 3082645 h 3082645"/>
              <a:gd name="connsiteX0-469" fmla="*/ 965611 w 3505671"/>
              <a:gd name="connsiteY0-470" fmla="*/ 3082645 h 3082645"/>
              <a:gd name="connsiteX1-471" fmla="*/ 2540085 w 3505671"/>
              <a:gd name="connsiteY1-472" fmla="*/ 3082645 h 3082645"/>
              <a:gd name="connsiteX2-473" fmla="*/ 2694038 w 3505671"/>
              <a:gd name="connsiteY2-474" fmla="*/ 2993745 h 3082645"/>
              <a:gd name="connsiteX3-475" fmla="*/ 3481271 w 3505671"/>
              <a:gd name="connsiteY3-476" fmla="*/ 1630209 h 3082645"/>
              <a:gd name="connsiteX4-477" fmla="*/ 3481264 w 3505671"/>
              <a:gd name="connsiteY4-478" fmla="*/ 1452423 h 3082645"/>
              <a:gd name="connsiteX5-479" fmla="*/ 2694031 w 3505671"/>
              <a:gd name="connsiteY5-480" fmla="*/ 88887 h 3082645"/>
              <a:gd name="connsiteX6-481" fmla="*/ 2540061 w 3505671"/>
              <a:gd name="connsiteY6-482" fmla="*/ 0 h 3082645"/>
              <a:gd name="connsiteX7-483" fmla="*/ 965586 w 3505671"/>
              <a:gd name="connsiteY7-484" fmla="*/ 0 h 3082645"/>
              <a:gd name="connsiteX8-485" fmla="*/ 811633 w 3505671"/>
              <a:gd name="connsiteY8-486" fmla="*/ 88900 h 3082645"/>
              <a:gd name="connsiteX9-487" fmla="*/ 24400 w 3505671"/>
              <a:gd name="connsiteY9-488" fmla="*/ 1452436 h 3082645"/>
              <a:gd name="connsiteX10-489" fmla="*/ 24408 w 3505671"/>
              <a:gd name="connsiteY10-490" fmla="*/ 1630223 h 3082645"/>
              <a:gd name="connsiteX11-491" fmla="*/ 811641 w 3505671"/>
              <a:gd name="connsiteY11-492" fmla="*/ 2993759 h 3082645"/>
              <a:gd name="connsiteX12-493" fmla="*/ 965611 w 3505671"/>
              <a:gd name="connsiteY12-494" fmla="*/ 3082645 h 3082645"/>
              <a:gd name="connsiteX0-495" fmla="*/ 965611 w 3505671"/>
              <a:gd name="connsiteY0-496" fmla="*/ 3082645 h 3082645"/>
              <a:gd name="connsiteX1-497" fmla="*/ 2540085 w 3505671"/>
              <a:gd name="connsiteY1-498" fmla="*/ 3082645 h 3082645"/>
              <a:gd name="connsiteX2-499" fmla="*/ 2694038 w 3505671"/>
              <a:gd name="connsiteY2-500" fmla="*/ 2993745 h 3082645"/>
              <a:gd name="connsiteX3-501" fmla="*/ 3481271 w 3505671"/>
              <a:gd name="connsiteY3-502" fmla="*/ 1630209 h 3082645"/>
              <a:gd name="connsiteX4-503" fmla="*/ 3481264 w 3505671"/>
              <a:gd name="connsiteY4-504" fmla="*/ 1452423 h 3082645"/>
              <a:gd name="connsiteX5-505" fmla="*/ 2694031 w 3505671"/>
              <a:gd name="connsiteY5-506" fmla="*/ 88887 h 3082645"/>
              <a:gd name="connsiteX6-507" fmla="*/ 2540061 w 3505671"/>
              <a:gd name="connsiteY6-508" fmla="*/ 0 h 3082645"/>
              <a:gd name="connsiteX7-509" fmla="*/ 965586 w 3505671"/>
              <a:gd name="connsiteY7-510" fmla="*/ 0 h 3082645"/>
              <a:gd name="connsiteX8-511" fmla="*/ 811633 w 3505671"/>
              <a:gd name="connsiteY8-512" fmla="*/ 88900 h 3082645"/>
              <a:gd name="connsiteX9-513" fmla="*/ 24400 w 3505671"/>
              <a:gd name="connsiteY9-514" fmla="*/ 1452436 h 3082645"/>
              <a:gd name="connsiteX10-515" fmla="*/ 24408 w 3505671"/>
              <a:gd name="connsiteY10-516" fmla="*/ 1630223 h 3082645"/>
              <a:gd name="connsiteX11-517" fmla="*/ 811641 w 3505671"/>
              <a:gd name="connsiteY11-518" fmla="*/ 2993759 h 3082645"/>
              <a:gd name="connsiteX12-519" fmla="*/ 965611 w 3505671"/>
              <a:gd name="connsiteY12-520" fmla="*/ 3082645 h 3082645"/>
              <a:gd name="connsiteX0-521" fmla="*/ 965611 w 3505671"/>
              <a:gd name="connsiteY0-522" fmla="*/ 3082645 h 3082645"/>
              <a:gd name="connsiteX1-523" fmla="*/ 2540085 w 3505671"/>
              <a:gd name="connsiteY1-524" fmla="*/ 3082645 h 3082645"/>
              <a:gd name="connsiteX2-525" fmla="*/ 2694038 w 3505671"/>
              <a:gd name="connsiteY2-526" fmla="*/ 2993745 h 3082645"/>
              <a:gd name="connsiteX3-527" fmla="*/ 3481271 w 3505671"/>
              <a:gd name="connsiteY3-528" fmla="*/ 1630209 h 3082645"/>
              <a:gd name="connsiteX4-529" fmla="*/ 3481264 w 3505671"/>
              <a:gd name="connsiteY4-530" fmla="*/ 1452423 h 3082645"/>
              <a:gd name="connsiteX5-531" fmla="*/ 2694031 w 3505671"/>
              <a:gd name="connsiteY5-532" fmla="*/ 88887 h 3082645"/>
              <a:gd name="connsiteX6-533" fmla="*/ 2540061 w 3505671"/>
              <a:gd name="connsiteY6-534" fmla="*/ 0 h 3082645"/>
              <a:gd name="connsiteX7-535" fmla="*/ 965586 w 3505671"/>
              <a:gd name="connsiteY7-536" fmla="*/ 0 h 3082645"/>
              <a:gd name="connsiteX8-537" fmla="*/ 811633 w 3505671"/>
              <a:gd name="connsiteY8-538" fmla="*/ 88900 h 3082645"/>
              <a:gd name="connsiteX9-539" fmla="*/ 24400 w 3505671"/>
              <a:gd name="connsiteY9-540" fmla="*/ 1452436 h 3082645"/>
              <a:gd name="connsiteX10-541" fmla="*/ 24408 w 3505671"/>
              <a:gd name="connsiteY10-542" fmla="*/ 1630223 h 3082645"/>
              <a:gd name="connsiteX11-543" fmla="*/ 811641 w 3505671"/>
              <a:gd name="connsiteY11-544" fmla="*/ 2993759 h 3082645"/>
              <a:gd name="connsiteX12-545" fmla="*/ 965611 w 3505671"/>
              <a:gd name="connsiteY12-546" fmla="*/ 3082645 h 3082645"/>
              <a:gd name="connsiteX0-547" fmla="*/ 965611 w 3505671"/>
              <a:gd name="connsiteY0-548" fmla="*/ 3082645 h 3082645"/>
              <a:gd name="connsiteX1-549" fmla="*/ 2540085 w 3505671"/>
              <a:gd name="connsiteY1-550" fmla="*/ 3082645 h 3082645"/>
              <a:gd name="connsiteX2-551" fmla="*/ 2694038 w 3505671"/>
              <a:gd name="connsiteY2-552" fmla="*/ 2993745 h 3082645"/>
              <a:gd name="connsiteX3-553" fmla="*/ 3481271 w 3505671"/>
              <a:gd name="connsiteY3-554" fmla="*/ 1630209 h 3082645"/>
              <a:gd name="connsiteX4-555" fmla="*/ 3481264 w 3505671"/>
              <a:gd name="connsiteY4-556" fmla="*/ 1452423 h 3082645"/>
              <a:gd name="connsiteX5-557" fmla="*/ 2694031 w 3505671"/>
              <a:gd name="connsiteY5-558" fmla="*/ 88887 h 3082645"/>
              <a:gd name="connsiteX6-559" fmla="*/ 2540061 w 3505671"/>
              <a:gd name="connsiteY6-560" fmla="*/ 0 h 3082645"/>
              <a:gd name="connsiteX7-561" fmla="*/ 965586 w 3505671"/>
              <a:gd name="connsiteY7-562" fmla="*/ 0 h 3082645"/>
              <a:gd name="connsiteX8-563" fmla="*/ 811633 w 3505671"/>
              <a:gd name="connsiteY8-564" fmla="*/ 88900 h 3082645"/>
              <a:gd name="connsiteX9-565" fmla="*/ 24400 w 3505671"/>
              <a:gd name="connsiteY9-566" fmla="*/ 1452436 h 3082645"/>
              <a:gd name="connsiteX10-567" fmla="*/ 24408 w 3505671"/>
              <a:gd name="connsiteY10-568" fmla="*/ 1630223 h 3082645"/>
              <a:gd name="connsiteX11-569" fmla="*/ 811641 w 3505671"/>
              <a:gd name="connsiteY11-570" fmla="*/ 2993759 h 3082645"/>
              <a:gd name="connsiteX12-571" fmla="*/ 965611 w 3505671"/>
              <a:gd name="connsiteY12-572" fmla="*/ 3082645 h 30826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3505671" h="3082645">
                <a:moveTo>
                  <a:pt x="965611" y="3082645"/>
                </a:moveTo>
                <a:cubicBezTo>
                  <a:pt x="1030690" y="3082645"/>
                  <a:pt x="2475006" y="3082646"/>
                  <a:pt x="2540085" y="3082645"/>
                </a:cubicBezTo>
                <a:cubicBezTo>
                  <a:pt x="2605164" y="3082646"/>
                  <a:pt x="2661499" y="3050107"/>
                  <a:pt x="2694038" y="2993745"/>
                </a:cubicBezTo>
                <a:cubicBezTo>
                  <a:pt x="2726578" y="2937386"/>
                  <a:pt x="3448731" y="1686570"/>
                  <a:pt x="3481271" y="1630209"/>
                </a:cubicBezTo>
                <a:cubicBezTo>
                  <a:pt x="3513810" y="1573850"/>
                  <a:pt x="3513803" y="1508784"/>
                  <a:pt x="3481264" y="1452423"/>
                </a:cubicBezTo>
                <a:cubicBezTo>
                  <a:pt x="3448724" y="1396064"/>
                  <a:pt x="2726570" y="145248"/>
                  <a:pt x="2694031" y="88887"/>
                </a:cubicBezTo>
                <a:cubicBezTo>
                  <a:pt x="2661492" y="32528"/>
                  <a:pt x="2605139" y="1"/>
                  <a:pt x="2540061" y="0"/>
                </a:cubicBezTo>
                <a:cubicBezTo>
                  <a:pt x="2474982" y="1"/>
                  <a:pt x="1030665" y="1"/>
                  <a:pt x="965586" y="0"/>
                </a:cubicBezTo>
                <a:cubicBezTo>
                  <a:pt x="900507" y="1"/>
                  <a:pt x="844173" y="32540"/>
                  <a:pt x="811633" y="88900"/>
                </a:cubicBezTo>
                <a:cubicBezTo>
                  <a:pt x="779094" y="145261"/>
                  <a:pt x="56940" y="1396077"/>
                  <a:pt x="24400" y="1452436"/>
                </a:cubicBezTo>
                <a:cubicBezTo>
                  <a:pt x="-8139" y="1508797"/>
                  <a:pt x="-8132" y="1573863"/>
                  <a:pt x="24408" y="1630223"/>
                </a:cubicBezTo>
                <a:cubicBezTo>
                  <a:pt x="56947" y="1686584"/>
                  <a:pt x="779101" y="2937400"/>
                  <a:pt x="811641" y="2993759"/>
                </a:cubicBezTo>
                <a:cubicBezTo>
                  <a:pt x="844180" y="3050120"/>
                  <a:pt x="900532" y="3082645"/>
                  <a:pt x="965611" y="3082645"/>
                </a:cubicBezTo>
                <a:close/>
              </a:path>
            </a:pathLst>
          </a:cu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a:solidFill>
                <a:schemeClr val="lt1"/>
              </a:solidFill>
            </a:endParaRPr>
          </a:p>
        </p:txBody>
      </p:sp>
      <p:sp>
        <p:nvSpPr>
          <p:cNvPr id="11" name="任意多边形: 形状 14296"/>
          <p:cNvSpPr/>
          <p:nvPr>
            <p:custDataLst>
              <p:tags r:id="rId6"/>
            </p:custDataLst>
          </p:nvPr>
        </p:nvSpPr>
        <p:spPr>
          <a:xfrm rot="1800000">
            <a:off x="8092123" y="2969260"/>
            <a:ext cx="400050" cy="337185"/>
          </a:xfrm>
          <a:custGeom>
            <a:avLst/>
            <a:gdLst>
              <a:gd name="connsiteX0" fmla="*/ 950601 w 3475650"/>
              <a:gd name="connsiteY0" fmla="*/ 3082645 h 3082645"/>
              <a:gd name="connsiteX1" fmla="*/ 2525075 w 3475650"/>
              <a:gd name="connsiteY1" fmla="*/ 3082645 h 3082645"/>
              <a:gd name="connsiteX2" fmla="*/ 2679028 w 3475650"/>
              <a:gd name="connsiteY2" fmla="*/ 2993745 h 3082645"/>
              <a:gd name="connsiteX3" fmla="*/ 3466261 w 3475650"/>
              <a:gd name="connsiteY3" fmla="*/ 1630209 h 3082645"/>
              <a:gd name="connsiteX4" fmla="*/ 3466254 w 3475650"/>
              <a:gd name="connsiteY4" fmla="*/ 1452423 h 3082645"/>
              <a:gd name="connsiteX5" fmla="*/ 2679021 w 3475650"/>
              <a:gd name="connsiteY5" fmla="*/ 88887 h 3082645"/>
              <a:gd name="connsiteX6" fmla="*/ 2525051 w 3475650"/>
              <a:gd name="connsiteY6" fmla="*/ 0 h 3082645"/>
              <a:gd name="connsiteX7" fmla="*/ 950576 w 3475650"/>
              <a:gd name="connsiteY7" fmla="*/ 0 h 3082645"/>
              <a:gd name="connsiteX8" fmla="*/ 796623 w 3475650"/>
              <a:gd name="connsiteY8" fmla="*/ 88900 h 3082645"/>
              <a:gd name="connsiteX9" fmla="*/ 9390 w 3475650"/>
              <a:gd name="connsiteY9" fmla="*/ 1452436 h 3082645"/>
              <a:gd name="connsiteX10" fmla="*/ 9398 w 3475650"/>
              <a:gd name="connsiteY10" fmla="*/ 1630223 h 3082645"/>
              <a:gd name="connsiteX11" fmla="*/ 796631 w 3475650"/>
              <a:gd name="connsiteY11" fmla="*/ 2993759 h 3082645"/>
              <a:gd name="connsiteX12" fmla="*/ 950601 w 3475650"/>
              <a:gd name="connsiteY12" fmla="*/ 3082645 h 3082645"/>
              <a:gd name="connsiteX0-1" fmla="*/ 950601 w 3475650"/>
              <a:gd name="connsiteY0-2" fmla="*/ 3082645 h 3082645"/>
              <a:gd name="connsiteX1-3" fmla="*/ 2525075 w 3475650"/>
              <a:gd name="connsiteY1-4" fmla="*/ 3082645 h 3082645"/>
              <a:gd name="connsiteX2-5" fmla="*/ 2679028 w 3475650"/>
              <a:gd name="connsiteY2-6" fmla="*/ 2993745 h 3082645"/>
              <a:gd name="connsiteX3-7" fmla="*/ 3466261 w 3475650"/>
              <a:gd name="connsiteY3-8" fmla="*/ 1630209 h 3082645"/>
              <a:gd name="connsiteX4-9" fmla="*/ 3466254 w 3475650"/>
              <a:gd name="connsiteY4-10" fmla="*/ 1452423 h 3082645"/>
              <a:gd name="connsiteX5-11" fmla="*/ 2679021 w 3475650"/>
              <a:gd name="connsiteY5-12" fmla="*/ 88887 h 3082645"/>
              <a:gd name="connsiteX6-13" fmla="*/ 2525051 w 3475650"/>
              <a:gd name="connsiteY6-14" fmla="*/ 0 h 3082645"/>
              <a:gd name="connsiteX7-15" fmla="*/ 950576 w 3475650"/>
              <a:gd name="connsiteY7-16" fmla="*/ 0 h 3082645"/>
              <a:gd name="connsiteX8-17" fmla="*/ 796623 w 3475650"/>
              <a:gd name="connsiteY8-18" fmla="*/ 88900 h 3082645"/>
              <a:gd name="connsiteX9-19" fmla="*/ 9390 w 3475650"/>
              <a:gd name="connsiteY9-20" fmla="*/ 1452436 h 3082645"/>
              <a:gd name="connsiteX10-21" fmla="*/ 9398 w 3475650"/>
              <a:gd name="connsiteY10-22" fmla="*/ 1630223 h 3082645"/>
              <a:gd name="connsiteX11-23" fmla="*/ 796631 w 3475650"/>
              <a:gd name="connsiteY11-24" fmla="*/ 2993759 h 3082645"/>
              <a:gd name="connsiteX12-25" fmla="*/ 950601 w 3475650"/>
              <a:gd name="connsiteY12-26" fmla="*/ 3082645 h 3082645"/>
              <a:gd name="connsiteX0-27" fmla="*/ 950601 w 3475650"/>
              <a:gd name="connsiteY0-28" fmla="*/ 3082645 h 3082645"/>
              <a:gd name="connsiteX1-29" fmla="*/ 2525075 w 3475650"/>
              <a:gd name="connsiteY1-30" fmla="*/ 3082645 h 3082645"/>
              <a:gd name="connsiteX2-31" fmla="*/ 2679028 w 3475650"/>
              <a:gd name="connsiteY2-32" fmla="*/ 2993745 h 3082645"/>
              <a:gd name="connsiteX3-33" fmla="*/ 3466261 w 3475650"/>
              <a:gd name="connsiteY3-34" fmla="*/ 1630209 h 3082645"/>
              <a:gd name="connsiteX4-35" fmla="*/ 3466254 w 3475650"/>
              <a:gd name="connsiteY4-36" fmla="*/ 1452423 h 3082645"/>
              <a:gd name="connsiteX5-37" fmla="*/ 2679021 w 3475650"/>
              <a:gd name="connsiteY5-38" fmla="*/ 88887 h 3082645"/>
              <a:gd name="connsiteX6-39" fmla="*/ 2525051 w 3475650"/>
              <a:gd name="connsiteY6-40" fmla="*/ 0 h 3082645"/>
              <a:gd name="connsiteX7-41" fmla="*/ 950576 w 3475650"/>
              <a:gd name="connsiteY7-42" fmla="*/ 0 h 3082645"/>
              <a:gd name="connsiteX8-43" fmla="*/ 796623 w 3475650"/>
              <a:gd name="connsiteY8-44" fmla="*/ 88900 h 3082645"/>
              <a:gd name="connsiteX9-45" fmla="*/ 9390 w 3475650"/>
              <a:gd name="connsiteY9-46" fmla="*/ 1452436 h 3082645"/>
              <a:gd name="connsiteX10-47" fmla="*/ 9398 w 3475650"/>
              <a:gd name="connsiteY10-48" fmla="*/ 1630223 h 3082645"/>
              <a:gd name="connsiteX11-49" fmla="*/ 796631 w 3475650"/>
              <a:gd name="connsiteY11-50" fmla="*/ 2993759 h 3082645"/>
              <a:gd name="connsiteX12-51" fmla="*/ 950601 w 3475650"/>
              <a:gd name="connsiteY12-52" fmla="*/ 3082645 h 3082645"/>
              <a:gd name="connsiteX0-53" fmla="*/ 950601 w 3475650"/>
              <a:gd name="connsiteY0-54" fmla="*/ 3082645 h 3082645"/>
              <a:gd name="connsiteX1-55" fmla="*/ 2525075 w 3475650"/>
              <a:gd name="connsiteY1-56" fmla="*/ 3082645 h 3082645"/>
              <a:gd name="connsiteX2-57" fmla="*/ 2679028 w 3475650"/>
              <a:gd name="connsiteY2-58" fmla="*/ 2993745 h 3082645"/>
              <a:gd name="connsiteX3-59" fmla="*/ 3466261 w 3475650"/>
              <a:gd name="connsiteY3-60" fmla="*/ 1630209 h 3082645"/>
              <a:gd name="connsiteX4-61" fmla="*/ 3466254 w 3475650"/>
              <a:gd name="connsiteY4-62" fmla="*/ 1452423 h 3082645"/>
              <a:gd name="connsiteX5-63" fmla="*/ 2679021 w 3475650"/>
              <a:gd name="connsiteY5-64" fmla="*/ 88887 h 3082645"/>
              <a:gd name="connsiteX6-65" fmla="*/ 2525051 w 3475650"/>
              <a:gd name="connsiteY6-66" fmla="*/ 0 h 3082645"/>
              <a:gd name="connsiteX7-67" fmla="*/ 950576 w 3475650"/>
              <a:gd name="connsiteY7-68" fmla="*/ 0 h 3082645"/>
              <a:gd name="connsiteX8-69" fmla="*/ 796623 w 3475650"/>
              <a:gd name="connsiteY8-70" fmla="*/ 88900 h 3082645"/>
              <a:gd name="connsiteX9-71" fmla="*/ 9390 w 3475650"/>
              <a:gd name="connsiteY9-72" fmla="*/ 1452436 h 3082645"/>
              <a:gd name="connsiteX10-73" fmla="*/ 9398 w 3475650"/>
              <a:gd name="connsiteY10-74" fmla="*/ 1630223 h 3082645"/>
              <a:gd name="connsiteX11-75" fmla="*/ 796631 w 3475650"/>
              <a:gd name="connsiteY11-76" fmla="*/ 2993759 h 3082645"/>
              <a:gd name="connsiteX12-77" fmla="*/ 950601 w 3475650"/>
              <a:gd name="connsiteY12-78" fmla="*/ 3082645 h 3082645"/>
              <a:gd name="connsiteX0-79" fmla="*/ 950601 w 3475650"/>
              <a:gd name="connsiteY0-80" fmla="*/ 3082645 h 3082645"/>
              <a:gd name="connsiteX1-81" fmla="*/ 2525075 w 3475650"/>
              <a:gd name="connsiteY1-82" fmla="*/ 3082645 h 3082645"/>
              <a:gd name="connsiteX2-83" fmla="*/ 2679028 w 3475650"/>
              <a:gd name="connsiteY2-84" fmla="*/ 2993745 h 3082645"/>
              <a:gd name="connsiteX3-85" fmla="*/ 3466261 w 3475650"/>
              <a:gd name="connsiteY3-86" fmla="*/ 1630209 h 3082645"/>
              <a:gd name="connsiteX4-87" fmla="*/ 3466254 w 3475650"/>
              <a:gd name="connsiteY4-88" fmla="*/ 1452423 h 3082645"/>
              <a:gd name="connsiteX5-89" fmla="*/ 2679021 w 3475650"/>
              <a:gd name="connsiteY5-90" fmla="*/ 88887 h 3082645"/>
              <a:gd name="connsiteX6-91" fmla="*/ 2525051 w 3475650"/>
              <a:gd name="connsiteY6-92" fmla="*/ 0 h 3082645"/>
              <a:gd name="connsiteX7-93" fmla="*/ 950576 w 3475650"/>
              <a:gd name="connsiteY7-94" fmla="*/ 0 h 3082645"/>
              <a:gd name="connsiteX8-95" fmla="*/ 796623 w 3475650"/>
              <a:gd name="connsiteY8-96" fmla="*/ 88900 h 3082645"/>
              <a:gd name="connsiteX9-97" fmla="*/ 9390 w 3475650"/>
              <a:gd name="connsiteY9-98" fmla="*/ 1452436 h 3082645"/>
              <a:gd name="connsiteX10-99" fmla="*/ 9398 w 3475650"/>
              <a:gd name="connsiteY10-100" fmla="*/ 1630223 h 3082645"/>
              <a:gd name="connsiteX11-101" fmla="*/ 796631 w 3475650"/>
              <a:gd name="connsiteY11-102" fmla="*/ 2993759 h 3082645"/>
              <a:gd name="connsiteX12-103" fmla="*/ 950601 w 3475650"/>
              <a:gd name="connsiteY12-104" fmla="*/ 3082645 h 3082645"/>
              <a:gd name="connsiteX0-105" fmla="*/ 950601 w 3475650"/>
              <a:gd name="connsiteY0-106" fmla="*/ 3082645 h 3082645"/>
              <a:gd name="connsiteX1-107" fmla="*/ 2525075 w 3475650"/>
              <a:gd name="connsiteY1-108" fmla="*/ 3082645 h 3082645"/>
              <a:gd name="connsiteX2-109" fmla="*/ 2679028 w 3475650"/>
              <a:gd name="connsiteY2-110" fmla="*/ 2993745 h 3082645"/>
              <a:gd name="connsiteX3-111" fmla="*/ 3466261 w 3475650"/>
              <a:gd name="connsiteY3-112" fmla="*/ 1630209 h 3082645"/>
              <a:gd name="connsiteX4-113" fmla="*/ 3466254 w 3475650"/>
              <a:gd name="connsiteY4-114" fmla="*/ 1452423 h 3082645"/>
              <a:gd name="connsiteX5-115" fmla="*/ 2679021 w 3475650"/>
              <a:gd name="connsiteY5-116" fmla="*/ 88887 h 3082645"/>
              <a:gd name="connsiteX6-117" fmla="*/ 2525051 w 3475650"/>
              <a:gd name="connsiteY6-118" fmla="*/ 0 h 3082645"/>
              <a:gd name="connsiteX7-119" fmla="*/ 950576 w 3475650"/>
              <a:gd name="connsiteY7-120" fmla="*/ 0 h 3082645"/>
              <a:gd name="connsiteX8-121" fmla="*/ 796623 w 3475650"/>
              <a:gd name="connsiteY8-122" fmla="*/ 88900 h 3082645"/>
              <a:gd name="connsiteX9-123" fmla="*/ 9390 w 3475650"/>
              <a:gd name="connsiteY9-124" fmla="*/ 1452436 h 3082645"/>
              <a:gd name="connsiteX10-125" fmla="*/ 9398 w 3475650"/>
              <a:gd name="connsiteY10-126" fmla="*/ 1630223 h 3082645"/>
              <a:gd name="connsiteX11-127" fmla="*/ 796631 w 3475650"/>
              <a:gd name="connsiteY11-128" fmla="*/ 2993759 h 3082645"/>
              <a:gd name="connsiteX12-129" fmla="*/ 950601 w 3475650"/>
              <a:gd name="connsiteY12-130" fmla="*/ 3082645 h 3082645"/>
              <a:gd name="connsiteX0-131" fmla="*/ 950601 w 3475653"/>
              <a:gd name="connsiteY0-132" fmla="*/ 3082645 h 3082645"/>
              <a:gd name="connsiteX1-133" fmla="*/ 2525075 w 3475653"/>
              <a:gd name="connsiteY1-134" fmla="*/ 3082645 h 3082645"/>
              <a:gd name="connsiteX2-135" fmla="*/ 2679028 w 3475653"/>
              <a:gd name="connsiteY2-136" fmla="*/ 2993745 h 3082645"/>
              <a:gd name="connsiteX3-137" fmla="*/ 3466261 w 3475653"/>
              <a:gd name="connsiteY3-138" fmla="*/ 1630209 h 3082645"/>
              <a:gd name="connsiteX4-139" fmla="*/ 3466254 w 3475653"/>
              <a:gd name="connsiteY4-140" fmla="*/ 1452423 h 3082645"/>
              <a:gd name="connsiteX5-141" fmla="*/ 2679021 w 3475653"/>
              <a:gd name="connsiteY5-142" fmla="*/ 88887 h 3082645"/>
              <a:gd name="connsiteX6-143" fmla="*/ 2525051 w 3475653"/>
              <a:gd name="connsiteY6-144" fmla="*/ 0 h 3082645"/>
              <a:gd name="connsiteX7-145" fmla="*/ 950576 w 3475653"/>
              <a:gd name="connsiteY7-146" fmla="*/ 0 h 3082645"/>
              <a:gd name="connsiteX8-147" fmla="*/ 796623 w 3475653"/>
              <a:gd name="connsiteY8-148" fmla="*/ 88900 h 3082645"/>
              <a:gd name="connsiteX9-149" fmla="*/ 9390 w 3475653"/>
              <a:gd name="connsiteY9-150" fmla="*/ 1452436 h 3082645"/>
              <a:gd name="connsiteX10-151" fmla="*/ 9398 w 3475653"/>
              <a:gd name="connsiteY10-152" fmla="*/ 1630223 h 3082645"/>
              <a:gd name="connsiteX11-153" fmla="*/ 796631 w 3475653"/>
              <a:gd name="connsiteY11-154" fmla="*/ 2993759 h 3082645"/>
              <a:gd name="connsiteX12-155" fmla="*/ 950601 w 3475653"/>
              <a:gd name="connsiteY12-156" fmla="*/ 3082645 h 3082645"/>
              <a:gd name="connsiteX0-157" fmla="*/ 950601 w 3490661"/>
              <a:gd name="connsiteY0-158" fmla="*/ 3082645 h 3082645"/>
              <a:gd name="connsiteX1-159" fmla="*/ 2525075 w 3490661"/>
              <a:gd name="connsiteY1-160" fmla="*/ 3082645 h 3082645"/>
              <a:gd name="connsiteX2-161" fmla="*/ 2679028 w 3490661"/>
              <a:gd name="connsiteY2-162" fmla="*/ 2993745 h 3082645"/>
              <a:gd name="connsiteX3-163" fmla="*/ 3466261 w 3490661"/>
              <a:gd name="connsiteY3-164" fmla="*/ 1630209 h 3082645"/>
              <a:gd name="connsiteX4-165" fmla="*/ 3466254 w 3490661"/>
              <a:gd name="connsiteY4-166" fmla="*/ 1452423 h 3082645"/>
              <a:gd name="connsiteX5-167" fmla="*/ 2679021 w 3490661"/>
              <a:gd name="connsiteY5-168" fmla="*/ 88887 h 3082645"/>
              <a:gd name="connsiteX6-169" fmla="*/ 2525051 w 3490661"/>
              <a:gd name="connsiteY6-170" fmla="*/ 0 h 3082645"/>
              <a:gd name="connsiteX7-171" fmla="*/ 950576 w 3490661"/>
              <a:gd name="connsiteY7-172" fmla="*/ 0 h 3082645"/>
              <a:gd name="connsiteX8-173" fmla="*/ 796623 w 3490661"/>
              <a:gd name="connsiteY8-174" fmla="*/ 88900 h 3082645"/>
              <a:gd name="connsiteX9-175" fmla="*/ 9390 w 3490661"/>
              <a:gd name="connsiteY9-176" fmla="*/ 1452436 h 3082645"/>
              <a:gd name="connsiteX10-177" fmla="*/ 9398 w 3490661"/>
              <a:gd name="connsiteY10-178" fmla="*/ 1630223 h 3082645"/>
              <a:gd name="connsiteX11-179" fmla="*/ 796631 w 3490661"/>
              <a:gd name="connsiteY11-180" fmla="*/ 2993759 h 3082645"/>
              <a:gd name="connsiteX12-181" fmla="*/ 950601 w 3490661"/>
              <a:gd name="connsiteY12-182" fmla="*/ 3082645 h 3082645"/>
              <a:gd name="connsiteX0-183" fmla="*/ 950601 w 3490661"/>
              <a:gd name="connsiteY0-184" fmla="*/ 3082645 h 3082645"/>
              <a:gd name="connsiteX1-185" fmla="*/ 2525075 w 3490661"/>
              <a:gd name="connsiteY1-186" fmla="*/ 3082645 h 3082645"/>
              <a:gd name="connsiteX2-187" fmla="*/ 2679028 w 3490661"/>
              <a:gd name="connsiteY2-188" fmla="*/ 2993745 h 3082645"/>
              <a:gd name="connsiteX3-189" fmla="*/ 3466261 w 3490661"/>
              <a:gd name="connsiteY3-190" fmla="*/ 1630209 h 3082645"/>
              <a:gd name="connsiteX4-191" fmla="*/ 3466254 w 3490661"/>
              <a:gd name="connsiteY4-192" fmla="*/ 1452423 h 3082645"/>
              <a:gd name="connsiteX5-193" fmla="*/ 2679021 w 3490661"/>
              <a:gd name="connsiteY5-194" fmla="*/ 88887 h 3082645"/>
              <a:gd name="connsiteX6-195" fmla="*/ 2525051 w 3490661"/>
              <a:gd name="connsiteY6-196" fmla="*/ 0 h 3082645"/>
              <a:gd name="connsiteX7-197" fmla="*/ 950576 w 3490661"/>
              <a:gd name="connsiteY7-198" fmla="*/ 0 h 3082645"/>
              <a:gd name="connsiteX8-199" fmla="*/ 796623 w 3490661"/>
              <a:gd name="connsiteY8-200" fmla="*/ 88900 h 3082645"/>
              <a:gd name="connsiteX9-201" fmla="*/ 9390 w 3490661"/>
              <a:gd name="connsiteY9-202" fmla="*/ 1452436 h 3082645"/>
              <a:gd name="connsiteX10-203" fmla="*/ 9398 w 3490661"/>
              <a:gd name="connsiteY10-204" fmla="*/ 1630223 h 3082645"/>
              <a:gd name="connsiteX11-205" fmla="*/ 796631 w 3490661"/>
              <a:gd name="connsiteY11-206" fmla="*/ 2993759 h 3082645"/>
              <a:gd name="connsiteX12-207" fmla="*/ 950601 w 3490661"/>
              <a:gd name="connsiteY12-208" fmla="*/ 3082645 h 3082645"/>
              <a:gd name="connsiteX0-209" fmla="*/ 950601 w 3490661"/>
              <a:gd name="connsiteY0-210" fmla="*/ 3082645 h 3082645"/>
              <a:gd name="connsiteX1-211" fmla="*/ 2525075 w 3490661"/>
              <a:gd name="connsiteY1-212" fmla="*/ 3082645 h 3082645"/>
              <a:gd name="connsiteX2-213" fmla="*/ 2679028 w 3490661"/>
              <a:gd name="connsiteY2-214" fmla="*/ 2993745 h 3082645"/>
              <a:gd name="connsiteX3-215" fmla="*/ 3466261 w 3490661"/>
              <a:gd name="connsiteY3-216" fmla="*/ 1630209 h 3082645"/>
              <a:gd name="connsiteX4-217" fmla="*/ 3466254 w 3490661"/>
              <a:gd name="connsiteY4-218" fmla="*/ 1452423 h 3082645"/>
              <a:gd name="connsiteX5-219" fmla="*/ 2679021 w 3490661"/>
              <a:gd name="connsiteY5-220" fmla="*/ 88887 h 3082645"/>
              <a:gd name="connsiteX6-221" fmla="*/ 2525051 w 3490661"/>
              <a:gd name="connsiteY6-222" fmla="*/ 0 h 3082645"/>
              <a:gd name="connsiteX7-223" fmla="*/ 950576 w 3490661"/>
              <a:gd name="connsiteY7-224" fmla="*/ 0 h 3082645"/>
              <a:gd name="connsiteX8-225" fmla="*/ 796623 w 3490661"/>
              <a:gd name="connsiteY8-226" fmla="*/ 88900 h 3082645"/>
              <a:gd name="connsiteX9-227" fmla="*/ 9390 w 3490661"/>
              <a:gd name="connsiteY9-228" fmla="*/ 1452436 h 3082645"/>
              <a:gd name="connsiteX10-229" fmla="*/ 9398 w 3490661"/>
              <a:gd name="connsiteY10-230" fmla="*/ 1630223 h 3082645"/>
              <a:gd name="connsiteX11-231" fmla="*/ 796631 w 3490661"/>
              <a:gd name="connsiteY11-232" fmla="*/ 2993759 h 3082645"/>
              <a:gd name="connsiteX12-233" fmla="*/ 950601 w 3490661"/>
              <a:gd name="connsiteY12-234" fmla="*/ 3082645 h 3082645"/>
              <a:gd name="connsiteX0-235" fmla="*/ 950601 w 3490661"/>
              <a:gd name="connsiteY0-236" fmla="*/ 3082645 h 3082645"/>
              <a:gd name="connsiteX1-237" fmla="*/ 2525075 w 3490661"/>
              <a:gd name="connsiteY1-238" fmla="*/ 3082645 h 3082645"/>
              <a:gd name="connsiteX2-239" fmla="*/ 2679028 w 3490661"/>
              <a:gd name="connsiteY2-240" fmla="*/ 2993745 h 3082645"/>
              <a:gd name="connsiteX3-241" fmla="*/ 3466261 w 3490661"/>
              <a:gd name="connsiteY3-242" fmla="*/ 1630209 h 3082645"/>
              <a:gd name="connsiteX4-243" fmla="*/ 3466254 w 3490661"/>
              <a:gd name="connsiteY4-244" fmla="*/ 1452423 h 3082645"/>
              <a:gd name="connsiteX5-245" fmla="*/ 2679021 w 3490661"/>
              <a:gd name="connsiteY5-246" fmla="*/ 88887 h 3082645"/>
              <a:gd name="connsiteX6-247" fmla="*/ 2525051 w 3490661"/>
              <a:gd name="connsiteY6-248" fmla="*/ 0 h 3082645"/>
              <a:gd name="connsiteX7-249" fmla="*/ 950576 w 3490661"/>
              <a:gd name="connsiteY7-250" fmla="*/ 0 h 3082645"/>
              <a:gd name="connsiteX8-251" fmla="*/ 796623 w 3490661"/>
              <a:gd name="connsiteY8-252" fmla="*/ 88900 h 3082645"/>
              <a:gd name="connsiteX9-253" fmla="*/ 9390 w 3490661"/>
              <a:gd name="connsiteY9-254" fmla="*/ 1452436 h 3082645"/>
              <a:gd name="connsiteX10-255" fmla="*/ 9398 w 3490661"/>
              <a:gd name="connsiteY10-256" fmla="*/ 1630223 h 3082645"/>
              <a:gd name="connsiteX11-257" fmla="*/ 796631 w 3490661"/>
              <a:gd name="connsiteY11-258" fmla="*/ 2993759 h 3082645"/>
              <a:gd name="connsiteX12-259" fmla="*/ 950601 w 3490661"/>
              <a:gd name="connsiteY12-260" fmla="*/ 3082645 h 3082645"/>
              <a:gd name="connsiteX0-261" fmla="*/ 950601 w 3490661"/>
              <a:gd name="connsiteY0-262" fmla="*/ 3082645 h 3082645"/>
              <a:gd name="connsiteX1-263" fmla="*/ 2525075 w 3490661"/>
              <a:gd name="connsiteY1-264" fmla="*/ 3082645 h 3082645"/>
              <a:gd name="connsiteX2-265" fmla="*/ 2679028 w 3490661"/>
              <a:gd name="connsiteY2-266" fmla="*/ 2993745 h 3082645"/>
              <a:gd name="connsiteX3-267" fmla="*/ 3466261 w 3490661"/>
              <a:gd name="connsiteY3-268" fmla="*/ 1630209 h 3082645"/>
              <a:gd name="connsiteX4-269" fmla="*/ 3466254 w 3490661"/>
              <a:gd name="connsiteY4-270" fmla="*/ 1452423 h 3082645"/>
              <a:gd name="connsiteX5-271" fmla="*/ 2679021 w 3490661"/>
              <a:gd name="connsiteY5-272" fmla="*/ 88887 h 3082645"/>
              <a:gd name="connsiteX6-273" fmla="*/ 2525051 w 3490661"/>
              <a:gd name="connsiteY6-274" fmla="*/ 0 h 3082645"/>
              <a:gd name="connsiteX7-275" fmla="*/ 950576 w 3490661"/>
              <a:gd name="connsiteY7-276" fmla="*/ 0 h 3082645"/>
              <a:gd name="connsiteX8-277" fmla="*/ 796623 w 3490661"/>
              <a:gd name="connsiteY8-278" fmla="*/ 88900 h 3082645"/>
              <a:gd name="connsiteX9-279" fmla="*/ 9390 w 3490661"/>
              <a:gd name="connsiteY9-280" fmla="*/ 1452436 h 3082645"/>
              <a:gd name="connsiteX10-281" fmla="*/ 9398 w 3490661"/>
              <a:gd name="connsiteY10-282" fmla="*/ 1630223 h 3082645"/>
              <a:gd name="connsiteX11-283" fmla="*/ 796631 w 3490661"/>
              <a:gd name="connsiteY11-284" fmla="*/ 2993759 h 3082645"/>
              <a:gd name="connsiteX12-285" fmla="*/ 950601 w 3490661"/>
              <a:gd name="connsiteY12-286" fmla="*/ 3082645 h 3082645"/>
              <a:gd name="connsiteX0-287" fmla="*/ 950601 w 3490661"/>
              <a:gd name="connsiteY0-288" fmla="*/ 3082645 h 3082645"/>
              <a:gd name="connsiteX1-289" fmla="*/ 2525075 w 3490661"/>
              <a:gd name="connsiteY1-290" fmla="*/ 3082645 h 3082645"/>
              <a:gd name="connsiteX2-291" fmla="*/ 2679028 w 3490661"/>
              <a:gd name="connsiteY2-292" fmla="*/ 2993745 h 3082645"/>
              <a:gd name="connsiteX3-293" fmla="*/ 3466261 w 3490661"/>
              <a:gd name="connsiteY3-294" fmla="*/ 1630209 h 3082645"/>
              <a:gd name="connsiteX4-295" fmla="*/ 3466254 w 3490661"/>
              <a:gd name="connsiteY4-296" fmla="*/ 1452423 h 3082645"/>
              <a:gd name="connsiteX5-297" fmla="*/ 2679021 w 3490661"/>
              <a:gd name="connsiteY5-298" fmla="*/ 88887 h 3082645"/>
              <a:gd name="connsiteX6-299" fmla="*/ 2525051 w 3490661"/>
              <a:gd name="connsiteY6-300" fmla="*/ 0 h 3082645"/>
              <a:gd name="connsiteX7-301" fmla="*/ 950576 w 3490661"/>
              <a:gd name="connsiteY7-302" fmla="*/ 0 h 3082645"/>
              <a:gd name="connsiteX8-303" fmla="*/ 796623 w 3490661"/>
              <a:gd name="connsiteY8-304" fmla="*/ 88900 h 3082645"/>
              <a:gd name="connsiteX9-305" fmla="*/ 9390 w 3490661"/>
              <a:gd name="connsiteY9-306" fmla="*/ 1452436 h 3082645"/>
              <a:gd name="connsiteX10-307" fmla="*/ 9398 w 3490661"/>
              <a:gd name="connsiteY10-308" fmla="*/ 1630223 h 3082645"/>
              <a:gd name="connsiteX11-309" fmla="*/ 796631 w 3490661"/>
              <a:gd name="connsiteY11-310" fmla="*/ 2993759 h 3082645"/>
              <a:gd name="connsiteX12-311" fmla="*/ 950601 w 3490661"/>
              <a:gd name="connsiteY12-312" fmla="*/ 3082645 h 3082645"/>
              <a:gd name="connsiteX0-313" fmla="*/ 950601 w 3490661"/>
              <a:gd name="connsiteY0-314" fmla="*/ 3082645 h 3082645"/>
              <a:gd name="connsiteX1-315" fmla="*/ 2525075 w 3490661"/>
              <a:gd name="connsiteY1-316" fmla="*/ 3082645 h 3082645"/>
              <a:gd name="connsiteX2-317" fmla="*/ 2679028 w 3490661"/>
              <a:gd name="connsiteY2-318" fmla="*/ 2993745 h 3082645"/>
              <a:gd name="connsiteX3-319" fmla="*/ 3466261 w 3490661"/>
              <a:gd name="connsiteY3-320" fmla="*/ 1630209 h 3082645"/>
              <a:gd name="connsiteX4-321" fmla="*/ 3466254 w 3490661"/>
              <a:gd name="connsiteY4-322" fmla="*/ 1452423 h 3082645"/>
              <a:gd name="connsiteX5-323" fmla="*/ 2679021 w 3490661"/>
              <a:gd name="connsiteY5-324" fmla="*/ 88887 h 3082645"/>
              <a:gd name="connsiteX6-325" fmla="*/ 2525051 w 3490661"/>
              <a:gd name="connsiteY6-326" fmla="*/ 0 h 3082645"/>
              <a:gd name="connsiteX7-327" fmla="*/ 950576 w 3490661"/>
              <a:gd name="connsiteY7-328" fmla="*/ 0 h 3082645"/>
              <a:gd name="connsiteX8-329" fmla="*/ 796623 w 3490661"/>
              <a:gd name="connsiteY8-330" fmla="*/ 88900 h 3082645"/>
              <a:gd name="connsiteX9-331" fmla="*/ 9390 w 3490661"/>
              <a:gd name="connsiteY9-332" fmla="*/ 1452436 h 3082645"/>
              <a:gd name="connsiteX10-333" fmla="*/ 9398 w 3490661"/>
              <a:gd name="connsiteY10-334" fmla="*/ 1630223 h 3082645"/>
              <a:gd name="connsiteX11-335" fmla="*/ 796631 w 3490661"/>
              <a:gd name="connsiteY11-336" fmla="*/ 2993759 h 3082645"/>
              <a:gd name="connsiteX12-337" fmla="*/ 950601 w 3490661"/>
              <a:gd name="connsiteY12-338" fmla="*/ 3082645 h 3082645"/>
              <a:gd name="connsiteX0-339" fmla="*/ 950601 w 3490661"/>
              <a:gd name="connsiteY0-340" fmla="*/ 3082645 h 3082645"/>
              <a:gd name="connsiteX1-341" fmla="*/ 2525075 w 3490661"/>
              <a:gd name="connsiteY1-342" fmla="*/ 3082645 h 3082645"/>
              <a:gd name="connsiteX2-343" fmla="*/ 2679028 w 3490661"/>
              <a:gd name="connsiteY2-344" fmla="*/ 2993745 h 3082645"/>
              <a:gd name="connsiteX3-345" fmla="*/ 3466261 w 3490661"/>
              <a:gd name="connsiteY3-346" fmla="*/ 1630209 h 3082645"/>
              <a:gd name="connsiteX4-347" fmla="*/ 3466254 w 3490661"/>
              <a:gd name="connsiteY4-348" fmla="*/ 1452423 h 3082645"/>
              <a:gd name="connsiteX5-349" fmla="*/ 2679021 w 3490661"/>
              <a:gd name="connsiteY5-350" fmla="*/ 88887 h 3082645"/>
              <a:gd name="connsiteX6-351" fmla="*/ 2525051 w 3490661"/>
              <a:gd name="connsiteY6-352" fmla="*/ 0 h 3082645"/>
              <a:gd name="connsiteX7-353" fmla="*/ 950576 w 3490661"/>
              <a:gd name="connsiteY7-354" fmla="*/ 0 h 3082645"/>
              <a:gd name="connsiteX8-355" fmla="*/ 796623 w 3490661"/>
              <a:gd name="connsiteY8-356" fmla="*/ 88900 h 3082645"/>
              <a:gd name="connsiteX9-357" fmla="*/ 9390 w 3490661"/>
              <a:gd name="connsiteY9-358" fmla="*/ 1452436 h 3082645"/>
              <a:gd name="connsiteX10-359" fmla="*/ 9398 w 3490661"/>
              <a:gd name="connsiteY10-360" fmla="*/ 1630223 h 3082645"/>
              <a:gd name="connsiteX11-361" fmla="*/ 796631 w 3490661"/>
              <a:gd name="connsiteY11-362" fmla="*/ 2993759 h 3082645"/>
              <a:gd name="connsiteX12-363" fmla="*/ 950601 w 3490661"/>
              <a:gd name="connsiteY12-364" fmla="*/ 3082645 h 3082645"/>
              <a:gd name="connsiteX0-365" fmla="*/ 950601 w 3490661"/>
              <a:gd name="connsiteY0-366" fmla="*/ 3082645 h 3082645"/>
              <a:gd name="connsiteX1-367" fmla="*/ 2525075 w 3490661"/>
              <a:gd name="connsiteY1-368" fmla="*/ 3082645 h 3082645"/>
              <a:gd name="connsiteX2-369" fmla="*/ 2679028 w 3490661"/>
              <a:gd name="connsiteY2-370" fmla="*/ 2993745 h 3082645"/>
              <a:gd name="connsiteX3-371" fmla="*/ 3466261 w 3490661"/>
              <a:gd name="connsiteY3-372" fmla="*/ 1630209 h 3082645"/>
              <a:gd name="connsiteX4-373" fmla="*/ 3466254 w 3490661"/>
              <a:gd name="connsiteY4-374" fmla="*/ 1452423 h 3082645"/>
              <a:gd name="connsiteX5-375" fmla="*/ 2679021 w 3490661"/>
              <a:gd name="connsiteY5-376" fmla="*/ 88887 h 3082645"/>
              <a:gd name="connsiteX6-377" fmla="*/ 2525051 w 3490661"/>
              <a:gd name="connsiteY6-378" fmla="*/ 0 h 3082645"/>
              <a:gd name="connsiteX7-379" fmla="*/ 950576 w 3490661"/>
              <a:gd name="connsiteY7-380" fmla="*/ 0 h 3082645"/>
              <a:gd name="connsiteX8-381" fmla="*/ 796623 w 3490661"/>
              <a:gd name="connsiteY8-382" fmla="*/ 88900 h 3082645"/>
              <a:gd name="connsiteX9-383" fmla="*/ 9390 w 3490661"/>
              <a:gd name="connsiteY9-384" fmla="*/ 1452436 h 3082645"/>
              <a:gd name="connsiteX10-385" fmla="*/ 9398 w 3490661"/>
              <a:gd name="connsiteY10-386" fmla="*/ 1630223 h 3082645"/>
              <a:gd name="connsiteX11-387" fmla="*/ 796631 w 3490661"/>
              <a:gd name="connsiteY11-388" fmla="*/ 2993759 h 3082645"/>
              <a:gd name="connsiteX12-389" fmla="*/ 950601 w 3490661"/>
              <a:gd name="connsiteY12-390" fmla="*/ 3082645 h 3082645"/>
              <a:gd name="connsiteX0-391" fmla="*/ 950601 w 3490661"/>
              <a:gd name="connsiteY0-392" fmla="*/ 3082645 h 3082645"/>
              <a:gd name="connsiteX1-393" fmla="*/ 2525075 w 3490661"/>
              <a:gd name="connsiteY1-394" fmla="*/ 3082645 h 3082645"/>
              <a:gd name="connsiteX2-395" fmla="*/ 2679028 w 3490661"/>
              <a:gd name="connsiteY2-396" fmla="*/ 2993745 h 3082645"/>
              <a:gd name="connsiteX3-397" fmla="*/ 3466261 w 3490661"/>
              <a:gd name="connsiteY3-398" fmla="*/ 1630209 h 3082645"/>
              <a:gd name="connsiteX4-399" fmla="*/ 3466254 w 3490661"/>
              <a:gd name="connsiteY4-400" fmla="*/ 1452423 h 3082645"/>
              <a:gd name="connsiteX5-401" fmla="*/ 2679021 w 3490661"/>
              <a:gd name="connsiteY5-402" fmla="*/ 88887 h 3082645"/>
              <a:gd name="connsiteX6-403" fmla="*/ 2525051 w 3490661"/>
              <a:gd name="connsiteY6-404" fmla="*/ 0 h 3082645"/>
              <a:gd name="connsiteX7-405" fmla="*/ 950576 w 3490661"/>
              <a:gd name="connsiteY7-406" fmla="*/ 0 h 3082645"/>
              <a:gd name="connsiteX8-407" fmla="*/ 796623 w 3490661"/>
              <a:gd name="connsiteY8-408" fmla="*/ 88900 h 3082645"/>
              <a:gd name="connsiteX9-409" fmla="*/ 9390 w 3490661"/>
              <a:gd name="connsiteY9-410" fmla="*/ 1452436 h 3082645"/>
              <a:gd name="connsiteX10-411" fmla="*/ 9398 w 3490661"/>
              <a:gd name="connsiteY10-412" fmla="*/ 1630223 h 3082645"/>
              <a:gd name="connsiteX11-413" fmla="*/ 796631 w 3490661"/>
              <a:gd name="connsiteY11-414" fmla="*/ 2993759 h 3082645"/>
              <a:gd name="connsiteX12-415" fmla="*/ 950601 w 3490661"/>
              <a:gd name="connsiteY12-416" fmla="*/ 3082645 h 3082645"/>
              <a:gd name="connsiteX0-417" fmla="*/ 950601 w 3490661"/>
              <a:gd name="connsiteY0-418" fmla="*/ 3082645 h 3082645"/>
              <a:gd name="connsiteX1-419" fmla="*/ 2525075 w 3490661"/>
              <a:gd name="connsiteY1-420" fmla="*/ 3082645 h 3082645"/>
              <a:gd name="connsiteX2-421" fmla="*/ 2679028 w 3490661"/>
              <a:gd name="connsiteY2-422" fmla="*/ 2993745 h 3082645"/>
              <a:gd name="connsiteX3-423" fmla="*/ 3466261 w 3490661"/>
              <a:gd name="connsiteY3-424" fmla="*/ 1630209 h 3082645"/>
              <a:gd name="connsiteX4-425" fmla="*/ 3466254 w 3490661"/>
              <a:gd name="connsiteY4-426" fmla="*/ 1452423 h 3082645"/>
              <a:gd name="connsiteX5-427" fmla="*/ 2679021 w 3490661"/>
              <a:gd name="connsiteY5-428" fmla="*/ 88887 h 3082645"/>
              <a:gd name="connsiteX6-429" fmla="*/ 2525051 w 3490661"/>
              <a:gd name="connsiteY6-430" fmla="*/ 0 h 3082645"/>
              <a:gd name="connsiteX7-431" fmla="*/ 950576 w 3490661"/>
              <a:gd name="connsiteY7-432" fmla="*/ 0 h 3082645"/>
              <a:gd name="connsiteX8-433" fmla="*/ 796623 w 3490661"/>
              <a:gd name="connsiteY8-434" fmla="*/ 88900 h 3082645"/>
              <a:gd name="connsiteX9-435" fmla="*/ 9390 w 3490661"/>
              <a:gd name="connsiteY9-436" fmla="*/ 1452436 h 3082645"/>
              <a:gd name="connsiteX10-437" fmla="*/ 9398 w 3490661"/>
              <a:gd name="connsiteY10-438" fmla="*/ 1630223 h 3082645"/>
              <a:gd name="connsiteX11-439" fmla="*/ 796631 w 3490661"/>
              <a:gd name="connsiteY11-440" fmla="*/ 2993759 h 3082645"/>
              <a:gd name="connsiteX12-441" fmla="*/ 950601 w 3490661"/>
              <a:gd name="connsiteY12-442" fmla="*/ 3082645 h 3082645"/>
              <a:gd name="connsiteX0-443" fmla="*/ 950603 w 3490663"/>
              <a:gd name="connsiteY0-444" fmla="*/ 3082645 h 3082645"/>
              <a:gd name="connsiteX1-445" fmla="*/ 2525077 w 3490663"/>
              <a:gd name="connsiteY1-446" fmla="*/ 3082645 h 3082645"/>
              <a:gd name="connsiteX2-447" fmla="*/ 2679030 w 3490663"/>
              <a:gd name="connsiteY2-448" fmla="*/ 2993745 h 3082645"/>
              <a:gd name="connsiteX3-449" fmla="*/ 3466263 w 3490663"/>
              <a:gd name="connsiteY3-450" fmla="*/ 1630209 h 3082645"/>
              <a:gd name="connsiteX4-451" fmla="*/ 3466256 w 3490663"/>
              <a:gd name="connsiteY4-452" fmla="*/ 1452423 h 3082645"/>
              <a:gd name="connsiteX5-453" fmla="*/ 2679023 w 3490663"/>
              <a:gd name="connsiteY5-454" fmla="*/ 88887 h 3082645"/>
              <a:gd name="connsiteX6-455" fmla="*/ 2525053 w 3490663"/>
              <a:gd name="connsiteY6-456" fmla="*/ 0 h 3082645"/>
              <a:gd name="connsiteX7-457" fmla="*/ 950578 w 3490663"/>
              <a:gd name="connsiteY7-458" fmla="*/ 0 h 3082645"/>
              <a:gd name="connsiteX8-459" fmla="*/ 796625 w 3490663"/>
              <a:gd name="connsiteY8-460" fmla="*/ 88900 h 3082645"/>
              <a:gd name="connsiteX9-461" fmla="*/ 9392 w 3490663"/>
              <a:gd name="connsiteY9-462" fmla="*/ 1452436 h 3082645"/>
              <a:gd name="connsiteX10-463" fmla="*/ 9400 w 3490663"/>
              <a:gd name="connsiteY10-464" fmla="*/ 1630223 h 3082645"/>
              <a:gd name="connsiteX11-465" fmla="*/ 796633 w 3490663"/>
              <a:gd name="connsiteY11-466" fmla="*/ 2993759 h 3082645"/>
              <a:gd name="connsiteX12-467" fmla="*/ 950603 w 3490663"/>
              <a:gd name="connsiteY12-468" fmla="*/ 3082645 h 3082645"/>
              <a:gd name="connsiteX0-469" fmla="*/ 965611 w 3505671"/>
              <a:gd name="connsiteY0-470" fmla="*/ 3082645 h 3082645"/>
              <a:gd name="connsiteX1-471" fmla="*/ 2540085 w 3505671"/>
              <a:gd name="connsiteY1-472" fmla="*/ 3082645 h 3082645"/>
              <a:gd name="connsiteX2-473" fmla="*/ 2694038 w 3505671"/>
              <a:gd name="connsiteY2-474" fmla="*/ 2993745 h 3082645"/>
              <a:gd name="connsiteX3-475" fmla="*/ 3481271 w 3505671"/>
              <a:gd name="connsiteY3-476" fmla="*/ 1630209 h 3082645"/>
              <a:gd name="connsiteX4-477" fmla="*/ 3481264 w 3505671"/>
              <a:gd name="connsiteY4-478" fmla="*/ 1452423 h 3082645"/>
              <a:gd name="connsiteX5-479" fmla="*/ 2694031 w 3505671"/>
              <a:gd name="connsiteY5-480" fmla="*/ 88887 h 3082645"/>
              <a:gd name="connsiteX6-481" fmla="*/ 2540061 w 3505671"/>
              <a:gd name="connsiteY6-482" fmla="*/ 0 h 3082645"/>
              <a:gd name="connsiteX7-483" fmla="*/ 965586 w 3505671"/>
              <a:gd name="connsiteY7-484" fmla="*/ 0 h 3082645"/>
              <a:gd name="connsiteX8-485" fmla="*/ 811633 w 3505671"/>
              <a:gd name="connsiteY8-486" fmla="*/ 88900 h 3082645"/>
              <a:gd name="connsiteX9-487" fmla="*/ 24400 w 3505671"/>
              <a:gd name="connsiteY9-488" fmla="*/ 1452436 h 3082645"/>
              <a:gd name="connsiteX10-489" fmla="*/ 24408 w 3505671"/>
              <a:gd name="connsiteY10-490" fmla="*/ 1630223 h 3082645"/>
              <a:gd name="connsiteX11-491" fmla="*/ 811641 w 3505671"/>
              <a:gd name="connsiteY11-492" fmla="*/ 2993759 h 3082645"/>
              <a:gd name="connsiteX12-493" fmla="*/ 965611 w 3505671"/>
              <a:gd name="connsiteY12-494" fmla="*/ 3082645 h 3082645"/>
              <a:gd name="connsiteX0-495" fmla="*/ 965611 w 3505671"/>
              <a:gd name="connsiteY0-496" fmla="*/ 3082645 h 3082645"/>
              <a:gd name="connsiteX1-497" fmla="*/ 2540085 w 3505671"/>
              <a:gd name="connsiteY1-498" fmla="*/ 3082645 h 3082645"/>
              <a:gd name="connsiteX2-499" fmla="*/ 2694038 w 3505671"/>
              <a:gd name="connsiteY2-500" fmla="*/ 2993745 h 3082645"/>
              <a:gd name="connsiteX3-501" fmla="*/ 3481271 w 3505671"/>
              <a:gd name="connsiteY3-502" fmla="*/ 1630209 h 3082645"/>
              <a:gd name="connsiteX4-503" fmla="*/ 3481264 w 3505671"/>
              <a:gd name="connsiteY4-504" fmla="*/ 1452423 h 3082645"/>
              <a:gd name="connsiteX5-505" fmla="*/ 2694031 w 3505671"/>
              <a:gd name="connsiteY5-506" fmla="*/ 88887 h 3082645"/>
              <a:gd name="connsiteX6-507" fmla="*/ 2540061 w 3505671"/>
              <a:gd name="connsiteY6-508" fmla="*/ 0 h 3082645"/>
              <a:gd name="connsiteX7-509" fmla="*/ 965586 w 3505671"/>
              <a:gd name="connsiteY7-510" fmla="*/ 0 h 3082645"/>
              <a:gd name="connsiteX8-511" fmla="*/ 811633 w 3505671"/>
              <a:gd name="connsiteY8-512" fmla="*/ 88900 h 3082645"/>
              <a:gd name="connsiteX9-513" fmla="*/ 24400 w 3505671"/>
              <a:gd name="connsiteY9-514" fmla="*/ 1452436 h 3082645"/>
              <a:gd name="connsiteX10-515" fmla="*/ 24408 w 3505671"/>
              <a:gd name="connsiteY10-516" fmla="*/ 1630223 h 3082645"/>
              <a:gd name="connsiteX11-517" fmla="*/ 811641 w 3505671"/>
              <a:gd name="connsiteY11-518" fmla="*/ 2993759 h 3082645"/>
              <a:gd name="connsiteX12-519" fmla="*/ 965611 w 3505671"/>
              <a:gd name="connsiteY12-520" fmla="*/ 3082645 h 3082645"/>
              <a:gd name="connsiteX0-521" fmla="*/ 965611 w 3505671"/>
              <a:gd name="connsiteY0-522" fmla="*/ 3082645 h 3082645"/>
              <a:gd name="connsiteX1-523" fmla="*/ 2540085 w 3505671"/>
              <a:gd name="connsiteY1-524" fmla="*/ 3082645 h 3082645"/>
              <a:gd name="connsiteX2-525" fmla="*/ 2694038 w 3505671"/>
              <a:gd name="connsiteY2-526" fmla="*/ 2993745 h 3082645"/>
              <a:gd name="connsiteX3-527" fmla="*/ 3481271 w 3505671"/>
              <a:gd name="connsiteY3-528" fmla="*/ 1630209 h 3082645"/>
              <a:gd name="connsiteX4-529" fmla="*/ 3481264 w 3505671"/>
              <a:gd name="connsiteY4-530" fmla="*/ 1452423 h 3082645"/>
              <a:gd name="connsiteX5-531" fmla="*/ 2694031 w 3505671"/>
              <a:gd name="connsiteY5-532" fmla="*/ 88887 h 3082645"/>
              <a:gd name="connsiteX6-533" fmla="*/ 2540061 w 3505671"/>
              <a:gd name="connsiteY6-534" fmla="*/ 0 h 3082645"/>
              <a:gd name="connsiteX7-535" fmla="*/ 965586 w 3505671"/>
              <a:gd name="connsiteY7-536" fmla="*/ 0 h 3082645"/>
              <a:gd name="connsiteX8-537" fmla="*/ 811633 w 3505671"/>
              <a:gd name="connsiteY8-538" fmla="*/ 88900 h 3082645"/>
              <a:gd name="connsiteX9-539" fmla="*/ 24400 w 3505671"/>
              <a:gd name="connsiteY9-540" fmla="*/ 1452436 h 3082645"/>
              <a:gd name="connsiteX10-541" fmla="*/ 24408 w 3505671"/>
              <a:gd name="connsiteY10-542" fmla="*/ 1630223 h 3082645"/>
              <a:gd name="connsiteX11-543" fmla="*/ 811641 w 3505671"/>
              <a:gd name="connsiteY11-544" fmla="*/ 2993759 h 3082645"/>
              <a:gd name="connsiteX12-545" fmla="*/ 965611 w 3505671"/>
              <a:gd name="connsiteY12-546" fmla="*/ 3082645 h 3082645"/>
              <a:gd name="connsiteX0-547" fmla="*/ 965611 w 3505671"/>
              <a:gd name="connsiteY0-548" fmla="*/ 3082645 h 3082645"/>
              <a:gd name="connsiteX1-549" fmla="*/ 2540085 w 3505671"/>
              <a:gd name="connsiteY1-550" fmla="*/ 3082645 h 3082645"/>
              <a:gd name="connsiteX2-551" fmla="*/ 2694038 w 3505671"/>
              <a:gd name="connsiteY2-552" fmla="*/ 2993745 h 3082645"/>
              <a:gd name="connsiteX3-553" fmla="*/ 3481271 w 3505671"/>
              <a:gd name="connsiteY3-554" fmla="*/ 1630209 h 3082645"/>
              <a:gd name="connsiteX4-555" fmla="*/ 3481264 w 3505671"/>
              <a:gd name="connsiteY4-556" fmla="*/ 1452423 h 3082645"/>
              <a:gd name="connsiteX5-557" fmla="*/ 2694031 w 3505671"/>
              <a:gd name="connsiteY5-558" fmla="*/ 88887 h 3082645"/>
              <a:gd name="connsiteX6-559" fmla="*/ 2540061 w 3505671"/>
              <a:gd name="connsiteY6-560" fmla="*/ 0 h 3082645"/>
              <a:gd name="connsiteX7-561" fmla="*/ 965586 w 3505671"/>
              <a:gd name="connsiteY7-562" fmla="*/ 0 h 3082645"/>
              <a:gd name="connsiteX8-563" fmla="*/ 811633 w 3505671"/>
              <a:gd name="connsiteY8-564" fmla="*/ 88900 h 3082645"/>
              <a:gd name="connsiteX9-565" fmla="*/ 24400 w 3505671"/>
              <a:gd name="connsiteY9-566" fmla="*/ 1452436 h 3082645"/>
              <a:gd name="connsiteX10-567" fmla="*/ 24408 w 3505671"/>
              <a:gd name="connsiteY10-568" fmla="*/ 1630223 h 3082645"/>
              <a:gd name="connsiteX11-569" fmla="*/ 811641 w 3505671"/>
              <a:gd name="connsiteY11-570" fmla="*/ 2993759 h 3082645"/>
              <a:gd name="connsiteX12-571" fmla="*/ 965611 w 3505671"/>
              <a:gd name="connsiteY12-572" fmla="*/ 3082645 h 30826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3505671" h="3082645">
                <a:moveTo>
                  <a:pt x="965611" y="3082645"/>
                </a:moveTo>
                <a:cubicBezTo>
                  <a:pt x="1030690" y="3082645"/>
                  <a:pt x="2475006" y="3082646"/>
                  <a:pt x="2540085" y="3082645"/>
                </a:cubicBezTo>
                <a:cubicBezTo>
                  <a:pt x="2605164" y="3082646"/>
                  <a:pt x="2661499" y="3050107"/>
                  <a:pt x="2694038" y="2993745"/>
                </a:cubicBezTo>
                <a:cubicBezTo>
                  <a:pt x="2726578" y="2937386"/>
                  <a:pt x="3448731" y="1686570"/>
                  <a:pt x="3481271" y="1630209"/>
                </a:cubicBezTo>
                <a:cubicBezTo>
                  <a:pt x="3513810" y="1573850"/>
                  <a:pt x="3513803" y="1508784"/>
                  <a:pt x="3481264" y="1452423"/>
                </a:cubicBezTo>
                <a:cubicBezTo>
                  <a:pt x="3448724" y="1396064"/>
                  <a:pt x="2726570" y="145248"/>
                  <a:pt x="2694031" y="88887"/>
                </a:cubicBezTo>
                <a:cubicBezTo>
                  <a:pt x="2661492" y="32528"/>
                  <a:pt x="2605139" y="1"/>
                  <a:pt x="2540061" y="0"/>
                </a:cubicBezTo>
                <a:cubicBezTo>
                  <a:pt x="2474982" y="1"/>
                  <a:pt x="1030665" y="1"/>
                  <a:pt x="965586" y="0"/>
                </a:cubicBezTo>
                <a:cubicBezTo>
                  <a:pt x="900507" y="1"/>
                  <a:pt x="844173" y="32540"/>
                  <a:pt x="811633" y="88900"/>
                </a:cubicBezTo>
                <a:cubicBezTo>
                  <a:pt x="779094" y="145261"/>
                  <a:pt x="56940" y="1396077"/>
                  <a:pt x="24400" y="1452436"/>
                </a:cubicBezTo>
                <a:cubicBezTo>
                  <a:pt x="-8139" y="1508797"/>
                  <a:pt x="-8132" y="1573863"/>
                  <a:pt x="24408" y="1630223"/>
                </a:cubicBezTo>
                <a:cubicBezTo>
                  <a:pt x="56947" y="1686584"/>
                  <a:pt x="779101" y="2937400"/>
                  <a:pt x="811641" y="2993759"/>
                </a:cubicBezTo>
                <a:cubicBezTo>
                  <a:pt x="844180" y="3050120"/>
                  <a:pt x="900532" y="3082645"/>
                  <a:pt x="965611" y="3082645"/>
                </a:cubicBezTo>
                <a:close/>
              </a:path>
            </a:pathLst>
          </a:custGeom>
          <a:gradFill>
            <a:gsLst>
              <a:gs pos="100000">
                <a:schemeClr val="accent2">
                  <a:alpha val="100000"/>
                </a:schemeClr>
              </a:gs>
              <a:gs pos="0">
                <a:schemeClr val="accent2">
                  <a:lumMod val="60000"/>
                  <a:lumOff val="40000"/>
                  <a:alpha val="100000"/>
                </a:schemeClr>
              </a:gs>
            </a:gsLst>
            <a:lin ang="54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9017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b="1">
              <a:solidFill>
                <a:schemeClr val="lt1"/>
              </a:solidFill>
              <a:sym typeface="+mn-ea"/>
            </a:endParaRPr>
          </a:p>
        </p:txBody>
      </p:sp>
      <p:sp>
        <p:nvSpPr>
          <p:cNvPr id="4" name="矩形 3"/>
          <p:cNvSpPr/>
          <p:nvPr>
            <p:custDataLst>
              <p:tags r:id="rId7"/>
            </p:custDataLst>
          </p:nvPr>
        </p:nvSpPr>
        <p:spPr>
          <a:xfrm>
            <a:off x="8754110" y="2402205"/>
            <a:ext cx="2644140" cy="699135"/>
          </a:xfrm>
          <a:prstGeom prst="rect">
            <a:avLst/>
          </a:prstGeom>
          <a:noFill/>
        </p:spPr>
        <p:txBody>
          <a:bodyPr wrap="square" lIns="0" tIns="0" rIns="0" bIns="0" rtlCol="0" anchor="b">
            <a:noAutofit/>
          </a:bodyPr>
          <a:lstStyle/>
          <a:p>
            <a:pPr algn="just">
              <a:spcBef>
                <a:spcPct val="0"/>
              </a:spcBef>
              <a:spcAft>
                <a:spcPct val="0"/>
              </a:spcAft>
            </a:pPr>
            <a:r>
              <a:rPr lang="en-US" altLang="zh-CN" sz="2400" b="1" dirty="0">
                <a:solidFill>
                  <a:schemeClr val="accent2"/>
                </a:solidFill>
                <a:latin typeface="+mn-ea"/>
                <a:cs typeface="+mn-ea"/>
                <a:sym typeface="+mn-ea"/>
              </a:rPr>
              <a:t>(</a:t>
            </a:r>
            <a:r>
              <a:rPr lang="zh-CN" altLang="en-US" sz="2400" b="1" dirty="0">
                <a:solidFill>
                  <a:schemeClr val="accent2"/>
                </a:solidFill>
                <a:latin typeface="+mn-ea"/>
                <a:cs typeface="+mn-ea"/>
                <a:sym typeface="+mn-ea"/>
              </a:rPr>
              <a:t>二</a:t>
            </a:r>
            <a:r>
              <a:rPr lang="en-US" altLang="zh-CN" sz="2400" b="1" dirty="0">
                <a:solidFill>
                  <a:schemeClr val="accent2"/>
                </a:solidFill>
                <a:latin typeface="+mn-ea"/>
                <a:cs typeface="+mn-ea"/>
                <a:sym typeface="+mn-ea"/>
              </a:rPr>
              <a:t>)</a:t>
            </a:r>
            <a:r>
              <a:rPr lang="zh-CN" altLang="en-US" sz="2400" b="1" dirty="0">
                <a:solidFill>
                  <a:schemeClr val="accent2"/>
                </a:solidFill>
                <a:latin typeface="+mn-ea"/>
                <a:cs typeface="+mn-ea"/>
                <a:sym typeface="+mn-ea"/>
              </a:rPr>
              <a:t>变量数列</a:t>
            </a:r>
            <a:endParaRPr lang="zh-CN" altLang="en-US" sz="2400" b="1" dirty="0">
              <a:solidFill>
                <a:schemeClr val="accent2"/>
              </a:solidFill>
              <a:latin typeface="+mn-ea"/>
              <a:cs typeface="+mn-ea"/>
              <a:sym typeface="+mn-ea"/>
            </a:endParaRPr>
          </a:p>
        </p:txBody>
      </p:sp>
      <p:sp>
        <p:nvSpPr>
          <p:cNvPr id="9" name="矩形 8"/>
          <p:cNvSpPr/>
          <p:nvPr>
            <p:custDataLst>
              <p:tags r:id="rId8"/>
            </p:custDataLst>
          </p:nvPr>
        </p:nvSpPr>
        <p:spPr>
          <a:xfrm>
            <a:off x="8758555" y="3235325"/>
            <a:ext cx="3058795" cy="1136015"/>
          </a:xfrm>
          <a:prstGeom prst="rect">
            <a:avLst/>
          </a:prstGeom>
          <a:noFill/>
        </p:spPr>
        <p:txBody>
          <a:bodyPr wrap="square" lIns="0" tIns="0" rIns="0" bIns="0" rtlCol="0" anchor="t" anchorCtr="0">
            <a:noAutofit/>
          </a:bodyPr>
          <a:lstStyle/>
          <a:p>
            <a:pPr algn="just">
              <a:lnSpc>
                <a:spcPct val="130000"/>
              </a:lnSpc>
              <a:spcBef>
                <a:spcPct val="0"/>
              </a:spcBef>
              <a:spcAft>
                <a:spcPct val="0"/>
              </a:spcAft>
            </a:pPr>
            <a:r>
              <a:rPr lang="zh-CN" altLang="en-US" sz="2000" dirty="0">
                <a:solidFill>
                  <a:schemeClr val="tx1">
                    <a:lumMod val="85000"/>
                    <a:lumOff val="15000"/>
                  </a:schemeClr>
                </a:solidFill>
                <a:latin typeface="+mn-ea"/>
                <a:cs typeface="+mn-ea"/>
                <a:sym typeface="+mn-ea"/>
              </a:rPr>
              <a:t>变量数列是按数量标志分组形成的分配数列，用来观察总体中不同变量值在各组的分布情况。</a:t>
            </a:r>
            <a:endParaRPr lang="zh-CN" altLang="en-US" sz="2000" dirty="0">
              <a:solidFill>
                <a:schemeClr val="tx1">
                  <a:lumMod val="85000"/>
                  <a:lumOff val="15000"/>
                </a:schemeClr>
              </a:solidFill>
              <a:latin typeface="+mn-ea"/>
              <a:cs typeface="+mn-ea"/>
              <a:sym typeface="+mn-ea"/>
            </a:endParaRPr>
          </a:p>
        </p:txBody>
      </p:sp>
      <p:sp>
        <p:nvSpPr>
          <p:cNvPr id="20" name="任意多边形: 形状 14296"/>
          <p:cNvSpPr/>
          <p:nvPr>
            <p:custDataLst>
              <p:tags r:id="rId9"/>
            </p:custDataLst>
          </p:nvPr>
        </p:nvSpPr>
        <p:spPr>
          <a:xfrm rot="1800000">
            <a:off x="3810318" y="2926715"/>
            <a:ext cx="480060" cy="422275"/>
          </a:xfrm>
          <a:custGeom>
            <a:avLst/>
            <a:gdLst>
              <a:gd name="connsiteX0" fmla="*/ 950601 w 3475650"/>
              <a:gd name="connsiteY0" fmla="*/ 3082645 h 3082645"/>
              <a:gd name="connsiteX1" fmla="*/ 2525075 w 3475650"/>
              <a:gd name="connsiteY1" fmla="*/ 3082645 h 3082645"/>
              <a:gd name="connsiteX2" fmla="*/ 2679028 w 3475650"/>
              <a:gd name="connsiteY2" fmla="*/ 2993745 h 3082645"/>
              <a:gd name="connsiteX3" fmla="*/ 3466261 w 3475650"/>
              <a:gd name="connsiteY3" fmla="*/ 1630209 h 3082645"/>
              <a:gd name="connsiteX4" fmla="*/ 3466254 w 3475650"/>
              <a:gd name="connsiteY4" fmla="*/ 1452423 h 3082645"/>
              <a:gd name="connsiteX5" fmla="*/ 2679021 w 3475650"/>
              <a:gd name="connsiteY5" fmla="*/ 88887 h 3082645"/>
              <a:gd name="connsiteX6" fmla="*/ 2525051 w 3475650"/>
              <a:gd name="connsiteY6" fmla="*/ 0 h 3082645"/>
              <a:gd name="connsiteX7" fmla="*/ 950576 w 3475650"/>
              <a:gd name="connsiteY7" fmla="*/ 0 h 3082645"/>
              <a:gd name="connsiteX8" fmla="*/ 796623 w 3475650"/>
              <a:gd name="connsiteY8" fmla="*/ 88900 h 3082645"/>
              <a:gd name="connsiteX9" fmla="*/ 9390 w 3475650"/>
              <a:gd name="connsiteY9" fmla="*/ 1452436 h 3082645"/>
              <a:gd name="connsiteX10" fmla="*/ 9398 w 3475650"/>
              <a:gd name="connsiteY10" fmla="*/ 1630223 h 3082645"/>
              <a:gd name="connsiteX11" fmla="*/ 796631 w 3475650"/>
              <a:gd name="connsiteY11" fmla="*/ 2993759 h 3082645"/>
              <a:gd name="connsiteX12" fmla="*/ 950601 w 3475650"/>
              <a:gd name="connsiteY12" fmla="*/ 3082645 h 3082645"/>
              <a:gd name="connsiteX0-1" fmla="*/ 950601 w 3475650"/>
              <a:gd name="connsiteY0-2" fmla="*/ 3082645 h 3082645"/>
              <a:gd name="connsiteX1-3" fmla="*/ 2525075 w 3475650"/>
              <a:gd name="connsiteY1-4" fmla="*/ 3082645 h 3082645"/>
              <a:gd name="connsiteX2-5" fmla="*/ 2679028 w 3475650"/>
              <a:gd name="connsiteY2-6" fmla="*/ 2993745 h 3082645"/>
              <a:gd name="connsiteX3-7" fmla="*/ 3466261 w 3475650"/>
              <a:gd name="connsiteY3-8" fmla="*/ 1630209 h 3082645"/>
              <a:gd name="connsiteX4-9" fmla="*/ 3466254 w 3475650"/>
              <a:gd name="connsiteY4-10" fmla="*/ 1452423 h 3082645"/>
              <a:gd name="connsiteX5-11" fmla="*/ 2679021 w 3475650"/>
              <a:gd name="connsiteY5-12" fmla="*/ 88887 h 3082645"/>
              <a:gd name="connsiteX6-13" fmla="*/ 2525051 w 3475650"/>
              <a:gd name="connsiteY6-14" fmla="*/ 0 h 3082645"/>
              <a:gd name="connsiteX7-15" fmla="*/ 950576 w 3475650"/>
              <a:gd name="connsiteY7-16" fmla="*/ 0 h 3082645"/>
              <a:gd name="connsiteX8-17" fmla="*/ 796623 w 3475650"/>
              <a:gd name="connsiteY8-18" fmla="*/ 88900 h 3082645"/>
              <a:gd name="connsiteX9-19" fmla="*/ 9390 w 3475650"/>
              <a:gd name="connsiteY9-20" fmla="*/ 1452436 h 3082645"/>
              <a:gd name="connsiteX10-21" fmla="*/ 9398 w 3475650"/>
              <a:gd name="connsiteY10-22" fmla="*/ 1630223 h 3082645"/>
              <a:gd name="connsiteX11-23" fmla="*/ 796631 w 3475650"/>
              <a:gd name="connsiteY11-24" fmla="*/ 2993759 h 3082645"/>
              <a:gd name="connsiteX12-25" fmla="*/ 950601 w 3475650"/>
              <a:gd name="connsiteY12-26" fmla="*/ 3082645 h 3082645"/>
              <a:gd name="connsiteX0-27" fmla="*/ 950601 w 3475650"/>
              <a:gd name="connsiteY0-28" fmla="*/ 3082645 h 3082645"/>
              <a:gd name="connsiteX1-29" fmla="*/ 2525075 w 3475650"/>
              <a:gd name="connsiteY1-30" fmla="*/ 3082645 h 3082645"/>
              <a:gd name="connsiteX2-31" fmla="*/ 2679028 w 3475650"/>
              <a:gd name="connsiteY2-32" fmla="*/ 2993745 h 3082645"/>
              <a:gd name="connsiteX3-33" fmla="*/ 3466261 w 3475650"/>
              <a:gd name="connsiteY3-34" fmla="*/ 1630209 h 3082645"/>
              <a:gd name="connsiteX4-35" fmla="*/ 3466254 w 3475650"/>
              <a:gd name="connsiteY4-36" fmla="*/ 1452423 h 3082645"/>
              <a:gd name="connsiteX5-37" fmla="*/ 2679021 w 3475650"/>
              <a:gd name="connsiteY5-38" fmla="*/ 88887 h 3082645"/>
              <a:gd name="connsiteX6-39" fmla="*/ 2525051 w 3475650"/>
              <a:gd name="connsiteY6-40" fmla="*/ 0 h 3082645"/>
              <a:gd name="connsiteX7-41" fmla="*/ 950576 w 3475650"/>
              <a:gd name="connsiteY7-42" fmla="*/ 0 h 3082645"/>
              <a:gd name="connsiteX8-43" fmla="*/ 796623 w 3475650"/>
              <a:gd name="connsiteY8-44" fmla="*/ 88900 h 3082645"/>
              <a:gd name="connsiteX9-45" fmla="*/ 9390 w 3475650"/>
              <a:gd name="connsiteY9-46" fmla="*/ 1452436 h 3082645"/>
              <a:gd name="connsiteX10-47" fmla="*/ 9398 w 3475650"/>
              <a:gd name="connsiteY10-48" fmla="*/ 1630223 h 3082645"/>
              <a:gd name="connsiteX11-49" fmla="*/ 796631 w 3475650"/>
              <a:gd name="connsiteY11-50" fmla="*/ 2993759 h 3082645"/>
              <a:gd name="connsiteX12-51" fmla="*/ 950601 w 3475650"/>
              <a:gd name="connsiteY12-52" fmla="*/ 3082645 h 3082645"/>
              <a:gd name="connsiteX0-53" fmla="*/ 950601 w 3475650"/>
              <a:gd name="connsiteY0-54" fmla="*/ 3082645 h 3082645"/>
              <a:gd name="connsiteX1-55" fmla="*/ 2525075 w 3475650"/>
              <a:gd name="connsiteY1-56" fmla="*/ 3082645 h 3082645"/>
              <a:gd name="connsiteX2-57" fmla="*/ 2679028 w 3475650"/>
              <a:gd name="connsiteY2-58" fmla="*/ 2993745 h 3082645"/>
              <a:gd name="connsiteX3-59" fmla="*/ 3466261 w 3475650"/>
              <a:gd name="connsiteY3-60" fmla="*/ 1630209 h 3082645"/>
              <a:gd name="connsiteX4-61" fmla="*/ 3466254 w 3475650"/>
              <a:gd name="connsiteY4-62" fmla="*/ 1452423 h 3082645"/>
              <a:gd name="connsiteX5-63" fmla="*/ 2679021 w 3475650"/>
              <a:gd name="connsiteY5-64" fmla="*/ 88887 h 3082645"/>
              <a:gd name="connsiteX6-65" fmla="*/ 2525051 w 3475650"/>
              <a:gd name="connsiteY6-66" fmla="*/ 0 h 3082645"/>
              <a:gd name="connsiteX7-67" fmla="*/ 950576 w 3475650"/>
              <a:gd name="connsiteY7-68" fmla="*/ 0 h 3082645"/>
              <a:gd name="connsiteX8-69" fmla="*/ 796623 w 3475650"/>
              <a:gd name="connsiteY8-70" fmla="*/ 88900 h 3082645"/>
              <a:gd name="connsiteX9-71" fmla="*/ 9390 w 3475650"/>
              <a:gd name="connsiteY9-72" fmla="*/ 1452436 h 3082645"/>
              <a:gd name="connsiteX10-73" fmla="*/ 9398 w 3475650"/>
              <a:gd name="connsiteY10-74" fmla="*/ 1630223 h 3082645"/>
              <a:gd name="connsiteX11-75" fmla="*/ 796631 w 3475650"/>
              <a:gd name="connsiteY11-76" fmla="*/ 2993759 h 3082645"/>
              <a:gd name="connsiteX12-77" fmla="*/ 950601 w 3475650"/>
              <a:gd name="connsiteY12-78" fmla="*/ 3082645 h 3082645"/>
              <a:gd name="connsiteX0-79" fmla="*/ 950601 w 3475650"/>
              <a:gd name="connsiteY0-80" fmla="*/ 3082645 h 3082645"/>
              <a:gd name="connsiteX1-81" fmla="*/ 2525075 w 3475650"/>
              <a:gd name="connsiteY1-82" fmla="*/ 3082645 h 3082645"/>
              <a:gd name="connsiteX2-83" fmla="*/ 2679028 w 3475650"/>
              <a:gd name="connsiteY2-84" fmla="*/ 2993745 h 3082645"/>
              <a:gd name="connsiteX3-85" fmla="*/ 3466261 w 3475650"/>
              <a:gd name="connsiteY3-86" fmla="*/ 1630209 h 3082645"/>
              <a:gd name="connsiteX4-87" fmla="*/ 3466254 w 3475650"/>
              <a:gd name="connsiteY4-88" fmla="*/ 1452423 h 3082645"/>
              <a:gd name="connsiteX5-89" fmla="*/ 2679021 w 3475650"/>
              <a:gd name="connsiteY5-90" fmla="*/ 88887 h 3082645"/>
              <a:gd name="connsiteX6-91" fmla="*/ 2525051 w 3475650"/>
              <a:gd name="connsiteY6-92" fmla="*/ 0 h 3082645"/>
              <a:gd name="connsiteX7-93" fmla="*/ 950576 w 3475650"/>
              <a:gd name="connsiteY7-94" fmla="*/ 0 h 3082645"/>
              <a:gd name="connsiteX8-95" fmla="*/ 796623 w 3475650"/>
              <a:gd name="connsiteY8-96" fmla="*/ 88900 h 3082645"/>
              <a:gd name="connsiteX9-97" fmla="*/ 9390 w 3475650"/>
              <a:gd name="connsiteY9-98" fmla="*/ 1452436 h 3082645"/>
              <a:gd name="connsiteX10-99" fmla="*/ 9398 w 3475650"/>
              <a:gd name="connsiteY10-100" fmla="*/ 1630223 h 3082645"/>
              <a:gd name="connsiteX11-101" fmla="*/ 796631 w 3475650"/>
              <a:gd name="connsiteY11-102" fmla="*/ 2993759 h 3082645"/>
              <a:gd name="connsiteX12-103" fmla="*/ 950601 w 3475650"/>
              <a:gd name="connsiteY12-104" fmla="*/ 3082645 h 3082645"/>
              <a:gd name="connsiteX0-105" fmla="*/ 950601 w 3475650"/>
              <a:gd name="connsiteY0-106" fmla="*/ 3082645 h 3082645"/>
              <a:gd name="connsiteX1-107" fmla="*/ 2525075 w 3475650"/>
              <a:gd name="connsiteY1-108" fmla="*/ 3082645 h 3082645"/>
              <a:gd name="connsiteX2-109" fmla="*/ 2679028 w 3475650"/>
              <a:gd name="connsiteY2-110" fmla="*/ 2993745 h 3082645"/>
              <a:gd name="connsiteX3-111" fmla="*/ 3466261 w 3475650"/>
              <a:gd name="connsiteY3-112" fmla="*/ 1630209 h 3082645"/>
              <a:gd name="connsiteX4-113" fmla="*/ 3466254 w 3475650"/>
              <a:gd name="connsiteY4-114" fmla="*/ 1452423 h 3082645"/>
              <a:gd name="connsiteX5-115" fmla="*/ 2679021 w 3475650"/>
              <a:gd name="connsiteY5-116" fmla="*/ 88887 h 3082645"/>
              <a:gd name="connsiteX6-117" fmla="*/ 2525051 w 3475650"/>
              <a:gd name="connsiteY6-118" fmla="*/ 0 h 3082645"/>
              <a:gd name="connsiteX7-119" fmla="*/ 950576 w 3475650"/>
              <a:gd name="connsiteY7-120" fmla="*/ 0 h 3082645"/>
              <a:gd name="connsiteX8-121" fmla="*/ 796623 w 3475650"/>
              <a:gd name="connsiteY8-122" fmla="*/ 88900 h 3082645"/>
              <a:gd name="connsiteX9-123" fmla="*/ 9390 w 3475650"/>
              <a:gd name="connsiteY9-124" fmla="*/ 1452436 h 3082645"/>
              <a:gd name="connsiteX10-125" fmla="*/ 9398 w 3475650"/>
              <a:gd name="connsiteY10-126" fmla="*/ 1630223 h 3082645"/>
              <a:gd name="connsiteX11-127" fmla="*/ 796631 w 3475650"/>
              <a:gd name="connsiteY11-128" fmla="*/ 2993759 h 3082645"/>
              <a:gd name="connsiteX12-129" fmla="*/ 950601 w 3475650"/>
              <a:gd name="connsiteY12-130" fmla="*/ 3082645 h 3082645"/>
              <a:gd name="connsiteX0-131" fmla="*/ 950601 w 3475653"/>
              <a:gd name="connsiteY0-132" fmla="*/ 3082645 h 3082645"/>
              <a:gd name="connsiteX1-133" fmla="*/ 2525075 w 3475653"/>
              <a:gd name="connsiteY1-134" fmla="*/ 3082645 h 3082645"/>
              <a:gd name="connsiteX2-135" fmla="*/ 2679028 w 3475653"/>
              <a:gd name="connsiteY2-136" fmla="*/ 2993745 h 3082645"/>
              <a:gd name="connsiteX3-137" fmla="*/ 3466261 w 3475653"/>
              <a:gd name="connsiteY3-138" fmla="*/ 1630209 h 3082645"/>
              <a:gd name="connsiteX4-139" fmla="*/ 3466254 w 3475653"/>
              <a:gd name="connsiteY4-140" fmla="*/ 1452423 h 3082645"/>
              <a:gd name="connsiteX5-141" fmla="*/ 2679021 w 3475653"/>
              <a:gd name="connsiteY5-142" fmla="*/ 88887 h 3082645"/>
              <a:gd name="connsiteX6-143" fmla="*/ 2525051 w 3475653"/>
              <a:gd name="connsiteY6-144" fmla="*/ 0 h 3082645"/>
              <a:gd name="connsiteX7-145" fmla="*/ 950576 w 3475653"/>
              <a:gd name="connsiteY7-146" fmla="*/ 0 h 3082645"/>
              <a:gd name="connsiteX8-147" fmla="*/ 796623 w 3475653"/>
              <a:gd name="connsiteY8-148" fmla="*/ 88900 h 3082645"/>
              <a:gd name="connsiteX9-149" fmla="*/ 9390 w 3475653"/>
              <a:gd name="connsiteY9-150" fmla="*/ 1452436 h 3082645"/>
              <a:gd name="connsiteX10-151" fmla="*/ 9398 w 3475653"/>
              <a:gd name="connsiteY10-152" fmla="*/ 1630223 h 3082645"/>
              <a:gd name="connsiteX11-153" fmla="*/ 796631 w 3475653"/>
              <a:gd name="connsiteY11-154" fmla="*/ 2993759 h 3082645"/>
              <a:gd name="connsiteX12-155" fmla="*/ 950601 w 3475653"/>
              <a:gd name="connsiteY12-156" fmla="*/ 3082645 h 3082645"/>
              <a:gd name="connsiteX0-157" fmla="*/ 950601 w 3490661"/>
              <a:gd name="connsiteY0-158" fmla="*/ 3082645 h 3082645"/>
              <a:gd name="connsiteX1-159" fmla="*/ 2525075 w 3490661"/>
              <a:gd name="connsiteY1-160" fmla="*/ 3082645 h 3082645"/>
              <a:gd name="connsiteX2-161" fmla="*/ 2679028 w 3490661"/>
              <a:gd name="connsiteY2-162" fmla="*/ 2993745 h 3082645"/>
              <a:gd name="connsiteX3-163" fmla="*/ 3466261 w 3490661"/>
              <a:gd name="connsiteY3-164" fmla="*/ 1630209 h 3082645"/>
              <a:gd name="connsiteX4-165" fmla="*/ 3466254 w 3490661"/>
              <a:gd name="connsiteY4-166" fmla="*/ 1452423 h 3082645"/>
              <a:gd name="connsiteX5-167" fmla="*/ 2679021 w 3490661"/>
              <a:gd name="connsiteY5-168" fmla="*/ 88887 h 3082645"/>
              <a:gd name="connsiteX6-169" fmla="*/ 2525051 w 3490661"/>
              <a:gd name="connsiteY6-170" fmla="*/ 0 h 3082645"/>
              <a:gd name="connsiteX7-171" fmla="*/ 950576 w 3490661"/>
              <a:gd name="connsiteY7-172" fmla="*/ 0 h 3082645"/>
              <a:gd name="connsiteX8-173" fmla="*/ 796623 w 3490661"/>
              <a:gd name="connsiteY8-174" fmla="*/ 88900 h 3082645"/>
              <a:gd name="connsiteX9-175" fmla="*/ 9390 w 3490661"/>
              <a:gd name="connsiteY9-176" fmla="*/ 1452436 h 3082645"/>
              <a:gd name="connsiteX10-177" fmla="*/ 9398 w 3490661"/>
              <a:gd name="connsiteY10-178" fmla="*/ 1630223 h 3082645"/>
              <a:gd name="connsiteX11-179" fmla="*/ 796631 w 3490661"/>
              <a:gd name="connsiteY11-180" fmla="*/ 2993759 h 3082645"/>
              <a:gd name="connsiteX12-181" fmla="*/ 950601 w 3490661"/>
              <a:gd name="connsiteY12-182" fmla="*/ 3082645 h 3082645"/>
              <a:gd name="connsiteX0-183" fmla="*/ 950601 w 3490661"/>
              <a:gd name="connsiteY0-184" fmla="*/ 3082645 h 3082645"/>
              <a:gd name="connsiteX1-185" fmla="*/ 2525075 w 3490661"/>
              <a:gd name="connsiteY1-186" fmla="*/ 3082645 h 3082645"/>
              <a:gd name="connsiteX2-187" fmla="*/ 2679028 w 3490661"/>
              <a:gd name="connsiteY2-188" fmla="*/ 2993745 h 3082645"/>
              <a:gd name="connsiteX3-189" fmla="*/ 3466261 w 3490661"/>
              <a:gd name="connsiteY3-190" fmla="*/ 1630209 h 3082645"/>
              <a:gd name="connsiteX4-191" fmla="*/ 3466254 w 3490661"/>
              <a:gd name="connsiteY4-192" fmla="*/ 1452423 h 3082645"/>
              <a:gd name="connsiteX5-193" fmla="*/ 2679021 w 3490661"/>
              <a:gd name="connsiteY5-194" fmla="*/ 88887 h 3082645"/>
              <a:gd name="connsiteX6-195" fmla="*/ 2525051 w 3490661"/>
              <a:gd name="connsiteY6-196" fmla="*/ 0 h 3082645"/>
              <a:gd name="connsiteX7-197" fmla="*/ 950576 w 3490661"/>
              <a:gd name="connsiteY7-198" fmla="*/ 0 h 3082645"/>
              <a:gd name="connsiteX8-199" fmla="*/ 796623 w 3490661"/>
              <a:gd name="connsiteY8-200" fmla="*/ 88900 h 3082645"/>
              <a:gd name="connsiteX9-201" fmla="*/ 9390 w 3490661"/>
              <a:gd name="connsiteY9-202" fmla="*/ 1452436 h 3082645"/>
              <a:gd name="connsiteX10-203" fmla="*/ 9398 w 3490661"/>
              <a:gd name="connsiteY10-204" fmla="*/ 1630223 h 3082645"/>
              <a:gd name="connsiteX11-205" fmla="*/ 796631 w 3490661"/>
              <a:gd name="connsiteY11-206" fmla="*/ 2993759 h 3082645"/>
              <a:gd name="connsiteX12-207" fmla="*/ 950601 w 3490661"/>
              <a:gd name="connsiteY12-208" fmla="*/ 3082645 h 3082645"/>
              <a:gd name="connsiteX0-209" fmla="*/ 950601 w 3490661"/>
              <a:gd name="connsiteY0-210" fmla="*/ 3082645 h 3082645"/>
              <a:gd name="connsiteX1-211" fmla="*/ 2525075 w 3490661"/>
              <a:gd name="connsiteY1-212" fmla="*/ 3082645 h 3082645"/>
              <a:gd name="connsiteX2-213" fmla="*/ 2679028 w 3490661"/>
              <a:gd name="connsiteY2-214" fmla="*/ 2993745 h 3082645"/>
              <a:gd name="connsiteX3-215" fmla="*/ 3466261 w 3490661"/>
              <a:gd name="connsiteY3-216" fmla="*/ 1630209 h 3082645"/>
              <a:gd name="connsiteX4-217" fmla="*/ 3466254 w 3490661"/>
              <a:gd name="connsiteY4-218" fmla="*/ 1452423 h 3082645"/>
              <a:gd name="connsiteX5-219" fmla="*/ 2679021 w 3490661"/>
              <a:gd name="connsiteY5-220" fmla="*/ 88887 h 3082645"/>
              <a:gd name="connsiteX6-221" fmla="*/ 2525051 w 3490661"/>
              <a:gd name="connsiteY6-222" fmla="*/ 0 h 3082645"/>
              <a:gd name="connsiteX7-223" fmla="*/ 950576 w 3490661"/>
              <a:gd name="connsiteY7-224" fmla="*/ 0 h 3082645"/>
              <a:gd name="connsiteX8-225" fmla="*/ 796623 w 3490661"/>
              <a:gd name="connsiteY8-226" fmla="*/ 88900 h 3082645"/>
              <a:gd name="connsiteX9-227" fmla="*/ 9390 w 3490661"/>
              <a:gd name="connsiteY9-228" fmla="*/ 1452436 h 3082645"/>
              <a:gd name="connsiteX10-229" fmla="*/ 9398 w 3490661"/>
              <a:gd name="connsiteY10-230" fmla="*/ 1630223 h 3082645"/>
              <a:gd name="connsiteX11-231" fmla="*/ 796631 w 3490661"/>
              <a:gd name="connsiteY11-232" fmla="*/ 2993759 h 3082645"/>
              <a:gd name="connsiteX12-233" fmla="*/ 950601 w 3490661"/>
              <a:gd name="connsiteY12-234" fmla="*/ 3082645 h 3082645"/>
              <a:gd name="connsiteX0-235" fmla="*/ 950601 w 3490661"/>
              <a:gd name="connsiteY0-236" fmla="*/ 3082645 h 3082645"/>
              <a:gd name="connsiteX1-237" fmla="*/ 2525075 w 3490661"/>
              <a:gd name="connsiteY1-238" fmla="*/ 3082645 h 3082645"/>
              <a:gd name="connsiteX2-239" fmla="*/ 2679028 w 3490661"/>
              <a:gd name="connsiteY2-240" fmla="*/ 2993745 h 3082645"/>
              <a:gd name="connsiteX3-241" fmla="*/ 3466261 w 3490661"/>
              <a:gd name="connsiteY3-242" fmla="*/ 1630209 h 3082645"/>
              <a:gd name="connsiteX4-243" fmla="*/ 3466254 w 3490661"/>
              <a:gd name="connsiteY4-244" fmla="*/ 1452423 h 3082645"/>
              <a:gd name="connsiteX5-245" fmla="*/ 2679021 w 3490661"/>
              <a:gd name="connsiteY5-246" fmla="*/ 88887 h 3082645"/>
              <a:gd name="connsiteX6-247" fmla="*/ 2525051 w 3490661"/>
              <a:gd name="connsiteY6-248" fmla="*/ 0 h 3082645"/>
              <a:gd name="connsiteX7-249" fmla="*/ 950576 w 3490661"/>
              <a:gd name="connsiteY7-250" fmla="*/ 0 h 3082645"/>
              <a:gd name="connsiteX8-251" fmla="*/ 796623 w 3490661"/>
              <a:gd name="connsiteY8-252" fmla="*/ 88900 h 3082645"/>
              <a:gd name="connsiteX9-253" fmla="*/ 9390 w 3490661"/>
              <a:gd name="connsiteY9-254" fmla="*/ 1452436 h 3082645"/>
              <a:gd name="connsiteX10-255" fmla="*/ 9398 w 3490661"/>
              <a:gd name="connsiteY10-256" fmla="*/ 1630223 h 3082645"/>
              <a:gd name="connsiteX11-257" fmla="*/ 796631 w 3490661"/>
              <a:gd name="connsiteY11-258" fmla="*/ 2993759 h 3082645"/>
              <a:gd name="connsiteX12-259" fmla="*/ 950601 w 3490661"/>
              <a:gd name="connsiteY12-260" fmla="*/ 3082645 h 3082645"/>
              <a:gd name="connsiteX0-261" fmla="*/ 950601 w 3490661"/>
              <a:gd name="connsiteY0-262" fmla="*/ 3082645 h 3082645"/>
              <a:gd name="connsiteX1-263" fmla="*/ 2525075 w 3490661"/>
              <a:gd name="connsiteY1-264" fmla="*/ 3082645 h 3082645"/>
              <a:gd name="connsiteX2-265" fmla="*/ 2679028 w 3490661"/>
              <a:gd name="connsiteY2-266" fmla="*/ 2993745 h 3082645"/>
              <a:gd name="connsiteX3-267" fmla="*/ 3466261 w 3490661"/>
              <a:gd name="connsiteY3-268" fmla="*/ 1630209 h 3082645"/>
              <a:gd name="connsiteX4-269" fmla="*/ 3466254 w 3490661"/>
              <a:gd name="connsiteY4-270" fmla="*/ 1452423 h 3082645"/>
              <a:gd name="connsiteX5-271" fmla="*/ 2679021 w 3490661"/>
              <a:gd name="connsiteY5-272" fmla="*/ 88887 h 3082645"/>
              <a:gd name="connsiteX6-273" fmla="*/ 2525051 w 3490661"/>
              <a:gd name="connsiteY6-274" fmla="*/ 0 h 3082645"/>
              <a:gd name="connsiteX7-275" fmla="*/ 950576 w 3490661"/>
              <a:gd name="connsiteY7-276" fmla="*/ 0 h 3082645"/>
              <a:gd name="connsiteX8-277" fmla="*/ 796623 w 3490661"/>
              <a:gd name="connsiteY8-278" fmla="*/ 88900 h 3082645"/>
              <a:gd name="connsiteX9-279" fmla="*/ 9390 w 3490661"/>
              <a:gd name="connsiteY9-280" fmla="*/ 1452436 h 3082645"/>
              <a:gd name="connsiteX10-281" fmla="*/ 9398 w 3490661"/>
              <a:gd name="connsiteY10-282" fmla="*/ 1630223 h 3082645"/>
              <a:gd name="connsiteX11-283" fmla="*/ 796631 w 3490661"/>
              <a:gd name="connsiteY11-284" fmla="*/ 2993759 h 3082645"/>
              <a:gd name="connsiteX12-285" fmla="*/ 950601 w 3490661"/>
              <a:gd name="connsiteY12-286" fmla="*/ 3082645 h 3082645"/>
              <a:gd name="connsiteX0-287" fmla="*/ 950601 w 3490661"/>
              <a:gd name="connsiteY0-288" fmla="*/ 3082645 h 3082645"/>
              <a:gd name="connsiteX1-289" fmla="*/ 2525075 w 3490661"/>
              <a:gd name="connsiteY1-290" fmla="*/ 3082645 h 3082645"/>
              <a:gd name="connsiteX2-291" fmla="*/ 2679028 w 3490661"/>
              <a:gd name="connsiteY2-292" fmla="*/ 2993745 h 3082645"/>
              <a:gd name="connsiteX3-293" fmla="*/ 3466261 w 3490661"/>
              <a:gd name="connsiteY3-294" fmla="*/ 1630209 h 3082645"/>
              <a:gd name="connsiteX4-295" fmla="*/ 3466254 w 3490661"/>
              <a:gd name="connsiteY4-296" fmla="*/ 1452423 h 3082645"/>
              <a:gd name="connsiteX5-297" fmla="*/ 2679021 w 3490661"/>
              <a:gd name="connsiteY5-298" fmla="*/ 88887 h 3082645"/>
              <a:gd name="connsiteX6-299" fmla="*/ 2525051 w 3490661"/>
              <a:gd name="connsiteY6-300" fmla="*/ 0 h 3082645"/>
              <a:gd name="connsiteX7-301" fmla="*/ 950576 w 3490661"/>
              <a:gd name="connsiteY7-302" fmla="*/ 0 h 3082645"/>
              <a:gd name="connsiteX8-303" fmla="*/ 796623 w 3490661"/>
              <a:gd name="connsiteY8-304" fmla="*/ 88900 h 3082645"/>
              <a:gd name="connsiteX9-305" fmla="*/ 9390 w 3490661"/>
              <a:gd name="connsiteY9-306" fmla="*/ 1452436 h 3082645"/>
              <a:gd name="connsiteX10-307" fmla="*/ 9398 w 3490661"/>
              <a:gd name="connsiteY10-308" fmla="*/ 1630223 h 3082645"/>
              <a:gd name="connsiteX11-309" fmla="*/ 796631 w 3490661"/>
              <a:gd name="connsiteY11-310" fmla="*/ 2993759 h 3082645"/>
              <a:gd name="connsiteX12-311" fmla="*/ 950601 w 3490661"/>
              <a:gd name="connsiteY12-312" fmla="*/ 3082645 h 3082645"/>
              <a:gd name="connsiteX0-313" fmla="*/ 950601 w 3490661"/>
              <a:gd name="connsiteY0-314" fmla="*/ 3082645 h 3082645"/>
              <a:gd name="connsiteX1-315" fmla="*/ 2525075 w 3490661"/>
              <a:gd name="connsiteY1-316" fmla="*/ 3082645 h 3082645"/>
              <a:gd name="connsiteX2-317" fmla="*/ 2679028 w 3490661"/>
              <a:gd name="connsiteY2-318" fmla="*/ 2993745 h 3082645"/>
              <a:gd name="connsiteX3-319" fmla="*/ 3466261 w 3490661"/>
              <a:gd name="connsiteY3-320" fmla="*/ 1630209 h 3082645"/>
              <a:gd name="connsiteX4-321" fmla="*/ 3466254 w 3490661"/>
              <a:gd name="connsiteY4-322" fmla="*/ 1452423 h 3082645"/>
              <a:gd name="connsiteX5-323" fmla="*/ 2679021 w 3490661"/>
              <a:gd name="connsiteY5-324" fmla="*/ 88887 h 3082645"/>
              <a:gd name="connsiteX6-325" fmla="*/ 2525051 w 3490661"/>
              <a:gd name="connsiteY6-326" fmla="*/ 0 h 3082645"/>
              <a:gd name="connsiteX7-327" fmla="*/ 950576 w 3490661"/>
              <a:gd name="connsiteY7-328" fmla="*/ 0 h 3082645"/>
              <a:gd name="connsiteX8-329" fmla="*/ 796623 w 3490661"/>
              <a:gd name="connsiteY8-330" fmla="*/ 88900 h 3082645"/>
              <a:gd name="connsiteX9-331" fmla="*/ 9390 w 3490661"/>
              <a:gd name="connsiteY9-332" fmla="*/ 1452436 h 3082645"/>
              <a:gd name="connsiteX10-333" fmla="*/ 9398 w 3490661"/>
              <a:gd name="connsiteY10-334" fmla="*/ 1630223 h 3082645"/>
              <a:gd name="connsiteX11-335" fmla="*/ 796631 w 3490661"/>
              <a:gd name="connsiteY11-336" fmla="*/ 2993759 h 3082645"/>
              <a:gd name="connsiteX12-337" fmla="*/ 950601 w 3490661"/>
              <a:gd name="connsiteY12-338" fmla="*/ 3082645 h 3082645"/>
              <a:gd name="connsiteX0-339" fmla="*/ 950601 w 3490661"/>
              <a:gd name="connsiteY0-340" fmla="*/ 3082645 h 3082645"/>
              <a:gd name="connsiteX1-341" fmla="*/ 2525075 w 3490661"/>
              <a:gd name="connsiteY1-342" fmla="*/ 3082645 h 3082645"/>
              <a:gd name="connsiteX2-343" fmla="*/ 2679028 w 3490661"/>
              <a:gd name="connsiteY2-344" fmla="*/ 2993745 h 3082645"/>
              <a:gd name="connsiteX3-345" fmla="*/ 3466261 w 3490661"/>
              <a:gd name="connsiteY3-346" fmla="*/ 1630209 h 3082645"/>
              <a:gd name="connsiteX4-347" fmla="*/ 3466254 w 3490661"/>
              <a:gd name="connsiteY4-348" fmla="*/ 1452423 h 3082645"/>
              <a:gd name="connsiteX5-349" fmla="*/ 2679021 w 3490661"/>
              <a:gd name="connsiteY5-350" fmla="*/ 88887 h 3082645"/>
              <a:gd name="connsiteX6-351" fmla="*/ 2525051 w 3490661"/>
              <a:gd name="connsiteY6-352" fmla="*/ 0 h 3082645"/>
              <a:gd name="connsiteX7-353" fmla="*/ 950576 w 3490661"/>
              <a:gd name="connsiteY7-354" fmla="*/ 0 h 3082645"/>
              <a:gd name="connsiteX8-355" fmla="*/ 796623 w 3490661"/>
              <a:gd name="connsiteY8-356" fmla="*/ 88900 h 3082645"/>
              <a:gd name="connsiteX9-357" fmla="*/ 9390 w 3490661"/>
              <a:gd name="connsiteY9-358" fmla="*/ 1452436 h 3082645"/>
              <a:gd name="connsiteX10-359" fmla="*/ 9398 w 3490661"/>
              <a:gd name="connsiteY10-360" fmla="*/ 1630223 h 3082645"/>
              <a:gd name="connsiteX11-361" fmla="*/ 796631 w 3490661"/>
              <a:gd name="connsiteY11-362" fmla="*/ 2993759 h 3082645"/>
              <a:gd name="connsiteX12-363" fmla="*/ 950601 w 3490661"/>
              <a:gd name="connsiteY12-364" fmla="*/ 3082645 h 3082645"/>
              <a:gd name="connsiteX0-365" fmla="*/ 950601 w 3490661"/>
              <a:gd name="connsiteY0-366" fmla="*/ 3082645 h 3082645"/>
              <a:gd name="connsiteX1-367" fmla="*/ 2525075 w 3490661"/>
              <a:gd name="connsiteY1-368" fmla="*/ 3082645 h 3082645"/>
              <a:gd name="connsiteX2-369" fmla="*/ 2679028 w 3490661"/>
              <a:gd name="connsiteY2-370" fmla="*/ 2993745 h 3082645"/>
              <a:gd name="connsiteX3-371" fmla="*/ 3466261 w 3490661"/>
              <a:gd name="connsiteY3-372" fmla="*/ 1630209 h 3082645"/>
              <a:gd name="connsiteX4-373" fmla="*/ 3466254 w 3490661"/>
              <a:gd name="connsiteY4-374" fmla="*/ 1452423 h 3082645"/>
              <a:gd name="connsiteX5-375" fmla="*/ 2679021 w 3490661"/>
              <a:gd name="connsiteY5-376" fmla="*/ 88887 h 3082645"/>
              <a:gd name="connsiteX6-377" fmla="*/ 2525051 w 3490661"/>
              <a:gd name="connsiteY6-378" fmla="*/ 0 h 3082645"/>
              <a:gd name="connsiteX7-379" fmla="*/ 950576 w 3490661"/>
              <a:gd name="connsiteY7-380" fmla="*/ 0 h 3082645"/>
              <a:gd name="connsiteX8-381" fmla="*/ 796623 w 3490661"/>
              <a:gd name="connsiteY8-382" fmla="*/ 88900 h 3082645"/>
              <a:gd name="connsiteX9-383" fmla="*/ 9390 w 3490661"/>
              <a:gd name="connsiteY9-384" fmla="*/ 1452436 h 3082645"/>
              <a:gd name="connsiteX10-385" fmla="*/ 9398 w 3490661"/>
              <a:gd name="connsiteY10-386" fmla="*/ 1630223 h 3082645"/>
              <a:gd name="connsiteX11-387" fmla="*/ 796631 w 3490661"/>
              <a:gd name="connsiteY11-388" fmla="*/ 2993759 h 3082645"/>
              <a:gd name="connsiteX12-389" fmla="*/ 950601 w 3490661"/>
              <a:gd name="connsiteY12-390" fmla="*/ 3082645 h 3082645"/>
              <a:gd name="connsiteX0-391" fmla="*/ 950601 w 3490661"/>
              <a:gd name="connsiteY0-392" fmla="*/ 3082645 h 3082645"/>
              <a:gd name="connsiteX1-393" fmla="*/ 2525075 w 3490661"/>
              <a:gd name="connsiteY1-394" fmla="*/ 3082645 h 3082645"/>
              <a:gd name="connsiteX2-395" fmla="*/ 2679028 w 3490661"/>
              <a:gd name="connsiteY2-396" fmla="*/ 2993745 h 3082645"/>
              <a:gd name="connsiteX3-397" fmla="*/ 3466261 w 3490661"/>
              <a:gd name="connsiteY3-398" fmla="*/ 1630209 h 3082645"/>
              <a:gd name="connsiteX4-399" fmla="*/ 3466254 w 3490661"/>
              <a:gd name="connsiteY4-400" fmla="*/ 1452423 h 3082645"/>
              <a:gd name="connsiteX5-401" fmla="*/ 2679021 w 3490661"/>
              <a:gd name="connsiteY5-402" fmla="*/ 88887 h 3082645"/>
              <a:gd name="connsiteX6-403" fmla="*/ 2525051 w 3490661"/>
              <a:gd name="connsiteY6-404" fmla="*/ 0 h 3082645"/>
              <a:gd name="connsiteX7-405" fmla="*/ 950576 w 3490661"/>
              <a:gd name="connsiteY7-406" fmla="*/ 0 h 3082645"/>
              <a:gd name="connsiteX8-407" fmla="*/ 796623 w 3490661"/>
              <a:gd name="connsiteY8-408" fmla="*/ 88900 h 3082645"/>
              <a:gd name="connsiteX9-409" fmla="*/ 9390 w 3490661"/>
              <a:gd name="connsiteY9-410" fmla="*/ 1452436 h 3082645"/>
              <a:gd name="connsiteX10-411" fmla="*/ 9398 w 3490661"/>
              <a:gd name="connsiteY10-412" fmla="*/ 1630223 h 3082645"/>
              <a:gd name="connsiteX11-413" fmla="*/ 796631 w 3490661"/>
              <a:gd name="connsiteY11-414" fmla="*/ 2993759 h 3082645"/>
              <a:gd name="connsiteX12-415" fmla="*/ 950601 w 3490661"/>
              <a:gd name="connsiteY12-416" fmla="*/ 3082645 h 3082645"/>
              <a:gd name="connsiteX0-417" fmla="*/ 950601 w 3490661"/>
              <a:gd name="connsiteY0-418" fmla="*/ 3082645 h 3082645"/>
              <a:gd name="connsiteX1-419" fmla="*/ 2525075 w 3490661"/>
              <a:gd name="connsiteY1-420" fmla="*/ 3082645 h 3082645"/>
              <a:gd name="connsiteX2-421" fmla="*/ 2679028 w 3490661"/>
              <a:gd name="connsiteY2-422" fmla="*/ 2993745 h 3082645"/>
              <a:gd name="connsiteX3-423" fmla="*/ 3466261 w 3490661"/>
              <a:gd name="connsiteY3-424" fmla="*/ 1630209 h 3082645"/>
              <a:gd name="connsiteX4-425" fmla="*/ 3466254 w 3490661"/>
              <a:gd name="connsiteY4-426" fmla="*/ 1452423 h 3082645"/>
              <a:gd name="connsiteX5-427" fmla="*/ 2679021 w 3490661"/>
              <a:gd name="connsiteY5-428" fmla="*/ 88887 h 3082645"/>
              <a:gd name="connsiteX6-429" fmla="*/ 2525051 w 3490661"/>
              <a:gd name="connsiteY6-430" fmla="*/ 0 h 3082645"/>
              <a:gd name="connsiteX7-431" fmla="*/ 950576 w 3490661"/>
              <a:gd name="connsiteY7-432" fmla="*/ 0 h 3082645"/>
              <a:gd name="connsiteX8-433" fmla="*/ 796623 w 3490661"/>
              <a:gd name="connsiteY8-434" fmla="*/ 88900 h 3082645"/>
              <a:gd name="connsiteX9-435" fmla="*/ 9390 w 3490661"/>
              <a:gd name="connsiteY9-436" fmla="*/ 1452436 h 3082645"/>
              <a:gd name="connsiteX10-437" fmla="*/ 9398 w 3490661"/>
              <a:gd name="connsiteY10-438" fmla="*/ 1630223 h 3082645"/>
              <a:gd name="connsiteX11-439" fmla="*/ 796631 w 3490661"/>
              <a:gd name="connsiteY11-440" fmla="*/ 2993759 h 3082645"/>
              <a:gd name="connsiteX12-441" fmla="*/ 950601 w 3490661"/>
              <a:gd name="connsiteY12-442" fmla="*/ 3082645 h 3082645"/>
              <a:gd name="connsiteX0-443" fmla="*/ 950603 w 3490663"/>
              <a:gd name="connsiteY0-444" fmla="*/ 3082645 h 3082645"/>
              <a:gd name="connsiteX1-445" fmla="*/ 2525077 w 3490663"/>
              <a:gd name="connsiteY1-446" fmla="*/ 3082645 h 3082645"/>
              <a:gd name="connsiteX2-447" fmla="*/ 2679030 w 3490663"/>
              <a:gd name="connsiteY2-448" fmla="*/ 2993745 h 3082645"/>
              <a:gd name="connsiteX3-449" fmla="*/ 3466263 w 3490663"/>
              <a:gd name="connsiteY3-450" fmla="*/ 1630209 h 3082645"/>
              <a:gd name="connsiteX4-451" fmla="*/ 3466256 w 3490663"/>
              <a:gd name="connsiteY4-452" fmla="*/ 1452423 h 3082645"/>
              <a:gd name="connsiteX5-453" fmla="*/ 2679023 w 3490663"/>
              <a:gd name="connsiteY5-454" fmla="*/ 88887 h 3082645"/>
              <a:gd name="connsiteX6-455" fmla="*/ 2525053 w 3490663"/>
              <a:gd name="connsiteY6-456" fmla="*/ 0 h 3082645"/>
              <a:gd name="connsiteX7-457" fmla="*/ 950578 w 3490663"/>
              <a:gd name="connsiteY7-458" fmla="*/ 0 h 3082645"/>
              <a:gd name="connsiteX8-459" fmla="*/ 796625 w 3490663"/>
              <a:gd name="connsiteY8-460" fmla="*/ 88900 h 3082645"/>
              <a:gd name="connsiteX9-461" fmla="*/ 9392 w 3490663"/>
              <a:gd name="connsiteY9-462" fmla="*/ 1452436 h 3082645"/>
              <a:gd name="connsiteX10-463" fmla="*/ 9400 w 3490663"/>
              <a:gd name="connsiteY10-464" fmla="*/ 1630223 h 3082645"/>
              <a:gd name="connsiteX11-465" fmla="*/ 796633 w 3490663"/>
              <a:gd name="connsiteY11-466" fmla="*/ 2993759 h 3082645"/>
              <a:gd name="connsiteX12-467" fmla="*/ 950603 w 3490663"/>
              <a:gd name="connsiteY12-468" fmla="*/ 3082645 h 3082645"/>
              <a:gd name="connsiteX0-469" fmla="*/ 965611 w 3505671"/>
              <a:gd name="connsiteY0-470" fmla="*/ 3082645 h 3082645"/>
              <a:gd name="connsiteX1-471" fmla="*/ 2540085 w 3505671"/>
              <a:gd name="connsiteY1-472" fmla="*/ 3082645 h 3082645"/>
              <a:gd name="connsiteX2-473" fmla="*/ 2694038 w 3505671"/>
              <a:gd name="connsiteY2-474" fmla="*/ 2993745 h 3082645"/>
              <a:gd name="connsiteX3-475" fmla="*/ 3481271 w 3505671"/>
              <a:gd name="connsiteY3-476" fmla="*/ 1630209 h 3082645"/>
              <a:gd name="connsiteX4-477" fmla="*/ 3481264 w 3505671"/>
              <a:gd name="connsiteY4-478" fmla="*/ 1452423 h 3082645"/>
              <a:gd name="connsiteX5-479" fmla="*/ 2694031 w 3505671"/>
              <a:gd name="connsiteY5-480" fmla="*/ 88887 h 3082645"/>
              <a:gd name="connsiteX6-481" fmla="*/ 2540061 w 3505671"/>
              <a:gd name="connsiteY6-482" fmla="*/ 0 h 3082645"/>
              <a:gd name="connsiteX7-483" fmla="*/ 965586 w 3505671"/>
              <a:gd name="connsiteY7-484" fmla="*/ 0 h 3082645"/>
              <a:gd name="connsiteX8-485" fmla="*/ 811633 w 3505671"/>
              <a:gd name="connsiteY8-486" fmla="*/ 88900 h 3082645"/>
              <a:gd name="connsiteX9-487" fmla="*/ 24400 w 3505671"/>
              <a:gd name="connsiteY9-488" fmla="*/ 1452436 h 3082645"/>
              <a:gd name="connsiteX10-489" fmla="*/ 24408 w 3505671"/>
              <a:gd name="connsiteY10-490" fmla="*/ 1630223 h 3082645"/>
              <a:gd name="connsiteX11-491" fmla="*/ 811641 w 3505671"/>
              <a:gd name="connsiteY11-492" fmla="*/ 2993759 h 3082645"/>
              <a:gd name="connsiteX12-493" fmla="*/ 965611 w 3505671"/>
              <a:gd name="connsiteY12-494" fmla="*/ 3082645 h 3082645"/>
              <a:gd name="connsiteX0-495" fmla="*/ 965611 w 3505671"/>
              <a:gd name="connsiteY0-496" fmla="*/ 3082645 h 3082645"/>
              <a:gd name="connsiteX1-497" fmla="*/ 2540085 w 3505671"/>
              <a:gd name="connsiteY1-498" fmla="*/ 3082645 h 3082645"/>
              <a:gd name="connsiteX2-499" fmla="*/ 2694038 w 3505671"/>
              <a:gd name="connsiteY2-500" fmla="*/ 2993745 h 3082645"/>
              <a:gd name="connsiteX3-501" fmla="*/ 3481271 w 3505671"/>
              <a:gd name="connsiteY3-502" fmla="*/ 1630209 h 3082645"/>
              <a:gd name="connsiteX4-503" fmla="*/ 3481264 w 3505671"/>
              <a:gd name="connsiteY4-504" fmla="*/ 1452423 h 3082645"/>
              <a:gd name="connsiteX5-505" fmla="*/ 2694031 w 3505671"/>
              <a:gd name="connsiteY5-506" fmla="*/ 88887 h 3082645"/>
              <a:gd name="connsiteX6-507" fmla="*/ 2540061 w 3505671"/>
              <a:gd name="connsiteY6-508" fmla="*/ 0 h 3082645"/>
              <a:gd name="connsiteX7-509" fmla="*/ 965586 w 3505671"/>
              <a:gd name="connsiteY7-510" fmla="*/ 0 h 3082645"/>
              <a:gd name="connsiteX8-511" fmla="*/ 811633 w 3505671"/>
              <a:gd name="connsiteY8-512" fmla="*/ 88900 h 3082645"/>
              <a:gd name="connsiteX9-513" fmla="*/ 24400 w 3505671"/>
              <a:gd name="connsiteY9-514" fmla="*/ 1452436 h 3082645"/>
              <a:gd name="connsiteX10-515" fmla="*/ 24408 w 3505671"/>
              <a:gd name="connsiteY10-516" fmla="*/ 1630223 h 3082645"/>
              <a:gd name="connsiteX11-517" fmla="*/ 811641 w 3505671"/>
              <a:gd name="connsiteY11-518" fmla="*/ 2993759 h 3082645"/>
              <a:gd name="connsiteX12-519" fmla="*/ 965611 w 3505671"/>
              <a:gd name="connsiteY12-520" fmla="*/ 3082645 h 3082645"/>
              <a:gd name="connsiteX0-521" fmla="*/ 965611 w 3505671"/>
              <a:gd name="connsiteY0-522" fmla="*/ 3082645 h 3082645"/>
              <a:gd name="connsiteX1-523" fmla="*/ 2540085 w 3505671"/>
              <a:gd name="connsiteY1-524" fmla="*/ 3082645 h 3082645"/>
              <a:gd name="connsiteX2-525" fmla="*/ 2694038 w 3505671"/>
              <a:gd name="connsiteY2-526" fmla="*/ 2993745 h 3082645"/>
              <a:gd name="connsiteX3-527" fmla="*/ 3481271 w 3505671"/>
              <a:gd name="connsiteY3-528" fmla="*/ 1630209 h 3082645"/>
              <a:gd name="connsiteX4-529" fmla="*/ 3481264 w 3505671"/>
              <a:gd name="connsiteY4-530" fmla="*/ 1452423 h 3082645"/>
              <a:gd name="connsiteX5-531" fmla="*/ 2694031 w 3505671"/>
              <a:gd name="connsiteY5-532" fmla="*/ 88887 h 3082645"/>
              <a:gd name="connsiteX6-533" fmla="*/ 2540061 w 3505671"/>
              <a:gd name="connsiteY6-534" fmla="*/ 0 h 3082645"/>
              <a:gd name="connsiteX7-535" fmla="*/ 965586 w 3505671"/>
              <a:gd name="connsiteY7-536" fmla="*/ 0 h 3082645"/>
              <a:gd name="connsiteX8-537" fmla="*/ 811633 w 3505671"/>
              <a:gd name="connsiteY8-538" fmla="*/ 88900 h 3082645"/>
              <a:gd name="connsiteX9-539" fmla="*/ 24400 w 3505671"/>
              <a:gd name="connsiteY9-540" fmla="*/ 1452436 h 3082645"/>
              <a:gd name="connsiteX10-541" fmla="*/ 24408 w 3505671"/>
              <a:gd name="connsiteY10-542" fmla="*/ 1630223 h 3082645"/>
              <a:gd name="connsiteX11-543" fmla="*/ 811641 w 3505671"/>
              <a:gd name="connsiteY11-544" fmla="*/ 2993759 h 3082645"/>
              <a:gd name="connsiteX12-545" fmla="*/ 965611 w 3505671"/>
              <a:gd name="connsiteY12-546" fmla="*/ 3082645 h 3082645"/>
              <a:gd name="connsiteX0-547" fmla="*/ 965611 w 3505671"/>
              <a:gd name="connsiteY0-548" fmla="*/ 3082645 h 3082645"/>
              <a:gd name="connsiteX1-549" fmla="*/ 2540085 w 3505671"/>
              <a:gd name="connsiteY1-550" fmla="*/ 3082645 h 3082645"/>
              <a:gd name="connsiteX2-551" fmla="*/ 2694038 w 3505671"/>
              <a:gd name="connsiteY2-552" fmla="*/ 2993745 h 3082645"/>
              <a:gd name="connsiteX3-553" fmla="*/ 3481271 w 3505671"/>
              <a:gd name="connsiteY3-554" fmla="*/ 1630209 h 3082645"/>
              <a:gd name="connsiteX4-555" fmla="*/ 3481264 w 3505671"/>
              <a:gd name="connsiteY4-556" fmla="*/ 1452423 h 3082645"/>
              <a:gd name="connsiteX5-557" fmla="*/ 2694031 w 3505671"/>
              <a:gd name="connsiteY5-558" fmla="*/ 88887 h 3082645"/>
              <a:gd name="connsiteX6-559" fmla="*/ 2540061 w 3505671"/>
              <a:gd name="connsiteY6-560" fmla="*/ 0 h 3082645"/>
              <a:gd name="connsiteX7-561" fmla="*/ 965586 w 3505671"/>
              <a:gd name="connsiteY7-562" fmla="*/ 0 h 3082645"/>
              <a:gd name="connsiteX8-563" fmla="*/ 811633 w 3505671"/>
              <a:gd name="connsiteY8-564" fmla="*/ 88900 h 3082645"/>
              <a:gd name="connsiteX9-565" fmla="*/ 24400 w 3505671"/>
              <a:gd name="connsiteY9-566" fmla="*/ 1452436 h 3082645"/>
              <a:gd name="connsiteX10-567" fmla="*/ 24408 w 3505671"/>
              <a:gd name="connsiteY10-568" fmla="*/ 1630223 h 3082645"/>
              <a:gd name="connsiteX11-569" fmla="*/ 811641 w 3505671"/>
              <a:gd name="connsiteY11-570" fmla="*/ 2993759 h 3082645"/>
              <a:gd name="connsiteX12-571" fmla="*/ 965611 w 3505671"/>
              <a:gd name="connsiteY12-572" fmla="*/ 3082645 h 30826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3505671" h="3082645">
                <a:moveTo>
                  <a:pt x="965611" y="3082645"/>
                </a:moveTo>
                <a:cubicBezTo>
                  <a:pt x="1030690" y="3082645"/>
                  <a:pt x="2475006" y="3082646"/>
                  <a:pt x="2540085" y="3082645"/>
                </a:cubicBezTo>
                <a:cubicBezTo>
                  <a:pt x="2605164" y="3082646"/>
                  <a:pt x="2661499" y="3050107"/>
                  <a:pt x="2694038" y="2993745"/>
                </a:cubicBezTo>
                <a:cubicBezTo>
                  <a:pt x="2726578" y="2937386"/>
                  <a:pt x="3448731" y="1686570"/>
                  <a:pt x="3481271" y="1630209"/>
                </a:cubicBezTo>
                <a:cubicBezTo>
                  <a:pt x="3513810" y="1573850"/>
                  <a:pt x="3513803" y="1508784"/>
                  <a:pt x="3481264" y="1452423"/>
                </a:cubicBezTo>
                <a:cubicBezTo>
                  <a:pt x="3448724" y="1396064"/>
                  <a:pt x="2726570" y="145248"/>
                  <a:pt x="2694031" y="88887"/>
                </a:cubicBezTo>
                <a:cubicBezTo>
                  <a:pt x="2661492" y="32528"/>
                  <a:pt x="2605139" y="1"/>
                  <a:pt x="2540061" y="0"/>
                </a:cubicBezTo>
                <a:cubicBezTo>
                  <a:pt x="2474982" y="1"/>
                  <a:pt x="1030665" y="1"/>
                  <a:pt x="965586" y="0"/>
                </a:cubicBezTo>
                <a:cubicBezTo>
                  <a:pt x="900507" y="1"/>
                  <a:pt x="844173" y="32540"/>
                  <a:pt x="811633" y="88900"/>
                </a:cubicBezTo>
                <a:cubicBezTo>
                  <a:pt x="779094" y="145261"/>
                  <a:pt x="56940" y="1396077"/>
                  <a:pt x="24400" y="1452436"/>
                </a:cubicBezTo>
                <a:cubicBezTo>
                  <a:pt x="-8139" y="1508797"/>
                  <a:pt x="-8132" y="1573863"/>
                  <a:pt x="24408" y="1630223"/>
                </a:cubicBezTo>
                <a:cubicBezTo>
                  <a:pt x="56947" y="1686584"/>
                  <a:pt x="779101" y="2937400"/>
                  <a:pt x="811641" y="2993759"/>
                </a:cubicBezTo>
                <a:cubicBezTo>
                  <a:pt x="844180" y="3050120"/>
                  <a:pt x="900532" y="3082645"/>
                  <a:pt x="965611" y="3082645"/>
                </a:cubicBezTo>
                <a:close/>
              </a:path>
            </a:pathLst>
          </a:custGeom>
          <a:noFill/>
          <a:ln>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a:solidFill>
                <a:schemeClr val="lt1"/>
              </a:solidFill>
            </a:endParaRPr>
          </a:p>
        </p:txBody>
      </p:sp>
      <p:sp>
        <p:nvSpPr>
          <p:cNvPr id="23" name="任意多边形: 形状 14296"/>
          <p:cNvSpPr/>
          <p:nvPr>
            <p:custDataLst>
              <p:tags r:id="rId10"/>
            </p:custDataLst>
          </p:nvPr>
        </p:nvSpPr>
        <p:spPr>
          <a:xfrm rot="1800000">
            <a:off x="3850323" y="2969260"/>
            <a:ext cx="400050" cy="337185"/>
          </a:xfrm>
          <a:custGeom>
            <a:avLst/>
            <a:gdLst>
              <a:gd name="connsiteX0" fmla="*/ 950601 w 3475650"/>
              <a:gd name="connsiteY0" fmla="*/ 3082645 h 3082645"/>
              <a:gd name="connsiteX1" fmla="*/ 2525075 w 3475650"/>
              <a:gd name="connsiteY1" fmla="*/ 3082645 h 3082645"/>
              <a:gd name="connsiteX2" fmla="*/ 2679028 w 3475650"/>
              <a:gd name="connsiteY2" fmla="*/ 2993745 h 3082645"/>
              <a:gd name="connsiteX3" fmla="*/ 3466261 w 3475650"/>
              <a:gd name="connsiteY3" fmla="*/ 1630209 h 3082645"/>
              <a:gd name="connsiteX4" fmla="*/ 3466254 w 3475650"/>
              <a:gd name="connsiteY4" fmla="*/ 1452423 h 3082645"/>
              <a:gd name="connsiteX5" fmla="*/ 2679021 w 3475650"/>
              <a:gd name="connsiteY5" fmla="*/ 88887 h 3082645"/>
              <a:gd name="connsiteX6" fmla="*/ 2525051 w 3475650"/>
              <a:gd name="connsiteY6" fmla="*/ 0 h 3082645"/>
              <a:gd name="connsiteX7" fmla="*/ 950576 w 3475650"/>
              <a:gd name="connsiteY7" fmla="*/ 0 h 3082645"/>
              <a:gd name="connsiteX8" fmla="*/ 796623 w 3475650"/>
              <a:gd name="connsiteY8" fmla="*/ 88900 h 3082645"/>
              <a:gd name="connsiteX9" fmla="*/ 9390 w 3475650"/>
              <a:gd name="connsiteY9" fmla="*/ 1452436 h 3082645"/>
              <a:gd name="connsiteX10" fmla="*/ 9398 w 3475650"/>
              <a:gd name="connsiteY10" fmla="*/ 1630223 h 3082645"/>
              <a:gd name="connsiteX11" fmla="*/ 796631 w 3475650"/>
              <a:gd name="connsiteY11" fmla="*/ 2993759 h 3082645"/>
              <a:gd name="connsiteX12" fmla="*/ 950601 w 3475650"/>
              <a:gd name="connsiteY12" fmla="*/ 3082645 h 3082645"/>
              <a:gd name="connsiteX0-1" fmla="*/ 950601 w 3475650"/>
              <a:gd name="connsiteY0-2" fmla="*/ 3082645 h 3082645"/>
              <a:gd name="connsiteX1-3" fmla="*/ 2525075 w 3475650"/>
              <a:gd name="connsiteY1-4" fmla="*/ 3082645 h 3082645"/>
              <a:gd name="connsiteX2-5" fmla="*/ 2679028 w 3475650"/>
              <a:gd name="connsiteY2-6" fmla="*/ 2993745 h 3082645"/>
              <a:gd name="connsiteX3-7" fmla="*/ 3466261 w 3475650"/>
              <a:gd name="connsiteY3-8" fmla="*/ 1630209 h 3082645"/>
              <a:gd name="connsiteX4-9" fmla="*/ 3466254 w 3475650"/>
              <a:gd name="connsiteY4-10" fmla="*/ 1452423 h 3082645"/>
              <a:gd name="connsiteX5-11" fmla="*/ 2679021 w 3475650"/>
              <a:gd name="connsiteY5-12" fmla="*/ 88887 h 3082645"/>
              <a:gd name="connsiteX6-13" fmla="*/ 2525051 w 3475650"/>
              <a:gd name="connsiteY6-14" fmla="*/ 0 h 3082645"/>
              <a:gd name="connsiteX7-15" fmla="*/ 950576 w 3475650"/>
              <a:gd name="connsiteY7-16" fmla="*/ 0 h 3082645"/>
              <a:gd name="connsiteX8-17" fmla="*/ 796623 w 3475650"/>
              <a:gd name="connsiteY8-18" fmla="*/ 88900 h 3082645"/>
              <a:gd name="connsiteX9-19" fmla="*/ 9390 w 3475650"/>
              <a:gd name="connsiteY9-20" fmla="*/ 1452436 h 3082645"/>
              <a:gd name="connsiteX10-21" fmla="*/ 9398 w 3475650"/>
              <a:gd name="connsiteY10-22" fmla="*/ 1630223 h 3082645"/>
              <a:gd name="connsiteX11-23" fmla="*/ 796631 w 3475650"/>
              <a:gd name="connsiteY11-24" fmla="*/ 2993759 h 3082645"/>
              <a:gd name="connsiteX12-25" fmla="*/ 950601 w 3475650"/>
              <a:gd name="connsiteY12-26" fmla="*/ 3082645 h 3082645"/>
              <a:gd name="connsiteX0-27" fmla="*/ 950601 w 3475650"/>
              <a:gd name="connsiteY0-28" fmla="*/ 3082645 h 3082645"/>
              <a:gd name="connsiteX1-29" fmla="*/ 2525075 w 3475650"/>
              <a:gd name="connsiteY1-30" fmla="*/ 3082645 h 3082645"/>
              <a:gd name="connsiteX2-31" fmla="*/ 2679028 w 3475650"/>
              <a:gd name="connsiteY2-32" fmla="*/ 2993745 h 3082645"/>
              <a:gd name="connsiteX3-33" fmla="*/ 3466261 w 3475650"/>
              <a:gd name="connsiteY3-34" fmla="*/ 1630209 h 3082645"/>
              <a:gd name="connsiteX4-35" fmla="*/ 3466254 w 3475650"/>
              <a:gd name="connsiteY4-36" fmla="*/ 1452423 h 3082645"/>
              <a:gd name="connsiteX5-37" fmla="*/ 2679021 w 3475650"/>
              <a:gd name="connsiteY5-38" fmla="*/ 88887 h 3082645"/>
              <a:gd name="connsiteX6-39" fmla="*/ 2525051 w 3475650"/>
              <a:gd name="connsiteY6-40" fmla="*/ 0 h 3082645"/>
              <a:gd name="connsiteX7-41" fmla="*/ 950576 w 3475650"/>
              <a:gd name="connsiteY7-42" fmla="*/ 0 h 3082645"/>
              <a:gd name="connsiteX8-43" fmla="*/ 796623 w 3475650"/>
              <a:gd name="connsiteY8-44" fmla="*/ 88900 h 3082645"/>
              <a:gd name="connsiteX9-45" fmla="*/ 9390 w 3475650"/>
              <a:gd name="connsiteY9-46" fmla="*/ 1452436 h 3082645"/>
              <a:gd name="connsiteX10-47" fmla="*/ 9398 w 3475650"/>
              <a:gd name="connsiteY10-48" fmla="*/ 1630223 h 3082645"/>
              <a:gd name="connsiteX11-49" fmla="*/ 796631 w 3475650"/>
              <a:gd name="connsiteY11-50" fmla="*/ 2993759 h 3082645"/>
              <a:gd name="connsiteX12-51" fmla="*/ 950601 w 3475650"/>
              <a:gd name="connsiteY12-52" fmla="*/ 3082645 h 3082645"/>
              <a:gd name="connsiteX0-53" fmla="*/ 950601 w 3475650"/>
              <a:gd name="connsiteY0-54" fmla="*/ 3082645 h 3082645"/>
              <a:gd name="connsiteX1-55" fmla="*/ 2525075 w 3475650"/>
              <a:gd name="connsiteY1-56" fmla="*/ 3082645 h 3082645"/>
              <a:gd name="connsiteX2-57" fmla="*/ 2679028 w 3475650"/>
              <a:gd name="connsiteY2-58" fmla="*/ 2993745 h 3082645"/>
              <a:gd name="connsiteX3-59" fmla="*/ 3466261 w 3475650"/>
              <a:gd name="connsiteY3-60" fmla="*/ 1630209 h 3082645"/>
              <a:gd name="connsiteX4-61" fmla="*/ 3466254 w 3475650"/>
              <a:gd name="connsiteY4-62" fmla="*/ 1452423 h 3082645"/>
              <a:gd name="connsiteX5-63" fmla="*/ 2679021 w 3475650"/>
              <a:gd name="connsiteY5-64" fmla="*/ 88887 h 3082645"/>
              <a:gd name="connsiteX6-65" fmla="*/ 2525051 w 3475650"/>
              <a:gd name="connsiteY6-66" fmla="*/ 0 h 3082645"/>
              <a:gd name="connsiteX7-67" fmla="*/ 950576 w 3475650"/>
              <a:gd name="connsiteY7-68" fmla="*/ 0 h 3082645"/>
              <a:gd name="connsiteX8-69" fmla="*/ 796623 w 3475650"/>
              <a:gd name="connsiteY8-70" fmla="*/ 88900 h 3082645"/>
              <a:gd name="connsiteX9-71" fmla="*/ 9390 w 3475650"/>
              <a:gd name="connsiteY9-72" fmla="*/ 1452436 h 3082645"/>
              <a:gd name="connsiteX10-73" fmla="*/ 9398 w 3475650"/>
              <a:gd name="connsiteY10-74" fmla="*/ 1630223 h 3082645"/>
              <a:gd name="connsiteX11-75" fmla="*/ 796631 w 3475650"/>
              <a:gd name="connsiteY11-76" fmla="*/ 2993759 h 3082645"/>
              <a:gd name="connsiteX12-77" fmla="*/ 950601 w 3475650"/>
              <a:gd name="connsiteY12-78" fmla="*/ 3082645 h 3082645"/>
              <a:gd name="connsiteX0-79" fmla="*/ 950601 w 3475650"/>
              <a:gd name="connsiteY0-80" fmla="*/ 3082645 h 3082645"/>
              <a:gd name="connsiteX1-81" fmla="*/ 2525075 w 3475650"/>
              <a:gd name="connsiteY1-82" fmla="*/ 3082645 h 3082645"/>
              <a:gd name="connsiteX2-83" fmla="*/ 2679028 w 3475650"/>
              <a:gd name="connsiteY2-84" fmla="*/ 2993745 h 3082645"/>
              <a:gd name="connsiteX3-85" fmla="*/ 3466261 w 3475650"/>
              <a:gd name="connsiteY3-86" fmla="*/ 1630209 h 3082645"/>
              <a:gd name="connsiteX4-87" fmla="*/ 3466254 w 3475650"/>
              <a:gd name="connsiteY4-88" fmla="*/ 1452423 h 3082645"/>
              <a:gd name="connsiteX5-89" fmla="*/ 2679021 w 3475650"/>
              <a:gd name="connsiteY5-90" fmla="*/ 88887 h 3082645"/>
              <a:gd name="connsiteX6-91" fmla="*/ 2525051 w 3475650"/>
              <a:gd name="connsiteY6-92" fmla="*/ 0 h 3082645"/>
              <a:gd name="connsiteX7-93" fmla="*/ 950576 w 3475650"/>
              <a:gd name="connsiteY7-94" fmla="*/ 0 h 3082645"/>
              <a:gd name="connsiteX8-95" fmla="*/ 796623 w 3475650"/>
              <a:gd name="connsiteY8-96" fmla="*/ 88900 h 3082645"/>
              <a:gd name="connsiteX9-97" fmla="*/ 9390 w 3475650"/>
              <a:gd name="connsiteY9-98" fmla="*/ 1452436 h 3082645"/>
              <a:gd name="connsiteX10-99" fmla="*/ 9398 w 3475650"/>
              <a:gd name="connsiteY10-100" fmla="*/ 1630223 h 3082645"/>
              <a:gd name="connsiteX11-101" fmla="*/ 796631 w 3475650"/>
              <a:gd name="connsiteY11-102" fmla="*/ 2993759 h 3082645"/>
              <a:gd name="connsiteX12-103" fmla="*/ 950601 w 3475650"/>
              <a:gd name="connsiteY12-104" fmla="*/ 3082645 h 3082645"/>
              <a:gd name="connsiteX0-105" fmla="*/ 950601 w 3475650"/>
              <a:gd name="connsiteY0-106" fmla="*/ 3082645 h 3082645"/>
              <a:gd name="connsiteX1-107" fmla="*/ 2525075 w 3475650"/>
              <a:gd name="connsiteY1-108" fmla="*/ 3082645 h 3082645"/>
              <a:gd name="connsiteX2-109" fmla="*/ 2679028 w 3475650"/>
              <a:gd name="connsiteY2-110" fmla="*/ 2993745 h 3082645"/>
              <a:gd name="connsiteX3-111" fmla="*/ 3466261 w 3475650"/>
              <a:gd name="connsiteY3-112" fmla="*/ 1630209 h 3082645"/>
              <a:gd name="connsiteX4-113" fmla="*/ 3466254 w 3475650"/>
              <a:gd name="connsiteY4-114" fmla="*/ 1452423 h 3082645"/>
              <a:gd name="connsiteX5-115" fmla="*/ 2679021 w 3475650"/>
              <a:gd name="connsiteY5-116" fmla="*/ 88887 h 3082645"/>
              <a:gd name="connsiteX6-117" fmla="*/ 2525051 w 3475650"/>
              <a:gd name="connsiteY6-118" fmla="*/ 0 h 3082645"/>
              <a:gd name="connsiteX7-119" fmla="*/ 950576 w 3475650"/>
              <a:gd name="connsiteY7-120" fmla="*/ 0 h 3082645"/>
              <a:gd name="connsiteX8-121" fmla="*/ 796623 w 3475650"/>
              <a:gd name="connsiteY8-122" fmla="*/ 88900 h 3082645"/>
              <a:gd name="connsiteX9-123" fmla="*/ 9390 w 3475650"/>
              <a:gd name="connsiteY9-124" fmla="*/ 1452436 h 3082645"/>
              <a:gd name="connsiteX10-125" fmla="*/ 9398 w 3475650"/>
              <a:gd name="connsiteY10-126" fmla="*/ 1630223 h 3082645"/>
              <a:gd name="connsiteX11-127" fmla="*/ 796631 w 3475650"/>
              <a:gd name="connsiteY11-128" fmla="*/ 2993759 h 3082645"/>
              <a:gd name="connsiteX12-129" fmla="*/ 950601 w 3475650"/>
              <a:gd name="connsiteY12-130" fmla="*/ 3082645 h 3082645"/>
              <a:gd name="connsiteX0-131" fmla="*/ 950601 w 3475653"/>
              <a:gd name="connsiteY0-132" fmla="*/ 3082645 h 3082645"/>
              <a:gd name="connsiteX1-133" fmla="*/ 2525075 w 3475653"/>
              <a:gd name="connsiteY1-134" fmla="*/ 3082645 h 3082645"/>
              <a:gd name="connsiteX2-135" fmla="*/ 2679028 w 3475653"/>
              <a:gd name="connsiteY2-136" fmla="*/ 2993745 h 3082645"/>
              <a:gd name="connsiteX3-137" fmla="*/ 3466261 w 3475653"/>
              <a:gd name="connsiteY3-138" fmla="*/ 1630209 h 3082645"/>
              <a:gd name="connsiteX4-139" fmla="*/ 3466254 w 3475653"/>
              <a:gd name="connsiteY4-140" fmla="*/ 1452423 h 3082645"/>
              <a:gd name="connsiteX5-141" fmla="*/ 2679021 w 3475653"/>
              <a:gd name="connsiteY5-142" fmla="*/ 88887 h 3082645"/>
              <a:gd name="connsiteX6-143" fmla="*/ 2525051 w 3475653"/>
              <a:gd name="connsiteY6-144" fmla="*/ 0 h 3082645"/>
              <a:gd name="connsiteX7-145" fmla="*/ 950576 w 3475653"/>
              <a:gd name="connsiteY7-146" fmla="*/ 0 h 3082645"/>
              <a:gd name="connsiteX8-147" fmla="*/ 796623 w 3475653"/>
              <a:gd name="connsiteY8-148" fmla="*/ 88900 h 3082645"/>
              <a:gd name="connsiteX9-149" fmla="*/ 9390 w 3475653"/>
              <a:gd name="connsiteY9-150" fmla="*/ 1452436 h 3082645"/>
              <a:gd name="connsiteX10-151" fmla="*/ 9398 w 3475653"/>
              <a:gd name="connsiteY10-152" fmla="*/ 1630223 h 3082645"/>
              <a:gd name="connsiteX11-153" fmla="*/ 796631 w 3475653"/>
              <a:gd name="connsiteY11-154" fmla="*/ 2993759 h 3082645"/>
              <a:gd name="connsiteX12-155" fmla="*/ 950601 w 3475653"/>
              <a:gd name="connsiteY12-156" fmla="*/ 3082645 h 3082645"/>
              <a:gd name="connsiteX0-157" fmla="*/ 950601 w 3490661"/>
              <a:gd name="connsiteY0-158" fmla="*/ 3082645 h 3082645"/>
              <a:gd name="connsiteX1-159" fmla="*/ 2525075 w 3490661"/>
              <a:gd name="connsiteY1-160" fmla="*/ 3082645 h 3082645"/>
              <a:gd name="connsiteX2-161" fmla="*/ 2679028 w 3490661"/>
              <a:gd name="connsiteY2-162" fmla="*/ 2993745 h 3082645"/>
              <a:gd name="connsiteX3-163" fmla="*/ 3466261 w 3490661"/>
              <a:gd name="connsiteY3-164" fmla="*/ 1630209 h 3082645"/>
              <a:gd name="connsiteX4-165" fmla="*/ 3466254 w 3490661"/>
              <a:gd name="connsiteY4-166" fmla="*/ 1452423 h 3082645"/>
              <a:gd name="connsiteX5-167" fmla="*/ 2679021 w 3490661"/>
              <a:gd name="connsiteY5-168" fmla="*/ 88887 h 3082645"/>
              <a:gd name="connsiteX6-169" fmla="*/ 2525051 w 3490661"/>
              <a:gd name="connsiteY6-170" fmla="*/ 0 h 3082645"/>
              <a:gd name="connsiteX7-171" fmla="*/ 950576 w 3490661"/>
              <a:gd name="connsiteY7-172" fmla="*/ 0 h 3082645"/>
              <a:gd name="connsiteX8-173" fmla="*/ 796623 w 3490661"/>
              <a:gd name="connsiteY8-174" fmla="*/ 88900 h 3082645"/>
              <a:gd name="connsiteX9-175" fmla="*/ 9390 w 3490661"/>
              <a:gd name="connsiteY9-176" fmla="*/ 1452436 h 3082645"/>
              <a:gd name="connsiteX10-177" fmla="*/ 9398 w 3490661"/>
              <a:gd name="connsiteY10-178" fmla="*/ 1630223 h 3082645"/>
              <a:gd name="connsiteX11-179" fmla="*/ 796631 w 3490661"/>
              <a:gd name="connsiteY11-180" fmla="*/ 2993759 h 3082645"/>
              <a:gd name="connsiteX12-181" fmla="*/ 950601 w 3490661"/>
              <a:gd name="connsiteY12-182" fmla="*/ 3082645 h 3082645"/>
              <a:gd name="connsiteX0-183" fmla="*/ 950601 w 3490661"/>
              <a:gd name="connsiteY0-184" fmla="*/ 3082645 h 3082645"/>
              <a:gd name="connsiteX1-185" fmla="*/ 2525075 w 3490661"/>
              <a:gd name="connsiteY1-186" fmla="*/ 3082645 h 3082645"/>
              <a:gd name="connsiteX2-187" fmla="*/ 2679028 w 3490661"/>
              <a:gd name="connsiteY2-188" fmla="*/ 2993745 h 3082645"/>
              <a:gd name="connsiteX3-189" fmla="*/ 3466261 w 3490661"/>
              <a:gd name="connsiteY3-190" fmla="*/ 1630209 h 3082645"/>
              <a:gd name="connsiteX4-191" fmla="*/ 3466254 w 3490661"/>
              <a:gd name="connsiteY4-192" fmla="*/ 1452423 h 3082645"/>
              <a:gd name="connsiteX5-193" fmla="*/ 2679021 w 3490661"/>
              <a:gd name="connsiteY5-194" fmla="*/ 88887 h 3082645"/>
              <a:gd name="connsiteX6-195" fmla="*/ 2525051 w 3490661"/>
              <a:gd name="connsiteY6-196" fmla="*/ 0 h 3082645"/>
              <a:gd name="connsiteX7-197" fmla="*/ 950576 w 3490661"/>
              <a:gd name="connsiteY7-198" fmla="*/ 0 h 3082645"/>
              <a:gd name="connsiteX8-199" fmla="*/ 796623 w 3490661"/>
              <a:gd name="connsiteY8-200" fmla="*/ 88900 h 3082645"/>
              <a:gd name="connsiteX9-201" fmla="*/ 9390 w 3490661"/>
              <a:gd name="connsiteY9-202" fmla="*/ 1452436 h 3082645"/>
              <a:gd name="connsiteX10-203" fmla="*/ 9398 w 3490661"/>
              <a:gd name="connsiteY10-204" fmla="*/ 1630223 h 3082645"/>
              <a:gd name="connsiteX11-205" fmla="*/ 796631 w 3490661"/>
              <a:gd name="connsiteY11-206" fmla="*/ 2993759 h 3082645"/>
              <a:gd name="connsiteX12-207" fmla="*/ 950601 w 3490661"/>
              <a:gd name="connsiteY12-208" fmla="*/ 3082645 h 3082645"/>
              <a:gd name="connsiteX0-209" fmla="*/ 950601 w 3490661"/>
              <a:gd name="connsiteY0-210" fmla="*/ 3082645 h 3082645"/>
              <a:gd name="connsiteX1-211" fmla="*/ 2525075 w 3490661"/>
              <a:gd name="connsiteY1-212" fmla="*/ 3082645 h 3082645"/>
              <a:gd name="connsiteX2-213" fmla="*/ 2679028 w 3490661"/>
              <a:gd name="connsiteY2-214" fmla="*/ 2993745 h 3082645"/>
              <a:gd name="connsiteX3-215" fmla="*/ 3466261 w 3490661"/>
              <a:gd name="connsiteY3-216" fmla="*/ 1630209 h 3082645"/>
              <a:gd name="connsiteX4-217" fmla="*/ 3466254 w 3490661"/>
              <a:gd name="connsiteY4-218" fmla="*/ 1452423 h 3082645"/>
              <a:gd name="connsiteX5-219" fmla="*/ 2679021 w 3490661"/>
              <a:gd name="connsiteY5-220" fmla="*/ 88887 h 3082645"/>
              <a:gd name="connsiteX6-221" fmla="*/ 2525051 w 3490661"/>
              <a:gd name="connsiteY6-222" fmla="*/ 0 h 3082645"/>
              <a:gd name="connsiteX7-223" fmla="*/ 950576 w 3490661"/>
              <a:gd name="connsiteY7-224" fmla="*/ 0 h 3082645"/>
              <a:gd name="connsiteX8-225" fmla="*/ 796623 w 3490661"/>
              <a:gd name="connsiteY8-226" fmla="*/ 88900 h 3082645"/>
              <a:gd name="connsiteX9-227" fmla="*/ 9390 w 3490661"/>
              <a:gd name="connsiteY9-228" fmla="*/ 1452436 h 3082645"/>
              <a:gd name="connsiteX10-229" fmla="*/ 9398 w 3490661"/>
              <a:gd name="connsiteY10-230" fmla="*/ 1630223 h 3082645"/>
              <a:gd name="connsiteX11-231" fmla="*/ 796631 w 3490661"/>
              <a:gd name="connsiteY11-232" fmla="*/ 2993759 h 3082645"/>
              <a:gd name="connsiteX12-233" fmla="*/ 950601 w 3490661"/>
              <a:gd name="connsiteY12-234" fmla="*/ 3082645 h 3082645"/>
              <a:gd name="connsiteX0-235" fmla="*/ 950601 w 3490661"/>
              <a:gd name="connsiteY0-236" fmla="*/ 3082645 h 3082645"/>
              <a:gd name="connsiteX1-237" fmla="*/ 2525075 w 3490661"/>
              <a:gd name="connsiteY1-238" fmla="*/ 3082645 h 3082645"/>
              <a:gd name="connsiteX2-239" fmla="*/ 2679028 w 3490661"/>
              <a:gd name="connsiteY2-240" fmla="*/ 2993745 h 3082645"/>
              <a:gd name="connsiteX3-241" fmla="*/ 3466261 w 3490661"/>
              <a:gd name="connsiteY3-242" fmla="*/ 1630209 h 3082645"/>
              <a:gd name="connsiteX4-243" fmla="*/ 3466254 w 3490661"/>
              <a:gd name="connsiteY4-244" fmla="*/ 1452423 h 3082645"/>
              <a:gd name="connsiteX5-245" fmla="*/ 2679021 w 3490661"/>
              <a:gd name="connsiteY5-246" fmla="*/ 88887 h 3082645"/>
              <a:gd name="connsiteX6-247" fmla="*/ 2525051 w 3490661"/>
              <a:gd name="connsiteY6-248" fmla="*/ 0 h 3082645"/>
              <a:gd name="connsiteX7-249" fmla="*/ 950576 w 3490661"/>
              <a:gd name="connsiteY7-250" fmla="*/ 0 h 3082645"/>
              <a:gd name="connsiteX8-251" fmla="*/ 796623 w 3490661"/>
              <a:gd name="connsiteY8-252" fmla="*/ 88900 h 3082645"/>
              <a:gd name="connsiteX9-253" fmla="*/ 9390 w 3490661"/>
              <a:gd name="connsiteY9-254" fmla="*/ 1452436 h 3082645"/>
              <a:gd name="connsiteX10-255" fmla="*/ 9398 w 3490661"/>
              <a:gd name="connsiteY10-256" fmla="*/ 1630223 h 3082645"/>
              <a:gd name="connsiteX11-257" fmla="*/ 796631 w 3490661"/>
              <a:gd name="connsiteY11-258" fmla="*/ 2993759 h 3082645"/>
              <a:gd name="connsiteX12-259" fmla="*/ 950601 w 3490661"/>
              <a:gd name="connsiteY12-260" fmla="*/ 3082645 h 3082645"/>
              <a:gd name="connsiteX0-261" fmla="*/ 950601 w 3490661"/>
              <a:gd name="connsiteY0-262" fmla="*/ 3082645 h 3082645"/>
              <a:gd name="connsiteX1-263" fmla="*/ 2525075 w 3490661"/>
              <a:gd name="connsiteY1-264" fmla="*/ 3082645 h 3082645"/>
              <a:gd name="connsiteX2-265" fmla="*/ 2679028 w 3490661"/>
              <a:gd name="connsiteY2-266" fmla="*/ 2993745 h 3082645"/>
              <a:gd name="connsiteX3-267" fmla="*/ 3466261 w 3490661"/>
              <a:gd name="connsiteY3-268" fmla="*/ 1630209 h 3082645"/>
              <a:gd name="connsiteX4-269" fmla="*/ 3466254 w 3490661"/>
              <a:gd name="connsiteY4-270" fmla="*/ 1452423 h 3082645"/>
              <a:gd name="connsiteX5-271" fmla="*/ 2679021 w 3490661"/>
              <a:gd name="connsiteY5-272" fmla="*/ 88887 h 3082645"/>
              <a:gd name="connsiteX6-273" fmla="*/ 2525051 w 3490661"/>
              <a:gd name="connsiteY6-274" fmla="*/ 0 h 3082645"/>
              <a:gd name="connsiteX7-275" fmla="*/ 950576 w 3490661"/>
              <a:gd name="connsiteY7-276" fmla="*/ 0 h 3082645"/>
              <a:gd name="connsiteX8-277" fmla="*/ 796623 w 3490661"/>
              <a:gd name="connsiteY8-278" fmla="*/ 88900 h 3082645"/>
              <a:gd name="connsiteX9-279" fmla="*/ 9390 w 3490661"/>
              <a:gd name="connsiteY9-280" fmla="*/ 1452436 h 3082645"/>
              <a:gd name="connsiteX10-281" fmla="*/ 9398 w 3490661"/>
              <a:gd name="connsiteY10-282" fmla="*/ 1630223 h 3082645"/>
              <a:gd name="connsiteX11-283" fmla="*/ 796631 w 3490661"/>
              <a:gd name="connsiteY11-284" fmla="*/ 2993759 h 3082645"/>
              <a:gd name="connsiteX12-285" fmla="*/ 950601 w 3490661"/>
              <a:gd name="connsiteY12-286" fmla="*/ 3082645 h 3082645"/>
              <a:gd name="connsiteX0-287" fmla="*/ 950601 w 3490661"/>
              <a:gd name="connsiteY0-288" fmla="*/ 3082645 h 3082645"/>
              <a:gd name="connsiteX1-289" fmla="*/ 2525075 w 3490661"/>
              <a:gd name="connsiteY1-290" fmla="*/ 3082645 h 3082645"/>
              <a:gd name="connsiteX2-291" fmla="*/ 2679028 w 3490661"/>
              <a:gd name="connsiteY2-292" fmla="*/ 2993745 h 3082645"/>
              <a:gd name="connsiteX3-293" fmla="*/ 3466261 w 3490661"/>
              <a:gd name="connsiteY3-294" fmla="*/ 1630209 h 3082645"/>
              <a:gd name="connsiteX4-295" fmla="*/ 3466254 w 3490661"/>
              <a:gd name="connsiteY4-296" fmla="*/ 1452423 h 3082645"/>
              <a:gd name="connsiteX5-297" fmla="*/ 2679021 w 3490661"/>
              <a:gd name="connsiteY5-298" fmla="*/ 88887 h 3082645"/>
              <a:gd name="connsiteX6-299" fmla="*/ 2525051 w 3490661"/>
              <a:gd name="connsiteY6-300" fmla="*/ 0 h 3082645"/>
              <a:gd name="connsiteX7-301" fmla="*/ 950576 w 3490661"/>
              <a:gd name="connsiteY7-302" fmla="*/ 0 h 3082645"/>
              <a:gd name="connsiteX8-303" fmla="*/ 796623 w 3490661"/>
              <a:gd name="connsiteY8-304" fmla="*/ 88900 h 3082645"/>
              <a:gd name="connsiteX9-305" fmla="*/ 9390 w 3490661"/>
              <a:gd name="connsiteY9-306" fmla="*/ 1452436 h 3082645"/>
              <a:gd name="connsiteX10-307" fmla="*/ 9398 w 3490661"/>
              <a:gd name="connsiteY10-308" fmla="*/ 1630223 h 3082645"/>
              <a:gd name="connsiteX11-309" fmla="*/ 796631 w 3490661"/>
              <a:gd name="connsiteY11-310" fmla="*/ 2993759 h 3082645"/>
              <a:gd name="connsiteX12-311" fmla="*/ 950601 w 3490661"/>
              <a:gd name="connsiteY12-312" fmla="*/ 3082645 h 3082645"/>
              <a:gd name="connsiteX0-313" fmla="*/ 950601 w 3490661"/>
              <a:gd name="connsiteY0-314" fmla="*/ 3082645 h 3082645"/>
              <a:gd name="connsiteX1-315" fmla="*/ 2525075 w 3490661"/>
              <a:gd name="connsiteY1-316" fmla="*/ 3082645 h 3082645"/>
              <a:gd name="connsiteX2-317" fmla="*/ 2679028 w 3490661"/>
              <a:gd name="connsiteY2-318" fmla="*/ 2993745 h 3082645"/>
              <a:gd name="connsiteX3-319" fmla="*/ 3466261 w 3490661"/>
              <a:gd name="connsiteY3-320" fmla="*/ 1630209 h 3082645"/>
              <a:gd name="connsiteX4-321" fmla="*/ 3466254 w 3490661"/>
              <a:gd name="connsiteY4-322" fmla="*/ 1452423 h 3082645"/>
              <a:gd name="connsiteX5-323" fmla="*/ 2679021 w 3490661"/>
              <a:gd name="connsiteY5-324" fmla="*/ 88887 h 3082645"/>
              <a:gd name="connsiteX6-325" fmla="*/ 2525051 w 3490661"/>
              <a:gd name="connsiteY6-326" fmla="*/ 0 h 3082645"/>
              <a:gd name="connsiteX7-327" fmla="*/ 950576 w 3490661"/>
              <a:gd name="connsiteY7-328" fmla="*/ 0 h 3082645"/>
              <a:gd name="connsiteX8-329" fmla="*/ 796623 w 3490661"/>
              <a:gd name="connsiteY8-330" fmla="*/ 88900 h 3082645"/>
              <a:gd name="connsiteX9-331" fmla="*/ 9390 w 3490661"/>
              <a:gd name="connsiteY9-332" fmla="*/ 1452436 h 3082645"/>
              <a:gd name="connsiteX10-333" fmla="*/ 9398 w 3490661"/>
              <a:gd name="connsiteY10-334" fmla="*/ 1630223 h 3082645"/>
              <a:gd name="connsiteX11-335" fmla="*/ 796631 w 3490661"/>
              <a:gd name="connsiteY11-336" fmla="*/ 2993759 h 3082645"/>
              <a:gd name="connsiteX12-337" fmla="*/ 950601 w 3490661"/>
              <a:gd name="connsiteY12-338" fmla="*/ 3082645 h 3082645"/>
              <a:gd name="connsiteX0-339" fmla="*/ 950601 w 3490661"/>
              <a:gd name="connsiteY0-340" fmla="*/ 3082645 h 3082645"/>
              <a:gd name="connsiteX1-341" fmla="*/ 2525075 w 3490661"/>
              <a:gd name="connsiteY1-342" fmla="*/ 3082645 h 3082645"/>
              <a:gd name="connsiteX2-343" fmla="*/ 2679028 w 3490661"/>
              <a:gd name="connsiteY2-344" fmla="*/ 2993745 h 3082645"/>
              <a:gd name="connsiteX3-345" fmla="*/ 3466261 w 3490661"/>
              <a:gd name="connsiteY3-346" fmla="*/ 1630209 h 3082645"/>
              <a:gd name="connsiteX4-347" fmla="*/ 3466254 w 3490661"/>
              <a:gd name="connsiteY4-348" fmla="*/ 1452423 h 3082645"/>
              <a:gd name="connsiteX5-349" fmla="*/ 2679021 w 3490661"/>
              <a:gd name="connsiteY5-350" fmla="*/ 88887 h 3082645"/>
              <a:gd name="connsiteX6-351" fmla="*/ 2525051 w 3490661"/>
              <a:gd name="connsiteY6-352" fmla="*/ 0 h 3082645"/>
              <a:gd name="connsiteX7-353" fmla="*/ 950576 w 3490661"/>
              <a:gd name="connsiteY7-354" fmla="*/ 0 h 3082645"/>
              <a:gd name="connsiteX8-355" fmla="*/ 796623 w 3490661"/>
              <a:gd name="connsiteY8-356" fmla="*/ 88900 h 3082645"/>
              <a:gd name="connsiteX9-357" fmla="*/ 9390 w 3490661"/>
              <a:gd name="connsiteY9-358" fmla="*/ 1452436 h 3082645"/>
              <a:gd name="connsiteX10-359" fmla="*/ 9398 w 3490661"/>
              <a:gd name="connsiteY10-360" fmla="*/ 1630223 h 3082645"/>
              <a:gd name="connsiteX11-361" fmla="*/ 796631 w 3490661"/>
              <a:gd name="connsiteY11-362" fmla="*/ 2993759 h 3082645"/>
              <a:gd name="connsiteX12-363" fmla="*/ 950601 w 3490661"/>
              <a:gd name="connsiteY12-364" fmla="*/ 3082645 h 3082645"/>
              <a:gd name="connsiteX0-365" fmla="*/ 950601 w 3490661"/>
              <a:gd name="connsiteY0-366" fmla="*/ 3082645 h 3082645"/>
              <a:gd name="connsiteX1-367" fmla="*/ 2525075 w 3490661"/>
              <a:gd name="connsiteY1-368" fmla="*/ 3082645 h 3082645"/>
              <a:gd name="connsiteX2-369" fmla="*/ 2679028 w 3490661"/>
              <a:gd name="connsiteY2-370" fmla="*/ 2993745 h 3082645"/>
              <a:gd name="connsiteX3-371" fmla="*/ 3466261 w 3490661"/>
              <a:gd name="connsiteY3-372" fmla="*/ 1630209 h 3082645"/>
              <a:gd name="connsiteX4-373" fmla="*/ 3466254 w 3490661"/>
              <a:gd name="connsiteY4-374" fmla="*/ 1452423 h 3082645"/>
              <a:gd name="connsiteX5-375" fmla="*/ 2679021 w 3490661"/>
              <a:gd name="connsiteY5-376" fmla="*/ 88887 h 3082645"/>
              <a:gd name="connsiteX6-377" fmla="*/ 2525051 w 3490661"/>
              <a:gd name="connsiteY6-378" fmla="*/ 0 h 3082645"/>
              <a:gd name="connsiteX7-379" fmla="*/ 950576 w 3490661"/>
              <a:gd name="connsiteY7-380" fmla="*/ 0 h 3082645"/>
              <a:gd name="connsiteX8-381" fmla="*/ 796623 w 3490661"/>
              <a:gd name="connsiteY8-382" fmla="*/ 88900 h 3082645"/>
              <a:gd name="connsiteX9-383" fmla="*/ 9390 w 3490661"/>
              <a:gd name="connsiteY9-384" fmla="*/ 1452436 h 3082645"/>
              <a:gd name="connsiteX10-385" fmla="*/ 9398 w 3490661"/>
              <a:gd name="connsiteY10-386" fmla="*/ 1630223 h 3082645"/>
              <a:gd name="connsiteX11-387" fmla="*/ 796631 w 3490661"/>
              <a:gd name="connsiteY11-388" fmla="*/ 2993759 h 3082645"/>
              <a:gd name="connsiteX12-389" fmla="*/ 950601 w 3490661"/>
              <a:gd name="connsiteY12-390" fmla="*/ 3082645 h 3082645"/>
              <a:gd name="connsiteX0-391" fmla="*/ 950601 w 3490661"/>
              <a:gd name="connsiteY0-392" fmla="*/ 3082645 h 3082645"/>
              <a:gd name="connsiteX1-393" fmla="*/ 2525075 w 3490661"/>
              <a:gd name="connsiteY1-394" fmla="*/ 3082645 h 3082645"/>
              <a:gd name="connsiteX2-395" fmla="*/ 2679028 w 3490661"/>
              <a:gd name="connsiteY2-396" fmla="*/ 2993745 h 3082645"/>
              <a:gd name="connsiteX3-397" fmla="*/ 3466261 w 3490661"/>
              <a:gd name="connsiteY3-398" fmla="*/ 1630209 h 3082645"/>
              <a:gd name="connsiteX4-399" fmla="*/ 3466254 w 3490661"/>
              <a:gd name="connsiteY4-400" fmla="*/ 1452423 h 3082645"/>
              <a:gd name="connsiteX5-401" fmla="*/ 2679021 w 3490661"/>
              <a:gd name="connsiteY5-402" fmla="*/ 88887 h 3082645"/>
              <a:gd name="connsiteX6-403" fmla="*/ 2525051 w 3490661"/>
              <a:gd name="connsiteY6-404" fmla="*/ 0 h 3082645"/>
              <a:gd name="connsiteX7-405" fmla="*/ 950576 w 3490661"/>
              <a:gd name="connsiteY7-406" fmla="*/ 0 h 3082645"/>
              <a:gd name="connsiteX8-407" fmla="*/ 796623 w 3490661"/>
              <a:gd name="connsiteY8-408" fmla="*/ 88900 h 3082645"/>
              <a:gd name="connsiteX9-409" fmla="*/ 9390 w 3490661"/>
              <a:gd name="connsiteY9-410" fmla="*/ 1452436 h 3082645"/>
              <a:gd name="connsiteX10-411" fmla="*/ 9398 w 3490661"/>
              <a:gd name="connsiteY10-412" fmla="*/ 1630223 h 3082645"/>
              <a:gd name="connsiteX11-413" fmla="*/ 796631 w 3490661"/>
              <a:gd name="connsiteY11-414" fmla="*/ 2993759 h 3082645"/>
              <a:gd name="connsiteX12-415" fmla="*/ 950601 w 3490661"/>
              <a:gd name="connsiteY12-416" fmla="*/ 3082645 h 3082645"/>
              <a:gd name="connsiteX0-417" fmla="*/ 950601 w 3490661"/>
              <a:gd name="connsiteY0-418" fmla="*/ 3082645 h 3082645"/>
              <a:gd name="connsiteX1-419" fmla="*/ 2525075 w 3490661"/>
              <a:gd name="connsiteY1-420" fmla="*/ 3082645 h 3082645"/>
              <a:gd name="connsiteX2-421" fmla="*/ 2679028 w 3490661"/>
              <a:gd name="connsiteY2-422" fmla="*/ 2993745 h 3082645"/>
              <a:gd name="connsiteX3-423" fmla="*/ 3466261 w 3490661"/>
              <a:gd name="connsiteY3-424" fmla="*/ 1630209 h 3082645"/>
              <a:gd name="connsiteX4-425" fmla="*/ 3466254 w 3490661"/>
              <a:gd name="connsiteY4-426" fmla="*/ 1452423 h 3082645"/>
              <a:gd name="connsiteX5-427" fmla="*/ 2679021 w 3490661"/>
              <a:gd name="connsiteY5-428" fmla="*/ 88887 h 3082645"/>
              <a:gd name="connsiteX6-429" fmla="*/ 2525051 w 3490661"/>
              <a:gd name="connsiteY6-430" fmla="*/ 0 h 3082645"/>
              <a:gd name="connsiteX7-431" fmla="*/ 950576 w 3490661"/>
              <a:gd name="connsiteY7-432" fmla="*/ 0 h 3082645"/>
              <a:gd name="connsiteX8-433" fmla="*/ 796623 w 3490661"/>
              <a:gd name="connsiteY8-434" fmla="*/ 88900 h 3082645"/>
              <a:gd name="connsiteX9-435" fmla="*/ 9390 w 3490661"/>
              <a:gd name="connsiteY9-436" fmla="*/ 1452436 h 3082645"/>
              <a:gd name="connsiteX10-437" fmla="*/ 9398 w 3490661"/>
              <a:gd name="connsiteY10-438" fmla="*/ 1630223 h 3082645"/>
              <a:gd name="connsiteX11-439" fmla="*/ 796631 w 3490661"/>
              <a:gd name="connsiteY11-440" fmla="*/ 2993759 h 3082645"/>
              <a:gd name="connsiteX12-441" fmla="*/ 950601 w 3490661"/>
              <a:gd name="connsiteY12-442" fmla="*/ 3082645 h 3082645"/>
              <a:gd name="connsiteX0-443" fmla="*/ 950603 w 3490663"/>
              <a:gd name="connsiteY0-444" fmla="*/ 3082645 h 3082645"/>
              <a:gd name="connsiteX1-445" fmla="*/ 2525077 w 3490663"/>
              <a:gd name="connsiteY1-446" fmla="*/ 3082645 h 3082645"/>
              <a:gd name="connsiteX2-447" fmla="*/ 2679030 w 3490663"/>
              <a:gd name="connsiteY2-448" fmla="*/ 2993745 h 3082645"/>
              <a:gd name="connsiteX3-449" fmla="*/ 3466263 w 3490663"/>
              <a:gd name="connsiteY3-450" fmla="*/ 1630209 h 3082645"/>
              <a:gd name="connsiteX4-451" fmla="*/ 3466256 w 3490663"/>
              <a:gd name="connsiteY4-452" fmla="*/ 1452423 h 3082645"/>
              <a:gd name="connsiteX5-453" fmla="*/ 2679023 w 3490663"/>
              <a:gd name="connsiteY5-454" fmla="*/ 88887 h 3082645"/>
              <a:gd name="connsiteX6-455" fmla="*/ 2525053 w 3490663"/>
              <a:gd name="connsiteY6-456" fmla="*/ 0 h 3082645"/>
              <a:gd name="connsiteX7-457" fmla="*/ 950578 w 3490663"/>
              <a:gd name="connsiteY7-458" fmla="*/ 0 h 3082645"/>
              <a:gd name="connsiteX8-459" fmla="*/ 796625 w 3490663"/>
              <a:gd name="connsiteY8-460" fmla="*/ 88900 h 3082645"/>
              <a:gd name="connsiteX9-461" fmla="*/ 9392 w 3490663"/>
              <a:gd name="connsiteY9-462" fmla="*/ 1452436 h 3082645"/>
              <a:gd name="connsiteX10-463" fmla="*/ 9400 w 3490663"/>
              <a:gd name="connsiteY10-464" fmla="*/ 1630223 h 3082645"/>
              <a:gd name="connsiteX11-465" fmla="*/ 796633 w 3490663"/>
              <a:gd name="connsiteY11-466" fmla="*/ 2993759 h 3082645"/>
              <a:gd name="connsiteX12-467" fmla="*/ 950603 w 3490663"/>
              <a:gd name="connsiteY12-468" fmla="*/ 3082645 h 3082645"/>
              <a:gd name="connsiteX0-469" fmla="*/ 965611 w 3505671"/>
              <a:gd name="connsiteY0-470" fmla="*/ 3082645 h 3082645"/>
              <a:gd name="connsiteX1-471" fmla="*/ 2540085 w 3505671"/>
              <a:gd name="connsiteY1-472" fmla="*/ 3082645 h 3082645"/>
              <a:gd name="connsiteX2-473" fmla="*/ 2694038 w 3505671"/>
              <a:gd name="connsiteY2-474" fmla="*/ 2993745 h 3082645"/>
              <a:gd name="connsiteX3-475" fmla="*/ 3481271 w 3505671"/>
              <a:gd name="connsiteY3-476" fmla="*/ 1630209 h 3082645"/>
              <a:gd name="connsiteX4-477" fmla="*/ 3481264 w 3505671"/>
              <a:gd name="connsiteY4-478" fmla="*/ 1452423 h 3082645"/>
              <a:gd name="connsiteX5-479" fmla="*/ 2694031 w 3505671"/>
              <a:gd name="connsiteY5-480" fmla="*/ 88887 h 3082645"/>
              <a:gd name="connsiteX6-481" fmla="*/ 2540061 w 3505671"/>
              <a:gd name="connsiteY6-482" fmla="*/ 0 h 3082645"/>
              <a:gd name="connsiteX7-483" fmla="*/ 965586 w 3505671"/>
              <a:gd name="connsiteY7-484" fmla="*/ 0 h 3082645"/>
              <a:gd name="connsiteX8-485" fmla="*/ 811633 w 3505671"/>
              <a:gd name="connsiteY8-486" fmla="*/ 88900 h 3082645"/>
              <a:gd name="connsiteX9-487" fmla="*/ 24400 w 3505671"/>
              <a:gd name="connsiteY9-488" fmla="*/ 1452436 h 3082645"/>
              <a:gd name="connsiteX10-489" fmla="*/ 24408 w 3505671"/>
              <a:gd name="connsiteY10-490" fmla="*/ 1630223 h 3082645"/>
              <a:gd name="connsiteX11-491" fmla="*/ 811641 w 3505671"/>
              <a:gd name="connsiteY11-492" fmla="*/ 2993759 h 3082645"/>
              <a:gd name="connsiteX12-493" fmla="*/ 965611 w 3505671"/>
              <a:gd name="connsiteY12-494" fmla="*/ 3082645 h 3082645"/>
              <a:gd name="connsiteX0-495" fmla="*/ 965611 w 3505671"/>
              <a:gd name="connsiteY0-496" fmla="*/ 3082645 h 3082645"/>
              <a:gd name="connsiteX1-497" fmla="*/ 2540085 w 3505671"/>
              <a:gd name="connsiteY1-498" fmla="*/ 3082645 h 3082645"/>
              <a:gd name="connsiteX2-499" fmla="*/ 2694038 w 3505671"/>
              <a:gd name="connsiteY2-500" fmla="*/ 2993745 h 3082645"/>
              <a:gd name="connsiteX3-501" fmla="*/ 3481271 w 3505671"/>
              <a:gd name="connsiteY3-502" fmla="*/ 1630209 h 3082645"/>
              <a:gd name="connsiteX4-503" fmla="*/ 3481264 w 3505671"/>
              <a:gd name="connsiteY4-504" fmla="*/ 1452423 h 3082645"/>
              <a:gd name="connsiteX5-505" fmla="*/ 2694031 w 3505671"/>
              <a:gd name="connsiteY5-506" fmla="*/ 88887 h 3082645"/>
              <a:gd name="connsiteX6-507" fmla="*/ 2540061 w 3505671"/>
              <a:gd name="connsiteY6-508" fmla="*/ 0 h 3082645"/>
              <a:gd name="connsiteX7-509" fmla="*/ 965586 w 3505671"/>
              <a:gd name="connsiteY7-510" fmla="*/ 0 h 3082645"/>
              <a:gd name="connsiteX8-511" fmla="*/ 811633 w 3505671"/>
              <a:gd name="connsiteY8-512" fmla="*/ 88900 h 3082645"/>
              <a:gd name="connsiteX9-513" fmla="*/ 24400 w 3505671"/>
              <a:gd name="connsiteY9-514" fmla="*/ 1452436 h 3082645"/>
              <a:gd name="connsiteX10-515" fmla="*/ 24408 w 3505671"/>
              <a:gd name="connsiteY10-516" fmla="*/ 1630223 h 3082645"/>
              <a:gd name="connsiteX11-517" fmla="*/ 811641 w 3505671"/>
              <a:gd name="connsiteY11-518" fmla="*/ 2993759 h 3082645"/>
              <a:gd name="connsiteX12-519" fmla="*/ 965611 w 3505671"/>
              <a:gd name="connsiteY12-520" fmla="*/ 3082645 h 3082645"/>
              <a:gd name="connsiteX0-521" fmla="*/ 965611 w 3505671"/>
              <a:gd name="connsiteY0-522" fmla="*/ 3082645 h 3082645"/>
              <a:gd name="connsiteX1-523" fmla="*/ 2540085 w 3505671"/>
              <a:gd name="connsiteY1-524" fmla="*/ 3082645 h 3082645"/>
              <a:gd name="connsiteX2-525" fmla="*/ 2694038 w 3505671"/>
              <a:gd name="connsiteY2-526" fmla="*/ 2993745 h 3082645"/>
              <a:gd name="connsiteX3-527" fmla="*/ 3481271 w 3505671"/>
              <a:gd name="connsiteY3-528" fmla="*/ 1630209 h 3082645"/>
              <a:gd name="connsiteX4-529" fmla="*/ 3481264 w 3505671"/>
              <a:gd name="connsiteY4-530" fmla="*/ 1452423 h 3082645"/>
              <a:gd name="connsiteX5-531" fmla="*/ 2694031 w 3505671"/>
              <a:gd name="connsiteY5-532" fmla="*/ 88887 h 3082645"/>
              <a:gd name="connsiteX6-533" fmla="*/ 2540061 w 3505671"/>
              <a:gd name="connsiteY6-534" fmla="*/ 0 h 3082645"/>
              <a:gd name="connsiteX7-535" fmla="*/ 965586 w 3505671"/>
              <a:gd name="connsiteY7-536" fmla="*/ 0 h 3082645"/>
              <a:gd name="connsiteX8-537" fmla="*/ 811633 w 3505671"/>
              <a:gd name="connsiteY8-538" fmla="*/ 88900 h 3082645"/>
              <a:gd name="connsiteX9-539" fmla="*/ 24400 w 3505671"/>
              <a:gd name="connsiteY9-540" fmla="*/ 1452436 h 3082645"/>
              <a:gd name="connsiteX10-541" fmla="*/ 24408 w 3505671"/>
              <a:gd name="connsiteY10-542" fmla="*/ 1630223 h 3082645"/>
              <a:gd name="connsiteX11-543" fmla="*/ 811641 w 3505671"/>
              <a:gd name="connsiteY11-544" fmla="*/ 2993759 h 3082645"/>
              <a:gd name="connsiteX12-545" fmla="*/ 965611 w 3505671"/>
              <a:gd name="connsiteY12-546" fmla="*/ 3082645 h 3082645"/>
              <a:gd name="connsiteX0-547" fmla="*/ 965611 w 3505671"/>
              <a:gd name="connsiteY0-548" fmla="*/ 3082645 h 3082645"/>
              <a:gd name="connsiteX1-549" fmla="*/ 2540085 w 3505671"/>
              <a:gd name="connsiteY1-550" fmla="*/ 3082645 h 3082645"/>
              <a:gd name="connsiteX2-551" fmla="*/ 2694038 w 3505671"/>
              <a:gd name="connsiteY2-552" fmla="*/ 2993745 h 3082645"/>
              <a:gd name="connsiteX3-553" fmla="*/ 3481271 w 3505671"/>
              <a:gd name="connsiteY3-554" fmla="*/ 1630209 h 3082645"/>
              <a:gd name="connsiteX4-555" fmla="*/ 3481264 w 3505671"/>
              <a:gd name="connsiteY4-556" fmla="*/ 1452423 h 3082645"/>
              <a:gd name="connsiteX5-557" fmla="*/ 2694031 w 3505671"/>
              <a:gd name="connsiteY5-558" fmla="*/ 88887 h 3082645"/>
              <a:gd name="connsiteX6-559" fmla="*/ 2540061 w 3505671"/>
              <a:gd name="connsiteY6-560" fmla="*/ 0 h 3082645"/>
              <a:gd name="connsiteX7-561" fmla="*/ 965586 w 3505671"/>
              <a:gd name="connsiteY7-562" fmla="*/ 0 h 3082645"/>
              <a:gd name="connsiteX8-563" fmla="*/ 811633 w 3505671"/>
              <a:gd name="connsiteY8-564" fmla="*/ 88900 h 3082645"/>
              <a:gd name="connsiteX9-565" fmla="*/ 24400 w 3505671"/>
              <a:gd name="connsiteY9-566" fmla="*/ 1452436 h 3082645"/>
              <a:gd name="connsiteX10-567" fmla="*/ 24408 w 3505671"/>
              <a:gd name="connsiteY10-568" fmla="*/ 1630223 h 3082645"/>
              <a:gd name="connsiteX11-569" fmla="*/ 811641 w 3505671"/>
              <a:gd name="connsiteY11-570" fmla="*/ 2993759 h 3082645"/>
              <a:gd name="connsiteX12-571" fmla="*/ 965611 w 3505671"/>
              <a:gd name="connsiteY12-572" fmla="*/ 3082645 h 30826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3505671" h="3082645">
                <a:moveTo>
                  <a:pt x="965611" y="3082645"/>
                </a:moveTo>
                <a:cubicBezTo>
                  <a:pt x="1030690" y="3082645"/>
                  <a:pt x="2475006" y="3082646"/>
                  <a:pt x="2540085" y="3082645"/>
                </a:cubicBezTo>
                <a:cubicBezTo>
                  <a:pt x="2605164" y="3082646"/>
                  <a:pt x="2661499" y="3050107"/>
                  <a:pt x="2694038" y="2993745"/>
                </a:cubicBezTo>
                <a:cubicBezTo>
                  <a:pt x="2726578" y="2937386"/>
                  <a:pt x="3448731" y="1686570"/>
                  <a:pt x="3481271" y="1630209"/>
                </a:cubicBezTo>
                <a:cubicBezTo>
                  <a:pt x="3513810" y="1573850"/>
                  <a:pt x="3513803" y="1508784"/>
                  <a:pt x="3481264" y="1452423"/>
                </a:cubicBezTo>
                <a:cubicBezTo>
                  <a:pt x="3448724" y="1396064"/>
                  <a:pt x="2726570" y="145248"/>
                  <a:pt x="2694031" y="88887"/>
                </a:cubicBezTo>
                <a:cubicBezTo>
                  <a:pt x="2661492" y="32528"/>
                  <a:pt x="2605139" y="1"/>
                  <a:pt x="2540061" y="0"/>
                </a:cubicBezTo>
                <a:cubicBezTo>
                  <a:pt x="2474982" y="1"/>
                  <a:pt x="1030665" y="1"/>
                  <a:pt x="965586" y="0"/>
                </a:cubicBezTo>
                <a:cubicBezTo>
                  <a:pt x="900507" y="1"/>
                  <a:pt x="844173" y="32540"/>
                  <a:pt x="811633" y="88900"/>
                </a:cubicBezTo>
                <a:cubicBezTo>
                  <a:pt x="779094" y="145261"/>
                  <a:pt x="56940" y="1396077"/>
                  <a:pt x="24400" y="1452436"/>
                </a:cubicBezTo>
                <a:cubicBezTo>
                  <a:pt x="-8139" y="1508797"/>
                  <a:pt x="-8132" y="1573863"/>
                  <a:pt x="24408" y="1630223"/>
                </a:cubicBezTo>
                <a:cubicBezTo>
                  <a:pt x="56947" y="1686584"/>
                  <a:pt x="779101" y="2937400"/>
                  <a:pt x="811641" y="2993759"/>
                </a:cubicBezTo>
                <a:cubicBezTo>
                  <a:pt x="844180" y="3050120"/>
                  <a:pt x="900532" y="3082645"/>
                  <a:pt x="965611" y="3082645"/>
                </a:cubicBezTo>
                <a:close/>
              </a:path>
            </a:pathLst>
          </a:custGeom>
          <a:gradFill>
            <a:gsLst>
              <a:gs pos="100000">
                <a:schemeClr val="accent1">
                  <a:alpha val="100000"/>
                </a:schemeClr>
              </a:gs>
              <a:gs pos="0">
                <a:schemeClr val="accent1">
                  <a:lumMod val="60000"/>
                  <a:lumOff val="40000"/>
                  <a:alpha val="100000"/>
                </a:schemeClr>
              </a:gs>
            </a:gsLst>
            <a:lin ang="54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9017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b="1">
              <a:solidFill>
                <a:schemeClr val="lt1"/>
              </a:solidFill>
              <a:sym typeface="+mn-ea"/>
            </a:endParaRPr>
          </a:p>
        </p:txBody>
      </p:sp>
      <p:sp>
        <p:nvSpPr>
          <p:cNvPr id="10" name="矩形 9"/>
          <p:cNvSpPr/>
          <p:nvPr>
            <p:custDataLst>
              <p:tags r:id="rId11"/>
            </p:custDataLst>
          </p:nvPr>
        </p:nvSpPr>
        <p:spPr>
          <a:xfrm>
            <a:off x="1019175" y="2470785"/>
            <a:ext cx="2755900" cy="699135"/>
          </a:xfrm>
          <a:prstGeom prst="rect">
            <a:avLst/>
          </a:prstGeom>
          <a:noFill/>
        </p:spPr>
        <p:txBody>
          <a:bodyPr wrap="square" lIns="0" tIns="0" rIns="0" bIns="0" rtlCol="0" anchor="b">
            <a:noAutofit/>
          </a:bodyPr>
          <a:lstStyle/>
          <a:p>
            <a:pPr algn="just">
              <a:lnSpc>
                <a:spcPct val="130000"/>
              </a:lnSpc>
              <a:spcBef>
                <a:spcPct val="0"/>
              </a:spcBef>
              <a:spcAft>
                <a:spcPct val="0"/>
              </a:spcAft>
            </a:pPr>
            <a:r>
              <a:rPr lang="en-US" altLang="zh-CN" sz="2400" dirty="0">
                <a:solidFill>
                  <a:schemeClr val="tx1">
                    <a:lumMod val="85000"/>
                    <a:lumOff val="15000"/>
                  </a:schemeClr>
                </a:solidFill>
                <a:latin typeface="+mn-ea"/>
                <a:cs typeface="+mn-ea"/>
                <a:sym typeface="+mn-ea"/>
              </a:rPr>
              <a:t>(</a:t>
            </a:r>
            <a:r>
              <a:rPr lang="zh-CN" altLang="en-US" sz="2400" dirty="0">
                <a:solidFill>
                  <a:schemeClr val="tx1">
                    <a:lumMod val="85000"/>
                    <a:lumOff val="15000"/>
                  </a:schemeClr>
                </a:solidFill>
                <a:latin typeface="+mn-ea"/>
                <a:cs typeface="+mn-ea"/>
                <a:sym typeface="+mn-ea"/>
              </a:rPr>
              <a:t>一</a:t>
            </a:r>
            <a:r>
              <a:rPr lang="en-US" altLang="zh-CN" sz="2400" dirty="0">
                <a:solidFill>
                  <a:schemeClr val="tx1">
                    <a:lumMod val="85000"/>
                    <a:lumOff val="15000"/>
                  </a:schemeClr>
                </a:solidFill>
                <a:latin typeface="+mn-ea"/>
                <a:cs typeface="+mn-ea"/>
                <a:sym typeface="+mn-ea"/>
              </a:rPr>
              <a:t>)</a:t>
            </a:r>
            <a:r>
              <a:rPr lang="zh-CN" altLang="en-US" sz="2400" dirty="0">
                <a:solidFill>
                  <a:schemeClr val="tx1">
                    <a:lumMod val="85000"/>
                    <a:lumOff val="15000"/>
                  </a:schemeClr>
                </a:solidFill>
                <a:latin typeface="+mn-ea"/>
                <a:cs typeface="+mn-ea"/>
                <a:sym typeface="+mn-ea"/>
              </a:rPr>
              <a:t>品质数列</a:t>
            </a:r>
            <a:endParaRPr lang="zh-CN" altLang="en-US" sz="2400" b="1" dirty="0">
              <a:solidFill>
                <a:schemeClr val="accent1"/>
              </a:solidFill>
              <a:latin typeface="+mn-ea"/>
              <a:cs typeface="+mn-ea"/>
              <a:sym typeface="+mn-ea"/>
            </a:endParaRPr>
          </a:p>
        </p:txBody>
      </p:sp>
      <p:pic>
        <p:nvPicPr>
          <p:cNvPr id="17" name="图片 5" descr="343435383036303b343532343134393bcdb7c4d4b7e7b1a9"/>
          <p:cNvPicPr>
            <a:picLocks noChangeAspect="1"/>
          </p:cNvPicPr>
          <p:nvPr>
            <p:custDataLst>
              <p:tags r:id="rId12"/>
            </p:custDataLst>
          </p:nvPr>
        </p:nvPicPr>
        <p:blipFill>
          <a:blip r:embed="rId13">
            <a:extLst>
              <a:ext uri="{96DAC541-7B7A-43D3-8B79-37D633B846F1}">
                <asvg:svgBlip xmlns:asvg="http://schemas.microsoft.com/office/drawing/2016/SVG/main" r:embed="rId14"/>
              </a:ext>
            </a:extLst>
          </a:blip>
          <a:stretch>
            <a:fillRect/>
          </a:stretch>
        </p:blipFill>
        <p:spPr>
          <a:xfrm>
            <a:off x="3946208" y="3033395"/>
            <a:ext cx="208800" cy="208800"/>
          </a:xfrm>
          <a:prstGeom prst="rect">
            <a:avLst/>
          </a:prstGeom>
        </p:spPr>
      </p:pic>
      <p:sp>
        <p:nvSpPr>
          <p:cNvPr id="12" name="矩形 11"/>
          <p:cNvSpPr/>
          <p:nvPr>
            <p:custDataLst>
              <p:tags r:id="rId15"/>
            </p:custDataLst>
          </p:nvPr>
        </p:nvSpPr>
        <p:spPr>
          <a:xfrm>
            <a:off x="1104900" y="3210560"/>
            <a:ext cx="2841625" cy="1692275"/>
          </a:xfrm>
          <a:prstGeom prst="rect">
            <a:avLst/>
          </a:prstGeom>
          <a:noFill/>
        </p:spPr>
        <p:txBody>
          <a:bodyPr wrap="square" lIns="0" tIns="0" rIns="0" bIns="0" rtlCol="0" anchor="t" anchorCtr="0">
            <a:noAutofit/>
          </a:bodyPr>
          <a:lstStyle/>
          <a:p>
            <a:pPr algn="just">
              <a:lnSpc>
                <a:spcPct val="130000"/>
              </a:lnSpc>
              <a:spcBef>
                <a:spcPct val="0"/>
              </a:spcBef>
              <a:spcAft>
                <a:spcPct val="0"/>
              </a:spcAft>
            </a:pPr>
            <a:r>
              <a:rPr lang="zh-CN" altLang="en-US" sz="2000" dirty="0">
                <a:solidFill>
                  <a:schemeClr val="tx1">
                    <a:lumMod val="85000"/>
                    <a:lumOff val="15000"/>
                  </a:schemeClr>
                </a:solidFill>
                <a:latin typeface="+mn-ea"/>
                <a:cs typeface="+mn-ea"/>
                <a:sym typeface="+mn-ea"/>
              </a:rPr>
              <a:t>品质数列是按品质标志分组形成的分组的分配数列</a:t>
            </a:r>
            <a:r>
              <a:rPr lang="en-US" altLang="zh-CN" sz="2000" dirty="0">
                <a:solidFill>
                  <a:schemeClr val="tx1">
                    <a:lumMod val="85000"/>
                    <a:lumOff val="15000"/>
                  </a:schemeClr>
                </a:solidFill>
                <a:latin typeface="+mn-ea"/>
                <a:cs typeface="+mn-ea"/>
                <a:sym typeface="+mn-ea"/>
              </a:rPr>
              <a:t>,</a:t>
            </a:r>
            <a:r>
              <a:rPr lang="zh-CN" altLang="en-US" sz="2000" dirty="0">
                <a:solidFill>
                  <a:schemeClr val="tx1">
                    <a:lumMod val="85000"/>
                    <a:lumOff val="15000"/>
                  </a:schemeClr>
                </a:solidFill>
                <a:latin typeface="+mn-ea"/>
                <a:cs typeface="+mn-ea"/>
                <a:sym typeface="+mn-ea"/>
              </a:rPr>
              <a:t>用来观察总体单位中不同属性的单位的分布情况。</a:t>
            </a:r>
            <a:endParaRPr lang="zh-CN" altLang="en-US" sz="2000" dirty="0">
              <a:solidFill>
                <a:schemeClr val="tx1">
                  <a:lumMod val="85000"/>
                  <a:lumOff val="15000"/>
                </a:schemeClr>
              </a:solidFill>
              <a:latin typeface="+mn-ea"/>
              <a:cs typeface="+mn-ea"/>
              <a:sym typeface="+mn-ea"/>
            </a:endParaRPr>
          </a:p>
        </p:txBody>
      </p:sp>
      <p:pic>
        <p:nvPicPr>
          <p:cNvPr id="18" name="图片 15" descr="343439383331313b343532303033313bd3a6d3c3c9ccb3c7"/>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8205788" y="3051175"/>
            <a:ext cx="172800" cy="172800"/>
          </a:xfrm>
          <a:prstGeom prst="rect">
            <a:avLst/>
          </a:prstGeom>
        </p:spPr>
      </p:pic>
      <p:sp>
        <p:nvSpPr>
          <p:cNvPr id="13" name="文本框 12"/>
          <p:cNvSpPr txBox="1"/>
          <p:nvPr/>
        </p:nvSpPr>
        <p:spPr>
          <a:xfrm>
            <a:off x="789305" y="220789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randombar(horizontal)">
                                      <p:cBhvr>
                                        <p:cTn id="10" dur="500"/>
                                        <p:tgtEl>
                                          <p:spTgt spid="2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randombar(horizontal)">
                                      <p:cBhvr>
                                        <p:cTn id="13" dur="500"/>
                                        <p:tgtEl>
                                          <p:spTgt spid="10"/>
                                        </p:tgtEl>
                                      </p:cBhvr>
                                    </p:animEffect>
                                  </p:childTnLst>
                                </p:cTn>
                              </p:par>
                              <p:par>
                                <p:cTn id="14" presetID="14" presetClass="entr" presetSubtype="1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randombar(horizontal)">
                                      <p:cBhvr>
                                        <p:cTn id="16" dur="500"/>
                                        <p:tgtEl>
                                          <p:spTgt spid="17"/>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randombar(horizontal)">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randombar(horizontal)">
                                      <p:cBhvr>
                                        <p:cTn id="27" dur="500"/>
                                        <p:tgtEl>
                                          <p:spTgt spid="11"/>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randombar(horizontal)">
                                      <p:cBhvr>
                                        <p:cTn id="30" dur="500"/>
                                        <p:tgtEl>
                                          <p:spTgt spid="4"/>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randombar(horizontal)">
                                      <p:cBhvr>
                                        <p:cTn id="33" dur="500"/>
                                        <p:tgtEl>
                                          <p:spTgt spid="9"/>
                                        </p:tgtEl>
                                      </p:cBhvr>
                                    </p:animEffect>
                                  </p:childTnLst>
                                </p:cTn>
                              </p:par>
                              <p:par>
                                <p:cTn id="34" presetID="14" presetClass="entr" presetSubtype="10"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randombar(horizontal)">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11" grpId="0" bldLvl="0" animBg="1"/>
      <p:bldP spid="4" grpId="0"/>
      <p:bldP spid="9" grpId="0"/>
      <p:bldP spid="20" grpId="0" bldLvl="0" animBg="1"/>
      <p:bldP spid="23" grpId="0" bldLvl="0" animBg="1"/>
      <p:bldP spid="10"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38810" y="44894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变量数列</a:t>
            </a:r>
            <a:endParaRPr lang="zh-CN" altLang="en-US" sz="2800" b="1" kern="100" dirty="0">
              <a:solidFill>
                <a:schemeClr val="accent2">
                  <a:lumMod val="75000"/>
                </a:schemeClr>
              </a:solidFill>
              <a:effectLst/>
              <a:latin typeface="+mn-ea"/>
              <a:cs typeface="江城圆体 400W" panose="020B0500000000000000" pitchFamily="34" charset="-122"/>
            </a:endParaRPr>
          </a:p>
          <a:p>
            <a:pPr algn="l">
              <a:lnSpc>
                <a:spcPct val="140000"/>
              </a:lnSpc>
            </a:pP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5" name="圆角矩形 4"/>
          <p:cNvSpPr/>
          <p:nvPr>
            <p:custDataLst>
              <p:tags r:id="rId1"/>
            </p:custDataLst>
          </p:nvPr>
        </p:nvSpPr>
        <p:spPr>
          <a:xfrm>
            <a:off x="5324793" y="2240915"/>
            <a:ext cx="1678940" cy="1678940"/>
          </a:xfrm>
          <a:prstGeom prst="roundRect">
            <a:avLst>
              <a:gd name="adj" fmla="val 26744"/>
            </a:avLst>
          </a:prstGeom>
          <a:gradFill>
            <a:gsLst>
              <a:gs pos="0">
                <a:schemeClr val="accent1">
                  <a:alpha val="17000"/>
                </a:schemeClr>
              </a:gs>
              <a:gs pos="100000">
                <a:schemeClr val="accent1">
                  <a:alpha val="23000"/>
                </a:schemeClr>
              </a:gs>
            </a:gsLst>
            <a:lin ang="162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2000">
              <a:solidFill>
                <a:schemeClr val="lt1"/>
              </a:solidFill>
            </a:endParaRPr>
          </a:p>
        </p:txBody>
      </p:sp>
      <p:sp>
        <p:nvSpPr>
          <p:cNvPr id="6" name="圆角矩形 5"/>
          <p:cNvSpPr/>
          <p:nvPr>
            <p:custDataLst>
              <p:tags r:id="rId2"/>
            </p:custDataLst>
          </p:nvPr>
        </p:nvSpPr>
        <p:spPr>
          <a:xfrm rot="2700000">
            <a:off x="5009198" y="1925320"/>
            <a:ext cx="2310130" cy="2310130"/>
          </a:xfrm>
          <a:prstGeom prst="roundRect">
            <a:avLst>
              <a:gd name="adj" fmla="val 26744"/>
            </a:avLst>
          </a:prstGeom>
          <a:noFill/>
          <a:ln w="38100">
            <a:gradFill>
              <a:gsLst>
                <a:gs pos="100000">
                  <a:schemeClr val="accent1">
                    <a:alpha val="25000"/>
                  </a:schemeClr>
                </a:gs>
                <a:gs pos="0">
                  <a:schemeClr val="accent1">
                    <a:alpha val="28000"/>
                  </a:schemeClr>
                </a:gs>
              </a:gsLst>
              <a:lin ang="19560000" scaled="1"/>
            </a:gra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2000">
              <a:solidFill>
                <a:schemeClr val="lt1"/>
              </a:solidFill>
            </a:endParaRPr>
          </a:p>
        </p:txBody>
      </p:sp>
      <p:sp>
        <p:nvSpPr>
          <p:cNvPr id="7" name="圆角矩形 6"/>
          <p:cNvSpPr/>
          <p:nvPr>
            <p:custDataLst>
              <p:tags r:id="rId3"/>
            </p:custDataLst>
          </p:nvPr>
        </p:nvSpPr>
        <p:spPr>
          <a:xfrm rot="2700000">
            <a:off x="4894263" y="1810385"/>
            <a:ext cx="2540000" cy="2540000"/>
          </a:xfrm>
          <a:prstGeom prst="roundRect">
            <a:avLst>
              <a:gd name="adj" fmla="val 26744"/>
            </a:avLst>
          </a:prstGeom>
          <a:noFill/>
          <a:ln w="12700">
            <a:gradFill>
              <a:gsLst>
                <a:gs pos="100000">
                  <a:schemeClr val="accent1">
                    <a:alpha val="54000"/>
                  </a:schemeClr>
                </a:gs>
                <a:gs pos="0">
                  <a:schemeClr val="accent1">
                    <a:alpha val="55000"/>
                  </a:schemeClr>
                </a:gs>
              </a:gsLst>
              <a:lin ang="19560000" scaled="1"/>
            </a:gradFill>
            <a:prstDash val="dash"/>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2000">
              <a:solidFill>
                <a:schemeClr val="lt1"/>
              </a:solidFill>
            </a:endParaRPr>
          </a:p>
        </p:txBody>
      </p:sp>
      <p:sp>
        <p:nvSpPr>
          <p:cNvPr id="14" name="任意多边形 13"/>
          <p:cNvSpPr/>
          <p:nvPr>
            <p:custDataLst>
              <p:tags r:id="rId4"/>
            </p:custDataLst>
          </p:nvPr>
        </p:nvSpPr>
        <p:spPr>
          <a:xfrm>
            <a:off x="5162233" y="2078990"/>
            <a:ext cx="2002790" cy="2002790"/>
          </a:xfrm>
          <a:custGeom>
            <a:avLst/>
            <a:gdLst/>
            <a:ahLst/>
            <a:cxnLst>
              <a:cxn ang="3">
                <a:pos x="hc" y="t"/>
              </a:cxn>
              <a:cxn ang="cd2">
                <a:pos x="l" y="vc"/>
              </a:cxn>
              <a:cxn ang="cd4">
                <a:pos x="hc" y="b"/>
              </a:cxn>
              <a:cxn ang="0">
                <a:pos x="r" y="vc"/>
              </a:cxn>
            </a:cxnLst>
            <a:rect l="l" t="t" r="r" b="b"/>
            <a:pathLst>
              <a:path w="4096" h="4096">
                <a:moveTo>
                  <a:pt x="2048" y="0"/>
                </a:moveTo>
                <a:cubicBezTo>
                  <a:pt x="2283" y="0"/>
                  <a:pt x="2518" y="90"/>
                  <a:pt x="2697" y="269"/>
                </a:cubicBezTo>
                <a:lnTo>
                  <a:pt x="3827" y="1398"/>
                </a:lnTo>
                <a:cubicBezTo>
                  <a:pt x="4185" y="1757"/>
                  <a:pt x="4185" y="2339"/>
                  <a:pt x="3827" y="2697"/>
                </a:cubicBezTo>
                <a:lnTo>
                  <a:pt x="2697" y="3827"/>
                </a:lnTo>
                <a:cubicBezTo>
                  <a:pt x="2339" y="4185"/>
                  <a:pt x="1757" y="4185"/>
                  <a:pt x="1398" y="3827"/>
                </a:cubicBezTo>
                <a:lnTo>
                  <a:pt x="269" y="2697"/>
                </a:lnTo>
                <a:cubicBezTo>
                  <a:pt x="-90" y="2339"/>
                  <a:pt x="-90" y="1757"/>
                  <a:pt x="269" y="1398"/>
                </a:cubicBezTo>
                <a:lnTo>
                  <a:pt x="1398" y="269"/>
                </a:lnTo>
                <a:cubicBezTo>
                  <a:pt x="1578" y="90"/>
                  <a:pt x="1813" y="0"/>
                  <a:pt x="2048" y="0"/>
                </a:cubicBezTo>
                <a:close/>
              </a:path>
            </a:pathLst>
          </a:custGeom>
          <a:gradFill>
            <a:gsLst>
              <a:gs pos="0">
                <a:schemeClr val="accent1">
                  <a:alpha val="100000"/>
                </a:schemeClr>
              </a:gs>
              <a:gs pos="100000">
                <a:schemeClr val="accent1">
                  <a:lumMod val="80000"/>
                  <a:lumOff val="20000"/>
                  <a:alpha val="100000"/>
                </a:schemeClr>
              </a:gs>
            </a:gsLst>
            <a:lin ang="13500000"/>
          </a:gradFill>
          <a:ln>
            <a:noFill/>
          </a:ln>
          <a:effectLst>
            <a:outerShdw blurRad="215900" dist="1143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360045" tIns="323850" rIns="360045" bIns="288290" numCol="1" spcCol="0" rtlCol="0" fromWordArt="0" anchor="ctr" anchorCtr="0" forceAA="0" compatLnSpc="1">
            <a:noAutofit/>
          </a:bodyPr>
          <a:lstStyle/>
          <a:p>
            <a:pPr lvl="0" algn="ctr">
              <a:spcBef>
                <a:spcPct val="0"/>
              </a:spcBef>
              <a:spcAft>
                <a:spcPct val="0"/>
              </a:spcAft>
              <a:buClrTx/>
              <a:buSzTx/>
              <a:buFontTx/>
            </a:pPr>
            <a:r>
              <a:rPr lang="zh-CN" altLang="en-US" sz="2800" b="1" dirty="0">
                <a:solidFill>
                  <a:schemeClr val="lt1">
                    <a:lumMod val="100000"/>
                  </a:schemeClr>
                </a:solidFill>
                <a:uFillTx/>
                <a:latin typeface="+mn-ea"/>
                <a:cs typeface="+mn-ea"/>
                <a:sym typeface="+mn-ea"/>
              </a:rPr>
              <a:t>变量</a:t>
            </a:r>
            <a:endParaRPr lang="zh-CN" altLang="en-US" sz="2800" b="1" dirty="0">
              <a:solidFill>
                <a:schemeClr val="lt1">
                  <a:lumMod val="100000"/>
                </a:schemeClr>
              </a:solidFill>
              <a:uFillTx/>
              <a:latin typeface="+mn-ea"/>
              <a:cs typeface="+mn-ea"/>
              <a:sym typeface="+mn-ea"/>
            </a:endParaRPr>
          </a:p>
          <a:p>
            <a:pPr lvl="0" algn="ctr">
              <a:spcBef>
                <a:spcPct val="0"/>
              </a:spcBef>
              <a:spcAft>
                <a:spcPct val="0"/>
              </a:spcAft>
              <a:buClrTx/>
              <a:buSzTx/>
              <a:buFontTx/>
            </a:pPr>
            <a:r>
              <a:rPr lang="zh-CN" altLang="en-US" sz="2800" b="1" dirty="0">
                <a:solidFill>
                  <a:schemeClr val="lt1">
                    <a:lumMod val="100000"/>
                  </a:schemeClr>
                </a:solidFill>
                <a:uFillTx/>
                <a:latin typeface="+mn-ea"/>
                <a:cs typeface="+mn-ea"/>
                <a:sym typeface="+mn-ea"/>
              </a:rPr>
              <a:t>数列</a:t>
            </a:r>
            <a:endParaRPr lang="zh-CN" altLang="en-US" sz="2800" b="1" dirty="0">
              <a:solidFill>
                <a:schemeClr val="lt1">
                  <a:lumMod val="100000"/>
                </a:schemeClr>
              </a:solidFill>
              <a:uFillTx/>
              <a:latin typeface="+mn-ea"/>
              <a:cs typeface="+mn-ea"/>
              <a:sym typeface="+mn-ea"/>
            </a:endParaRPr>
          </a:p>
          <a:p>
            <a:pPr lvl="0" algn="ctr">
              <a:spcBef>
                <a:spcPct val="0"/>
              </a:spcBef>
              <a:spcAft>
                <a:spcPct val="0"/>
              </a:spcAft>
              <a:buClrTx/>
              <a:buSzTx/>
              <a:buFontTx/>
            </a:pPr>
            <a:endParaRPr lang="zh-CN" altLang="en-US" sz="2800" b="1" dirty="0">
              <a:solidFill>
                <a:schemeClr val="lt1">
                  <a:lumMod val="100000"/>
                </a:schemeClr>
              </a:solidFill>
              <a:uFillTx/>
              <a:latin typeface="+mn-ea"/>
              <a:cs typeface="+mn-ea"/>
              <a:sym typeface="+mn-ea"/>
            </a:endParaRPr>
          </a:p>
        </p:txBody>
      </p:sp>
      <p:sp>
        <p:nvSpPr>
          <p:cNvPr id="8" name="任意多边形: 形状 14296"/>
          <p:cNvSpPr/>
          <p:nvPr>
            <p:custDataLst>
              <p:tags r:id="rId5"/>
            </p:custDataLst>
          </p:nvPr>
        </p:nvSpPr>
        <p:spPr>
          <a:xfrm rot="1800000">
            <a:off x="8052118" y="2869565"/>
            <a:ext cx="480060" cy="422275"/>
          </a:xfrm>
          <a:custGeom>
            <a:avLst/>
            <a:gdLst>
              <a:gd name="connsiteX0" fmla="*/ 950601 w 3475650"/>
              <a:gd name="connsiteY0" fmla="*/ 3082645 h 3082645"/>
              <a:gd name="connsiteX1" fmla="*/ 2525075 w 3475650"/>
              <a:gd name="connsiteY1" fmla="*/ 3082645 h 3082645"/>
              <a:gd name="connsiteX2" fmla="*/ 2679028 w 3475650"/>
              <a:gd name="connsiteY2" fmla="*/ 2993745 h 3082645"/>
              <a:gd name="connsiteX3" fmla="*/ 3466261 w 3475650"/>
              <a:gd name="connsiteY3" fmla="*/ 1630209 h 3082645"/>
              <a:gd name="connsiteX4" fmla="*/ 3466254 w 3475650"/>
              <a:gd name="connsiteY4" fmla="*/ 1452423 h 3082645"/>
              <a:gd name="connsiteX5" fmla="*/ 2679021 w 3475650"/>
              <a:gd name="connsiteY5" fmla="*/ 88887 h 3082645"/>
              <a:gd name="connsiteX6" fmla="*/ 2525051 w 3475650"/>
              <a:gd name="connsiteY6" fmla="*/ 0 h 3082645"/>
              <a:gd name="connsiteX7" fmla="*/ 950576 w 3475650"/>
              <a:gd name="connsiteY7" fmla="*/ 0 h 3082645"/>
              <a:gd name="connsiteX8" fmla="*/ 796623 w 3475650"/>
              <a:gd name="connsiteY8" fmla="*/ 88900 h 3082645"/>
              <a:gd name="connsiteX9" fmla="*/ 9390 w 3475650"/>
              <a:gd name="connsiteY9" fmla="*/ 1452436 h 3082645"/>
              <a:gd name="connsiteX10" fmla="*/ 9398 w 3475650"/>
              <a:gd name="connsiteY10" fmla="*/ 1630223 h 3082645"/>
              <a:gd name="connsiteX11" fmla="*/ 796631 w 3475650"/>
              <a:gd name="connsiteY11" fmla="*/ 2993759 h 3082645"/>
              <a:gd name="connsiteX12" fmla="*/ 950601 w 3475650"/>
              <a:gd name="connsiteY12" fmla="*/ 3082645 h 3082645"/>
              <a:gd name="connsiteX0-1" fmla="*/ 950601 w 3475650"/>
              <a:gd name="connsiteY0-2" fmla="*/ 3082645 h 3082645"/>
              <a:gd name="connsiteX1-3" fmla="*/ 2525075 w 3475650"/>
              <a:gd name="connsiteY1-4" fmla="*/ 3082645 h 3082645"/>
              <a:gd name="connsiteX2-5" fmla="*/ 2679028 w 3475650"/>
              <a:gd name="connsiteY2-6" fmla="*/ 2993745 h 3082645"/>
              <a:gd name="connsiteX3-7" fmla="*/ 3466261 w 3475650"/>
              <a:gd name="connsiteY3-8" fmla="*/ 1630209 h 3082645"/>
              <a:gd name="connsiteX4-9" fmla="*/ 3466254 w 3475650"/>
              <a:gd name="connsiteY4-10" fmla="*/ 1452423 h 3082645"/>
              <a:gd name="connsiteX5-11" fmla="*/ 2679021 w 3475650"/>
              <a:gd name="connsiteY5-12" fmla="*/ 88887 h 3082645"/>
              <a:gd name="connsiteX6-13" fmla="*/ 2525051 w 3475650"/>
              <a:gd name="connsiteY6-14" fmla="*/ 0 h 3082645"/>
              <a:gd name="connsiteX7-15" fmla="*/ 950576 w 3475650"/>
              <a:gd name="connsiteY7-16" fmla="*/ 0 h 3082645"/>
              <a:gd name="connsiteX8-17" fmla="*/ 796623 w 3475650"/>
              <a:gd name="connsiteY8-18" fmla="*/ 88900 h 3082645"/>
              <a:gd name="connsiteX9-19" fmla="*/ 9390 w 3475650"/>
              <a:gd name="connsiteY9-20" fmla="*/ 1452436 h 3082645"/>
              <a:gd name="connsiteX10-21" fmla="*/ 9398 w 3475650"/>
              <a:gd name="connsiteY10-22" fmla="*/ 1630223 h 3082645"/>
              <a:gd name="connsiteX11-23" fmla="*/ 796631 w 3475650"/>
              <a:gd name="connsiteY11-24" fmla="*/ 2993759 h 3082645"/>
              <a:gd name="connsiteX12-25" fmla="*/ 950601 w 3475650"/>
              <a:gd name="connsiteY12-26" fmla="*/ 3082645 h 3082645"/>
              <a:gd name="connsiteX0-27" fmla="*/ 950601 w 3475650"/>
              <a:gd name="connsiteY0-28" fmla="*/ 3082645 h 3082645"/>
              <a:gd name="connsiteX1-29" fmla="*/ 2525075 w 3475650"/>
              <a:gd name="connsiteY1-30" fmla="*/ 3082645 h 3082645"/>
              <a:gd name="connsiteX2-31" fmla="*/ 2679028 w 3475650"/>
              <a:gd name="connsiteY2-32" fmla="*/ 2993745 h 3082645"/>
              <a:gd name="connsiteX3-33" fmla="*/ 3466261 w 3475650"/>
              <a:gd name="connsiteY3-34" fmla="*/ 1630209 h 3082645"/>
              <a:gd name="connsiteX4-35" fmla="*/ 3466254 w 3475650"/>
              <a:gd name="connsiteY4-36" fmla="*/ 1452423 h 3082645"/>
              <a:gd name="connsiteX5-37" fmla="*/ 2679021 w 3475650"/>
              <a:gd name="connsiteY5-38" fmla="*/ 88887 h 3082645"/>
              <a:gd name="connsiteX6-39" fmla="*/ 2525051 w 3475650"/>
              <a:gd name="connsiteY6-40" fmla="*/ 0 h 3082645"/>
              <a:gd name="connsiteX7-41" fmla="*/ 950576 w 3475650"/>
              <a:gd name="connsiteY7-42" fmla="*/ 0 h 3082645"/>
              <a:gd name="connsiteX8-43" fmla="*/ 796623 w 3475650"/>
              <a:gd name="connsiteY8-44" fmla="*/ 88900 h 3082645"/>
              <a:gd name="connsiteX9-45" fmla="*/ 9390 w 3475650"/>
              <a:gd name="connsiteY9-46" fmla="*/ 1452436 h 3082645"/>
              <a:gd name="connsiteX10-47" fmla="*/ 9398 w 3475650"/>
              <a:gd name="connsiteY10-48" fmla="*/ 1630223 h 3082645"/>
              <a:gd name="connsiteX11-49" fmla="*/ 796631 w 3475650"/>
              <a:gd name="connsiteY11-50" fmla="*/ 2993759 h 3082645"/>
              <a:gd name="connsiteX12-51" fmla="*/ 950601 w 3475650"/>
              <a:gd name="connsiteY12-52" fmla="*/ 3082645 h 3082645"/>
              <a:gd name="connsiteX0-53" fmla="*/ 950601 w 3475650"/>
              <a:gd name="connsiteY0-54" fmla="*/ 3082645 h 3082645"/>
              <a:gd name="connsiteX1-55" fmla="*/ 2525075 w 3475650"/>
              <a:gd name="connsiteY1-56" fmla="*/ 3082645 h 3082645"/>
              <a:gd name="connsiteX2-57" fmla="*/ 2679028 w 3475650"/>
              <a:gd name="connsiteY2-58" fmla="*/ 2993745 h 3082645"/>
              <a:gd name="connsiteX3-59" fmla="*/ 3466261 w 3475650"/>
              <a:gd name="connsiteY3-60" fmla="*/ 1630209 h 3082645"/>
              <a:gd name="connsiteX4-61" fmla="*/ 3466254 w 3475650"/>
              <a:gd name="connsiteY4-62" fmla="*/ 1452423 h 3082645"/>
              <a:gd name="connsiteX5-63" fmla="*/ 2679021 w 3475650"/>
              <a:gd name="connsiteY5-64" fmla="*/ 88887 h 3082645"/>
              <a:gd name="connsiteX6-65" fmla="*/ 2525051 w 3475650"/>
              <a:gd name="connsiteY6-66" fmla="*/ 0 h 3082645"/>
              <a:gd name="connsiteX7-67" fmla="*/ 950576 w 3475650"/>
              <a:gd name="connsiteY7-68" fmla="*/ 0 h 3082645"/>
              <a:gd name="connsiteX8-69" fmla="*/ 796623 w 3475650"/>
              <a:gd name="connsiteY8-70" fmla="*/ 88900 h 3082645"/>
              <a:gd name="connsiteX9-71" fmla="*/ 9390 w 3475650"/>
              <a:gd name="connsiteY9-72" fmla="*/ 1452436 h 3082645"/>
              <a:gd name="connsiteX10-73" fmla="*/ 9398 w 3475650"/>
              <a:gd name="connsiteY10-74" fmla="*/ 1630223 h 3082645"/>
              <a:gd name="connsiteX11-75" fmla="*/ 796631 w 3475650"/>
              <a:gd name="connsiteY11-76" fmla="*/ 2993759 h 3082645"/>
              <a:gd name="connsiteX12-77" fmla="*/ 950601 w 3475650"/>
              <a:gd name="connsiteY12-78" fmla="*/ 3082645 h 3082645"/>
              <a:gd name="connsiteX0-79" fmla="*/ 950601 w 3475650"/>
              <a:gd name="connsiteY0-80" fmla="*/ 3082645 h 3082645"/>
              <a:gd name="connsiteX1-81" fmla="*/ 2525075 w 3475650"/>
              <a:gd name="connsiteY1-82" fmla="*/ 3082645 h 3082645"/>
              <a:gd name="connsiteX2-83" fmla="*/ 2679028 w 3475650"/>
              <a:gd name="connsiteY2-84" fmla="*/ 2993745 h 3082645"/>
              <a:gd name="connsiteX3-85" fmla="*/ 3466261 w 3475650"/>
              <a:gd name="connsiteY3-86" fmla="*/ 1630209 h 3082645"/>
              <a:gd name="connsiteX4-87" fmla="*/ 3466254 w 3475650"/>
              <a:gd name="connsiteY4-88" fmla="*/ 1452423 h 3082645"/>
              <a:gd name="connsiteX5-89" fmla="*/ 2679021 w 3475650"/>
              <a:gd name="connsiteY5-90" fmla="*/ 88887 h 3082645"/>
              <a:gd name="connsiteX6-91" fmla="*/ 2525051 w 3475650"/>
              <a:gd name="connsiteY6-92" fmla="*/ 0 h 3082645"/>
              <a:gd name="connsiteX7-93" fmla="*/ 950576 w 3475650"/>
              <a:gd name="connsiteY7-94" fmla="*/ 0 h 3082645"/>
              <a:gd name="connsiteX8-95" fmla="*/ 796623 w 3475650"/>
              <a:gd name="connsiteY8-96" fmla="*/ 88900 h 3082645"/>
              <a:gd name="connsiteX9-97" fmla="*/ 9390 w 3475650"/>
              <a:gd name="connsiteY9-98" fmla="*/ 1452436 h 3082645"/>
              <a:gd name="connsiteX10-99" fmla="*/ 9398 w 3475650"/>
              <a:gd name="connsiteY10-100" fmla="*/ 1630223 h 3082645"/>
              <a:gd name="connsiteX11-101" fmla="*/ 796631 w 3475650"/>
              <a:gd name="connsiteY11-102" fmla="*/ 2993759 h 3082645"/>
              <a:gd name="connsiteX12-103" fmla="*/ 950601 w 3475650"/>
              <a:gd name="connsiteY12-104" fmla="*/ 3082645 h 3082645"/>
              <a:gd name="connsiteX0-105" fmla="*/ 950601 w 3475650"/>
              <a:gd name="connsiteY0-106" fmla="*/ 3082645 h 3082645"/>
              <a:gd name="connsiteX1-107" fmla="*/ 2525075 w 3475650"/>
              <a:gd name="connsiteY1-108" fmla="*/ 3082645 h 3082645"/>
              <a:gd name="connsiteX2-109" fmla="*/ 2679028 w 3475650"/>
              <a:gd name="connsiteY2-110" fmla="*/ 2993745 h 3082645"/>
              <a:gd name="connsiteX3-111" fmla="*/ 3466261 w 3475650"/>
              <a:gd name="connsiteY3-112" fmla="*/ 1630209 h 3082645"/>
              <a:gd name="connsiteX4-113" fmla="*/ 3466254 w 3475650"/>
              <a:gd name="connsiteY4-114" fmla="*/ 1452423 h 3082645"/>
              <a:gd name="connsiteX5-115" fmla="*/ 2679021 w 3475650"/>
              <a:gd name="connsiteY5-116" fmla="*/ 88887 h 3082645"/>
              <a:gd name="connsiteX6-117" fmla="*/ 2525051 w 3475650"/>
              <a:gd name="connsiteY6-118" fmla="*/ 0 h 3082645"/>
              <a:gd name="connsiteX7-119" fmla="*/ 950576 w 3475650"/>
              <a:gd name="connsiteY7-120" fmla="*/ 0 h 3082645"/>
              <a:gd name="connsiteX8-121" fmla="*/ 796623 w 3475650"/>
              <a:gd name="connsiteY8-122" fmla="*/ 88900 h 3082645"/>
              <a:gd name="connsiteX9-123" fmla="*/ 9390 w 3475650"/>
              <a:gd name="connsiteY9-124" fmla="*/ 1452436 h 3082645"/>
              <a:gd name="connsiteX10-125" fmla="*/ 9398 w 3475650"/>
              <a:gd name="connsiteY10-126" fmla="*/ 1630223 h 3082645"/>
              <a:gd name="connsiteX11-127" fmla="*/ 796631 w 3475650"/>
              <a:gd name="connsiteY11-128" fmla="*/ 2993759 h 3082645"/>
              <a:gd name="connsiteX12-129" fmla="*/ 950601 w 3475650"/>
              <a:gd name="connsiteY12-130" fmla="*/ 3082645 h 3082645"/>
              <a:gd name="connsiteX0-131" fmla="*/ 950601 w 3475653"/>
              <a:gd name="connsiteY0-132" fmla="*/ 3082645 h 3082645"/>
              <a:gd name="connsiteX1-133" fmla="*/ 2525075 w 3475653"/>
              <a:gd name="connsiteY1-134" fmla="*/ 3082645 h 3082645"/>
              <a:gd name="connsiteX2-135" fmla="*/ 2679028 w 3475653"/>
              <a:gd name="connsiteY2-136" fmla="*/ 2993745 h 3082645"/>
              <a:gd name="connsiteX3-137" fmla="*/ 3466261 w 3475653"/>
              <a:gd name="connsiteY3-138" fmla="*/ 1630209 h 3082645"/>
              <a:gd name="connsiteX4-139" fmla="*/ 3466254 w 3475653"/>
              <a:gd name="connsiteY4-140" fmla="*/ 1452423 h 3082645"/>
              <a:gd name="connsiteX5-141" fmla="*/ 2679021 w 3475653"/>
              <a:gd name="connsiteY5-142" fmla="*/ 88887 h 3082645"/>
              <a:gd name="connsiteX6-143" fmla="*/ 2525051 w 3475653"/>
              <a:gd name="connsiteY6-144" fmla="*/ 0 h 3082645"/>
              <a:gd name="connsiteX7-145" fmla="*/ 950576 w 3475653"/>
              <a:gd name="connsiteY7-146" fmla="*/ 0 h 3082645"/>
              <a:gd name="connsiteX8-147" fmla="*/ 796623 w 3475653"/>
              <a:gd name="connsiteY8-148" fmla="*/ 88900 h 3082645"/>
              <a:gd name="connsiteX9-149" fmla="*/ 9390 w 3475653"/>
              <a:gd name="connsiteY9-150" fmla="*/ 1452436 h 3082645"/>
              <a:gd name="connsiteX10-151" fmla="*/ 9398 w 3475653"/>
              <a:gd name="connsiteY10-152" fmla="*/ 1630223 h 3082645"/>
              <a:gd name="connsiteX11-153" fmla="*/ 796631 w 3475653"/>
              <a:gd name="connsiteY11-154" fmla="*/ 2993759 h 3082645"/>
              <a:gd name="connsiteX12-155" fmla="*/ 950601 w 3475653"/>
              <a:gd name="connsiteY12-156" fmla="*/ 3082645 h 3082645"/>
              <a:gd name="connsiteX0-157" fmla="*/ 950601 w 3490661"/>
              <a:gd name="connsiteY0-158" fmla="*/ 3082645 h 3082645"/>
              <a:gd name="connsiteX1-159" fmla="*/ 2525075 w 3490661"/>
              <a:gd name="connsiteY1-160" fmla="*/ 3082645 h 3082645"/>
              <a:gd name="connsiteX2-161" fmla="*/ 2679028 w 3490661"/>
              <a:gd name="connsiteY2-162" fmla="*/ 2993745 h 3082645"/>
              <a:gd name="connsiteX3-163" fmla="*/ 3466261 w 3490661"/>
              <a:gd name="connsiteY3-164" fmla="*/ 1630209 h 3082645"/>
              <a:gd name="connsiteX4-165" fmla="*/ 3466254 w 3490661"/>
              <a:gd name="connsiteY4-166" fmla="*/ 1452423 h 3082645"/>
              <a:gd name="connsiteX5-167" fmla="*/ 2679021 w 3490661"/>
              <a:gd name="connsiteY5-168" fmla="*/ 88887 h 3082645"/>
              <a:gd name="connsiteX6-169" fmla="*/ 2525051 w 3490661"/>
              <a:gd name="connsiteY6-170" fmla="*/ 0 h 3082645"/>
              <a:gd name="connsiteX7-171" fmla="*/ 950576 w 3490661"/>
              <a:gd name="connsiteY7-172" fmla="*/ 0 h 3082645"/>
              <a:gd name="connsiteX8-173" fmla="*/ 796623 w 3490661"/>
              <a:gd name="connsiteY8-174" fmla="*/ 88900 h 3082645"/>
              <a:gd name="connsiteX9-175" fmla="*/ 9390 w 3490661"/>
              <a:gd name="connsiteY9-176" fmla="*/ 1452436 h 3082645"/>
              <a:gd name="connsiteX10-177" fmla="*/ 9398 w 3490661"/>
              <a:gd name="connsiteY10-178" fmla="*/ 1630223 h 3082645"/>
              <a:gd name="connsiteX11-179" fmla="*/ 796631 w 3490661"/>
              <a:gd name="connsiteY11-180" fmla="*/ 2993759 h 3082645"/>
              <a:gd name="connsiteX12-181" fmla="*/ 950601 w 3490661"/>
              <a:gd name="connsiteY12-182" fmla="*/ 3082645 h 3082645"/>
              <a:gd name="connsiteX0-183" fmla="*/ 950601 w 3490661"/>
              <a:gd name="connsiteY0-184" fmla="*/ 3082645 h 3082645"/>
              <a:gd name="connsiteX1-185" fmla="*/ 2525075 w 3490661"/>
              <a:gd name="connsiteY1-186" fmla="*/ 3082645 h 3082645"/>
              <a:gd name="connsiteX2-187" fmla="*/ 2679028 w 3490661"/>
              <a:gd name="connsiteY2-188" fmla="*/ 2993745 h 3082645"/>
              <a:gd name="connsiteX3-189" fmla="*/ 3466261 w 3490661"/>
              <a:gd name="connsiteY3-190" fmla="*/ 1630209 h 3082645"/>
              <a:gd name="connsiteX4-191" fmla="*/ 3466254 w 3490661"/>
              <a:gd name="connsiteY4-192" fmla="*/ 1452423 h 3082645"/>
              <a:gd name="connsiteX5-193" fmla="*/ 2679021 w 3490661"/>
              <a:gd name="connsiteY5-194" fmla="*/ 88887 h 3082645"/>
              <a:gd name="connsiteX6-195" fmla="*/ 2525051 w 3490661"/>
              <a:gd name="connsiteY6-196" fmla="*/ 0 h 3082645"/>
              <a:gd name="connsiteX7-197" fmla="*/ 950576 w 3490661"/>
              <a:gd name="connsiteY7-198" fmla="*/ 0 h 3082645"/>
              <a:gd name="connsiteX8-199" fmla="*/ 796623 w 3490661"/>
              <a:gd name="connsiteY8-200" fmla="*/ 88900 h 3082645"/>
              <a:gd name="connsiteX9-201" fmla="*/ 9390 w 3490661"/>
              <a:gd name="connsiteY9-202" fmla="*/ 1452436 h 3082645"/>
              <a:gd name="connsiteX10-203" fmla="*/ 9398 w 3490661"/>
              <a:gd name="connsiteY10-204" fmla="*/ 1630223 h 3082645"/>
              <a:gd name="connsiteX11-205" fmla="*/ 796631 w 3490661"/>
              <a:gd name="connsiteY11-206" fmla="*/ 2993759 h 3082645"/>
              <a:gd name="connsiteX12-207" fmla="*/ 950601 w 3490661"/>
              <a:gd name="connsiteY12-208" fmla="*/ 3082645 h 3082645"/>
              <a:gd name="connsiteX0-209" fmla="*/ 950601 w 3490661"/>
              <a:gd name="connsiteY0-210" fmla="*/ 3082645 h 3082645"/>
              <a:gd name="connsiteX1-211" fmla="*/ 2525075 w 3490661"/>
              <a:gd name="connsiteY1-212" fmla="*/ 3082645 h 3082645"/>
              <a:gd name="connsiteX2-213" fmla="*/ 2679028 w 3490661"/>
              <a:gd name="connsiteY2-214" fmla="*/ 2993745 h 3082645"/>
              <a:gd name="connsiteX3-215" fmla="*/ 3466261 w 3490661"/>
              <a:gd name="connsiteY3-216" fmla="*/ 1630209 h 3082645"/>
              <a:gd name="connsiteX4-217" fmla="*/ 3466254 w 3490661"/>
              <a:gd name="connsiteY4-218" fmla="*/ 1452423 h 3082645"/>
              <a:gd name="connsiteX5-219" fmla="*/ 2679021 w 3490661"/>
              <a:gd name="connsiteY5-220" fmla="*/ 88887 h 3082645"/>
              <a:gd name="connsiteX6-221" fmla="*/ 2525051 w 3490661"/>
              <a:gd name="connsiteY6-222" fmla="*/ 0 h 3082645"/>
              <a:gd name="connsiteX7-223" fmla="*/ 950576 w 3490661"/>
              <a:gd name="connsiteY7-224" fmla="*/ 0 h 3082645"/>
              <a:gd name="connsiteX8-225" fmla="*/ 796623 w 3490661"/>
              <a:gd name="connsiteY8-226" fmla="*/ 88900 h 3082645"/>
              <a:gd name="connsiteX9-227" fmla="*/ 9390 w 3490661"/>
              <a:gd name="connsiteY9-228" fmla="*/ 1452436 h 3082645"/>
              <a:gd name="connsiteX10-229" fmla="*/ 9398 w 3490661"/>
              <a:gd name="connsiteY10-230" fmla="*/ 1630223 h 3082645"/>
              <a:gd name="connsiteX11-231" fmla="*/ 796631 w 3490661"/>
              <a:gd name="connsiteY11-232" fmla="*/ 2993759 h 3082645"/>
              <a:gd name="connsiteX12-233" fmla="*/ 950601 w 3490661"/>
              <a:gd name="connsiteY12-234" fmla="*/ 3082645 h 3082645"/>
              <a:gd name="connsiteX0-235" fmla="*/ 950601 w 3490661"/>
              <a:gd name="connsiteY0-236" fmla="*/ 3082645 h 3082645"/>
              <a:gd name="connsiteX1-237" fmla="*/ 2525075 w 3490661"/>
              <a:gd name="connsiteY1-238" fmla="*/ 3082645 h 3082645"/>
              <a:gd name="connsiteX2-239" fmla="*/ 2679028 w 3490661"/>
              <a:gd name="connsiteY2-240" fmla="*/ 2993745 h 3082645"/>
              <a:gd name="connsiteX3-241" fmla="*/ 3466261 w 3490661"/>
              <a:gd name="connsiteY3-242" fmla="*/ 1630209 h 3082645"/>
              <a:gd name="connsiteX4-243" fmla="*/ 3466254 w 3490661"/>
              <a:gd name="connsiteY4-244" fmla="*/ 1452423 h 3082645"/>
              <a:gd name="connsiteX5-245" fmla="*/ 2679021 w 3490661"/>
              <a:gd name="connsiteY5-246" fmla="*/ 88887 h 3082645"/>
              <a:gd name="connsiteX6-247" fmla="*/ 2525051 w 3490661"/>
              <a:gd name="connsiteY6-248" fmla="*/ 0 h 3082645"/>
              <a:gd name="connsiteX7-249" fmla="*/ 950576 w 3490661"/>
              <a:gd name="connsiteY7-250" fmla="*/ 0 h 3082645"/>
              <a:gd name="connsiteX8-251" fmla="*/ 796623 w 3490661"/>
              <a:gd name="connsiteY8-252" fmla="*/ 88900 h 3082645"/>
              <a:gd name="connsiteX9-253" fmla="*/ 9390 w 3490661"/>
              <a:gd name="connsiteY9-254" fmla="*/ 1452436 h 3082645"/>
              <a:gd name="connsiteX10-255" fmla="*/ 9398 w 3490661"/>
              <a:gd name="connsiteY10-256" fmla="*/ 1630223 h 3082645"/>
              <a:gd name="connsiteX11-257" fmla="*/ 796631 w 3490661"/>
              <a:gd name="connsiteY11-258" fmla="*/ 2993759 h 3082645"/>
              <a:gd name="connsiteX12-259" fmla="*/ 950601 w 3490661"/>
              <a:gd name="connsiteY12-260" fmla="*/ 3082645 h 3082645"/>
              <a:gd name="connsiteX0-261" fmla="*/ 950601 w 3490661"/>
              <a:gd name="connsiteY0-262" fmla="*/ 3082645 h 3082645"/>
              <a:gd name="connsiteX1-263" fmla="*/ 2525075 w 3490661"/>
              <a:gd name="connsiteY1-264" fmla="*/ 3082645 h 3082645"/>
              <a:gd name="connsiteX2-265" fmla="*/ 2679028 w 3490661"/>
              <a:gd name="connsiteY2-266" fmla="*/ 2993745 h 3082645"/>
              <a:gd name="connsiteX3-267" fmla="*/ 3466261 w 3490661"/>
              <a:gd name="connsiteY3-268" fmla="*/ 1630209 h 3082645"/>
              <a:gd name="connsiteX4-269" fmla="*/ 3466254 w 3490661"/>
              <a:gd name="connsiteY4-270" fmla="*/ 1452423 h 3082645"/>
              <a:gd name="connsiteX5-271" fmla="*/ 2679021 w 3490661"/>
              <a:gd name="connsiteY5-272" fmla="*/ 88887 h 3082645"/>
              <a:gd name="connsiteX6-273" fmla="*/ 2525051 w 3490661"/>
              <a:gd name="connsiteY6-274" fmla="*/ 0 h 3082645"/>
              <a:gd name="connsiteX7-275" fmla="*/ 950576 w 3490661"/>
              <a:gd name="connsiteY7-276" fmla="*/ 0 h 3082645"/>
              <a:gd name="connsiteX8-277" fmla="*/ 796623 w 3490661"/>
              <a:gd name="connsiteY8-278" fmla="*/ 88900 h 3082645"/>
              <a:gd name="connsiteX9-279" fmla="*/ 9390 w 3490661"/>
              <a:gd name="connsiteY9-280" fmla="*/ 1452436 h 3082645"/>
              <a:gd name="connsiteX10-281" fmla="*/ 9398 w 3490661"/>
              <a:gd name="connsiteY10-282" fmla="*/ 1630223 h 3082645"/>
              <a:gd name="connsiteX11-283" fmla="*/ 796631 w 3490661"/>
              <a:gd name="connsiteY11-284" fmla="*/ 2993759 h 3082645"/>
              <a:gd name="connsiteX12-285" fmla="*/ 950601 w 3490661"/>
              <a:gd name="connsiteY12-286" fmla="*/ 3082645 h 3082645"/>
              <a:gd name="connsiteX0-287" fmla="*/ 950601 w 3490661"/>
              <a:gd name="connsiteY0-288" fmla="*/ 3082645 h 3082645"/>
              <a:gd name="connsiteX1-289" fmla="*/ 2525075 w 3490661"/>
              <a:gd name="connsiteY1-290" fmla="*/ 3082645 h 3082645"/>
              <a:gd name="connsiteX2-291" fmla="*/ 2679028 w 3490661"/>
              <a:gd name="connsiteY2-292" fmla="*/ 2993745 h 3082645"/>
              <a:gd name="connsiteX3-293" fmla="*/ 3466261 w 3490661"/>
              <a:gd name="connsiteY3-294" fmla="*/ 1630209 h 3082645"/>
              <a:gd name="connsiteX4-295" fmla="*/ 3466254 w 3490661"/>
              <a:gd name="connsiteY4-296" fmla="*/ 1452423 h 3082645"/>
              <a:gd name="connsiteX5-297" fmla="*/ 2679021 w 3490661"/>
              <a:gd name="connsiteY5-298" fmla="*/ 88887 h 3082645"/>
              <a:gd name="connsiteX6-299" fmla="*/ 2525051 w 3490661"/>
              <a:gd name="connsiteY6-300" fmla="*/ 0 h 3082645"/>
              <a:gd name="connsiteX7-301" fmla="*/ 950576 w 3490661"/>
              <a:gd name="connsiteY7-302" fmla="*/ 0 h 3082645"/>
              <a:gd name="connsiteX8-303" fmla="*/ 796623 w 3490661"/>
              <a:gd name="connsiteY8-304" fmla="*/ 88900 h 3082645"/>
              <a:gd name="connsiteX9-305" fmla="*/ 9390 w 3490661"/>
              <a:gd name="connsiteY9-306" fmla="*/ 1452436 h 3082645"/>
              <a:gd name="connsiteX10-307" fmla="*/ 9398 w 3490661"/>
              <a:gd name="connsiteY10-308" fmla="*/ 1630223 h 3082645"/>
              <a:gd name="connsiteX11-309" fmla="*/ 796631 w 3490661"/>
              <a:gd name="connsiteY11-310" fmla="*/ 2993759 h 3082645"/>
              <a:gd name="connsiteX12-311" fmla="*/ 950601 w 3490661"/>
              <a:gd name="connsiteY12-312" fmla="*/ 3082645 h 3082645"/>
              <a:gd name="connsiteX0-313" fmla="*/ 950601 w 3490661"/>
              <a:gd name="connsiteY0-314" fmla="*/ 3082645 h 3082645"/>
              <a:gd name="connsiteX1-315" fmla="*/ 2525075 w 3490661"/>
              <a:gd name="connsiteY1-316" fmla="*/ 3082645 h 3082645"/>
              <a:gd name="connsiteX2-317" fmla="*/ 2679028 w 3490661"/>
              <a:gd name="connsiteY2-318" fmla="*/ 2993745 h 3082645"/>
              <a:gd name="connsiteX3-319" fmla="*/ 3466261 w 3490661"/>
              <a:gd name="connsiteY3-320" fmla="*/ 1630209 h 3082645"/>
              <a:gd name="connsiteX4-321" fmla="*/ 3466254 w 3490661"/>
              <a:gd name="connsiteY4-322" fmla="*/ 1452423 h 3082645"/>
              <a:gd name="connsiteX5-323" fmla="*/ 2679021 w 3490661"/>
              <a:gd name="connsiteY5-324" fmla="*/ 88887 h 3082645"/>
              <a:gd name="connsiteX6-325" fmla="*/ 2525051 w 3490661"/>
              <a:gd name="connsiteY6-326" fmla="*/ 0 h 3082645"/>
              <a:gd name="connsiteX7-327" fmla="*/ 950576 w 3490661"/>
              <a:gd name="connsiteY7-328" fmla="*/ 0 h 3082645"/>
              <a:gd name="connsiteX8-329" fmla="*/ 796623 w 3490661"/>
              <a:gd name="connsiteY8-330" fmla="*/ 88900 h 3082645"/>
              <a:gd name="connsiteX9-331" fmla="*/ 9390 w 3490661"/>
              <a:gd name="connsiteY9-332" fmla="*/ 1452436 h 3082645"/>
              <a:gd name="connsiteX10-333" fmla="*/ 9398 w 3490661"/>
              <a:gd name="connsiteY10-334" fmla="*/ 1630223 h 3082645"/>
              <a:gd name="connsiteX11-335" fmla="*/ 796631 w 3490661"/>
              <a:gd name="connsiteY11-336" fmla="*/ 2993759 h 3082645"/>
              <a:gd name="connsiteX12-337" fmla="*/ 950601 w 3490661"/>
              <a:gd name="connsiteY12-338" fmla="*/ 3082645 h 3082645"/>
              <a:gd name="connsiteX0-339" fmla="*/ 950601 w 3490661"/>
              <a:gd name="connsiteY0-340" fmla="*/ 3082645 h 3082645"/>
              <a:gd name="connsiteX1-341" fmla="*/ 2525075 w 3490661"/>
              <a:gd name="connsiteY1-342" fmla="*/ 3082645 h 3082645"/>
              <a:gd name="connsiteX2-343" fmla="*/ 2679028 w 3490661"/>
              <a:gd name="connsiteY2-344" fmla="*/ 2993745 h 3082645"/>
              <a:gd name="connsiteX3-345" fmla="*/ 3466261 w 3490661"/>
              <a:gd name="connsiteY3-346" fmla="*/ 1630209 h 3082645"/>
              <a:gd name="connsiteX4-347" fmla="*/ 3466254 w 3490661"/>
              <a:gd name="connsiteY4-348" fmla="*/ 1452423 h 3082645"/>
              <a:gd name="connsiteX5-349" fmla="*/ 2679021 w 3490661"/>
              <a:gd name="connsiteY5-350" fmla="*/ 88887 h 3082645"/>
              <a:gd name="connsiteX6-351" fmla="*/ 2525051 w 3490661"/>
              <a:gd name="connsiteY6-352" fmla="*/ 0 h 3082645"/>
              <a:gd name="connsiteX7-353" fmla="*/ 950576 w 3490661"/>
              <a:gd name="connsiteY7-354" fmla="*/ 0 h 3082645"/>
              <a:gd name="connsiteX8-355" fmla="*/ 796623 w 3490661"/>
              <a:gd name="connsiteY8-356" fmla="*/ 88900 h 3082645"/>
              <a:gd name="connsiteX9-357" fmla="*/ 9390 w 3490661"/>
              <a:gd name="connsiteY9-358" fmla="*/ 1452436 h 3082645"/>
              <a:gd name="connsiteX10-359" fmla="*/ 9398 w 3490661"/>
              <a:gd name="connsiteY10-360" fmla="*/ 1630223 h 3082645"/>
              <a:gd name="connsiteX11-361" fmla="*/ 796631 w 3490661"/>
              <a:gd name="connsiteY11-362" fmla="*/ 2993759 h 3082645"/>
              <a:gd name="connsiteX12-363" fmla="*/ 950601 w 3490661"/>
              <a:gd name="connsiteY12-364" fmla="*/ 3082645 h 3082645"/>
              <a:gd name="connsiteX0-365" fmla="*/ 950601 w 3490661"/>
              <a:gd name="connsiteY0-366" fmla="*/ 3082645 h 3082645"/>
              <a:gd name="connsiteX1-367" fmla="*/ 2525075 w 3490661"/>
              <a:gd name="connsiteY1-368" fmla="*/ 3082645 h 3082645"/>
              <a:gd name="connsiteX2-369" fmla="*/ 2679028 w 3490661"/>
              <a:gd name="connsiteY2-370" fmla="*/ 2993745 h 3082645"/>
              <a:gd name="connsiteX3-371" fmla="*/ 3466261 w 3490661"/>
              <a:gd name="connsiteY3-372" fmla="*/ 1630209 h 3082645"/>
              <a:gd name="connsiteX4-373" fmla="*/ 3466254 w 3490661"/>
              <a:gd name="connsiteY4-374" fmla="*/ 1452423 h 3082645"/>
              <a:gd name="connsiteX5-375" fmla="*/ 2679021 w 3490661"/>
              <a:gd name="connsiteY5-376" fmla="*/ 88887 h 3082645"/>
              <a:gd name="connsiteX6-377" fmla="*/ 2525051 w 3490661"/>
              <a:gd name="connsiteY6-378" fmla="*/ 0 h 3082645"/>
              <a:gd name="connsiteX7-379" fmla="*/ 950576 w 3490661"/>
              <a:gd name="connsiteY7-380" fmla="*/ 0 h 3082645"/>
              <a:gd name="connsiteX8-381" fmla="*/ 796623 w 3490661"/>
              <a:gd name="connsiteY8-382" fmla="*/ 88900 h 3082645"/>
              <a:gd name="connsiteX9-383" fmla="*/ 9390 w 3490661"/>
              <a:gd name="connsiteY9-384" fmla="*/ 1452436 h 3082645"/>
              <a:gd name="connsiteX10-385" fmla="*/ 9398 w 3490661"/>
              <a:gd name="connsiteY10-386" fmla="*/ 1630223 h 3082645"/>
              <a:gd name="connsiteX11-387" fmla="*/ 796631 w 3490661"/>
              <a:gd name="connsiteY11-388" fmla="*/ 2993759 h 3082645"/>
              <a:gd name="connsiteX12-389" fmla="*/ 950601 w 3490661"/>
              <a:gd name="connsiteY12-390" fmla="*/ 3082645 h 3082645"/>
              <a:gd name="connsiteX0-391" fmla="*/ 950601 w 3490661"/>
              <a:gd name="connsiteY0-392" fmla="*/ 3082645 h 3082645"/>
              <a:gd name="connsiteX1-393" fmla="*/ 2525075 w 3490661"/>
              <a:gd name="connsiteY1-394" fmla="*/ 3082645 h 3082645"/>
              <a:gd name="connsiteX2-395" fmla="*/ 2679028 w 3490661"/>
              <a:gd name="connsiteY2-396" fmla="*/ 2993745 h 3082645"/>
              <a:gd name="connsiteX3-397" fmla="*/ 3466261 w 3490661"/>
              <a:gd name="connsiteY3-398" fmla="*/ 1630209 h 3082645"/>
              <a:gd name="connsiteX4-399" fmla="*/ 3466254 w 3490661"/>
              <a:gd name="connsiteY4-400" fmla="*/ 1452423 h 3082645"/>
              <a:gd name="connsiteX5-401" fmla="*/ 2679021 w 3490661"/>
              <a:gd name="connsiteY5-402" fmla="*/ 88887 h 3082645"/>
              <a:gd name="connsiteX6-403" fmla="*/ 2525051 w 3490661"/>
              <a:gd name="connsiteY6-404" fmla="*/ 0 h 3082645"/>
              <a:gd name="connsiteX7-405" fmla="*/ 950576 w 3490661"/>
              <a:gd name="connsiteY7-406" fmla="*/ 0 h 3082645"/>
              <a:gd name="connsiteX8-407" fmla="*/ 796623 w 3490661"/>
              <a:gd name="connsiteY8-408" fmla="*/ 88900 h 3082645"/>
              <a:gd name="connsiteX9-409" fmla="*/ 9390 w 3490661"/>
              <a:gd name="connsiteY9-410" fmla="*/ 1452436 h 3082645"/>
              <a:gd name="connsiteX10-411" fmla="*/ 9398 w 3490661"/>
              <a:gd name="connsiteY10-412" fmla="*/ 1630223 h 3082645"/>
              <a:gd name="connsiteX11-413" fmla="*/ 796631 w 3490661"/>
              <a:gd name="connsiteY11-414" fmla="*/ 2993759 h 3082645"/>
              <a:gd name="connsiteX12-415" fmla="*/ 950601 w 3490661"/>
              <a:gd name="connsiteY12-416" fmla="*/ 3082645 h 3082645"/>
              <a:gd name="connsiteX0-417" fmla="*/ 950601 w 3490661"/>
              <a:gd name="connsiteY0-418" fmla="*/ 3082645 h 3082645"/>
              <a:gd name="connsiteX1-419" fmla="*/ 2525075 w 3490661"/>
              <a:gd name="connsiteY1-420" fmla="*/ 3082645 h 3082645"/>
              <a:gd name="connsiteX2-421" fmla="*/ 2679028 w 3490661"/>
              <a:gd name="connsiteY2-422" fmla="*/ 2993745 h 3082645"/>
              <a:gd name="connsiteX3-423" fmla="*/ 3466261 w 3490661"/>
              <a:gd name="connsiteY3-424" fmla="*/ 1630209 h 3082645"/>
              <a:gd name="connsiteX4-425" fmla="*/ 3466254 w 3490661"/>
              <a:gd name="connsiteY4-426" fmla="*/ 1452423 h 3082645"/>
              <a:gd name="connsiteX5-427" fmla="*/ 2679021 w 3490661"/>
              <a:gd name="connsiteY5-428" fmla="*/ 88887 h 3082645"/>
              <a:gd name="connsiteX6-429" fmla="*/ 2525051 w 3490661"/>
              <a:gd name="connsiteY6-430" fmla="*/ 0 h 3082645"/>
              <a:gd name="connsiteX7-431" fmla="*/ 950576 w 3490661"/>
              <a:gd name="connsiteY7-432" fmla="*/ 0 h 3082645"/>
              <a:gd name="connsiteX8-433" fmla="*/ 796623 w 3490661"/>
              <a:gd name="connsiteY8-434" fmla="*/ 88900 h 3082645"/>
              <a:gd name="connsiteX9-435" fmla="*/ 9390 w 3490661"/>
              <a:gd name="connsiteY9-436" fmla="*/ 1452436 h 3082645"/>
              <a:gd name="connsiteX10-437" fmla="*/ 9398 w 3490661"/>
              <a:gd name="connsiteY10-438" fmla="*/ 1630223 h 3082645"/>
              <a:gd name="connsiteX11-439" fmla="*/ 796631 w 3490661"/>
              <a:gd name="connsiteY11-440" fmla="*/ 2993759 h 3082645"/>
              <a:gd name="connsiteX12-441" fmla="*/ 950601 w 3490661"/>
              <a:gd name="connsiteY12-442" fmla="*/ 3082645 h 3082645"/>
              <a:gd name="connsiteX0-443" fmla="*/ 950603 w 3490663"/>
              <a:gd name="connsiteY0-444" fmla="*/ 3082645 h 3082645"/>
              <a:gd name="connsiteX1-445" fmla="*/ 2525077 w 3490663"/>
              <a:gd name="connsiteY1-446" fmla="*/ 3082645 h 3082645"/>
              <a:gd name="connsiteX2-447" fmla="*/ 2679030 w 3490663"/>
              <a:gd name="connsiteY2-448" fmla="*/ 2993745 h 3082645"/>
              <a:gd name="connsiteX3-449" fmla="*/ 3466263 w 3490663"/>
              <a:gd name="connsiteY3-450" fmla="*/ 1630209 h 3082645"/>
              <a:gd name="connsiteX4-451" fmla="*/ 3466256 w 3490663"/>
              <a:gd name="connsiteY4-452" fmla="*/ 1452423 h 3082645"/>
              <a:gd name="connsiteX5-453" fmla="*/ 2679023 w 3490663"/>
              <a:gd name="connsiteY5-454" fmla="*/ 88887 h 3082645"/>
              <a:gd name="connsiteX6-455" fmla="*/ 2525053 w 3490663"/>
              <a:gd name="connsiteY6-456" fmla="*/ 0 h 3082645"/>
              <a:gd name="connsiteX7-457" fmla="*/ 950578 w 3490663"/>
              <a:gd name="connsiteY7-458" fmla="*/ 0 h 3082645"/>
              <a:gd name="connsiteX8-459" fmla="*/ 796625 w 3490663"/>
              <a:gd name="connsiteY8-460" fmla="*/ 88900 h 3082645"/>
              <a:gd name="connsiteX9-461" fmla="*/ 9392 w 3490663"/>
              <a:gd name="connsiteY9-462" fmla="*/ 1452436 h 3082645"/>
              <a:gd name="connsiteX10-463" fmla="*/ 9400 w 3490663"/>
              <a:gd name="connsiteY10-464" fmla="*/ 1630223 h 3082645"/>
              <a:gd name="connsiteX11-465" fmla="*/ 796633 w 3490663"/>
              <a:gd name="connsiteY11-466" fmla="*/ 2993759 h 3082645"/>
              <a:gd name="connsiteX12-467" fmla="*/ 950603 w 3490663"/>
              <a:gd name="connsiteY12-468" fmla="*/ 3082645 h 3082645"/>
              <a:gd name="connsiteX0-469" fmla="*/ 965611 w 3505671"/>
              <a:gd name="connsiteY0-470" fmla="*/ 3082645 h 3082645"/>
              <a:gd name="connsiteX1-471" fmla="*/ 2540085 w 3505671"/>
              <a:gd name="connsiteY1-472" fmla="*/ 3082645 h 3082645"/>
              <a:gd name="connsiteX2-473" fmla="*/ 2694038 w 3505671"/>
              <a:gd name="connsiteY2-474" fmla="*/ 2993745 h 3082645"/>
              <a:gd name="connsiteX3-475" fmla="*/ 3481271 w 3505671"/>
              <a:gd name="connsiteY3-476" fmla="*/ 1630209 h 3082645"/>
              <a:gd name="connsiteX4-477" fmla="*/ 3481264 w 3505671"/>
              <a:gd name="connsiteY4-478" fmla="*/ 1452423 h 3082645"/>
              <a:gd name="connsiteX5-479" fmla="*/ 2694031 w 3505671"/>
              <a:gd name="connsiteY5-480" fmla="*/ 88887 h 3082645"/>
              <a:gd name="connsiteX6-481" fmla="*/ 2540061 w 3505671"/>
              <a:gd name="connsiteY6-482" fmla="*/ 0 h 3082645"/>
              <a:gd name="connsiteX7-483" fmla="*/ 965586 w 3505671"/>
              <a:gd name="connsiteY7-484" fmla="*/ 0 h 3082645"/>
              <a:gd name="connsiteX8-485" fmla="*/ 811633 w 3505671"/>
              <a:gd name="connsiteY8-486" fmla="*/ 88900 h 3082645"/>
              <a:gd name="connsiteX9-487" fmla="*/ 24400 w 3505671"/>
              <a:gd name="connsiteY9-488" fmla="*/ 1452436 h 3082645"/>
              <a:gd name="connsiteX10-489" fmla="*/ 24408 w 3505671"/>
              <a:gd name="connsiteY10-490" fmla="*/ 1630223 h 3082645"/>
              <a:gd name="connsiteX11-491" fmla="*/ 811641 w 3505671"/>
              <a:gd name="connsiteY11-492" fmla="*/ 2993759 h 3082645"/>
              <a:gd name="connsiteX12-493" fmla="*/ 965611 w 3505671"/>
              <a:gd name="connsiteY12-494" fmla="*/ 3082645 h 3082645"/>
              <a:gd name="connsiteX0-495" fmla="*/ 965611 w 3505671"/>
              <a:gd name="connsiteY0-496" fmla="*/ 3082645 h 3082645"/>
              <a:gd name="connsiteX1-497" fmla="*/ 2540085 w 3505671"/>
              <a:gd name="connsiteY1-498" fmla="*/ 3082645 h 3082645"/>
              <a:gd name="connsiteX2-499" fmla="*/ 2694038 w 3505671"/>
              <a:gd name="connsiteY2-500" fmla="*/ 2993745 h 3082645"/>
              <a:gd name="connsiteX3-501" fmla="*/ 3481271 w 3505671"/>
              <a:gd name="connsiteY3-502" fmla="*/ 1630209 h 3082645"/>
              <a:gd name="connsiteX4-503" fmla="*/ 3481264 w 3505671"/>
              <a:gd name="connsiteY4-504" fmla="*/ 1452423 h 3082645"/>
              <a:gd name="connsiteX5-505" fmla="*/ 2694031 w 3505671"/>
              <a:gd name="connsiteY5-506" fmla="*/ 88887 h 3082645"/>
              <a:gd name="connsiteX6-507" fmla="*/ 2540061 w 3505671"/>
              <a:gd name="connsiteY6-508" fmla="*/ 0 h 3082645"/>
              <a:gd name="connsiteX7-509" fmla="*/ 965586 w 3505671"/>
              <a:gd name="connsiteY7-510" fmla="*/ 0 h 3082645"/>
              <a:gd name="connsiteX8-511" fmla="*/ 811633 w 3505671"/>
              <a:gd name="connsiteY8-512" fmla="*/ 88900 h 3082645"/>
              <a:gd name="connsiteX9-513" fmla="*/ 24400 w 3505671"/>
              <a:gd name="connsiteY9-514" fmla="*/ 1452436 h 3082645"/>
              <a:gd name="connsiteX10-515" fmla="*/ 24408 w 3505671"/>
              <a:gd name="connsiteY10-516" fmla="*/ 1630223 h 3082645"/>
              <a:gd name="connsiteX11-517" fmla="*/ 811641 w 3505671"/>
              <a:gd name="connsiteY11-518" fmla="*/ 2993759 h 3082645"/>
              <a:gd name="connsiteX12-519" fmla="*/ 965611 w 3505671"/>
              <a:gd name="connsiteY12-520" fmla="*/ 3082645 h 3082645"/>
              <a:gd name="connsiteX0-521" fmla="*/ 965611 w 3505671"/>
              <a:gd name="connsiteY0-522" fmla="*/ 3082645 h 3082645"/>
              <a:gd name="connsiteX1-523" fmla="*/ 2540085 w 3505671"/>
              <a:gd name="connsiteY1-524" fmla="*/ 3082645 h 3082645"/>
              <a:gd name="connsiteX2-525" fmla="*/ 2694038 w 3505671"/>
              <a:gd name="connsiteY2-526" fmla="*/ 2993745 h 3082645"/>
              <a:gd name="connsiteX3-527" fmla="*/ 3481271 w 3505671"/>
              <a:gd name="connsiteY3-528" fmla="*/ 1630209 h 3082645"/>
              <a:gd name="connsiteX4-529" fmla="*/ 3481264 w 3505671"/>
              <a:gd name="connsiteY4-530" fmla="*/ 1452423 h 3082645"/>
              <a:gd name="connsiteX5-531" fmla="*/ 2694031 w 3505671"/>
              <a:gd name="connsiteY5-532" fmla="*/ 88887 h 3082645"/>
              <a:gd name="connsiteX6-533" fmla="*/ 2540061 w 3505671"/>
              <a:gd name="connsiteY6-534" fmla="*/ 0 h 3082645"/>
              <a:gd name="connsiteX7-535" fmla="*/ 965586 w 3505671"/>
              <a:gd name="connsiteY7-536" fmla="*/ 0 h 3082645"/>
              <a:gd name="connsiteX8-537" fmla="*/ 811633 w 3505671"/>
              <a:gd name="connsiteY8-538" fmla="*/ 88900 h 3082645"/>
              <a:gd name="connsiteX9-539" fmla="*/ 24400 w 3505671"/>
              <a:gd name="connsiteY9-540" fmla="*/ 1452436 h 3082645"/>
              <a:gd name="connsiteX10-541" fmla="*/ 24408 w 3505671"/>
              <a:gd name="connsiteY10-542" fmla="*/ 1630223 h 3082645"/>
              <a:gd name="connsiteX11-543" fmla="*/ 811641 w 3505671"/>
              <a:gd name="connsiteY11-544" fmla="*/ 2993759 h 3082645"/>
              <a:gd name="connsiteX12-545" fmla="*/ 965611 w 3505671"/>
              <a:gd name="connsiteY12-546" fmla="*/ 3082645 h 3082645"/>
              <a:gd name="connsiteX0-547" fmla="*/ 965611 w 3505671"/>
              <a:gd name="connsiteY0-548" fmla="*/ 3082645 h 3082645"/>
              <a:gd name="connsiteX1-549" fmla="*/ 2540085 w 3505671"/>
              <a:gd name="connsiteY1-550" fmla="*/ 3082645 h 3082645"/>
              <a:gd name="connsiteX2-551" fmla="*/ 2694038 w 3505671"/>
              <a:gd name="connsiteY2-552" fmla="*/ 2993745 h 3082645"/>
              <a:gd name="connsiteX3-553" fmla="*/ 3481271 w 3505671"/>
              <a:gd name="connsiteY3-554" fmla="*/ 1630209 h 3082645"/>
              <a:gd name="connsiteX4-555" fmla="*/ 3481264 w 3505671"/>
              <a:gd name="connsiteY4-556" fmla="*/ 1452423 h 3082645"/>
              <a:gd name="connsiteX5-557" fmla="*/ 2694031 w 3505671"/>
              <a:gd name="connsiteY5-558" fmla="*/ 88887 h 3082645"/>
              <a:gd name="connsiteX6-559" fmla="*/ 2540061 w 3505671"/>
              <a:gd name="connsiteY6-560" fmla="*/ 0 h 3082645"/>
              <a:gd name="connsiteX7-561" fmla="*/ 965586 w 3505671"/>
              <a:gd name="connsiteY7-562" fmla="*/ 0 h 3082645"/>
              <a:gd name="connsiteX8-563" fmla="*/ 811633 w 3505671"/>
              <a:gd name="connsiteY8-564" fmla="*/ 88900 h 3082645"/>
              <a:gd name="connsiteX9-565" fmla="*/ 24400 w 3505671"/>
              <a:gd name="connsiteY9-566" fmla="*/ 1452436 h 3082645"/>
              <a:gd name="connsiteX10-567" fmla="*/ 24408 w 3505671"/>
              <a:gd name="connsiteY10-568" fmla="*/ 1630223 h 3082645"/>
              <a:gd name="connsiteX11-569" fmla="*/ 811641 w 3505671"/>
              <a:gd name="connsiteY11-570" fmla="*/ 2993759 h 3082645"/>
              <a:gd name="connsiteX12-571" fmla="*/ 965611 w 3505671"/>
              <a:gd name="connsiteY12-572" fmla="*/ 3082645 h 30826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3505671" h="3082645">
                <a:moveTo>
                  <a:pt x="965611" y="3082645"/>
                </a:moveTo>
                <a:cubicBezTo>
                  <a:pt x="1030690" y="3082645"/>
                  <a:pt x="2475006" y="3082646"/>
                  <a:pt x="2540085" y="3082645"/>
                </a:cubicBezTo>
                <a:cubicBezTo>
                  <a:pt x="2605164" y="3082646"/>
                  <a:pt x="2661499" y="3050107"/>
                  <a:pt x="2694038" y="2993745"/>
                </a:cubicBezTo>
                <a:cubicBezTo>
                  <a:pt x="2726578" y="2937386"/>
                  <a:pt x="3448731" y="1686570"/>
                  <a:pt x="3481271" y="1630209"/>
                </a:cubicBezTo>
                <a:cubicBezTo>
                  <a:pt x="3513810" y="1573850"/>
                  <a:pt x="3513803" y="1508784"/>
                  <a:pt x="3481264" y="1452423"/>
                </a:cubicBezTo>
                <a:cubicBezTo>
                  <a:pt x="3448724" y="1396064"/>
                  <a:pt x="2726570" y="145248"/>
                  <a:pt x="2694031" y="88887"/>
                </a:cubicBezTo>
                <a:cubicBezTo>
                  <a:pt x="2661492" y="32528"/>
                  <a:pt x="2605139" y="1"/>
                  <a:pt x="2540061" y="0"/>
                </a:cubicBezTo>
                <a:cubicBezTo>
                  <a:pt x="2474982" y="1"/>
                  <a:pt x="1030665" y="1"/>
                  <a:pt x="965586" y="0"/>
                </a:cubicBezTo>
                <a:cubicBezTo>
                  <a:pt x="900507" y="1"/>
                  <a:pt x="844173" y="32540"/>
                  <a:pt x="811633" y="88900"/>
                </a:cubicBezTo>
                <a:cubicBezTo>
                  <a:pt x="779094" y="145261"/>
                  <a:pt x="56940" y="1396077"/>
                  <a:pt x="24400" y="1452436"/>
                </a:cubicBezTo>
                <a:cubicBezTo>
                  <a:pt x="-8139" y="1508797"/>
                  <a:pt x="-8132" y="1573863"/>
                  <a:pt x="24408" y="1630223"/>
                </a:cubicBezTo>
                <a:cubicBezTo>
                  <a:pt x="56947" y="1686584"/>
                  <a:pt x="779101" y="2937400"/>
                  <a:pt x="811641" y="2993759"/>
                </a:cubicBezTo>
                <a:cubicBezTo>
                  <a:pt x="844180" y="3050120"/>
                  <a:pt x="900532" y="3082645"/>
                  <a:pt x="965611" y="3082645"/>
                </a:cubicBezTo>
                <a:close/>
              </a:path>
            </a:pathLst>
          </a:cu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a:solidFill>
                <a:schemeClr val="lt1"/>
              </a:solidFill>
            </a:endParaRPr>
          </a:p>
        </p:txBody>
      </p:sp>
      <p:sp>
        <p:nvSpPr>
          <p:cNvPr id="11" name="任意多边形: 形状 14296"/>
          <p:cNvSpPr/>
          <p:nvPr>
            <p:custDataLst>
              <p:tags r:id="rId6"/>
            </p:custDataLst>
          </p:nvPr>
        </p:nvSpPr>
        <p:spPr>
          <a:xfrm rot="1800000">
            <a:off x="8092123" y="2912110"/>
            <a:ext cx="400050" cy="337185"/>
          </a:xfrm>
          <a:custGeom>
            <a:avLst/>
            <a:gdLst>
              <a:gd name="connsiteX0" fmla="*/ 950601 w 3475650"/>
              <a:gd name="connsiteY0" fmla="*/ 3082645 h 3082645"/>
              <a:gd name="connsiteX1" fmla="*/ 2525075 w 3475650"/>
              <a:gd name="connsiteY1" fmla="*/ 3082645 h 3082645"/>
              <a:gd name="connsiteX2" fmla="*/ 2679028 w 3475650"/>
              <a:gd name="connsiteY2" fmla="*/ 2993745 h 3082645"/>
              <a:gd name="connsiteX3" fmla="*/ 3466261 w 3475650"/>
              <a:gd name="connsiteY3" fmla="*/ 1630209 h 3082645"/>
              <a:gd name="connsiteX4" fmla="*/ 3466254 w 3475650"/>
              <a:gd name="connsiteY4" fmla="*/ 1452423 h 3082645"/>
              <a:gd name="connsiteX5" fmla="*/ 2679021 w 3475650"/>
              <a:gd name="connsiteY5" fmla="*/ 88887 h 3082645"/>
              <a:gd name="connsiteX6" fmla="*/ 2525051 w 3475650"/>
              <a:gd name="connsiteY6" fmla="*/ 0 h 3082645"/>
              <a:gd name="connsiteX7" fmla="*/ 950576 w 3475650"/>
              <a:gd name="connsiteY7" fmla="*/ 0 h 3082645"/>
              <a:gd name="connsiteX8" fmla="*/ 796623 w 3475650"/>
              <a:gd name="connsiteY8" fmla="*/ 88900 h 3082645"/>
              <a:gd name="connsiteX9" fmla="*/ 9390 w 3475650"/>
              <a:gd name="connsiteY9" fmla="*/ 1452436 h 3082645"/>
              <a:gd name="connsiteX10" fmla="*/ 9398 w 3475650"/>
              <a:gd name="connsiteY10" fmla="*/ 1630223 h 3082645"/>
              <a:gd name="connsiteX11" fmla="*/ 796631 w 3475650"/>
              <a:gd name="connsiteY11" fmla="*/ 2993759 h 3082645"/>
              <a:gd name="connsiteX12" fmla="*/ 950601 w 3475650"/>
              <a:gd name="connsiteY12" fmla="*/ 3082645 h 3082645"/>
              <a:gd name="connsiteX0-1" fmla="*/ 950601 w 3475650"/>
              <a:gd name="connsiteY0-2" fmla="*/ 3082645 h 3082645"/>
              <a:gd name="connsiteX1-3" fmla="*/ 2525075 w 3475650"/>
              <a:gd name="connsiteY1-4" fmla="*/ 3082645 h 3082645"/>
              <a:gd name="connsiteX2-5" fmla="*/ 2679028 w 3475650"/>
              <a:gd name="connsiteY2-6" fmla="*/ 2993745 h 3082645"/>
              <a:gd name="connsiteX3-7" fmla="*/ 3466261 w 3475650"/>
              <a:gd name="connsiteY3-8" fmla="*/ 1630209 h 3082645"/>
              <a:gd name="connsiteX4-9" fmla="*/ 3466254 w 3475650"/>
              <a:gd name="connsiteY4-10" fmla="*/ 1452423 h 3082645"/>
              <a:gd name="connsiteX5-11" fmla="*/ 2679021 w 3475650"/>
              <a:gd name="connsiteY5-12" fmla="*/ 88887 h 3082645"/>
              <a:gd name="connsiteX6-13" fmla="*/ 2525051 w 3475650"/>
              <a:gd name="connsiteY6-14" fmla="*/ 0 h 3082645"/>
              <a:gd name="connsiteX7-15" fmla="*/ 950576 w 3475650"/>
              <a:gd name="connsiteY7-16" fmla="*/ 0 h 3082645"/>
              <a:gd name="connsiteX8-17" fmla="*/ 796623 w 3475650"/>
              <a:gd name="connsiteY8-18" fmla="*/ 88900 h 3082645"/>
              <a:gd name="connsiteX9-19" fmla="*/ 9390 w 3475650"/>
              <a:gd name="connsiteY9-20" fmla="*/ 1452436 h 3082645"/>
              <a:gd name="connsiteX10-21" fmla="*/ 9398 w 3475650"/>
              <a:gd name="connsiteY10-22" fmla="*/ 1630223 h 3082645"/>
              <a:gd name="connsiteX11-23" fmla="*/ 796631 w 3475650"/>
              <a:gd name="connsiteY11-24" fmla="*/ 2993759 h 3082645"/>
              <a:gd name="connsiteX12-25" fmla="*/ 950601 w 3475650"/>
              <a:gd name="connsiteY12-26" fmla="*/ 3082645 h 3082645"/>
              <a:gd name="connsiteX0-27" fmla="*/ 950601 w 3475650"/>
              <a:gd name="connsiteY0-28" fmla="*/ 3082645 h 3082645"/>
              <a:gd name="connsiteX1-29" fmla="*/ 2525075 w 3475650"/>
              <a:gd name="connsiteY1-30" fmla="*/ 3082645 h 3082645"/>
              <a:gd name="connsiteX2-31" fmla="*/ 2679028 w 3475650"/>
              <a:gd name="connsiteY2-32" fmla="*/ 2993745 h 3082645"/>
              <a:gd name="connsiteX3-33" fmla="*/ 3466261 w 3475650"/>
              <a:gd name="connsiteY3-34" fmla="*/ 1630209 h 3082645"/>
              <a:gd name="connsiteX4-35" fmla="*/ 3466254 w 3475650"/>
              <a:gd name="connsiteY4-36" fmla="*/ 1452423 h 3082645"/>
              <a:gd name="connsiteX5-37" fmla="*/ 2679021 w 3475650"/>
              <a:gd name="connsiteY5-38" fmla="*/ 88887 h 3082645"/>
              <a:gd name="connsiteX6-39" fmla="*/ 2525051 w 3475650"/>
              <a:gd name="connsiteY6-40" fmla="*/ 0 h 3082645"/>
              <a:gd name="connsiteX7-41" fmla="*/ 950576 w 3475650"/>
              <a:gd name="connsiteY7-42" fmla="*/ 0 h 3082645"/>
              <a:gd name="connsiteX8-43" fmla="*/ 796623 w 3475650"/>
              <a:gd name="connsiteY8-44" fmla="*/ 88900 h 3082645"/>
              <a:gd name="connsiteX9-45" fmla="*/ 9390 w 3475650"/>
              <a:gd name="connsiteY9-46" fmla="*/ 1452436 h 3082645"/>
              <a:gd name="connsiteX10-47" fmla="*/ 9398 w 3475650"/>
              <a:gd name="connsiteY10-48" fmla="*/ 1630223 h 3082645"/>
              <a:gd name="connsiteX11-49" fmla="*/ 796631 w 3475650"/>
              <a:gd name="connsiteY11-50" fmla="*/ 2993759 h 3082645"/>
              <a:gd name="connsiteX12-51" fmla="*/ 950601 w 3475650"/>
              <a:gd name="connsiteY12-52" fmla="*/ 3082645 h 3082645"/>
              <a:gd name="connsiteX0-53" fmla="*/ 950601 w 3475650"/>
              <a:gd name="connsiteY0-54" fmla="*/ 3082645 h 3082645"/>
              <a:gd name="connsiteX1-55" fmla="*/ 2525075 w 3475650"/>
              <a:gd name="connsiteY1-56" fmla="*/ 3082645 h 3082645"/>
              <a:gd name="connsiteX2-57" fmla="*/ 2679028 w 3475650"/>
              <a:gd name="connsiteY2-58" fmla="*/ 2993745 h 3082645"/>
              <a:gd name="connsiteX3-59" fmla="*/ 3466261 w 3475650"/>
              <a:gd name="connsiteY3-60" fmla="*/ 1630209 h 3082645"/>
              <a:gd name="connsiteX4-61" fmla="*/ 3466254 w 3475650"/>
              <a:gd name="connsiteY4-62" fmla="*/ 1452423 h 3082645"/>
              <a:gd name="connsiteX5-63" fmla="*/ 2679021 w 3475650"/>
              <a:gd name="connsiteY5-64" fmla="*/ 88887 h 3082645"/>
              <a:gd name="connsiteX6-65" fmla="*/ 2525051 w 3475650"/>
              <a:gd name="connsiteY6-66" fmla="*/ 0 h 3082645"/>
              <a:gd name="connsiteX7-67" fmla="*/ 950576 w 3475650"/>
              <a:gd name="connsiteY7-68" fmla="*/ 0 h 3082645"/>
              <a:gd name="connsiteX8-69" fmla="*/ 796623 w 3475650"/>
              <a:gd name="connsiteY8-70" fmla="*/ 88900 h 3082645"/>
              <a:gd name="connsiteX9-71" fmla="*/ 9390 w 3475650"/>
              <a:gd name="connsiteY9-72" fmla="*/ 1452436 h 3082645"/>
              <a:gd name="connsiteX10-73" fmla="*/ 9398 w 3475650"/>
              <a:gd name="connsiteY10-74" fmla="*/ 1630223 h 3082645"/>
              <a:gd name="connsiteX11-75" fmla="*/ 796631 w 3475650"/>
              <a:gd name="connsiteY11-76" fmla="*/ 2993759 h 3082645"/>
              <a:gd name="connsiteX12-77" fmla="*/ 950601 w 3475650"/>
              <a:gd name="connsiteY12-78" fmla="*/ 3082645 h 3082645"/>
              <a:gd name="connsiteX0-79" fmla="*/ 950601 w 3475650"/>
              <a:gd name="connsiteY0-80" fmla="*/ 3082645 h 3082645"/>
              <a:gd name="connsiteX1-81" fmla="*/ 2525075 w 3475650"/>
              <a:gd name="connsiteY1-82" fmla="*/ 3082645 h 3082645"/>
              <a:gd name="connsiteX2-83" fmla="*/ 2679028 w 3475650"/>
              <a:gd name="connsiteY2-84" fmla="*/ 2993745 h 3082645"/>
              <a:gd name="connsiteX3-85" fmla="*/ 3466261 w 3475650"/>
              <a:gd name="connsiteY3-86" fmla="*/ 1630209 h 3082645"/>
              <a:gd name="connsiteX4-87" fmla="*/ 3466254 w 3475650"/>
              <a:gd name="connsiteY4-88" fmla="*/ 1452423 h 3082645"/>
              <a:gd name="connsiteX5-89" fmla="*/ 2679021 w 3475650"/>
              <a:gd name="connsiteY5-90" fmla="*/ 88887 h 3082645"/>
              <a:gd name="connsiteX6-91" fmla="*/ 2525051 w 3475650"/>
              <a:gd name="connsiteY6-92" fmla="*/ 0 h 3082645"/>
              <a:gd name="connsiteX7-93" fmla="*/ 950576 w 3475650"/>
              <a:gd name="connsiteY7-94" fmla="*/ 0 h 3082645"/>
              <a:gd name="connsiteX8-95" fmla="*/ 796623 w 3475650"/>
              <a:gd name="connsiteY8-96" fmla="*/ 88900 h 3082645"/>
              <a:gd name="connsiteX9-97" fmla="*/ 9390 w 3475650"/>
              <a:gd name="connsiteY9-98" fmla="*/ 1452436 h 3082645"/>
              <a:gd name="connsiteX10-99" fmla="*/ 9398 w 3475650"/>
              <a:gd name="connsiteY10-100" fmla="*/ 1630223 h 3082645"/>
              <a:gd name="connsiteX11-101" fmla="*/ 796631 w 3475650"/>
              <a:gd name="connsiteY11-102" fmla="*/ 2993759 h 3082645"/>
              <a:gd name="connsiteX12-103" fmla="*/ 950601 w 3475650"/>
              <a:gd name="connsiteY12-104" fmla="*/ 3082645 h 3082645"/>
              <a:gd name="connsiteX0-105" fmla="*/ 950601 w 3475650"/>
              <a:gd name="connsiteY0-106" fmla="*/ 3082645 h 3082645"/>
              <a:gd name="connsiteX1-107" fmla="*/ 2525075 w 3475650"/>
              <a:gd name="connsiteY1-108" fmla="*/ 3082645 h 3082645"/>
              <a:gd name="connsiteX2-109" fmla="*/ 2679028 w 3475650"/>
              <a:gd name="connsiteY2-110" fmla="*/ 2993745 h 3082645"/>
              <a:gd name="connsiteX3-111" fmla="*/ 3466261 w 3475650"/>
              <a:gd name="connsiteY3-112" fmla="*/ 1630209 h 3082645"/>
              <a:gd name="connsiteX4-113" fmla="*/ 3466254 w 3475650"/>
              <a:gd name="connsiteY4-114" fmla="*/ 1452423 h 3082645"/>
              <a:gd name="connsiteX5-115" fmla="*/ 2679021 w 3475650"/>
              <a:gd name="connsiteY5-116" fmla="*/ 88887 h 3082645"/>
              <a:gd name="connsiteX6-117" fmla="*/ 2525051 w 3475650"/>
              <a:gd name="connsiteY6-118" fmla="*/ 0 h 3082645"/>
              <a:gd name="connsiteX7-119" fmla="*/ 950576 w 3475650"/>
              <a:gd name="connsiteY7-120" fmla="*/ 0 h 3082645"/>
              <a:gd name="connsiteX8-121" fmla="*/ 796623 w 3475650"/>
              <a:gd name="connsiteY8-122" fmla="*/ 88900 h 3082645"/>
              <a:gd name="connsiteX9-123" fmla="*/ 9390 w 3475650"/>
              <a:gd name="connsiteY9-124" fmla="*/ 1452436 h 3082645"/>
              <a:gd name="connsiteX10-125" fmla="*/ 9398 w 3475650"/>
              <a:gd name="connsiteY10-126" fmla="*/ 1630223 h 3082645"/>
              <a:gd name="connsiteX11-127" fmla="*/ 796631 w 3475650"/>
              <a:gd name="connsiteY11-128" fmla="*/ 2993759 h 3082645"/>
              <a:gd name="connsiteX12-129" fmla="*/ 950601 w 3475650"/>
              <a:gd name="connsiteY12-130" fmla="*/ 3082645 h 3082645"/>
              <a:gd name="connsiteX0-131" fmla="*/ 950601 w 3475653"/>
              <a:gd name="connsiteY0-132" fmla="*/ 3082645 h 3082645"/>
              <a:gd name="connsiteX1-133" fmla="*/ 2525075 w 3475653"/>
              <a:gd name="connsiteY1-134" fmla="*/ 3082645 h 3082645"/>
              <a:gd name="connsiteX2-135" fmla="*/ 2679028 w 3475653"/>
              <a:gd name="connsiteY2-136" fmla="*/ 2993745 h 3082645"/>
              <a:gd name="connsiteX3-137" fmla="*/ 3466261 w 3475653"/>
              <a:gd name="connsiteY3-138" fmla="*/ 1630209 h 3082645"/>
              <a:gd name="connsiteX4-139" fmla="*/ 3466254 w 3475653"/>
              <a:gd name="connsiteY4-140" fmla="*/ 1452423 h 3082645"/>
              <a:gd name="connsiteX5-141" fmla="*/ 2679021 w 3475653"/>
              <a:gd name="connsiteY5-142" fmla="*/ 88887 h 3082645"/>
              <a:gd name="connsiteX6-143" fmla="*/ 2525051 w 3475653"/>
              <a:gd name="connsiteY6-144" fmla="*/ 0 h 3082645"/>
              <a:gd name="connsiteX7-145" fmla="*/ 950576 w 3475653"/>
              <a:gd name="connsiteY7-146" fmla="*/ 0 h 3082645"/>
              <a:gd name="connsiteX8-147" fmla="*/ 796623 w 3475653"/>
              <a:gd name="connsiteY8-148" fmla="*/ 88900 h 3082645"/>
              <a:gd name="connsiteX9-149" fmla="*/ 9390 w 3475653"/>
              <a:gd name="connsiteY9-150" fmla="*/ 1452436 h 3082645"/>
              <a:gd name="connsiteX10-151" fmla="*/ 9398 w 3475653"/>
              <a:gd name="connsiteY10-152" fmla="*/ 1630223 h 3082645"/>
              <a:gd name="connsiteX11-153" fmla="*/ 796631 w 3475653"/>
              <a:gd name="connsiteY11-154" fmla="*/ 2993759 h 3082645"/>
              <a:gd name="connsiteX12-155" fmla="*/ 950601 w 3475653"/>
              <a:gd name="connsiteY12-156" fmla="*/ 3082645 h 3082645"/>
              <a:gd name="connsiteX0-157" fmla="*/ 950601 w 3490661"/>
              <a:gd name="connsiteY0-158" fmla="*/ 3082645 h 3082645"/>
              <a:gd name="connsiteX1-159" fmla="*/ 2525075 w 3490661"/>
              <a:gd name="connsiteY1-160" fmla="*/ 3082645 h 3082645"/>
              <a:gd name="connsiteX2-161" fmla="*/ 2679028 w 3490661"/>
              <a:gd name="connsiteY2-162" fmla="*/ 2993745 h 3082645"/>
              <a:gd name="connsiteX3-163" fmla="*/ 3466261 w 3490661"/>
              <a:gd name="connsiteY3-164" fmla="*/ 1630209 h 3082645"/>
              <a:gd name="connsiteX4-165" fmla="*/ 3466254 w 3490661"/>
              <a:gd name="connsiteY4-166" fmla="*/ 1452423 h 3082645"/>
              <a:gd name="connsiteX5-167" fmla="*/ 2679021 w 3490661"/>
              <a:gd name="connsiteY5-168" fmla="*/ 88887 h 3082645"/>
              <a:gd name="connsiteX6-169" fmla="*/ 2525051 w 3490661"/>
              <a:gd name="connsiteY6-170" fmla="*/ 0 h 3082645"/>
              <a:gd name="connsiteX7-171" fmla="*/ 950576 w 3490661"/>
              <a:gd name="connsiteY7-172" fmla="*/ 0 h 3082645"/>
              <a:gd name="connsiteX8-173" fmla="*/ 796623 w 3490661"/>
              <a:gd name="connsiteY8-174" fmla="*/ 88900 h 3082645"/>
              <a:gd name="connsiteX9-175" fmla="*/ 9390 w 3490661"/>
              <a:gd name="connsiteY9-176" fmla="*/ 1452436 h 3082645"/>
              <a:gd name="connsiteX10-177" fmla="*/ 9398 w 3490661"/>
              <a:gd name="connsiteY10-178" fmla="*/ 1630223 h 3082645"/>
              <a:gd name="connsiteX11-179" fmla="*/ 796631 w 3490661"/>
              <a:gd name="connsiteY11-180" fmla="*/ 2993759 h 3082645"/>
              <a:gd name="connsiteX12-181" fmla="*/ 950601 w 3490661"/>
              <a:gd name="connsiteY12-182" fmla="*/ 3082645 h 3082645"/>
              <a:gd name="connsiteX0-183" fmla="*/ 950601 w 3490661"/>
              <a:gd name="connsiteY0-184" fmla="*/ 3082645 h 3082645"/>
              <a:gd name="connsiteX1-185" fmla="*/ 2525075 w 3490661"/>
              <a:gd name="connsiteY1-186" fmla="*/ 3082645 h 3082645"/>
              <a:gd name="connsiteX2-187" fmla="*/ 2679028 w 3490661"/>
              <a:gd name="connsiteY2-188" fmla="*/ 2993745 h 3082645"/>
              <a:gd name="connsiteX3-189" fmla="*/ 3466261 w 3490661"/>
              <a:gd name="connsiteY3-190" fmla="*/ 1630209 h 3082645"/>
              <a:gd name="connsiteX4-191" fmla="*/ 3466254 w 3490661"/>
              <a:gd name="connsiteY4-192" fmla="*/ 1452423 h 3082645"/>
              <a:gd name="connsiteX5-193" fmla="*/ 2679021 w 3490661"/>
              <a:gd name="connsiteY5-194" fmla="*/ 88887 h 3082645"/>
              <a:gd name="connsiteX6-195" fmla="*/ 2525051 w 3490661"/>
              <a:gd name="connsiteY6-196" fmla="*/ 0 h 3082645"/>
              <a:gd name="connsiteX7-197" fmla="*/ 950576 w 3490661"/>
              <a:gd name="connsiteY7-198" fmla="*/ 0 h 3082645"/>
              <a:gd name="connsiteX8-199" fmla="*/ 796623 w 3490661"/>
              <a:gd name="connsiteY8-200" fmla="*/ 88900 h 3082645"/>
              <a:gd name="connsiteX9-201" fmla="*/ 9390 w 3490661"/>
              <a:gd name="connsiteY9-202" fmla="*/ 1452436 h 3082645"/>
              <a:gd name="connsiteX10-203" fmla="*/ 9398 w 3490661"/>
              <a:gd name="connsiteY10-204" fmla="*/ 1630223 h 3082645"/>
              <a:gd name="connsiteX11-205" fmla="*/ 796631 w 3490661"/>
              <a:gd name="connsiteY11-206" fmla="*/ 2993759 h 3082645"/>
              <a:gd name="connsiteX12-207" fmla="*/ 950601 w 3490661"/>
              <a:gd name="connsiteY12-208" fmla="*/ 3082645 h 3082645"/>
              <a:gd name="connsiteX0-209" fmla="*/ 950601 w 3490661"/>
              <a:gd name="connsiteY0-210" fmla="*/ 3082645 h 3082645"/>
              <a:gd name="connsiteX1-211" fmla="*/ 2525075 w 3490661"/>
              <a:gd name="connsiteY1-212" fmla="*/ 3082645 h 3082645"/>
              <a:gd name="connsiteX2-213" fmla="*/ 2679028 w 3490661"/>
              <a:gd name="connsiteY2-214" fmla="*/ 2993745 h 3082645"/>
              <a:gd name="connsiteX3-215" fmla="*/ 3466261 w 3490661"/>
              <a:gd name="connsiteY3-216" fmla="*/ 1630209 h 3082645"/>
              <a:gd name="connsiteX4-217" fmla="*/ 3466254 w 3490661"/>
              <a:gd name="connsiteY4-218" fmla="*/ 1452423 h 3082645"/>
              <a:gd name="connsiteX5-219" fmla="*/ 2679021 w 3490661"/>
              <a:gd name="connsiteY5-220" fmla="*/ 88887 h 3082645"/>
              <a:gd name="connsiteX6-221" fmla="*/ 2525051 w 3490661"/>
              <a:gd name="connsiteY6-222" fmla="*/ 0 h 3082645"/>
              <a:gd name="connsiteX7-223" fmla="*/ 950576 w 3490661"/>
              <a:gd name="connsiteY7-224" fmla="*/ 0 h 3082645"/>
              <a:gd name="connsiteX8-225" fmla="*/ 796623 w 3490661"/>
              <a:gd name="connsiteY8-226" fmla="*/ 88900 h 3082645"/>
              <a:gd name="connsiteX9-227" fmla="*/ 9390 w 3490661"/>
              <a:gd name="connsiteY9-228" fmla="*/ 1452436 h 3082645"/>
              <a:gd name="connsiteX10-229" fmla="*/ 9398 w 3490661"/>
              <a:gd name="connsiteY10-230" fmla="*/ 1630223 h 3082645"/>
              <a:gd name="connsiteX11-231" fmla="*/ 796631 w 3490661"/>
              <a:gd name="connsiteY11-232" fmla="*/ 2993759 h 3082645"/>
              <a:gd name="connsiteX12-233" fmla="*/ 950601 w 3490661"/>
              <a:gd name="connsiteY12-234" fmla="*/ 3082645 h 3082645"/>
              <a:gd name="connsiteX0-235" fmla="*/ 950601 w 3490661"/>
              <a:gd name="connsiteY0-236" fmla="*/ 3082645 h 3082645"/>
              <a:gd name="connsiteX1-237" fmla="*/ 2525075 w 3490661"/>
              <a:gd name="connsiteY1-238" fmla="*/ 3082645 h 3082645"/>
              <a:gd name="connsiteX2-239" fmla="*/ 2679028 w 3490661"/>
              <a:gd name="connsiteY2-240" fmla="*/ 2993745 h 3082645"/>
              <a:gd name="connsiteX3-241" fmla="*/ 3466261 w 3490661"/>
              <a:gd name="connsiteY3-242" fmla="*/ 1630209 h 3082645"/>
              <a:gd name="connsiteX4-243" fmla="*/ 3466254 w 3490661"/>
              <a:gd name="connsiteY4-244" fmla="*/ 1452423 h 3082645"/>
              <a:gd name="connsiteX5-245" fmla="*/ 2679021 w 3490661"/>
              <a:gd name="connsiteY5-246" fmla="*/ 88887 h 3082645"/>
              <a:gd name="connsiteX6-247" fmla="*/ 2525051 w 3490661"/>
              <a:gd name="connsiteY6-248" fmla="*/ 0 h 3082645"/>
              <a:gd name="connsiteX7-249" fmla="*/ 950576 w 3490661"/>
              <a:gd name="connsiteY7-250" fmla="*/ 0 h 3082645"/>
              <a:gd name="connsiteX8-251" fmla="*/ 796623 w 3490661"/>
              <a:gd name="connsiteY8-252" fmla="*/ 88900 h 3082645"/>
              <a:gd name="connsiteX9-253" fmla="*/ 9390 w 3490661"/>
              <a:gd name="connsiteY9-254" fmla="*/ 1452436 h 3082645"/>
              <a:gd name="connsiteX10-255" fmla="*/ 9398 w 3490661"/>
              <a:gd name="connsiteY10-256" fmla="*/ 1630223 h 3082645"/>
              <a:gd name="connsiteX11-257" fmla="*/ 796631 w 3490661"/>
              <a:gd name="connsiteY11-258" fmla="*/ 2993759 h 3082645"/>
              <a:gd name="connsiteX12-259" fmla="*/ 950601 w 3490661"/>
              <a:gd name="connsiteY12-260" fmla="*/ 3082645 h 3082645"/>
              <a:gd name="connsiteX0-261" fmla="*/ 950601 w 3490661"/>
              <a:gd name="connsiteY0-262" fmla="*/ 3082645 h 3082645"/>
              <a:gd name="connsiteX1-263" fmla="*/ 2525075 w 3490661"/>
              <a:gd name="connsiteY1-264" fmla="*/ 3082645 h 3082645"/>
              <a:gd name="connsiteX2-265" fmla="*/ 2679028 w 3490661"/>
              <a:gd name="connsiteY2-266" fmla="*/ 2993745 h 3082645"/>
              <a:gd name="connsiteX3-267" fmla="*/ 3466261 w 3490661"/>
              <a:gd name="connsiteY3-268" fmla="*/ 1630209 h 3082645"/>
              <a:gd name="connsiteX4-269" fmla="*/ 3466254 w 3490661"/>
              <a:gd name="connsiteY4-270" fmla="*/ 1452423 h 3082645"/>
              <a:gd name="connsiteX5-271" fmla="*/ 2679021 w 3490661"/>
              <a:gd name="connsiteY5-272" fmla="*/ 88887 h 3082645"/>
              <a:gd name="connsiteX6-273" fmla="*/ 2525051 w 3490661"/>
              <a:gd name="connsiteY6-274" fmla="*/ 0 h 3082645"/>
              <a:gd name="connsiteX7-275" fmla="*/ 950576 w 3490661"/>
              <a:gd name="connsiteY7-276" fmla="*/ 0 h 3082645"/>
              <a:gd name="connsiteX8-277" fmla="*/ 796623 w 3490661"/>
              <a:gd name="connsiteY8-278" fmla="*/ 88900 h 3082645"/>
              <a:gd name="connsiteX9-279" fmla="*/ 9390 w 3490661"/>
              <a:gd name="connsiteY9-280" fmla="*/ 1452436 h 3082645"/>
              <a:gd name="connsiteX10-281" fmla="*/ 9398 w 3490661"/>
              <a:gd name="connsiteY10-282" fmla="*/ 1630223 h 3082645"/>
              <a:gd name="connsiteX11-283" fmla="*/ 796631 w 3490661"/>
              <a:gd name="connsiteY11-284" fmla="*/ 2993759 h 3082645"/>
              <a:gd name="connsiteX12-285" fmla="*/ 950601 w 3490661"/>
              <a:gd name="connsiteY12-286" fmla="*/ 3082645 h 3082645"/>
              <a:gd name="connsiteX0-287" fmla="*/ 950601 w 3490661"/>
              <a:gd name="connsiteY0-288" fmla="*/ 3082645 h 3082645"/>
              <a:gd name="connsiteX1-289" fmla="*/ 2525075 w 3490661"/>
              <a:gd name="connsiteY1-290" fmla="*/ 3082645 h 3082645"/>
              <a:gd name="connsiteX2-291" fmla="*/ 2679028 w 3490661"/>
              <a:gd name="connsiteY2-292" fmla="*/ 2993745 h 3082645"/>
              <a:gd name="connsiteX3-293" fmla="*/ 3466261 w 3490661"/>
              <a:gd name="connsiteY3-294" fmla="*/ 1630209 h 3082645"/>
              <a:gd name="connsiteX4-295" fmla="*/ 3466254 w 3490661"/>
              <a:gd name="connsiteY4-296" fmla="*/ 1452423 h 3082645"/>
              <a:gd name="connsiteX5-297" fmla="*/ 2679021 w 3490661"/>
              <a:gd name="connsiteY5-298" fmla="*/ 88887 h 3082645"/>
              <a:gd name="connsiteX6-299" fmla="*/ 2525051 w 3490661"/>
              <a:gd name="connsiteY6-300" fmla="*/ 0 h 3082645"/>
              <a:gd name="connsiteX7-301" fmla="*/ 950576 w 3490661"/>
              <a:gd name="connsiteY7-302" fmla="*/ 0 h 3082645"/>
              <a:gd name="connsiteX8-303" fmla="*/ 796623 w 3490661"/>
              <a:gd name="connsiteY8-304" fmla="*/ 88900 h 3082645"/>
              <a:gd name="connsiteX9-305" fmla="*/ 9390 w 3490661"/>
              <a:gd name="connsiteY9-306" fmla="*/ 1452436 h 3082645"/>
              <a:gd name="connsiteX10-307" fmla="*/ 9398 w 3490661"/>
              <a:gd name="connsiteY10-308" fmla="*/ 1630223 h 3082645"/>
              <a:gd name="connsiteX11-309" fmla="*/ 796631 w 3490661"/>
              <a:gd name="connsiteY11-310" fmla="*/ 2993759 h 3082645"/>
              <a:gd name="connsiteX12-311" fmla="*/ 950601 w 3490661"/>
              <a:gd name="connsiteY12-312" fmla="*/ 3082645 h 3082645"/>
              <a:gd name="connsiteX0-313" fmla="*/ 950601 w 3490661"/>
              <a:gd name="connsiteY0-314" fmla="*/ 3082645 h 3082645"/>
              <a:gd name="connsiteX1-315" fmla="*/ 2525075 w 3490661"/>
              <a:gd name="connsiteY1-316" fmla="*/ 3082645 h 3082645"/>
              <a:gd name="connsiteX2-317" fmla="*/ 2679028 w 3490661"/>
              <a:gd name="connsiteY2-318" fmla="*/ 2993745 h 3082645"/>
              <a:gd name="connsiteX3-319" fmla="*/ 3466261 w 3490661"/>
              <a:gd name="connsiteY3-320" fmla="*/ 1630209 h 3082645"/>
              <a:gd name="connsiteX4-321" fmla="*/ 3466254 w 3490661"/>
              <a:gd name="connsiteY4-322" fmla="*/ 1452423 h 3082645"/>
              <a:gd name="connsiteX5-323" fmla="*/ 2679021 w 3490661"/>
              <a:gd name="connsiteY5-324" fmla="*/ 88887 h 3082645"/>
              <a:gd name="connsiteX6-325" fmla="*/ 2525051 w 3490661"/>
              <a:gd name="connsiteY6-326" fmla="*/ 0 h 3082645"/>
              <a:gd name="connsiteX7-327" fmla="*/ 950576 w 3490661"/>
              <a:gd name="connsiteY7-328" fmla="*/ 0 h 3082645"/>
              <a:gd name="connsiteX8-329" fmla="*/ 796623 w 3490661"/>
              <a:gd name="connsiteY8-330" fmla="*/ 88900 h 3082645"/>
              <a:gd name="connsiteX9-331" fmla="*/ 9390 w 3490661"/>
              <a:gd name="connsiteY9-332" fmla="*/ 1452436 h 3082645"/>
              <a:gd name="connsiteX10-333" fmla="*/ 9398 w 3490661"/>
              <a:gd name="connsiteY10-334" fmla="*/ 1630223 h 3082645"/>
              <a:gd name="connsiteX11-335" fmla="*/ 796631 w 3490661"/>
              <a:gd name="connsiteY11-336" fmla="*/ 2993759 h 3082645"/>
              <a:gd name="connsiteX12-337" fmla="*/ 950601 w 3490661"/>
              <a:gd name="connsiteY12-338" fmla="*/ 3082645 h 3082645"/>
              <a:gd name="connsiteX0-339" fmla="*/ 950601 w 3490661"/>
              <a:gd name="connsiteY0-340" fmla="*/ 3082645 h 3082645"/>
              <a:gd name="connsiteX1-341" fmla="*/ 2525075 w 3490661"/>
              <a:gd name="connsiteY1-342" fmla="*/ 3082645 h 3082645"/>
              <a:gd name="connsiteX2-343" fmla="*/ 2679028 w 3490661"/>
              <a:gd name="connsiteY2-344" fmla="*/ 2993745 h 3082645"/>
              <a:gd name="connsiteX3-345" fmla="*/ 3466261 w 3490661"/>
              <a:gd name="connsiteY3-346" fmla="*/ 1630209 h 3082645"/>
              <a:gd name="connsiteX4-347" fmla="*/ 3466254 w 3490661"/>
              <a:gd name="connsiteY4-348" fmla="*/ 1452423 h 3082645"/>
              <a:gd name="connsiteX5-349" fmla="*/ 2679021 w 3490661"/>
              <a:gd name="connsiteY5-350" fmla="*/ 88887 h 3082645"/>
              <a:gd name="connsiteX6-351" fmla="*/ 2525051 w 3490661"/>
              <a:gd name="connsiteY6-352" fmla="*/ 0 h 3082645"/>
              <a:gd name="connsiteX7-353" fmla="*/ 950576 w 3490661"/>
              <a:gd name="connsiteY7-354" fmla="*/ 0 h 3082645"/>
              <a:gd name="connsiteX8-355" fmla="*/ 796623 w 3490661"/>
              <a:gd name="connsiteY8-356" fmla="*/ 88900 h 3082645"/>
              <a:gd name="connsiteX9-357" fmla="*/ 9390 w 3490661"/>
              <a:gd name="connsiteY9-358" fmla="*/ 1452436 h 3082645"/>
              <a:gd name="connsiteX10-359" fmla="*/ 9398 w 3490661"/>
              <a:gd name="connsiteY10-360" fmla="*/ 1630223 h 3082645"/>
              <a:gd name="connsiteX11-361" fmla="*/ 796631 w 3490661"/>
              <a:gd name="connsiteY11-362" fmla="*/ 2993759 h 3082645"/>
              <a:gd name="connsiteX12-363" fmla="*/ 950601 w 3490661"/>
              <a:gd name="connsiteY12-364" fmla="*/ 3082645 h 3082645"/>
              <a:gd name="connsiteX0-365" fmla="*/ 950601 w 3490661"/>
              <a:gd name="connsiteY0-366" fmla="*/ 3082645 h 3082645"/>
              <a:gd name="connsiteX1-367" fmla="*/ 2525075 w 3490661"/>
              <a:gd name="connsiteY1-368" fmla="*/ 3082645 h 3082645"/>
              <a:gd name="connsiteX2-369" fmla="*/ 2679028 w 3490661"/>
              <a:gd name="connsiteY2-370" fmla="*/ 2993745 h 3082645"/>
              <a:gd name="connsiteX3-371" fmla="*/ 3466261 w 3490661"/>
              <a:gd name="connsiteY3-372" fmla="*/ 1630209 h 3082645"/>
              <a:gd name="connsiteX4-373" fmla="*/ 3466254 w 3490661"/>
              <a:gd name="connsiteY4-374" fmla="*/ 1452423 h 3082645"/>
              <a:gd name="connsiteX5-375" fmla="*/ 2679021 w 3490661"/>
              <a:gd name="connsiteY5-376" fmla="*/ 88887 h 3082645"/>
              <a:gd name="connsiteX6-377" fmla="*/ 2525051 w 3490661"/>
              <a:gd name="connsiteY6-378" fmla="*/ 0 h 3082645"/>
              <a:gd name="connsiteX7-379" fmla="*/ 950576 w 3490661"/>
              <a:gd name="connsiteY7-380" fmla="*/ 0 h 3082645"/>
              <a:gd name="connsiteX8-381" fmla="*/ 796623 w 3490661"/>
              <a:gd name="connsiteY8-382" fmla="*/ 88900 h 3082645"/>
              <a:gd name="connsiteX9-383" fmla="*/ 9390 w 3490661"/>
              <a:gd name="connsiteY9-384" fmla="*/ 1452436 h 3082645"/>
              <a:gd name="connsiteX10-385" fmla="*/ 9398 w 3490661"/>
              <a:gd name="connsiteY10-386" fmla="*/ 1630223 h 3082645"/>
              <a:gd name="connsiteX11-387" fmla="*/ 796631 w 3490661"/>
              <a:gd name="connsiteY11-388" fmla="*/ 2993759 h 3082645"/>
              <a:gd name="connsiteX12-389" fmla="*/ 950601 w 3490661"/>
              <a:gd name="connsiteY12-390" fmla="*/ 3082645 h 3082645"/>
              <a:gd name="connsiteX0-391" fmla="*/ 950601 w 3490661"/>
              <a:gd name="connsiteY0-392" fmla="*/ 3082645 h 3082645"/>
              <a:gd name="connsiteX1-393" fmla="*/ 2525075 w 3490661"/>
              <a:gd name="connsiteY1-394" fmla="*/ 3082645 h 3082645"/>
              <a:gd name="connsiteX2-395" fmla="*/ 2679028 w 3490661"/>
              <a:gd name="connsiteY2-396" fmla="*/ 2993745 h 3082645"/>
              <a:gd name="connsiteX3-397" fmla="*/ 3466261 w 3490661"/>
              <a:gd name="connsiteY3-398" fmla="*/ 1630209 h 3082645"/>
              <a:gd name="connsiteX4-399" fmla="*/ 3466254 w 3490661"/>
              <a:gd name="connsiteY4-400" fmla="*/ 1452423 h 3082645"/>
              <a:gd name="connsiteX5-401" fmla="*/ 2679021 w 3490661"/>
              <a:gd name="connsiteY5-402" fmla="*/ 88887 h 3082645"/>
              <a:gd name="connsiteX6-403" fmla="*/ 2525051 w 3490661"/>
              <a:gd name="connsiteY6-404" fmla="*/ 0 h 3082645"/>
              <a:gd name="connsiteX7-405" fmla="*/ 950576 w 3490661"/>
              <a:gd name="connsiteY7-406" fmla="*/ 0 h 3082645"/>
              <a:gd name="connsiteX8-407" fmla="*/ 796623 w 3490661"/>
              <a:gd name="connsiteY8-408" fmla="*/ 88900 h 3082645"/>
              <a:gd name="connsiteX9-409" fmla="*/ 9390 w 3490661"/>
              <a:gd name="connsiteY9-410" fmla="*/ 1452436 h 3082645"/>
              <a:gd name="connsiteX10-411" fmla="*/ 9398 w 3490661"/>
              <a:gd name="connsiteY10-412" fmla="*/ 1630223 h 3082645"/>
              <a:gd name="connsiteX11-413" fmla="*/ 796631 w 3490661"/>
              <a:gd name="connsiteY11-414" fmla="*/ 2993759 h 3082645"/>
              <a:gd name="connsiteX12-415" fmla="*/ 950601 w 3490661"/>
              <a:gd name="connsiteY12-416" fmla="*/ 3082645 h 3082645"/>
              <a:gd name="connsiteX0-417" fmla="*/ 950601 w 3490661"/>
              <a:gd name="connsiteY0-418" fmla="*/ 3082645 h 3082645"/>
              <a:gd name="connsiteX1-419" fmla="*/ 2525075 w 3490661"/>
              <a:gd name="connsiteY1-420" fmla="*/ 3082645 h 3082645"/>
              <a:gd name="connsiteX2-421" fmla="*/ 2679028 w 3490661"/>
              <a:gd name="connsiteY2-422" fmla="*/ 2993745 h 3082645"/>
              <a:gd name="connsiteX3-423" fmla="*/ 3466261 w 3490661"/>
              <a:gd name="connsiteY3-424" fmla="*/ 1630209 h 3082645"/>
              <a:gd name="connsiteX4-425" fmla="*/ 3466254 w 3490661"/>
              <a:gd name="connsiteY4-426" fmla="*/ 1452423 h 3082645"/>
              <a:gd name="connsiteX5-427" fmla="*/ 2679021 w 3490661"/>
              <a:gd name="connsiteY5-428" fmla="*/ 88887 h 3082645"/>
              <a:gd name="connsiteX6-429" fmla="*/ 2525051 w 3490661"/>
              <a:gd name="connsiteY6-430" fmla="*/ 0 h 3082645"/>
              <a:gd name="connsiteX7-431" fmla="*/ 950576 w 3490661"/>
              <a:gd name="connsiteY7-432" fmla="*/ 0 h 3082645"/>
              <a:gd name="connsiteX8-433" fmla="*/ 796623 w 3490661"/>
              <a:gd name="connsiteY8-434" fmla="*/ 88900 h 3082645"/>
              <a:gd name="connsiteX9-435" fmla="*/ 9390 w 3490661"/>
              <a:gd name="connsiteY9-436" fmla="*/ 1452436 h 3082645"/>
              <a:gd name="connsiteX10-437" fmla="*/ 9398 w 3490661"/>
              <a:gd name="connsiteY10-438" fmla="*/ 1630223 h 3082645"/>
              <a:gd name="connsiteX11-439" fmla="*/ 796631 w 3490661"/>
              <a:gd name="connsiteY11-440" fmla="*/ 2993759 h 3082645"/>
              <a:gd name="connsiteX12-441" fmla="*/ 950601 w 3490661"/>
              <a:gd name="connsiteY12-442" fmla="*/ 3082645 h 3082645"/>
              <a:gd name="connsiteX0-443" fmla="*/ 950603 w 3490663"/>
              <a:gd name="connsiteY0-444" fmla="*/ 3082645 h 3082645"/>
              <a:gd name="connsiteX1-445" fmla="*/ 2525077 w 3490663"/>
              <a:gd name="connsiteY1-446" fmla="*/ 3082645 h 3082645"/>
              <a:gd name="connsiteX2-447" fmla="*/ 2679030 w 3490663"/>
              <a:gd name="connsiteY2-448" fmla="*/ 2993745 h 3082645"/>
              <a:gd name="connsiteX3-449" fmla="*/ 3466263 w 3490663"/>
              <a:gd name="connsiteY3-450" fmla="*/ 1630209 h 3082645"/>
              <a:gd name="connsiteX4-451" fmla="*/ 3466256 w 3490663"/>
              <a:gd name="connsiteY4-452" fmla="*/ 1452423 h 3082645"/>
              <a:gd name="connsiteX5-453" fmla="*/ 2679023 w 3490663"/>
              <a:gd name="connsiteY5-454" fmla="*/ 88887 h 3082645"/>
              <a:gd name="connsiteX6-455" fmla="*/ 2525053 w 3490663"/>
              <a:gd name="connsiteY6-456" fmla="*/ 0 h 3082645"/>
              <a:gd name="connsiteX7-457" fmla="*/ 950578 w 3490663"/>
              <a:gd name="connsiteY7-458" fmla="*/ 0 h 3082645"/>
              <a:gd name="connsiteX8-459" fmla="*/ 796625 w 3490663"/>
              <a:gd name="connsiteY8-460" fmla="*/ 88900 h 3082645"/>
              <a:gd name="connsiteX9-461" fmla="*/ 9392 w 3490663"/>
              <a:gd name="connsiteY9-462" fmla="*/ 1452436 h 3082645"/>
              <a:gd name="connsiteX10-463" fmla="*/ 9400 w 3490663"/>
              <a:gd name="connsiteY10-464" fmla="*/ 1630223 h 3082645"/>
              <a:gd name="connsiteX11-465" fmla="*/ 796633 w 3490663"/>
              <a:gd name="connsiteY11-466" fmla="*/ 2993759 h 3082645"/>
              <a:gd name="connsiteX12-467" fmla="*/ 950603 w 3490663"/>
              <a:gd name="connsiteY12-468" fmla="*/ 3082645 h 3082645"/>
              <a:gd name="connsiteX0-469" fmla="*/ 965611 w 3505671"/>
              <a:gd name="connsiteY0-470" fmla="*/ 3082645 h 3082645"/>
              <a:gd name="connsiteX1-471" fmla="*/ 2540085 w 3505671"/>
              <a:gd name="connsiteY1-472" fmla="*/ 3082645 h 3082645"/>
              <a:gd name="connsiteX2-473" fmla="*/ 2694038 w 3505671"/>
              <a:gd name="connsiteY2-474" fmla="*/ 2993745 h 3082645"/>
              <a:gd name="connsiteX3-475" fmla="*/ 3481271 w 3505671"/>
              <a:gd name="connsiteY3-476" fmla="*/ 1630209 h 3082645"/>
              <a:gd name="connsiteX4-477" fmla="*/ 3481264 w 3505671"/>
              <a:gd name="connsiteY4-478" fmla="*/ 1452423 h 3082645"/>
              <a:gd name="connsiteX5-479" fmla="*/ 2694031 w 3505671"/>
              <a:gd name="connsiteY5-480" fmla="*/ 88887 h 3082645"/>
              <a:gd name="connsiteX6-481" fmla="*/ 2540061 w 3505671"/>
              <a:gd name="connsiteY6-482" fmla="*/ 0 h 3082645"/>
              <a:gd name="connsiteX7-483" fmla="*/ 965586 w 3505671"/>
              <a:gd name="connsiteY7-484" fmla="*/ 0 h 3082645"/>
              <a:gd name="connsiteX8-485" fmla="*/ 811633 w 3505671"/>
              <a:gd name="connsiteY8-486" fmla="*/ 88900 h 3082645"/>
              <a:gd name="connsiteX9-487" fmla="*/ 24400 w 3505671"/>
              <a:gd name="connsiteY9-488" fmla="*/ 1452436 h 3082645"/>
              <a:gd name="connsiteX10-489" fmla="*/ 24408 w 3505671"/>
              <a:gd name="connsiteY10-490" fmla="*/ 1630223 h 3082645"/>
              <a:gd name="connsiteX11-491" fmla="*/ 811641 w 3505671"/>
              <a:gd name="connsiteY11-492" fmla="*/ 2993759 h 3082645"/>
              <a:gd name="connsiteX12-493" fmla="*/ 965611 w 3505671"/>
              <a:gd name="connsiteY12-494" fmla="*/ 3082645 h 3082645"/>
              <a:gd name="connsiteX0-495" fmla="*/ 965611 w 3505671"/>
              <a:gd name="connsiteY0-496" fmla="*/ 3082645 h 3082645"/>
              <a:gd name="connsiteX1-497" fmla="*/ 2540085 w 3505671"/>
              <a:gd name="connsiteY1-498" fmla="*/ 3082645 h 3082645"/>
              <a:gd name="connsiteX2-499" fmla="*/ 2694038 w 3505671"/>
              <a:gd name="connsiteY2-500" fmla="*/ 2993745 h 3082645"/>
              <a:gd name="connsiteX3-501" fmla="*/ 3481271 w 3505671"/>
              <a:gd name="connsiteY3-502" fmla="*/ 1630209 h 3082645"/>
              <a:gd name="connsiteX4-503" fmla="*/ 3481264 w 3505671"/>
              <a:gd name="connsiteY4-504" fmla="*/ 1452423 h 3082645"/>
              <a:gd name="connsiteX5-505" fmla="*/ 2694031 w 3505671"/>
              <a:gd name="connsiteY5-506" fmla="*/ 88887 h 3082645"/>
              <a:gd name="connsiteX6-507" fmla="*/ 2540061 w 3505671"/>
              <a:gd name="connsiteY6-508" fmla="*/ 0 h 3082645"/>
              <a:gd name="connsiteX7-509" fmla="*/ 965586 w 3505671"/>
              <a:gd name="connsiteY7-510" fmla="*/ 0 h 3082645"/>
              <a:gd name="connsiteX8-511" fmla="*/ 811633 w 3505671"/>
              <a:gd name="connsiteY8-512" fmla="*/ 88900 h 3082645"/>
              <a:gd name="connsiteX9-513" fmla="*/ 24400 w 3505671"/>
              <a:gd name="connsiteY9-514" fmla="*/ 1452436 h 3082645"/>
              <a:gd name="connsiteX10-515" fmla="*/ 24408 w 3505671"/>
              <a:gd name="connsiteY10-516" fmla="*/ 1630223 h 3082645"/>
              <a:gd name="connsiteX11-517" fmla="*/ 811641 w 3505671"/>
              <a:gd name="connsiteY11-518" fmla="*/ 2993759 h 3082645"/>
              <a:gd name="connsiteX12-519" fmla="*/ 965611 w 3505671"/>
              <a:gd name="connsiteY12-520" fmla="*/ 3082645 h 3082645"/>
              <a:gd name="connsiteX0-521" fmla="*/ 965611 w 3505671"/>
              <a:gd name="connsiteY0-522" fmla="*/ 3082645 h 3082645"/>
              <a:gd name="connsiteX1-523" fmla="*/ 2540085 w 3505671"/>
              <a:gd name="connsiteY1-524" fmla="*/ 3082645 h 3082645"/>
              <a:gd name="connsiteX2-525" fmla="*/ 2694038 w 3505671"/>
              <a:gd name="connsiteY2-526" fmla="*/ 2993745 h 3082645"/>
              <a:gd name="connsiteX3-527" fmla="*/ 3481271 w 3505671"/>
              <a:gd name="connsiteY3-528" fmla="*/ 1630209 h 3082645"/>
              <a:gd name="connsiteX4-529" fmla="*/ 3481264 w 3505671"/>
              <a:gd name="connsiteY4-530" fmla="*/ 1452423 h 3082645"/>
              <a:gd name="connsiteX5-531" fmla="*/ 2694031 w 3505671"/>
              <a:gd name="connsiteY5-532" fmla="*/ 88887 h 3082645"/>
              <a:gd name="connsiteX6-533" fmla="*/ 2540061 w 3505671"/>
              <a:gd name="connsiteY6-534" fmla="*/ 0 h 3082645"/>
              <a:gd name="connsiteX7-535" fmla="*/ 965586 w 3505671"/>
              <a:gd name="connsiteY7-536" fmla="*/ 0 h 3082645"/>
              <a:gd name="connsiteX8-537" fmla="*/ 811633 w 3505671"/>
              <a:gd name="connsiteY8-538" fmla="*/ 88900 h 3082645"/>
              <a:gd name="connsiteX9-539" fmla="*/ 24400 w 3505671"/>
              <a:gd name="connsiteY9-540" fmla="*/ 1452436 h 3082645"/>
              <a:gd name="connsiteX10-541" fmla="*/ 24408 w 3505671"/>
              <a:gd name="connsiteY10-542" fmla="*/ 1630223 h 3082645"/>
              <a:gd name="connsiteX11-543" fmla="*/ 811641 w 3505671"/>
              <a:gd name="connsiteY11-544" fmla="*/ 2993759 h 3082645"/>
              <a:gd name="connsiteX12-545" fmla="*/ 965611 w 3505671"/>
              <a:gd name="connsiteY12-546" fmla="*/ 3082645 h 3082645"/>
              <a:gd name="connsiteX0-547" fmla="*/ 965611 w 3505671"/>
              <a:gd name="connsiteY0-548" fmla="*/ 3082645 h 3082645"/>
              <a:gd name="connsiteX1-549" fmla="*/ 2540085 w 3505671"/>
              <a:gd name="connsiteY1-550" fmla="*/ 3082645 h 3082645"/>
              <a:gd name="connsiteX2-551" fmla="*/ 2694038 w 3505671"/>
              <a:gd name="connsiteY2-552" fmla="*/ 2993745 h 3082645"/>
              <a:gd name="connsiteX3-553" fmla="*/ 3481271 w 3505671"/>
              <a:gd name="connsiteY3-554" fmla="*/ 1630209 h 3082645"/>
              <a:gd name="connsiteX4-555" fmla="*/ 3481264 w 3505671"/>
              <a:gd name="connsiteY4-556" fmla="*/ 1452423 h 3082645"/>
              <a:gd name="connsiteX5-557" fmla="*/ 2694031 w 3505671"/>
              <a:gd name="connsiteY5-558" fmla="*/ 88887 h 3082645"/>
              <a:gd name="connsiteX6-559" fmla="*/ 2540061 w 3505671"/>
              <a:gd name="connsiteY6-560" fmla="*/ 0 h 3082645"/>
              <a:gd name="connsiteX7-561" fmla="*/ 965586 w 3505671"/>
              <a:gd name="connsiteY7-562" fmla="*/ 0 h 3082645"/>
              <a:gd name="connsiteX8-563" fmla="*/ 811633 w 3505671"/>
              <a:gd name="connsiteY8-564" fmla="*/ 88900 h 3082645"/>
              <a:gd name="connsiteX9-565" fmla="*/ 24400 w 3505671"/>
              <a:gd name="connsiteY9-566" fmla="*/ 1452436 h 3082645"/>
              <a:gd name="connsiteX10-567" fmla="*/ 24408 w 3505671"/>
              <a:gd name="connsiteY10-568" fmla="*/ 1630223 h 3082645"/>
              <a:gd name="connsiteX11-569" fmla="*/ 811641 w 3505671"/>
              <a:gd name="connsiteY11-570" fmla="*/ 2993759 h 3082645"/>
              <a:gd name="connsiteX12-571" fmla="*/ 965611 w 3505671"/>
              <a:gd name="connsiteY12-572" fmla="*/ 3082645 h 30826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3505671" h="3082645">
                <a:moveTo>
                  <a:pt x="965611" y="3082645"/>
                </a:moveTo>
                <a:cubicBezTo>
                  <a:pt x="1030690" y="3082645"/>
                  <a:pt x="2475006" y="3082646"/>
                  <a:pt x="2540085" y="3082645"/>
                </a:cubicBezTo>
                <a:cubicBezTo>
                  <a:pt x="2605164" y="3082646"/>
                  <a:pt x="2661499" y="3050107"/>
                  <a:pt x="2694038" y="2993745"/>
                </a:cubicBezTo>
                <a:cubicBezTo>
                  <a:pt x="2726578" y="2937386"/>
                  <a:pt x="3448731" y="1686570"/>
                  <a:pt x="3481271" y="1630209"/>
                </a:cubicBezTo>
                <a:cubicBezTo>
                  <a:pt x="3513810" y="1573850"/>
                  <a:pt x="3513803" y="1508784"/>
                  <a:pt x="3481264" y="1452423"/>
                </a:cubicBezTo>
                <a:cubicBezTo>
                  <a:pt x="3448724" y="1396064"/>
                  <a:pt x="2726570" y="145248"/>
                  <a:pt x="2694031" y="88887"/>
                </a:cubicBezTo>
                <a:cubicBezTo>
                  <a:pt x="2661492" y="32528"/>
                  <a:pt x="2605139" y="1"/>
                  <a:pt x="2540061" y="0"/>
                </a:cubicBezTo>
                <a:cubicBezTo>
                  <a:pt x="2474982" y="1"/>
                  <a:pt x="1030665" y="1"/>
                  <a:pt x="965586" y="0"/>
                </a:cubicBezTo>
                <a:cubicBezTo>
                  <a:pt x="900507" y="1"/>
                  <a:pt x="844173" y="32540"/>
                  <a:pt x="811633" y="88900"/>
                </a:cubicBezTo>
                <a:cubicBezTo>
                  <a:pt x="779094" y="145261"/>
                  <a:pt x="56940" y="1396077"/>
                  <a:pt x="24400" y="1452436"/>
                </a:cubicBezTo>
                <a:cubicBezTo>
                  <a:pt x="-8139" y="1508797"/>
                  <a:pt x="-8132" y="1573863"/>
                  <a:pt x="24408" y="1630223"/>
                </a:cubicBezTo>
                <a:cubicBezTo>
                  <a:pt x="56947" y="1686584"/>
                  <a:pt x="779101" y="2937400"/>
                  <a:pt x="811641" y="2993759"/>
                </a:cubicBezTo>
                <a:cubicBezTo>
                  <a:pt x="844180" y="3050120"/>
                  <a:pt x="900532" y="3082645"/>
                  <a:pt x="965611" y="3082645"/>
                </a:cubicBezTo>
                <a:close/>
              </a:path>
            </a:pathLst>
          </a:custGeom>
          <a:gradFill>
            <a:gsLst>
              <a:gs pos="100000">
                <a:schemeClr val="accent2">
                  <a:alpha val="100000"/>
                </a:schemeClr>
              </a:gs>
              <a:gs pos="0">
                <a:schemeClr val="accent2">
                  <a:lumMod val="60000"/>
                  <a:lumOff val="40000"/>
                  <a:alpha val="100000"/>
                </a:schemeClr>
              </a:gs>
            </a:gsLst>
            <a:lin ang="54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9017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b="1">
              <a:solidFill>
                <a:schemeClr val="lt1"/>
              </a:solidFill>
              <a:sym typeface="+mn-ea"/>
            </a:endParaRPr>
          </a:p>
        </p:txBody>
      </p:sp>
      <p:sp>
        <p:nvSpPr>
          <p:cNvPr id="4" name="矩形 3"/>
          <p:cNvSpPr/>
          <p:nvPr>
            <p:custDataLst>
              <p:tags r:id="rId7"/>
            </p:custDataLst>
          </p:nvPr>
        </p:nvSpPr>
        <p:spPr>
          <a:xfrm>
            <a:off x="8754110" y="2345055"/>
            <a:ext cx="2644140" cy="699135"/>
          </a:xfrm>
          <a:prstGeom prst="rect">
            <a:avLst/>
          </a:prstGeom>
          <a:noFill/>
        </p:spPr>
        <p:txBody>
          <a:bodyPr wrap="square" lIns="0" tIns="0" rIns="0" bIns="0" rtlCol="0" anchor="b">
            <a:noAutofit/>
          </a:bodyPr>
          <a:lstStyle/>
          <a:p>
            <a:pPr algn="just">
              <a:spcBef>
                <a:spcPct val="0"/>
              </a:spcBef>
              <a:spcAft>
                <a:spcPct val="0"/>
              </a:spcAft>
            </a:pPr>
            <a:r>
              <a:rPr lang="en-US" altLang="zh-CN" sz="2400" b="1" dirty="0">
                <a:solidFill>
                  <a:schemeClr val="accent2"/>
                </a:solidFill>
                <a:latin typeface="+mn-ea"/>
                <a:cs typeface="+mn-ea"/>
                <a:sym typeface="+mn-ea"/>
              </a:rPr>
              <a:t>2.</a:t>
            </a:r>
            <a:r>
              <a:rPr lang="zh-CN" altLang="en-US" sz="2400" b="1" dirty="0">
                <a:solidFill>
                  <a:schemeClr val="accent2"/>
                </a:solidFill>
                <a:latin typeface="+mn-ea"/>
                <a:cs typeface="+mn-ea"/>
                <a:sym typeface="+mn-ea"/>
              </a:rPr>
              <a:t>组距式数列</a:t>
            </a:r>
            <a:endParaRPr lang="zh-CN" altLang="en-US" sz="2400" b="1" dirty="0">
              <a:solidFill>
                <a:schemeClr val="accent2"/>
              </a:solidFill>
              <a:latin typeface="+mn-ea"/>
              <a:cs typeface="+mn-ea"/>
              <a:sym typeface="+mn-ea"/>
            </a:endParaRPr>
          </a:p>
        </p:txBody>
      </p:sp>
      <p:sp>
        <p:nvSpPr>
          <p:cNvPr id="9" name="矩形 8"/>
          <p:cNvSpPr/>
          <p:nvPr>
            <p:custDataLst>
              <p:tags r:id="rId8"/>
            </p:custDataLst>
          </p:nvPr>
        </p:nvSpPr>
        <p:spPr>
          <a:xfrm>
            <a:off x="8758555" y="3178175"/>
            <a:ext cx="3058795" cy="1136015"/>
          </a:xfrm>
          <a:prstGeom prst="rect">
            <a:avLst/>
          </a:prstGeom>
          <a:noFill/>
        </p:spPr>
        <p:txBody>
          <a:bodyPr wrap="square" lIns="0" tIns="0" rIns="0" bIns="0" rtlCol="0" anchor="t" anchorCtr="0">
            <a:noAutofit/>
          </a:bodyPr>
          <a:lstStyle/>
          <a:p>
            <a:pPr algn="just">
              <a:lnSpc>
                <a:spcPct val="130000"/>
              </a:lnSpc>
              <a:spcBef>
                <a:spcPct val="0"/>
              </a:spcBef>
              <a:spcAft>
                <a:spcPct val="0"/>
              </a:spcAft>
            </a:pPr>
            <a:r>
              <a:rPr lang="zh-CN" altLang="en-US" sz="2000">
                <a:solidFill>
                  <a:schemeClr val="tx1">
                    <a:lumMod val="85000"/>
                    <a:lumOff val="15000"/>
                  </a:schemeClr>
                </a:solidFill>
                <a:latin typeface="+mn-ea"/>
                <a:cs typeface="+mn-ea"/>
                <a:sym typeface="+mn-ea"/>
              </a:rPr>
              <a:t>组距式数列是指数列中每一组由两个变量值所确定的一个数值范围来表示的变量数列。</a:t>
            </a:r>
            <a:endParaRPr lang="zh-CN" altLang="en-US" sz="2000">
              <a:solidFill>
                <a:schemeClr val="tx1">
                  <a:lumMod val="85000"/>
                  <a:lumOff val="15000"/>
                </a:schemeClr>
              </a:solidFill>
              <a:latin typeface="+mn-ea"/>
              <a:cs typeface="+mn-ea"/>
              <a:sym typeface="+mn-ea"/>
            </a:endParaRPr>
          </a:p>
        </p:txBody>
      </p:sp>
      <p:sp>
        <p:nvSpPr>
          <p:cNvPr id="20" name="任意多边形: 形状 14296"/>
          <p:cNvSpPr/>
          <p:nvPr>
            <p:custDataLst>
              <p:tags r:id="rId9"/>
            </p:custDataLst>
          </p:nvPr>
        </p:nvSpPr>
        <p:spPr>
          <a:xfrm rot="1800000">
            <a:off x="3810318" y="2869565"/>
            <a:ext cx="480060" cy="422275"/>
          </a:xfrm>
          <a:custGeom>
            <a:avLst/>
            <a:gdLst>
              <a:gd name="connsiteX0" fmla="*/ 950601 w 3475650"/>
              <a:gd name="connsiteY0" fmla="*/ 3082645 h 3082645"/>
              <a:gd name="connsiteX1" fmla="*/ 2525075 w 3475650"/>
              <a:gd name="connsiteY1" fmla="*/ 3082645 h 3082645"/>
              <a:gd name="connsiteX2" fmla="*/ 2679028 w 3475650"/>
              <a:gd name="connsiteY2" fmla="*/ 2993745 h 3082645"/>
              <a:gd name="connsiteX3" fmla="*/ 3466261 w 3475650"/>
              <a:gd name="connsiteY3" fmla="*/ 1630209 h 3082645"/>
              <a:gd name="connsiteX4" fmla="*/ 3466254 w 3475650"/>
              <a:gd name="connsiteY4" fmla="*/ 1452423 h 3082645"/>
              <a:gd name="connsiteX5" fmla="*/ 2679021 w 3475650"/>
              <a:gd name="connsiteY5" fmla="*/ 88887 h 3082645"/>
              <a:gd name="connsiteX6" fmla="*/ 2525051 w 3475650"/>
              <a:gd name="connsiteY6" fmla="*/ 0 h 3082645"/>
              <a:gd name="connsiteX7" fmla="*/ 950576 w 3475650"/>
              <a:gd name="connsiteY7" fmla="*/ 0 h 3082645"/>
              <a:gd name="connsiteX8" fmla="*/ 796623 w 3475650"/>
              <a:gd name="connsiteY8" fmla="*/ 88900 h 3082645"/>
              <a:gd name="connsiteX9" fmla="*/ 9390 w 3475650"/>
              <a:gd name="connsiteY9" fmla="*/ 1452436 h 3082645"/>
              <a:gd name="connsiteX10" fmla="*/ 9398 w 3475650"/>
              <a:gd name="connsiteY10" fmla="*/ 1630223 h 3082645"/>
              <a:gd name="connsiteX11" fmla="*/ 796631 w 3475650"/>
              <a:gd name="connsiteY11" fmla="*/ 2993759 h 3082645"/>
              <a:gd name="connsiteX12" fmla="*/ 950601 w 3475650"/>
              <a:gd name="connsiteY12" fmla="*/ 3082645 h 3082645"/>
              <a:gd name="connsiteX0-1" fmla="*/ 950601 w 3475650"/>
              <a:gd name="connsiteY0-2" fmla="*/ 3082645 h 3082645"/>
              <a:gd name="connsiteX1-3" fmla="*/ 2525075 w 3475650"/>
              <a:gd name="connsiteY1-4" fmla="*/ 3082645 h 3082645"/>
              <a:gd name="connsiteX2-5" fmla="*/ 2679028 w 3475650"/>
              <a:gd name="connsiteY2-6" fmla="*/ 2993745 h 3082645"/>
              <a:gd name="connsiteX3-7" fmla="*/ 3466261 w 3475650"/>
              <a:gd name="connsiteY3-8" fmla="*/ 1630209 h 3082645"/>
              <a:gd name="connsiteX4-9" fmla="*/ 3466254 w 3475650"/>
              <a:gd name="connsiteY4-10" fmla="*/ 1452423 h 3082645"/>
              <a:gd name="connsiteX5-11" fmla="*/ 2679021 w 3475650"/>
              <a:gd name="connsiteY5-12" fmla="*/ 88887 h 3082645"/>
              <a:gd name="connsiteX6-13" fmla="*/ 2525051 w 3475650"/>
              <a:gd name="connsiteY6-14" fmla="*/ 0 h 3082645"/>
              <a:gd name="connsiteX7-15" fmla="*/ 950576 w 3475650"/>
              <a:gd name="connsiteY7-16" fmla="*/ 0 h 3082645"/>
              <a:gd name="connsiteX8-17" fmla="*/ 796623 w 3475650"/>
              <a:gd name="connsiteY8-18" fmla="*/ 88900 h 3082645"/>
              <a:gd name="connsiteX9-19" fmla="*/ 9390 w 3475650"/>
              <a:gd name="connsiteY9-20" fmla="*/ 1452436 h 3082645"/>
              <a:gd name="connsiteX10-21" fmla="*/ 9398 w 3475650"/>
              <a:gd name="connsiteY10-22" fmla="*/ 1630223 h 3082645"/>
              <a:gd name="connsiteX11-23" fmla="*/ 796631 w 3475650"/>
              <a:gd name="connsiteY11-24" fmla="*/ 2993759 h 3082645"/>
              <a:gd name="connsiteX12-25" fmla="*/ 950601 w 3475650"/>
              <a:gd name="connsiteY12-26" fmla="*/ 3082645 h 3082645"/>
              <a:gd name="connsiteX0-27" fmla="*/ 950601 w 3475650"/>
              <a:gd name="connsiteY0-28" fmla="*/ 3082645 h 3082645"/>
              <a:gd name="connsiteX1-29" fmla="*/ 2525075 w 3475650"/>
              <a:gd name="connsiteY1-30" fmla="*/ 3082645 h 3082645"/>
              <a:gd name="connsiteX2-31" fmla="*/ 2679028 w 3475650"/>
              <a:gd name="connsiteY2-32" fmla="*/ 2993745 h 3082645"/>
              <a:gd name="connsiteX3-33" fmla="*/ 3466261 w 3475650"/>
              <a:gd name="connsiteY3-34" fmla="*/ 1630209 h 3082645"/>
              <a:gd name="connsiteX4-35" fmla="*/ 3466254 w 3475650"/>
              <a:gd name="connsiteY4-36" fmla="*/ 1452423 h 3082645"/>
              <a:gd name="connsiteX5-37" fmla="*/ 2679021 w 3475650"/>
              <a:gd name="connsiteY5-38" fmla="*/ 88887 h 3082645"/>
              <a:gd name="connsiteX6-39" fmla="*/ 2525051 w 3475650"/>
              <a:gd name="connsiteY6-40" fmla="*/ 0 h 3082645"/>
              <a:gd name="connsiteX7-41" fmla="*/ 950576 w 3475650"/>
              <a:gd name="connsiteY7-42" fmla="*/ 0 h 3082645"/>
              <a:gd name="connsiteX8-43" fmla="*/ 796623 w 3475650"/>
              <a:gd name="connsiteY8-44" fmla="*/ 88900 h 3082645"/>
              <a:gd name="connsiteX9-45" fmla="*/ 9390 w 3475650"/>
              <a:gd name="connsiteY9-46" fmla="*/ 1452436 h 3082645"/>
              <a:gd name="connsiteX10-47" fmla="*/ 9398 w 3475650"/>
              <a:gd name="connsiteY10-48" fmla="*/ 1630223 h 3082645"/>
              <a:gd name="connsiteX11-49" fmla="*/ 796631 w 3475650"/>
              <a:gd name="connsiteY11-50" fmla="*/ 2993759 h 3082645"/>
              <a:gd name="connsiteX12-51" fmla="*/ 950601 w 3475650"/>
              <a:gd name="connsiteY12-52" fmla="*/ 3082645 h 3082645"/>
              <a:gd name="connsiteX0-53" fmla="*/ 950601 w 3475650"/>
              <a:gd name="connsiteY0-54" fmla="*/ 3082645 h 3082645"/>
              <a:gd name="connsiteX1-55" fmla="*/ 2525075 w 3475650"/>
              <a:gd name="connsiteY1-56" fmla="*/ 3082645 h 3082645"/>
              <a:gd name="connsiteX2-57" fmla="*/ 2679028 w 3475650"/>
              <a:gd name="connsiteY2-58" fmla="*/ 2993745 h 3082645"/>
              <a:gd name="connsiteX3-59" fmla="*/ 3466261 w 3475650"/>
              <a:gd name="connsiteY3-60" fmla="*/ 1630209 h 3082645"/>
              <a:gd name="connsiteX4-61" fmla="*/ 3466254 w 3475650"/>
              <a:gd name="connsiteY4-62" fmla="*/ 1452423 h 3082645"/>
              <a:gd name="connsiteX5-63" fmla="*/ 2679021 w 3475650"/>
              <a:gd name="connsiteY5-64" fmla="*/ 88887 h 3082645"/>
              <a:gd name="connsiteX6-65" fmla="*/ 2525051 w 3475650"/>
              <a:gd name="connsiteY6-66" fmla="*/ 0 h 3082645"/>
              <a:gd name="connsiteX7-67" fmla="*/ 950576 w 3475650"/>
              <a:gd name="connsiteY7-68" fmla="*/ 0 h 3082645"/>
              <a:gd name="connsiteX8-69" fmla="*/ 796623 w 3475650"/>
              <a:gd name="connsiteY8-70" fmla="*/ 88900 h 3082645"/>
              <a:gd name="connsiteX9-71" fmla="*/ 9390 w 3475650"/>
              <a:gd name="connsiteY9-72" fmla="*/ 1452436 h 3082645"/>
              <a:gd name="connsiteX10-73" fmla="*/ 9398 w 3475650"/>
              <a:gd name="connsiteY10-74" fmla="*/ 1630223 h 3082645"/>
              <a:gd name="connsiteX11-75" fmla="*/ 796631 w 3475650"/>
              <a:gd name="connsiteY11-76" fmla="*/ 2993759 h 3082645"/>
              <a:gd name="connsiteX12-77" fmla="*/ 950601 w 3475650"/>
              <a:gd name="connsiteY12-78" fmla="*/ 3082645 h 3082645"/>
              <a:gd name="connsiteX0-79" fmla="*/ 950601 w 3475650"/>
              <a:gd name="connsiteY0-80" fmla="*/ 3082645 h 3082645"/>
              <a:gd name="connsiteX1-81" fmla="*/ 2525075 w 3475650"/>
              <a:gd name="connsiteY1-82" fmla="*/ 3082645 h 3082645"/>
              <a:gd name="connsiteX2-83" fmla="*/ 2679028 w 3475650"/>
              <a:gd name="connsiteY2-84" fmla="*/ 2993745 h 3082645"/>
              <a:gd name="connsiteX3-85" fmla="*/ 3466261 w 3475650"/>
              <a:gd name="connsiteY3-86" fmla="*/ 1630209 h 3082645"/>
              <a:gd name="connsiteX4-87" fmla="*/ 3466254 w 3475650"/>
              <a:gd name="connsiteY4-88" fmla="*/ 1452423 h 3082645"/>
              <a:gd name="connsiteX5-89" fmla="*/ 2679021 w 3475650"/>
              <a:gd name="connsiteY5-90" fmla="*/ 88887 h 3082645"/>
              <a:gd name="connsiteX6-91" fmla="*/ 2525051 w 3475650"/>
              <a:gd name="connsiteY6-92" fmla="*/ 0 h 3082645"/>
              <a:gd name="connsiteX7-93" fmla="*/ 950576 w 3475650"/>
              <a:gd name="connsiteY7-94" fmla="*/ 0 h 3082645"/>
              <a:gd name="connsiteX8-95" fmla="*/ 796623 w 3475650"/>
              <a:gd name="connsiteY8-96" fmla="*/ 88900 h 3082645"/>
              <a:gd name="connsiteX9-97" fmla="*/ 9390 w 3475650"/>
              <a:gd name="connsiteY9-98" fmla="*/ 1452436 h 3082645"/>
              <a:gd name="connsiteX10-99" fmla="*/ 9398 w 3475650"/>
              <a:gd name="connsiteY10-100" fmla="*/ 1630223 h 3082645"/>
              <a:gd name="connsiteX11-101" fmla="*/ 796631 w 3475650"/>
              <a:gd name="connsiteY11-102" fmla="*/ 2993759 h 3082645"/>
              <a:gd name="connsiteX12-103" fmla="*/ 950601 w 3475650"/>
              <a:gd name="connsiteY12-104" fmla="*/ 3082645 h 3082645"/>
              <a:gd name="connsiteX0-105" fmla="*/ 950601 w 3475650"/>
              <a:gd name="connsiteY0-106" fmla="*/ 3082645 h 3082645"/>
              <a:gd name="connsiteX1-107" fmla="*/ 2525075 w 3475650"/>
              <a:gd name="connsiteY1-108" fmla="*/ 3082645 h 3082645"/>
              <a:gd name="connsiteX2-109" fmla="*/ 2679028 w 3475650"/>
              <a:gd name="connsiteY2-110" fmla="*/ 2993745 h 3082645"/>
              <a:gd name="connsiteX3-111" fmla="*/ 3466261 w 3475650"/>
              <a:gd name="connsiteY3-112" fmla="*/ 1630209 h 3082645"/>
              <a:gd name="connsiteX4-113" fmla="*/ 3466254 w 3475650"/>
              <a:gd name="connsiteY4-114" fmla="*/ 1452423 h 3082645"/>
              <a:gd name="connsiteX5-115" fmla="*/ 2679021 w 3475650"/>
              <a:gd name="connsiteY5-116" fmla="*/ 88887 h 3082645"/>
              <a:gd name="connsiteX6-117" fmla="*/ 2525051 w 3475650"/>
              <a:gd name="connsiteY6-118" fmla="*/ 0 h 3082645"/>
              <a:gd name="connsiteX7-119" fmla="*/ 950576 w 3475650"/>
              <a:gd name="connsiteY7-120" fmla="*/ 0 h 3082645"/>
              <a:gd name="connsiteX8-121" fmla="*/ 796623 w 3475650"/>
              <a:gd name="connsiteY8-122" fmla="*/ 88900 h 3082645"/>
              <a:gd name="connsiteX9-123" fmla="*/ 9390 w 3475650"/>
              <a:gd name="connsiteY9-124" fmla="*/ 1452436 h 3082645"/>
              <a:gd name="connsiteX10-125" fmla="*/ 9398 w 3475650"/>
              <a:gd name="connsiteY10-126" fmla="*/ 1630223 h 3082645"/>
              <a:gd name="connsiteX11-127" fmla="*/ 796631 w 3475650"/>
              <a:gd name="connsiteY11-128" fmla="*/ 2993759 h 3082645"/>
              <a:gd name="connsiteX12-129" fmla="*/ 950601 w 3475650"/>
              <a:gd name="connsiteY12-130" fmla="*/ 3082645 h 3082645"/>
              <a:gd name="connsiteX0-131" fmla="*/ 950601 w 3475653"/>
              <a:gd name="connsiteY0-132" fmla="*/ 3082645 h 3082645"/>
              <a:gd name="connsiteX1-133" fmla="*/ 2525075 w 3475653"/>
              <a:gd name="connsiteY1-134" fmla="*/ 3082645 h 3082645"/>
              <a:gd name="connsiteX2-135" fmla="*/ 2679028 w 3475653"/>
              <a:gd name="connsiteY2-136" fmla="*/ 2993745 h 3082645"/>
              <a:gd name="connsiteX3-137" fmla="*/ 3466261 w 3475653"/>
              <a:gd name="connsiteY3-138" fmla="*/ 1630209 h 3082645"/>
              <a:gd name="connsiteX4-139" fmla="*/ 3466254 w 3475653"/>
              <a:gd name="connsiteY4-140" fmla="*/ 1452423 h 3082645"/>
              <a:gd name="connsiteX5-141" fmla="*/ 2679021 w 3475653"/>
              <a:gd name="connsiteY5-142" fmla="*/ 88887 h 3082645"/>
              <a:gd name="connsiteX6-143" fmla="*/ 2525051 w 3475653"/>
              <a:gd name="connsiteY6-144" fmla="*/ 0 h 3082645"/>
              <a:gd name="connsiteX7-145" fmla="*/ 950576 w 3475653"/>
              <a:gd name="connsiteY7-146" fmla="*/ 0 h 3082645"/>
              <a:gd name="connsiteX8-147" fmla="*/ 796623 w 3475653"/>
              <a:gd name="connsiteY8-148" fmla="*/ 88900 h 3082645"/>
              <a:gd name="connsiteX9-149" fmla="*/ 9390 w 3475653"/>
              <a:gd name="connsiteY9-150" fmla="*/ 1452436 h 3082645"/>
              <a:gd name="connsiteX10-151" fmla="*/ 9398 w 3475653"/>
              <a:gd name="connsiteY10-152" fmla="*/ 1630223 h 3082645"/>
              <a:gd name="connsiteX11-153" fmla="*/ 796631 w 3475653"/>
              <a:gd name="connsiteY11-154" fmla="*/ 2993759 h 3082645"/>
              <a:gd name="connsiteX12-155" fmla="*/ 950601 w 3475653"/>
              <a:gd name="connsiteY12-156" fmla="*/ 3082645 h 3082645"/>
              <a:gd name="connsiteX0-157" fmla="*/ 950601 w 3490661"/>
              <a:gd name="connsiteY0-158" fmla="*/ 3082645 h 3082645"/>
              <a:gd name="connsiteX1-159" fmla="*/ 2525075 w 3490661"/>
              <a:gd name="connsiteY1-160" fmla="*/ 3082645 h 3082645"/>
              <a:gd name="connsiteX2-161" fmla="*/ 2679028 w 3490661"/>
              <a:gd name="connsiteY2-162" fmla="*/ 2993745 h 3082645"/>
              <a:gd name="connsiteX3-163" fmla="*/ 3466261 w 3490661"/>
              <a:gd name="connsiteY3-164" fmla="*/ 1630209 h 3082645"/>
              <a:gd name="connsiteX4-165" fmla="*/ 3466254 w 3490661"/>
              <a:gd name="connsiteY4-166" fmla="*/ 1452423 h 3082645"/>
              <a:gd name="connsiteX5-167" fmla="*/ 2679021 w 3490661"/>
              <a:gd name="connsiteY5-168" fmla="*/ 88887 h 3082645"/>
              <a:gd name="connsiteX6-169" fmla="*/ 2525051 w 3490661"/>
              <a:gd name="connsiteY6-170" fmla="*/ 0 h 3082645"/>
              <a:gd name="connsiteX7-171" fmla="*/ 950576 w 3490661"/>
              <a:gd name="connsiteY7-172" fmla="*/ 0 h 3082645"/>
              <a:gd name="connsiteX8-173" fmla="*/ 796623 w 3490661"/>
              <a:gd name="connsiteY8-174" fmla="*/ 88900 h 3082645"/>
              <a:gd name="connsiteX9-175" fmla="*/ 9390 w 3490661"/>
              <a:gd name="connsiteY9-176" fmla="*/ 1452436 h 3082645"/>
              <a:gd name="connsiteX10-177" fmla="*/ 9398 w 3490661"/>
              <a:gd name="connsiteY10-178" fmla="*/ 1630223 h 3082645"/>
              <a:gd name="connsiteX11-179" fmla="*/ 796631 w 3490661"/>
              <a:gd name="connsiteY11-180" fmla="*/ 2993759 h 3082645"/>
              <a:gd name="connsiteX12-181" fmla="*/ 950601 w 3490661"/>
              <a:gd name="connsiteY12-182" fmla="*/ 3082645 h 3082645"/>
              <a:gd name="connsiteX0-183" fmla="*/ 950601 w 3490661"/>
              <a:gd name="connsiteY0-184" fmla="*/ 3082645 h 3082645"/>
              <a:gd name="connsiteX1-185" fmla="*/ 2525075 w 3490661"/>
              <a:gd name="connsiteY1-186" fmla="*/ 3082645 h 3082645"/>
              <a:gd name="connsiteX2-187" fmla="*/ 2679028 w 3490661"/>
              <a:gd name="connsiteY2-188" fmla="*/ 2993745 h 3082645"/>
              <a:gd name="connsiteX3-189" fmla="*/ 3466261 w 3490661"/>
              <a:gd name="connsiteY3-190" fmla="*/ 1630209 h 3082645"/>
              <a:gd name="connsiteX4-191" fmla="*/ 3466254 w 3490661"/>
              <a:gd name="connsiteY4-192" fmla="*/ 1452423 h 3082645"/>
              <a:gd name="connsiteX5-193" fmla="*/ 2679021 w 3490661"/>
              <a:gd name="connsiteY5-194" fmla="*/ 88887 h 3082645"/>
              <a:gd name="connsiteX6-195" fmla="*/ 2525051 w 3490661"/>
              <a:gd name="connsiteY6-196" fmla="*/ 0 h 3082645"/>
              <a:gd name="connsiteX7-197" fmla="*/ 950576 w 3490661"/>
              <a:gd name="connsiteY7-198" fmla="*/ 0 h 3082645"/>
              <a:gd name="connsiteX8-199" fmla="*/ 796623 w 3490661"/>
              <a:gd name="connsiteY8-200" fmla="*/ 88900 h 3082645"/>
              <a:gd name="connsiteX9-201" fmla="*/ 9390 w 3490661"/>
              <a:gd name="connsiteY9-202" fmla="*/ 1452436 h 3082645"/>
              <a:gd name="connsiteX10-203" fmla="*/ 9398 w 3490661"/>
              <a:gd name="connsiteY10-204" fmla="*/ 1630223 h 3082645"/>
              <a:gd name="connsiteX11-205" fmla="*/ 796631 w 3490661"/>
              <a:gd name="connsiteY11-206" fmla="*/ 2993759 h 3082645"/>
              <a:gd name="connsiteX12-207" fmla="*/ 950601 w 3490661"/>
              <a:gd name="connsiteY12-208" fmla="*/ 3082645 h 3082645"/>
              <a:gd name="connsiteX0-209" fmla="*/ 950601 w 3490661"/>
              <a:gd name="connsiteY0-210" fmla="*/ 3082645 h 3082645"/>
              <a:gd name="connsiteX1-211" fmla="*/ 2525075 w 3490661"/>
              <a:gd name="connsiteY1-212" fmla="*/ 3082645 h 3082645"/>
              <a:gd name="connsiteX2-213" fmla="*/ 2679028 w 3490661"/>
              <a:gd name="connsiteY2-214" fmla="*/ 2993745 h 3082645"/>
              <a:gd name="connsiteX3-215" fmla="*/ 3466261 w 3490661"/>
              <a:gd name="connsiteY3-216" fmla="*/ 1630209 h 3082645"/>
              <a:gd name="connsiteX4-217" fmla="*/ 3466254 w 3490661"/>
              <a:gd name="connsiteY4-218" fmla="*/ 1452423 h 3082645"/>
              <a:gd name="connsiteX5-219" fmla="*/ 2679021 w 3490661"/>
              <a:gd name="connsiteY5-220" fmla="*/ 88887 h 3082645"/>
              <a:gd name="connsiteX6-221" fmla="*/ 2525051 w 3490661"/>
              <a:gd name="connsiteY6-222" fmla="*/ 0 h 3082645"/>
              <a:gd name="connsiteX7-223" fmla="*/ 950576 w 3490661"/>
              <a:gd name="connsiteY7-224" fmla="*/ 0 h 3082645"/>
              <a:gd name="connsiteX8-225" fmla="*/ 796623 w 3490661"/>
              <a:gd name="connsiteY8-226" fmla="*/ 88900 h 3082645"/>
              <a:gd name="connsiteX9-227" fmla="*/ 9390 w 3490661"/>
              <a:gd name="connsiteY9-228" fmla="*/ 1452436 h 3082645"/>
              <a:gd name="connsiteX10-229" fmla="*/ 9398 w 3490661"/>
              <a:gd name="connsiteY10-230" fmla="*/ 1630223 h 3082645"/>
              <a:gd name="connsiteX11-231" fmla="*/ 796631 w 3490661"/>
              <a:gd name="connsiteY11-232" fmla="*/ 2993759 h 3082645"/>
              <a:gd name="connsiteX12-233" fmla="*/ 950601 w 3490661"/>
              <a:gd name="connsiteY12-234" fmla="*/ 3082645 h 3082645"/>
              <a:gd name="connsiteX0-235" fmla="*/ 950601 w 3490661"/>
              <a:gd name="connsiteY0-236" fmla="*/ 3082645 h 3082645"/>
              <a:gd name="connsiteX1-237" fmla="*/ 2525075 w 3490661"/>
              <a:gd name="connsiteY1-238" fmla="*/ 3082645 h 3082645"/>
              <a:gd name="connsiteX2-239" fmla="*/ 2679028 w 3490661"/>
              <a:gd name="connsiteY2-240" fmla="*/ 2993745 h 3082645"/>
              <a:gd name="connsiteX3-241" fmla="*/ 3466261 w 3490661"/>
              <a:gd name="connsiteY3-242" fmla="*/ 1630209 h 3082645"/>
              <a:gd name="connsiteX4-243" fmla="*/ 3466254 w 3490661"/>
              <a:gd name="connsiteY4-244" fmla="*/ 1452423 h 3082645"/>
              <a:gd name="connsiteX5-245" fmla="*/ 2679021 w 3490661"/>
              <a:gd name="connsiteY5-246" fmla="*/ 88887 h 3082645"/>
              <a:gd name="connsiteX6-247" fmla="*/ 2525051 w 3490661"/>
              <a:gd name="connsiteY6-248" fmla="*/ 0 h 3082645"/>
              <a:gd name="connsiteX7-249" fmla="*/ 950576 w 3490661"/>
              <a:gd name="connsiteY7-250" fmla="*/ 0 h 3082645"/>
              <a:gd name="connsiteX8-251" fmla="*/ 796623 w 3490661"/>
              <a:gd name="connsiteY8-252" fmla="*/ 88900 h 3082645"/>
              <a:gd name="connsiteX9-253" fmla="*/ 9390 w 3490661"/>
              <a:gd name="connsiteY9-254" fmla="*/ 1452436 h 3082645"/>
              <a:gd name="connsiteX10-255" fmla="*/ 9398 w 3490661"/>
              <a:gd name="connsiteY10-256" fmla="*/ 1630223 h 3082645"/>
              <a:gd name="connsiteX11-257" fmla="*/ 796631 w 3490661"/>
              <a:gd name="connsiteY11-258" fmla="*/ 2993759 h 3082645"/>
              <a:gd name="connsiteX12-259" fmla="*/ 950601 w 3490661"/>
              <a:gd name="connsiteY12-260" fmla="*/ 3082645 h 3082645"/>
              <a:gd name="connsiteX0-261" fmla="*/ 950601 w 3490661"/>
              <a:gd name="connsiteY0-262" fmla="*/ 3082645 h 3082645"/>
              <a:gd name="connsiteX1-263" fmla="*/ 2525075 w 3490661"/>
              <a:gd name="connsiteY1-264" fmla="*/ 3082645 h 3082645"/>
              <a:gd name="connsiteX2-265" fmla="*/ 2679028 w 3490661"/>
              <a:gd name="connsiteY2-266" fmla="*/ 2993745 h 3082645"/>
              <a:gd name="connsiteX3-267" fmla="*/ 3466261 w 3490661"/>
              <a:gd name="connsiteY3-268" fmla="*/ 1630209 h 3082645"/>
              <a:gd name="connsiteX4-269" fmla="*/ 3466254 w 3490661"/>
              <a:gd name="connsiteY4-270" fmla="*/ 1452423 h 3082645"/>
              <a:gd name="connsiteX5-271" fmla="*/ 2679021 w 3490661"/>
              <a:gd name="connsiteY5-272" fmla="*/ 88887 h 3082645"/>
              <a:gd name="connsiteX6-273" fmla="*/ 2525051 w 3490661"/>
              <a:gd name="connsiteY6-274" fmla="*/ 0 h 3082645"/>
              <a:gd name="connsiteX7-275" fmla="*/ 950576 w 3490661"/>
              <a:gd name="connsiteY7-276" fmla="*/ 0 h 3082645"/>
              <a:gd name="connsiteX8-277" fmla="*/ 796623 w 3490661"/>
              <a:gd name="connsiteY8-278" fmla="*/ 88900 h 3082645"/>
              <a:gd name="connsiteX9-279" fmla="*/ 9390 w 3490661"/>
              <a:gd name="connsiteY9-280" fmla="*/ 1452436 h 3082645"/>
              <a:gd name="connsiteX10-281" fmla="*/ 9398 w 3490661"/>
              <a:gd name="connsiteY10-282" fmla="*/ 1630223 h 3082645"/>
              <a:gd name="connsiteX11-283" fmla="*/ 796631 w 3490661"/>
              <a:gd name="connsiteY11-284" fmla="*/ 2993759 h 3082645"/>
              <a:gd name="connsiteX12-285" fmla="*/ 950601 w 3490661"/>
              <a:gd name="connsiteY12-286" fmla="*/ 3082645 h 3082645"/>
              <a:gd name="connsiteX0-287" fmla="*/ 950601 w 3490661"/>
              <a:gd name="connsiteY0-288" fmla="*/ 3082645 h 3082645"/>
              <a:gd name="connsiteX1-289" fmla="*/ 2525075 w 3490661"/>
              <a:gd name="connsiteY1-290" fmla="*/ 3082645 h 3082645"/>
              <a:gd name="connsiteX2-291" fmla="*/ 2679028 w 3490661"/>
              <a:gd name="connsiteY2-292" fmla="*/ 2993745 h 3082645"/>
              <a:gd name="connsiteX3-293" fmla="*/ 3466261 w 3490661"/>
              <a:gd name="connsiteY3-294" fmla="*/ 1630209 h 3082645"/>
              <a:gd name="connsiteX4-295" fmla="*/ 3466254 w 3490661"/>
              <a:gd name="connsiteY4-296" fmla="*/ 1452423 h 3082645"/>
              <a:gd name="connsiteX5-297" fmla="*/ 2679021 w 3490661"/>
              <a:gd name="connsiteY5-298" fmla="*/ 88887 h 3082645"/>
              <a:gd name="connsiteX6-299" fmla="*/ 2525051 w 3490661"/>
              <a:gd name="connsiteY6-300" fmla="*/ 0 h 3082645"/>
              <a:gd name="connsiteX7-301" fmla="*/ 950576 w 3490661"/>
              <a:gd name="connsiteY7-302" fmla="*/ 0 h 3082645"/>
              <a:gd name="connsiteX8-303" fmla="*/ 796623 w 3490661"/>
              <a:gd name="connsiteY8-304" fmla="*/ 88900 h 3082645"/>
              <a:gd name="connsiteX9-305" fmla="*/ 9390 w 3490661"/>
              <a:gd name="connsiteY9-306" fmla="*/ 1452436 h 3082645"/>
              <a:gd name="connsiteX10-307" fmla="*/ 9398 w 3490661"/>
              <a:gd name="connsiteY10-308" fmla="*/ 1630223 h 3082645"/>
              <a:gd name="connsiteX11-309" fmla="*/ 796631 w 3490661"/>
              <a:gd name="connsiteY11-310" fmla="*/ 2993759 h 3082645"/>
              <a:gd name="connsiteX12-311" fmla="*/ 950601 w 3490661"/>
              <a:gd name="connsiteY12-312" fmla="*/ 3082645 h 3082645"/>
              <a:gd name="connsiteX0-313" fmla="*/ 950601 w 3490661"/>
              <a:gd name="connsiteY0-314" fmla="*/ 3082645 h 3082645"/>
              <a:gd name="connsiteX1-315" fmla="*/ 2525075 w 3490661"/>
              <a:gd name="connsiteY1-316" fmla="*/ 3082645 h 3082645"/>
              <a:gd name="connsiteX2-317" fmla="*/ 2679028 w 3490661"/>
              <a:gd name="connsiteY2-318" fmla="*/ 2993745 h 3082645"/>
              <a:gd name="connsiteX3-319" fmla="*/ 3466261 w 3490661"/>
              <a:gd name="connsiteY3-320" fmla="*/ 1630209 h 3082645"/>
              <a:gd name="connsiteX4-321" fmla="*/ 3466254 w 3490661"/>
              <a:gd name="connsiteY4-322" fmla="*/ 1452423 h 3082645"/>
              <a:gd name="connsiteX5-323" fmla="*/ 2679021 w 3490661"/>
              <a:gd name="connsiteY5-324" fmla="*/ 88887 h 3082645"/>
              <a:gd name="connsiteX6-325" fmla="*/ 2525051 w 3490661"/>
              <a:gd name="connsiteY6-326" fmla="*/ 0 h 3082645"/>
              <a:gd name="connsiteX7-327" fmla="*/ 950576 w 3490661"/>
              <a:gd name="connsiteY7-328" fmla="*/ 0 h 3082645"/>
              <a:gd name="connsiteX8-329" fmla="*/ 796623 w 3490661"/>
              <a:gd name="connsiteY8-330" fmla="*/ 88900 h 3082645"/>
              <a:gd name="connsiteX9-331" fmla="*/ 9390 w 3490661"/>
              <a:gd name="connsiteY9-332" fmla="*/ 1452436 h 3082645"/>
              <a:gd name="connsiteX10-333" fmla="*/ 9398 w 3490661"/>
              <a:gd name="connsiteY10-334" fmla="*/ 1630223 h 3082645"/>
              <a:gd name="connsiteX11-335" fmla="*/ 796631 w 3490661"/>
              <a:gd name="connsiteY11-336" fmla="*/ 2993759 h 3082645"/>
              <a:gd name="connsiteX12-337" fmla="*/ 950601 w 3490661"/>
              <a:gd name="connsiteY12-338" fmla="*/ 3082645 h 3082645"/>
              <a:gd name="connsiteX0-339" fmla="*/ 950601 w 3490661"/>
              <a:gd name="connsiteY0-340" fmla="*/ 3082645 h 3082645"/>
              <a:gd name="connsiteX1-341" fmla="*/ 2525075 w 3490661"/>
              <a:gd name="connsiteY1-342" fmla="*/ 3082645 h 3082645"/>
              <a:gd name="connsiteX2-343" fmla="*/ 2679028 w 3490661"/>
              <a:gd name="connsiteY2-344" fmla="*/ 2993745 h 3082645"/>
              <a:gd name="connsiteX3-345" fmla="*/ 3466261 w 3490661"/>
              <a:gd name="connsiteY3-346" fmla="*/ 1630209 h 3082645"/>
              <a:gd name="connsiteX4-347" fmla="*/ 3466254 w 3490661"/>
              <a:gd name="connsiteY4-348" fmla="*/ 1452423 h 3082645"/>
              <a:gd name="connsiteX5-349" fmla="*/ 2679021 w 3490661"/>
              <a:gd name="connsiteY5-350" fmla="*/ 88887 h 3082645"/>
              <a:gd name="connsiteX6-351" fmla="*/ 2525051 w 3490661"/>
              <a:gd name="connsiteY6-352" fmla="*/ 0 h 3082645"/>
              <a:gd name="connsiteX7-353" fmla="*/ 950576 w 3490661"/>
              <a:gd name="connsiteY7-354" fmla="*/ 0 h 3082645"/>
              <a:gd name="connsiteX8-355" fmla="*/ 796623 w 3490661"/>
              <a:gd name="connsiteY8-356" fmla="*/ 88900 h 3082645"/>
              <a:gd name="connsiteX9-357" fmla="*/ 9390 w 3490661"/>
              <a:gd name="connsiteY9-358" fmla="*/ 1452436 h 3082645"/>
              <a:gd name="connsiteX10-359" fmla="*/ 9398 w 3490661"/>
              <a:gd name="connsiteY10-360" fmla="*/ 1630223 h 3082645"/>
              <a:gd name="connsiteX11-361" fmla="*/ 796631 w 3490661"/>
              <a:gd name="connsiteY11-362" fmla="*/ 2993759 h 3082645"/>
              <a:gd name="connsiteX12-363" fmla="*/ 950601 w 3490661"/>
              <a:gd name="connsiteY12-364" fmla="*/ 3082645 h 3082645"/>
              <a:gd name="connsiteX0-365" fmla="*/ 950601 w 3490661"/>
              <a:gd name="connsiteY0-366" fmla="*/ 3082645 h 3082645"/>
              <a:gd name="connsiteX1-367" fmla="*/ 2525075 w 3490661"/>
              <a:gd name="connsiteY1-368" fmla="*/ 3082645 h 3082645"/>
              <a:gd name="connsiteX2-369" fmla="*/ 2679028 w 3490661"/>
              <a:gd name="connsiteY2-370" fmla="*/ 2993745 h 3082645"/>
              <a:gd name="connsiteX3-371" fmla="*/ 3466261 w 3490661"/>
              <a:gd name="connsiteY3-372" fmla="*/ 1630209 h 3082645"/>
              <a:gd name="connsiteX4-373" fmla="*/ 3466254 w 3490661"/>
              <a:gd name="connsiteY4-374" fmla="*/ 1452423 h 3082645"/>
              <a:gd name="connsiteX5-375" fmla="*/ 2679021 w 3490661"/>
              <a:gd name="connsiteY5-376" fmla="*/ 88887 h 3082645"/>
              <a:gd name="connsiteX6-377" fmla="*/ 2525051 w 3490661"/>
              <a:gd name="connsiteY6-378" fmla="*/ 0 h 3082645"/>
              <a:gd name="connsiteX7-379" fmla="*/ 950576 w 3490661"/>
              <a:gd name="connsiteY7-380" fmla="*/ 0 h 3082645"/>
              <a:gd name="connsiteX8-381" fmla="*/ 796623 w 3490661"/>
              <a:gd name="connsiteY8-382" fmla="*/ 88900 h 3082645"/>
              <a:gd name="connsiteX9-383" fmla="*/ 9390 w 3490661"/>
              <a:gd name="connsiteY9-384" fmla="*/ 1452436 h 3082645"/>
              <a:gd name="connsiteX10-385" fmla="*/ 9398 w 3490661"/>
              <a:gd name="connsiteY10-386" fmla="*/ 1630223 h 3082645"/>
              <a:gd name="connsiteX11-387" fmla="*/ 796631 w 3490661"/>
              <a:gd name="connsiteY11-388" fmla="*/ 2993759 h 3082645"/>
              <a:gd name="connsiteX12-389" fmla="*/ 950601 w 3490661"/>
              <a:gd name="connsiteY12-390" fmla="*/ 3082645 h 3082645"/>
              <a:gd name="connsiteX0-391" fmla="*/ 950601 w 3490661"/>
              <a:gd name="connsiteY0-392" fmla="*/ 3082645 h 3082645"/>
              <a:gd name="connsiteX1-393" fmla="*/ 2525075 w 3490661"/>
              <a:gd name="connsiteY1-394" fmla="*/ 3082645 h 3082645"/>
              <a:gd name="connsiteX2-395" fmla="*/ 2679028 w 3490661"/>
              <a:gd name="connsiteY2-396" fmla="*/ 2993745 h 3082645"/>
              <a:gd name="connsiteX3-397" fmla="*/ 3466261 w 3490661"/>
              <a:gd name="connsiteY3-398" fmla="*/ 1630209 h 3082645"/>
              <a:gd name="connsiteX4-399" fmla="*/ 3466254 w 3490661"/>
              <a:gd name="connsiteY4-400" fmla="*/ 1452423 h 3082645"/>
              <a:gd name="connsiteX5-401" fmla="*/ 2679021 w 3490661"/>
              <a:gd name="connsiteY5-402" fmla="*/ 88887 h 3082645"/>
              <a:gd name="connsiteX6-403" fmla="*/ 2525051 w 3490661"/>
              <a:gd name="connsiteY6-404" fmla="*/ 0 h 3082645"/>
              <a:gd name="connsiteX7-405" fmla="*/ 950576 w 3490661"/>
              <a:gd name="connsiteY7-406" fmla="*/ 0 h 3082645"/>
              <a:gd name="connsiteX8-407" fmla="*/ 796623 w 3490661"/>
              <a:gd name="connsiteY8-408" fmla="*/ 88900 h 3082645"/>
              <a:gd name="connsiteX9-409" fmla="*/ 9390 w 3490661"/>
              <a:gd name="connsiteY9-410" fmla="*/ 1452436 h 3082645"/>
              <a:gd name="connsiteX10-411" fmla="*/ 9398 w 3490661"/>
              <a:gd name="connsiteY10-412" fmla="*/ 1630223 h 3082645"/>
              <a:gd name="connsiteX11-413" fmla="*/ 796631 w 3490661"/>
              <a:gd name="connsiteY11-414" fmla="*/ 2993759 h 3082645"/>
              <a:gd name="connsiteX12-415" fmla="*/ 950601 w 3490661"/>
              <a:gd name="connsiteY12-416" fmla="*/ 3082645 h 3082645"/>
              <a:gd name="connsiteX0-417" fmla="*/ 950601 w 3490661"/>
              <a:gd name="connsiteY0-418" fmla="*/ 3082645 h 3082645"/>
              <a:gd name="connsiteX1-419" fmla="*/ 2525075 w 3490661"/>
              <a:gd name="connsiteY1-420" fmla="*/ 3082645 h 3082645"/>
              <a:gd name="connsiteX2-421" fmla="*/ 2679028 w 3490661"/>
              <a:gd name="connsiteY2-422" fmla="*/ 2993745 h 3082645"/>
              <a:gd name="connsiteX3-423" fmla="*/ 3466261 w 3490661"/>
              <a:gd name="connsiteY3-424" fmla="*/ 1630209 h 3082645"/>
              <a:gd name="connsiteX4-425" fmla="*/ 3466254 w 3490661"/>
              <a:gd name="connsiteY4-426" fmla="*/ 1452423 h 3082645"/>
              <a:gd name="connsiteX5-427" fmla="*/ 2679021 w 3490661"/>
              <a:gd name="connsiteY5-428" fmla="*/ 88887 h 3082645"/>
              <a:gd name="connsiteX6-429" fmla="*/ 2525051 w 3490661"/>
              <a:gd name="connsiteY6-430" fmla="*/ 0 h 3082645"/>
              <a:gd name="connsiteX7-431" fmla="*/ 950576 w 3490661"/>
              <a:gd name="connsiteY7-432" fmla="*/ 0 h 3082645"/>
              <a:gd name="connsiteX8-433" fmla="*/ 796623 w 3490661"/>
              <a:gd name="connsiteY8-434" fmla="*/ 88900 h 3082645"/>
              <a:gd name="connsiteX9-435" fmla="*/ 9390 w 3490661"/>
              <a:gd name="connsiteY9-436" fmla="*/ 1452436 h 3082645"/>
              <a:gd name="connsiteX10-437" fmla="*/ 9398 w 3490661"/>
              <a:gd name="connsiteY10-438" fmla="*/ 1630223 h 3082645"/>
              <a:gd name="connsiteX11-439" fmla="*/ 796631 w 3490661"/>
              <a:gd name="connsiteY11-440" fmla="*/ 2993759 h 3082645"/>
              <a:gd name="connsiteX12-441" fmla="*/ 950601 w 3490661"/>
              <a:gd name="connsiteY12-442" fmla="*/ 3082645 h 3082645"/>
              <a:gd name="connsiteX0-443" fmla="*/ 950603 w 3490663"/>
              <a:gd name="connsiteY0-444" fmla="*/ 3082645 h 3082645"/>
              <a:gd name="connsiteX1-445" fmla="*/ 2525077 w 3490663"/>
              <a:gd name="connsiteY1-446" fmla="*/ 3082645 h 3082645"/>
              <a:gd name="connsiteX2-447" fmla="*/ 2679030 w 3490663"/>
              <a:gd name="connsiteY2-448" fmla="*/ 2993745 h 3082645"/>
              <a:gd name="connsiteX3-449" fmla="*/ 3466263 w 3490663"/>
              <a:gd name="connsiteY3-450" fmla="*/ 1630209 h 3082645"/>
              <a:gd name="connsiteX4-451" fmla="*/ 3466256 w 3490663"/>
              <a:gd name="connsiteY4-452" fmla="*/ 1452423 h 3082645"/>
              <a:gd name="connsiteX5-453" fmla="*/ 2679023 w 3490663"/>
              <a:gd name="connsiteY5-454" fmla="*/ 88887 h 3082645"/>
              <a:gd name="connsiteX6-455" fmla="*/ 2525053 w 3490663"/>
              <a:gd name="connsiteY6-456" fmla="*/ 0 h 3082645"/>
              <a:gd name="connsiteX7-457" fmla="*/ 950578 w 3490663"/>
              <a:gd name="connsiteY7-458" fmla="*/ 0 h 3082645"/>
              <a:gd name="connsiteX8-459" fmla="*/ 796625 w 3490663"/>
              <a:gd name="connsiteY8-460" fmla="*/ 88900 h 3082645"/>
              <a:gd name="connsiteX9-461" fmla="*/ 9392 w 3490663"/>
              <a:gd name="connsiteY9-462" fmla="*/ 1452436 h 3082645"/>
              <a:gd name="connsiteX10-463" fmla="*/ 9400 w 3490663"/>
              <a:gd name="connsiteY10-464" fmla="*/ 1630223 h 3082645"/>
              <a:gd name="connsiteX11-465" fmla="*/ 796633 w 3490663"/>
              <a:gd name="connsiteY11-466" fmla="*/ 2993759 h 3082645"/>
              <a:gd name="connsiteX12-467" fmla="*/ 950603 w 3490663"/>
              <a:gd name="connsiteY12-468" fmla="*/ 3082645 h 3082645"/>
              <a:gd name="connsiteX0-469" fmla="*/ 965611 w 3505671"/>
              <a:gd name="connsiteY0-470" fmla="*/ 3082645 h 3082645"/>
              <a:gd name="connsiteX1-471" fmla="*/ 2540085 w 3505671"/>
              <a:gd name="connsiteY1-472" fmla="*/ 3082645 h 3082645"/>
              <a:gd name="connsiteX2-473" fmla="*/ 2694038 w 3505671"/>
              <a:gd name="connsiteY2-474" fmla="*/ 2993745 h 3082645"/>
              <a:gd name="connsiteX3-475" fmla="*/ 3481271 w 3505671"/>
              <a:gd name="connsiteY3-476" fmla="*/ 1630209 h 3082645"/>
              <a:gd name="connsiteX4-477" fmla="*/ 3481264 w 3505671"/>
              <a:gd name="connsiteY4-478" fmla="*/ 1452423 h 3082645"/>
              <a:gd name="connsiteX5-479" fmla="*/ 2694031 w 3505671"/>
              <a:gd name="connsiteY5-480" fmla="*/ 88887 h 3082645"/>
              <a:gd name="connsiteX6-481" fmla="*/ 2540061 w 3505671"/>
              <a:gd name="connsiteY6-482" fmla="*/ 0 h 3082645"/>
              <a:gd name="connsiteX7-483" fmla="*/ 965586 w 3505671"/>
              <a:gd name="connsiteY7-484" fmla="*/ 0 h 3082645"/>
              <a:gd name="connsiteX8-485" fmla="*/ 811633 w 3505671"/>
              <a:gd name="connsiteY8-486" fmla="*/ 88900 h 3082645"/>
              <a:gd name="connsiteX9-487" fmla="*/ 24400 w 3505671"/>
              <a:gd name="connsiteY9-488" fmla="*/ 1452436 h 3082645"/>
              <a:gd name="connsiteX10-489" fmla="*/ 24408 w 3505671"/>
              <a:gd name="connsiteY10-490" fmla="*/ 1630223 h 3082645"/>
              <a:gd name="connsiteX11-491" fmla="*/ 811641 w 3505671"/>
              <a:gd name="connsiteY11-492" fmla="*/ 2993759 h 3082645"/>
              <a:gd name="connsiteX12-493" fmla="*/ 965611 w 3505671"/>
              <a:gd name="connsiteY12-494" fmla="*/ 3082645 h 3082645"/>
              <a:gd name="connsiteX0-495" fmla="*/ 965611 w 3505671"/>
              <a:gd name="connsiteY0-496" fmla="*/ 3082645 h 3082645"/>
              <a:gd name="connsiteX1-497" fmla="*/ 2540085 w 3505671"/>
              <a:gd name="connsiteY1-498" fmla="*/ 3082645 h 3082645"/>
              <a:gd name="connsiteX2-499" fmla="*/ 2694038 w 3505671"/>
              <a:gd name="connsiteY2-500" fmla="*/ 2993745 h 3082645"/>
              <a:gd name="connsiteX3-501" fmla="*/ 3481271 w 3505671"/>
              <a:gd name="connsiteY3-502" fmla="*/ 1630209 h 3082645"/>
              <a:gd name="connsiteX4-503" fmla="*/ 3481264 w 3505671"/>
              <a:gd name="connsiteY4-504" fmla="*/ 1452423 h 3082645"/>
              <a:gd name="connsiteX5-505" fmla="*/ 2694031 w 3505671"/>
              <a:gd name="connsiteY5-506" fmla="*/ 88887 h 3082645"/>
              <a:gd name="connsiteX6-507" fmla="*/ 2540061 w 3505671"/>
              <a:gd name="connsiteY6-508" fmla="*/ 0 h 3082645"/>
              <a:gd name="connsiteX7-509" fmla="*/ 965586 w 3505671"/>
              <a:gd name="connsiteY7-510" fmla="*/ 0 h 3082645"/>
              <a:gd name="connsiteX8-511" fmla="*/ 811633 w 3505671"/>
              <a:gd name="connsiteY8-512" fmla="*/ 88900 h 3082645"/>
              <a:gd name="connsiteX9-513" fmla="*/ 24400 w 3505671"/>
              <a:gd name="connsiteY9-514" fmla="*/ 1452436 h 3082645"/>
              <a:gd name="connsiteX10-515" fmla="*/ 24408 w 3505671"/>
              <a:gd name="connsiteY10-516" fmla="*/ 1630223 h 3082645"/>
              <a:gd name="connsiteX11-517" fmla="*/ 811641 w 3505671"/>
              <a:gd name="connsiteY11-518" fmla="*/ 2993759 h 3082645"/>
              <a:gd name="connsiteX12-519" fmla="*/ 965611 w 3505671"/>
              <a:gd name="connsiteY12-520" fmla="*/ 3082645 h 3082645"/>
              <a:gd name="connsiteX0-521" fmla="*/ 965611 w 3505671"/>
              <a:gd name="connsiteY0-522" fmla="*/ 3082645 h 3082645"/>
              <a:gd name="connsiteX1-523" fmla="*/ 2540085 w 3505671"/>
              <a:gd name="connsiteY1-524" fmla="*/ 3082645 h 3082645"/>
              <a:gd name="connsiteX2-525" fmla="*/ 2694038 w 3505671"/>
              <a:gd name="connsiteY2-526" fmla="*/ 2993745 h 3082645"/>
              <a:gd name="connsiteX3-527" fmla="*/ 3481271 w 3505671"/>
              <a:gd name="connsiteY3-528" fmla="*/ 1630209 h 3082645"/>
              <a:gd name="connsiteX4-529" fmla="*/ 3481264 w 3505671"/>
              <a:gd name="connsiteY4-530" fmla="*/ 1452423 h 3082645"/>
              <a:gd name="connsiteX5-531" fmla="*/ 2694031 w 3505671"/>
              <a:gd name="connsiteY5-532" fmla="*/ 88887 h 3082645"/>
              <a:gd name="connsiteX6-533" fmla="*/ 2540061 w 3505671"/>
              <a:gd name="connsiteY6-534" fmla="*/ 0 h 3082645"/>
              <a:gd name="connsiteX7-535" fmla="*/ 965586 w 3505671"/>
              <a:gd name="connsiteY7-536" fmla="*/ 0 h 3082645"/>
              <a:gd name="connsiteX8-537" fmla="*/ 811633 w 3505671"/>
              <a:gd name="connsiteY8-538" fmla="*/ 88900 h 3082645"/>
              <a:gd name="connsiteX9-539" fmla="*/ 24400 w 3505671"/>
              <a:gd name="connsiteY9-540" fmla="*/ 1452436 h 3082645"/>
              <a:gd name="connsiteX10-541" fmla="*/ 24408 w 3505671"/>
              <a:gd name="connsiteY10-542" fmla="*/ 1630223 h 3082645"/>
              <a:gd name="connsiteX11-543" fmla="*/ 811641 w 3505671"/>
              <a:gd name="connsiteY11-544" fmla="*/ 2993759 h 3082645"/>
              <a:gd name="connsiteX12-545" fmla="*/ 965611 w 3505671"/>
              <a:gd name="connsiteY12-546" fmla="*/ 3082645 h 3082645"/>
              <a:gd name="connsiteX0-547" fmla="*/ 965611 w 3505671"/>
              <a:gd name="connsiteY0-548" fmla="*/ 3082645 h 3082645"/>
              <a:gd name="connsiteX1-549" fmla="*/ 2540085 w 3505671"/>
              <a:gd name="connsiteY1-550" fmla="*/ 3082645 h 3082645"/>
              <a:gd name="connsiteX2-551" fmla="*/ 2694038 w 3505671"/>
              <a:gd name="connsiteY2-552" fmla="*/ 2993745 h 3082645"/>
              <a:gd name="connsiteX3-553" fmla="*/ 3481271 w 3505671"/>
              <a:gd name="connsiteY3-554" fmla="*/ 1630209 h 3082645"/>
              <a:gd name="connsiteX4-555" fmla="*/ 3481264 w 3505671"/>
              <a:gd name="connsiteY4-556" fmla="*/ 1452423 h 3082645"/>
              <a:gd name="connsiteX5-557" fmla="*/ 2694031 w 3505671"/>
              <a:gd name="connsiteY5-558" fmla="*/ 88887 h 3082645"/>
              <a:gd name="connsiteX6-559" fmla="*/ 2540061 w 3505671"/>
              <a:gd name="connsiteY6-560" fmla="*/ 0 h 3082645"/>
              <a:gd name="connsiteX7-561" fmla="*/ 965586 w 3505671"/>
              <a:gd name="connsiteY7-562" fmla="*/ 0 h 3082645"/>
              <a:gd name="connsiteX8-563" fmla="*/ 811633 w 3505671"/>
              <a:gd name="connsiteY8-564" fmla="*/ 88900 h 3082645"/>
              <a:gd name="connsiteX9-565" fmla="*/ 24400 w 3505671"/>
              <a:gd name="connsiteY9-566" fmla="*/ 1452436 h 3082645"/>
              <a:gd name="connsiteX10-567" fmla="*/ 24408 w 3505671"/>
              <a:gd name="connsiteY10-568" fmla="*/ 1630223 h 3082645"/>
              <a:gd name="connsiteX11-569" fmla="*/ 811641 w 3505671"/>
              <a:gd name="connsiteY11-570" fmla="*/ 2993759 h 3082645"/>
              <a:gd name="connsiteX12-571" fmla="*/ 965611 w 3505671"/>
              <a:gd name="connsiteY12-572" fmla="*/ 3082645 h 30826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3505671" h="3082645">
                <a:moveTo>
                  <a:pt x="965611" y="3082645"/>
                </a:moveTo>
                <a:cubicBezTo>
                  <a:pt x="1030690" y="3082645"/>
                  <a:pt x="2475006" y="3082646"/>
                  <a:pt x="2540085" y="3082645"/>
                </a:cubicBezTo>
                <a:cubicBezTo>
                  <a:pt x="2605164" y="3082646"/>
                  <a:pt x="2661499" y="3050107"/>
                  <a:pt x="2694038" y="2993745"/>
                </a:cubicBezTo>
                <a:cubicBezTo>
                  <a:pt x="2726578" y="2937386"/>
                  <a:pt x="3448731" y="1686570"/>
                  <a:pt x="3481271" y="1630209"/>
                </a:cubicBezTo>
                <a:cubicBezTo>
                  <a:pt x="3513810" y="1573850"/>
                  <a:pt x="3513803" y="1508784"/>
                  <a:pt x="3481264" y="1452423"/>
                </a:cubicBezTo>
                <a:cubicBezTo>
                  <a:pt x="3448724" y="1396064"/>
                  <a:pt x="2726570" y="145248"/>
                  <a:pt x="2694031" y="88887"/>
                </a:cubicBezTo>
                <a:cubicBezTo>
                  <a:pt x="2661492" y="32528"/>
                  <a:pt x="2605139" y="1"/>
                  <a:pt x="2540061" y="0"/>
                </a:cubicBezTo>
                <a:cubicBezTo>
                  <a:pt x="2474982" y="1"/>
                  <a:pt x="1030665" y="1"/>
                  <a:pt x="965586" y="0"/>
                </a:cubicBezTo>
                <a:cubicBezTo>
                  <a:pt x="900507" y="1"/>
                  <a:pt x="844173" y="32540"/>
                  <a:pt x="811633" y="88900"/>
                </a:cubicBezTo>
                <a:cubicBezTo>
                  <a:pt x="779094" y="145261"/>
                  <a:pt x="56940" y="1396077"/>
                  <a:pt x="24400" y="1452436"/>
                </a:cubicBezTo>
                <a:cubicBezTo>
                  <a:pt x="-8139" y="1508797"/>
                  <a:pt x="-8132" y="1573863"/>
                  <a:pt x="24408" y="1630223"/>
                </a:cubicBezTo>
                <a:cubicBezTo>
                  <a:pt x="56947" y="1686584"/>
                  <a:pt x="779101" y="2937400"/>
                  <a:pt x="811641" y="2993759"/>
                </a:cubicBezTo>
                <a:cubicBezTo>
                  <a:pt x="844180" y="3050120"/>
                  <a:pt x="900532" y="3082645"/>
                  <a:pt x="965611" y="3082645"/>
                </a:cubicBezTo>
                <a:close/>
              </a:path>
            </a:pathLst>
          </a:custGeom>
          <a:noFill/>
          <a:ln>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a:solidFill>
                <a:schemeClr val="lt1"/>
              </a:solidFill>
            </a:endParaRPr>
          </a:p>
        </p:txBody>
      </p:sp>
      <p:sp>
        <p:nvSpPr>
          <p:cNvPr id="23" name="任意多边形: 形状 14296"/>
          <p:cNvSpPr/>
          <p:nvPr>
            <p:custDataLst>
              <p:tags r:id="rId10"/>
            </p:custDataLst>
          </p:nvPr>
        </p:nvSpPr>
        <p:spPr>
          <a:xfrm rot="1800000">
            <a:off x="3850323" y="2912110"/>
            <a:ext cx="400050" cy="337185"/>
          </a:xfrm>
          <a:custGeom>
            <a:avLst/>
            <a:gdLst>
              <a:gd name="connsiteX0" fmla="*/ 950601 w 3475650"/>
              <a:gd name="connsiteY0" fmla="*/ 3082645 h 3082645"/>
              <a:gd name="connsiteX1" fmla="*/ 2525075 w 3475650"/>
              <a:gd name="connsiteY1" fmla="*/ 3082645 h 3082645"/>
              <a:gd name="connsiteX2" fmla="*/ 2679028 w 3475650"/>
              <a:gd name="connsiteY2" fmla="*/ 2993745 h 3082645"/>
              <a:gd name="connsiteX3" fmla="*/ 3466261 w 3475650"/>
              <a:gd name="connsiteY3" fmla="*/ 1630209 h 3082645"/>
              <a:gd name="connsiteX4" fmla="*/ 3466254 w 3475650"/>
              <a:gd name="connsiteY4" fmla="*/ 1452423 h 3082645"/>
              <a:gd name="connsiteX5" fmla="*/ 2679021 w 3475650"/>
              <a:gd name="connsiteY5" fmla="*/ 88887 h 3082645"/>
              <a:gd name="connsiteX6" fmla="*/ 2525051 w 3475650"/>
              <a:gd name="connsiteY6" fmla="*/ 0 h 3082645"/>
              <a:gd name="connsiteX7" fmla="*/ 950576 w 3475650"/>
              <a:gd name="connsiteY7" fmla="*/ 0 h 3082645"/>
              <a:gd name="connsiteX8" fmla="*/ 796623 w 3475650"/>
              <a:gd name="connsiteY8" fmla="*/ 88900 h 3082645"/>
              <a:gd name="connsiteX9" fmla="*/ 9390 w 3475650"/>
              <a:gd name="connsiteY9" fmla="*/ 1452436 h 3082645"/>
              <a:gd name="connsiteX10" fmla="*/ 9398 w 3475650"/>
              <a:gd name="connsiteY10" fmla="*/ 1630223 h 3082645"/>
              <a:gd name="connsiteX11" fmla="*/ 796631 w 3475650"/>
              <a:gd name="connsiteY11" fmla="*/ 2993759 h 3082645"/>
              <a:gd name="connsiteX12" fmla="*/ 950601 w 3475650"/>
              <a:gd name="connsiteY12" fmla="*/ 3082645 h 3082645"/>
              <a:gd name="connsiteX0-1" fmla="*/ 950601 w 3475650"/>
              <a:gd name="connsiteY0-2" fmla="*/ 3082645 h 3082645"/>
              <a:gd name="connsiteX1-3" fmla="*/ 2525075 w 3475650"/>
              <a:gd name="connsiteY1-4" fmla="*/ 3082645 h 3082645"/>
              <a:gd name="connsiteX2-5" fmla="*/ 2679028 w 3475650"/>
              <a:gd name="connsiteY2-6" fmla="*/ 2993745 h 3082645"/>
              <a:gd name="connsiteX3-7" fmla="*/ 3466261 w 3475650"/>
              <a:gd name="connsiteY3-8" fmla="*/ 1630209 h 3082645"/>
              <a:gd name="connsiteX4-9" fmla="*/ 3466254 w 3475650"/>
              <a:gd name="connsiteY4-10" fmla="*/ 1452423 h 3082645"/>
              <a:gd name="connsiteX5-11" fmla="*/ 2679021 w 3475650"/>
              <a:gd name="connsiteY5-12" fmla="*/ 88887 h 3082645"/>
              <a:gd name="connsiteX6-13" fmla="*/ 2525051 w 3475650"/>
              <a:gd name="connsiteY6-14" fmla="*/ 0 h 3082645"/>
              <a:gd name="connsiteX7-15" fmla="*/ 950576 w 3475650"/>
              <a:gd name="connsiteY7-16" fmla="*/ 0 h 3082645"/>
              <a:gd name="connsiteX8-17" fmla="*/ 796623 w 3475650"/>
              <a:gd name="connsiteY8-18" fmla="*/ 88900 h 3082645"/>
              <a:gd name="connsiteX9-19" fmla="*/ 9390 w 3475650"/>
              <a:gd name="connsiteY9-20" fmla="*/ 1452436 h 3082645"/>
              <a:gd name="connsiteX10-21" fmla="*/ 9398 w 3475650"/>
              <a:gd name="connsiteY10-22" fmla="*/ 1630223 h 3082645"/>
              <a:gd name="connsiteX11-23" fmla="*/ 796631 w 3475650"/>
              <a:gd name="connsiteY11-24" fmla="*/ 2993759 h 3082645"/>
              <a:gd name="connsiteX12-25" fmla="*/ 950601 w 3475650"/>
              <a:gd name="connsiteY12-26" fmla="*/ 3082645 h 3082645"/>
              <a:gd name="connsiteX0-27" fmla="*/ 950601 w 3475650"/>
              <a:gd name="connsiteY0-28" fmla="*/ 3082645 h 3082645"/>
              <a:gd name="connsiteX1-29" fmla="*/ 2525075 w 3475650"/>
              <a:gd name="connsiteY1-30" fmla="*/ 3082645 h 3082645"/>
              <a:gd name="connsiteX2-31" fmla="*/ 2679028 w 3475650"/>
              <a:gd name="connsiteY2-32" fmla="*/ 2993745 h 3082645"/>
              <a:gd name="connsiteX3-33" fmla="*/ 3466261 w 3475650"/>
              <a:gd name="connsiteY3-34" fmla="*/ 1630209 h 3082645"/>
              <a:gd name="connsiteX4-35" fmla="*/ 3466254 w 3475650"/>
              <a:gd name="connsiteY4-36" fmla="*/ 1452423 h 3082645"/>
              <a:gd name="connsiteX5-37" fmla="*/ 2679021 w 3475650"/>
              <a:gd name="connsiteY5-38" fmla="*/ 88887 h 3082645"/>
              <a:gd name="connsiteX6-39" fmla="*/ 2525051 w 3475650"/>
              <a:gd name="connsiteY6-40" fmla="*/ 0 h 3082645"/>
              <a:gd name="connsiteX7-41" fmla="*/ 950576 w 3475650"/>
              <a:gd name="connsiteY7-42" fmla="*/ 0 h 3082645"/>
              <a:gd name="connsiteX8-43" fmla="*/ 796623 w 3475650"/>
              <a:gd name="connsiteY8-44" fmla="*/ 88900 h 3082645"/>
              <a:gd name="connsiteX9-45" fmla="*/ 9390 w 3475650"/>
              <a:gd name="connsiteY9-46" fmla="*/ 1452436 h 3082645"/>
              <a:gd name="connsiteX10-47" fmla="*/ 9398 w 3475650"/>
              <a:gd name="connsiteY10-48" fmla="*/ 1630223 h 3082645"/>
              <a:gd name="connsiteX11-49" fmla="*/ 796631 w 3475650"/>
              <a:gd name="connsiteY11-50" fmla="*/ 2993759 h 3082645"/>
              <a:gd name="connsiteX12-51" fmla="*/ 950601 w 3475650"/>
              <a:gd name="connsiteY12-52" fmla="*/ 3082645 h 3082645"/>
              <a:gd name="connsiteX0-53" fmla="*/ 950601 w 3475650"/>
              <a:gd name="connsiteY0-54" fmla="*/ 3082645 h 3082645"/>
              <a:gd name="connsiteX1-55" fmla="*/ 2525075 w 3475650"/>
              <a:gd name="connsiteY1-56" fmla="*/ 3082645 h 3082645"/>
              <a:gd name="connsiteX2-57" fmla="*/ 2679028 w 3475650"/>
              <a:gd name="connsiteY2-58" fmla="*/ 2993745 h 3082645"/>
              <a:gd name="connsiteX3-59" fmla="*/ 3466261 w 3475650"/>
              <a:gd name="connsiteY3-60" fmla="*/ 1630209 h 3082645"/>
              <a:gd name="connsiteX4-61" fmla="*/ 3466254 w 3475650"/>
              <a:gd name="connsiteY4-62" fmla="*/ 1452423 h 3082645"/>
              <a:gd name="connsiteX5-63" fmla="*/ 2679021 w 3475650"/>
              <a:gd name="connsiteY5-64" fmla="*/ 88887 h 3082645"/>
              <a:gd name="connsiteX6-65" fmla="*/ 2525051 w 3475650"/>
              <a:gd name="connsiteY6-66" fmla="*/ 0 h 3082645"/>
              <a:gd name="connsiteX7-67" fmla="*/ 950576 w 3475650"/>
              <a:gd name="connsiteY7-68" fmla="*/ 0 h 3082645"/>
              <a:gd name="connsiteX8-69" fmla="*/ 796623 w 3475650"/>
              <a:gd name="connsiteY8-70" fmla="*/ 88900 h 3082645"/>
              <a:gd name="connsiteX9-71" fmla="*/ 9390 w 3475650"/>
              <a:gd name="connsiteY9-72" fmla="*/ 1452436 h 3082645"/>
              <a:gd name="connsiteX10-73" fmla="*/ 9398 w 3475650"/>
              <a:gd name="connsiteY10-74" fmla="*/ 1630223 h 3082645"/>
              <a:gd name="connsiteX11-75" fmla="*/ 796631 w 3475650"/>
              <a:gd name="connsiteY11-76" fmla="*/ 2993759 h 3082645"/>
              <a:gd name="connsiteX12-77" fmla="*/ 950601 w 3475650"/>
              <a:gd name="connsiteY12-78" fmla="*/ 3082645 h 3082645"/>
              <a:gd name="connsiteX0-79" fmla="*/ 950601 w 3475650"/>
              <a:gd name="connsiteY0-80" fmla="*/ 3082645 h 3082645"/>
              <a:gd name="connsiteX1-81" fmla="*/ 2525075 w 3475650"/>
              <a:gd name="connsiteY1-82" fmla="*/ 3082645 h 3082645"/>
              <a:gd name="connsiteX2-83" fmla="*/ 2679028 w 3475650"/>
              <a:gd name="connsiteY2-84" fmla="*/ 2993745 h 3082645"/>
              <a:gd name="connsiteX3-85" fmla="*/ 3466261 w 3475650"/>
              <a:gd name="connsiteY3-86" fmla="*/ 1630209 h 3082645"/>
              <a:gd name="connsiteX4-87" fmla="*/ 3466254 w 3475650"/>
              <a:gd name="connsiteY4-88" fmla="*/ 1452423 h 3082645"/>
              <a:gd name="connsiteX5-89" fmla="*/ 2679021 w 3475650"/>
              <a:gd name="connsiteY5-90" fmla="*/ 88887 h 3082645"/>
              <a:gd name="connsiteX6-91" fmla="*/ 2525051 w 3475650"/>
              <a:gd name="connsiteY6-92" fmla="*/ 0 h 3082645"/>
              <a:gd name="connsiteX7-93" fmla="*/ 950576 w 3475650"/>
              <a:gd name="connsiteY7-94" fmla="*/ 0 h 3082645"/>
              <a:gd name="connsiteX8-95" fmla="*/ 796623 w 3475650"/>
              <a:gd name="connsiteY8-96" fmla="*/ 88900 h 3082645"/>
              <a:gd name="connsiteX9-97" fmla="*/ 9390 w 3475650"/>
              <a:gd name="connsiteY9-98" fmla="*/ 1452436 h 3082645"/>
              <a:gd name="connsiteX10-99" fmla="*/ 9398 w 3475650"/>
              <a:gd name="connsiteY10-100" fmla="*/ 1630223 h 3082645"/>
              <a:gd name="connsiteX11-101" fmla="*/ 796631 w 3475650"/>
              <a:gd name="connsiteY11-102" fmla="*/ 2993759 h 3082645"/>
              <a:gd name="connsiteX12-103" fmla="*/ 950601 w 3475650"/>
              <a:gd name="connsiteY12-104" fmla="*/ 3082645 h 3082645"/>
              <a:gd name="connsiteX0-105" fmla="*/ 950601 w 3475650"/>
              <a:gd name="connsiteY0-106" fmla="*/ 3082645 h 3082645"/>
              <a:gd name="connsiteX1-107" fmla="*/ 2525075 w 3475650"/>
              <a:gd name="connsiteY1-108" fmla="*/ 3082645 h 3082645"/>
              <a:gd name="connsiteX2-109" fmla="*/ 2679028 w 3475650"/>
              <a:gd name="connsiteY2-110" fmla="*/ 2993745 h 3082645"/>
              <a:gd name="connsiteX3-111" fmla="*/ 3466261 w 3475650"/>
              <a:gd name="connsiteY3-112" fmla="*/ 1630209 h 3082645"/>
              <a:gd name="connsiteX4-113" fmla="*/ 3466254 w 3475650"/>
              <a:gd name="connsiteY4-114" fmla="*/ 1452423 h 3082645"/>
              <a:gd name="connsiteX5-115" fmla="*/ 2679021 w 3475650"/>
              <a:gd name="connsiteY5-116" fmla="*/ 88887 h 3082645"/>
              <a:gd name="connsiteX6-117" fmla="*/ 2525051 w 3475650"/>
              <a:gd name="connsiteY6-118" fmla="*/ 0 h 3082645"/>
              <a:gd name="connsiteX7-119" fmla="*/ 950576 w 3475650"/>
              <a:gd name="connsiteY7-120" fmla="*/ 0 h 3082645"/>
              <a:gd name="connsiteX8-121" fmla="*/ 796623 w 3475650"/>
              <a:gd name="connsiteY8-122" fmla="*/ 88900 h 3082645"/>
              <a:gd name="connsiteX9-123" fmla="*/ 9390 w 3475650"/>
              <a:gd name="connsiteY9-124" fmla="*/ 1452436 h 3082645"/>
              <a:gd name="connsiteX10-125" fmla="*/ 9398 w 3475650"/>
              <a:gd name="connsiteY10-126" fmla="*/ 1630223 h 3082645"/>
              <a:gd name="connsiteX11-127" fmla="*/ 796631 w 3475650"/>
              <a:gd name="connsiteY11-128" fmla="*/ 2993759 h 3082645"/>
              <a:gd name="connsiteX12-129" fmla="*/ 950601 w 3475650"/>
              <a:gd name="connsiteY12-130" fmla="*/ 3082645 h 3082645"/>
              <a:gd name="connsiteX0-131" fmla="*/ 950601 w 3475653"/>
              <a:gd name="connsiteY0-132" fmla="*/ 3082645 h 3082645"/>
              <a:gd name="connsiteX1-133" fmla="*/ 2525075 w 3475653"/>
              <a:gd name="connsiteY1-134" fmla="*/ 3082645 h 3082645"/>
              <a:gd name="connsiteX2-135" fmla="*/ 2679028 w 3475653"/>
              <a:gd name="connsiteY2-136" fmla="*/ 2993745 h 3082645"/>
              <a:gd name="connsiteX3-137" fmla="*/ 3466261 w 3475653"/>
              <a:gd name="connsiteY3-138" fmla="*/ 1630209 h 3082645"/>
              <a:gd name="connsiteX4-139" fmla="*/ 3466254 w 3475653"/>
              <a:gd name="connsiteY4-140" fmla="*/ 1452423 h 3082645"/>
              <a:gd name="connsiteX5-141" fmla="*/ 2679021 w 3475653"/>
              <a:gd name="connsiteY5-142" fmla="*/ 88887 h 3082645"/>
              <a:gd name="connsiteX6-143" fmla="*/ 2525051 w 3475653"/>
              <a:gd name="connsiteY6-144" fmla="*/ 0 h 3082645"/>
              <a:gd name="connsiteX7-145" fmla="*/ 950576 w 3475653"/>
              <a:gd name="connsiteY7-146" fmla="*/ 0 h 3082645"/>
              <a:gd name="connsiteX8-147" fmla="*/ 796623 w 3475653"/>
              <a:gd name="connsiteY8-148" fmla="*/ 88900 h 3082645"/>
              <a:gd name="connsiteX9-149" fmla="*/ 9390 w 3475653"/>
              <a:gd name="connsiteY9-150" fmla="*/ 1452436 h 3082645"/>
              <a:gd name="connsiteX10-151" fmla="*/ 9398 w 3475653"/>
              <a:gd name="connsiteY10-152" fmla="*/ 1630223 h 3082645"/>
              <a:gd name="connsiteX11-153" fmla="*/ 796631 w 3475653"/>
              <a:gd name="connsiteY11-154" fmla="*/ 2993759 h 3082645"/>
              <a:gd name="connsiteX12-155" fmla="*/ 950601 w 3475653"/>
              <a:gd name="connsiteY12-156" fmla="*/ 3082645 h 3082645"/>
              <a:gd name="connsiteX0-157" fmla="*/ 950601 w 3490661"/>
              <a:gd name="connsiteY0-158" fmla="*/ 3082645 h 3082645"/>
              <a:gd name="connsiteX1-159" fmla="*/ 2525075 w 3490661"/>
              <a:gd name="connsiteY1-160" fmla="*/ 3082645 h 3082645"/>
              <a:gd name="connsiteX2-161" fmla="*/ 2679028 w 3490661"/>
              <a:gd name="connsiteY2-162" fmla="*/ 2993745 h 3082645"/>
              <a:gd name="connsiteX3-163" fmla="*/ 3466261 w 3490661"/>
              <a:gd name="connsiteY3-164" fmla="*/ 1630209 h 3082645"/>
              <a:gd name="connsiteX4-165" fmla="*/ 3466254 w 3490661"/>
              <a:gd name="connsiteY4-166" fmla="*/ 1452423 h 3082645"/>
              <a:gd name="connsiteX5-167" fmla="*/ 2679021 w 3490661"/>
              <a:gd name="connsiteY5-168" fmla="*/ 88887 h 3082645"/>
              <a:gd name="connsiteX6-169" fmla="*/ 2525051 w 3490661"/>
              <a:gd name="connsiteY6-170" fmla="*/ 0 h 3082645"/>
              <a:gd name="connsiteX7-171" fmla="*/ 950576 w 3490661"/>
              <a:gd name="connsiteY7-172" fmla="*/ 0 h 3082645"/>
              <a:gd name="connsiteX8-173" fmla="*/ 796623 w 3490661"/>
              <a:gd name="connsiteY8-174" fmla="*/ 88900 h 3082645"/>
              <a:gd name="connsiteX9-175" fmla="*/ 9390 w 3490661"/>
              <a:gd name="connsiteY9-176" fmla="*/ 1452436 h 3082645"/>
              <a:gd name="connsiteX10-177" fmla="*/ 9398 w 3490661"/>
              <a:gd name="connsiteY10-178" fmla="*/ 1630223 h 3082645"/>
              <a:gd name="connsiteX11-179" fmla="*/ 796631 w 3490661"/>
              <a:gd name="connsiteY11-180" fmla="*/ 2993759 h 3082645"/>
              <a:gd name="connsiteX12-181" fmla="*/ 950601 w 3490661"/>
              <a:gd name="connsiteY12-182" fmla="*/ 3082645 h 3082645"/>
              <a:gd name="connsiteX0-183" fmla="*/ 950601 w 3490661"/>
              <a:gd name="connsiteY0-184" fmla="*/ 3082645 h 3082645"/>
              <a:gd name="connsiteX1-185" fmla="*/ 2525075 w 3490661"/>
              <a:gd name="connsiteY1-186" fmla="*/ 3082645 h 3082645"/>
              <a:gd name="connsiteX2-187" fmla="*/ 2679028 w 3490661"/>
              <a:gd name="connsiteY2-188" fmla="*/ 2993745 h 3082645"/>
              <a:gd name="connsiteX3-189" fmla="*/ 3466261 w 3490661"/>
              <a:gd name="connsiteY3-190" fmla="*/ 1630209 h 3082645"/>
              <a:gd name="connsiteX4-191" fmla="*/ 3466254 w 3490661"/>
              <a:gd name="connsiteY4-192" fmla="*/ 1452423 h 3082645"/>
              <a:gd name="connsiteX5-193" fmla="*/ 2679021 w 3490661"/>
              <a:gd name="connsiteY5-194" fmla="*/ 88887 h 3082645"/>
              <a:gd name="connsiteX6-195" fmla="*/ 2525051 w 3490661"/>
              <a:gd name="connsiteY6-196" fmla="*/ 0 h 3082645"/>
              <a:gd name="connsiteX7-197" fmla="*/ 950576 w 3490661"/>
              <a:gd name="connsiteY7-198" fmla="*/ 0 h 3082645"/>
              <a:gd name="connsiteX8-199" fmla="*/ 796623 w 3490661"/>
              <a:gd name="connsiteY8-200" fmla="*/ 88900 h 3082645"/>
              <a:gd name="connsiteX9-201" fmla="*/ 9390 w 3490661"/>
              <a:gd name="connsiteY9-202" fmla="*/ 1452436 h 3082645"/>
              <a:gd name="connsiteX10-203" fmla="*/ 9398 w 3490661"/>
              <a:gd name="connsiteY10-204" fmla="*/ 1630223 h 3082645"/>
              <a:gd name="connsiteX11-205" fmla="*/ 796631 w 3490661"/>
              <a:gd name="connsiteY11-206" fmla="*/ 2993759 h 3082645"/>
              <a:gd name="connsiteX12-207" fmla="*/ 950601 w 3490661"/>
              <a:gd name="connsiteY12-208" fmla="*/ 3082645 h 3082645"/>
              <a:gd name="connsiteX0-209" fmla="*/ 950601 w 3490661"/>
              <a:gd name="connsiteY0-210" fmla="*/ 3082645 h 3082645"/>
              <a:gd name="connsiteX1-211" fmla="*/ 2525075 w 3490661"/>
              <a:gd name="connsiteY1-212" fmla="*/ 3082645 h 3082645"/>
              <a:gd name="connsiteX2-213" fmla="*/ 2679028 w 3490661"/>
              <a:gd name="connsiteY2-214" fmla="*/ 2993745 h 3082645"/>
              <a:gd name="connsiteX3-215" fmla="*/ 3466261 w 3490661"/>
              <a:gd name="connsiteY3-216" fmla="*/ 1630209 h 3082645"/>
              <a:gd name="connsiteX4-217" fmla="*/ 3466254 w 3490661"/>
              <a:gd name="connsiteY4-218" fmla="*/ 1452423 h 3082645"/>
              <a:gd name="connsiteX5-219" fmla="*/ 2679021 w 3490661"/>
              <a:gd name="connsiteY5-220" fmla="*/ 88887 h 3082645"/>
              <a:gd name="connsiteX6-221" fmla="*/ 2525051 w 3490661"/>
              <a:gd name="connsiteY6-222" fmla="*/ 0 h 3082645"/>
              <a:gd name="connsiteX7-223" fmla="*/ 950576 w 3490661"/>
              <a:gd name="connsiteY7-224" fmla="*/ 0 h 3082645"/>
              <a:gd name="connsiteX8-225" fmla="*/ 796623 w 3490661"/>
              <a:gd name="connsiteY8-226" fmla="*/ 88900 h 3082645"/>
              <a:gd name="connsiteX9-227" fmla="*/ 9390 w 3490661"/>
              <a:gd name="connsiteY9-228" fmla="*/ 1452436 h 3082645"/>
              <a:gd name="connsiteX10-229" fmla="*/ 9398 w 3490661"/>
              <a:gd name="connsiteY10-230" fmla="*/ 1630223 h 3082645"/>
              <a:gd name="connsiteX11-231" fmla="*/ 796631 w 3490661"/>
              <a:gd name="connsiteY11-232" fmla="*/ 2993759 h 3082645"/>
              <a:gd name="connsiteX12-233" fmla="*/ 950601 w 3490661"/>
              <a:gd name="connsiteY12-234" fmla="*/ 3082645 h 3082645"/>
              <a:gd name="connsiteX0-235" fmla="*/ 950601 w 3490661"/>
              <a:gd name="connsiteY0-236" fmla="*/ 3082645 h 3082645"/>
              <a:gd name="connsiteX1-237" fmla="*/ 2525075 w 3490661"/>
              <a:gd name="connsiteY1-238" fmla="*/ 3082645 h 3082645"/>
              <a:gd name="connsiteX2-239" fmla="*/ 2679028 w 3490661"/>
              <a:gd name="connsiteY2-240" fmla="*/ 2993745 h 3082645"/>
              <a:gd name="connsiteX3-241" fmla="*/ 3466261 w 3490661"/>
              <a:gd name="connsiteY3-242" fmla="*/ 1630209 h 3082645"/>
              <a:gd name="connsiteX4-243" fmla="*/ 3466254 w 3490661"/>
              <a:gd name="connsiteY4-244" fmla="*/ 1452423 h 3082645"/>
              <a:gd name="connsiteX5-245" fmla="*/ 2679021 w 3490661"/>
              <a:gd name="connsiteY5-246" fmla="*/ 88887 h 3082645"/>
              <a:gd name="connsiteX6-247" fmla="*/ 2525051 w 3490661"/>
              <a:gd name="connsiteY6-248" fmla="*/ 0 h 3082645"/>
              <a:gd name="connsiteX7-249" fmla="*/ 950576 w 3490661"/>
              <a:gd name="connsiteY7-250" fmla="*/ 0 h 3082645"/>
              <a:gd name="connsiteX8-251" fmla="*/ 796623 w 3490661"/>
              <a:gd name="connsiteY8-252" fmla="*/ 88900 h 3082645"/>
              <a:gd name="connsiteX9-253" fmla="*/ 9390 w 3490661"/>
              <a:gd name="connsiteY9-254" fmla="*/ 1452436 h 3082645"/>
              <a:gd name="connsiteX10-255" fmla="*/ 9398 w 3490661"/>
              <a:gd name="connsiteY10-256" fmla="*/ 1630223 h 3082645"/>
              <a:gd name="connsiteX11-257" fmla="*/ 796631 w 3490661"/>
              <a:gd name="connsiteY11-258" fmla="*/ 2993759 h 3082645"/>
              <a:gd name="connsiteX12-259" fmla="*/ 950601 w 3490661"/>
              <a:gd name="connsiteY12-260" fmla="*/ 3082645 h 3082645"/>
              <a:gd name="connsiteX0-261" fmla="*/ 950601 w 3490661"/>
              <a:gd name="connsiteY0-262" fmla="*/ 3082645 h 3082645"/>
              <a:gd name="connsiteX1-263" fmla="*/ 2525075 w 3490661"/>
              <a:gd name="connsiteY1-264" fmla="*/ 3082645 h 3082645"/>
              <a:gd name="connsiteX2-265" fmla="*/ 2679028 w 3490661"/>
              <a:gd name="connsiteY2-266" fmla="*/ 2993745 h 3082645"/>
              <a:gd name="connsiteX3-267" fmla="*/ 3466261 w 3490661"/>
              <a:gd name="connsiteY3-268" fmla="*/ 1630209 h 3082645"/>
              <a:gd name="connsiteX4-269" fmla="*/ 3466254 w 3490661"/>
              <a:gd name="connsiteY4-270" fmla="*/ 1452423 h 3082645"/>
              <a:gd name="connsiteX5-271" fmla="*/ 2679021 w 3490661"/>
              <a:gd name="connsiteY5-272" fmla="*/ 88887 h 3082645"/>
              <a:gd name="connsiteX6-273" fmla="*/ 2525051 w 3490661"/>
              <a:gd name="connsiteY6-274" fmla="*/ 0 h 3082645"/>
              <a:gd name="connsiteX7-275" fmla="*/ 950576 w 3490661"/>
              <a:gd name="connsiteY7-276" fmla="*/ 0 h 3082645"/>
              <a:gd name="connsiteX8-277" fmla="*/ 796623 w 3490661"/>
              <a:gd name="connsiteY8-278" fmla="*/ 88900 h 3082645"/>
              <a:gd name="connsiteX9-279" fmla="*/ 9390 w 3490661"/>
              <a:gd name="connsiteY9-280" fmla="*/ 1452436 h 3082645"/>
              <a:gd name="connsiteX10-281" fmla="*/ 9398 w 3490661"/>
              <a:gd name="connsiteY10-282" fmla="*/ 1630223 h 3082645"/>
              <a:gd name="connsiteX11-283" fmla="*/ 796631 w 3490661"/>
              <a:gd name="connsiteY11-284" fmla="*/ 2993759 h 3082645"/>
              <a:gd name="connsiteX12-285" fmla="*/ 950601 w 3490661"/>
              <a:gd name="connsiteY12-286" fmla="*/ 3082645 h 3082645"/>
              <a:gd name="connsiteX0-287" fmla="*/ 950601 w 3490661"/>
              <a:gd name="connsiteY0-288" fmla="*/ 3082645 h 3082645"/>
              <a:gd name="connsiteX1-289" fmla="*/ 2525075 w 3490661"/>
              <a:gd name="connsiteY1-290" fmla="*/ 3082645 h 3082645"/>
              <a:gd name="connsiteX2-291" fmla="*/ 2679028 w 3490661"/>
              <a:gd name="connsiteY2-292" fmla="*/ 2993745 h 3082645"/>
              <a:gd name="connsiteX3-293" fmla="*/ 3466261 w 3490661"/>
              <a:gd name="connsiteY3-294" fmla="*/ 1630209 h 3082645"/>
              <a:gd name="connsiteX4-295" fmla="*/ 3466254 w 3490661"/>
              <a:gd name="connsiteY4-296" fmla="*/ 1452423 h 3082645"/>
              <a:gd name="connsiteX5-297" fmla="*/ 2679021 w 3490661"/>
              <a:gd name="connsiteY5-298" fmla="*/ 88887 h 3082645"/>
              <a:gd name="connsiteX6-299" fmla="*/ 2525051 w 3490661"/>
              <a:gd name="connsiteY6-300" fmla="*/ 0 h 3082645"/>
              <a:gd name="connsiteX7-301" fmla="*/ 950576 w 3490661"/>
              <a:gd name="connsiteY7-302" fmla="*/ 0 h 3082645"/>
              <a:gd name="connsiteX8-303" fmla="*/ 796623 w 3490661"/>
              <a:gd name="connsiteY8-304" fmla="*/ 88900 h 3082645"/>
              <a:gd name="connsiteX9-305" fmla="*/ 9390 w 3490661"/>
              <a:gd name="connsiteY9-306" fmla="*/ 1452436 h 3082645"/>
              <a:gd name="connsiteX10-307" fmla="*/ 9398 w 3490661"/>
              <a:gd name="connsiteY10-308" fmla="*/ 1630223 h 3082645"/>
              <a:gd name="connsiteX11-309" fmla="*/ 796631 w 3490661"/>
              <a:gd name="connsiteY11-310" fmla="*/ 2993759 h 3082645"/>
              <a:gd name="connsiteX12-311" fmla="*/ 950601 w 3490661"/>
              <a:gd name="connsiteY12-312" fmla="*/ 3082645 h 3082645"/>
              <a:gd name="connsiteX0-313" fmla="*/ 950601 w 3490661"/>
              <a:gd name="connsiteY0-314" fmla="*/ 3082645 h 3082645"/>
              <a:gd name="connsiteX1-315" fmla="*/ 2525075 w 3490661"/>
              <a:gd name="connsiteY1-316" fmla="*/ 3082645 h 3082645"/>
              <a:gd name="connsiteX2-317" fmla="*/ 2679028 w 3490661"/>
              <a:gd name="connsiteY2-318" fmla="*/ 2993745 h 3082645"/>
              <a:gd name="connsiteX3-319" fmla="*/ 3466261 w 3490661"/>
              <a:gd name="connsiteY3-320" fmla="*/ 1630209 h 3082645"/>
              <a:gd name="connsiteX4-321" fmla="*/ 3466254 w 3490661"/>
              <a:gd name="connsiteY4-322" fmla="*/ 1452423 h 3082645"/>
              <a:gd name="connsiteX5-323" fmla="*/ 2679021 w 3490661"/>
              <a:gd name="connsiteY5-324" fmla="*/ 88887 h 3082645"/>
              <a:gd name="connsiteX6-325" fmla="*/ 2525051 w 3490661"/>
              <a:gd name="connsiteY6-326" fmla="*/ 0 h 3082645"/>
              <a:gd name="connsiteX7-327" fmla="*/ 950576 w 3490661"/>
              <a:gd name="connsiteY7-328" fmla="*/ 0 h 3082645"/>
              <a:gd name="connsiteX8-329" fmla="*/ 796623 w 3490661"/>
              <a:gd name="connsiteY8-330" fmla="*/ 88900 h 3082645"/>
              <a:gd name="connsiteX9-331" fmla="*/ 9390 w 3490661"/>
              <a:gd name="connsiteY9-332" fmla="*/ 1452436 h 3082645"/>
              <a:gd name="connsiteX10-333" fmla="*/ 9398 w 3490661"/>
              <a:gd name="connsiteY10-334" fmla="*/ 1630223 h 3082645"/>
              <a:gd name="connsiteX11-335" fmla="*/ 796631 w 3490661"/>
              <a:gd name="connsiteY11-336" fmla="*/ 2993759 h 3082645"/>
              <a:gd name="connsiteX12-337" fmla="*/ 950601 w 3490661"/>
              <a:gd name="connsiteY12-338" fmla="*/ 3082645 h 3082645"/>
              <a:gd name="connsiteX0-339" fmla="*/ 950601 w 3490661"/>
              <a:gd name="connsiteY0-340" fmla="*/ 3082645 h 3082645"/>
              <a:gd name="connsiteX1-341" fmla="*/ 2525075 w 3490661"/>
              <a:gd name="connsiteY1-342" fmla="*/ 3082645 h 3082645"/>
              <a:gd name="connsiteX2-343" fmla="*/ 2679028 w 3490661"/>
              <a:gd name="connsiteY2-344" fmla="*/ 2993745 h 3082645"/>
              <a:gd name="connsiteX3-345" fmla="*/ 3466261 w 3490661"/>
              <a:gd name="connsiteY3-346" fmla="*/ 1630209 h 3082645"/>
              <a:gd name="connsiteX4-347" fmla="*/ 3466254 w 3490661"/>
              <a:gd name="connsiteY4-348" fmla="*/ 1452423 h 3082645"/>
              <a:gd name="connsiteX5-349" fmla="*/ 2679021 w 3490661"/>
              <a:gd name="connsiteY5-350" fmla="*/ 88887 h 3082645"/>
              <a:gd name="connsiteX6-351" fmla="*/ 2525051 w 3490661"/>
              <a:gd name="connsiteY6-352" fmla="*/ 0 h 3082645"/>
              <a:gd name="connsiteX7-353" fmla="*/ 950576 w 3490661"/>
              <a:gd name="connsiteY7-354" fmla="*/ 0 h 3082645"/>
              <a:gd name="connsiteX8-355" fmla="*/ 796623 w 3490661"/>
              <a:gd name="connsiteY8-356" fmla="*/ 88900 h 3082645"/>
              <a:gd name="connsiteX9-357" fmla="*/ 9390 w 3490661"/>
              <a:gd name="connsiteY9-358" fmla="*/ 1452436 h 3082645"/>
              <a:gd name="connsiteX10-359" fmla="*/ 9398 w 3490661"/>
              <a:gd name="connsiteY10-360" fmla="*/ 1630223 h 3082645"/>
              <a:gd name="connsiteX11-361" fmla="*/ 796631 w 3490661"/>
              <a:gd name="connsiteY11-362" fmla="*/ 2993759 h 3082645"/>
              <a:gd name="connsiteX12-363" fmla="*/ 950601 w 3490661"/>
              <a:gd name="connsiteY12-364" fmla="*/ 3082645 h 3082645"/>
              <a:gd name="connsiteX0-365" fmla="*/ 950601 w 3490661"/>
              <a:gd name="connsiteY0-366" fmla="*/ 3082645 h 3082645"/>
              <a:gd name="connsiteX1-367" fmla="*/ 2525075 w 3490661"/>
              <a:gd name="connsiteY1-368" fmla="*/ 3082645 h 3082645"/>
              <a:gd name="connsiteX2-369" fmla="*/ 2679028 w 3490661"/>
              <a:gd name="connsiteY2-370" fmla="*/ 2993745 h 3082645"/>
              <a:gd name="connsiteX3-371" fmla="*/ 3466261 w 3490661"/>
              <a:gd name="connsiteY3-372" fmla="*/ 1630209 h 3082645"/>
              <a:gd name="connsiteX4-373" fmla="*/ 3466254 w 3490661"/>
              <a:gd name="connsiteY4-374" fmla="*/ 1452423 h 3082645"/>
              <a:gd name="connsiteX5-375" fmla="*/ 2679021 w 3490661"/>
              <a:gd name="connsiteY5-376" fmla="*/ 88887 h 3082645"/>
              <a:gd name="connsiteX6-377" fmla="*/ 2525051 w 3490661"/>
              <a:gd name="connsiteY6-378" fmla="*/ 0 h 3082645"/>
              <a:gd name="connsiteX7-379" fmla="*/ 950576 w 3490661"/>
              <a:gd name="connsiteY7-380" fmla="*/ 0 h 3082645"/>
              <a:gd name="connsiteX8-381" fmla="*/ 796623 w 3490661"/>
              <a:gd name="connsiteY8-382" fmla="*/ 88900 h 3082645"/>
              <a:gd name="connsiteX9-383" fmla="*/ 9390 w 3490661"/>
              <a:gd name="connsiteY9-384" fmla="*/ 1452436 h 3082645"/>
              <a:gd name="connsiteX10-385" fmla="*/ 9398 w 3490661"/>
              <a:gd name="connsiteY10-386" fmla="*/ 1630223 h 3082645"/>
              <a:gd name="connsiteX11-387" fmla="*/ 796631 w 3490661"/>
              <a:gd name="connsiteY11-388" fmla="*/ 2993759 h 3082645"/>
              <a:gd name="connsiteX12-389" fmla="*/ 950601 w 3490661"/>
              <a:gd name="connsiteY12-390" fmla="*/ 3082645 h 3082645"/>
              <a:gd name="connsiteX0-391" fmla="*/ 950601 w 3490661"/>
              <a:gd name="connsiteY0-392" fmla="*/ 3082645 h 3082645"/>
              <a:gd name="connsiteX1-393" fmla="*/ 2525075 w 3490661"/>
              <a:gd name="connsiteY1-394" fmla="*/ 3082645 h 3082645"/>
              <a:gd name="connsiteX2-395" fmla="*/ 2679028 w 3490661"/>
              <a:gd name="connsiteY2-396" fmla="*/ 2993745 h 3082645"/>
              <a:gd name="connsiteX3-397" fmla="*/ 3466261 w 3490661"/>
              <a:gd name="connsiteY3-398" fmla="*/ 1630209 h 3082645"/>
              <a:gd name="connsiteX4-399" fmla="*/ 3466254 w 3490661"/>
              <a:gd name="connsiteY4-400" fmla="*/ 1452423 h 3082645"/>
              <a:gd name="connsiteX5-401" fmla="*/ 2679021 w 3490661"/>
              <a:gd name="connsiteY5-402" fmla="*/ 88887 h 3082645"/>
              <a:gd name="connsiteX6-403" fmla="*/ 2525051 w 3490661"/>
              <a:gd name="connsiteY6-404" fmla="*/ 0 h 3082645"/>
              <a:gd name="connsiteX7-405" fmla="*/ 950576 w 3490661"/>
              <a:gd name="connsiteY7-406" fmla="*/ 0 h 3082645"/>
              <a:gd name="connsiteX8-407" fmla="*/ 796623 w 3490661"/>
              <a:gd name="connsiteY8-408" fmla="*/ 88900 h 3082645"/>
              <a:gd name="connsiteX9-409" fmla="*/ 9390 w 3490661"/>
              <a:gd name="connsiteY9-410" fmla="*/ 1452436 h 3082645"/>
              <a:gd name="connsiteX10-411" fmla="*/ 9398 w 3490661"/>
              <a:gd name="connsiteY10-412" fmla="*/ 1630223 h 3082645"/>
              <a:gd name="connsiteX11-413" fmla="*/ 796631 w 3490661"/>
              <a:gd name="connsiteY11-414" fmla="*/ 2993759 h 3082645"/>
              <a:gd name="connsiteX12-415" fmla="*/ 950601 w 3490661"/>
              <a:gd name="connsiteY12-416" fmla="*/ 3082645 h 3082645"/>
              <a:gd name="connsiteX0-417" fmla="*/ 950601 w 3490661"/>
              <a:gd name="connsiteY0-418" fmla="*/ 3082645 h 3082645"/>
              <a:gd name="connsiteX1-419" fmla="*/ 2525075 w 3490661"/>
              <a:gd name="connsiteY1-420" fmla="*/ 3082645 h 3082645"/>
              <a:gd name="connsiteX2-421" fmla="*/ 2679028 w 3490661"/>
              <a:gd name="connsiteY2-422" fmla="*/ 2993745 h 3082645"/>
              <a:gd name="connsiteX3-423" fmla="*/ 3466261 w 3490661"/>
              <a:gd name="connsiteY3-424" fmla="*/ 1630209 h 3082645"/>
              <a:gd name="connsiteX4-425" fmla="*/ 3466254 w 3490661"/>
              <a:gd name="connsiteY4-426" fmla="*/ 1452423 h 3082645"/>
              <a:gd name="connsiteX5-427" fmla="*/ 2679021 w 3490661"/>
              <a:gd name="connsiteY5-428" fmla="*/ 88887 h 3082645"/>
              <a:gd name="connsiteX6-429" fmla="*/ 2525051 w 3490661"/>
              <a:gd name="connsiteY6-430" fmla="*/ 0 h 3082645"/>
              <a:gd name="connsiteX7-431" fmla="*/ 950576 w 3490661"/>
              <a:gd name="connsiteY7-432" fmla="*/ 0 h 3082645"/>
              <a:gd name="connsiteX8-433" fmla="*/ 796623 w 3490661"/>
              <a:gd name="connsiteY8-434" fmla="*/ 88900 h 3082645"/>
              <a:gd name="connsiteX9-435" fmla="*/ 9390 w 3490661"/>
              <a:gd name="connsiteY9-436" fmla="*/ 1452436 h 3082645"/>
              <a:gd name="connsiteX10-437" fmla="*/ 9398 w 3490661"/>
              <a:gd name="connsiteY10-438" fmla="*/ 1630223 h 3082645"/>
              <a:gd name="connsiteX11-439" fmla="*/ 796631 w 3490661"/>
              <a:gd name="connsiteY11-440" fmla="*/ 2993759 h 3082645"/>
              <a:gd name="connsiteX12-441" fmla="*/ 950601 w 3490661"/>
              <a:gd name="connsiteY12-442" fmla="*/ 3082645 h 3082645"/>
              <a:gd name="connsiteX0-443" fmla="*/ 950603 w 3490663"/>
              <a:gd name="connsiteY0-444" fmla="*/ 3082645 h 3082645"/>
              <a:gd name="connsiteX1-445" fmla="*/ 2525077 w 3490663"/>
              <a:gd name="connsiteY1-446" fmla="*/ 3082645 h 3082645"/>
              <a:gd name="connsiteX2-447" fmla="*/ 2679030 w 3490663"/>
              <a:gd name="connsiteY2-448" fmla="*/ 2993745 h 3082645"/>
              <a:gd name="connsiteX3-449" fmla="*/ 3466263 w 3490663"/>
              <a:gd name="connsiteY3-450" fmla="*/ 1630209 h 3082645"/>
              <a:gd name="connsiteX4-451" fmla="*/ 3466256 w 3490663"/>
              <a:gd name="connsiteY4-452" fmla="*/ 1452423 h 3082645"/>
              <a:gd name="connsiteX5-453" fmla="*/ 2679023 w 3490663"/>
              <a:gd name="connsiteY5-454" fmla="*/ 88887 h 3082645"/>
              <a:gd name="connsiteX6-455" fmla="*/ 2525053 w 3490663"/>
              <a:gd name="connsiteY6-456" fmla="*/ 0 h 3082645"/>
              <a:gd name="connsiteX7-457" fmla="*/ 950578 w 3490663"/>
              <a:gd name="connsiteY7-458" fmla="*/ 0 h 3082645"/>
              <a:gd name="connsiteX8-459" fmla="*/ 796625 w 3490663"/>
              <a:gd name="connsiteY8-460" fmla="*/ 88900 h 3082645"/>
              <a:gd name="connsiteX9-461" fmla="*/ 9392 w 3490663"/>
              <a:gd name="connsiteY9-462" fmla="*/ 1452436 h 3082645"/>
              <a:gd name="connsiteX10-463" fmla="*/ 9400 w 3490663"/>
              <a:gd name="connsiteY10-464" fmla="*/ 1630223 h 3082645"/>
              <a:gd name="connsiteX11-465" fmla="*/ 796633 w 3490663"/>
              <a:gd name="connsiteY11-466" fmla="*/ 2993759 h 3082645"/>
              <a:gd name="connsiteX12-467" fmla="*/ 950603 w 3490663"/>
              <a:gd name="connsiteY12-468" fmla="*/ 3082645 h 3082645"/>
              <a:gd name="connsiteX0-469" fmla="*/ 965611 w 3505671"/>
              <a:gd name="connsiteY0-470" fmla="*/ 3082645 h 3082645"/>
              <a:gd name="connsiteX1-471" fmla="*/ 2540085 w 3505671"/>
              <a:gd name="connsiteY1-472" fmla="*/ 3082645 h 3082645"/>
              <a:gd name="connsiteX2-473" fmla="*/ 2694038 w 3505671"/>
              <a:gd name="connsiteY2-474" fmla="*/ 2993745 h 3082645"/>
              <a:gd name="connsiteX3-475" fmla="*/ 3481271 w 3505671"/>
              <a:gd name="connsiteY3-476" fmla="*/ 1630209 h 3082645"/>
              <a:gd name="connsiteX4-477" fmla="*/ 3481264 w 3505671"/>
              <a:gd name="connsiteY4-478" fmla="*/ 1452423 h 3082645"/>
              <a:gd name="connsiteX5-479" fmla="*/ 2694031 w 3505671"/>
              <a:gd name="connsiteY5-480" fmla="*/ 88887 h 3082645"/>
              <a:gd name="connsiteX6-481" fmla="*/ 2540061 w 3505671"/>
              <a:gd name="connsiteY6-482" fmla="*/ 0 h 3082645"/>
              <a:gd name="connsiteX7-483" fmla="*/ 965586 w 3505671"/>
              <a:gd name="connsiteY7-484" fmla="*/ 0 h 3082645"/>
              <a:gd name="connsiteX8-485" fmla="*/ 811633 w 3505671"/>
              <a:gd name="connsiteY8-486" fmla="*/ 88900 h 3082645"/>
              <a:gd name="connsiteX9-487" fmla="*/ 24400 w 3505671"/>
              <a:gd name="connsiteY9-488" fmla="*/ 1452436 h 3082645"/>
              <a:gd name="connsiteX10-489" fmla="*/ 24408 w 3505671"/>
              <a:gd name="connsiteY10-490" fmla="*/ 1630223 h 3082645"/>
              <a:gd name="connsiteX11-491" fmla="*/ 811641 w 3505671"/>
              <a:gd name="connsiteY11-492" fmla="*/ 2993759 h 3082645"/>
              <a:gd name="connsiteX12-493" fmla="*/ 965611 w 3505671"/>
              <a:gd name="connsiteY12-494" fmla="*/ 3082645 h 3082645"/>
              <a:gd name="connsiteX0-495" fmla="*/ 965611 w 3505671"/>
              <a:gd name="connsiteY0-496" fmla="*/ 3082645 h 3082645"/>
              <a:gd name="connsiteX1-497" fmla="*/ 2540085 w 3505671"/>
              <a:gd name="connsiteY1-498" fmla="*/ 3082645 h 3082645"/>
              <a:gd name="connsiteX2-499" fmla="*/ 2694038 w 3505671"/>
              <a:gd name="connsiteY2-500" fmla="*/ 2993745 h 3082645"/>
              <a:gd name="connsiteX3-501" fmla="*/ 3481271 w 3505671"/>
              <a:gd name="connsiteY3-502" fmla="*/ 1630209 h 3082645"/>
              <a:gd name="connsiteX4-503" fmla="*/ 3481264 w 3505671"/>
              <a:gd name="connsiteY4-504" fmla="*/ 1452423 h 3082645"/>
              <a:gd name="connsiteX5-505" fmla="*/ 2694031 w 3505671"/>
              <a:gd name="connsiteY5-506" fmla="*/ 88887 h 3082645"/>
              <a:gd name="connsiteX6-507" fmla="*/ 2540061 w 3505671"/>
              <a:gd name="connsiteY6-508" fmla="*/ 0 h 3082645"/>
              <a:gd name="connsiteX7-509" fmla="*/ 965586 w 3505671"/>
              <a:gd name="connsiteY7-510" fmla="*/ 0 h 3082645"/>
              <a:gd name="connsiteX8-511" fmla="*/ 811633 w 3505671"/>
              <a:gd name="connsiteY8-512" fmla="*/ 88900 h 3082645"/>
              <a:gd name="connsiteX9-513" fmla="*/ 24400 w 3505671"/>
              <a:gd name="connsiteY9-514" fmla="*/ 1452436 h 3082645"/>
              <a:gd name="connsiteX10-515" fmla="*/ 24408 w 3505671"/>
              <a:gd name="connsiteY10-516" fmla="*/ 1630223 h 3082645"/>
              <a:gd name="connsiteX11-517" fmla="*/ 811641 w 3505671"/>
              <a:gd name="connsiteY11-518" fmla="*/ 2993759 h 3082645"/>
              <a:gd name="connsiteX12-519" fmla="*/ 965611 w 3505671"/>
              <a:gd name="connsiteY12-520" fmla="*/ 3082645 h 3082645"/>
              <a:gd name="connsiteX0-521" fmla="*/ 965611 w 3505671"/>
              <a:gd name="connsiteY0-522" fmla="*/ 3082645 h 3082645"/>
              <a:gd name="connsiteX1-523" fmla="*/ 2540085 w 3505671"/>
              <a:gd name="connsiteY1-524" fmla="*/ 3082645 h 3082645"/>
              <a:gd name="connsiteX2-525" fmla="*/ 2694038 w 3505671"/>
              <a:gd name="connsiteY2-526" fmla="*/ 2993745 h 3082645"/>
              <a:gd name="connsiteX3-527" fmla="*/ 3481271 w 3505671"/>
              <a:gd name="connsiteY3-528" fmla="*/ 1630209 h 3082645"/>
              <a:gd name="connsiteX4-529" fmla="*/ 3481264 w 3505671"/>
              <a:gd name="connsiteY4-530" fmla="*/ 1452423 h 3082645"/>
              <a:gd name="connsiteX5-531" fmla="*/ 2694031 w 3505671"/>
              <a:gd name="connsiteY5-532" fmla="*/ 88887 h 3082645"/>
              <a:gd name="connsiteX6-533" fmla="*/ 2540061 w 3505671"/>
              <a:gd name="connsiteY6-534" fmla="*/ 0 h 3082645"/>
              <a:gd name="connsiteX7-535" fmla="*/ 965586 w 3505671"/>
              <a:gd name="connsiteY7-536" fmla="*/ 0 h 3082645"/>
              <a:gd name="connsiteX8-537" fmla="*/ 811633 w 3505671"/>
              <a:gd name="connsiteY8-538" fmla="*/ 88900 h 3082645"/>
              <a:gd name="connsiteX9-539" fmla="*/ 24400 w 3505671"/>
              <a:gd name="connsiteY9-540" fmla="*/ 1452436 h 3082645"/>
              <a:gd name="connsiteX10-541" fmla="*/ 24408 w 3505671"/>
              <a:gd name="connsiteY10-542" fmla="*/ 1630223 h 3082645"/>
              <a:gd name="connsiteX11-543" fmla="*/ 811641 w 3505671"/>
              <a:gd name="connsiteY11-544" fmla="*/ 2993759 h 3082645"/>
              <a:gd name="connsiteX12-545" fmla="*/ 965611 w 3505671"/>
              <a:gd name="connsiteY12-546" fmla="*/ 3082645 h 3082645"/>
              <a:gd name="connsiteX0-547" fmla="*/ 965611 w 3505671"/>
              <a:gd name="connsiteY0-548" fmla="*/ 3082645 h 3082645"/>
              <a:gd name="connsiteX1-549" fmla="*/ 2540085 w 3505671"/>
              <a:gd name="connsiteY1-550" fmla="*/ 3082645 h 3082645"/>
              <a:gd name="connsiteX2-551" fmla="*/ 2694038 w 3505671"/>
              <a:gd name="connsiteY2-552" fmla="*/ 2993745 h 3082645"/>
              <a:gd name="connsiteX3-553" fmla="*/ 3481271 w 3505671"/>
              <a:gd name="connsiteY3-554" fmla="*/ 1630209 h 3082645"/>
              <a:gd name="connsiteX4-555" fmla="*/ 3481264 w 3505671"/>
              <a:gd name="connsiteY4-556" fmla="*/ 1452423 h 3082645"/>
              <a:gd name="connsiteX5-557" fmla="*/ 2694031 w 3505671"/>
              <a:gd name="connsiteY5-558" fmla="*/ 88887 h 3082645"/>
              <a:gd name="connsiteX6-559" fmla="*/ 2540061 w 3505671"/>
              <a:gd name="connsiteY6-560" fmla="*/ 0 h 3082645"/>
              <a:gd name="connsiteX7-561" fmla="*/ 965586 w 3505671"/>
              <a:gd name="connsiteY7-562" fmla="*/ 0 h 3082645"/>
              <a:gd name="connsiteX8-563" fmla="*/ 811633 w 3505671"/>
              <a:gd name="connsiteY8-564" fmla="*/ 88900 h 3082645"/>
              <a:gd name="connsiteX9-565" fmla="*/ 24400 w 3505671"/>
              <a:gd name="connsiteY9-566" fmla="*/ 1452436 h 3082645"/>
              <a:gd name="connsiteX10-567" fmla="*/ 24408 w 3505671"/>
              <a:gd name="connsiteY10-568" fmla="*/ 1630223 h 3082645"/>
              <a:gd name="connsiteX11-569" fmla="*/ 811641 w 3505671"/>
              <a:gd name="connsiteY11-570" fmla="*/ 2993759 h 3082645"/>
              <a:gd name="connsiteX12-571" fmla="*/ 965611 w 3505671"/>
              <a:gd name="connsiteY12-572" fmla="*/ 3082645 h 30826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3505671" h="3082645">
                <a:moveTo>
                  <a:pt x="965611" y="3082645"/>
                </a:moveTo>
                <a:cubicBezTo>
                  <a:pt x="1030690" y="3082645"/>
                  <a:pt x="2475006" y="3082646"/>
                  <a:pt x="2540085" y="3082645"/>
                </a:cubicBezTo>
                <a:cubicBezTo>
                  <a:pt x="2605164" y="3082646"/>
                  <a:pt x="2661499" y="3050107"/>
                  <a:pt x="2694038" y="2993745"/>
                </a:cubicBezTo>
                <a:cubicBezTo>
                  <a:pt x="2726578" y="2937386"/>
                  <a:pt x="3448731" y="1686570"/>
                  <a:pt x="3481271" y="1630209"/>
                </a:cubicBezTo>
                <a:cubicBezTo>
                  <a:pt x="3513810" y="1573850"/>
                  <a:pt x="3513803" y="1508784"/>
                  <a:pt x="3481264" y="1452423"/>
                </a:cubicBezTo>
                <a:cubicBezTo>
                  <a:pt x="3448724" y="1396064"/>
                  <a:pt x="2726570" y="145248"/>
                  <a:pt x="2694031" y="88887"/>
                </a:cubicBezTo>
                <a:cubicBezTo>
                  <a:pt x="2661492" y="32528"/>
                  <a:pt x="2605139" y="1"/>
                  <a:pt x="2540061" y="0"/>
                </a:cubicBezTo>
                <a:cubicBezTo>
                  <a:pt x="2474982" y="1"/>
                  <a:pt x="1030665" y="1"/>
                  <a:pt x="965586" y="0"/>
                </a:cubicBezTo>
                <a:cubicBezTo>
                  <a:pt x="900507" y="1"/>
                  <a:pt x="844173" y="32540"/>
                  <a:pt x="811633" y="88900"/>
                </a:cubicBezTo>
                <a:cubicBezTo>
                  <a:pt x="779094" y="145261"/>
                  <a:pt x="56940" y="1396077"/>
                  <a:pt x="24400" y="1452436"/>
                </a:cubicBezTo>
                <a:cubicBezTo>
                  <a:pt x="-8139" y="1508797"/>
                  <a:pt x="-8132" y="1573863"/>
                  <a:pt x="24408" y="1630223"/>
                </a:cubicBezTo>
                <a:cubicBezTo>
                  <a:pt x="56947" y="1686584"/>
                  <a:pt x="779101" y="2937400"/>
                  <a:pt x="811641" y="2993759"/>
                </a:cubicBezTo>
                <a:cubicBezTo>
                  <a:pt x="844180" y="3050120"/>
                  <a:pt x="900532" y="3082645"/>
                  <a:pt x="965611" y="3082645"/>
                </a:cubicBezTo>
                <a:close/>
              </a:path>
            </a:pathLst>
          </a:custGeom>
          <a:gradFill>
            <a:gsLst>
              <a:gs pos="100000">
                <a:schemeClr val="accent1">
                  <a:alpha val="100000"/>
                </a:schemeClr>
              </a:gs>
              <a:gs pos="0">
                <a:schemeClr val="accent1">
                  <a:lumMod val="60000"/>
                  <a:lumOff val="40000"/>
                  <a:alpha val="100000"/>
                </a:schemeClr>
              </a:gs>
            </a:gsLst>
            <a:lin ang="54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9017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b="1">
              <a:solidFill>
                <a:schemeClr val="lt1"/>
              </a:solidFill>
              <a:sym typeface="+mn-ea"/>
            </a:endParaRPr>
          </a:p>
        </p:txBody>
      </p:sp>
      <p:sp>
        <p:nvSpPr>
          <p:cNvPr id="10" name="矩形 9"/>
          <p:cNvSpPr/>
          <p:nvPr>
            <p:custDataLst>
              <p:tags r:id="rId11"/>
            </p:custDataLst>
          </p:nvPr>
        </p:nvSpPr>
        <p:spPr>
          <a:xfrm>
            <a:off x="1019175" y="2413635"/>
            <a:ext cx="2755900" cy="699135"/>
          </a:xfrm>
          <a:prstGeom prst="rect">
            <a:avLst/>
          </a:prstGeom>
          <a:noFill/>
        </p:spPr>
        <p:txBody>
          <a:bodyPr wrap="square" lIns="0" tIns="0" rIns="0" bIns="0" rtlCol="0" anchor="b">
            <a:noAutofit/>
          </a:bodyPr>
          <a:lstStyle/>
          <a:p>
            <a:pPr algn="just">
              <a:lnSpc>
                <a:spcPct val="130000"/>
              </a:lnSpc>
              <a:spcBef>
                <a:spcPct val="0"/>
              </a:spcBef>
              <a:spcAft>
                <a:spcPct val="0"/>
              </a:spcAft>
            </a:pPr>
            <a:r>
              <a:rPr lang="en-US" altLang="zh-CN" sz="2400" b="1" dirty="0">
                <a:solidFill>
                  <a:schemeClr val="accent1"/>
                </a:solidFill>
                <a:latin typeface="+mn-ea"/>
                <a:cs typeface="+mn-ea"/>
                <a:sym typeface="+mn-ea"/>
              </a:rPr>
              <a:t>1.</a:t>
            </a:r>
            <a:r>
              <a:rPr lang="zh-CN" altLang="en-US" sz="2400" b="1" dirty="0">
                <a:solidFill>
                  <a:schemeClr val="accent1"/>
                </a:solidFill>
                <a:latin typeface="+mn-ea"/>
                <a:cs typeface="+mn-ea"/>
                <a:sym typeface="+mn-ea"/>
              </a:rPr>
              <a:t>单项式数列</a:t>
            </a:r>
            <a:endParaRPr lang="zh-CN" altLang="en-US" sz="2400" b="1" dirty="0">
              <a:solidFill>
                <a:schemeClr val="accent1"/>
              </a:solidFill>
              <a:latin typeface="+mn-ea"/>
              <a:cs typeface="+mn-ea"/>
              <a:sym typeface="+mn-ea"/>
            </a:endParaRPr>
          </a:p>
        </p:txBody>
      </p:sp>
      <p:pic>
        <p:nvPicPr>
          <p:cNvPr id="17" name="图片 5" descr="343435383036303b343532343134393bcdb7c4d4b7e7b1a9"/>
          <p:cNvPicPr>
            <a:picLocks noChangeAspect="1"/>
          </p:cNvPicPr>
          <p:nvPr>
            <p:custDataLst>
              <p:tags r:id="rId12"/>
            </p:custDataLst>
          </p:nvPr>
        </p:nvPicPr>
        <p:blipFill>
          <a:blip r:embed="rId13">
            <a:extLst>
              <a:ext uri="{96DAC541-7B7A-43D3-8B79-37D633B846F1}">
                <asvg:svgBlip xmlns:asvg="http://schemas.microsoft.com/office/drawing/2016/SVG/main" r:embed="rId14"/>
              </a:ext>
            </a:extLst>
          </a:blip>
          <a:stretch>
            <a:fillRect/>
          </a:stretch>
        </p:blipFill>
        <p:spPr>
          <a:xfrm>
            <a:off x="3946208" y="2976245"/>
            <a:ext cx="208800" cy="208800"/>
          </a:xfrm>
          <a:prstGeom prst="rect">
            <a:avLst/>
          </a:prstGeom>
        </p:spPr>
      </p:pic>
      <p:sp>
        <p:nvSpPr>
          <p:cNvPr id="12" name="矩形 11"/>
          <p:cNvSpPr/>
          <p:nvPr>
            <p:custDataLst>
              <p:tags r:id="rId15"/>
            </p:custDataLst>
          </p:nvPr>
        </p:nvSpPr>
        <p:spPr>
          <a:xfrm>
            <a:off x="1104900" y="3153410"/>
            <a:ext cx="2841625" cy="1692275"/>
          </a:xfrm>
          <a:prstGeom prst="rect">
            <a:avLst/>
          </a:prstGeom>
          <a:noFill/>
        </p:spPr>
        <p:txBody>
          <a:bodyPr wrap="square" lIns="0" tIns="0" rIns="0" bIns="0" rtlCol="0" anchor="t" anchorCtr="0">
            <a:noAutofit/>
          </a:bodyPr>
          <a:lstStyle/>
          <a:p>
            <a:pPr algn="just">
              <a:lnSpc>
                <a:spcPct val="130000"/>
              </a:lnSpc>
              <a:spcBef>
                <a:spcPct val="0"/>
              </a:spcBef>
              <a:spcAft>
                <a:spcPct val="0"/>
              </a:spcAft>
            </a:pPr>
            <a:r>
              <a:rPr lang="zh-CN" altLang="en-US" sz="2000" dirty="0">
                <a:solidFill>
                  <a:schemeClr val="tx1">
                    <a:lumMod val="85000"/>
                    <a:lumOff val="15000"/>
                  </a:schemeClr>
                </a:solidFill>
                <a:latin typeface="+mn-ea"/>
                <a:cs typeface="+mn-ea"/>
                <a:sym typeface="+mn-ea"/>
              </a:rPr>
              <a:t>单项式数列是指数列中每组中的分组只用一个数值表示的变量数列，即一个变量值就代表一组。</a:t>
            </a:r>
            <a:endParaRPr lang="zh-CN" altLang="en-US" sz="2000" dirty="0">
              <a:solidFill>
                <a:schemeClr val="tx1">
                  <a:lumMod val="85000"/>
                  <a:lumOff val="15000"/>
                </a:schemeClr>
              </a:solidFill>
              <a:latin typeface="+mn-ea"/>
              <a:cs typeface="+mn-ea"/>
              <a:sym typeface="+mn-ea"/>
            </a:endParaRPr>
          </a:p>
        </p:txBody>
      </p:sp>
      <p:pic>
        <p:nvPicPr>
          <p:cNvPr id="18" name="图片 15" descr="343439383331313b343532303033313bd3a6d3c3c9ccb3c7"/>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8205788" y="2994025"/>
            <a:ext cx="172800" cy="172800"/>
          </a:xfrm>
          <a:prstGeom prst="rect">
            <a:avLst/>
          </a:prstGeom>
        </p:spPr>
      </p:pic>
    </p:spTree>
    <p:custDataLst>
      <p:tags r:id="rId1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randombar(horizontal)">
                                      <p:cBhvr>
                                        <p:cTn id="10" dur="500"/>
                                        <p:tgtEl>
                                          <p:spTgt spid="2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randombar(horizontal)">
                                      <p:cBhvr>
                                        <p:cTn id="13" dur="500"/>
                                        <p:tgtEl>
                                          <p:spTgt spid="10"/>
                                        </p:tgtEl>
                                      </p:cBhvr>
                                    </p:animEffect>
                                  </p:childTnLst>
                                </p:cTn>
                              </p:par>
                              <p:par>
                                <p:cTn id="14" presetID="14" presetClass="entr" presetSubtype="1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randombar(horizontal)">
                                      <p:cBhvr>
                                        <p:cTn id="16" dur="500"/>
                                        <p:tgtEl>
                                          <p:spTgt spid="17"/>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randombar(horizontal)">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randombar(horizontal)">
                                      <p:cBhvr>
                                        <p:cTn id="27" dur="500"/>
                                        <p:tgtEl>
                                          <p:spTgt spid="11"/>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randombar(horizontal)">
                                      <p:cBhvr>
                                        <p:cTn id="30" dur="500"/>
                                        <p:tgtEl>
                                          <p:spTgt spid="4"/>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randombar(horizontal)">
                                      <p:cBhvr>
                                        <p:cTn id="33" dur="500"/>
                                        <p:tgtEl>
                                          <p:spTgt spid="9"/>
                                        </p:tgtEl>
                                      </p:cBhvr>
                                    </p:animEffect>
                                  </p:childTnLst>
                                </p:cTn>
                              </p:par>
                              <p:par>
                                <p:cTn id="34" presetID="14" presetClass="entr" presetSubtype="10"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randombar(horizontal)">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11" grpId="0" bldLvl="0" animBg="1"/>
      <p:bldP spid="4" grpId="0"/>
      <p:bldP spid="9" grpId="0"/>
      <p:bldP spid="20" grpId="0" bldLvl="0" animBg="1"/>
      <p:bldP spid="23" grpId="0" bldLvl="0" animBg="1"/>
      <p:bldP spid="10"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组距式数列</a:t>
            </a:r>
            <a:endParaRPr lang="zh-CN" altLang="en-US" sz="2800" b="1" kern="100" dirty="0">
              <a:solidFill>
                <a:schemeClr val="accent2">
                  <a:lumMod val="75000"/>
                </a:schemeClr>
              </a:solidFill>
              <a:effectLst/>
              <a:latin typeface="+mn-ea"/>
              <a:cs typeface="江城圆体 400W" panose="020B0500000000000000" pitchFamily="34" charset="-122"/>
            </a:endParaRPr>
          </a:p>
          <a:p>
            <a:pPr algn="l">
              <a:lnSpc>
                <a:spcPct val="140000"/>
              </a:lnSpc>
            </a:pP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695960" y="1513840"/>
            <a:ext cx="10807065" cy="469836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在组距式变量数列中</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需要明确以下要素</a:t>
            </a:r>
            <a:r>
              <a:rPr lang="en-US" altLang="zh-CN" sz="2400" b="1" kern="100" dirty="0">
                <a:solidFill>
                  <a:schemeClr val="bg1"/>
                </a:solidFill>
                <a:effectLst/>
                <a:latin typeface="+mn-ea"/>
                <a:cs typeface="江城圆体 400W" panose="020B0500000000000000" pitchFamily="34" charset="-122"/>
              </a:rPr>
              <a:t>:</a:t>
            </a:r>
            <a:endParaRPr lang="en-US" altLang="zh-CN"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(1)</a:t>
            </a:r>
            <a:r>
              <a:rPr lang="zh-CN" altLang="en-US" sz="2400" b="1" kern="100" dirty="0">
                <a:solidFill>
                  <a:schemeClr val="bg1"/>
                </a:solidFill>
                <a:effectLst/>
                <a:latin typeface="+mn-ea"/>
                <a:cs typeface="江城圆体 400W" panose="020B0500000000000000" pitchFamily="34" charset="-122"/>
              </a:rPr>
              <a:t>组限。组距式变量数列中</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各组的界限称为组限。</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(2)</a:t>
            </a:r>
            <a:r>
              <a:rPr lang="zh-CN" altLang="en-US" sz="2400" b="1" kern="100" dirty="0">
                <a:solidFill>
                  <a:schemeClr val="bg1"/>
                </a:solidFill>
                <a:effectLst/>
                <a:latin typeface="+mn-ea"/>
                <a:cs typeface="江城圆体 400W" panose="020B0500000000000000" pitchFamily="34" charset="-122"/>
              </a:rPr>
              <a:t>组距。每组下限与上限之间的距离称为组距</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即</a:t>
            </a:r>
            <a:r>
              <a:rPr lang="en-US" altLang="zh-CN" sz="2400" b="1" kern="100" dirty="0">
                <a:solidFill>
                  <a:schemeClr val="bg1"/>
                </a:solidFill>
                <a:effectLst/>
                <a:latin typeface="+mn-ea"/>
                <a:cs typeface="江城圆体 400W" panose="020B0500000000000000" pitchFamily="34" charset="-122"/>
              </a:rPr>
              <a:t>:</a:t>
            </a:r>
            <a:endParaRPr lang="en-US" altLang="zh-CN" sz="2400" b="1" kern="100" dirty="0">
              <a:solidFill>
                <a:schemeClr val="bg1"/>
              </a:solidFill>
              <a:effectLst/>
              <a:latin typeface="+mn-ea"/>
              <a:cs typeface="江城圆体 400W" panose="020B0500000000000000" pitchFamily="34" charset="-122"/>
            </a:endParaRPr>
          </a:p>
          <a:p>
            <a:pPr indent="0" algn="ctr" fontAlgn="auto">
              <a:lnSpc>
                <a:spcPct val="150000"/>
              </a:lnSpc>
            </a:pPr>
            <a:r>
              <a:rPr lang="zh-CN" altLang="en-US" sz="2400" b="1" kern="100" dirty="0">
                <a:solidFill>
                  <a:schemeClr val="bg1"/>
                </a:solidFill>
                <a:effectLst/>
                <a:latin typeface="+mn-ea"/>
                <a:cs typeface="江城圆体 400W" panose="020B0500000000000000" pitchFamily="34" charset="-122"/>
              </a:rPr>
              <a:t>组距</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上限</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下限</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按照每组的组距是否相等</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组距式变量数列有等距数列和不等距数列两种。</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等距数列是指各组的组距都相等</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适用于现象的变动比较均匀的情况。</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但在现象的变动不均匀或者为了特定的研究目的时</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常常采用不等距数列。</a:t>
            </a:r>
            <a:endParaRPr lang="zh-CN" altLang="en-US"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组距式数列</a:t>
            </a:r>
            <a:endParaRPr lang="zh-CN" altLang="en-US" sz="2800" b="1" kern="100" dirty="0">
              <a:solidFill>
                <a:schemeClr val="accent2">
                  <a:lumMod val="75000"/>
                </a:schemeClr>
              </a:solidFill>
              <a:effectLst/>
              <a:latin typeface="+mn-ea"/>
              <a:cs typeface="江城圆体 400W" panose="020B0500000000000000" pitchFamily="34" charset="-122"/>
            </a:endParaRPr>
          </a:p>
          <a:p>
            <a:pPr algn="l">
              <a:lnSpc>
                <a:spcPct val="140000"/>
              </a:lnSpc>
            </a:pP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695960" y="1513840"/>
            <a:ext cx="10807065" cy="469836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(3)</a:t>
            </a:r>
            <a:r>
              <a:rPr lang="zh-CN" altLang="en-US" sz="2400" b="1" kern="100" dirty="0">
                <a:solidFill>
                  <a:schemeClr val="bg1"/>
                </a:solidFill>
                <a:effectLst/>
                <a:latin typeface="+mn-ea"/>
                <a:cs typeface="江城圆体 400W" panose="020B0500000000000000" pitchFamily="34" charset="-122"/>
              </a:rPr>
              <a:t>组数。组数是指某个变量数列共有多少组。在所有研究总体一定的情况下</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组数的多少和组距的大小是紧密联系的。一般来说</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组数和组距成反比例</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即组数少</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则组距大</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组数多</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则组距小。</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(4)</a:t>
            </a:r>
            <a:r>
              <a:rPr lang="zh-CN" altLang="en-US" sz="2400" b="1" kern="100" dirty="0">
                <a:solidFill>
                  <a:schemeClr val="bg1"/>
                </a:solidFill>
                <a:effectLst/>
                <a:latin typeface="+mn-ea"/>
                <a:cs typeface="江城圆体 400W" panose="020B0500000000000000" pitchFamily="34" charset="-122"/>
              </a:rPr>
              <a:t>组中值。每组上限与下限之间的中点称为组中值。计算公式为</a:t>
            </a:r>
            <a:r>
              <a:rPr lang="en-US" altLang="zh-CN" sz="2400" b="1" kern="100" dirty="0">
                <a:solidFill>
                  <a:schemeClr val="bg1"/>
                </a:solidFill>
                <a:effectLst/>
                <a:latin typeface="+mn-ea"/>
                <a:cs typeface="江城圆体 400W" panose="020B0500000000000000" pitchFamily="34" charset="-122"/>
              </a:rPr>
              <a:t>:</a:t>
            </a:r>
            <a:endParaRPr lang="en-US" altLang="zh-CN" sz="2400" b="1" kern="100" dirty="0">
              <a:solidFill>
                <a:schemeClr val="bg1"/>
              </a:solidFill>
              <a:effectLst/>
              <a:latin typeface="+mn-ea"/>
              <a:cs typeface="江城圆体 400W" panose="020B0500000000000000" pitchFamily="34" charset="-122"/>
            </a:endParaRPr>
          </a:p>
          <a:p>
            <a:pPr indent="0" algn="l" fontAlgn="auto">
              <a:lnSpc>
                <a:spcPct val="150000"/>
              </a:lnSpc>
            </a:pPr>
            <a:endParaRPr lang="en-US" altLang="zh-CN" sz="2400" b="1" kern="100" dirty="0">
              <a:solidFill>
                <a:schemeClr val="bg1"/>
              </a:solidFill>
              <a:effectLst/>
              <a:latin typeface="+mn-ea"/>
              <a:cs typeface="江城圆体 400W" panose="020B0500000000000000" pitchFamily="34" charset="-122"/>
            </a:endParaRPr>
          </a:p>
        </p:txBody>
      </p:sp>
      <p:pic>
        <p:nvPicPr>
          <p:cNvPr id="4" name="图片 3"/>
          <p:cNvPicPr>
            <a:picLocks noChangeAspect="1"/>
          </p:cNvPicPr>
          <p:nvPr/>
        </p:nvPicPr>
        <p:blipFill>
          <a:blip r:embed="rId1"/>
          <a:stretch>
            <a:fillRect/>
          </a:stretch>
        </p:blipFill>
        <p:spPr>
          <a:xfrm>
            <a:off x="4619625" y="3905885"/>
            <a:ext cx="2952750" cy="797560"/>
          </a:xfrm>
          <a:prstGeom prst="rect">
            <a:avLst/>
          </a:prstGeom>
        </p:spPr>
      </p:pic>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9351010" y="595630"/>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
        <p:nvSpPr>
          <p:cNvPr id="16" name="任意多边形: 形状 15"/>
          <p:cNvSpPr/>
          <p:nvPr>
            <p:custDataLst>
              <p:tags r:id="rId1"/>
            </p:custDataLst>
          </p:nvPr>
        </p:nvSpPr>
        <p:spPr>
          <a:xfrm>
            <a:off x="944245" y="1720850"/>
            <a:ext cx="2967990" cy="4637405"/>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1">
                  <a:alpha val="100000"/>
                </a:schemeClr>
              </a:gs>
              <a:gs pos="0">
                <a:schemeClr val="accent1">
                  <a:lumMod val="60000"/>
                  <a:lumOff val="40000"/>
                  <a:alpha val="100000"/>
                </a:schemeClr>
              </a:gs>
            </a:gsLst>
            <a:lin ang="10800000" scaled="1"/>
            <a:tileRect/>
          </a:gradFill>
          <a:ln w="9525" cap="flat">
            <a:noFill/>
            <a:prstDash val="solid"/>
            <a:miter/>
          </a:ln>
          <a:effectLst/>
        </p:spPr>
        <p:txBody>
          <a:bodyPr rtlCol="0" anchor="ctr">
            <a:noAutofit/>
          </a:bodyPr>
          <a:lstStyle/>
          <a:p>
            <a:pPr lvl="0" algn="l">
              <a:buClrTx/>
              <a:buSzTx/>
              <a:buFontTx/>
            </a:pPr>
            <a:endParaRPr lang="zh-CN" altLang="en-US" sz="2400">
              <a:solidFill>
                <a:schemeClr val="tx1"/>
              </a:solidFill>
              <a:sym typeface="+mn-ea"/>
            </a:endParaRPr>
          </a:p>
        </p:txBody>
      </p:sp>
      <p:sp>
        <p:nvSpPr>
          <p:cNvPr id="8" name="文本框 7"/>
          <p:cNvSpPr txBox="1"/>
          <p:nvPr>
            <p:custDataLst>
              <p:tags r:id="rId2"/>
            </p:custDataLst>
          </p:nvPr>
        </p:nvSpPr>
        <p:spPr>
          <a:xfrm>
            <a:off x="1646585" y="2679290"/>
            <a:ext cx="2017737" cy="400538"/>
          </a:xfrm>
          <a:prstGeom prst="rect">
            <a:avLst/>
          </a:prstGeom>
          <a:noFill/>
        </p:spPr>
        <p:txBody>
          <a:bodyPr wrap="square" lIns="0" tIns="0" rIns="0" bIns="0" rtlCol="0">
            <a:noAutofit/>
          </a:bodyPr>
          <a:lstStyle/>
          <a:p>
            <a:pPr algn="l"/>
            <a:r>
              <a:rPr lang="zh-CN" altLang="en-US" sz="2000" b="1" dirty="0">
                <a:solidFill>
                  <a:srgbClr val="FFFFFF"/>
                </a:solidFill>
              </a:rPr>
              <a:t>知识目标</a:t>
            </a:r>
            <a:endParaRPr lang="zh-CN" altLang="en-US" sz="2000" b="1" dirty="0">
              <a:solidFill>
                <a:srgbClr val="FFFFFF"/>
              </a:solidFill>
            </a:endParaRPr>
          </a:p>
        </p:txBody>
      </p:sp>
      <p:sp>
        <p:nvSpPr>
          <p:cNvPr id="19" name="任意多边形: 形状 15"/>
          <p:cNvSpPr/>
          <p:nvPr>
            <p:custDataLst>
              <p:tags r:id="rId3"/>
            </p:custDataLst>
          </p:nvPr>
        </p:nvSpPr>
        <p:spPr>
          <a:xfrm>
            <a:off x="4689475" y="1720850"/>
            <a:ext cx="2967990" cy="4808855"/>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2">
                  <a:alpha val="100000"/>
                </a:schemeClr>
              </a:gs>
              <a:gs pos="0">
                <a:schemeClr val="accent2">
                  <a:lumMod val="60000"/>
                  <a:lumOff val="40000"/>
                  <a:alpha val="100000"/>
                </a:schemeClr>
              </a:gs>
            </a:gsLst>
            <a:lin ang="10800000" scaled="1"/>
            <a:tileRect/>
          </a:gradFill>
          <a:ln w="9525"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lvl="0" algn="l">
              <a:buClrTx/>
              <a:buSzTx/>
              <a:buFontTx/>
            </a:pPr>
            <a:endParaRPr lang="zh-CN" altLang="en-US">
              <a:solidFill>
                <a:schemeClr val="accent2"/>
              </a:solidFill>
              <a:sym typeface="+mn-ea"/>
            </a:endParaRPr>
          </a:p>
        </p:txBody>
      </p:sp>
      <p:sp>
        <p:nvSpPr>
          <p:cNvPr id="20" name="文本框 19"/>
          <p:cNvSpPr txBox="1"/>
          <p:nvPr>
            <p:custDataLst>
              <p:tags r:id="rId4"/>
            </p:custDataLst>
          </p:nvPr>
        </p:nvSpPr>
        <p:spPr>
          <a:xfrm>
            <a:off x="5392214" y="2679290"/>
            <a:ext cx="2017737" cy="400538"/>
          </a:xfrm>
          <a:prstGeom prst="rect">
            <a:avLst/>
          </a:prstGeom>
          <a:noFill/>
        </p:spPr>
        <p:txBody>
          <a:bodyPr wrap="square" lIns="0" tIns="0" rIns="0" bIns="0" rtlCol="0">
            <a:noAutofit/>
          </a:bodyPr>
          <a:lstStyle/>
          <a:p>
            <a:pPr algn="l"/>
            <a:r>
              <a:rPr lang="zh-CN" altLang="en-US" sz="2000" b="1" dirty="0">
                <a:solidFill>
                  <a:srgbClr val="FFFFFF"/>
                </a:solidFill>
              </a:rPr>
              <a:t>能力目标</a:t>
            </a:r>
            <a:endParaRPr lang="zh-CN" altLang="en-US" sz="2000" b="1" dirty="0">
              <a:solidFill>
                <a:srgbClr val="FFFFFF"/>
              </a:solidFill>
            </a:endParaRPr>
          </a:p>
        </p:txBody>
      </p:sp>
      <p:sp>
        <p:nvSpPr>
          <p:cNvPr id="23" name="任意多边形: 形状 15"/>
          <p:cNvSpPr/>
          <p:nvPr>
            <p:custDataLst>
              <p:tags r:id="rId5"/>
            </p:custDataLst>
          </p:nvPr>
        </p:nvSpPr>
        <p:spPr>
          <a:xfrm>
            <a:off x="8435397"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1">
                  <a:alpha val="100000"/>
                </a:schemeClr>
              </a:gs>
              <a:gs pos="0">
                <a:schemeClr val="accent1">
                  <a:lumMod val="60000"/>
                  <a:lumOff val="40000"/>
                  <a:alpha val="100000"/>
                </a:schemeClr>
              </a:gs>
            </a:gsLst>
            <a:lin ang="10800000" scaled="1"/>
            <a:tileRect/>
          </a:gradFill>
          <a:ln w="9525" cap="flat">
            <a:noFill/>
            <a:prstDash val="solid"/>
            <a:miter/>
          </a:ln>
          <a:effectLst/>
        </p:spPr>
        <p:txBody>
          <a:bodyPr rtlCol="0" anchor="ctr">
            <a:noAutofit/>
          </a:bodyPr>
          <a:lstStyle/>
          <a:p>
            <a:pPr lvl="0" algn="l">
              <a:buClrTx/>
              <a:buSzTx/>
              <a:buFontTx/>
            </a:pPr>
            <a:endParaRPr lang="zh-CN" altLang="en-US">
              <a:solidFill>
                <a:schemeClr val="tx1"/>
              </a:solidFill>
              <a:sym typeface="+mn-ea"/>
            </a:endParaRPr>
          </a:p>
        </p:txBody>
      </p:sp>
      <p:sp>
        <p:nvSpPr>
          <p:cNvPr id="24" name="文本框 23"/>
          <p:cNvSpPr txBox="1"/>
          <p:nvPr>
            <p:custDataLst>
              <p:tags r:id="rId6"/>
            </p:custDataLst>
          </p:nvPr>
        </p:nvSpPr>
        <p:spPr>
          <a:xfrm>
            <a:off x="9137843" y="2679290"/>
            <a:ext cx="2017737" cy="400538"/>
          </a:xfrm>
          <a:prstGeom prst="rect">
            <a:avLst/>
          </a:prstGeom>
          <a:noFill/>
        </p:spPr>
        <p:txBody>
          <a:bodyPr wrap="square" lIns="0" tIns="0" rIns="0" bIns="0" rtlCol="0">
            <a:noAutofit/>
          </a:bodyPr>
          <a:lstStyle/>
          <a:p>
            <a:pPr algn="l"/>
            <a:r>
              <a:rPr lang="zh-CN" altLang="en-US" sz="2000" b="1" dirty="0">
                <a:solidFill>
                  <a:srgbClr val="FFFFFF"/>
                </a:solidFill>
              </a:rPr>
              <a:t>素质目标</a:t>
            </a:r>
            <a:endParaRPr lang="zh-CN" altLang="en-US" sz="2000" b="1" dirty="0">
              <a:solidFill>
                <a:srgbClr val="FFFFFF"/>
              </a:solidFill>
            </a:endParaRPr>
          </a:p>
        </p:txBody>
      </p:sp>
      <p:sp>
        <p:nvSpPr>
          <p:cNvPr id="9" name="文本框 8"/>
          <p:cNvSpPr txBox="1"/>
          <p:nvPr>
            <p:custDataLst>
              <p:tags r:id="rId7"/>
            </p:custDataLst>
          </p:nvPr>
        </p:nvSpPr>
        <p:spPr>
          <a:xfrm>
            <a:off x="1112786" y="3610615"/>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lnSpc>
                <a:spcPct val="100000"/>
              </a:lnSpc>
              <a:spcBef>
                <a:spcPts val="2100"/>
              </a:spcBef>
            </a:pPr>
            <a:r>
              <a:rPr lang="en-US" altLang="zh-CN" dirty="0">
                <a:solidFill>
                  <a:srgbClr val="FFFFFF"/>
                </a:solidFill>
                <a:sym typeface="+mn-ea"/>
              </a:rPr>
              <a:t>1.</a:t>
            </a:r>
            <a:r>
              <a:rPr lang="zh-CN" altLang="en-US" dirty="0">
                <a:solidFill>
                  <a:srgbClr val="FFFFFF"/>
                </a:solidFill>
                <a:sym typeface="+mn-ea"/>
              </a:rPr>
              <a:t>了解统计整理的含义、意义和内容</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2.</a:t>
            </a:r>
            <a:r>
              <a:rPr lang="zh-CN" altLang="en-US" dirty="0">
                <a:solidFill>
                  <a:srgbClr val="FFFFFF"/>
                </a:solidFill>
                <a:sym typeface="+mn-ea"/>
              </a:rPr>
              <a:t>了解大数据对统计整理的影响</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3.</a:t>
            </a:r>
            <a:r>
              <a:rPr lang="zh-CN" altLang="en-US" dirty="0">
                <a:solidFill>
                  <a:srgbClr val="FFFFFF"/>
                </a:solidFill>
                <a:sym typeface="+mn-ea"/>
              </a:rPr>
              <a:t>掌握统计分组的种类</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4.</a:t>
            </a:r>
            <a:r>
              <a:rPr lang="zh-CN" altLang="en-US" dirty="0">
                <a:solidFill>
                  <a:srgbClr val="FFFFFF"/>
                </a:solidFill>
                <a:sym typeface="+mn-ea"/>
              </a:rPr>
              <a:t>熟悉变量数列的编制方法</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5.</a:t>
            </a:r>
            <a:r>
              <a:rPr lang="zh-CN" altLang="en-US" dirty="0">
                <a:solidFill>
                  <a:srgbClr val="FFFFFF"/>
                </a:solidFill>
                <a:sym typeface="+mn-ea"/>
              </a:rPr>
              <a:t>掌握统计表的结构和统计图的种类。</a:t>
            </a:r>
            <a:endParaRPr lang="zh-CN" altLang="en-US" dirty="0">
              <a:solidFill>
                <a:srgbClr val="FFFFFF"/>
              </a:solidFill>
              <a:sym typeface="+mn-ea"/>
            </a:endParaRPr>
          </a:p>
        </p:txBody>
      </p:sp>
      <p:sp>
        <p:nvSpPr>
          <p:cNvPr id="10" name="文本框 9"/>
          <p:cNvSpPr txBox="1"/>
          <p:nvPr>
            <p:custDataLst>
              <p:tags r:id="rId8"/>
            </p:custDataLst>
          </p:nvPr>
        </p:nvSpPr>
        <p:spPr>
          <a:xfrm>
            <a:off x="4998452" y="3426157"/>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spcBef>
                <a:spcPts val="2100"/>
              </a:spcBef>
            </a:pPr>
            <a:r>
              <a:rPr lang="en-US" altLang="zh-CN" dirty="0">
                <a:solidFill>
                  <a:srgbClr val="FFFFFF"/>
                </a:solidFill>
                <a:sym typeface="+mn-ea"/>
              </a:rPr>
              <a:t>1.</a:t>
            </a:r>
            <a:r>
              <a:rPr lang="zh-CN" altLang="en-US" dirty="0">
                <a:solidFill>
                  <a:srgbClr val="FFFFFF"/>
                </a:solidFill>
                <a:sym typeface="+mn-ea"/>
              </a:rPr>
              <a:t>具有对不同的社会经济现象进行统计分组的能力</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2.</a:t>
            </a:r>
            <a:r>
              <a:rPr lang="zh-CN" altLang="en-US" dirty="0">
                <a:solidFill>
                  <a:srgbClr val="FFFFFF"/>
                </a:solidFill>
                <a:sym typeface="+mn-ea"/>
              </a:rPr>
              <a:t>具有编制统计分布数列的能力</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3.</a:t>
            </a:r>
            <a:r>
              <a:rPr lang="zh-CN" altLang="en-US" dirty="0">
                <a:solidFill>
                  <a:srgbClr val="FFFFFF"/>
                </a:solidFill>
                <a:sym typeface="+mn-ea"/>
              </a:rPr>
              <a:t>能够应用</a:t>
            </a:r>
            <a:r>
              <a:rPr lang="en-US" altLang="zh-CN" dirty="0">
                <a:solidFill>
                  <a:srgbClr val="FFFFFF"/>
                </a:solidFill>
                <a:sym typeface="+mn-ea"/>
              </a:rPr>
              <a:t>Excel</a:t>
            </a:r>
            <a:r>
              <a:rPr lang="zh-CN" altLang="en-US" dirty="0">
                <a:solidFill>
                  <a:srgbClr val="FFFFFF"/>
                </a:solidFill>
                <a:sym typeface="+mn-ea"/>
              </a:rPr>
              <a:t>工具编制频数分布数列</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4.</a:t>
            </a:r>
            <a:r>
              <a:rPr lang="zh-CN" altLang="en-US" dirty="0">
                <a:solidFill>
                  <a:srgbClr val="FFFFFF"/>
                </a:solidFill>
                <a:sym typeface="+mn-ea"/>
              </a:rPr>
              <a:t>能够借助</a:t>
            </a:r>
            <a:r>
              <a:rPr lang="en-US" altLang="zh-CN" dirty="0">
                <a:solidFill>
                  <a:srgbClr val="FFFFFF"/>
                </a:solidFill>
                <a:sym typeface="+mn-ea"/>
              </a:rPr>
              <a:t>Excel</a:t>
            </a:r>
            <a:r>
              <a:rPr lang="zh-CN" altLang="en-US" dirty="0">
                <a:solidFill>
                  <a:srgbClr val="FFFFFF"/>
                </a:solidFill>
                <a:sym typeface="+mn-ea"/>
              </a:rPr>
              <a:t>工具汇总统计资料并绘制统计图表。</a:t>
            </a:r>
            <a:endParaRPr lang="zh-CN" altLang="en-US" dirty="0">
              <a:solidFill>
                <a:srgbClr val="FFFFFF"/>
              </a:solidFill>
              <a:sym typeface="+mn-ea"/>
            </a:endParaRPr>
          </a:p>
        </p:txBody>
      </p:sp>
      <p:sp>
        <p:nvSpPr>
          <p:cNvPr id="11" name="文本框 10"/>
          <p:cNvSpPr txBox="1"/>
          <p:nvPr>
            <p:custDataLst>
              <p:tags r:id="rId9"/>
            </p:custDataLst>
          </p:nvPr>
        </p:nvSpPr>
        <p:spPr>
          <a:xfrm>
            <a:off x="8737306" y="3426157"/>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spcBef>
                <a:spcPts val="2100"/>
              </a:spcBef>
            </a:pPr>
            <a:r>
              <a:rPr lang="en-US" altLang="zh-CN" dirty="0">
                <a:solidFill>
                  <a:srgbClr val="FFFFFF"/>
                </a:solidFill>
                <a:sym typeface="+mn-ea"/>
              </a:rPr>
              <a:t>1.</a:t>
            </a:r>
            <a:r>
              <a:rPr lang="zh-CN" altLang="en-US" dirty="0">
                <a:solidFill>
                  <a:srgbClr val="FFFFFF"/>
                </a:solidFill>
                <a:sym typeface="+mn-ea"/>
              </a:rPr>
              <a:t>能够应用唯物主义世界观，实事求是地对待客观数据</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2.</a:t>
            </a:r>
            <a:r>
              <a:rPr lang="zh-CN" altLang="en-US" dirty="0">
                <a:solidFill>
                  <a:srgbClr val="FFFFFF"/>
                </a:solidFill>
                <a:sym typeface="+mn-ea"/>
              </a:rPr>
              <a:t>能够应用信息技术处理不同类型数据</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3.</a:t>
            </a:r>
            <a:r>
              <a:rPr lang="zh-CN" altLang="en-US" dirty="0">
                <a:solidFill>
                  <a:srgbClr val="FFFFFF"/>
                </a:solidFill>
                <a:sym typeface="+mn-ea"/>
              </a:rPr>
              <a:t>能够团队合作完成数据整理工作。</a:t>
            </a:r>
            <a:endParaRPr lang="zh-CN" altLang="en-US" dirty="0">
              <a:solidFill>
                <a:srgbClr val="FFFFFF"/>
              </a:solidFill>
              <a:sym typeface="+mn-ea"/>
            </a:endParaRPr>
          </a:p>
        </p:txBody>
      </p:sp>
      <p:sp>
        <p:nvSpPr>
          <p:cNvPr id="12" name="文本框 11"/>
          <p:cNvSpPr txBox="1"/>
          <p:nvPr/>
        </p:nvSpPr>
        <p:spPr>
          <a:xfrm>
            <a:off x="986790" y="543560"/>
            <a:ext cx="4064000" cy="914400"/>
          </a:xfrm>
          <a:prstGeom prst="rect">
            <a:avLst/>
          </a:prstGeom>
          <a:noFill/>
        </p:spPr>
        <p:txBody>
          <a:bodyPr wrap="square" rtlCol="0">
            <a:normAutofit/>
          </a:bodyPr>
          <a:lstStyle/>
          <a:p>
            <a:pPr algn="l">
              <a:lnSpc>
                <a:spcPct val="140000"/>
              </a:lnSpc>
            </a:pPr>
            <a:r>
              <a:rPr lang="zh-CN" altLang="en-US" sz="2800" kern="100" dirty="0">
                <a:solidFill>
                  <a:schemeClr val="accent2">
                    <a:lumMod val="75000"/>
                  </a:schemeClr>
                </a:solidFill>
                <a:effectLst/>
                <a:latin typeface="+mn-ea"/>
                <a:cs typeface="江城圆体 400W" panose="020B0500000000000000" pitchFamily="34" charset="-122"/>
              </a:rPr>
              <a:t>学习目标</a:t>
            </a:r>
            <a:endParaRPr lang="zh-CN" altLang="en-US" sz="2800" kern="100" dirty="0">
              <a:solidFill>
                <a:schemeClr val="accent2">
                  <a:lumMod val="75000"/>
                </a:schemeClr>
              </a:solidFill>
              <a:effectLst/>
              <a:latin typeface="+mn-ea"/>
              <a:cs typeface="江城圆体 400W" panose="020B0500000000000000" pitchFamily="34"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randombar(horizontal)">
                                      <p:cBhvr>
                                        <p:cTn id="13" dur="500"/>
                                        <p:tgtEl>
                                          <p:spTgt spid="1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randombar(horizontal)">
                                      <p:cBhvr>
                                        <p:cTn id="16" dur="500"/>
                                        <p:tgtEl>
                                          <p:spTgt spid="20"/>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randombar(horizontal)">
                                      <p:cBhvr>
                                        <p:cTn id="19" dur="500"/>
                                        <p:tgtEl>
                                          <p:spTgt spid="23"/>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randombar(horizontal)">
                                      <p:cBhvr>
                                        <p:cTn id="22" dur="500"/>
                                        <p:tgtEl>
                                          <p:spTgt spid="24"/>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randombar(horizontal)">
                                      <p:cBhvr>
                                        <p:cTn id="25" dur="500"/>
                                        <p:tgtEl>
                                          <p:spTgt spid="9"/>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randombar(horizontal)">
                                      <p:cBhvr>
                                        <p:cTn id="28" dur="500"/>
                                        <p:tgtEl>
                                          <p:spTgt spid="10"/>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8" grpId="0"/>
      <p:bldP spid="19" grpId="0" bldLvl="0" animBg="1"/>
      <p:bldP spid="20" grpId="0"/>
      <p:bldP spid="23" grpId="0" bldLvl="0" animBg="1"/>
      <p:bldP spid="24"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二、变量数列的编制</a:t>
            </a:r>
            <a:endParaRPr lang="zh-CN" altLang="en-US" sz="2800" b="1" kern="100" dirty="0">
              <a:solidFill>
                <a:schemeClr val="accent2">
                  <a:lumMod val="75000"/>
                </a:schemeClr>
              </a:solidFill>
              <a:effectLst/>
              <a:latin typeface="+mn-ea"/>
              <a:cs typeface="江城圆体 400W" panose="020B0500000000000000" pitchFamily="34" charset="-122"/>
            </a:endParaRPr>
          </a:p>
          <a:p>
            <a:pPr algn="l">
              <a:lnSpc>
                <a:spcPct val="140000"/>
              </a:lnSpc>
            </a:pP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695960" y="2029460"/>
            <a:ext cx="10807065" cy="322135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数列的编制首先应弄清变量的性质是离散变量还是连续变量。由于离散变量只表现为整数</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可以一一列举</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如果变量值的项数不多</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可以采用单项式变量数列的形式编制</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如果变量值的项数很多</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可以采用组距式变量数列的形式编制。对于连续型变量</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其变量值可表现为任何小数</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无法一一列举</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只能采用组距式的方法来编制。</a:t>
            </a:r>
            <a:endParaRPr lang="zh-CN" altLang="en-US"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二、变量数列的编制</a:t>
            </a:r>
            <a:endParaRPr lang="zh-CN" altLang="en-US" sz="2800" b="1" kern="100" dirty="0">
              <a:solidFill>
                <a:schemeClr val="accent2">
                  <a:lumMod val="75000"/>
                </a:schemeClr>
              </a:solidFill>
              <a:effectLst/>
              <a:latin typeface="+mn-ea"/>
              <a:cs typeface="江城圆体 400W" panose="020B0500000000000000" pitchFamily="34" charset="-122"/>
            </a:endParaRPr>
          </a:p>
          <a:p>
            <a:pPr algn="l">
              <a:lnSpc>
                <a:spcPct val="140000"/>
              </a:lnSpc>
            </a:pP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695960" y="1903730"/>
            <a:ext cx="10807065" cy="387413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一</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单项式数列的编制</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单项式数列的编制步骤如下</a:t>
            </a:r>
            <a:r>
              <a:rPr lang="en-US" altLang="zh-CN" sz="2400" b="1" kern="100" dirty="0">
                <a:solidFill>
                  <a:schemeClr val="bg1"/>
                </a:solidFill>
                <a:effectLst/>
                <a:latin typeface="+mn-ea"/>
                <a:cs typeface="江城圆体 400W" panose="020B0500000000000000" pitchFamily="34" charset="-122"/>
              </a:rPr>
              <a:t>:</a:t>
            </a:r>
            <a:endParaRPr lang="en-US" altLang="zh-CN"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(1)</a:t>
            </a:r>
            <a:r>
              <a:rPr lang="zh-CN" altLang="en-US" sz="2400" b="1" kern="100" dirty="0">
                <a:solidFill>
                  <a:schemeClr val="bg1"/>
                </a:solidFill>
                <a:effectLst/>
                <a:latin typeface="+mn-ea"/>
                <a:cs typeface="江城圆体 400W" panose="020B0500000000000000" pitchFamily="34" charset="-122"/>
              </a:rPr>
              <a:t>将变量值由小到大依次排列</a:t>
            </a:r>
            <a:r>
              <a:rPr lang="en-US" altLang="zh-CN" sz="2400" b="1" kern="100" dirty="0">
                <a:solidFill>
                  <a:schemeClr val="bg1"/>
                </a:solidFill>
                <a:effectLst/>
                <a:latin typeface="+mn-ea"/>
                <a:cs typeface="江城圆体 400W" panose="020B0500000000000000" pitchFamily="34" charset="-122"/>
              </a:rPr>
              <a:t>;</a:t>
            </a:r>
            <a:endParaRPr lang="en-US" altLang="zh-CN"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(2)</a:t>
            </a:r>
            <a:r>
              <a:rPr lang="zh-CN" altLang="en-US" sz="2400" b="1" kern="100" dirty="0">
                <a:solidFill>
                  <a:schemeClr val="bg1"/>
                </a:solidFill>
                <a:effectLst/>
                <a:latin typeface="+mn-ea"/>
                <a:cs typeface="江城圆体 400W" panose="020B0500000000000000" pitchFamily="34" charset="-122"/>
              </a:rPr>
              <a:t>按变量值分组</a:t>
            </a:r>
            <a:r>
              <a:rPr lang="en-US" altLang="zh-CN" sz="2400" b="1" kern="100" dirty="0">
                <a:solidFill>
                  <a:schemeClr val="bg1"/>
                </a:solidFill>
                <a:effectLst/>
                <a:latin typeface="+mn-ea"/>
                <a:cs typeface="江城圆体 400W" panose="020B0500000000000000" pitchFamily="34" charset="-122"/>
              </a:rPr>
              <a:t>;</a:t>
            </a:r>
            <a:endParaRPr lang="en-US" altLang="zh-CN"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(3)</a:t>
            </a:r>
            <a:r>
              <a:rPr lang="zh-CN" altLang="en-US" sz="2400" b="1" kern="100" dirty="0">
                <a:solidFill>
                  <a:schemeClr val="bg1"/>
                </a:solidFill>
                <a:effectLst/>
                <a:latin typeface="+mn-ea"/>
                <a:cs typeface="江城圆体 400W" panose="020B0500000000000000" pitchFamily="34" charset="-122"/>
              </a:rPr>
              <a:t>整理各组出现的次数和计算频率</a:t>
            </a:r>
            <a:r>
              <a:rPr lang="en-US" altLang="zh-CN" sz="2400" b="1" kern="100" dirty="0">
                <a:solidFill>
                  <a:schemeClr val="bg1"/>
                </a:solidFill>
                <a:effectLst/>
                <a:latin typeface="+mn-ea"/>
                <a:cs typeface="江城圆体 400W" panose="020B0500000000000000" pitchFamily="34" charset="-122"/>
              </a:rPr>
              <a:t>;</a:t>
            </a:r>
            <a:endParaRPr lang="en-US" altLang="zh-CN"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(4)</a:t>
            </a:r>
            <a:r>
              <a:rPr lang="zh-CN" altLang="en-US" sz="2400" b="1" kern="100" dirty="0">
                <a:solidFill>
                  <a:schemeClr val="bg1"/>
                </a:solidFill>
                <a:effectLst/>
                <a:latin typeface="+mn-ea"/>
                <a:cs typeface="江城圆体 400W" panose="020B0500000000000000" pitchFamily="34" charset="-122"/>
              </a:rPr>
              <a:t>以表格形式表现出来。</a:t>
            </a:r>
            <a:endParaRPr lang="zh-CN" altLang="en-US"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二、变量数列的编制</a:t>
            </a:r>
            <a:endParaRPr lang="zh-CN" altLang="en-US" sz="2800" b="1" kern="100" dirty="0">
              <a:solidFill>
                <a:schemeClr val="accent2">
                  <a:lumMod val="75000"/>
                </a:schemeClr>
              </a:solidFill>
              <a:effectLst/>
              <a:latin typeface="+mn-ea"/>
              <a:cs typeface="江城圆体 400W" panose="020B0500000000000000" pitchFamily="34" charset="-122"/>
            </a:endParaRPr>
          </a:p>
          <a:p>
            <a:pPr algn="l">
              <a:lnSpc>
                <a:spcPct val="140000"/>
              </a:lnSpc>
            </a:pP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604520" y="1750695"/>
            <a:ext cx="10807065" cy="432498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二</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组距式数列的编制</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离散型变量</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若变动幅度较大</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变量值的种类较多</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则宜编制成组距式数列。由于连续型变量取值不能一一列举</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只能编制成组距式数列。编制过程如下</a:t>
            </a:r>
            <a:r>
              <a:rPr lang="en-US" altLang="zh-CN" sz="2400" b="1" kern="100" dirty="0">
                <a:solidFill>
                  <a:schemeClr val="bg1"/>
                </a:solidFill>
                <a:effectLst/>
                <a:latin typeface="+mn-ea"/>
                <a:cs typeface="江城圆体 400W" panose="020B0500000000000000" pitchFamily="34" charset="-122"/>
              </a:rPr>
              <a:t>:</a:t>
            </a:r>
            <a:endParaRPr lang="en-US" altLang="zh-CN"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1.</a:t>
            </a:r>
            <a:r>
              <a:rPr lang="zh-CN" altLang="en-US" sz="2400" b="1" kern="100" dirty="0">
                <a:solidFill>
                  <a:schemeClr val="bg1"/>
                </a:solidFill>
                <a:effectLst/>
                <a:latin typeface="+mn-ea"/>
                <a:cs typeface="江城圆体 400W" panose="020B0500000000000000" pitchFamily="34" charset="-122"/>
              </a:rPr>
              <a:t>数据排序。将原始数据按大小顺序排列</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并确定最大值、最小值和全距。</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2.</a:t>
            </a:r>
            <a:r>
              <a:rPr lang="zh-CN" altLang="en-US" sz="2400" b="1" kern="100" dirty="0">
                <a:solidFill>
                  <a:schemeClr val="bg1"/>
                </a:solidFill>
                <a:effectLst/>
                <a:latin typeface="+mn-ea"/>
                <a:cs typeface="江城圆体 400W" panose="020B0500000000000000" pitchFamily="34" charset="-122"/>
              </a:rPr>
              <a:t>确定组距数列的类型。在组距分组时</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如果各组的组距相等则称为等距分组。对于某些特殊现象或为了特定研究的需要</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各组的组距也可以是不相等的</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称为不等距分组。</a:t>
            </a:r>
            <a:endParaRPr lang="zh-CN" altLang="en-US"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二、变量数列的编制</a:t>
            </a:r>
            <a:endParaRPr lang="zh-CN" altLang="en-US" sz="2800" b="1" kern="100" dirty="0">
              <a:solidFill>
                <a:schemeClr val="accent2">
                  <a:lumMod val="75000"/>
                </a:schemeClr>
              </a:solidFill>
              <a:effectLst/>
              <a:latin typeface="+mn-ea"/>
              <a:cs typeface="江城圆体 400W" panose="020B0500000000000000" pitchFamily="34" charset="-122"/>
            </a:endParaRPr>
          </a:p>
          <a:p>
            <a:pPr algn="l">
              <a:lnSpc>
                <a:spcPct val="140000"/>
              </a:lnSpc>
            </a:pP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604520" y="1364615"/>
            <a:ext cx="10807065" cy="432498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二</a:t>
            </a: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组距式数列的编制</a:t>
            </a:r>
            <a:endParaRPr lang="zh-CN" altLang="en-US" sz="20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000" b="1" kern="100" dirty="0">
                <a:solidFill>
                  <a:schemeClr val="bg1"/>
                </a:solidFill>
                <a:effectLst/>
                <a:latin typeface="+mn-ea"/>
                <a:cs typeface="江城圆体 400W" panose="020B0500000000000000" pitchFamily="34" charset="-122"/>
              </a:rPr>
              <a:t>3.</a:t>
            </a:r>
            <a:r>
              <a:rPr lang="zh-CN" altLang="en-US" sz="2000" b="1" kern="100" dirty="0">
                <a:solidFill>
                  <a:schemeClr val="bg1"/>
                </a:solidFill>
                <a:effectLst/>
                <a:latin typeface="+mn-ea"/>
                <a:cs typeface="江城圆体 400W" panose="020B0500000000000000" pitchFamily="34" charset="-122"/>
              </a:rPr>
              <a:t>确定组数和组距。组数的多少和组距的大小是相互制约的。组数越多</a:t>
            </a:r>
            <a:r>
              <a:rPr lang="zh-CN" altLang="en-US" sz="2000" b="1" kern="100" dirty="0">
                <a:solidFill>
                  <a:schemeClr val="bg1"/>
                </a:solidFill>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组距越小</a:t>
            </a:r>
            <a:r>
              <a:rPr lang="zh-CN" altLang="en-US" sz="2000" b="1" kern="100" dirty="0">
                <a:solidFill>
                  <a:schemeClr val="bg1"/>
                </a:solidFill>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组数越少</a:t>
            </a: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组距越大。等距数列组距</a:t>
            </a: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全距</a:t>
            </a: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组数。</a:t>
            </a:r>
            <a:endParaRPr lang="zh-CN" altLang="en-US" sz="20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000" b="1" kern="100" dirty="0">
                <a:solidFill>
                  <a:schemeClr val="bg1"/>
                </a:solidFill>
                <a:effectLst/>
                <a:latin typeface="+mn-ea"/>
                <a:cs typeface="江城圆体 400W" panose="020B0500000000000000" pitchFamily="34" charset="-122"/>
              </a:rPr>
              <a:t>4.</a:t>
            </a:r>
            <a:r>
              <a:rPr lang="zh-CN" altLang="en-US" sz="2000" b="1" kern="100" dirty="0">
                <a:solidFill>
                  <a:schemeClr val="bg1"/>
                </a:solidFill>
                <a:effectLst/>
                <a:latin typeface="+mn-ea"/>
                <a:cs typeface="江城圆体 400W" panose="020B0500000000000000" pitchFamily="34" charset="-122"/>
              </a:rPr>
              <a:t>确定组限。组距、组数确定后</a:t>
            </a:r>
            <a:r>
              <a:rPr lang="zh-CN" altLang="en-US" sz="2000" b="1" kern="100" dirty="0">
                <a:solidFill>
                  <a:schemeClr val="bg1"/>
                </a:solidFill>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需进一步确定组限。</a:t>
            </a:r>
            <a:endParaRPr lang="zh-CN" altLang="en-US" sz="20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000" b="1" kern="100" dirty="0">
                <a:solidFill>
                  <a:schemeClr val="bg1"/>
                </a:solidFill>
                <a:effectLst/>
                <a:latin typeface="+mn-ea"/>
                <a:cs typeface="江城圆体 400W" panose="020B0500000000000000" pitchFamily="34" charset="-122"/>
              </a:rPr>
              <a:t>5.</a:t>
            </a:r>
            <a:r>
              <a:rPr lang="zh-CN" altLang="en-US" sz="2000" b="1" kern="100" dirty="0">
                <a:solidFill>
                  <a:schemeClr val="bg1"/>
                </a:solidFill>
                <a:effectLst/>
                <a:latin typeface="+mn-ea"/>
                <a:cs typeface="江城圆体 400W" panose="020B0500000000000000" pitchFamily="34" charset="-122"/>
              </a:rPr>
              <a:t>计算频数和频率。在分组的基础上</a:t>
            </a:r>
            <a:r>
              <a:rPr lang="zh-CN" altLang="en-US" sz="2000" b="1" kern="100" dirty="0">
                <a:solidFill>
                  <a:schemeClr val="bg1"/>
                </a:solidFill>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从最小组起依次排列</a:t>
            </a:r>
            <a:r>
              <a:rPr lang="zh-CN" altLang="en-US" sz="2000" b="1" kern="100" dirty="0">
                <a:solidFill>
                  <a:schemeClr val="bg1"/>
                </a:solidFill>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并分别计算各组频数和其他有关指标</a:t>
            </a:r>
            <a:r>
              <a:rPr lang="zh-CN" altLang="en-US" sz="2000" b="1" kern="100" dirty="0">
                <a:solidFill>
                  <a:schemeClr val="bg1"/>
                </a:solidFill>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形成分组</a:t>
            </a:r>
            <a:endParaRPr lang="zh-CN" altLang="en-US" sz="20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000" b="1" kern="100" dirty="0">
                <a:solidFill>
                  <a:schemeClr val="bg1"/>
                </a:solidFill>
                <a:effectLst/>
                <a:latin typeface="+mn-ea"/>
                <a:cs typeface="江城圆体 400W" panose="020B0500000000000000" pitchFamily="34" charset="-122"/>
              </a:rPr>
              <a:t>统计表。</a:t>
            </a:r>
            <a:endParaRPr lang="zh-CN" altLang="en-US" sz="20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000" b="1" kern="100" dirty="0">
                <a:solidFill>
                  <a:schemeClr val="bg1"/>
                </a:solidFill>
                <a:effectLst/>
                <a:latin typeface="+mn-ea"/>
                <a:cs typeface="江城圆体 400W" panose="020B0500000000000000" pitchFamily="34" charset="-122"/>
              </a:rPr>
              <a:t>6.</a:t>
            </a:r>
            <a:r>
              <a:rPr lang="zh-CN" altLang="en-US" sz="2000" b="1" kern="100" dirty="0">
                <a:solidFill>
                  <a:schemeClr val="bg1"/>
                </a:solidFill>
                <a:effectLst/>
                <a:latin typeface="+mn-ea"/>
                <a:cs typeface="江城圆体 400W" panose="020B0500000000000000" pitchFamily="34" charset="-122"/>
              </a:rPr>
              <a:t>计算累计频数和累计频率。为了更详细地认识变量分布特征</a:t>
            </a:r>
            <a:r>
              <a:rPr lang="zh-CN" altLang="en-US" sz="2000" b="1" kern="100" dirty="0">
                <a:solidFill>
                  <a:schemeClr val="bg1"/>
                </a:solidFill>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我们常常还需要计算累计频数和累计频率</a:t>
            </a:r>
            <a:r>
              <a:rPr lang="zh-CN" altLang="en-US" sz="2000" b="1" kern="100" dirty="0">
                <a:solidFill>
                  <a:schemeClr val="bg1"/>
                </a:solidFill>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编制累计频数数列和累计频率数列。</a:t>
            </a:r>
            <a:endParaRPr lang="zh-CN" altLang="en-US" sz="20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77435" y="3020060"/>
            <a:ext cx="5895340" cy="2055495"/>
          </a:xfrm>
        </p:spPr>
        <p:txBody>
          <a:bodyPr/>
          <a:lstStyle/>
          <a:p>
            <a:r>
              <a:rPr lang="zh-CN" altLang="en-US"/>
              <a:t>统计表和统计图</a:t>
            </a:r>
            <a:endParaRPr lang="zh-CN" altLang="en-US"/>
          </a:p>
        </p:txBody>
      </p:sp>
      <p:sp>
        <p:nvSpPr>
          <p:cNvPr id="3" name="文本占位符 2"/>
          <p:cNvSpPr>
            <a:spLocks noGrp="1"/>
          </p:cNvSpPr>
          <p:nvPr>
            <p:ph type="body" sz="quarter" idx="13"/>
          </p:nvPr>
        </p:nvSpPr>
        <p:spPr/>
        <p:txBody>
          <a:bodyPr/>
          <a:lstStyle/>
          <a:p>
            <a:pPr algn="r"/>
            <a:r>
              <a:rPr lang="zh-CN" altLang="en-US"/>
              <a:t>任务四</a:t>
            </a:r>
            <a:endParaRPr lang="zh-CN" altLang="en-US"/>
          </a:p>
        </p:txBody>
      </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一、统计表</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536575" y="1364615"/>
            <a:ext cx="10807065" cy="512572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一</a:t>
            </a: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统计表的结构</a:t>
            </a:r>
            <a:endParaRPr lang="zh-CN" altLang="en-US" sz="20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000" b="1" kern="100" dirty="0">
                <a:solidFill>
                  <a:schemeClr val="bg1"/>
                </a:solidFill>
                <a:effectLst/>
                <a:latin typeface="+mn-ea"/>
                <a:cs typeface="江城圆体 400W" panose="020B0500000000000000" pitchFamily="34" charset="-122"/>
              </a:rPr>
              <a:t>(1)</a:t>
            </a:r>
            <a:r>
              <a:rPr lang="zh-CN" altLang="en-US" sz="2000" b="1" kern="100" dirty="0">
                <a:solidFill>
                  <a:schemeClr val="bg1"/>
                </a:solidFill>
                <a:effectLst/>
                <a:latin typeface="+mn-ea"/>
                <a:cs typeface="江城圆体 400W" panose="020B0500000000000000" pitchFamily="34" charset="-122"/>
              </a:rPr>
              <a:t>从统计表的形式看</a:t>
            </a: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统计表由四部分组成</a:t>
            </a:r>
            <a:r>
              <a:rPr lang="en-US" sz="2000" b="1" kern="100" dirty="0">
                <a:solidFill>
                  <a:schemeClr val="bg1"/>
                </a:solidFill>
                <a:effectLst/>
                <a:latin typeface="+mn-ea"/>
                <a:cs typeface="江城圆体 400W" panose="020B0500000000000000" pitchFamily="34" charset="-122"/>
              </a:rPr>
              <a:t>:</a:t>
            </a:r>
            <a:endParaRPr lang="en-US" sz="20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en-US" sz="2000" b="1" kern="100" dirty="0">
                <a:solidFill>
                  <a:schemeClr val="bg1"/>
                </a:solidFill>
                <a:effectLst/>
                <a:latin typeface="+mn-ea"/>
                <a:cs typeface="江城圆体 400W" panose="020B0500000000000000" pitchFamily="34" charset="-122"/>
              </a:rPr>
              <a:t>①</a:t>
            </a:r>
            <a:r>
              <a:rPr lang="en-US" altLang="zh-CN" sz="2000" b="1" kern="100" dirty="0">
                <a:solidFill>
                  <a:schemeClr val="bg1"/>
                </a:solidFill>
                <a:effectLst/>
                <a:latin typeface="+mn-ea"/>
                <a:cs typeface="江城圆体 400W" panose="020B0500000000000000" pitchFamily="34" charset="-122"/>
              </a:rPr>
              <a:t> </a:t>
            </a:r>
            <a:r>
              <a:rPr lang="zh-CN" altLang="en-US" sz="2000" b="1" kern="100" dirty="0">
                <a:solidFill>
                  <a:schemeClr val="bg1"/>
                </a:solidFill>
                <a:effectLst/>
                <a:latin typeface="+mn-ea"/>
                <a:cs typeface="江城圆体 400W" panose="020B0500000000000000" pitchFamily="34" charset="-122"/>
              </a:rPr>
              <a:t>总标题</a:t>
            </a:r>
            <a:r>
              <a:rPr lang="zh-CN" altLang="en-US" sz="2000" b="1" kern="100" dirty="0">
                <a:solidFill>
                  <a:schemeClr val="bg1"/>
                </a:solidFill>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它是统计表的名称</a:t>
            </a:r>
            <a:r>
              <a:rPr lang="zh-CN" altLang="en-US" sz="2000" b="1" kern="100" dirty="0">
                <a:solidFill>
                  <a:schemeClr val="bg1"/>
                </a:solidFill>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用以概括表中统计资料的主要内容。</a:t>
            </a:r>
            <a:endParaRPr lang="zh-CN" altLang="en-US" sz="20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en-US" sz="2000" b="1" kern="100" dirty="0">
                <a:solidFill>
                  <a:schemeClr val="bg1"/>
                </a:solidFill>
                <a:effectLst/>
                <a:latin typeface="+mn-ea"/>
                <a:cs typeface="江城圆体 400W" panose="020B0500000000000000" pitchFamily="34" charset="-122"/>
              </a:rPr>
              <a:t>②</a:t>
            </a:r>
            <a:r>
              <a:rPr lang="en-US" altLang="zh-CN" sz="2000" b="1" kern="100" dirty="0">
                <a:solidFill>
                  <a:schemeClr val="bg1"/>
                </a:solidFill>
                <a:effectLst/>
                <a:latin typeface="+mn-ea"/>
                <a:cs typeface="江城圆体 400W" panose="020B0500000000000000" pitchFamily="34" charset="-122"/>
              </a:rPr>
              <a:t> </a:t>
            </a:r>
            <a:r>
              <a:rPr lang="zh-CN" altLang="en-US" sz="2000" b="1" kern="100" dirty="0">
                <a:solidFill>
                  <a:schemeClr val="bg1"/>
                </a:solidFill>
                <a:effectLst/>
                <a:latin typeface="+mn-ea"/>
                <a:cs typeface="江城圆体 400W" panose="020B0500000000000000" pitchFamily="34" charset="-122"/>
              </a:rPr>
              <a:t>横行标题</a:t>
            </a:r>
            <a:r>
              <a:rPr lang="zh-CN" altLang="en-US" sz="2000" b="1" kern="100" dirty="0">
                <a:solidFill>
                  <a:schemeClr val="bg1"/>
                </a:solidFill>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它是各组的名称</a:t>
            </a:r>
            <a:r>
              <a:rPr lang="zh-CN" altLang="en-US" sz="2000" b="1" kern="100" dirty="0">
                <a:solidFill>
                  <a:schemeClr val="bg1"/>
                </a:solidFill>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反映总体单位的分组情况。</a:t>
            </a:r>
            <a:endParaRPr lang="zh-CN" altLang="en-US" sz="20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en-US" sz="2000" b="1" kern="100" dirty="0">
                <a:solidFill>
                  <a:schemeClr val="bg1"/>
                </a:solidFill>
                <a:effectLst/>
                <a:latin typeface="+mn-ea"/>
                <a:cs typeface="江城圆体 400W" panose="020B0500000000000000" pitchFamily="34" charset="-122"/>
              </a:rPr>
              <a:t>③</a:t>
            </a:r>
            <a:r>
              <a:rPr lang="en-US" altLang="zh-CN" sz="2000" b="1" kern="100" dirty="0">
                <a:solidFill>
                  <a:schemeClr val="bg1"/>
                </a:solidFill>
                <a:effectLst/>
                <a:latin typeface="+mn-ea"/>
                <a:cs typeface="江城圆体 400W" panose="020B0500000000000000" pitchFamily="34" charset="-122"/>
              </a:rPr>
              <a:t> </a:t>
            </a:r>
            <a:r>
              <a:rPr lang="zh-CN" altLang="en-US" sz="2000" b="1" kern="100" dirty="0">
                <a:solidFill>
                  <a:schemeClr val="bg1"/>
                </a:solidFill>
                <a:effectLst/>
                <a:latin typeface="+mn-ea"/>
                <a:cs typeface="江城圆体 400W" panose="020B0500000000000000" pitchFamily="34" charset="-122"/>
              </a:rPr>
              <a:t>纵栏标题</a:t>
            </a:r>
            <a:r>
              <a:rPr lang="zh-CN" altLang="en-US" sz="2000" b="1" kern="100" dirty="0">
                <a:solidFill>
                  <a:schemeClr val="bg1"/>
                </a:solidFill>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它是统计指标的名称</a:t>
            </a:r>
            <a:r>
              <a:rPr lang="zh-CN" altLang="en-US" sz="2000" b="1" kern="100" dirty="0">
                <a:solidFill>
                  <a:schemeClr val="bg1"/>
                </a:solidFill>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说明纵栏所列资料的内容。</a:t>
            </a:r>
            <a:endParaRPr lang="zh-CN" altLang="en-US" sz="20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en-US" sz="2000" b="1" kern="100" dirty="0">
                <a:solidFill>
                  <a:schemeClr val="bg1"/>
                </a:solidFill>
                <a:effectLst/>
                <a:latin typeface="+mn-ea"/>
                <a:cs typeface="江城圆体 400W" panose="020B0500000000000000" pitchFamily="34" charset="-122"/>
              </a:rPr>
              <a:t>④</a:t>
            </a:r>
            <a:r>
              <a:rPr lang="en-US" altLang="zh-CN" sz="2000" b="1" kern="100" dirty="0">
                <a:solidFill>
                  <a:schemeClr val="bg1"/>
                </a:solidFill>
                <a:effectLst/>
                <a:latin typeface="+mn-ea"/>
                <a:cs typeface="江城圆体 400W" panose="020B0500000000000000" pitchFamily="34" charset="-122"/>
              </a:rPr>
              <a:t> </a:t>
            </a:r>
            <a:r>
              <a:rPr lang="zh-CN" altLang="en-US" sz="2000" b="1" kern="100" dirty="0">
                <a:solidFill>
                  <a:schemeClr val="bg1"/>
                </a:solidFill>
                <a:effectLst/>
                <a:latin typeface="+mn-ea"/>
                <a:cs typeface="江城圆体 400W" panose="020B0500000000000000" pitchFamily="34" charset="-122"/>
              </a:rPr>
              <a:t>数字资料</a:t>
            </a:r>
            <a:r>
              <a:rPr lang="zh-CN" altLang="en-US" sz="2000" b="1" kern="100" dirty="0">
                <a:solidFill>
                  <a:schemeClr val="bg1"/>
                </a:solidFill>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也称指标数值</a:t>
            </a:r>
            <a:r>
              <a:rPr lang="zh-CN" altLang="en-US" sz="2000" b="1" kern="100" dirty="0">
                <a:solidFill>
                  <a:schemeClr val="bg1"/>
                </a:solidFill>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它是统计表的具体内容</a:t>
            </a:r>
            <a:r>
              <a:rPr lang="zh-CN" altLang="en-US" sz="2000" b="1" kern="100" dirty="0">
                <a:solidFill>
                  <a:schemeClr val="bg1"/>
                </a:solidFill>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每一项指标数值都由相应的横行标</a:t>
            </a:r>
            <a:endParaRPr lang="zh-CN" altLang="en-US" sz="20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000" b="1" kern="100" dirty="0">
                <a:solidFill>
                  <a:schemeClr val="bg1"/>
                </a:solidFill>
                <a:effectLst/>
                <a:latin typeface="+mn-ea"/>
                <a:cs typeface="江城圆体 400W" panose="020B0500000000000000" pitchFamily="34" charset="-122"/>
              </a:rPr>
              <a:t>题和纵栏标题加以限定。</a:t>
            </a:r>
            <a:endParaRPr lang="zh-CN" altLang="en-US" sz="20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000" b="1" kern="100" dirty="0">
                <a:solidFill>
                  <a:schemeClr val="bg1"/>
                </a:solidFill>
                <a:effectLst/>
                <a:latin typeface="+mn-ea"/>
                <a:cs typeface="江城圆体 400W" panose="020B0500000000000000" pitchFamily="34" charset="-122"/>
                <a:sym typeface="+mn-ea"/>
              </a:rPr>
              <a:t>(2)</a:t>
            </a:r>
            <a:r>
              <a:rPr lang="zh-CN" altLang="en-US" sz="2000" b="1" kern="100" dirty="0">
                <a:solidFill>
                  <a:schemeClr val="bg1"/>
                </a:solidFill>
                <a:effectLst/>
                <a:latin typeface="+mn-ea"/>
                <a:cs typeface="江城圆体 400W" panose="020B0500000000000000" pitchFamily="34" charset="-122"/>
                <a:sym typeface="+mn-ea"/>
              </a:rPr>
              <a:t>从统计表的内容看</a:t>
            </a:r>
            <a:r>
              <a:rPr lang="zh-CN" altLang="en-US" sz="2000" b="1" kern="100" dirty="0">
                <a:solidFill>
                  <a:schemeClr val="bg1"/>
                </a:solidFill>
                <a:latin typeface="+mn-ea"/>
                <a:cs typeface="江城圆体 400W" panose="020B0500000000000000" pitchFamily="34" charset="-122"/>
                <a:sym typeface="+mn-ea"/>
              </a:rPr>
              <a:t>，</a:t>
            </a:r>
            <a:r>
              <a:rPr lang="zh-CN" altLang="en-US" sz="2000" b="1" kern="100" dirty="0">
                <a:solidFill>
                  <a:schemeClr val="bg1"/>
                </a:solidFill>
                <a:effectLst/>
                <a:latin typeface="+mn-ea"/>
                <a:cs typeface="江城圆体 400W" panose="020B0500000000000000" pitchFamily="34" charset="-122"/>
                <a:sym typeface="+mn-ea"/>
              </a:rPr>
              <a:t>统计表包括主词和宾词两个部分。主词是统计表所要说明的总体以及总体的各单位、各组的名称</a:t>
            </a:r>
            <a:r>
              <a:rPr lang="en-US" altLang="zh-CN" sz="2000" b="1" kern="100" dirty="0">
                <a:solidFill>
                  <a:schemeClr val="bg1"/>
                </a:solidFill>
                <a:effectLst/>
                <a:latin typeface="+mn-ea"/>
                <a:cs typeface="江城圆体 400W" panose="020B0500000000000000" pitchFamily="34" charset="-122"/>
                <a:sym typeface="+mn-ea"/>
              </a:rPr>
              <a:t>,</a:t>
            </a:r>
            <a:r>
              <a:rPr lang="zh-CN" altLang="en-US" sz="2000" b="1" kern="100" dirty="0">
                <a:solidFill>
                  <a:schemeClr val="bg1"/>
                </a:solidFill>
                <a:effectLst/>
                <a:latin typeface="+mn-ea"/>
                <a:cs typeface="江城圆体 400W" panose="020B0500000000000000" pitchFamily="34" charset="-122"/>
                <a:sym typeface="+mn-ea"/>
              </a:rPr>
              <a:t>或者各个时期。宾词是统计表用来说明主词的各个指标</a:t>
            </a:r>
            <a:r>
              <a:rPr lang="zh-CN" altLang="en-US" sz="2000" b="1" kern="100" dirty="0">
                <a:solidFill>
                  <a:schemeClr val="bg1"/>
                </a:solidFill>
                <a:latin typeface="+mn-ea"/>
                <a:cs typeface="江城圆体 400W" panose="020B0500000000000000" pitchFamily="34" charset="-122"/>
                <a:sym typeface="+mn-ea"/>
              </a:rPr>
              <a:t>，</a:t>
            </a:r>
            <a:r>
              <a:rPr lang="zh-CN" altLang="en-US" sz="2000" b="1" kern="100" dirty="0">
                <a:solidFill>
                  <a:schemeClr val="bg1"/>
                </a:solidFill>
                <a:effectLst/>
                <a:latin typeface="+mn-ea"/>
                <a:cs typeface="江城圆体 400W" panose="020B0500000000000000" pitchFamily="34" charset="-122"/>
                <a:sym typeface="+mn-ea"/>
              </a:rPr>
              <a:t>包括指标名称、指标数值和计算单位。</a:t>
            </a:r>
            <a:endParaRPr lang="zh-CN" altLang="en-US" sz="2000" b="1" kern="100" dirty="0">
              <a:solidFill>
                <a:schemeClr val="bg1"/>
              </a:solidFill>
              <a:effectLst/>
              <a:latin typeface="+mn-ea"/>
              <a:cs typeface="江城圆体 400W" panose="020B0500000000000000" pitchFamily="34" charset="-122"/>
            </a:endParaRPr>
          </a:p>
          <a:p>
            <a:pPr indent="0" algn="l" fontAlgn="auto">
              <a:lnSpc>
                <a:spcPct val="150000"/>
              </a:lnSpc>
            </a:pPr>
            <a:endParaRPr lang="zh-CN" altLang="en-US" sz="2000" b="1" kern="100" dirty="0">
              <a:solidFill>
                <a:schemeClr val="bg1"/>
              </a:solidFill>
              <a:effectLst/>
              <a:latin typeface="+mn-ea"/>
              <a:cs typeface="江城圆体 400W" panose="020B0500000000000000" pitchFamily="34" charset="-122"/>
            </a:endParaRPr>
          </a:p>
          <a:p>
            <a:pPr indent="0" algn="l" fontAlgn="auto">
              <a:lnSpc>
                <a:spcPct val="150000"/>
              </a:lnSpc>
            </a:pPr>
            <a:endParaRPr lang="zh-CN" altLang="en-US" sz="20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一、统计表</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604520" y="1296035"/>
            <a:ext cx="10807065" cy="442785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二</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统计表的种类</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统计表的种类可根据主词的结构来决定</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按照主词是否分组和分组的程度</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分为简单表分组表和复合表。</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1.</a:t>
            </a:r>
            <a:r>
              <a:rPr lang="zh-CN" altLang="en-US" sz="2400" b="1" kern="100" dirty="0">
                <a:solidFill>
                  <a:schemeClr val="bg1"/>
                </a:solidFill>
                <a:effectLst/>
                <a:latin typeface="+mn-ea"/>
                <a:cs typeface="江城圆体 400W" panose="020B0500000000000000" pitchFamily="34" charset="-122"/>
              </a:rPr>
              <a:t>简单表。简单表是主词未经任何分组的统计表。</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2.</a:t>
            </a:r>
            <a:r>
              <a:rPr lang="zh-CN" altLang="en-US" sz="2400" b="1" kern="100" dirty="0">
                <a:solidFill>
                  <a:schemeClr val="bg1"/>
                </a:solidFill>
                <a:effectLst/>
                <a:latin typeface="+mn-ea"/>
                <a:cs typeface="江城圆体 400W" panose="020B0500000000000000" pitchFamily="34" charset="-122"/>
              </a:rPr>
              <a:t>分组表。表的主词按一个标志进行分组的统计表</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利用分组揭示现象的不同特征</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研究总体的内部构成</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分析现象之间的依存关系。</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3.</a:t>
            </a:r>
            <a:r>
              <a:rPr lang="zh-CN" altLang="en-US" sz="2400" b="1" kern="100" dirty="0">
                <a:solidFill>
                  <a:schemeClr val="bg1"/>
                </a:solidFill>
                <a:effectLst/>
                <a:latin typeface="+mn-ea"/>
                <a:cs typeface="江城圆体 400W" panose="020B0500000000000000" pitchFamily="34" charset="-122"/>
              </a:rPr>
              <a:t>复合表。复合表是主词按两个或两个以上标志进行复合分组的统计表。</a:t>
            </a:r>
            <a:endParaRPr lang="zh-CN" altLang="en-US"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a:t>
            </a:r>
            <a:r>
              <a:rPr lang="en-US" altLang="zh-CN" sz="2800" b="1" kern="100" dirty="0">
                <a:solidFill>
                  <a:schemeClr val="accent2">
                    <a:lumMod val="75000"/>
                  </a:schemeClr>
                </a:solidFill>
                <a:effectLst/>
                <a:latin typeface="+mn-ea"/>
                <a:cs typeface="江城圆体 400W" panose="020B0500000000000000" pitchFamily="34" charset="-122"/>
              </a:rPr>
              <a:t> </a:t>
            </a:r>
            <a:r>
              <a:rPr lang="zh-CN" altLang="en-US" sz="2800" b="1" kern="100" dirty="0">
                <a:solidFill>
                  <a:schemeClr val="accent2">
                    <a:lumMod val="75000"/>
                  </a:schemeClr>
                </a:solidFill>
                <a:effectLst/>
                <a:latin typeface="+mn-ea"/>
                <a:cs typeface="江城圆体 400W" panose="020B0500000000000000" pitchFamily="34" charset="-122"/>
              </a:rPr>
              <a:t>统计图</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604520" y="1296035"/>
            <a:ext cx="10807065" cy="384429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一</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统计图的概念</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统计图是利用几何图形或具体形象表现统计资料的一种形式。用统计图表现统计资料</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具体鲜明醒目</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富于表现</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易于理解的特点</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因而绘制统计图是统计整理的重要内容之一。</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统计图可以表明现象的规模、水平、结构、对比关系、依存关系、发展趋势和分布状况</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有利于进行统计分析和研究。目前主要利用</a:t>
            </a:r>
            <a:r>
              <a:rPr lang="en-US" altLang="zh-CN" sz="2400" b="1" kern="100" dirty="0">
                <a:solidFill>
                  <a:schemeClr val="bg1"/>
                </a:solidFill>
                <a:effectLst/>
                <a:latin typeface="+mn-ea"/>
                <a:cs typeface="江城圆体 400W" panose="020B0500000000000000" pitchFamily="34" charset="-122"/>
              </a:rPr>
              <a:t>Excel</a:t>
            </a:r>
            <a:r>
              <a:rPr lang="zh-CN" altLang="en-US" sz="2400" b="1" kern="100" dirty="0">
                <a:solidFill>
                  <a:schemeClr val="bg1"/>
                </a:solidFill>
                <a:effectLst/>
                <a:latin typeface="+mn-ea"/>
                <a:cs typeface="江城圆体 400W" panose="020B0500000000000000" pitchFamily="34" charset="-122"/>
              </a:rPr>
              <a:t>绘制统计图。</a:t>
            </a:r>
            <a:endParaRPr lang="zh-CN" altLang="en-US"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a:t>
            </a:r>
            <a:r>
              <a:rPr lang="en-US" altLang="zh-CN" sz="2800" b="1" kern="100" dirty="0">
                <a:solidFill>
                  <a:schemeClr val="accent2">
                    <a:lumMod val="75000"/>
                  </a:schemeClr>
                </a:solidFill>
                <a:effectLst/>
                <a:latin typeface="+mn-ea"/>
                <a:cs typeface="江城圆体 400W" panose="020B0500000000000000" pitchFamily="34" charset="-122"/>
              </a:rPr>
              <a:t> </a:t>
            </a:r>
            <a:r>
              <a:rPr lang="zh-CN" altLang="en-US" sz="2800" b="1" kern="100" dirty="0">
                <a:solidFill>
                  <a:schemeClr val="accent2">
                    <a:lumMod val="75000"/>
                  </a:schemeClr>
                </a:solidFill>
                <a:effectLst/>
                <a:latin typeface="+mn-ea"/>
                <a:cs typeface="江城圆体 400W" panose="020B0500000000000000" pitchFamily="34" charset="-122"/>
              </a:rPr>
              <a:t>统计图</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604520" y="1296035"/>
            <a:ext cx="6400165" cy="497776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二</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统计图的种类</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常用的统计图主要有直方图、条形图、折线图、曲线图、饼图和环形图等。</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1.</a:t>
            </a:r>
            <a:r>
              <a:rPr lang="zh-CN" altLang="en-US" sz="2400" b="1" kern="100" dirty="0">
                <a:solidFill>
                  <a:schemeClr val="bg1"/>
                </a:solidFill>
                <a:effectLst/>
                <a:latin typeface="+mn-ea"/>
                <a:cs typeface="江城圆体 400W" panose="020B0500000000000000" pitchFamily="34" charset="-122"/>
              </a:rPr>
              <a:t>直方图和条形图</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直方图是用矩形的宽度和高度来表示频数分布的图形。在平面直角坐标系中</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横轴表示数据分组</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纵轴表示频数或频率</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这样各组与相应的频数就形成了一个矩形</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即直方图。</a:t>
            </a:r>
            <a:endParaRPr lang="zh-CN" altLang="en-US"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pic>
        <p:nvPicPr>
          <p:cNvPr id="4" name="图片 3"/>
          <p:cNvPicPr>
            <a:picLocks noChangeAspect="1"/>
          </p:cNvPicPr>
          <p:nvPr/>
        </p:nvPicPr>
        <p:blipFill>
          <a:blip r:embed="rId1"/>
          <a:stretch>
            <a:fillRect/>
          </a:stretch>
        </p:blipFill>
        <p:spPr>
          <a:xfrm>
            <a:off x="7691755" y="1296035"/>
            <a:ext cx="4238625" cy="2352675"/>
          </a:xfrm>
          <a:prstGeom prst="rect">
            <a:avLst/>
          </a:prstGeom>
        </p:spPr>
      </p:pic>
      <p:pic>
        <p:nvPicPr>
          <p:cNvPr id="6" name="图片 5"/>
          <p:cNvPicPr>
            <a:picLocks noChangeAspect="1"/>
          </p:cNvPicPr>
          <p:nvPr/>
        </p:nvPicPr>
        <p:blipFill>
          <a:blip r:embed="rId2"/>
          <a:stretch>
            <a:fillRect/>
          </a:stretch>
        </p:blipFill>
        <p:spPr>
          <a:xfrm>
            <a:off x="7691755" y="3886200"/>
            <a:ext cx="4238625" cy="2215515"/>
          </a:xfrm>
          <a:prstGeom prst="rect">
            <a:avLst/>
          </a:prstGeom>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a:t>
            </a:r>
            <a:r>
              <a:rPr lang="en-US" altLang="zh-CN" sz="2800" b="1" kern="100" dirty="0">
                <a:solidFill>
                  <a:schemeClr val="accent2">
                    <a:lumMod val="75000"/>
                  </a:schemeClr>
                </a:solidFill>
                <a:effectLst/>
                <a:latin typeface="+mn-ea"/>
                <a:cs typeface="江城圆体 400W" panose="020B0500000000000000" pitchFamily="34" charset="-122"/>
              </a:rPr>
              <a:t> </a:t>
            </a:r>
            <a:r>
              <a:rPr lang="zh-CN" altLang="en-US" sz="2800" b="1" kern="100" dirty="0">
                <a:solidFill>
                  <a:schemeClr val="accent2">
                    <a:lumMod val="75000"/>
                  </a:schemeClr>
                </a:solidFill>
                <a:effectLst/>
                <a:latin typeface="+mn-ea"/>
                <a:cs typeface="江城圆体 400W" panose="020B0500000000000000" pitchFamily="34" charset="-122"/>
              </a:rPr>
              <a:t>统计图</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604520" y="1296035"/>
            <a:ext cx="6400165" cy="510286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二</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统计图的种类</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常用的统计图主要有直方图、条形图、折线图、曲线图、饼图和环形图等。</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2.</a:t>
            </a:r>
            <a:r>
              <a:rPr lang="zh-CN" altLang="en-US" sz="2400" b="1" kern="100" dirty="0">
                <a:solidFill>
                  <a:schemeClr val="bg1"/>
                </a:solidFill>
                <a:effectLst/>
                <a:latin typeface="+mn-ea"/>
                <a:cs typeface="江城圆体 400W" panose="020B0500000000000000" pitchFamily="34" charset="-122"/>
              </a:rPr>
              <a:t>折线图和曲线图</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折线图是在直方图的基础上把相邻直方形的顶边中点连接成一条折线</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再把折线两端与横轴上直方形两侧延伸的假象组中点相连</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就形成了频数分布折线图</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也称为频数多边图。折线图也可以用组中值与次数求点坐标连接而成。</a:t>
            </a:r>
            <a:endParaRPr lang="zh-CN" altLang="en-US"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pic>
        <p:nvPicPr>
          <p:cNvPr id="7" name="图片 6"/>
          <p:cNvPicPr>
            <a:picLocks noChangeAspect="1"/>
          </p:cNvPicPr>
          <p:nvPr/>
        </p:nvPicPr>
        <p:blipFill>
          <a:blip r:embed="rId1"/>
          <a:stretch>
            <a:fillRect/>
          </a:stretch>
        </p:blipFill>
        <p:spPr>
          <a:xfrm>
            <a:off x="7691755" y="1296035"/>
            <a:ext cx="4237990" cy="2518410"/>
          </a:xfrm>
          <a:prstGeom prst="rect">
            <a:avLst/>
          </a:prstGeom>
        </p:spPr>
      </p:pic>
      <p:pic>
        <p:nvPicPr>
          <p:cNvPr id="8" name="图片 7"/>
          <p:cNvPicPr>
            <a:picLocks noChangeAspect="1"/>
          </p:cNvPicPr>
          <p:nvPr/>
        </p:nvPicPr>
        <p:blipFill>
          <a:blip r:embed="rId2"/>
          <a:stretch>
            <a:fillRect/>
          </a:stretch>
        </p:blipFill>
        <p:spPr>
          <a:xfrm>
            <a:off x="7691755" y="4133215"/>
            <a:ext cx="4238625" cy="2265045"/>
          </a:xfrm>
          <a:prstGeom prst="rect">
            <a:avLst/>
          </a:prstGeom>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统计资料的整理</a:t>
            </a:r>
            <a:endParaRPr lang="zh-CN" altLang="en-US"/>
          </a:p>
        </p:txBody>
      </p:sp>
      <p:sp>
        <p:nvSpPr>
          <p:cNvPr id="3" name="文本占位符 2"/>
          <p:cNvSpPr>
            <a:spLocks noGrp="1"/>
          </p:cNvSpPr>
          <p:nvPr>
            <p:ph type="body" sz="quarter" idx="13"/>
          </p:nvPr>
        </p:nvSpPr>
        <p:spPr/>
        <p:txBody>
          <a:bodyPr/>
          <a:lstStyle/>
          <a:p>
            <a:pPr algn="r"/>
            <a:r>
              <a:rPr lang="zh-CN" altLang="en-US"/>
              <a:t>任务一</a:t>
            </a:r>
            <a:r>
              <a:rPr lang="en-US" altLang="zh-CN"/>
              <a:t> </a:t>
            </a:r>
            <a:endParaRPr lang="zh-CN" altLang="en-US"/>
          </a:p>
        </p:txBody>
      </p:sp>
    </p:spTree>
    <p:custDataLst>
      <p:tags r:id="rId1"/>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a:t>
            </a:r>
            <a:r>
              <a:rPr lang="en-US" altLang="zh-CN" sz="2800" b="1" kern="100" dirty="0">
                <a:solidFill>
                  <a:schemeClr val="accent2">
                    <a:lumMod val="75000"/>
                  </a:schemeClr>
                </a:solidFill>
                <a:effectLst/>
                <a:latin typeface="+mn-ea"/>
                <a:cs typeface="江城圆体 400W" panose="020B0500000000000000" pitchFamily="34" charset="-122"/>
              </a:rPr>
              <a:t> </a:t>
            </a:r>
            <a:r>
              <a:rPr lang="zh-CN" altLang="en-US" sz="2800" b="1" kern="100" dirty="0">
                <a:solidFill>
                  <a:schemeClr val="accent2">
                    <a:lumMod val="75000"/>
                  </a:schemeClr>
                </a:solidFill>
                <a:effectLst/>
                <a:latin typeface="+mn-ea"/>
                <a:cs typeface="江城圆体 400W" panose="020B0500000000000000" pitchFamily="34" charset="-122"/>
              </a:rPr>
              <a:t>统计图</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604520" y="1277929"/>
            <a:ext cx="6400165" cy="510286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二</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统计图的种类</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常用的统计图主要有直方图、条形图、折线图、曲线图、饼图和环形图等。</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3.</a:t>
            </a:r>
            <a:r>
              <a:rPr lang="zh-CN" altLang="en-US" sz="2400" b="1" kern="100" dirty="0">
                <a:solidFill>
                  <a:schemeClr val="bg1"/>
                </a:solidFill>
                <a:effectLst/>
                <a:latin typeface="+mn-ea"/>
                <a:cs typeface="江城圆体 400W" panose="020B0500000000000000" pitchFamily="34" charset="-122"/>
              </a:rPr>
              <a:t>圆形图和环形图</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圆形图是以圆的面积或圆内各扇形的面积来表示数值大小或总结内部结构的一种图形</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也称饼图。根据圆形图的作用不同</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可分为圆形比较图、圆形结构图和圆形结构比较图。</a:t>
            </a:r>
            <a:endParaRPr lang="zh-CN" altLang="en-US"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pic>
        <p:nvPicPr>
          <p:cNvPr id="4" name="图片 3"/>
          <p:cNvPicPr>
            <a:picLocks noChangeAspect="1"/>
          </p:cNvPicPr>
          <p:nvPr/>
        </p:nvPicPr>
        <p:blipFill>
          <a:blip r:embed="rId1"/>
          <a:stretch>
            <a:fillRect/>
          </a:stretch>
        </p:blipFill>
        <p:spPr>
          <a:xfrm>
            <a:off x="7691755" y="1296035"/>
            <a:ext cx="4238625" cy="2246630"/>
          </a:xfrm>
          <a:prstGeom prst="rect">
            <a:avLst/>
          </a:prstGeom>
        </p:spPr>
      </p:pic>
      <p:pic>
        <p:nvPicPr>
          <p:cNvPr id="6" name="图片 5"/>
          <p:cNvPicPr>
            <a:picLocks noChangeAspect="1"/>
          </p:cNvPicPr>
          <p:nvPr/>
        </p:nvPicPr>
        <p:blipFill>
          <a:blip r:embed="rId2"/>
          <a:stretch>
            <a:fillRect/>
          </a:stretch>
        </p:blipFill>
        <p:spPr>
          <a:xfrm>
            <a:off x="7691755" y="3719830"/>
            <a:ext cx="4238625" cy="2600325"/>
          </a:xfrm>
          <a:prstGeom prst="rect">
            <a:avLst/>
          </a:prstGeom>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5173334" y="2046265"/>
            <a:ext cx="5466468" cy="1813863"/>
          </a:xfrm>
        </p:spPr>
        <p:txBody>
          <a:bodyPr/>
          <a:lstStyle/>
          <a:p>
            <a:r>
              <a:rPr lang="zh-CN" altLang="en-US">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rPr>
              <a:t>感谢观看</a:t>
            </a:r>
            <a:r>
              <a:rPr lang="en-US" altLang="zh-CN">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rPr>
              <a:t>!</a:t>
            </a:r>
            <a:endParaRPr lang="en-US" altLang="zh-CN">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endParaRP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一、统计整理的含义</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258570" y="2226310"/>
            <a:ext cx="9834245" cy="247142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统计整理就是根据统计研究目的和任务的要求</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对统计调查所搜集到的原始资料进行分组、汇总</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使其条理化、系统化</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从而得到表现总体特征的综合统计资料的工作过程。对于已整理过的初级资料进行再整理</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也属于统计整理。</a:t>
            </a:r>
            <a:endParaRPr lang="zh-CN" altLang="en-US"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468630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二、统计整理的意义</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258570" y="2226310"/>
            <a:ext cx="9834245" cy="281432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统计调查取得的是总体各单位的原始资料</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是分散的、不系统的感性材料</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只能表明各个被调查单位的具体情况</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反映事物的表面现象或一个侧面</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不能说明事物的总体情况与全貌。因此</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只有对这些资料进行加工、整理</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才能认识事物的总体及其内部联系。</a:t>
            </a:r>
            <a:endParaRPr lang="zh-CN" altLang="en-US"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4686300" cy="914400"/>
          </a:xfrm>
          <a:prstGeom prst="rect">
            <a:avLst/>
          </a:prstGeom>
          <a:noFill/>
        </p:spPr>
        <p:txBody>
          <a:bodyPr wrap="square" rtlCol="0">
            <a:noAutofit/>
          </a:bodyPr>
          <a:lstStyle/>
          <a:p>
            <a:pPr algn="l">
              <a:lnSpc>
                <a:spcPct val="140000"/>
              </a:lnSpc>
            </a:pP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一</a:t>
            </a: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统计整理的内容</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778510" y="1814830"/>
            <a:ext cx="10807065" cy="411924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统计整理内容主要有以下几个方面</a:t>
            </a:r>
            <a:r>
              <a:rPr lang="en-US" altLang="zh-CN" sz="2400" b="1" kern="100" dirty="0">
                <a:solidFill>
                  <a:schemeClr val="bg1"/>
                </a:solidFill>
                <a:effectLst/>
                <a:latin typeface="+mn-ea"/>
                <a:cs typeface="江城圆体 400W" panose="020B0500000000000000" pitchFamily="34" charset="-122"/>
              </a:rPr>
              <a:t>:</a:t>
            </a:r>
            <a:endParaRPr lang="en-US" altLang="zh-CN"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(1)</a:t>
            </a:r>
            <a:r>
              <a:rPr lang="zh-CN" altLang="en-US" sz="2400" b="1" kern="100" dirty="0">
                <a:solidFill>
                  <a:schemeClr val="bg1"/>
                </a:solidFill>
                <a:effectLst/>
                <a:latin typeface="+mn-ea"/>
                <a:cs typeface="江城圆体 400W" panose="020B0500000000000000" pitchFamily="34" charset="-122"/>
              </a:rPr>
              <a:t>根据研究任务的要求</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选择应整理的指标</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并根据分析的需要确定具体的分组。</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(2)</a:t>
            </a:r>
            <a:r>
              <a:rPr lang="zh-CN" altLang="en-US" sz="2400" b="1" kern="100" dirty="0">
                <a:solidFill>
                  <a:schemeClr val="bg1"/>
                </a:solidFill>
                <a:effectLst/>
                <a:latin typeface="+mn-ea"/>
                <a:cs typeface="江城圆体 400W" panose="020B0500000000000000" pitchFamily="34" charset="-122"/>
              </a:rPr>
              <a:t>对统计资料进行汇总、计算。</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(3)</a:t>
            </a:r>
            <a:r>
              <a:rPr lang="zh-CN" altLang="en-US" sz="2400" b="1" kern="100" dirty="0">
                <a:solidFill>
                  <a:schemeClr val="bg1"/>
                </a:solidFill>
                <a:effectLst/>
                <a:latin typeface="+mn-ea"/>
                <a:cs typeface="江城圆体 400W" panose="020B0500000000000000" pitchFamily="34" charset="-122"/>
              </a:rPr>
              <a:t>通过统计表描述汇总结果。在统计整理中</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抓住最基本的、最能说明问题本质特征的统计分组和统计指标对统计资料进行加工整理</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这是进行统计整理必须遵循的原则。</a:t>
            </a:r>
            <a:endParaRPr lang="zh-CN" altLang="en-US"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6"/>
          <p:cNvSpPr/>
          <p:nvPr>
            <p:custDataLst>
              <p:tags r:id="rId1"/>
            </p:custDataLst>
          </p:nvPr>
        </p:nvSpPr>
        <p:spPr>
          <a:xfrm>
            <a:off x="7015811" y="806450"/>
            <a:ext cx="3638945" cy="1199473"/>
          </a:xfrm>
          <a:prstGeom prst="round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 name="矩形 2"/>
          <p:cNvSpPr/>
          <p:nvPr>
            <p:custDataLst>
              <p:tags r:id="rId2"/>
            </p:custDataLst>
          </p:nvPr>
        </p:nvSpPr>
        <p:spPr>
          <a:xfrm>
            <a:off x="7180534" y="1190670"/>
            <a:ext cx="4315506" cy="664776"/>
          </a:xfrm>
          <a:prstGeom prst="rect">
            <a:avLst/>
          </a:prstGeom>
          <a:noFill/>
        </p:spPr>
        <p:txBody>
          <a:bodyPr wrap="square" lIns="0" tIns="0" rIns="0" bIns="0" rtlCol="0" anchor="t" anchorCtr="0">
            <a:noAutofit/>
          </a:bodyPr>
          <a:lstStyle/>
          <a:p>
            <a:pPr indent="0" fontAlgn="auto">
              <a:lnSpc>
                <a:spcPct val="110000"/>
              </a:lnSpc>
              <a:spcBef>
                <a:spcPct val="0"/>
              </a:spcBef>
              <a:spcAft>
                <a:spcPct val="0"/>
              </a:spcAft>
            </a:pPr>
            <a:r>
              <a:rPr lang="zh-CN" altLang="en-US" sz="1400" dirty="0">
                <a:solidFill>
                  <a:schemeClr val="tx1">
                    <a:lumMod val="65000"/>
                    <a:lumOff val="35000"/>
                  </a:schemeClr>
                </a:solidFill>
                <a:latin typeface="+mn-ea"/>
                <a:cs typeface="+mn-ea"/>
              </a:rPr>
              <a:t>整理方案与调查方案应紧密衔接。整理方案中的指标体系与调查项目要一致</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或者是其中的一部分</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绝不能矛盾、脱节或超越调查项目的范围。整理方案是否科学，对于统计整理乃至统计分析的质量都至关重要。</a:t>
            </a:r>
            <a:endParaRPr lang="zh-CN" altLang="en-US" sz="1400" dirty="0">
              <a:solidFill>
                <a:schemeClr val="tx1">
                  <a:lumMod val="65000"/>
                  <a:lumOff val="35000"/>
                </a:schemeClr>
              </a:solidFill>
              <a:latin typeface="+mn-ea"/>
              <a:cs typeface="+mn-ea"/>
            </a:endParaRPr>
          </a:p>
        </p:txBody>
      </p:sp>
      <p:sp>
        <p:nvSpPr>
          <p:cNvPr id="2" name="矩形 1"/>
          <p:cNvSpPr/>
          <p:nvPr>
            <p:custDataLst>
              <p:tags r:id="rId3"/>
            </p:custDataLst>
          </p:nvPr>
        </p:nvSpPr>
        <p:spPr>
          <a:xfrm>
            <a:off x="7180861" y="665806"/>
            <a:ext cx="3657247" cy="481750"/>
          </a:xfrm>
          <a:prstGeom prst="rect">
            <a:avLst/>
          </a:prstGeom>
          <a:noFill/>
        </p:spPr>
        <p:txBody>
          <a:bodyPr wrap="square" lIns="0" tIns="0" rIns="0" bIns="0" rtlCol="0" anchor="b" anchorCtr="0">
            <a:noAutofit/>
          </a:bodyPr>
          <a:lstStyle/>
          <a:p>
            <a:pPr>
              <a:spcBef>
                <a:spcPct val="0"/>
              </a:spcBef>
              <a:spcAft>
                <a:spcPct val="0"/>
              </a:spcAft>
            </a:pPr>
            <a:r>
              <a:rPr lang="en-US" altLang="zh-CN" b="1">
                <a:solidFill>
                  <a:schemeClr val="accent1"/>
                </a:solidFill>
                <a:latin typeface="+mn-ea"/>
                <a:cs typeface="+mn-ea"/>
              </a:rPr>
              <a:t>1.</a:t>
            </a:r>
            <a:r>
              <a:rPr lang="zh-CN" altLang="en-US" b="1">
                <a:solidFill>
                  <a:schemeClr val="accent1"/>
                </a:solidFill>
                <a:latin typeface="+mn-ea"/>
                <a:cs typeface="+mn-ea"/>
              </a:rPr>
              <a:t>设计整理方案</a:t>
            </a:r>
            <a:endParaRPr lang="zh-CN" altLang="en-US" b="1">
              <a:solidFill>
                <a:schemeClr val="accent1"/>
              </a:solidFill>
              <a:latin typeface="+mn-ea"/>
              <a:cs typeface="+mn-ea"/>
            </a:endParaRPr>
          </a:p>
        </p:txBody>
      </p:sp>
      <p:sp>
        <p:nvSpPr>
          <p:cNvPr id="142" name="任意多边形 1"/>
          <p:cNvSpPr/>
          <p:nvPr>
            <p:custDataLst>
              <p:tags r:id="rId4"/>
            </p:custDataLst>
          </p:nvPr>
        </p:nvSpPr>
        <p:spPr bwMode="auto">
          <a:xfrm>
            <a:off x="5499312" y="1089486"/>
            <a:ext cx="1530226" cy="579800"/>
          </a:xfrm>
          <a:custGeom>
            <a:avLst/>
            <a:gdLst>
              <a:gd name="connsiteX0" fmla="*/ 2662 w 3007"/>
              <a:gd name="connsiteY0" fmla="*/ 0 h 1139"/>
              <a:gd name="connsiteX1" fmla="*/ 2557 w 3007"/>
              <a:gd name="connsiteY1" fmla="*/ 0 h 1139"/>
              <a:gd name="connsiteX2" fmla="*/ 537 w 3007"/>
              <a:gd name="connsiteY2" fmla="*/ 0 h 1139"/>
              <a:gd name="connsiteX3" fmla="*/ 0 w 3007"/>
              <a:gd name="connsiteY3" fmla="*/ 515 h 1139"/>
              <a:gd name="connsiteX4" fmla="*/ 537 w 3007"/>
              <a:gd name="connsiteY4" fmla="*/ 1028 h 1139"/>
              <a:gd name="connsiteX5" fmla="*/ 2557 w 3007"/>
              <a:gd name="connsiteY5" fmla="*/ 1028 h 1139"/>
              <a:gd name="connsiteX6" fmla="*/ 2728 w 3007"/>
              <a:gd name="connsiteY6" fmla="*/ 1028 h 1139"/>
              <a:gd name="connsiteX7" fmla="*/ 3007 w 3007"/>
              <a:gd name="connsiteY7" fmla="*/ 1137 h 1139"/>
              <a:gd name="connsiteX8" fmla="*/ 3007 w 3007"/>
              <a:gd name="connsiteY8" fmla="*/ 150 h 1139"/>
              <a:gd name="connsiteX9" fmla="*/ 2662 w 3007"/>
              <a:gd name="connsiteY9" fmla="*/ 0 h 1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0" t="0" r="r" b="b"/>
            <a:pathLst>
              <a:path w="3007" h="1139">
                <a:moveTo>
                  <a:pt x="2662" y="0"/>
                </a:moveTo>
                <a:cubicBezTo>
                  <a:pt x="2557" y="0"/>
                  <a:pt x="2557" y="0"/>
                  <a:pt x="2557" y="0"/>
                </a:cubicBezTo>
                <a:cubicBezTo>
                  <a:pt x="537" y="0"/>
                  <a:pt x="537" y="0"/>
                  <a:pt x="537" y="0"/>
                </a:cubicBezTo>
                <a:cubicBezTo>
                  <a:pt x="0" y="515"/>
                  <a:pt x="0" y="515"/>
                  <a:pt x="0" y="515"/>
                </a:cubicBezTo>
                <a:cubicBezTo>
                  <a:pt x="537" y="1028"/>
                  <a:pt x="537" y="1028"/>
                  <a:pt x="537" y="1028"/>
                </a:cubicBezTo>
                <a:cubicBezTo>
                  <a:pt x="2557" y="1028"/>
                  <a:pt x="2557" y="1028"/>
                  <a:pt x="2557" y="1028"/>
                </a:cubicBezTo>
                <a:cubicBezTo>
                  <a:pt x="2728" y="1028"/>
                  <a:pt x="2728" y="1028"/>
                  <a:pt x="2728" y="1028"/>
                </a:cubicBezTo>
                <a:cubicBezTo>
                  <a:pt x="2882" y="1028"/>
                  <a:pt x="3007" y="1077"/>
                  <a:pt x="3007" y="1137"/>
                </a:cubicBezTo>
                <a:cubicBezTo>
                  <a:pt x="3007" y="1197"/>
                  <a:pt x="3007" y="150"/>
                  <a:pt x="3007" y="150"/>
                </a:cubicBezTo>
                <a:cubicBezTo>
                  <a:pt x="3007" y="67"/>
                  <a:pt x="2852" y="0"/>
                  <a:pt x="2662" y="0"/>
                </a:cubicBezTo>
                <a:close/>
              </a:path>
            </a:pathLst>
          </a:custGeom>
          <a:gradFill>
            <a:gsLst>
              <a:gs pos="0">
                <a:schemeClr val="accent1">
                  <a:lumMod val="60000"/>
                  <a:lumOff val="40000"/>
                  <a:alpha val="100000"/>
                </a:schemeClr>
              </a:gs>
              <a:gs pos="100000">
                <a:schemeClr val="accent1">
                  <a:alpha val="100000"/>
                </a:schemeClr>
              </a:gs>
              <a:gs pos="50000">
                <a:schemeClr val="accent1">
                  <a:alpha val="100000"/>
                </a:schemeClr>
              </a:gs>
            </a:gsLst>
            <a:lin ang="0" scaled="0"/>
          </a:gradFill>
          <a:ln>
            <a:solidFill>
              <a:schemeClr val="accent1"/>
            </a:solidFill>
          </a:ln>
          <a:effectLst>
            <a:outerShdw blurRad="444500" dist="127000" dir="5400000" algn="t"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195" rIns="91440" bIns="71755" numCol="1" spcCol="0" rtlCol="0" fromWordArt="0" anchor="ctr" anchorCtr="0" forceAA="0" compatLnSpc="1">
            <a:noAutofit/>
          </a:bodyPr>
          <a:lstStyle/>
          <a:p>
            <a:pPr lvl="0" algn="ctr">
              <a:spcBef>
                <a:spcPct val="0"/>
              </a:spcBef>
              <a:spcAft>
                <a:spcPct val="0"/>
              </a:spcAft>
              <a:buClrTx/>
              <a:buSzTx/>
              <a:buFontTx/>
            </a:pPr>
            <a:r>
              <a:rPr lang="en-US" sz="2000" b="1">
                <a:solidFill>
                  <a:srgbClr val="FFFFFF"/>
                </a:solidFill>
                <a:latin typeface="+mn-ea"/>
                <a:cs typeface="+mn-ea"/>
                <a:sym typeface="+mn-ea"/>
              </a:rPr>
              <a:t>01</a:t>
            </a:r>
            <a:endParaRPr lang="en-US" sz="2000" b="1">
              <a:solidFill>
                <a:srgbClr val="FFFFFF"/>
              </a:solidFill>
              <a:latin typeface="+mn-ea"/>
              <a:cs typeface="+mn-ea"/>
              <a:sym typeface="+mn-ea"/>
            </a:endParaRPr>
          </a:p>
        </p:txBody>
      </p:sp>
      <p:sp>
        <p:nvSpPr>
          <p:cNvPr id="143" name="任意多边形 2"/>
          <p:cNvSpPr/>
          <p:nvPr>
            <p:custDataLst>
              <p:tags r:id="rId5"/>
            </p:custDataLst>
          </p:nvPr>
        </p:nvSpPr>
        <p:spPr bwMode="auto">
          <a:xfrm>
            <a:off x="6811215" y="1612417"/>
            <a:ext cx="228782" cy="111123"/>
          </a:xfrm>
          <a:custGeom>
            <a:avLst/>
            <a:gdLst>
              <a:gd name="T0" fmla="*/ 145 w 381"/>
              <a:gd name="T1" fmla="*/ 0 h 185"/>
              <a:gd name="T2" fmla="*/ 0 w 381"/>
              <a:gd name="T3" fmla="*/ 0 h 185"/>
              <a:gd name="T4" fmla="*/ 0 w 381"/>
              <a:gd name="T5" fmla="*/ 185 h 185"/>
              <a:gd name="T6" fmla="*/ 145 w 381"/>
              <a:gd name="T7" fmla="*/ 185 h 185"/>
              <a:gd name="T8" fmla="*/ 381 w 381"/>
              <a:gd name="T9" fmla="*/ 92 h 185"/>
              <a:gd name="T10" fmla="*/ 145 w 381"/>
              <a:gd name="T11" fmla="*/ 0 h 185"/>
            </a:gdLst>
            <a:ahLst/>
            <a:cxnLst>
              <a:cxn ang="0">
                <a:pos x="T0" y="T1"/>
              </a:cxn>
              <a:cxn ang="0">
                <a:pos x="T2" y="T3"/>
              </a:cxn>
              <a:cxn ang="0">
                <a:pos x="T4" y="T5"/>
              </a:cxn>
              <a:cxn ang="0">
                <a:pos x="T6" y="T7"/>
              </a:cxn>
              <a:cxn ang="0">
                <a:pos x="T8" y="T9"/>
              </a:cxn>
              <a:cxn ang="0">
                <a:pos x="T10" y="T11"/>
              </a:cxn>
            </a:cxnLst>
            <a:rect l="0" t="0" r="r" b="b"/>
            <a:pathLst>
              <a:path w="381" h="185">
                <a:moveTo>
                  <a:pt x="145" y="0"/>
                </a:moveTo>
                <a:cubicBezTo>
                  <a:pt x="0" y="0"/>
                  <a:pt x="0" y="0"/>
                  <a:pt x="0" y="0"/>
                </a:cubicBezTo>
                <a:cubicBezTo>
                  <a:pt x="0" y="185"/>
                  <a:pt x="0" y="185"/>
                  <a:pt x="0" y="185"/>
                </a:cubicBezTo>
                <a:cubicBezTo>
                  <a:pt x="145" y="185"/>
                  <a:pt x="145" y="185"/>
                  <a:pt x="145" y="185"/>
                </a:cubicBezTo>
                <a:cubicBezTo>
                  <a:pt x="275" y="185"/>
                  <a:pt x="381" y="143"/>
                  <a:pt x="381" y="92"/>
                </a:cubicBezTo>
                <a:cubicBezTo>
                  <a:pt x="381" y="41"/>
                  <a:pt x="275" y="0"/>
                  <a:pt x="145" y="0"/>
                </a:cubicBezTo>
                <a:close/>
              </a:path>
            </a:pathLst>
          </a:custGeom>
          <a:gradFill>
            <a:gsLst>
              <a:gs pos="0">
                <a:schemeClr val="accent1">
                  <a:alpha val="100000"/>
                </a:schemeClr>
              </a:gs>
              <a:gs pos="85000">
                <a:schemeClr val="accent1">
                  <a:lumMod val="75000"/>
                  <a:alpha val="10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chemeClr val="lt1"/>
              </a:solidFill>
              <a:cs typeface="+mn-ea"/>
              <a:sym typeface="+mn-lt"/>
            </a:endParaRPr>
          </a:p>
        </p:txBody>
      </p:sp>
      <p:sp>
        <p:nvSpPr>
          <p:cNvPr id="33" name="圆角矩形 32"/>
          <p:cNvSpPr/>
          <p:nvPr>
            <p:custDataLst>
              <p:tags r:id="rId6"/>
            </p:custDataLst>
          </p:nvPr>
        </p:nvSpPr>
        <p:spPr>
          <a:xfrm>
            <a:off x="7015811" y="2356940"/>
            <a:ext cx="3638945" cy="1199473"/>
          </a:xfrm>
          <a:prstGeom prst="round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矩形 3"/>
          <p:cNvSpPr/>
          <p:nvPr>
            <p:custDataLst>
              <p:tags r:id="rId7"/>
            </p:custDataLst>
          </p:nvPr>
        </p:nvSpPr>
        <p:spPr>
          <a:xfrm>
            <a:off x="7180534" y="2759575"/>
            <a:ext cx="3413050" cy="664776"/>
          </a:xfrm>
          <a:prstGeom prst="rect">
            <a:avLst/>
          </a:prstGeom>
          <a:noFill/>
        </p:spPr>
        <p:txBody>
          <a:bodyPr wrap="square" lIns="0" tIns="0" rIns="0" bIns="0" rtlCol="0" anchor="t" anchorCtr="0">
            <a:noAutofit/>
          </a:bodyPr>
          <a:lstStyle/>
          <a:p>
            <a:pPr indent="0" fontAlgn="auto">
              <a:lnSpc>
                <a:spcPct val="110000"/>
              </a:lnSpc>
              <a:spcBef>
                <a:spcPct val="0"/>
              </a:spcBef>
              <a:spcAft>
                <a:spcPct val="0"/>
              </a:spcAft>
            </a:pPr>
            <a:r>
              <a:rPr lang="zh-CN" altLang="en-US" sz="1400" dirty="0">
                <a:solidFill>
                  <a:schemeClr val="tx1">
                    <a:lumMod val="65000"/>
                    <a:lumOff val="35000"/>
                  </a:schemeClr>
                </a:solidFill>
                <a:latin typeface="+mn-ea"/>
                <a:cs typeface="+mn-ea"/>
              </a:rPr>
              <a:t>只有进行统计分组和依据相应的统计指标对统计资料进行加工整理，才能对被研究的社会经济现象进行准确的数量描述和数量分析。</a:t>
            </a:r>
            <a:endParaRPr lang="zh-CN" altLang="en-US" sz="1400" dirty="0">
              <a:solidFill>
                <a:schemeClr val="tx1">
                  <a:lumMod val="65000"/>
                  <a:lumOff val="35000"/>
                </a:schemeClr>
              </a:solidFill>
              <a:latin typeface="+mn-ea"/>
              <a:cs typeface="+mn-ea"/>
            </a:endParaRPr>
          </a:p>
        </p:txBody>
      </p:sp>
      <p:sp>
        <p:nvSpPr>
          <p:cNvPr id="13" name="矩形 12"/>
          <p:cNvSpPr/>
          <p:nvPr>
            <p:custDataLst>
              <p:tags r:id="rId8"/>
            </p:custDataLst>
          </p:nvPr>
        </p:nvSpPr>
        <p:spPr>
          <a:xfrm>
            <a:off x="7180534" y="2224225"/>
            <a:ext cx="3413050" cy="481750"/>
          </a:xfrm>
          <a:prstGeom prst="rect">
            <a:avLst/>
          </a:prstGeom>
          <a:noFill/>
        </p:spPr>
        <p:txBody>
          <a:bodyPr wrap="square" lIns="0" tIns="0" rIns="0" bIns="0" rtlCol="0" anchor="b" anchorCtr="0">
            <a:noAutofit/>
          </a:bodyPr>
          <a:lstStyle/>
          <a:p>
            <a:pPr>
              <a:spcBef>
                <a:spcPct val="0"/>
              </a:spcBef>
              <a:spcAft>
                <a:spcPct val="0"/>
              </a:spcAft>
            </a:pPr>
            <a:r>
              <a:rPr lang="en-US" altLang="zh-CN" b="1">
                <a:solidFill>
                  <a:schemeClr val="accent1"/>
                </a:solidFill>
                <a:latin typeface="+mn-ea"/>
                <a:cs typeface="+mn-ea"/>
              </a:rPr>
              <a:t>3.</a:t>
            </a:r>
            <a:r>
              <a:rPr lang="zh-CN" altLang="en-US" b="1">
                <a:solidFill>
                  <a:schemeClr val="accent1"/>
                </a:solidFill>
                <a:latin typeface="+mn-ea"/>
                <a:cs typeface="+mn-ea"/>
              </a:rPr>
              <a:t>统计分组</a:t>
            </a:r>
            <a:endParaRPr lang="zh-CN" altLang="en-US" b="1">
              <a:solidFill>
                <a:schemeClr val="accent1"/>
              </a:solidFill>
              <a:latin typeface="+mn-ea"/>
              <a:cs typeface="+mn-ea"/>
            </a:endParaRPr>
          </a:p>
        </p:txBody>
      </p:sp>
      <p:sp>
        <p:nvSpPr>
          <p:cNvPr id="144" name="任意多边形 3"/>
          <p:cNvSpPr/>
          <p:nvPr>
            <p:custDataLst>
              <p:tags r:id="rId9"/>
            </p:custDataLst>
          </p:nvPr>
        </p:nvSpPr>
        <p:spPr bwMode="auto">
          <a:xfrm>
            <a:off x="5499312" y="2641283"/>
            <a:ext cx="1530226" cy="579146"/>
          </a:xfrm>
          <a:custGeom>
            <a:avLst/>
            <a:gdLst>
              <a:gd name="connsiteX0" fmla="*/ 2662 w 3007"/>
              <a:gd name="connsiteY0" fmla="*/ 0 h 1137"/>
              <a:gd name="connsiteX1" fmla="*/ 2557 w 3007"/>
              <a:gd name="connsiteY1" fmla="*/ 0 h 1137"/>
              <a:gd name="connsiteX2" fmla="*/ 537 w 3007"/>
              <a:gd name="connsiteY2" fmla="*/ 0 h 1137"/>
              <a:gd name="connsiteX3" fmla="*/ 0 w 3007"/>
              <a:gd name="connsiteY3" fmla="*/ 514 h 1137"/>
              <a:gd name="connsiteX4" fmla="*/ 537 w 3007"/>
              <a:gd name="connsiteY4" fmla="*/ 1027 h 1137"/>
              <a:gd name="connsiteX5" fmla="*/ 2557 w 3007"/>
              <a:gd name="connsiteY5" fmla="*/ 1027 h 1137"/>
              <a:gd name="connsiteX6" fmla="*/ 2728 w 3007"/>
              <a:gd name="connsiteY6" fmla="*/ 1027 h 1137"/>
              <a:gd name="connsiteX7" fmla="*/ 3007 w 3007"/>
              <a:gd name="connsiteY7" fmla="*/ 1135 h 1137"/>
              <a:gd name="connsiteX8" fmla="*/ 3007 w 3007"/>
              <a:gd name="connsiteY8" fmla="*/ 150 h 1137"/>
              <a:gd name="connsiteX9" fmla="*/ 2662 w 3007"/>
              <a:gd name="connsiteY9" fmla="*/ 0 h 1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0" t="0" r="r" b="b"/>
            <a:pathLst>
              <a:path w="3007" h="1137">
                <a:moveTo>
                  <a:pt x="2662" y="0"/>
                </a:moveTo>
                <a:cubicBezTo>
                  <a:pt x="2557" y="0"/>
                  <a:pt x="2557" y="0"/>
                  <a:pt x="2557" y="0"/>
                </a:cubicBezTo>
                <a:cubicBezTo>
                  <a:pt x="537" y="0"/>
                  <a:pt x="537" y="0"/>
                  <a:pt x="537" y="0"/>
                </a:cubicBezTo>
                <a:cubicBezTo>
                  <a:pt x="0" y="514"/>
                  <a:pt x="0" y="514"/>
                  <a:pt x="0" y="514"/>
                </a:cubicBezTo>
                <a:cubicBezTo>
                  <a:pt x="537" y="1027"/>
                  <a:pt x="537" y="1027"/>
                  <a:pt x="537" y="1027"/>
                </a:cubicBezTo>
                <a:cubicBezTo>
                  <a:pt x="2557" y="1027"/>
                  <a:pt x="2557" y="1027"/>
                  <a:pt x="2557" y="1027"/>
                </a:cubicBezTo>
                <a:cubicBezTo>
                  <a:pt x="2728" y="1027"/>
                  <a:pt x="2728" y="1027"/>
                  <a:pt x="2728" y="1027"/>
                </a:cubicBezTo>
                <a:cubicBezTo>
                  <a:pt x="2882" y="1027"/>
                  <a:pt x="3007" y="1075"/>
                  <a:pt x="3007" y="1135"/>
                </a:cubicBezTo>
                <a:cubicBezTo>
                  <a:pt x="3007" y="1195"/>
                  <a:pt x="3007" y="150"/>
                  <a:pt x="3007" y="150"/>
                </a:cubicBezTo>
                <a:cubicBezTo>
                  <a:pt x="3007" y="67"/>
                  <a:pt x="2852" y="0"/>
                  <a:pt x="2662" y="0"/>
                </a:cubicBezTo>
                <a:close/>
              </a:path>
            </a:pathLst>
          </a:custGeom>
          <a:gradFill>
            <a:gsLst>
              <a:gs pos="0">
                <a:schemeClr val="accent1">
                  <a:lumMod val="60000"/>
                  <a:lumOff val="40000"/>
                  <a:alpha val="100000"/>
                </a:schemeClr>
              </a:gs>
              <a:gs pos="100000">
                <a:schemeClr val="accent1">
                  <a:alpha val="100000"/>
                </a:schemeClr>
              </a:gs>
              <a:gs pos="50000">
                <a:schemeClr val="accent1">
                  <a:alpha val="100000"/>
                </a:schemeClr>
              </a:gs>
            </a:gsLst>
            <a:lin ang="0" scaled="0"/>
          </a:gradFill>
          <a:ln>
            <a:solidFill>
              <a:schemeClr val="accent1"/>
            </a:solidFill>
          </a:ln>
          <a:effectLst>
            <a:outerShdw blurRad="444500" dist="127000" dir="5400000" algn="t"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195" rIns="91440" bIns="71755" numCol="1" spcCol="0" rtlCol="0" fromWordArt="0" anchor="ctr" anchorCtr="0" forceAA="0" compatLnSpc="1">
            <a:noAutofit/>
          </a:bodyPr>
          <a:lstStyle/>
          <a:p>
            <a:pPr lvl="0" algn="ctr">
              <a:spcBef>
                <a:spcPct val="0"/>
              </a:spcBef>
              <a:spcAft>
                <a:spcPct val="0"/>
              </a:spcAft>
              <a:buClrTx/>
              <a:buSzTx/>
              <a:buFontTx/>
            </a:pPr>
            <a:r>
              <a:rPr lang="en-US" sz="2000" b="1">
                <a:solidFill>
                  <a:srgbClr val="FFFFFF"/>
                </a:solidFill>
                <a:latin typeface="+mn-ea"/>
                <a:cs typeface="+mn-ea"/>
                <a:sym typeface="+mn-ea"/>
              </a:rPr>
              <a:t>03</a:t>
            </a:r>
            <a:endParaRPr lang="en-US" sz="2000" b="1">
              <a:solidFill>
                <a:srgbClr val="FFFFFF"/>
              </a:solidFill>
              <a:latin typeface="+mn-ea"/>
              <a:cs typeface="+mn-ea"/>
              <a:sym typeface="+mn-ea"/>
            </a:endParaRPr>
          </a:p>
        </p:txBody>
      </p:sp>
      <p:sp>
        <p:nvSpPr>
          <p:cNvPr id="145" name="任意多边形 4"/>
          <p:cNvSpPr/>
          <p:nvPr>
            <p:custDataLst>
              <p:tags r:id="rId10"/>
            </p:custDataLst>
          </p:nvPr>
        </p:nvSpPr>
        <p:spPr bwMode="auto">
          <a:xfrm>
            <a:off x="6807946" y="3163561"/>
            <a:ext cx="228782" cy="110469"/>
          </a:xfrm>
          <a:custGeom>
            <a:avLst/>
            <a:gdLst>
              <a:gd name="T0" fmla="*/ 145 w 381"/>
              <a:gd name="T1" fmla="*/ 0 h 184"/>
              <a:gd name="T2" fmla="*/ 0 w 381"/>
              <a:gd name="T3" fmla="*/ 0 h 184"/>
              <a:gd name="T4" fmla="*/ 0 w 381"/>
              <a:gd name="T5" fmla="*/ 184 h 184"/>
              <a:gd name="T6" fmla="*/ 145 w 381"/>
              <a:gd name="T7" fmla="*/ 184 h 184"/>
              <a:gd name="T8" fmla="*/ 381 w 381"/>
              <a:gd name="T9" fmla="*/ 92 h 184"/>
              <a:gd name="T10" fmla="*/ 145 w 381"/>
              <a:gd name="T11" fmla="*/ 0 h 184"/>
            </a:gdLst>
            <a:ahLst/>
            <a:cxnLst>
              <a:cxn ang="0">
                <a:pos x="T0" y="T1"/>
              </a:cxn>
              <a:cxn ang="0">
                <a:pos x="T2" y="T3"/>
              </a:cxn>
              <a:cxn ang="0">
                <a:pos x="T4" y="T5"/>
              </a:cxn>
              <a:cxn ang="0">
                <a:pos x="T6" y="T7"/>
              </a:cxn>
              <a:cxn ang="0">
                <a:pos x="T8" y="T9"/>
              </a:cxn>
              <a:cxn ang="0">
                <a:pos x="T10" y="T11"/>
              </a:cxn>
            </a:cxnLst>
            <a:rect l="0" t="0" r="r" b="b"/>
            <a:pathLst>
              <a:path w="381" h="184">
                <a:moveTo>
                  <a:pt x="145" y="0"/>
                </a:moveTo>
                <a:cubicBezTo>
                  <a:pt x="0" y="0"/>
                  <a:pt x="0" y="0"/>
                  <a:pt x="0" y="0"/>
                </a:cubicBezTo>
                <a:cubicBezTo>
                  <a:pt x="0" y="184"/>
                  <a:pt x="0" y="184"/>
                  <a:pt x="0" y="184"/>
                </a:cubicBezTo>
                <a:cubicBezTo>
                  <a:pt x="145" y="184"/>
                  <a:pt x="145" y="184"/>
                  <a:pt x="145" y="184"/>
                </a:cubicBezTo>
                <a:cubicBezTo>
                  <a:pt x="275" y="184"/>
                  <a:pt x="381" y="143"/>
                  <a:pt x="381" y="92"/>
                </a:cubicBezTo>
                <a:cubicBezTo>
                  <a:pt x="381" y="41"/>
                  <a:pt x="275" y="0"/>
                  <a:pt x="145" y="0"/>
                </a:cubicBezTo>
                <a:close/>
              </a:path>
            </a:pathLst>
          </a:custGeom>
          <a:gradFill>
            <a:gsLst>
              <a:gs pos="0">
                <a:schemeClr val="accent1">
                  <a:alpha val="100000"/>
                </a:schemeClr>
              </a:gs>
              <a:gs pos="85000">
                <a:schemeClr val="accent1">
                  <a:lumMod val="75000"/>
                  <a:alpha val="10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chemeClr val="lt1"/>
              </a:solidFill>
              <a:cs typeface="+mn-ea"/>
              <a:sym typeface="+mn-lt"/>
            </a:endParaRPr>
          </a:p>
        </p:txBody>
      </p:sp>
      <p:sp>
        <p:nvSpPr>
          <p:cNvPr id="15" name="圆角矩形 14"/>
          <p:cNvSpPr/>
          <p:nvPr>
            <p:custDataLst>
              <p:tags r:id="rId11"/>
            </p:custDataLst>
          </p:nvPr>
        </p:nvSpPr>
        <p:spPr>
          <a:xfrm>
            <a:off x="1262265" y="3132185"/>
            <a:ext cx="3638945" cy="1199473"/>
          </a:xfrm>
          <a:prstGeom prst="roundRect">
            <a:avLst/>
          </a:prstGeom>
          <a:solidFill>
            <a:schemeClr val="accent2">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 name="矩形 16"/>
          <p:cNvSpPr/>
          <p:nvPr>
            <p:custDataLst>
              <p:tags r:id="rId12"/>
            </p:custDataLst>
          </p:nvPr>
        </p:nvSpPr>
        <p:spPr>
          <a:xfrm>
            <a:off x="1308203" y="3556410"/>
            <a:ext cx="3597910" cy="664845"/>
          </a:xfrm>
          <a:prstGeom prst="rect">
            <a:avLst/>
          </a:prstGeom>
          <a:noFill/>
        </p:spPr>
        <p:txBody>
          <a:bodyPr wrap="square" lIns="0" tIns="0" rIns="0" bIns="0" rtlCol="0" anchor="t" anchorCtr="0">
            <a:noAutofit/>
          </a:bodyPr>
          <a:lstStyle/>
          <a:p>
            <a:pPr indent="0" algn="l" fontAlgn="auto">
              <a:lnSpc>
                <a:spcPct val="110000"/>
              </a:lnSpc>
              <a:spcBef>
                <a:spcPct val="0"/>
              </a:spcBef>
              <a:spcAft>
                <a:spcPct val="0"/>
              </a:spcAft>
            </a:pPr>
            <a:r>
              <a:rPr lang="zh-CN" altLang="en-US" sz="1400" dirty="0">
                <a:solidFill>
                  <a:schemeClr val="tx1">
                    <a:lumMod val="65000"/>
                    <a:lumOff val="35000"/>
                  </a:schemeClr>
                </a:solidFill>
                <a:latin typeface="+mn-ea"/>
                <a:cs typeface="+mn-ea"/>
              </a:rPr>
              <a:t>统计汇总是选择适当的汇总组织形式和技术方法</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按分组要求对原始资料进行汇总，计算各组及总体单位数和标志总量。统计汇总是统计整理的中心内容。</a:t>
            </a:r>
            <a:endParaRPr lang="zh-CN" altLang="en-US" sz="1400" dirty="0">
              <a:solidFill>
                <a:schemeClr val="tx1">
                  <a:lumMod val="65000"/>
                  <a:lumOff val="35000"/>
                </a:schemeClr>
              </a:solidFill>
              <a:latin typeface="+mn-ea"/>
              <a:cs typeface="+mn-ea"/>
            </a:endParaRPr>
          </a:p>
        </p:txBody>
      </p:sp>
      <p:sp>
        <p:nvSpPr>
          <p:cNvPr id="16" name="矩形 15"/>
          <p:cNvSpPr/>
          <p:nvPr>
            <p:custDataLst>
              <p:tags r:id="rId13"/>
            </p:custDataLst>
          </p:nvPr>
        </p:nvSpPr>
        <p:spPr>
          <a:xfrm>
            <a:off x="1340051" y="3021060"/>
            <a:ext cx="3413050" cy="481750"/>
          </a:xfrm>
          <a:prstGeom prst="rect">
            <a:avLst/>
          </a:prstGeom>
          <a:noFill/>
        </p:spPr>
        <p:txBody>
          <a:bodyPr wrap="square" lIns="0" tIns="0" rIns="0" bIns="0" rtlCol="0" anchor="b" anchorCtr="0">
            <a:noAutofit/>
          </a:bodyPr>
          <a:lstStyle/>
          <a:p>
            <a:pPr algn="r">
              <a:spcBef>
                <a:spcPct val="0"/>
              </a:spcBef>
              <a:spcAft>
                <a:spcPct val="0"/>
              </a:spcAft>
            </a:pPr>
            <a:r>
              <a:rPr lang="en-US" altLang="zh-CN" b="1" dirty="0">
                <a:solidFill>
                  <a:schemeClr val="accent2"/>
                </a:solidFill>
                <a:latin typeface="+mn-ea"/>
                <a:cs typeface="+mn-ea"/>
              </a:rPr>
              <a:t>4.</a:t>
            </a:r>
            <a:r>
              <a:rPr lang="zh-CN" altLang="en-US" b="1" dirty="0">
                <a:solidFill>
                  <a:schemeClr val="accent2"/>
                </a:solidFill>
                <a:latin typeface="+mn-ea"/>
                <a:cs typeface="+mn-ea"/>
              </a:rPr>
              <a:t>统计汇总</a:t>
            </a:r>
            <a:endParaRPr lang="zh-CN" altLang="en-US" b="1" dirty="0">
              <a:solidFill>
                <a:schemeClr val="accent2"/>
              </a:solidFill>
              <a:latin typeface="+mn-ea"/>
              <a:cs typeface="+mn-ea"/>
            </a:endParaRPr>
          </a:p>
        </p:txBody>
      </p:sp>
      <p:sp>
        <p:nvSpPr>
          <p:cNvPr id="146" name="任意多边形 5"/>
          <p:cNvSpPr/>
          <p:nvPr>
            <p:custDataLst>
              <p:tags r:id="rId14"/>
            </p:custDataLst>
          </p:nvPr>
        </p:nvSpPr>
        <p:spPr bwMode="auto">
          <a:xfrm>
            <a:off x="4901210" y="3416528"/>
            <a:ext cx="1530226" cy="577839"/>
          </a:xfrm>
          <a:custGeom>
            <a:avLst/>
            <a:gdLst>
              <a:gd name="connsiteX0" fmla="*/ 345 w 3007"/>
              <a:gd name="connsiteY0" fmla="*/ 0 h 1135"/>
              <a:gd name="connsiteX1" fmla="*/ 451 w 3007"/>
              <a:gd name="connsiteY1" fmla="*/ 0 h 1135"/>
              <a:gd name="connsiteX2" fmla="*/ 2470 w 3007"/>
              <a:gd name="connsiteY2" fmla="*/ 0 h 1135"/>
              <a:gd name="connsiteX3" fmla="*/ 3007 w 3007"/>
              <a:gd name="connsiteY3" fmla="*/ 512 h 1135"/>
              <a:gd name="connsiteX4" fmla="*/ 2470 w 3007"/>
              <a:gd name="connsiteY4" fmla="*/ 1025 h 1135"/>
              <a:gd name="connsiteX5" fmla="*/ 451 w 3007"/>
              <a:gd name="connsiteY5" fmla="*/ 1025 h 1135"/>
              <a:gd name="connsiteX6" fmla="*/ 279 w 3007"/>
              <a:gd name="connsiteY6" fmla="*/ 1025 h 1135"/>
              <a:gd name="connsiteX7" fmla="*/ 0 w 3007"/>
              <a:gd name="connsiteY7" fmla="*/ 1133 h 1135"/>
              <a:gd name="connsiteX8" fmla="*/ 0 w 3007"/>
              <a:gd name="connsiteY8" fmla="*/ 148 h 1135"/>
              <a:gd name="connsiteX9" fmla="*/ 345 w 3007"/>
              <a:gd name="connsiteY9" fmla="*/ 0 h 1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0" t="0" r="r" b="b"/>
            <a:pathLst>
              <a:path w="3007" h="1135">
                <a:moveTo>
                  <a:pt x="345" y="0"/>
                </a:moveTo>
                <a:cubicBezTo>
                  <a:pt x="451" y="0"/>
                  <a:pt x="451" y="0"/>
                  <a:pt x="451" y="0"/>
                </a:cubicBezTo>
                <a:cubicBezTo>
                  <a:pt x="2470" y="0"/>
                  <a:pt x="2470" y="0"/>
                  <a:pt x="2470" y="0"/>
                </a:cubicBezTo>
                <a:cubicBezTo>
                  <a:pt x="3007" y="512"/>
                  <a:pt x="3007" y="512"/>
                  <a:pt x="3007" y="512"/>
                </a:cubicBezTo>
                <a:cubicBezTo>
                  <a:pt x="2470" y="1025"/>
                  <a:pt x="2470" y="1025"/>
                  <a:pt x="2470" y="1025"/>
                </a:cubicBezTo>
                <a:cubicBezTo>
                  <a:pt x="451" y="1025"/>
                  <a:pt x="451" y="1025"/>
                  <a:pt x="451" y="1025"/>
                </a:cubicBezTo>
                <a:cubicBezTo>
                  <a:pt x="279" y="1025"/>
                  <a:pt x="279" y="1025"/>
                  <a:pt x="279" y="1025"/>
                </a:cubicBezTo>
                <a:cubicBezTo>
                  <a:pt x="125" y="1025"/>
                  <a:pt x="0" y="1074"/>
                  <a:pt x="0" y="1133"/>
                </a:cubicBezTo>
                <a:cubicBezTo>
                  <a:pt x="0" y="1192"/>
                  <a:pt x="0" y="148"/>
                  <a:pt x="0" y="148"/>
                </a:cubicBezTo>
                <a:cubicBezTo>
                  <a:pt x="0" y="66"/>
                  <a:pt x="155" y="0"/>
                  <a:pt x="345" y="0"/>
                </a:cubicBezTo>
                <a:close/>
              </a:path>
            </a:pathLst>
          </a:custGeom>
          <a:gradFill>
            <a:gsLst>
              <a:gs pos="0">
                <a:schemeClr val="accent2">
                  <a:lumMod val="60000"/>
                  <a:lumOff val="40000"/>
                  <a:alpha val="100000"/>
                </a:schemeClr>
              </a:gs>
              <a:gs pos="100000">
                <a:schemeClr val="accent2">
                  <a:alpha val="100000"/>
                </a:schemeClr>
              </a:gs>
            </a:gsLst>
            <a:lin ang="10800000" scaled="0"/>
          </a:gradFill>
          <a:ln>
            <a:solidFill>
              <a:schemeClr val="accent2"/>
            </a:solidFill>
          </a:ln>
          <a:effectLst>
            <a:outerShdw blurRad="444500" dist="127000" dir="5400000" algn="t" rotWithShape="0">
              <a:schemeClr val="accent2">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195" rIns="179705" bIns="71755" numCol="1" spcCol="0" rtlCol="0" fromWordArt="0" anchor="ctr" anchorCtr="0" forceAA="0" compatLnSpc="1">
            <a:noAutofit/>
          </a:bodyPr>
          <a:lstStyle/>
          <a:p>
            <a:pPr lvl="0" algn="ctr">
              <a:spcBef>
                <a:spcPct val="0"/>
              </a:spcBef>
              <a:spcAft>
                <a:spcPct val="0"/>
              </a:spcAft>
              <a:buClrTx/>
              <a:buSzTx/>
              <a:buFontTx/>
            </a:pPr>
            <a:r>
              <a:rPr lang="en-US" sz="2000" b="1">
                <a:solidFill>
                  <a:srgbClr val="FFFFFF"/>
                </a:solidFill>
                <a:latin typeface="+mn-ea"/>
                <a:cs typeface="+mn-ea"/>
                <a:sym typeface="+mn-ea"/>
              </a:rPr>
              <a:t>04</a:t>
            </a:r>
            <a:endParaRPr lang="en-US" sz="2000" b="1">
              <a:solidFill>
                <a:srgbClr val="FFFFFF"/>
              </a:solidFill>
              <a:latin typeface="+mn-ea"/>
              <a:cs typeface="+mn-ea"/>
              <a:sym typeface="+mn-ea"/>
            </a:endParaRPr>
          </a:p>
        </p:txBody>
      </p:sp>
      <p:sp>
        <p:nvSpPr>
          <p:cNvPr id="147" name="任意多边形 6"/>
          <p:cNvSpPr/>
          <p:nvPr>
            <p:custDataLst>
              <p:tags r:id="rId15"/>
            </p:custDataLst>
          </p:nvPr>
        </p:nvSpPr>
        <p:spPr bwMode="auto">
          <a:xfrm>
            <a:off x="4895327" y="3937498"/>
            <a:ext cx="230090" cy="111123"/>
          </a:xfrm>
          <a:custGeom>
            <a:avLst/>
            <a:gdLst>
              <a:gd name="T0" fmla="*/ 236 w 382"/>
              <a:gd name="T1" fmla="*/ 0 h 185"/>
              <a:gd name="T2" fmla="*/ 382 w 382"/>
              <a:gd name="T3" fmla="*/ 0 h 185"/>
              <a:gd name="T4" fmla="*/ 382 w 382"/>
              <a:gd name="T5" fmla="*/ 185 h 185"/>
              <a:gd name="T6" fmla="*/ 236 w 382"/>
              <a:gd name="T7" fmla="*/ 185 h 185"/>
              <a:gd name="T8" fmla="*/ 0 w 382"/>
              <a:gd name="T9" fmla="*/ 92 h 185"/>
              <a:gd name="T10" fmla="*/ 236 w 382"/>
              <a:gd name="T11" fmla="*/ 0 h 185"/>
            </a:gdLst>
            <a:ahLst/>
            <a:cxnLst>
              <a:cxn ang="0">
                <a:pos x="T0" y="T1"/>
              </a:cxn>
              <a:cxn ang="0">
                <a:pos x="T2" y="T3"/>
              </a:cxn>
              <a:cxn ang="0">
                <a:pos x="T4" y="T5"/>
              </a:cxn>
              <a:cxn ang="0">
                <a:pos x="T6" y="T7"/>
              </a:cxn>
              <a:cxn ang="0">
                <a:pos x="T8" y="T9"/>
              </a:cxn>
              <a:cxn ang="0">
                <a:pos x="T10" y="T11"/>
              </a:cxn>
            </a:cxnLst>
            <a:rect l="0" t="0" r="r" b="b"/>
            <a:pathLst>
              <a:path w="382" h="185">
                <a:moveTo>
                  <a:pt x="236" y="0"/>
                </a:moveTo>
                <a:cubicBezTo>
                  <a:pt x="382" y="0"/>
                  <a:pt x="382" y="0"/>
                  <a:pt x="382" y="0"/>
                </a:cubicBezTo>
                <a:cubicBezTo>
                  <a:pt x="382" y="185"/>
                  <a:pt x="382" y="185"/>
                  <a:pt x="382" y="185"/>
                </a:cubicBezTo>
                <a:cubicBezTo>
                  <a:pt x="236" y="185"/>
                  <a:pt x="236" y="185"/>
                  <a:pt x="236" y="185"/>
                </a:cubicBezTo>
                <a:cubicBezTo>
                  <a:pt x="106" y="185"/>
                  <a:pt x="0" y="143"/>
                  <a:pt x="0" y="92"/>
                </a:cubicBezTo>
                <a:cubicBezTo>
                  <a:pt x="0" y="42"/>
                  <a:pt x="106" y="0"/>
                  <a:pt x="236" y="0"/>
                </a:cubicBezTo>
                <a:close/>
              </a:path>
            </a:pathLst>
          </a:custGeom>
          <a:gradFill>
            <a:gsLst>
              <a:gs pos="0">
                <a:schemeClr val="accent2">
                  <a:alpha val="100000"/>
                </a:schemeClr>
              </a:gs>
              <a:gs pos="85000">
                <a:schemeClr val="accent2">
                  <a:lumMod val="75000"/>
                  <a:alpha val="10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chemeClr val="lt1"/>
              </a:solidFill>
              <a:cs typeface="+mn-ea"/>
              <a:sym typeface="+mn-lt"/>
            </a:endParaRPr>
          </a:p>
        </p:txBody>
      </p:sp>
      <p:sp>
        <p:nvSpPr>
          <p:cNvPr id="22" name="圆角矩形 21"/>
          <p:cNvSpPr/>
          <p:nvPr>
            <p:custDataLst>
              <p:tags r:id="rId16"/>
            </p:custDataLst>
          </p:nvPr>
        </p:nvSpPr>
        <p:spPr>
          <a:xfrm>
            <a:off x="7027577" y="3907430"/>
            <a:ext cx="3627832" cy="1199473"/>
          </a:xfrm>
          <a:prstGeom prst="round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 name="矩形 22"/>
          <p:cNvSpPr/>
          <p:nvPr>
            <p:custDataLst>
              <p:tags r:id="rId17"/>
            </p:custDataLst>
          </p:nvPr>
        </p:nvSpPr>
        <p:spPr>
          <a:xfrm>
            <a:off x="7180534" y="4328480"/>
            <a:ext cx="3413050" cy="664776"/>
          </a:xfrm>
          <a:prstGeom prst="rect">
            <a:avLst/>
          </a:prstGeom>
          <a:noFill/>
        </p:spPr>
        <p:txBody>
          <a:bodyPr wrap="square" lIns="0" tIns="0" rIns="0" bIns="0" rtlCol="0" anchor="t" anchorCtr="0">
            <a:noAutofit/>
          </a:bodyPr>
          <a:lstStyle/>
          <a:p>
            <a:pPr indent="0" fontAlgn="auto">
              <a:lnSpc>
                <a:spcPct val="110000"/>
              </a:lnSpc>
              <a:spcBef>
                <a:spcPct val="0"/>
              </a:spcBef>
              <a:spcAft>
                <a:spcPct val="0"/>
              </a:spcAft>
            </a:pPr>
            <a:r>
              <a:rPr lang="zh-CN" altLang="en-US" sz="1400" dirty="0">
                <a:solidFill>
                  <a:schemeClr val="tx1">
                    <a:lumMod val="65000"/>
                    <a:lumOff val="35000"/>
                  </a:schemeClr>
                </a:solidFill>
                <a:latin typeface="+mn-ea"/>
                <a:cs typeface="+mn-ea"/>
              </a:rPr>
              <a:t>编制统计表和统计图是指以简明扼要的表格和图形形式表示统计汇总的结果，反映社会经济现象在数量方面的具体表现和有关联系。统计表和统计图是统计整理的结果。</a:t>
            </a:r>
            <a:endParaRPr lang="zh-CN" altLang="en-US" sz="1400" dirty="0">
              <a:solidFill>
                <a:schemeClr val="tx1">
                  <a:lumMod val="65000"/>
                  <a:lumOff val="35000"/>
                </a:schemeClr>
              </a:solidFill>
              <a:latin typeface="+mn-ea"/>
              <a:cs typeface="+mn-ea"/>
            </a:endParaRPr>
          </a:p>
        </p:txBody>
      </p:sp>
      <p:sp>
        <p:nvSpPr>
          <p:cNvPr id="24" name="矩形 23"/>
          <p:cNvSpPr/>
          <p:nvPr>
            <p:custDataLst>
              <p:tags r:id="rId18"/>
            </p:custDataLst>
          </p:nvPr>
        </p:nvSpPr>
        <p:spPr>
          <a:xfrm>
            <a:off x="7180534" y="3793130"/>
            <a:ext cx="3413050" cy="481750"/>
          </a:xfrm>
          <a:prstGeom prst="rect">
            <a:avLst/>
          </a:prstGeom>
          <a:noFill/>
        </p:spPr>
        <p:txBody>
          <a:bodyPr wrap="square" lIns="0" tIns="0" rIns="0" bIns="0" rtlCol="0" anchor="b" anchorCtr="0">
            <a:noAutofit/>
          </a:bodyPr>
          <a:lstStyle/>
          <a:p>
            <a:pPr>
              <a:spcBef>
                <a:spcPct val="0"/>
              </a:spcBef>
              <a:spcAft>
                <a:spcPct val="0"/>
              </a:spcAft>
            </a:pPr>
            <a:r>
              <a:rPr lang="en-US" altLang="zh-CN" b="1" dirty="0">
                <a:solidFill>
                  <a:schemeClr val="accent1"/>
                </a:solidFill>
                <a:latin typeface="+mn-ea"/>
                <a:cs typeface="+mn-ea"/>
              </a:rPr>
              <a:t>5.</a:t>
            </a:r>
            <a:r>
              <a:rPr lang="zh-CN" altLang="en-US" b="1" dirty="0">
                <a:solidFill>
                  <a:schemeClr val="accent1"/>
                </a:solidFill>
                <a:latin typeface="+mn-ea"/>
                <a:cs typeface="+mn-ea"/>
              </a:rPr>
              <a:t>编制统计表和统计图</a:t>
            </a:r>
            <a:endParaRPr lang="zh-CN" altLang="en-US" b="1" dirty="0">
              <a:solidFill>
                <a:schemeClr val="accent1"/>
              </a:solidFill>
              <a:latin typeface="+mn-ea"/>
              <a:cs typeface="+mn-ea"/>
            </a:endParaRPr>
          </a:p>
        </p:txBody>
      </p:sp>
      <p:sp>
        <p:nvSpPr>
          <p:cNvPr id="25" name="任意多边形 24"/>
          <p:cNvSpPr/>
          <p:nvPr>
            <p:custDataLst>
              <p:tags r:id="rId19"/>
            </p:custDataLst>
          </p:nvPr>
        </p:nvSpPr>
        <p:spPr bwMode="auto">
          <a:xfrm>
            <a:off x="5499312" y="4190466"/>
            <a:ext cx="1530226" cy="579146"/>
          </a:xfrm>
          <a:custGeom>
            <a:avLst/>
            <a:gdLst>
              <a:gd name="connsiteX0" fmla="*/ 2662 w 3007"/>
              <a:gd name="connsiteY0" fmla="*/ 0 h 1137"/>
              <a:gd name="connsiteX1" fmla="*/ 2557 w 3007"/>
              <a:gd name="connsiteY1" fmla="*/ 0 h 1137"/>
              <a:gd name="connsiteX2" fmla="*/ 537 w 3007"/>
              <a:gd name="connsiteY2" fmla="*/ 0 h 1137"/>
              <a:gd name="connsiteX3" fmla="*/ 0 w 3007"/>
              <a:gd name="connsiteY3" fmla="*/ 514 h 1137"/>
              <a:gd name="connsiteX4" fmla="*/ 537 w 3007"/>
              <a:gd name="connsiteY4" fmla="*/ 1027 h 1137"/>
              <a:gd name="connsiteX5" fmla="*/ 2557 w 3007"/>
              <a:gd name="connsiteY5" fmla="*/ 1027 h 1137"/>
              <a:gd name="connsiteX6" fmla="*/ 2728 w 3007"/>
              <a:gd name="connsiteY6" fmla="*/ 1027 h 1137"/>
              <a:gd name="connsiteX7" fmla="*/ 3007 w 3007"/>
              <a:gd name="connsiteY7" fmla="*/ 1135 h 1137"/>
              <a:gd name="connsiteX8" fmla="*/ 3007 w 3007"/>
              <a:gd name="connsiteY8" fmla="*/ 150 h 1137"/>
              <a:gd name="connsiteX9" fmla="*/ 2662 w 3007"/>
              <a:gd name="connsiteY9" fmla="*/ 0 h 1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0" t="0" r="r" b="b"/>
            <a:pathLst>
              <a:path w="3007" h="1137">
                <a:moveTo>
                  <a:pt x="2662" y="0"/>
                </a:moveTo>
                <a:cubicBezTo>
                  <a:pt x="2557" y="0"/>
                  <a:pt x="2557" y="0"/>
                  <a:pt x="2557" y="0"/>
                </a:cubicBezTo>
                <a:cubicBezTo>
                  <a:pt x="537" y="0"/>
                  <a:pt x="537" y="0"/>
                  <a:pt x="537" y="0"/>
                </a:cubicBezTo>
                <a:cubicBezTo>
                  <a:pt x="0" y="514"/>
                  <a:pt x="0" y="514"/>
                  <a:pt x="0" y="514"/>
                </a:cubicBezTo>
                <a:cubicBezTo>
                  <a:pt x="537" y="1027"/>
                  <a:pt x="537" y="1027"/>
                  <a:pt x="537" y="1027"/>
                </a:cubicBezTo>
                <a:cubicBezTo>
                  <a:pt x="2557" y="1027"/>
                  <a:pt x="2557" y="1027"/>
                  <a:pt x="2557" y="1027"/>
                </a:cubicBezTo>
                <a:cubicBezTo>
                  <a:pt x="2728" y="1027"/>
                  <a:pt x="2728" y="1027"/>
                  <a:pt x="2728" y="1027"/>
                </a:cubicBezTo>
                <a:cubicBezTo>
                  <a:pt x="2882" y="1027"/>
                  <a:pt x="3007" y="1075"/>
                  <a:pt x="3007" y="1135"/>
                </a:cubicBezTo>
                <a:cubicBezTo>
                  <a:pt x="3007" y="1195"/>
                  <a:pt x="3007" y="150"/>
                  <a:pt x="3007" y="150"/>
                </a:cubicBezTo>
                <a:cubicBezTo>
                  <a:pt x="3007" y="67"/>
                  <a:pt x="2852" y="0"/>
                  <a:pt x="2662" y="0"/>
                </a:cubicBezTo>
                <a:close/>
              </a:path>
            </a:pathLst>
          </a:custGeom>
          <a:gradFill>
            <a:gsLst>
              <a:gs pos="0">
                <a:schemeClr val="accent1">
                  <a:lumMod val="60000"/>
                  <a:lumOff val="40000"/>
                  <a:alpha val="100000"/>
                </a:schemeClr>
              </a:gs>
              <a:gs pos="100000">
                <a:schemeClr val="accent1">
                  <a:alpha val="100000"/>
                </a:schemeClr>
              </a:gs>
              <a:gs pos="50000">
                <a:schemeClr val="accent1">
                  <a:alpha val="100000"/>
                </a:schemeClr>
              </a:gs>
            </a:gsLst>
            <a:lin ang="0" scaled="0"/>
          </a:gradFill>
          <a:ln>
            <a:solidFill>
              <a:schemeClr val="accent1"/>
            </a:solidFill>
          </a:ln>
          <a:effectLst>
            <a:outerShdw blurRad="444500" dist="127000" dir="5400000" algn="t"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195" rIns="91440" bIns="71755" numCol="1" spcCol="0" rtlCol="0" fromWordArt="0" anchor="ctr" anchorCtr="0" forceAA="0" compatLnSpc="1">
            <a:noAutofit/>
          </a:bodyPr>
          <a:lstStyle/>
          <a:p>
            <a:pPr lvl="0" algn="ctr">
              <a:spcBef>
                <a:spcPct val="0"/>
              </a:spcBef>
              <a:spcAft>
                <a:spcPct val="0"/>
              </a:spcAft>
              <a:buClrTx/>
              <a:buSzTx/>
              <a:buFontTx/>
            </a:pPr>
            <a:r>
              <a:rPr lang="en-US" sz="2000" b="1">
                <a:solidFill>
                  <a:srgbClr val="FFFFFF"/>
                </a:solidFill>
                <a:latin typeface="+mn-ea"/>
                <a:cs typeface="+mn-ea"/>
                <a:sym typeface="+mn-ea"/>
              </a:rPr>
              <a:t>05</a:t>
            </a:r>
            <a:endParaRPr lang="en-US" sz="2000" b="1">
              <a:solidFill>
                <a:srgbClr val="FFFFFF"/>
              </a:solidFill>
              <a:latin typeface="+mn-ea"/>
              <a:cs typeface="+mn-ea"/>
              <a:sym typeface="+mn-ea"/>
            </a:endParaRPr>
          </a:p>
        </p:txBody>
      </p:sp>
      <p:sp>
        <p:nvSpPr>
          <p:cNvPr id="26" name="任意多边形 25"/>
          <p:cNvSpPr/>
          <p:nvPr>
            <p:custDataLst>
              <p:tags r:id="rId20"/>
            </p:custDataLst>
          </p:nvPr>
        </p:nvSpPr>
        <p:spPr bwMode="auto">
          <a:xfrm>
            <a:off x="6810561" y="4714050"/>
            <a:ext cx="228782" cy="110469"/>
          </a:xfrm>
          <a:custGeom>
            <a:avLst/>
            <a:gdLst>
              <a:gd name="T0" fmla="*/ 145 w 381"/>
              <a:gd name="T1" fmla="*/ 0 h 184"/>
              <a:gd name="T2" fmla="*/ 0 w 381"/>
              <a:gd name="T3" fmla="*/ 0 h 184"/>
              <a:gd name="T4" fmla="*/ 0 w 381"/>
              <a:gd name="T5" fmla="*/ 184 h 184"/>
              <a:gd name="T6" fmla="*/ 145 w 381"/>
              <a:gd name="T7" fmla="*/ 184 h 184"/>
              <a:gd name="T8" fmla="*/ 381 w 381"/>
              <a:gd name="T9" fmla="*/ 92 h 184"/>
              <a:gd name="T10" fmla="*/ 145 w 381"/>
              <a:gd name="T11" fmla="*/ 0 h 184"/>
            </a:gdLst>
            <a:ahLst/>
            <a:cxnLst>
              <a:cxn ang="0">
                <a:pos x="T0" y="T1"/>
              </a:cxn>
              <a:cxn ang="0">
                <a:pos x="T2" y="T3"/>
              </a:cxn>
              <a:cxn ang="0">
                <a:pos x="T4" y="T5"/>
              </a:cxn>
              <a:cxn ang="0">
                <a:pos x="T6" y="T7"/>
              </a:cxn>
              <a:cxn ang="0">
                <a:pos x="T8" y="T9"/>
              </a:cxn>
              <a:cxn ang="0">
                <a:pos x="T10" y="T11"/>
              </a:cxn>
            </a:cxnLst>
            <a:rect l="0" t="0" r="r" b="b"/>
            <a:pathLst>
              <a:path w="381" h="184">
                <a:moveTo>
                  <a:pt x="145" y="0"/>
                </a:moveTo>
                <a:cubicBezTo>
                  <a:pt x="0" y="0"/>
                  <a:pt x="0" y="0"/>
                  <a:pt x="0" y="0"/>
                </a:cubicBezTo>
                <a:cubicBezTo>
                  <a:pt x="0" y="184"/>
                  <a:pt x="0" y="184"/>
                  <a:pt x="0" y="184"/>
                </a:cubicBezTo>
                <a:cubicBezTo>
                  <a:pt x="145" y="184"/>
                  <a:pt x="145" y="184"/>
                  <a:pt x="145" y="184"/>
                </a:cubicBezTo>
                <a:cubicBezTo>
                  <a:pt x="275" y="184"/>
                  <a:pt x="381" y="143"/>
                  <a:pt x="381" y="92"/>
                </a:cubicBezTo>
                <a:cubicBezTo>
                  <a:pt x="381" y="41"/>
                  <a:pt x="275" y="0"/>
                  <a:pt x="145" y="0"/>
                </a:cubicBezTo>
                <a:close/>
              </a:path>
            </a:pathLst>
          </a:custGeom>
          <a:gradFill>
            <a:gsLst>
              <a:gs pos="0">
                <a:schemeClr val="accent1">
                  <a:alpha val="100000"/>
                </a:schemeClr>
              </a:gs>
              <a:gs pos="85000">
                <a:schemeClr val="accent1">
                  <a:lumMod val="75000"/>
                  <a:alpha val="10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chemeClr val="lt1"/>
              </a:solidFill>
              <a:cs typeface="+mn-ea"/>
              <a:sym typeface="+mn-lt"/>
            </a:endParaRPr>
          </a:p>
        </p:txBody>
      </p:sp>
      <p:sp>
        <p:nvSpPr>
          <p:cNvPr id="28" name="圆角矩形 27"/>
          <p:cNvSpPr/>
          <p:nvPr>
            <p:custDataLst>
              <p:tags r:id="rId21"/>
            </p:custDataLst>
          </p:nvPr>
        </p:nvSpPr>
        <p:spPr>
          <a:xfrm>
            <a:off x="1262265" y="4682675"/>
            <a:ext cx="3638945" cy="1199473"/>
          </a:xfrm>
          <a:prstGeom prst="roundRect">
            <a:avLst/>
          </a:prstGeom>
          <a:solidFill>
            <a:schemeClr val="accent2">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矩形 28"/>
          <p:cNvSpPr/>
          <p:nvPr>
            <p:custDataLst>
              <p:tags r:id="rId22"/>
            </p:custDataLst>
          </p:nvPr>
        </p:nvSpPr>
        <p:spPr>
          <a:xfrm>
            <a:off x="1340051" y="5218025"/>
            <a:ext cx="3413050" cy="664776"/>
          </a:xfrm>
          <a:prstGeom prst="rect">
            <a:avLst/>
          </a:prstGeom>
          <a:noFill/>
        </p:spPr>
        <p:txBody>
          <a:bodyPr wrap="square" lIns="0" tIns="0" rIns="0" bIns="0" rtlCol="0" anchor="t" anchorCtr="0">
            <a:noAutofit/>
          </a:bodyPr>
          <a:lstStyle/>
          <a:p>
            <a:pPr indent="0" algn="just" fontAlgn="auto">
              <a:lnSpc>
                <a:spcPct val="110000"/>
              </a:lnSpc>
              <a:spcBef>
                <a:spcPct val="0"/>
              </a:spcBef>
              <a:spcAft>
                <a:spcPct val="0"/>
              </a:spcAft>
            </a:pPr>
            <a:r>
              <a:rPr lang="zh-CN" altLang="en-US" sz="1400" dirty="0">
                <a:solidFill>
                  <a:schemeClr val="tx1">
                    <a:lumMod val="65000"/>
                    <a:lumOff val="35000"/>
                  </a:schemeClr>
                </a:solidFill>
                <a:latin typeface="+mn-ea"/>
                <a:cs typeface="+mn-ea"/>
              </a:rPr>
              <a:t>统计资料通过上面的步骤已经形成相应的结果，这些数据为下一步的统计分析提供帮助</a:t>
            </a:r>
            <a:r>
              <a:rPr lang="en-US" altLang="zh-CN" sz="1400" dirty="0">
                <a:solidFill>
                  <a:schemeClr val="tx1">
                    <a:lumMod val="65000"/>
                    <a:lumOff val="35000"/>
                  </a:schemeClr>
                </a:solidFill>
                <a:latin typeface="+mn-ea"/>
                <a:cs typeface="+mn-ea"/>
              </a:rPr>
              <a:t>,</a:t>
            </a:r>
            <a:endParaRPr lang="en-US" altLang="zh-CN" sz="1400" dirty="0">
              <a:solidFill>
                <a:schemeClr val="tx1">
                  <a:lumMod val="65000"/>
                  <a:lumOff val="35000"/>
                </a:schemeClr>
              </a:solidFill>
              <a:latin typeface="+mn-ea"/>
              <a:cs typeface="+mn-ea"/>
            </a:endParaRPr>
          </a:p>
          <a:p>
            <a:pPr indent="0" algn="just" fontAlgn="auto">
              <a:lnSpc>
                <a:spcPct val="110000"/>
              </a:lnSpc>
              <a:spcBef>
                <a:spcPct val="0"/>
              </a:spcBef>
              <a:spcAft>
                <a:spcPct val="0"/>
              </a:spcAft>
            </a:pPr>
            <a:r>
              <a:rPr lang="zh-CN" altLang="en-US" sz="1400" dirty="0">
                <a:solidFill>
                  <a:schemeClr val="tx1">
                    <a:lumMod val="65000"/>
                    <a:lumOff val="35000"/>
                  </a:schemeClr>
                </a:solidFill>
                <a:latin typeface="+mn-ea"/>
                <a:cs typeface="+mn-ea"/>
              </a:rPr>
              <a:t>更多的时候这些数据对于其他的统计研究具有一定的意义。</a:t>
            </a:r>
            <a:endParaRPr lang="zh-CN" altLang="en-US" sz="1400" dirty="0">
              <a:solidFill>
                <a:schemeClr val="tx1">
                  <a:lumMod val="65000"/>
                  <a:lumOff val="35000"/>
                </a:schemeClr>
              </a:solidFill>
              <a:latin typeface="+mn-ea"/>
              <a:cs typeface="+mn-ea"/>
            </a:endParaRPr>
          </a:p>
        </p:txBody>
      </p:sp>
      <p:sp>
        <p:nvSpPr>
          <p:cNvPr id="30" name="矩形 29"/>
          <p:cNvSpPr/>
          <p:nvPr>
            <p:custDataLst>
              <p:tags r:id="rId23"/>
            </p:custDataLst>
          </p:nvPr>
        </p:nvSpPr>
        <p:spPr>
          <a:xfrm>
            <a:off x="1340051" y="4682675"/>
            <a:ext cx="3413050" cy="481750"/>
          </a:xfrm>
          <a:prstGeom prst="rect">
            <a:avLst/>
          </a:prstGeom>
          <a:noFill/>
        </p:spPr>
        <p:txBody>
          <a:bodyPr wrap="square" lIns="0" tIns="0" rIns="0" bIns="0" rtlCol="0" anchor="b" anchorCtr="0">
            <a:noAutofit/>
          </a:bodyPr>
          <a:lstStyle/>
          <a:p>
            <a:pPr algn="r">
              <a:spcBef>
                <a:spcPct val="0"/>
              </a:spcBef>
              <a:spcAft>
                <a:spcPct val="0"/>
              </a:spcAft>
            </a:pPr>
            <a:r>
              <a:rPr lang="en-US" altLang="zh-CN" b="1">
                <a:solidFill>
                  <a:schemeClr val="accent2"/>
                </a:solidFill>
                <a:latin typeface="+mn-ea"/>
                <a:cs typeface="+mn-ea"/>
              </a:rPr>
              <a:t>6.</a:t>
            </a:r>
            <a:r>
              <a:rPr lang="zh-CN" altLang="en-US" b="1">
                <a:solidFill>
                  <a:schemeClr val="accent2"/>
                </a:solidFill>
                <a:latin typeface="+mn-ea"/>
                <a:cs typeface="+mn-ea"/>
              </a:rPr>
              <a:t>统计资料的保管与积累</a:t>
            </a:r>
            <a:endParaRPr lang="zh-CN" altLang="en-US" b="1">
              <a:solidFill>
                <a:schemeClr val="accent2"/>
              </a:solidFill>
              <a:latin typeface="+mn-ea"/>
              <a:cs typeface="+mn-ea"/>
            </a:endParaRPr>
          </a:p>
        </p:txBody>
      </p:sp>
      <p:sp>
        <p:nvSpPr>
          <p:cNvPr id="31" name="任意多边形 5"/>
          <p:cNvSpPr/>
          <p:nvPr>
            <p:custDataLst>
              <p:tags r:id="rId24"/>
            </p:custDataLst>
          </p:nvPr>
        </p:nvSpPr>
        <p:spPr bwMode="auto">
          <a:xfrm>
            <a:off x="4901210" y="4965711"/>
            <a:ext cx="1530226" cy="577839"/>
          </a:xfrm>
          <a:custGeom>
            <a:avLst/>
            <a:gdLst>
              <a:gd name="connsiteX0" fmla="*/ 345 w 3007"/>
              <a:gd name="connsiteY0" fmla="*/ 0 h 1135"/>
              <a:gd name="connsiteX1" fmla="*/ 451 w 3007"/>
              <a:gd name="connsiteY1" fmla="*/ 0 h 1135"/>
              <a:gd name="connsiteX2" fmla="*/ 2470 w 3007"/>
              <a:gd name="connsiteY2" fmla="*/ 0 h 1135"/>
              <a:gd name="connsiteX3" fmla="*/ 3007 w 3007"/>
              <a:gd name="connsiteY3" fmla="*/ 512 h 1135"/>
              <a:gd name="connsiteX4" fmla="*/ 2470 w 3007"/>
              <a:gd name="connsiteY4" fmla="*/ 1025 h 1135"/>
              <a:gd name="connsiteX5" fmla="*/ 451 w 3007"/>
              <a:gd name="connsiteY5" fmla="*/ 1025 h 1135"/>
              <a:gd name="connsiteX6" fmla="*/ 279 w 3007"/>
              <a:gd name="connsiteY6" fmla="*/ 1025 h 1135"/>
              <a:gd name="connsiteX7" fmla="*/ 0 w 3007"/>
              <a:gd name="connsiteY7" fmla="*/ 1133 h 1135"/>
              <a:gd name="connsiteX8" fmla="*/ 0 w 3007"/>
              <a:gd name="connsiteY8" fmla="*/ 148 h 1135"/>
              <a:gd name="connsiteX9" fmla="*/ 345 w 3007"/>
              <a:gd name="connsiteY9" fmla="*/ 0 h 1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0" t="0" r="r" b="b"/>
            <a:pathLst>
              <a:path w="3007" h="1135">
                <a:moveTo>
                  <a:pt x="345" y="0"/>
                </a:moveTo>
                <a:cubicBezTo>
                  <a:pt x="451" y="0"/>
                  <a:pt x="451" y="0"/>
                  <a:pt x="451" y="0"/>
                </a:cubicBezTo>
                <a:cubicBezTo>
                  <a:pt x="2470" y="0"/>
                  <a:pt x="2470" y="0"/>
                  <a:pt x="2470" y="0"/>
                </a:cubicBezTo>
                <a:cubicBezTo>
                  <a:pt x="3007" y="512"/>
                  <a:pt x="3007" y="512"/>
                  <a:pt x="3007" y="512"/>
                </a:cubicBezTo>
                <a:cubicBezTo>
                  <a:pt x="2470" y="1025"/>
                  <a:pt x="2470" y="1025"/>
                  <a:pt x="2470" y="1025"/>
                </a:cubicBezTo>
                <a:cubicBezTo>
                  <a:pt x="451" y="1025"/>
                  <a:pt x="451" y="1025"/>
                  <a:pt x="451" y="1025"/>
                </a:cubicBezTo>
                <a:cubicBezTo>
                  <a:pt x="279" y="1025"/>
                  <a:pt x="279" y="1025"/>
                  <a:pt x="279" y="1025"/>
                </a:cubicBezTo>
                <a:cubicBezTo>
                  <a:pt x="125" y="1025"/>
                  <a:pt x="0" y="1074"/>
                  <a:pt x="0" y="1133"/>
                </a:cubicBezTo>
                <a:cubicBezTo>
                  <a:pt x="0" y="1192"/>
                  <a:pt x="0" y="148"/>
                  <a:pt x="0" y="148"/>
                </a:cubicBezTo>
                <a:cubicBezTo>
                  <a:pt x="0" y="66"/>
                  <a:pt x="155" y="0"/>
                  <a:pt x="345" y="0"/>
                </a:cubicBezTo>
                <a:close/>
              </a:path>
            </a:pathLst>
          </a:custGeom>
          <a:gradFill>
            <a:gsLst>
              <a:gs pos="0">
                <a:schemeClr val="accent2">
                  <a:lumMod val="60000"/>
                  <a:lumOff val="40000"/>
                  <a:alpha val="100000"/>
                </a:schemeClr>
              </a:gs>
              <a:gs pos="100000">
                <a:schemeClr val="accent2">
                  <a:alpha val="100000"/>
                </a:schemeClr>
              </a:gs>
            </a:gsLst>
            <a:lin ang="10800000" scaled="0"/>
          </a:gradFill>
          <a:ln>
            <a:solidFill>
              <a:schemeClr val="accent2"/>
            </a:solidFill>
          </a:ln>
          <a:effectLst>
            <a:outerShdw blurRad="444500" dist="127000" dir="5400000" algn="t" rotWithShape="0">
              <a:schemeClr val="accent2">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195" rIns="179705" bIns="71755" numCol="1" spcCol="0" rtlCol="0" fromWordArt="0" anchor="ctr" anchorCtr="0" forceAA="0" compatLnSpc="1">
            <a:noAutofit/>
          </a:bodyPr>
          <a:lstStyle/>
          <a:p>
            <a:pPr lvl="0" algn="ctr">
              <a:spcBef>
                <a:spcPct val="0"/>
              </a:spcBef>
              <a:spcAft>
                <a:spcPct val="0"/>
              </a:spcAft>
              <a:buClrTx/>
              <a:buSzTx/>
              <a:buFontTx/>
            </a:pPr>
            <a:r>
              <a:rPr lang="en-US" sz="2000" b="1">
                <a:solidFill>
                  <a:srgbClr val="FFFFFF"/>
                </a:solidFill>
                <a:latin typeface="+mn-ea"/>
                <a:cs typeface="+mn-ea"/>
                <a:sym typeface="+mn-ea"/>
              </a:rPr>
              <a:t>06</a:t>
            </a:r>
            <a:endParaRPr lang="en-US" sz="2000" b="1">
              <a:solidFill>
                <a:srgbClr val="FFFFFF"/>
              </a:solidFill>
              <a:latin typeface="+mn-ea"/>
              <a:cs typeface="+mn-ea"/>
              <a:sym typeface="+mn-ea"/>
            </a:endParaRPr>
          </a:p>
        </p:txBody>
      </p:sp>
      <p:sp>
        <p:nvSpPr>
          <p:cNvPr id="32" name="任意多边形 6"/>
          <p:cNvSpPr/>
          <p:nvPr>
            <p:custDataLst>
              <p:tags r:id="rId25"/>
            </p:custDataLst>
          </p:nvPr>
        </p:nvSpPr>
        <p:spPr bwMode="auto">
          <a:xfrm>
            <a:off x="4892058" y="5487988"/>
            <a:ext cx="230090" cy="111123"/>
          </a:xfrm>
          <a:custGeom>
            <a:avLst/>
            <a:gdLst>
              <a:gd name="T0" fmla="*/ 236 w 382"/>
              <a:gd name="T1" fmla="*/ 0 h 185"/>
              <a:gd name="T2" fmla="*/ 382 w 382"/>
              <a:gd name="T3" fmla="*/ 0 h 185"/>
              <a:gd name="T4" fmla="*/ 382 w 382"/>
              <a:gd name="T5" fmla="*/ 185 h 185"/>
              <a:gd name="T6" fmla="*/ 236 w 382"/>
              <a:gd name="T7" fmla="*/ 185 h 185"/>
              <a:gd name="T8" fmla="*/ 0 w 382"/>
              <a:gd name="T9" fmla="*/ 92 h 185"/>
              <a:gd name="T10" fmla="*/ 236 w 382"/>
              <a:gd name="T11" fmla="*/ 0 h 185"/>
            </a:gdLst>
            <a:ahLst/>
            <a:cxnLst>
              <a:cxn ang="0">
                <a:pos x="T0" y="T1"/>
              </a:cxn>
              <a:cxn ang="0">
                <a:pos x="T2" y="T3"/>
              </a:cxn>
              <a:cxn ang="0">
                <a:pos x="T4" y="T5"/>
              </a:cxn>
              <a:cxn ang="0">
                <a:pos x="T6" y="T7"/>
              </a:cxn>
              <a:cxn ang="0">
                <a:pos x="T8" y="T9"/>
              </a:cxn>
              <a:cxn ang="0">
                <a:pos x="T10" y="T11"/>
              </a:cxn>
            </a:cxnLst>
            <a:rect l="0" t="0" r="r" b="b"/>
            <a:pathLst>
              <a:path w="382" h="185">
                <a:moveTo>
                  <a:pt x="236" y="0"/>
                </a:moveTo>
                <a:cubicBezTo>
                  <a:pt x="382" y="0"/>
                  <a:pt x="382" y="0"/>
                  <a:pt x="382" y="0"/>
                </a:cubicBezTo>
                <a:cubicBezTo>
                  <a:pt x="382" y="185"/>
                  <a:pt x="382" y="185"/>
                  <a:pt x="382" y="185"/>
                </a:cubicBezTo>
                <a:cubicBezTo>
                  <a:pt x="236" y="185"/>
                  <a:pt x="236" y="185"/>
                  <a:pt x="236" y="185"/>
                </a:cubicBezTo>
                <a:cubicBezTo>
                  <a:pt x="106" y="185"/>
                  <a:pt x="0" y="143"/>
                  <a:pt x="0" y="92"/>
                </a:cubicBezTo>
                <a:cubicBezTo>
                  <a:pt x="0" y="42"/>
                  <a:pt x="106" y="0"/>
                  <a:pt x="236" y="0"/>
                </a:cubicBezTo>
                <a:close/>
              </a:path>
            </a:pathLst>
          </a:custGeom>
          <a:gradFill>
            <a:gsLst>
              <a:gs pos="0">
                <a:schemeClr val="accent2">
                  <a:alpha val="100000"/>
                </a:schemeClr>
              </a:gs>
              <a:gs pos="85000">
                <a:schemeClr val="accent2">
                  <a:lumMod val="75000"/>
                  <a:alpha val="10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chemeClr val="lt1"/>
              </a:solidFill>
              <a:cs typeface="+mn-ea"/>
              <a:sym typeface="+mn-lt"/>
            </a:endParaRPr>
          </a:p>
        </p:txBody>
      </p:sp>
      <p:sp>
        <p:nvSpPr>
          <p:cNvPr id="148" name="任意多边形 7"/>
          <p:cNvSpPr/>
          <p:nvPr>
            <p:custDataLst>
              <p:tags r:id="rId26"/>
            </p:custDataLst>
          </p:nvPr>
        </p:nvSpPr>
        <p:spPr bwMode="auto">
          <a:xfrm>
            <a:off x="4901863" y="1865385"/>
            <a:ext cx="1530226" cy="579800"/>
          </a:xfrm>
          <a:custGeom>
            <a:avLst/>
            <a:gdLst>
              <a:gd name="connsiteX0" fmla="*/ 345 w 3007"/>
              <a:gd name="connsiteY0" fmla="*/ 0 h 1139"/>
              <a:gd name="connsiteX1" fmla="*/ 451 w 3007"/>
              <a:gd name="connsiteY1" fmla="*/ 0 h 1139"/>
              <a:gd name="connsiteX2" fmla="*/ 2470 w 3007"/>
              <a:gd name="connsiteY2" fmla="*/ 0 h 1139"/>
              <a:gd name="connsiteX3" fmla="*/ 3007 w 3007"/>
              <a:gd name="connsiteY3" fmla="*/ 514 h 1139"/>
              <a:gd name="connsiteX4" fmla="*/ 2470 w 3007"/>
              <a:gd name="connsiteY4" fmla="*/ 1027 h 1139"/>
              <a:gd name="connsiteX5" fmla="*/ 451 w 3007"/>
              <a:gd name="connsiteY5" fmla="*/ 1027 h 1139"/>
              <a:gd name="connsiteX6" fmla="*/ 279 w 3007"/>
              <a:gd name="connsiteY6" fmla="*/ 1027 h 1139"/>
              <a:gd name="connsiteX7" fmla="*/ 0 w 3007"/>
              <a:gd name="connsiteY7" fmla="*/ 1137 h 1139"/>
              <a:gd name="connsiteX8" fmla="*/ 0 w 3007"/>
              <a:gd name="connsiteY8" fmla="*/ 150 h 1139"/>
              <a:gd name="connsiteX9" fmla="*/ 345 w 3007"/>
              <a:gd name="connsiteY9" fmla="*/ 0 h 1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0" t="0" r="r" b="b"/>
            <a:pathLst>
              <a:path w="3007" h="1139">
                <a:moveTo>
                  <a:pt x="345" y="0"/>
                </a:moveTo>
                <a:cubicBezTo>
                  <a:pt x="451" y="0"/>
                  <a:pt x="451" y="0"/>
                  <a:pt x="451" y="0"/>
                </a:cubicBezTo>
                <a:cubicBezTo>
                  <a:pt x="2470" y="0"/>
                  <a:pt x="2470" y="0"/>
                  <a:pt x="2470" y="0"/>
                </a:cubicBezTo>
                <a:cubicBezTo>
                  <a:pt x="3007" y="514"/>
                  <a:pt x="3007" y="514"/>
                  <a:pt x="3007" y="514"/>
                </a:cubicBezTo>
                <a:cubicBezTo>
                  <a:pt x="2470" y="1027"/>
                  <a:pt x="2470" y="1027"/>
                  <a:pt x="2470" y="1027"/>
                </a:cubicBezTo>
                <a:cubicBezTo>
                  <a:pt x="451" y="1027"/>
                  <a:pt x="451" y="1027"/>
                  <a:pt x="451" y="1027"/>
                </a:cubicBezTo>
                <a:cubicBezTo>
                  <a:pt x="279" y="1027"/>
                  <a:pt x="279" y="1027"/>
                  <a:pt x="279" y="1027"/>
                </a:cubicBezTo>
                <a:cubicBezTo>
                  <a:pt x="125" y="1027"/>
                  <a:pt x="0" y="1077"/>
                  <a:pt x="0" y="1137"/>
                </a:cubicBezTo>
                <a:cubicBezTo>
                  <a:pt x="0" y="1197"/>
                  <a:pt x="0" y="150"/>
                  <a:pt x="0" y="150"/>
                </a:cubicBezTo>
                <a:cubicBezTo>
                  <a:pt x="0" y="67"/>
                  <a:pt x="155" y="0"/>
                  <a:pt x="345" y="0"/>
                </a:cubicBezTo>
                <a:close/>
              </a:path>
            </a:pathLst>
          </a:custGeom>
          <a:gradFill>
            <a:gsLst>
              <a:gs pos="0">
                <a:schemeClr val="accent2">
                  <a:lumMod val="60000"/>
                  <a:lumOff val="40000"/>
                  <a:alpha val="100000"/>
                </a:schemeClr>
              </a:gs>
              <a:gs pos="100000">
                <a:schemeClr val="accent2">
                  <a:alpha val="100000"/>
                </a:schemeClr>
              </a:gs>
            </a:gsLst>
            <a:lin ang="10800000" scaled="0"/>
          </a:gradFill>
          <a:ln>
            <a:solidFill>
              <a:schemeClr val="accent2"/>
            </a:solidFill>
          </a:ln>
          <a:effectLst>
            <a:outerShdw blurRad="444500" dist="127000" dir="5400000" algn="t" rotWithShape="0">
              <a:schemeClr val="accent2">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195" rIns="179705" bIns="71755" numCol="1" spcCol="0" rtlCol="0" fromWordArt="0" anchor="ctr" anchorCtr="0" forceAA="0" compatLnSpc="1">
            <a:noAutofit/>
          </a:bodyPr>
          <a:lstStyle/>
          <a:p>
            <a:pPr lvl="0" algn="ctr">
              <a:spcBef>
                <a:spcPct val="0"/>
              </a:spcBef>
              <a:spcAft>
                <a:spcPct val="0"/>
              </a:spcAft>
              <a:buClrTx/>
              <a:buSzTx/>
              <a:buFontTx/>
            </a:pPr>
            <a:r>
              <a:rPr lang="en-US" sz="2000" b="1">
                <a:solidFill>
                  <a:srgbClr val="FFFFFF"/>
                </a:solidFill>
                <a:latin typeface="+mn-ea"/>
                <a:cs typeface="+mn-ea"/>
                <a:sym typeface="+mn-ea"/>
              </a:rPr>
              <a:t>02</a:t>
            </a:r>
            <a:endParaRPr lang="en-US" sz="2000" b="1">
              <a:solidFill>
                <a:srgbClr val="FFFFFF"/>
              </a:solidFill>
              <a:latin typeface="+mn-ea"/>
              <a:cs typeface="+mn-ea"/>
              <a:sym typeface="+mn-ea"/>
            </a:endParaRPr>
          </a:p>
        </p:txBody>
      </p:sp>
      <p:sp>
        <p:nvSpPr>
          <p:cNvPr id="149" name="任意多边形 8"/>
          <p:cNvSpPr/>
          <p:nvPr>
            <p:custDataLst>
              <p:tags r:id="rId27"/>
            </p:custDataLst>
          </p:nvPr>
        </p:nvSpPr>
        <p:spPr bwMode="auto">
          <a:xfrm>
            <a:off x="4895980" y="2387008"/>
            <a:ext cx="230090" cy="111123"/>
          </a:xfrm>
          <a:custGeom>
            <a:avLst/>
            <a:gdLst>
              <a:gd name="T0" fmla="*/ 236 w 382"/>
              <a:gd name="T1" fmla="*/ 0 h 185"/>
              <a:gd name="T2" fmla="*/ 382 w 382"/>
              <a:gd name="T3" fmla="*/ 0 h 185"/>
              <a:gd name="T4" fmla="*/ 382 w 382"/>
              <a:gd name="T5" fmla="*/ 185 h 185"/>
              <a:gd name="T6" fmla="*/ 236 w 382"/>
              <a:gd name="T7" fmla="*/ 185 h 185"/>
              <a:gd name="T8" fmla="*/ 0 w 382"/>
              <a:gd name="T9" fmla="*/ 93 h 185"/>
              <a:gd name="T10" fmla="*/ 236 w 382"/>
              <a:gd name="T11" fmla="*/ 0 h 185"/>
            </a:gdLst>
            <a:ahLst/>
            <a:cxnLst>
              <a:cxn ang="0">
                <a:pos x="T0" y="T1"/>
              </a:cxn>
              <a:cxn ang="0">
                <a:pos x="T2" y="T3"/>
              </a:cxn>
              <a:cxn ang="0">
                <a:pos x="T4" y="T5"/>
              </a:cxn>
              <a:cxn ang="0">
                <a:pos x="T6" y="T7"/>
              </a:cxn>
              <a:cxn ang="0">
                <a:pos x="T8" y="T9"/>
              </a:cxn>
              <a:cxn ang="0">
                <a:pos x="T10" y="T11"/>
              </a:cxn>
            </a:cxnLst>
            <a:rect l="0" t="0" r="r" b="b"/>
            <a:pathLst>
              <a:path w="382" h="185">
                <a:moveTo>
                  <a:pt x="236" y="0"/>
                </a:moveTo>
                <a:cubicBezTo>
                  <a:pt x="382" y="0"/>
                  <a:pt x="382" y="0"/>
                  <a:pt x="382" y="0"/>
                </a:cubicBezTo>
                <a:cubicBezTo>
                  <a:pt x="382" y="185"/>
                  <a:pt x="382" y="185"/>
                  <a:pt x="382" y="185"/>
                </a:cubicBezTo>
                <a:cubicBezTo>
                  <a:pt x="236" y="185"/>
                  <a:pt x="236" y="185"/>
                  <a:pt x="236" y="185"/>
                </a:cubicBezTo>
                <a:cubicBezTo>
                  <a:pt x="106" y="185"/>
                  <a:pt x="0" y="144"/>
                  <a:pt x="0" y="93"/>
                </a:cubicBezTo>
                <a:cubicBezTo>
                  <a:pt x="0" y="42"/>
                  <a:pt x="106" y="0"/>
                  <a:pt x="236" y="0"/>
                </a:cubicBezTo>
                <a:close/>
              </a:path>
            </a:pathLst>
          </a:custGeom>
          <a:gradFill>
            <a:gsLst>
              <a:gs pos="0">
                <a:schemeClr val="accent2">
                  <a:alpha val="100000"/>
                </a:schemeClr>
              </a:gs>
              <a:gs pos="85000">
                <a:schemeClr val="accent2">
                  <a:lumMod val="75000"/>
                  <a:alpha val="10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chemeClr val="lt1"/>
              </a:solidFill>
              <a:cs typeface="+mn-ea"/>
              <a:sym typeface="+mn-lt"/>
            </a:endParaRPr>
          </a:p>
        </p:txBody>
      </p:sp>
      <p:sp>
        <p:nvSpPr>
          <p:cNvPr id="193" name="圆角矩形 192"/>
          <p:cNvSpPr/>
          <p:nvPr>
            <p:custDataLst>
              <p:tags r:id="rId28"/>
            </p:custDataLst>
          </p:nvPr>
        </p:nvSpPr>
        <p:spPr>
          <a:xfrm>
            <a:off x="1262265" y="1581695"/>
            <a:ext cx="3638945" cy="1199473"/>
          </a:xfrm>
          <a:prstGeom prst="roundRect">
            <a:avLst/>
          </a:prstGeom>
          <a:solidFill>
            <a:schemeClr val="accent2">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矩形 33"/>
          <p:cNvSpPr/>
          <p:nvPr>
            <p:custDataLst>
              <p:tags r:id="rId29"/>
            </p:custDataLst>
          </p:nvPr>
        </p:nvSpPr>
        <p:spPr>
          <a:xfrm>
            <a:off x="1340051" y="2035130"/>
            <a:ext cx="3413050" cy="664776"/>
          </a:xfrm>
          <a:prstGeom prst="rect">
            <a:avLst/>
          </a:prstGeom>
          <a:noFill/>
        </p:spPr>
        <p:txBody>
          <a:bodyPr wrap="square" lIns="0" tIns="0" rIns="0" bIns="0" rtlCol="0" anchor="t" anchorCtr="0">
            <a:noAutofit/>
          </a:bodyPr>
          <a:lstStyle/>
          <a:p>
            <a:pPr indent="0" algn="r" fontAlgn="auto">
              <a:lnSpc>
                <a:spcPct val="110000"/>
              </a:lnSpc>
              <a:spcBef>
                <a:spcPct val="0"/>
              </a:spcBef>
              <a:spcAft>
                <a:spcPct val="0"/>
              </a:spcAft>
            </a:pPr>
            <a:r>
              <a:rPr lang="zh-CN" altLang="en-US" sz="1400" dirty="0">
                <a:solidFill>
                  <a:schemeClr val="tx1">
                    <a:lumMod val="65000"/>
                    <a:lumOff val="35000"/>
                  </a:schemeClr>
                </a:solidFill>
                <a:latin typeface="+mn-ea"/>
                <a:cs typeface="+mn-ea"/>
              </a:rPr>
              <a:t>（</a:t>
            </a:r>
            <a:r>
              <a:rPr lang="en-US" altLang="zh-CN" sz="1400" dirty="0">
                <a:solidFill>
                  <a:schemeClr val="tx1">
                    <a:lumMod val="65000"/>
                    <a:lumOff val="35000"/>
                  </a:schemeClr>
                </a:solidFill>
                <a:latin typeface="+mn-ea"/>
                <a:cs typeface="+mn-ea"/>
              </a:rPr>
              <a:t>1</a:t>
            </a:r>
            <a:r>
              <a:rPr lang="zh-CN" altLang="en-US" sz="1400" dirty="0">
                <a:solidFill>
                  <a:schemeClr val="tx1">
                    <a:lumMod val="65000"/>
                    <a:lumOff val="35000"/>
                  </a:schemeClr>
                </a:solidFill>
                <a:latin typeface="+mn-ea"/>
                <a:cs typeface="+mn-ea"/>
              </a:rPr>
              <a:t>）准确性审核</a:t>
            </a:r>
            <a:endParaRPr lang="zh-CN" altLang="en-US" sz="1400" dirty="0">
              <a:solidFill>
                <a:schemeClr val="tx1">
                  <a:lumMod val="65000"/>
                  <a:lumOff val="35000"/>
                </a:schemeClr>
              </a:solidFill>
              <a:latin typeface="+mn-ea"/>
              <a:cs typeface="+mn-ea"/>
            </a:endParaRPr>
          </a:p>
          <a:p>
            <a:pPr indent="0" algn="r" fontAlgn="auto">
              <a:lnSpc>
                <a:spcPct val="110000"/>
              </a:lnSpc>
              <a:spcBef>
                <a:spcPct val="0"/>
              </a:spcBef>
              <a:spcAft>
                <a:spcPct val="0"/>
              </a:spcAft>
            </a:pPr>
            <a:r>
              <a:rPr lang="zh-CN" altLang="en-US" sz="1400" dirty="0">
                <a:solidFill>
                  <a:schemeClr val="tx1">
                    <a:lumMod val="65000"/>
                    <a:lumOff val="35000"/>
                  </a:schemeClr>
                </a:solidFill>
                <a:latin typeface="+mn-ea"/>
                <a:cs typeface="+mn-ea"/>
              </a:rPr>
              <a:t>（</a:t>
            </a:r>
            <a:r>
              <a:rPr lang="en-US" altLang="zh-CN" sz="1400" dirty="0">
                <a:solidFill>
                  <a:schemeClr val="tx1">
                    <a:lumMod val="65000"/>
                    <a:lumOff val="35000"/>
                  </a:schemeClr>
                </a:solidFill>
                <a:latin typeface="+mn-ea"/>
                <a:cs typeface="+mn-ea"/>
              </a:rPr>
              <a:t>2</a:t>
            </a:r>
            <a:r>
              <a:rPr lang="zh-CN" altLang="en-US" sz="1400" dirty="0">
                <a:solidFill>
                  <a:schemeClr val="tx1">
                    <a:lumMod val="65000"/>
                    <a:lumOff val="35000"/>
                  </a:schemeClr>
                </a:solidFill>
                <a:latin typeface="+mn-ea"/>
                <a:cs typeface="+mn-ea"/>
              </a:rPr>
              <a:t>）完整性审核</a:t>
            </a:r>
            <a:endParaRPr lang="zh-CN" altLang="en-US" sz="1400" dirty="0">
              <a:solidFill>
                <a:schemeClr val="tx1">
                  <a:lumMod val="65000"/>
                  <a:lumOff val="35000"/>
                </a:schemeClr>
              </a:solidFill>
              <a:latin typeface="+mn-ea"/>
              <a:cs typeface="+mn-ea"/>
            </a:endParaRPr>
          </a:p>
          <a:p>
            <a:pPr indent="0" algn="r" fontAlgn="auto">
              <a:lnSpc>
                <a:spcPct val="110000"/>
              </a:lnSpc>
              <a:spcBef>
                <a:spcPct val="0"/>
              </a:spcBef>
              <a:spcAft>
                <a:spcPct val="0"/>
              </a:spcAft>
            </a:pPr>
            <a:r>
              <a:rPr lang="zh-CN" altLang="en-US" sz="1400" dirty="0">
                <a:solidFill>
                  <a:schemeClr val="tx1">
                    <a:lumMod val="65000"/>
                    <a:lumOff val="35000"/>
                  </a:schemeClr>
                </a:solidFill>
                <a:latin typeface="+mn-ea"/>
                <a:cs typeface="+mn-ea"/>
              </a:rPr>
              <a:t>（</a:t>
            </a:r>
            <a:r>
              <a:rPr lang="en-US" altLang="zh-CN" sz="1400" dirty="0">
                <a:solidFill>
                  <a:schemeClr val="tx1">
                    <a:lumMod val="65000"/>
                    <a:lumOff val="35000"/>
                  </a:schemeClr>
                </a:solidFill>
                <a:latin typeface="+mn-ea"/>
                <a:cs typeface="+mn-ea"/>
              </a:rPr>
              <a:t>3</a:t>
            </a:r>
            <a:r>
              <a:rPr lang="zh-CN" altLang="en-US" sz="1400" dirty="0">
                <a:solidFill>
                  <a:schemeClr val="tx1">
                    <a:lumMod val="65000"/>
                    <a:lumOff val="35000"/>
                  </a:schemeClr>
                </a:solidFill>
                <a:latin typeface="+mn-ea"/>
                <a:cs typeface="+mn-ea"/>
              </a:rPr>
              <a:t>）及时性审核</a:t>
            </a:r>
            <a:endParaRPr lang="zh-CN" altLang="en-US" sz="1400" dirty="0">
              <a:solidFill>
                <a:schemeClr val="tx1">
                  <a:lumMod val="65000"/>
                  <a:lumOff val="35000"/>
                </a:schemeClr>
              </a:solidFill>
              <a:latin typeface="+mn-ea"/>
              <a:cs typeface="+mn-ea"/>
            </a:endParaRPr>
          </a:p>
        </p:txBody>
      </p:sp>
      <p:sp>
        <p:nvSpPr>
          <p:cNvPr id="40" name="矩形 39"/>
          <p:cNvSpPr/>
          <p:nvPr>
            <p:custDataLst>
              <p:tags r:id="rId30"/>
            </p:custDataLst>
          </p:nvPr>
        </p:nvSpPr>
        <p:spPr>
          <a:xfrm>
            <a:off x="1321636" y="1499780"/>
            <a:ext cx="3413050" cy="481750"/>
          </a:xfrm>
          <a:prstGeom prst="rect">
            <a:avLst/>
          </a:prstGeom>
          <a:noFill/>
        </p:spPr>
        <p:txBody>
          <a:bodyPr wrap="square" lIns="0" tIns="0" rIns="0" bIns="0" rtlCol="0" anchor="b" anchorCtr="0">
            <a:noAutofit/>
          </a:bodyPr>
          <a:lstStyle/>
          <a:p>
            <a:pPr algn="r">
              <a:spcBef>
                <a:spcPct val="0"/>
              </a:spcBef>
              <a:spcAft>
                <a:spcPct val="0"/>
              </a:spcAft>
            </a:pPr>
            <a:r>
              <a:rPr lang="en-US" altLang="zh-CN" b="1">
                <a:solidFill>
                  <a:schemeClr val="accent2"/>
                </a:solidFill>
                <a:latin typeface="+mn-ea"/>
                <a:cs typeface="+mn-ea"/>
              </a:rPr>
              <a:t>2.</a:t>
            </a:r>
            <a:r>
              <a:rPr lang="zh-CN" altLang="en-US" b="1">
                <a:solidFill>
                  <a:schemeClr val="accent2"/>
                </a:solidFill>
                <a:latin typeface="+mn-ea"/>
                <a:cs typeface="+mn-ea"/>
              </a:rPr>
              <a:t>对调查资料的审核</a:t>
            </a:r>
            <a:endParaRPr lang="zh-CN" altLang="en-US" b="1">
              <a:solidFill>
                <a:schemeClr val="accent2"/>
              </a:solidFill>
              <a:latin typeface="+mn-ea"/>
              <a:cs typeface="+mn-ea"/>
            </a:endParaRPr>
          </a:p>
        </p:txBody>
      </p:sp>
      <p:sp>
        <p:nvSpPr>
          <p:cNvPr id="41" name="文本框 40"/>
          <p:cNvSpPr txBox="1"/>
          <p:nvPr/>
        </p:nvSpPr>
        <p:spPr>
          <a:xfrm>
            <a:off x="695960" y="450215"/>
            <a:ext cx="5519420" cy="914400"/>
          </a:xfrm>
          <a:prstGeom prst="rect">
            <a:avLst/>
          </a:prstGeom>
          <a:noFill/>
        </p:spPr>
        <p:txBody>
          <a:bodyPr wrap="square" rtlCol="0">
            <a:noAutofit/>
          </a:bodyPr>
          <a:lstStyle/>
          <a:p>
            <a:pPr algn="l">
              <a:lnSpc>
                <a:spcPct val="140000"/>
              </a:lnSpc>
            </a:pPr>
            <a:r>
              <a:rPr lang="en-US" altLang="zh-CN" sz="2800" b="1" kern="100" dirty="0">
                <a:solidFill>
                  <a:schemeClr val="accent2">
                    <a:lumMod val="75000"/>
                  </a:schemeClr>
                </a:solidFill>
                <a:effectLst/>
                <a:latin typeface="+mn-ea"/>
                <a:cs typeface="江城圆体 400W" panose="020B0500000000000000" pitchFamily="34" charset="-122"/>
                <a:sym typeface="+mn-ea"/>
              </a:rPr>
              <a:t>(</a:t>
            </a:r>
            <a:r>
              <a:rPr lang="zh-CN" altLang="en-US" sz="2800" b="1" kern="100" dirty="0">
                <a:solidFill>
                  <a:schemeClr val="accent2">
                    <a:lumMod val="75000"/>
                  </a:schemeClr>
                </a:solidFill>
                <a:effectLst/>
                <a:latin typeface="+mn-ea"/>
                <a:cs typeface="江城圆体 400W" panose="020B0500000000000000" pitchFamily="34" charset="-122"/>
                <a:sym typeface="+mn-ea"/>
              </a:rPr>
              <a:t>二</a:t>
            </a:r>
            <a:r>
              <a:rPr lang="en-US" altLang="zh-CN" sz="2800" b="1" kern="100" dirty="0">
                <a:solidFill>
                  <a:schemeClr val="accent2">
                    <a:lumMod val="75000"/>
                  </a:schemeClr>
                </a:solidFill>
                <a:effectLst/>
                <a:latin typeface="+mn-ea"/>
                <a:cs typeface="江城圆体 400W" panose="020B0500000000000000" pitchFamily="34" charset="-122"/>
                <a:sym typeface="+mn-ea"/>
              </a:rPr>
              <a:t>)</a:t>
            </a:r>
            <a:r>
              <a:rPr lang="zh-CN" altLang="en-US" sz="2800" b="1" kern="100" dirty="0">
                <a:solidFill>
                  <a:schemeClr val="accent2">
                    <a:lumMod val="75000"/>
                  </a:schemeClr>
                </a:solidFill>
                <a:effectLst/>
                <a:latin typeface="+mn-ea"/>
                <a:cs typeface="江城圆体 400W" panose="020B0500000000000000" pitchFamily="34" charset="-122"/>
              </a:rPr>
              <a:t>统计整理的步骤</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52" name="圆角矩形 51"/>
          <p:cNvSpPr/>
          <p:nvPr>
            <p:custDataLst>
              <p:tags r:id="rId31"/>
            </p:custDataLst>
          </p:nvPr>
        </p:nvSpPr>
        <p:spPr>
          <a:xfrm>
            <a:off x="7031990" y="5362575"/>
            <a:ext cx="3622040" cy="1165225"/>
          </a:xfrm>
          <a:prstGeom prst="round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ustDataLst>
      <p:tags r:id="rId3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4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4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4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nimBg="1"/>
      <p:bldP spid="3" grpId="0"/>
      <p:bldP spid="2" grpId="0"/>
      <p:bldP spid="142" grpId="0" bldLvl="0" animBg="1"/>
      <p:bldP spid="143" grpId="0" bldLvl="0" animBg="1"/>
      <p:bldP spid="33" grpId="0" bldLvl="0" animBg="1"/>
      <p:bldP spid="4" grpId="0"/>
      <p:bldP spid="13" grpId="0"/>
      <p:bldP spid="144" grpId="0" bldLvl="0" animBg="1"/>
      <p:bldP spid="145" grpId="0" bldLvl="0" animBg="1"/>
      <p:bldP spid="15" grpId="0" bldLvl="0" animBg="1"/>
      <p:bldP spid="17" grpId="0"/>
      <p:bldP spid="16" grpId="0"/>
      <p:bldP spid="146" grpId="0" bldLvl="0" animBg="1"/>
      <p:bldP spid="147" grpId="0" bldLvl="0" animBg="1"/>
      <p:bldP spid="22" grpId="0" bldLvl="0" animBg="1"/>
      <p:bldP spid="23" grpId="0"/>
      <p:bldP spid="24" grpId="0"/>
      <p:bldP spid="25" grpId="0" bldLvl="0" animBg="1"/>
      <p:bldP spid="26" grpId="0" bldLvl="0" animBg="1"/>
      <p:bldP spid="28" grpId="0" bldLvl="0" animBg="1"/>
      <p:bldP spid="29" grpId="0"/>
      <p:bldP spid="30" grpId="0"/>
      <p:bldP spid="31" grpId="0" bldLvl="0" animBg="1"/>
      <p:bldP spid="32" grpId="0" bldLvl="0" animBg="1"/>
      <p:bldP spid="148" grpId="0" bldLvl="0" animBg="1"/>
      <p:bldP spid="149" grpId="0" bldLvl="0" animBg="1"/>
      <p:bldP spid="193" grpId="0" bldLvl="0" animBg="1"/>
      <p:bldP spid="34" grpId="0"/>
      <p:bldP spid="40" grpId="0"/>
      <p:bldP spid="52"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custDataLst>
              <p:tags r:id="rId1"/>
            </p:custDataLst>
          </p:nvPr>
        </p:nvSpPr>
        <p:spPr>
          <a:xfrm>
            <a:off x="2524443" y="5096511"/>
            <a:ext cx="7142480" cy="1167130"/>
          </a:xfrm>
          <a:prstGeom prst="ellipse">
            <a:avLst/>
          </a:prstGeom>
          <a:gradFill>
            <a:gsLst>
              <a:gs pos="0">
                <a:schemeClr val="accent1">
                  <a:alpha val="0"/>
                </a:schemeClr>
              </a:gs>
              <a:gs pos="100000">
                <a:schemeClr val="accent1">
                  <a:alpha val="40000"/>
                </a:schemeClr>
              </a:gs>
            </a:gsLst>
            <a:lin ang="5400000" scaled="0"/>
          </a:gradFill>
          <a:ln w="41275">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28" name="标题"/>
          <p:cNvSpPr txBox="1"/>
          <p:nvPr>
            <p:custDataLst>
              <p:tags r:id="rId2"/>
            </p:custDataLst>
          </p:nvPr>
        </p:nvSpPr>
        <p:spPr>
          <a:xfrm>
            <a:off x="3147378" y="5141596"/>
            <a:ext cx="5897245" cy="803910"/>
          </a:xfrm>
          <a:prstGeom prst="rect">
            <a:avLst/>
          </a:prstGeom>
          <a:noFill/>
          <a:effectLst/>
        </p:spPr>
        <p:txBody>
          <a:bodyPr wrap="square" lIns="0" tIns="0" rIns="0" bIns="0" rtlCol="0" anchor="ctr">
            <a:noAutofit/>
          </a:bodyPr>
          <a:lstStyle/>
          <a:p>
            <a:pPr lvl="0" algn="ctr">
              <a:buClrTx/>
              <a:buSzTx/>
              <a:buFontTx/>
            </a:pPr>
            <a:r>
              <a:rPr lang="zh-CN" altLang="en-US" sz="2400" b="1" spc="300" dirty="0">
                <a:ln w="0">
                  <a:noFill/>
                </a:ln>
                <a:solidFill>
                  <a:schemeClr val="accent1"/>
                </a:solidFill>
                <a:uFillTx/>
                <a:latin typeface="Arial" panose="020B0604020202020204" pitchFamily="34" charset="0"/>
                <a:cs typeface="+mn-ea"/>
                <a:sym typeface="+mn-ea"/>
              </a:rPr>
              <a:t>四、大数据对统计整理的影响</a:t>
            </a:r>
            <a:endParaRPr lang="zh-CN" altLang="en-US" sz="2400" b="1" spc="300" dirty="0">
              <a:ln w="0">
                <a:noFill/>
              </a:ln>
              <a:solidFill>
                <a:schemeClr val="accent1"/>
              </a:solidFill>
              <a:uFillTx/>
              <a:latin typeface="Arial" panose="020B0604020202020204" pitchFamily="34" charset="0"/>
              <a:cs typeface="+mn-ea"/>
              <a:sym typeface="+mn-ea"/>
            </a:endParaRPr>
          </a:p>
        </p:txBody>
      </p:sp>
      <p:sp>
        <p:nvSpPr>
          <p:cNvPr id="7" name="椭圆 6"/>
          <p:cNvSpPr/>
          <p:nvPr>
            <p:custDataLst>
              <p:tags r:id="rId3"/>
            </p:custDataLst>
          </p:nvPr>
        </p:nvSpPr>
        <p:spPr>
          <a:xfrm>
            <a:off x="1798003" y="5097781"/>
            <a:ext cx="8595360" cy="1358900"/>
          </a:xfrm>
          <a:prstGeom prst="ellipse">
            <a:avLst/>
          </a:prstGeom>
          <a:noFill/>
          <a:ln>
            <a:gradFill>
              <a:gsLst>
                <a:gs pos="0">
                  <a:schemeClr val="accent1">
                    <a:alpha val="0"/>
                  </a:schemeClr>
                </a:gs>
                <a:gs pos="100000">
                  <a:schemeClr val="accent1">
                    <a:alpha val="55000"/>
                  </a:schemeClr>
                </a:gs>
              </a:gsLst>
              <a:lin ang="540000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21" name="任意多边形: 形状 20"/>
          <p:cNvSpPr/>
          <p:nvPr>
            <p:custDataLst>
              <p:tags r:id="rId4"/>
            </p:custDataLst>
          </p:nvPr>
        </p:nvSpPr>
        <p:spPr>
          <a:xfrm>
            <a:off x="1909763" y="5981066"/>
            <a:ext cx="1346200" cy="490855"/>
          </a:xfrm>
          <a:custGeom>
            <a:avLst/>
            <a:gdLst>
              <a:gd name="connsiteX0" fmla="*/ 2116 w 2120"/>
              <a:gd name="connsiteY0" fmla="*/ 557 h 773"/>
              <a:gd name="connsiteX1" fmla="*/ 2120 w 2120"/>
              <a:gd name="connsiteY1" fmla="*/ 773 h 773"/>
              <a:gd name="connsiteX2" fmla="*/ 0 w 2120"/>
              <a:gd name="connsiteY2" fmla="*/ 201 h 773"/>
              <a:gd name="connsiteX3" fmla="*/ 15 w 2120"/>
              <a:gd name="connsiteY3" fmla="*/ 0 h 773"/>
              <a:gd name="connsiteX4" fmla="*/ 2116 w 2120"/>
              <a:gd name="connsiteY4" fmla="*/ 557 h 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0" h="773">
                <a:moveTo>
                  <a:pt x="2116" y="557"/>
                </a:moveTo>
                <a:lnTo>
                  <a:pt x="2120" y="773"/>
                </a:lnTo>
                <a:cubicBezTo>
                  <a:pt x="2120" y="773"/>
                  <a:pt x="252" y="516"/>
                  <a:pt x="0" y="201"/>
                </a:cubicBezTo>
                <a:lnTo>
                  <a:pt x="15" y="0"/>
                </a:lnTo>
                <a:cubicBezTo>
                  <a:pt x="15" y="0"/>
                  <a:pt x="159" y="270"/>
                  <a:pt x="2116" y="557"/>
                </a:cubicBezTo>
                <a:close/>
              </a:path>
            </a:pathLst>
          </a:custGeom>
          <a:gradFill>
            <a:gsLst>
              <a:gs pos="12000">
                <a:schemeClr val="accent1">
                  <a:alpha val="0"/>
                </a:schemeClr>
              </a:gs>
              <a:gs pos="100000">
                <a:schemeClr val="accent1">
                  <a:alpha val="49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22" name="任意多边形: 形状 21"/>
          <p:cNvSpPr/>
          <p:nvPr>
            <p:custDataLst>
              <p:tags r:id="rId5"/>
            </p:custDataLst>
          </p:nvPr>
        </p:nvSpPr>
        <p:spPr>
          <a:xfrm>
            <a:off x="8323898" y="5945506"/>
            <a:ext cx="2500630" cy="609600"/>
          </a:xfrm>
          <a:custGeom>
            <a:avLst/>
            <a:gdLst>
              <a:gd name="connsiteX0" fmla="*/ 3740 w 3740"/>
              <a:gd name="connsiteY0" fmla="*/ 0 h 960"/>
              <a:gd name="connsiteX1" fmla="*/ 3740 w 3740"/>
              <a:gd name="connsiteY1" fmla="*/ 234 h 960"/>
              <a:gd name="connsiteX2" fmla="*/ 11 w 3740"/>
              <a:gd name="connsiteY2" fmla="*/ 960 h 960"/>
              <a:gd name="connsiteX3" fmla="*/ 0 w 3740"/>
              <a:gd name="connsiteY3" fmla="*/ 758 h 960"/>
              <a:gd name="connsiteX4" fmla="*/ 3740 w 3740"/>
              <a:gd name="connsiteY4" fmla="*/ 0 h 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 h="960">
                <a:moveTo>
                  <a:pt x="3740" y="0"/>
                </a:moveTo>
                <a:lnTo>
                  <a:pt x="3740" y="234"/>
                </a:lnTo>
                <a:cubicBezTo>
                  <a:pt x="3740" y="234"/>
                  <a:pt x="2879" y="744"/>
                  <a:pt x="11" y="960"/>
                </a:cubicBezTo>
                <a:lnTo>
                  <a:pt x="0" y="758"/>
                </a:lnTo>
                <a:cubicBezTo>
                  <a:pt x="0" y="758"/>
                  <a:pt x="2513" y="657"/>
                  <a:pt x="3740" y="0"/>
                </a:cubicBezTo>
                <a:close/>
              </a:path>
            </a:pathLst>
          </a:custGeom>
          <a:gradFill>
            <a:gsLst>
              <a:gs pos="12000">
                <a:schemeClr val="accent1">
                  <a:lumMod val="60000"/>
                  <a:lumOff val="40000"/>
                  <a:alpha val="0"/>
                </a:schemeClr>
              </a:gs>
              <a:gs pos="100000">
                <a:schemeClr val="accent1">
                  <a:alpha val="49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tx1"/>
                </a:solidFill>
              </a:rPr>
              <a:t>   </a:t>
            </a:r>
            <a:endParaRPr lang="en-US" altLang="zh-CN">
              <a:solidFill>
                <a:schemeClr val="tx1"/>
              </a:solidFill>
            </a:endParaRPr>
          </a:p>
        </p:txBody>
      </p:sp>
      <p:sp>
        <p:nvSpPr>
          <p:cNvPr id="18" name="椭圆 17"/>
          <p:cNvSpPr/>
          <p:nvPr>
            <p:custDataLst>
              <p:tags r:id="rId6"/>
            </p:custDataLst>
          </p:nvPr>
        </p:nvSpPr>
        <p:spPr>
          <a:xfrm>
            <a:off x="1144588" y="5096511"/>
            <a:ext cx="9902190" cy="1548130"/>
          </a:xfrm>
          <a:prstGeom prst="ellipse">
            <a:avLst/>
          </a:prstGeom>
          <a:noFill/>
          <a:ln>
            <a:gradFill>
              <a:gsLst>
                <a:gs pos="66000">
                  <a:srgbClr val="376FFF">
                    <a:alpha val="0"/>
                  </a:srgbClr>
                </a:gs>
                <a:gs pos="14000">
                  <a:schemeClr val="accent1">
                    <a:alpha val="0"/>
                  </a:schemeClr>
                </a:gs>
                <a:gs pos="0">
                  <a:srgbClr val="376FFF">
                    <a:alpha val="16000"/>
                  </a:srgbClr>
                </a:gs>
                <a:gs pos="100000">
                  <a:schemeClr val="accent1">
                    <a:alpha val="20000"/>
                  </a:schemeClr>
                </a:gs>
              </a:gsLst>
              <a:lin ang="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57" name="任意多边形: 形状 56"/>
          <p:cNvSpPr/>
          <p:nvPr>
            <p:custDataLst>
              <p:tags r:id="rId7"/>
            </p:custDataLst>
          </p:nvPr>
        </p:nvSpPr>
        <p:spPr>
          <a:xfrm>
            <a:off x="152718" y="1797685"/>
            <a:ext cx="3038475" cy="3491865"/>
          </a:xfrm>
          <a:custGeom>
            <a:avLst/>
            <a:gdLst>
              <a:gd name="connsiteX0" fmla="*/ 727574 w 727710"/>
              <a:gd name="connsiteY0" fmla="*/ 95423 h 836200"/>
              <a:gd name="connsiteX1" fmla="*/ 727574 w 727710"/>
              <a:gd name="connsiteY1" fmla="*/ 740361 h 836200"/>
              <a:gd name="connsiteX2" fmla="*/ 713667 w 727710"/>
              <a:gd name="connsiteY2" fmla="*/ 755029 h 836200"/>
              <a:gd name="connsiteX3" fmla="*/ 17295 w 727710"/>
              <a:gd name="connsiteY3" fmla="*/ 835706 h 836200"/>
              <a:gd name="connsiteX4" fmla="*/ 150 w 727710"/>
              <a:gd name="connsiteY4" fmla="*/ 824276 h 836200"/>
              <a:gd name="connsiteX5" fmla="*/ -136 w 727710"/>
              <a:gd name="connsiteY5" fmla="*/ 821323 h 836200"/>
              <a:gd name="connsiteX6" fmla="*/ -136 w 727710"/>
              <a:gd name="connsiteY6" fmla="*/ 14460 h 836200"/>
              <a:gd name="connsiteX7" fmla="*/ 14342 w 727710"/>
              <a:gd name="connsiteY7" fmla="*/ -208 h 836200"/>
              <a:gd name="connsiteX8" fmla="*/ 17295 w 727710"/>
              <a:gd name="connsiteY8" fmla="*/ 77 h 836200"/>
              <a:gd name="connsiteX9" fmla="*/ 713667 w 727710"/>
              <a:gd name="connsiteY9" fmla="*/ 80754 h 836200"/>
              <a:gd name="connsiteX10" fmla="*/ 727574 w 727710"/>
              <a:gd name="connsiteY10" fmla="*/ 95423 h 83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7710" h="836200">
                <a:moveTo>
                  <a:pt x="727574" y="95423"/>
                </a:moveTo>
                <a:lnTo>
                  <a:pt x="727574" y="740361"/>
                </a:lnTo>
                <a:cubicBezTo>
                  <a:pt x="727536" y="748152"/>
                  <a:pt x="721449" y="754572"/>
                  <a:pt x="713667" y="755029"/>
                </a:cubicBezTo>
                <a:cubicBezTo>
                  <a:pt x="444396" y="771603"/>
                  <a:pt x="205890" y="799511"/>
                  <a:pt x="17295" y="835706"/>
                </a:cubicBezTo>
                <a:cubicBezTo>
                  <a:pt x="9398" y="837287"/>
                  <a:pt x="1721" y="832162"/>
                  <a:pt x="150" y="824276"/>
                </a:cubicBezTo>
                <a:cubicBezTo>
                  <a:pt x="-50" y="823304"/>
                  <a:pt x="-146" y="822314"/>
                  <a:pt x="-136" y="821323"/>
                </a:cubicBezTo>
                <a:lnTo>
                  <a:pt x="-136" y="14460"/>
                </a:lnTo>
                <a:cubicBezTo>
                  <a:pt x="-184" y="6412"/>
                  <a:pt x="6293" y="-151"/>
                  <a:pt x="14342" y="-208"/>
                </a:cubicBezTo>
                <a:cubicBezTo>
                  <a:pt x="15332" y="-208"/>
                  <a:pt x="16323" y="-113"/>
                  <a:pt x="17295" y="77"/>
                </a:cubicBezTo>
                <a:cubicBezTo>
                  <a:pt x="205890" y="36273"/>
                  <a:pt x="444396" y="64181"/>
                  <a:pt x="713667" y="80754"/>
                </a:cubicBezTo>
                <a:cubicBezTo>
                  <a:pt x="721449" y="81211"/>
                  <a:pt x="727536" y="87631"/>
                  <a:pt x="727574" y="95423"/>
                </a:cubicBezTo>
                <a:close/>
              </a:path>
            </a:pathLst>
          </a:custGeom>
          <a:gradFill>
            <a:gsLst>
              <a:gs pos="0">
                <a:schemeClr val="accent1">
                  <a:alpha val="3000"/>
                </a:schemeClr>
              </a:gs>
              <a:gs pos="100000">
                <a:schemeClr val="accent1">
                  <a:alpha val="30000"/>
                </a:schemeClr>
              </a:gs>
            </a:gsLst>
            <a:lin ang="5400000" scaled="0"/>
          </a:gradFill>
          <a:ln w="9525" cap="flat">
            <a:gradFill>
              <a:gsLst>
                <a:gs pos="100000">
                  <a:schemeClr val="accent1">
                    <a:alpha val="0"/>
                  </a:schemeClr>
                </a:gs>
                <a:gs pos="0">
                  <a:schemeClr val="accent1">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58" name="任意多边形: 形状 57"/>
          <p:cNvSpPr/>
          <p:nvPr>
            <p:custDataLst>
              <p:tags r:id="rId8"/>
            </p:custDataLst>
          </p:nvPr>
        </p:nvSpPr>
        <p:spPr>
          <a:xfrm>
            <a:off x="3376295" y="2176780"/>
            <a:ext cx="2720340" cy="2725420"/>
          </a:xfrm>
          <a:custGeom>
            <a:avLst/>
            <a:gdLst>
              <a:gd name="connsiteX0" fmla="*/ 727478 w 727614"/>
              <a:gd name="connsiteY0" fmla="*/ 14472 h 653056"/>
              <a:gd name="connsiteX1" fmla="*/ 727478 w 727614"/>
              <a:gd name="connsiteY1" fmla="*/ 638168 h 653056"/>
              <a:gd name="connsiteX2" fmla="*/ 712819 w 727614"/>
              <a:gd name="connsiteY2" fmla="*/ 652847 h 653056"/>
              <a:gd name="connsiteX3" fmla="*/ 712238 w 727614"/>
              <a:gd name="connsiteY3" fmla="*/ 652837 h 653056"/>
              <a:gd name="connsiteX4" fmla="*/ 363623 w 727614"/>
              <a:gd name="connsiteY4" fmla="*/ 646550 h 653056"/>
              <a:gd name="connsiteX5" fmla="*/ 15103 w 727614"/>
              <a:gd name="connsiteY5" fmla="*/ 652837 h 653056"/>
              <a:gd name="connsiteX6" fmla="*/ -127 w 727614"/>
              <a:gd name="connsiteY6" fmla="*/ 638749 h 653056"/>
              <a:gd name="connsiteX7" fmla="*/ -137 w 727614"/>
              <a:gd name="connsiteY7" fmla="*/ 638168 h 653056"/>
              <a:gd name="connsiteX8" fmla="*/ -137 w 727614"/>
              <a:gd name="connsiteY8" fmla="*/ 14472 h 653056"/>
              <a:gd name="connsiteX9" fmla="*/ 14522 w 727614"/>
              <a:gd name="connsiteY9" fmla="*/ -206 h 653056"/>
              <a:gd name="connsiteX10" fmla="*/ 15103 w 727614"/>
              <a:gd name="connsiteY10" fmla="*/ -197 h 653056"/>
              <a:gd name="connsiteX11" fmla="*/ 363623 w 727614"/>
              <a:gd name="connsiteY11" fmla="*/ 6090 h 653056"/>
              <a:gd name="connsiteX12" fmla="*/ 712238 w 727614"/>
              <a:gd name="connsiteY12" fmla="*/ -197 h 653056"/>
              <a:gd name="connsiteX13" fmla="*/ 727468 w 727614"/>
              <a:gd name="connsiteY13" fmla="*/ 13891 h 653056"/>
              <a:gd name="connsiteX14" fmla="*/ 727478 w 727614"/>
              <a:gd name="connsiteY14" fmla="*/ 14472 h 65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27614" h="653056">
                <a:moveTo>
                  <a:pt x="727478" y="14472"/>
                </a:moveTo>
                <a:lnTo>
                  <a:pt x="727478" y="638168"/>
                </a:lnTo>
                <a:cubicBezTo>
                  <a:pt x="727488" y="646274"/>
                  <a:pt x="720925" y="652847"/>
                  <a:pt x="712819" y="652847"/>
                </a:cubicBezTo>
                <a:cubicBezTo>
                  <a:pt x="712628" y="652847"/>
                  <a:pt x="712428" y="652847"/>
                  <a:pt x="712238" y="652837"/>
                </a:cubicBezTo>
                <a:cubicBezTo>
                  <a:pt x="599748" y="648741"/>
                  <a:pt x="483067" y="646550"/>
                  <a:pt x="363623" y="646550"/>
                </a:cubicBezTo>
                <a:cubicBezTo>
                  <a:pt x="244179" y="646550"/>
                  <a:pt x="127498" y="648741"/>
                  <a:pt x="15103" y="652837"/>
                </a:cubicBezTo>
                <a:cubicBezTo>
                  <a:pt x="7007" y="653152"/>
                  <a:pt x="187" y="646846"/>
                  <a:pt x="-127" y="638749"/>
                </a:cubicBezTo>
                <a:cubicBezTo>
                  <a:pt x="-137" y="638559"/>
                  <a:pt x="-137" y="638359"/>
                  <a:pt x="-137" y="638168"/>
                </a:cubicBezTo>
                <a:lnTo>
                  <a:pt x="-137" y="14472"/>
                </a:lnTo>
                <a:cubicBezTo>
                  <a:pt x="-146" y="6366"/>
                  <a:pt x="6416" y="-206"/>
                  <a:pt x="14522" y="-206"/>
                </a:cubicBezTo>
                <a:cubicBezTo>
                  <a:pt x="14713" y="-206"/>
                  <a:pt x="14913" y="-206"/>
                  <a:pt x="15103" y="-197"/>
                </a:cubicBezTo>
                <a:cubicBezTo>
                  <a:pt x="127498" y="3899"/>
                  <a:pt x="243703" y="6090"/>
                  <a:pt x="363623" y="6090"/>
                </a:cubicBezTo>
                <a:cubicBezTo>
                  <a:pt x="483543" y="6090"/>
                  <a:pt x="599748" y="3899"/>
                  <a:pt x="712238" y="-197"/>
                </a:cubicBezTo>
                <a:cubicBezTo>
                  <a:pt x="720334" y="-511"/>
                  <a:pt x="727154" y="5794"/>
                  <a:pt x="727468" y="13891"/>
                </a:cubicBezTo>
                <a:cubicBezTo>
                  <a:pt x="727478" y="14081"/>
                  <a:pt x="727478" y="14281"/>
                  <a:pt x="727478" y="14472"/>
                </a:cubicBezTo>
                <a:close/>
              </a:path>
            </a:pathLst>
          </a:custGeom>
          <a:gradFill>
            <a:gsLst>
              <a:gs pos="0">
                <a:schemeClr val="accent2">
                  <a:alpha val="3000"/>
                </a:schemeClr>
              </a:gs>
              <a:gs pos="100000">
                <a:schemeClr val="accent2">
                  <a:alpha val="30000"/>
                </a:schemeClr>
              </a:gs>
            </a:gsLst>
            <a:lin ang="5400000" scaled="0"/>
          </a:gradFill>
          <a:ln w="9525" cap="flat">
            <a:gradFill>
              <a:gsLst>
                <a:gs pos="100000">
                  <a:schemeClr val="accent2">
                    <a:alpha val="0"/>
                  </a:schemeClr>
                </a:gs>
                <a:gs pos="0">
                  <a:schemeClr val="accent2">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59" name="任意多边形: 形状 58"/>
          <p:cNvSpPr/>
          <p:nvPr>
            <p:custDataLst>
              <p:tags r:id="rId9"/>
            </p:custDataLst>
          </p:nvPr>
        </p:nvSpPr>
        <p:spPr>
          <a:xfrm>
            <a:off x="8988743" y="1797685"/>
            <a:ext cx="3038475" cy="3489325"/>
          </a:xfrm>
          <a:custGeom>
            <a:avLst/>
            <a:gdLst>
              <a:gd name="connsiteX0" fmla="*/ 727478 w 727615"/>
              <a:gd name="connsiteY0" fmla="*/ 14461 h 835724"/>
              <a:gd name="connsiteX1" fmla="*/ 727478 w 727615"/>
              <a:gd name="connsiteY1" fmla="*/ 820848 h 835724"/>
              <a:gd name="connsiteX2" fmla="*/ 713000 w 727615"/>
              <a:gd name="connsiteY2" fmla="*/ 835516 h 835724"/>
              <a:gd name="connsiteX3" fmla="*/ 710047 w 727615"/>
              <a:gd name="connsiteY3" fmla="*/ 835230 h 835724"/>
              <a:gd name="connsiteX4" fmla="*/ 13770 w 727615"/>
              <a:gd name="connsiteY4" fmla="*/ 754553 h 835724"/>
              <a:gd name="connsiteX5" fmla="*/ -137 w 727615"/>
              <a:gd name="connsiteY5" fmla="*/ 739885 h 835724"/>
              <a:gd name="connsiteX6" fmla="*/ -137 w 727615"/>
              <a:gd name="connsiteY6" fmla="*/ 95423 h 835724"/>
              <a:gd name="connsiteX7" fmla="*/ 13770 w 727615"/>
              <a:gd name="connsiteY7" fmla="*/ 80755 h 835724"/>
              <a:gd name="connsiteX8" fmla="*/ 710047 w 727615"/>
              <a:gd name="connsiteY8" fmla="*/ 78 h 835724"/>
              <a:gd name="connsiteX9" fmla="*/ 727192 w 727615"/>
              <a:gd name="connsiteY9" fmla="*/ 11508 h 835724"/>
              <a:gd name="connsiteX10" fmla="*/ 727478 w 727615"/>
              <a:gd name="connsiteY10" fmla="*/ 14461 h 835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7615" h="835724">
                <a:moveTo>
                  <a:pt x="727478" y="14461"/>
                </a:moveTo>
                <a:lnTo>
                  <a:pt x="727478" y="820848"/>
                </a:lnTo>
                <a:cubicBezTo>
                  <a:pt x="727526" y="828896"/>
                  <a:pt x="721049" y="835459"/>
                  <a:pt x="713000" y="835516"/>
                </a:cubicBezTo>
                <a:cubicBezTo>
                  <a:pt x="712010" y="835516"/>
                  <a:pt x="711019" y="835421"/>
                  <a:pt x="710047" y="835230"/>
                </a:cubicBezTo>
                <a:cubicBezTo>
                  <a:pt x="521452" y="799035"/>
                  <a:pt x="283042" y="771127"/>
                  <a:pt x="13770" y="754553"/>
                </a:cubicBezTo>
                <a:cubicBezTo>
                  <a:pt x="5988" y="754096"/>
                  <a:pt x="-99" y="747676"/>
                  <a:pt x="-137" y="739885"/>
                </a:cubicBezTo>
                <a:lnTo>
                  <a:pt x="-137" y="95423"/>
                </a:lnTo>
                <a:cubicBezTo>
                  <a:pt x="-99" y="87632"/>
                  <a:pt x="5988" y="81212"/>
                  <a:pt x="13770" y="80755"/>
                </a:cubicBezTo>
                <a:cubicBezTo>
                  <a:pt x="283042" y="64181"/>
                  <a:pt x="521452" y="36273"/>
                  <a:pt x="710047" y="78"/>
                </a:cubicBezTo>
                <a:cubicBezTo>
                  <a:pt x="717943" y="-1503"/>
                  <a:pt x="725621" y="3621"/>
                  <a:pt x="727192" y="11508"/>
                </a:cubicBezTo>
                <a:cubicBezTo>
                  <a:pt x="727392" y="12480"/>
                  <a:pt x="727488" y="13470"/>
                  <a:pt x="727478" y="14461"/>
                </a:cubicBezTo>
                <a:close/>
              </a:path>
            </a:pathLst>
          </a:custGeom>
          <a:gradFill>
            <a:gsLst>
              <a:gs pos="0">
                <a:schemeClr val="accent1">
                  <a:alpha val="3000"/>
                </a:schemeClr>
              </a:gs>
              <a:gs pos="100000">
                <a:schemeClr val="accent1">
                  <a:alpha val="30000"/>
                </a:schemeClr>
              </a:gs>
            </a:gsLst>
            <a:lin ang="5400000" scaled="0"/>
          </a:gradFill>
          <a:ln w="9525" cap="flat">
            <a:gradFill>
              <a:gsLst>
                <a:gs pos="100000">
                  <a:schemeClr val="accent1">
                    <a:alpha val="0"/>
                  </a:schemeClr>
                </a:gs>
                <a:gs pos="0">
                  <a:schemeClr val="accent1">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26" name="任意多边形 25"/>
          <p:cNvSpPr/>
          <p:nvPr>
            <p:custDataLst>
              <p:tags r:id="rId10"/>
            </p:custDataLst>
          </p:nvPr>
        </p:nvSpPr>
        <p:spPr>
          <a:xfrm>
            <a:off x="992188" y="1702435"/>
            <a:ext cx="10305415" cy="380365"/>
          </a:xfrm>
          <a:custGeom>
            <a:avLst/>
            <a:gdLst>
              <a:gd name="connsiteX0" fmla="*/ 16009 w 16009"/>
              <a:gd name="connsiteY0" fmla="*/ 4 h 567"/>
              <a:gd name="connsiteX1" fmla="*/ 8012 w 16009"/>
              <a:gd name="connsiteY1" fmla="*/ 567 h 567"/>
              <a:gd name="connsiteX2" fmla="*/ 16 w 16009"/>
              <a:gd name="connsiteY2" fmla="*/ 4 h 567"/>
              <a:gd name="connsiteX3" fmla="*/ 0 w 16009"/>
              <a:gd name="connsiteY3" fmla="*/ 0 h 567"/>
            </a:gdLst>
            <a:ahLst/>
            <a:cxnLst>
              <a:cxn ang="0">
                <a:pos x="connsiteX0" y="connsiteY0"/>
              </a:cxn>
              <a:cxn ang="0">
                <a:pos x="connsiteX1" y="connsiteY1"/>
              </a:cxn>
              <a:cxn ang="0">
                <a:pos x="connsiteX2" y="connsiteY2"/>
              </a:cxn>
              <a:cxn ang="0">
                <a:pos x="connsiteX3" y="connsiteY3"/>
              </a:cxn>
            </a:cxnLst>
            <a:rect l="l" t="t" r="r" b="b"/>
            <a:pathLst>
              <a:path w="16009" h="567">
                <a:moveTo>
                  <a:pt x="16009" y="4"/>
                </a:moveTo>
                <a:cubicBezTo>
                  <a:pt x="14662" y="336"/>
                  <a:pt x="11588" y="567"/>
                  <a:pt x="8012" y="567"/>
                </a:cubicBezTo>
                <a:cubicBezTo>
                  <a:pt x="4436" y="567"/>
                  <a:pt x="1363" y="336"/>
                  <a:pt x="16" y="4"/>
                </a:cubicBezTo>
                <a:lnTo>
                  <a:pt x="0" y="0"/>
                </a:lnTo>
              </a:path>
            </a:pathLst>
          </a:custGeom>
          <a:noFill/>
          <a:ln w="12700">
            <a:gradFill>
              <a:gsLst>
                <a:gs pos="100000">
                  <a:schemeClr val="accent2">
                    <a:alpha val="0"/>
                  </a:schemeClr>
                </a:gs>
                <a:gs pos="0">
                  <a:schemeClr val="accent2">
                    <a:alpha val="15000"/>
                  </a:schemeClr>
                </a:gs>
              </a:gsLst>
              <a:path path="circle">
                <a:fillToRect l="50000" t="50000" r="50000" b="50000"/>
              </a:path>
              <a:tileRect/>
            </a:gradFill>
          </a:ln>
        </p:spPr>
        <p:style>
          <a:lnRef idx="2">
            <a:schemeClr val="accent1"/>
          </a:lnRef>
          <a:fillRef idx="0">
            <a:srgbClr val="FFFFFF"/>
          </a:fillRef>
          <a:effectRef idx="0">
            <a:srgbClr val="FFFFFF"/>
          </a:effectRef>
          <a:fontRef idx="minor">
            <a:schemeClr val="tx1"/>
          </a:fontRef>
        </p:style>
        <p:txBody>
          <a:bodyPr vertOverflow="overflow" horzOverflow="overflow" vert="horz" wrap="square"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buClrTx/>
              <a:buSzTx/>
              <a:buFontTx/>
            </a:pPr>
            <a:r>
              <a:rPr lang="en-US" altLang="zh-CN" sz="1000" dirty="0">
                <a:solidFill>
                  <a:schemeClr val="accent2"/>
                </a:solidFill>
                <a:cs typeface="微软雅黑" panose="020B0503020204020204" charset="-122"/>
                <a:sym typeface="+mn-ea"/>
              </a:rPr>
              <a:t> </a:t>
            </a:r>
            <a:endParaRPr lang="en-US" altLang="zh-CN" sz="1000" dirty="0">
              <a:solidFill>
                <a:schemeClr val="accent2"/>
              </a:solidFill>
              <a:cs typeface="微软雅黑" panose="020B0503020204020204" charset="-122"/>
              <a:sym typeface="+mn-ea"/>
            </a:endParaRPr>
          </a:p>
        </p:txBody>
      </p:sp>
      <p:sp>
        <p:nvSpPr>
          <p:cNvPr id="48" name="任意多边形: 形状 23"/>
          <p:cNvSpPr/>
          <p:nvPr>
            <p:custDataLst>
              <p:tags r:id="rId11"/>
            </p:custDataLst>
          </p:nvPr>
        </p:nvSpPr>
        <p:spPr>
          <a:xfrm>
            <a:off x="10651808" y="4893311"/>
            <a:ext cx="850265" cy="283210"/>
          </a:xfrm>
          <a:custGeom>
            <a:avLst/>
            <a:gdLst>
              <a:gd name="connsiteX0" fmla="*/ 277747 w 277844"/>
              <a:gd name="connsiteY0" fmla="*/ 39725 h 92868"/>
              <a:gd name="connsiteX1" fmla="*/ 277747 w 277844"/>
              <a:gd name="connsiteY1" fmla="*/ 92684 h 92868"/>
              <a:gd name="connsiteX2" fmla="*/ -97 w 277844"/>
              <a:gd name="connsiteY2" fmla="*/ 53727 h 92868"/>
              <a:gd name="connsiteX3" fmla="*/ -97 w 277844"/>
              <a:gd name="connsiteY3" fmla="*/ -184 h 92868"/>
            </a:gdLst>
            <a:ahLst/>
            <a:cxnLst>
              <a:cxn ang="0">
                <a:pos x="connsiteX0" y="connsiteY0"/>
              </a:cxn>
              <a:cxn ang="0">
                <a:pos x="connsiteX1" y="connsiteY1"/>
              </a:cxn>
              <a:cxn ang="0">
                <a:pos x="connsiteX2" y="connsiteY2"/>
              </a:cxn>
              <a:cxn ang="0">
                <a:pos x="connsiteX3" y="connsiteY3"/>
              </a:cxn>
            </a:cxnLst>
            <a:rect l="l" t="t" r="r" b="b"/>
            <a:pathLst>
              <a:path w="277844" h="92868">
                <a:moveTo>
                  <a:pt x="277747" y="39725"/>
                </a:moveTo>
                <a:lnTo>
                  <a:pt x="277747" y="92684"/>
                </a:lnTo>
                <a:cubicBezTo>
                  <a:pt x="277747" y="92684"/>
                  <a:pt x="50099" y="59252"/>
                  <a:pt x="-97" y="53727"/>
                </a:cubicBezTo>
                <a:lnTo>
                  <a:pt x="-97" y="-184"/>
                </a:lnTo>
                <a:close/>
              </a:path>
            </a:pathLst>
          </a:custGeom>
          <a:gradFill>
            <a:gsLst>
              <a:gs pos="12000">
                <a:schemeClr val="accent1">
                  <a:alpha val="0"/>
                </a:schemeClr>
              </a:gs>
              <a:gs pos="100000">
                <a:schemeClr val="accent1">
                  <a:alpha val="44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49" name="任意多边形: 形状 23"/>
          <p:cNvSpPr/>
          <p:nvPr>
            <p:custDataLst>
              <p:tags r:id="rId12"/>
            </p:custDataLst>
          </p:nvPr>
        </p:nvSpPr>
        <p:spPr>
          <a:xfrm flipH="1">
            <a:off x="689928" y="4908551"/>
            <a:ext cx="850265" cy="283210"/>
          </a:xfrm>
          <a:custGeom>
            <a:avLst/>
            <a:gdLst>
              <a:gd name="connsiteX0" fmla="*/ 277747 w 277844"/>
              <a:gd name="connsiteY0" fmla="*/ 39725 h 92868"/>
              <a:gd name="connsiteX1" fmla="*/ 277747 w 277844"/>
              <a:gd name="connsiteY1" fmla="*/ 92684 h 92868"/>
              <a:gd name="connsiteX2" fmla="*/ -97 w 277844"/>
              <a:gd name="connsiteY2" fmla="*/ 53727 h 92868"/>
              <a:gd name="connsiteX3" fmla="*/ -97 w 277844"/>
              <a:gd name="connsiteY3" fmla="*/ -184 h 92868"/>
            </a:gdLst>
            <a:ahLst/>
            <a:cxnLst>
              <a:cxn ang="0">
                <a:pos x="connsiteX0" y="connsiteY0"/>
              </a:cxn>
              <a:cxn ang="0">
                <a:pos x="connsiteX1" y="connsiteY1"/>
              </a:cxn>
              <a:cxn ang="0">
                <a:pos x="connsiteX2" y="connsiteY2"/>
              </a:cxn>
              <a:cxn ang="0">
                <a:pos x="connsiteX3" y="connsiteY3"/>
              </a:cxn>
            </a:cxnLst>
            <a:rect l="l" t="t" r="r" b="b"/>
            <a:pathLst>
              <a:path w="277844" h="92868">
                <a:moveTo>
                  <a:pt x="277747" y="39725"/>
                </a:moveTo>
                <a:lnTo>
                  <a:pt x="277747" y="92684"/>
                </a:lnTo>
                <a:cubicBezTo>
                  <a:pt x="277747" y="92684"/>
                  <a:pt x="50099" y="59252"/>
                  <a:pt x="-97" y="53727"/>
                </a:cubicBezTo>
                <a:lnTo>
                  <a:pt x="-97" y="-184"/>
                </a:lnTo>
                <a:close/>
              </a:path>
            </a:pathLst>
          </a:custGeom>
          <a:gradFill>
            <a:gsLst>
              <a:gs pos="12000">
                <a:schemeClr val="accent1">
                  <a:alpha val="0"/>
                </a:schemeClr>
              </a:gs>
              <a:gs pos="100000">
                <a:schemeClr val="accent1">
                  <a:alpha val="44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3" name="正文"/>
          <p:cNvSpPr txBox="1"/>
          <p:nvPr>
            <p:custDataLst>
              <p:tags r:id="rId13"/>
            </p:custDataLst>
          </p:nvPr>
        </p:nvSpPr>
        <p:spPr>
          <a:xfrm>
            <a:off x="351155" y="2966720"/>
            <a:ext cx="2751455" cy="1579245"/>
          </a:xfrm>
          <a:prstGeom prst="rect">
            <a:avLst/>
          </a:prstGeom>
          <a:noFill/>
        </p:spPr>
        <p:txBody>
          <a:bodyPr wrap="square" lIns="0" tIns="0" rIns="0" bIns="0" rtlCol="0" anchor="t" anchorCtr="0">
            <a:noAutofit/>
          </a:bodyPr>
          <a:lstStyle/>
          <a:p>
            <a:pPr indent="0" algn="l" fontAlgn="auto">
              <a:lnSpc>
                <a:spcPct val="150000"/>
              </a:lnSpc>
              <a:spcAft>
                <a:spcPts val="1000"/>
              </a:spcAft>
            </a:pPr>
            <a:r>
              <a:rPr lang="zh-CN" altLang="en-US" sz="1600" kern="0" dirty="0">
                <a:ln>
                  <a:noFill/>
                  <a:prstDash val="sysDot"/>
                </a:ln>
                <a:solidFill>
                  <a:schemeClr val="tx1">
                    <a:lumMod val="85000"/>
                    <a:lumOff val="15000"/>
                  </a:schemeClr>
                </a:solidFill>
                <a:latin typeface="+mn-ea"/>
                <a:sym typeface="+mn-ea"/>
              </a:rPr>
              <a:t>首先，大数据提供了丰富的数据源，使得统计整理能够覆盖更广泛的领域和更细致的层面；</a:t>
            </a:r>
            <a:endParaRPr lang="zh-CN" altLang="en-US" sz="1600" kern="0" dirty="0">
              <a:ln>
                <a:noFill/>
                <a:prstDash val="sysDot"/>
              </a:ln>
              <a:solidFill>
                <a:schemeClr val="tx1">
                  <a:lumMod val="85000"/>
                  <a:lumOff val="15000"/>
                </a:schemeClr>
              </a:solidFill>
              <a:latin typeface="+mn-ea"/>
              <a:sym typeface="+mn-ea"/>
            </a:endParaRPr>
          </a:p>
        </p:txBody>
      </p:sp>
      <p:sp>
        <p:nvSpPr>
          <p:cNvPr id="16" name="正文"/>
          <p:cNvSpPr txBox="1"/>
          <p:nvPr>
            <p:custDataLst>
              <p:tags r:id="rId14"/>
            </p:custDataLst>
          </p:nvPr>
        </p:nvSpPr>
        <p:spPr>
          <a:xfrm>
            <a:off x="3438208" y="2963546"/>
            <a:ext cx="2580005" cy="1579245"/>
          </a:xfrm>
          <a:prstGeom prst="rect">
            <a:avLst/>
          </a:prstGeom>
          <a:noFill/>
        </p:spPr>
        <p:txBody>
          <a:bodyPr wrap="square" lIns="0" tIns="0" rIns="0" bIns="0" rtlCol="0" anchor="t" anchorCtr="0">
            <a:noAutofit/>
          </a:bodyPr>
          <a:lstStyle/>
          <a:p>
            <a:pPr indent="0" algn="l" fontAlgn="auto">
              <a:lnSpc>
                <a:spcPct val="150000"/>
              </a:lnSpc>
              <a:spcAft>
                <a:spcPts val="1000"/>
              </a:spcAft>
            </a:pP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其次</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大数据的实时更新特性使得统计结果能够更快速地反映现实情况</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为决策提供及时的数据支持；</a:t>
            </a:r>
            <a:endParaRPr lang="zh-CN" altLang="en-US" sz="1600" kern="0" dirty="0">
              <a:ln>
                <a:noFill/>
                <a:prstDash val="sysDot"/>
              </a:ln>
              <a:solidFill>
                <a:schemeClr val="tx1">
                  <a:lumMod val="85000"/>
                  <a:lumOff val="15000"/>
                </a:schemeClr>
              </a:solidFill>
              <a:uFillTx/>
              <a:latin typeface="+mn-ea"/>
              <a:cs typeface="MiSans Normal" panose="00000500000000000000" charset="-122"/>
              <a:sym typeface="+mn-ea"/>
            </a:endParaRPr>
          </a:p>
        </p:txBody>
      </p:sp>
      <p:sp>
        <p:nvSpPr>
          <p:cNvPr id="17" name="正文"/>
          <p:cNvSpPr txBox="1"/>
          <p:nvPr>
            <p:custDataLst>
              <p:tags r:id="rId15"/>
            </p:custDataLst>
          </p:nvPr>
        </p:nvSpPr>
        <p:spPr>
          <a:xfrm>
            <a:off x="6349048" y="2966721"/>
            <a:ext cx="2580005" cy="1579245"/>
          </a:xfrm>
          <a:prstGeom prst="rect">
            <a:avLst/>
          </a:prstGeom>
          <a:noFill/>
        </p:spPr>
        <p:txBody>
          <a:bodyPr wrap="square" lIns="0" tIns="0" rIns="0" bIns="0" rtlCol="0" anchor="t" anchorCtr="0">
            <a:noAutofit/>
          </a:bodyPr>
          <a:lstStyle/>
          <a:p>
            <a:pPr indent="0" algn="l" fontAlgn="auto">
              <a:lnSpc>
                <a:spcPct val="150000"/>
              </a:lnSpc>
              <a:spcAft>
                <a:spcPts val="1000"/>
              </a:spcAft>
            </a:pP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再次</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大数据的多样性和复杂性促使统计整理方法不断创新</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提高了数据处理的效率和准确性；</a:t>
            </a:r>
            <a:endParaRPr lang="zh-CN" altLang="en-US" sz="1600" kern="0" dirty="0">
              <a:ln>
                <a:noFill/>
                <a:prstDash val="sysDot"/>
              </a:ln>
              <a:solidFill>
                <a:schemeClr val="tx1">
                  <a:lumMod val="85000"/>
                  <a:lumOff val="15000"/>
                </a:schemeClr>
              </a:solidFill>
              <a:uFillTx/>
              <a:latin typeface="+mn-ea"/>
              <a:cs typeface="MiSans Normal" panose="00000500000000000000" charset="-122"/>
              <a:sym typeface="+mn-ea"/>
            </a:endParaRPr>
          </a:p>
        </p:txBody>
      </p:sp>
      <p:sp>
        <p:nvSpPr>
          <p:cNvPr id="2" name="任意多边形: 形状 57"/>
          <p:cNvSpPr/>
          <p:nvPr>
            <p:custDataLst>
              <p:tags r:id="rId16"/>
            </p:custDataLst>
          </p:nvPr>
        </p:nvSpPr>
        <p:spPr>
          <a:xfrm>
            <a:off x="6281737" y="2176780"/>
            <a:ext cx="2620645" cy="2716531"/>
          </a:xfrm>
          <a:custGeom>
            <a:avLst/>
            <a:gdLst>
              <a:gd name="connsiteX0" fmla="*/ 727478 w 727614"/>
              <a:gd name="connsiteY0" fmla="*/ 14472 h 653056"/>
              <a:gd name="connsiteX1" fmla="*/ 727478 w 727614"/>
              <a:gd name="connsiteY1" fmla="*/ 638168 h 653056"/>
              <a:gd name="connsiteX2" fmla="*/ 712819 w 727614"/>
              <a:gd name="connsiteY2" fmla="*/ 652847 h 653056"/>
              <a:gd name="connsiteX3" fmla="*/ 712238 w 727614"/>
              <a:gd name="connsiteY3" fmla="*/ 652837 h 653056"/>
              <a:gd name="connsiteX4" fmla="*/ 363623 w 727614"/>
              <a:gd name="connsiteY4" fmla="*/ 646550 h 653056"/>
              <a:gd name="connsiteX5" fmla="*/ 15103 w 727614"/>
              <a:gd name="connsiteY5" fmla="*/ 652837 h 653056"/>
              <a:gd name="connsiteX6" fmla="*/ -127 w 727614"/>
              <a:gd name="connsiteY6" fmla="*/ 638749 h 653056"/>
              <a:gd name="connsiteX7" fmla="*/ -137 w 727614"/>
              <a:gd name="connsiteY7" fmla="*/ 638168 h 653056"/>
              <a:gd name="connsiteX8" fmla="*/ -137 w 727614"/>
              <a:gd name="connsiteY8" fmla="*/ 14472 h 653056"/>
              <a:gd name="connsiteX9" fmla="*/ 14522 w 727614"/>
              <a:gd name="connsiteY9" fmla="*/ -206 h 653056"/>
              <a:gd name="connsiteX10" fmla="*/ 15103 w 727614"/>
              <a:gd name="connsiteY10" fmla="*/ -197 h 653056"/>
              <a:gd name="connsiteX11" fmla="*/ 363623 w 727614"/>
              <a:gd name="connsiteY11" fmla="*/ 6090 h 653056"/>
              <a:gd name="connsiteX12" fmla="*/ 712238 w 727614"/>
              <a:gd name="connsiteY12" fmla="*/ -197 h 653056"/>
              <a:gd name="connsiteX13" fmla="*/ 727468 w 727614"/>
              <a:gd name="connsiteY13" fmla="*/ 13891 h 653056"/>
              <a:gd name="connsiteX14" fmla="*/ 727478 w 727614"/>
              <a:gd name="connsiteY14" fmla="*/ 14472 h 65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27614" h="653056">
                <a:moveTo>
                  <a:pt x="727478" y="14472"/>
                </a:moveTo>
                <a:lnTo>
                  <a:pt x="727478" y="638168"/>
                </a:lnTo>
                <a:cubicBezTo>
                  <a:pt x="727488" y="646274"/>
                  <a:pt x="720925" y="652847"/>
                  <a:pt x="712819" y="652847"/>
                </a:cubicBezTo>
                <a:cubicBezTo>
                  <a:pt x="712628" y="652847"/>
                  <a:pt x="712428" y="652847"/>
                  <a:pt x="712238" y="652837"/>
                </a:cubicBezTo>
                <a:cubicBezTo>
                  <a:pt x="599748" y="648741"/>
                  <a:pt x="483067" y="646550"/>
                  <a:pt x="363623" y="646550"/>
                </a:cubicBezTo>
                <a:cubicBezTo>
                  <a:pt x="244179" y="646550"/>
                  <a:pt x="127498" y="648741"/>
                  <a:pt x="15103" y="652837"/>
                </a:cubicBezTo>
                <a:cubicBezTo>
                  <a:pt x="7007" y="653152"/>
                  <a:pt x="187" y="646846"/>
                  <a:pt x="-127" y="638749"/>
                </a:cubicBezTo>
                <a:cubicBezTo>
                  <a:pt x="-137" y="638559"/>
                  <a:pt x="-137" y="638359"/>
                  <a:pt x="-137" y="638168"/>
                </a:cubicBezTo>
                <a:lnTo>
                  <a:pt x="-137" y="14472"/>
                </a:lnTo>
                <a:cubicBezTo>
                  <a:pt x="-146" y="6366"/>
                  <a:pt x="6416" y="-206"/>
                  <a:pt x="14522" y="-206"/>
                </a:cubicBezTo>
                <a:cubicBezTo>
                  <a:pt x="14713" y="-206"/>
                  <a:pt x="14913" y="-206"/>
                  <a:pt x="15103" y="-197"/>
                </a:cubicBezTo>
                <a:cubicBezTo>
                  <a:pt x="127498" y="3899"/>
                  <a:pt x="243703" y="6090"/>
                  <a:pt x="363623" y="6090"/>
                </a:cubicBezTo>
                <a:cubicBezTo>
                  <a:pt x="483543" y="6090"/>
                  <a:pt x="599748" y="3899"/>
                  <a:pt x="712238" y="-197"/>
                </a:cubicBezTo>
                <a:cubicBezTo>
                  <a:pt x="720334" y="-511"/>
                  <a:pt x="727154" y="5794"/>
                  <a:pt x="727468" y="13891"/>
                </a:cubicBezTo>
                <a:cubicBezTo>
                  <a:pt x="727478" y="14081"/>
                  <a:pt x="727478" y="14281"/>
                  <a:pt x="727478" y="14472"/>
                </a:cubicBezTo>
                <a:close/>
              </a:path>
            </a:pathLst>
          </a:custGeom>
          <a:gradFill>
            <a:gsLst>
              <a:gs pos="0">
                <a:schemeClr val="accent2">
                  <a:alpha val="3000"/>
                </a:schemeClr>
              </a:gs>
              <a:gs pos="100000">
                <a:schemeClr val="accent2">
                  <a:alpha val="30000"/>
                </a:schemeClr>
              </a:gs>
            </a:gsLst>
            <a:lin ang="5400000" scaled="0"/>
          </a:gradFill>
          <a:ln w="9525" cap="flat">
            <a:gradFill>
              <a:gsLst>
                <a:gs pos="100000">
                  <a:schemeClr val="accent2">
                    <a:alpha val="0"/>
                  </a:schemeClr>
                </a:gs>
                <a:gs pos="0">
                  <a:schemeClr val="accent2">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dirty="0">
              <a:solidFill>
                <a:schemeClr val="tx1"/>
              </a:solidFill>
              <a:sym typeface="+mn-ea"/>
            </a:endParaRPr>
          </a:p>
        </p:txBody>
      </p:sp>
      <p:sp>
        <p:nvSpPr>
          <p:cNvPr id="3" name="正文"/>
          <p:cNvSpPr txBox="1"/>
          <p:nvPr>
            <p:custDataLst>
              <p:tags r:id="rId17"/>
            </p:custDataLst>
          </p:nvPr>
        </p:nvSpPr>
        <p:spPr>
          <a:xfrm>
            <a:off x="9435783" y="2963546"/>
            <a:ext cx="2580005" cy="1579245"/>
          </a:xfrm>
          <a:prstGeom prst="rect">
            <a:avLst/>
          </a:prstGeom>
          <a:noFill/>
        </p:spPr>
        <p:txBody>
          <a:bodyPr wrap="square" lIns="0" tIns="0" rIns="0" bIns="0" rtlCol="0" anchor="t" anchorCtr="0">
            <a:noAutofit/>
          </a:bodyPr>
          <a:lstStyle/>
          <a:p>
            <a:pPr indent="0" algn="l" fontAlgn="auto">
              <a:lnSpc>
                <a:spcPct val="150000"/>
              </a:lnSpc>
              <a:spcAft>
                <a:spcPts val="1000"/>
              </a:spcAft>
            </a:pP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最后</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大数据的广泛应用推动了统计学科与其他学科的交叉融合</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促进了统计学的理论创新和实践应用。</a:t>
            </a:r>
            <a:endParaRPr lang="zh-CN" altLang="en-US" sz="1600" kern="0" dirty="0">
              <a:ln>
                <a:noFill/>
                <a:prstDash val="sysDot"/>
              </a:ln>
              <a:solidFill>
                <a:schemeClr val="tx1">
                  <a:lumMod val="85000"/>
                  <a:lumOff val="15000"/>
                </a:schemeClr>
              </a:solidFill>
              <a:uFillTx/>
              <a:latin typeface="+mn-ea"/>
              <a:cs typeface="MiSans Normal" panose="00000500000000000000" charset="-122"/>
              <a:sym typeface="+mn-ea"/>
            </a:endParaRPr>
          </a:p>
        </p:txBody>
      </p:sp>
    </p:spTree>
    <p:custDataLst>
      <p:tags r:id="rId1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strips(downLeft)">
                                      <p:cBhvr>
                                        <p:cTn id="7" dur="500"/>
                                        <p:tgtEl>
                                          <p:spTgt spid="57"/>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strips(downLeft)">
                                      <p:cBhvr>
                                        <p:cTn id="10" dur="500"/>
                                        <p:tgtEl>
                                          <p:spTgt spid="58"/>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strips(downLeft)">
                                      <p:cBhvr>
                                        <p:cTn id="13" dur="500"/>
                                        <p:tgtEl>
                                          <p:spTgt spid="59"/>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strips(downLeft)">
                                      <p:cBhvr>
                                        <p:cTn id="16" dur="500"/>
                                        <p:tgtEl>
                                          <p:spTgt spid="26"/>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strips(downLeft)">
                                      <p:cBhvr>
                                        <p:cTn id="19" dur="500"/>
                                        <p:tgtEl>
                                          <p:spTgt spid="48"/>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strips(downLeft)">
                                      <p:cBhvr>
                                        <p:cTn id="22" dur="500"/>
                                        <p:tgtEl>
                                          <p:spTgt spid="49"/>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strips(downLeft)">
                                      <p:cBhvr>
                                        <p:cTn id="25" dur="500"/>
                                        <p:tgtEl>
                                          <p:spTgt spid="13"/>
                                        </p:tgtEl>
                                      </p:cBhvr>
                                    </p:animEffect>
                                  </p:childTnLst>
                                </p:cTn>
                              </p:par>
                              <p:par>
                                <p:cTn id="26" presetID="18" presetClass="entr" presetSubtype="12"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strips(downLeft)">
                                      <p:cBhvr>
                                        <p:cTn id="28" dur="500"/>
                                        <p:tgtEl>
                                          <p:spTgt spid="16"/>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strips(downLeft)">
                                      <p:cBhvr>
                                        <p:cTn id="31" dur="500"/>
                                        <p:tgtEl>
                                          <p:spTgt spid="17"/>
                                        </p:tgtEl>
                                      </p:cBhvr>
                                    </p:animEffect>
                                  </p:childTnLst>
                                </p:cTn>
                              </p:par>
                              <p:par>
                                <p:cTn id="32" presetID="18" presetClass="entr" presetSubtype="12" fill="hold" grpId="0" nodeType="with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strips(downLeft)">
                                      <p:cBhvr>
                                        <p:cTn id="34" dur="500"/>
                                        <p:tgtEl>
                                          <p:spTgt spid="2"/>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strips(downLeft)">
                                      <p:cBhvr>
                                        <p:cTn id="3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bldLvl="0" animBg="1"/>
      <p:bldP spid="58" grpId="0" bldLvl="0" animBg="1"/>
      <p:bldP spid="59" grpId="0" bldLvl="0" animBg="1"/>
      <p:bldP spid="26" grpId="0" bldLvl="0" animBg="1"/>
      <p:bldP spid="48" grpId="0" bldLvl="0" animBg="1"/>
      <p:bldP spid="49" grpId="0" bldLvl="0" animBg="1"/>
      <p:bldP spid="13" grpId="0"/>
      <p:bldP spid="16" grpId="0"/>
      <p:bldP spid="17" grpId="0"/>
      <p:bldP spid="2" grpId="0" bldLvl="0" animBg="1"/>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77435" y="3020060"/>
            <a:ext cx="5895340" cy="2055495"/>
          </a:xfrm>
        </p:spPr>
        <p:txBody>
          <a:bodyPr/>
          <a:lstStyle/>
          <a:p>
            <a:r>
              <a:rPr lang="zh-CN" altLang="en-US"/>
              <a:t>统计分组</a:t>
            </a:r>
            <a:endParaRPr lang="zh-CN" altLang="en-US"/>
          </a:p>
        </p:txBody>
      </p:sp>
      <p:sp>
        <p:nvSpPr>
          <p:cNvPr id="3" name="文本占位符 2"/>
          <p:cNvSpPr>
            <a:spLocks noGrp="1"/>
          </p:cNvSpPr>
          <p:nvPr>
            <p:ph type="body" sz="quarter" idx="13"/>
          </p:nvPr>
        </p:nvSpPr>
        <p:spPr/>
        <p:txBody>
          <a:bodyPr/>
          <a:lstStyle/>
          <a:p>
            <a:pPr algn="r"/>
            <a:r>
              <a:rPr lang="zh-CN" altLang="en-US"/>
              <a:t>任务二</a:t>
            </a:r>
            <a:r>
              <a:rPr lang="en-US" altLang="zh-CN"/>
              <a:t> </a:t>
            </a:r>
            <a:endParaRPr lang="zh-CN" altLang="en-US"/>
          </a:p>
        </p:txBody>
      </p:sp>
    </p:spTree>
    <p:custDataLst>
      <p:tags r:id="rId1"/>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1.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2.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103.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9.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3.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4.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5.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6.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18.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9.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2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3.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6.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7.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28.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29.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3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1.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5.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6.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4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51.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3.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6.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7.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8.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9.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1.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2.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64.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5.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6.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7.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8.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9.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1.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2.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6.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7.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1.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18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183.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184.xml><?xml version="1.0" encoding="utf-8"?>
<p:tagLst xmlns:p="http://schemas.openxmlformats.org/presentationml/2006/main">
  <p:tag name="KSO_WM_BEAUTIFY_FLAG" val="#wm#"/>
  <p:tag name="KSO_WM_TEMPLATE_CATEGORY" val="custom"/>
  <p:tag name="KSO_WM_TEMPLATE_INDEX" val="20235934"/>
</p:tagLst>
</file>

<file path=ppt/tags/tag185.xml><?xml version="1.0" encoding="utf-8"?>
<p:tagLst xmlns:p="http://schemas.openxmlformats.org/presentationml/2006/main">
  <p:tag name="KSO_WM_DIAGRAM_VIRTUALLY_FRAME" val="{&quot;height&quot;:479.9153533935547,&quot;left&quot;:74.3415748031496,&quot;top&quot;:34.23464660644531,&quot;width&quot;:823.5752755905521}"/>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5,&quot;pos&quot;:0.899999976158142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6.xml><?xml version="1.0" encoding="utf-8"?>
<p:tagLst xmlns:p="http://schemas.openxmlformats.org/presentationml/2006/main">
  <p:tag name="KSO_WM_DIAGRAM_VIRTUALLY_FRAME" val="{&quot;height&quot;:479.9153533935547,&quot;left&quot;:74.3415748031496,&quot;top&quot;:34.23464660644531,&quot;width&quot;:823.5752755905521}"/>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VALUE" val="7"/>
  <p:tag name="KSO_WM_UNIT_TEXT_TYPE" val="1"/>
  <p:tag name="KSO_WM_UNIT_PRESET_TEXT" val="添加标题"/>
  <p:tag name="KSO_WM_DIAGRAM_USE_COLOR_VALUE" val="{&quot;color_scheme&quot;:1,&quot;color_type&quot;:1,&quot;theme_color_indexes&quot;:[5,6,5,6,5,6]}"/>
</p:tagLst>
</file>

<file path=ppt/tags/tag187.xml><?xml version="1.0" encoding="utf-8"?>
<p:tagLst xmlns:p="http://schemas.openxmlformats.org/presentationml/2006/main">
  <p:tag name="KSO_WM_DIAGRAM_VIRTUALLY_FRAME" val="{&quot;height&quot;:479.9153533935547,&quot;left&quot;:74.3415748031496,&quot;top&quot;:34.23464660644531,&quot;width&quot;:823.5752755905521}"/>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6,&quot;pos&quot;:0.8999999761581421,&quot;transparency&quot;:0},{&quot;brightness&quot;:0.4000000059604645,&quot;colorType&quot;:1,&quot;foreColorIndex&quot;:6,&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8.xml><?xml version="1.0" encoding="utf-8"?>
<p:tagLst xmlns:p="http://schemas.openxmlformats.org/presentationml/2006/main">
  <p:tag name="KSO_WM_DIAGRAM_VIRTUALLY_FRAME" val="{&quot;height&quot;:479.9153533935547,&quot;left&quot;:74.3415748031496,&quot;top&quot;:34.23464660644531,&quot;width&quot;:823.5752755905521}"/>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TEXT_TYPE" val="1"/>
  <p:tag name="KSO_WM_UNIT_PRESET_TEXT" val="添加标题"/>
  <p:tag name="KSO_WM_DIAGRAM_USE_COLOR_VALUE" val="{&quot;color_scheme&quot;:1,&quot;color_type&quot;:1,&quot;theme_color_indexes&quot;:[5,6,5,6,5,6]}"/>
</p:tagLst>
</file>

<file path=ppt/tags/tag189.xml><?xml version="1.0" encoding="utf-8"?>
<p:tagLst xmlns:p="http://schemas.openxmlformats.org/presentationml/2006/main">
  <p:tag name="KSO_WM_DIAGRAM_VIRTUALLY_FRAME" val="{&quot;height&quot;:479.9153533935547,&quot;left&quot;:74.3415748031496,&quot;top&quot;:34.23464660644531,&quot;width&quot;:823.5752755905521}"/>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5,&quot;pos&quot;:0.899999976158142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DIAGRAM_VIRTUALLY_FRAME" val="{&quot;height&quot;:479.9153533935547,&quot;left&quot;:74.3415748031496,&quot;top&quot;:34.23464660644531,&quot;width&quot;:823.5752755905521}"/>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VALUE" val="7"/>
  <p:tag name="KSO_WM_UNIT_TEXT_TYPE" val="1"/>
  <p:tag name="KSO_WM_UNIT_PRESET_TEXT" val="添加标题"/>
  <p:tag name="KSO_WM_DIAGRAM_USE_COLOR_VALUE" val="{&quot;color_scheme&quot;:1,&quot;color_type&quot;:1,&quot;theme_color_indexes&quot;:[5,6,5,6,5,6]}"/>
</p:tagLst>
</file>

<file path=ppt/tags/tag191.xml><?xml version="1.0" encoding="utf-8"?>
<p:tagLst xmlns:p="http://schemas.openxmlformats.org/presentationml/2006/main">
  <p:tag name="KSO_WM_DIAGRAM_VIRTUALLY_FRAME" val="{&quot;height&quot;:479.9153533935547,&quot;left&quot;:74.3415748031496,&quot;top&quot;:34.23464660644531,&quot;width&quot;:823.5752755905521}"/>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92.xml><?xml version="1.0" encoding="utf-8"?>
<p:tagLst xmlns:p="http://schemas.openxmlformats.org/presentationml/2006/main">
  <p:tag name="KSO_WM_DIAGRAM_VIRTUALLY_FRAME" val="{&quot;height&quot;:479.9153533935547,&quot;left&quot;:74.3415748031496,&quot;top&quot;:34.23464660644531,&quot;width&quot;:823.5752755905521}"/>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93.xml><?xml version="1.0" encoding="utf-8"?>
<p:tagLst xmlns:p="http://schemas.openxmlformats.org/presentationml/2006/main">
  <p:tag name="KSO_WM_DIAGRAM_VIRTUALLY_FRAME" val="{&quot;height&quot;:479.9153533935547,&quot;left&quot;:74.3415748031496,&quot;top&quot;:34.23464660644531,&quot;width&quot;:823.5752755905521}"/>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94.xml><?xml version="1.0" encoding="utf-8"?>
<p:tagLst xmlns:p="http://schemas.openxmlformats.org/presentationml/2006/main">
  <p:tag name="KSO_WM_SLIDE_ID" val="custom20235934_8"/>
  <p:tag name="KSO_WM_TEMPLATE_SUBCATEGORY" val="29"/>
  <p:tag name="KSO_WM_TEMPLATE_MASTER_TYPE" val="0"/>
  <p:tag name="KSO_WM_TEMPLATE_COLOR_TYPE" val="0"/>
  <p:tag name="KSO_WM_SLIDE_TYPE" val="text"/>
  <p:tag name="KSO_WM_SLIDE_SUBTYPE" val="pureTxt"/>
  <p:tag name="KSO_WM_SLIDE_ITEM_CNT" val="0"/>
  <p:tag name="KSO_WM_SLIDE_INDEX" val="8"/>
  <p:tag name="KSO_WM_TAG_VERSION" val="3.0"/>
  <p:tag name="KSO_WM_BEAUTIFY_FLAG" val="#wm#"/>
  <p:tag name="KSO_WM_TEMPLATE_CATEGORY" val="custom"/>
  <p:tag name="KSO_WM_TEMPLATE_INDEX" val="20235934"/>
  <p:tag name="KSO_WM_SLIDE_LAYOUT" val="a_f"/>
  <p:tag name="KSO_WM_SLIDE_LAYOUT_CNT" val="1_1"/>
  <p:tag name="KSO_WM_UNIT_SHOW_EDIT_AREA_INDICATION" val="1"/>
  <p:tag name="KSO_WM_TEMPLATE_THUMBS_INDEX" val="1、4、7、12、13、14、15、16、17、18、20、24、25、28、33、36、40、43、44"/>
  <p:tag name="KSO_WM_SLIDE_SIZE" val="850*457"/>
  <p:tag name="KSO_WM_SLIDE_POSITION" val="54*28"/>
  <p:tag name="KSO_WM_TEMPLATE_COLORSEQUENCE" val="1,2,3,4,5,6"/>
  <p:tag name="RESOURCE_RECORD_KEY" val="{&quot;65&quot;:[20235934],&quot;70&quot;:[3330158]}"/>
</p:tagLst>
</file>

<file path=ppt/tags/tag195.xml><?xml version="1.0" encoding="utf-8"?>
<p:tagLst xmlns:p="http://schemas.openxmlformats.org/presentationml/2006/main">
  <p:tag name="KSO_WM_BEAUTIFY_FLAG" val="#wm#"/>
  <p:tag name="KSO_WM_TEMPLATE_CATEGORY" val="custom"/>
  <p:tag name="KSO_WM_TEMPLATE_INDEX" val="20235934"/>
</p:tagLst>
</file>

<file path=ppt/tags/tag196.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197.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198.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1_3"/>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solid&quot;:{&quot;brightness&quot;:0.800000011920929,&quot;colorType&quot;:1,&quot;foreColorIndex&quot;:5,&quot;transparency&quot;:0.60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DIAGRAM_USE_COLOR_VALUE" val="{&quot;color_scheme&quot;:1,&quot;color_type&quot;:1,&quot;theme_color_indexes&quot;:[5,6,5,6,5,6]}"/>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15_5*l_h_f*1_1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点击此处添加正文，文字是您思想的提炼，为了最终演示发布的良好效果"/>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0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15_5*l_h_a*1_1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小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1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UNIT_SUBTYPE" val="d"/>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brightness&quot;:0,&quot;colorType&quot;:1,&quot;foreColorIndex&quot;:5,&quot;pos&quot;:0.5,&quot;transparency&quot;:0}],&quot;type&quot;:3},&quot;glow&quot;:{&quot;colorType&quot;:0},&quot;line&quot;:{&quot;solidLine&quot;:{&quot;brightness&quot;:0,&quot;colorType&quot;:1,&quot;foreColorIndex&quot;:5,&quot;transparency&quot;:0},&quot;type&quot;:1},&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5"/>
  <p:tag name="KSO_WM_DIAGRAM_USE_COLOR_VALUE" val="{&quot;color_scheme&quot;:1,&quot;color_type&quot;:1,&quot;theme_color_indexes&quot;:[5,6,5,6,5,6]}"/>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1_2"/>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quot;colorType&quot;:1,&quot;foreColorIndex&quot;:5,&quot;pos&quot;:0,&quot;transparency&quot;:0},{&quot;brightness&quot;:-0.25,&quot;colorType&quot;:1,&quot;foreColorIndex&quot;:5,&quot;pos&quot;:0.85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3_3"/>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solid&quot;:{&quot;brightness&quot;:0.800000011920929,&quot;colorType&quot;:1,&quot;foreColorIndex&quot;:5,&quot;transparency&quot;:0.60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DIAGRAM_USE_COLOR_VALUE" val="{&quot;color_scheme&quot;:1,&quot;color_type&quot;:1,&quot;theme_color_indexes&quot;:[5,6,5,6,5,6]}"/>
</p:tagLst>
</file>

<file path=ppt/tags/tag20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15_5*l_h_f*1_3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点击此处添加正文，文字是您思想的提炼，为了最终演示发布的良好效果"/>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0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15_5*l_h_a*1_3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小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3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UNIT_SUBTYPE" val="d"/>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brightness&quot;:0,&quot;colorType&quot;:1,&quot;foreColorIndex&quot;:5,&quot;pos&quot;:0.5,&quot;transparency&quot;:0}],&quot;type&quot;:3},&quot;glow&quot;:{&quot;colorType&quot;:0},&quot;line&quot;:{&quot;solidLine&quot;:{&quot;brightness&quot;:0,&quot;colorType&quot;:1,&quot;foreColorIndex&quot;:5,&quot;transparency&quot;:0},&quot;type&quot;:1},&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5"/>
  <p:tag name="KSO_WM_DIAGRAM_USE_COLOR_VALUE" val="{&quot;color_scheme&quot;:1,&quot;color_type&quot;:1,&quot;theme_color_indexes&quot;:[5,6,5,6,5,6]}"/>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3_2"/>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quot;colorType&quot;:1,&quot;foreColorIndex&quot;:5,&quot;pos&quot;:0,&quot;transparency&quot;:0},{&quot;brightness&quot;:-0.25,&quot;colorType&quot;:1,&quot;foreColorIndex&quot;:5,&quot;pos&quot;:0.85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4_3"/>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solid&quot;:{&quot;brightness&quot;:0.800000011920929,&quot;colorType&quot;:1,&quot;foreColorIndex&quot;:8,&quot;transparency&quot;:0.60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8"/>
  <p:tag name="KSO_WM_UNIT_FILL_FORE_SCHEMECOLOR_INDEX_BRIGHTNESS" val="0.8"/>
  <p:tag name="KSO_WM_DIAGRAM_USE_COLOR_VALUE" val="{&quot;color_scheme&quot;:1,&quot;color_type&quot;:1,&quot;theme_color_indexes&quot;:[5,6,5,6,5,6]}"/>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15_5*l_h_f*1_4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点击此处添加正文，文字是您思想的提炼,为了最终演示发布的良好效果"/>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1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15_5*l_h_a*1_4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小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4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UNIT_SUBTYPE" val="d"/>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4000000059604645,&quot;colorType&quot;:1,&quot;foreColorIndex&quot;:8,&quot;pos&quot;:0,&quot;transparency&quot;:0},{&quot;brightness&quot;:0,&quot;colorType&quot;:1,&quot;foreColorIndex&quot;:8,&quot;pos&quot;:1,&quot;transparency&quot;:0}],&quot;type&quot;:3},&quot;glow&quot;:{&quot;colorType&quot;:0},&quot;line&quot;:{&quot;solidLine&quot;:{&quot;brightness&quot;:0,&quot;colorType&quot;:1,&quot;foreColorIndex&quot;:8,&quot;transparency&quot;:0},&quot;type&quot;:1},&quot;shadow&quot;:{&quot;brightness&quot;:0,&quot;colorType&quot;:1,&quot;foreColorIndex&quot;:8,&quot;transparency&quot;:0.7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8"/>
  <p:tag name="KSO_WM_DIAGRAM_USE_COLOR_VALUE" val="{&quot;color_scheme&quot;:1,&quot;color_type&quot;:1,&quot;theme_color_indexes&quot;:[5,6,5,6,5,6]}"/>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4_2"/>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quot;colorType&quot;:1,&quot;foreColorIndex&quot;:8,&quot;pos&quot;:0,&quot;transparency&quot;:0},{&quot;brightness&quot;:-0.25,&quot;colorType&quot;:1,&quot;foreColorIndex&quot;:8,&quot;pos&quot;:0.85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5_3"/>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solid&quot;:{&quot;brightness&quot;:0.800000011920929,&quot;colorType&quot;:1,&quot;foreColorIndex&quot;:5,&quot;transparency&quot;:0.60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DIAGRAM_USE_COLOR_VALUE" val="{&quot;color_scheme&quot;:1,&quot;color_type&quot;:1,&quot;theme_color_indexes&quot;:[5,6,5,6,5,6]}"/>
</p:tagLst>
</file>

<file path=ppt/tags/tag21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15_5*l_h_f*1_5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点击此处添加正文，文字是您思想的提炼，为了最终演示发布的良好效果"/>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1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15_5*l_h_a*1_5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小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5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UNIT_SUBTYPE" val="d"/>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brightness&quot;:0,&quot;colorType&quot;:1,&quot;foreColorIndex&quot;:5,&quot;pos&quot;:0.5,&quot;transparency&quot;:0}],&quot;type&quot;:3},&quot;glow&quot;:{&quot;colorType&quot;:0},&quot;line&quot;:{&quot;solidLine&quot;:{&quot;brightness&quot;:0,&quot;colorType&quot;:1,&quot;foreColorIndex&quot;:5,&quot;transparency&quot;:0},&quot;type&quot;:1},&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5"/>
  <p:tag name="KSO_WM_DIAGRAM_USE_COLOR_VALUE" val="{&quot;color_scheme&quot;:1,&quot;color_type&quot;:1,&quot;theme_color_indexes&quot;:[5,6,5,6,5,6]}"/>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5_2"/>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quot;colorType&quot;:1,&quot;foreColorIndex&quot;:5,&quot;pos&quot;:0,&quot;transparency&quot;:0},{&quot;brightness&quot;:-0.25,&quot;colorType&quot;:1,&quot;foreColorIndex&quot;:5,&quot;pos&quot;:0.85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6_3"/>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solid&quot;:{&quot;brightness&quot;:0.800000011920929,&quot;colorType&quot;:1,&quot;foreColorIndex&quot;:8,&quot;transparency&quot;:0.60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8"/>
  <p:tag name="KSO_WM_UNIT_FILL_FORE_SCHEMECOLOR_INDEX_BRIGHTNESS" val="0.8"/>
  <p:tag name="KSO_WM_DIAGRAM_USE_COLOR_VALUE" val="{&quot;color_scheme&quot;:1,&quot;color_type&quot;:1,&quot;theme_color_indexes&quot;:[5,6,5,6,5,6]}"/>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15_5*l_h_f*1_6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点击此处添加正文，文字是您思想的提炼,为了最终演示发布的良好效果"/>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15_5*l_h_a*1_6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小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6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UNIT_SUBTYPE" val="d"/>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4000000059604645,&quot;colorType&quot;:1,&quot;foreColorIndex&quot;:8,&quot;pos&quot;:0,&quot;transparency&quot;:0},{&quot;brightness&quot;:0,&quot;colorType&quot;:1,&quot;foreColorIndex&quot;:8,&quot;pos&quot;:1,&quot;transparency&quot;:0}],&quot;type&quot;:3},&quot;glow&quot;:{&quot;colorType&quot;:0},&quot;line&quot;:{&quot;solidLine&quot;:{&quot;brightness&quot;:0,&quot;colorType&quot;:1,&quot;foreColorIndex&quot;:8,&quot;transparency&quot;:0},&quot;type&quot;:1},&quot;shadow&quot;:{&quot;brightness&quot;:0,&quot;colorType&quot;:1,&quot;foreColorIndex&quot;:8,&quot;transparency&quot;:0.7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8"/>
  <p:tag name="KSO_WM_DIAGRAM_USE_COLOR_VALUE" val="{&quot;color_scheme&quot;:1,&quot;color_type&quot;:1,&quot;theme_color_indexes&quot;:[5,6,5,6,5,6]}"/>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6_2"/>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quot;colorType&quot;:1,&quot;foreColorIndex&quot;:8,&quot;pos&quot;:0,&quot;transparency&quot;:0},{&quot;brightness&quot;:-0.25,&quot;colorType&quot;:1,&quot;foreColorIndex&quot;:8,&quot;pos&quot;:0.85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2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UNIT_SUBTYPE" val="d"/>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4000000059604645,&quot;colorType&quot;:1,&quot;foreColorIndex&quot;:8,&quot;pos&quot;:0,&quot;transparency&quot;:0},{&quot;brightness&quot;:0,&quot;colorType&quot;:1,&quot;foreColorIndex&quot;:8,&quot;pos&quot;:1,&quot;transparency&quot;:0}],&quot;type&quot;:3},&quot;glow&quot;:{&quot;colorType&quot;:0},&quot;line&quot;:{&quot;solidLine&quot;:{&quot;brightness&quot;:0,&quot;colorType&quot;:1,&quot;foreColorIndex&quot;:8,&quot;transparency&quot;:0},&quot;type&quot;:1},&quot;shadow&quot;:{&quot;brightness&quot;:0,&quot;colorType&quot;:1,&quot;foreColorIndex&quot;:8,&quot;transparency&quot;:0.7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8"/>
  <p:tag name="KSO_WM_DIAGRAM_USE_COLOR_VALUE" val="{&quot;color_scheme&quot;:1,&quot;color_type&quot;:1,&quot;theme_color_indexes&quot;:[5,6,5,6,5,6]}"/>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2_2"/>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quot;colorType&quot;:1,&quot;foreColorIndex&quot;:8,&quot;pos&quot;:0,&quot;transparency&quot;:0},{&quot;brightness&quot;:-0.25,&quot;colorType&quot;:1,&quot;foreColorIndex&quot;:8,&quot;pos&quot;:0.85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2_3"/>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solid&quot;:{&quot;brightness&quot;:0.800000011920929,&quot;colorType&quot;:1,&quot;foreColorIndex&quot;:8,&quot;transparency&quot;:0.60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8"/>
  <p:tag name="KSO_WM_UNIT_FILL_FORE_SCHEMECOLOR_INDEX_BRIGHTNESS" val="0.8"/>
  <p:tag name="KSO_WM_DIAGRAM_USE_COLOR_VALUE" val="{&quot;color_scheme&quot;:1,&quot;color_type&quot;:1,&quot;theme_color_indexes&quot;:[5,6,5,6,5,6]}"/>
</p:tagLst>
</file>

<file path=ppt/tags/tag22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15_5*l_h_f*1_2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点击此处添加正文，文字是您思想的提炼,为了最终演示发布的良好效果"/>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15_5*l_h_a*1_2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小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5_3"/>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390.6000061035156,&quot;left&quot;:67.17501220703124,&quot;top&quot;:63.499996948242185,&quot;width&quot;:817.3499755859375}"/>
  <p:tag name="KSO_WM_DIAGRAM_COLOR_MATCH_VALUE" val="{&quot;shape&quot;:{&quot;fill&quot;:{&quot;solid&quot;:{&quot;brightness&quot;:0.800000011920929,&quot;colorType&quot;:1,&quot;foreColorIndex&quot;:5,&quot;transparency&quot;:0.60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DIAGRAM_USE_COLOR_VALUE" val="{&quot;color_scheme&quot;:1,&quot;color_type&quot;:1,&quot;theme_color_indexes&quot;:[5,6,5,6,5,6]}"/>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2141,3312109]}"/>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5023_1*n_h_i*1_1_3"/>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1},{&quot;brightness&quot;:0,&quot;colorType&quot;:1,&quot;foreColorIndex&quot;:5,&quot;pos&quot;:1,&quot;transparency&quot;:0.60000002384185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232.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5023_1*n_h_a*1_1_1"/>
  <p:tag name="KSO_WM_TEMPLATE_CATEGORY" val="diagram"/>
  <p:tag name="KSO_WM_TEMPLATE_INDEX" val="20235023"/>
  <p:tag name="KSO_WM_UNIT_LAYERLEVEL" val="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TEXT_TYPE" val="1"/>
  <p:tag name="KSO_WM_UNIT_PRESET_TEXT" val="单击此处添加你的标题具体内容"/>
  <p:tag name="KSO_WM_UNIT_TEXT_FILL_FORE_SCHEMECOLOR_INDEX" val="1"/>
  <p:tag name="KSO_WM_UNIT_TEXT_FILL_TYPE" val="1"/>
  <p:tag name="KSO_WM_DIAGRAM_USE_COLOR_VALUE" val="{&quot;color_scheme&quot;:1,&quot;color_type&quot;:1,&quot;theme_color_indexes&quot;:[5,6,5,6,5,6]}"/>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4"/>
  <p:tag name="KSO_WM_UNIT_ID" val="diagram20235023_1*n_h_i*1_1_4"/>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1,&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35023_1*n_h_i*1_1_1"/>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09999990463256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235023_1*n_h_i*1_1_2"/>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4000000059604645,&quot;colorType&quot;:1,&quot;foreColorIndex&quot;:5,&quot;pos&quot;:0.11999999731779099,&quot;transparency&quot;:1},{&quot;brightness&quot;:0,&quot;colorType&quot;:1,&quot;foreColorIndex&quot;:5,&quot;pos&quot;:1,&quot;transparency&quot;:0.509999990463256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5"/>
  <p:tag name="KSO_WM_UNIT_ID" val="diagram20235023_1*n_h_i*1_1_5"/>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2,&quot;pos&quot;:0.6600000262260437,&quot;rgb&quot;:&quot;#376fff&quot;,&quot;transparency&quot;:1},{&quot;brightness&quot;:0,&quot;colorType&quot;:1,&quot;foreColorIndex&quot;:5,&quot;pos&quot;:0.14000000059604645,&quot;transparency&quot;:1},{&quot;brightness&quot;:0,&quot;colorType&quot;:2,&quot;pos&quot;:0,&quot;rgb&quot;:&quot;#376fff&quot;,&quot;transparency&quot;:0.8399999737739563},{&quot;brightness&quot;:0,&quot;colorType&quot;:1,&quot;foreColorIndex&quot;:5,&quot;pos&quot;:1,&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1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2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3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i*1_2_1"/>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1,&quot;foreColorIndex&quot;:5,&quot;pos&quot;:1,&quot;transparency&quot;:1},{&quot;brightness&quot;:0,&quot;colorType&quot;:1,&quot;foreColorIndex&quot;:5,&quot;pos&quot;:0,&quot;transparency&quot;:0.8500000238418579}],&quot;type&quot;:2},&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DIAGRAM_USE_COLOR_VALUE" val="{&quot;color_scheme&quot;:1,&quot;color_type&quot;:1,&quot;theme_color_indexes&quot;:[5,6,5,6,5,6]}"/>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3_2"/>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1_2"/>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43.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1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44.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2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45.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3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2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47.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3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48.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
</p:tagLst>
</file>

<file path=ppt/tags/tag249.xml><?xml version="1.0" encoding="utf-8"?>
<p:tagLst xmlns:p="http://schemas.openxmlformats.org/presentationml/2006/main">
  <p:tag name="KSO_WM_BEAUTIFY_FLAG" val="#wm#"/>
  <p:tag name="KSO_WM_TEMPLATE_CATEGORY" val="custom"/>
  <p:tag name="KSO_WM_TEMPLATE_INDEX" val="20235934"/>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51.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985_1*l_h_i*1_2_1"/>
  <p:tag name="KSO_WM_TEMPLATE_CATEGORY" val="diagram"/>
  <p:tag name="KSO_WM_TEMPLATE_INDEX" val="20231985"/>
  <p:tag name="KSO_WM_UNIT_LAYERLEVEL" val="1_1_1"/>
  <p:tag name="KSO_WM_TAG_VERSION" val="3.0"/>
  <p:tag name="KSO_WM_DIAGRAM_VERSION" val="3"/>
  <p:tag name="KSO_WM_DIAGRAM_COLOR_TEXT_CAN_REMOVE" val="n"/>
  <p:tag name="KSO_WM_DIAGRAM_MAX_ITEMCNT" val="2"/>
  <p:tag name="KSO_WM_DIAGRAM_MIN_ITEMCNT" val="2"/>
  <p:tag name="KSO_WM_DIAGRAM_VIRTUALLY_FRAME" val="{&quot;height&quot;:445.87496062992125,&quot;left&quot;:52.27503937007877,&quot;top&quot;:56.07503937007873,&quot;width&quot;:857.7249606299213}"/>
  <p:tag name="KSO_WM_DIAGRAM_COLOR_MATCH_VALUE" val="{&quot;shape&quot;:{&quot;fill&quot;:{&quot;solid&quot;:{&quot;brightness&quot;:0,&quot;colorType&quot;:2,&quot;rgb&quot;:&quot;#ffffff&quot;,&quot;transparency&quot;:0.8500000238418579},&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UNIT_FILL_FORE_SCHEMECOLOR_INDEX" val="2"/>
  <p:tag name="KSO_WM_UNIT_FILL_FORE_SCHEMECOLOR_INDEX_BRIGHTNESS" val="0.6"/>
  <p:tag name="KSO_WM_UNIT_LINE_FORE_SCHEMECOLOR_INDEX" val="5"/>
  <p:tag name="KSO_WM_DIAGRAM_USE_COLOR_VALUE" val="{&quot;color_scheme&quot;:1,&quot;color_type&quot;:1,&quot;theme_color_indexes&quot;:[5,6,5,6,5,6]}"/>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985_1*l_h_i*1_1_1"/>
  <p:tag name="KSO_WM_TEMPLATE_CATEGORY" val="diagram"/>
  <p:tag name="KSO_WM_TEMPLATE_INDEX" val="20231985"/>
  <p:tag name="KSO_WM_UNIT_LAYERLEVEL" val="1_1_1"/>
  <p:tag name="KSO_WM_TAG_VERSION" val="3.0"/>
  <p:tag name="KSO_WM_DIAGRAM_VERSION" val="3"/>
  <p:tag name="KSO_WM_DIAGRAM_COLOR_TEXT_CAN_REMOVE" val="n"/>
  <p:tag name="KSO_WM_DIAGRAM_MAX_ITEMCNT" val="2"/>
  <p:tag name="KSO_WM_DIAGRAM_MIN_ITEMCNT" val="2"/>
  <p:tag name="KSO_WM_DIAGRAM_VIRTUALLY_FRAME" val="{&quot;height&quot;:445.87496062992125,&quot;left&quot;:52.27503937007877,&quot;top&quot;:56.07503937007873,&quot;width&quot;:857.7249606299213}"/>
  <p:tag name="KSO_WM_DIAGRAM_COLOR_MATCH_VALUE" val="{&quot;shape&quot;:{&quot;fill&quot;:{&quot;gradient&quot;:[{&quot;brightness&quot;:0,&quot;colorType&quot;:1,&quot;foreColorIndex&quot;:5,&quot;pos&quot;:0,&quot;transparency&quot;:0},{&quot;brightness&quot;:0,&quot;colorType&quot;:1,&quot;foreColorIndex&quot;:5,&quot;pos&quot;:0.5,&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UNIT_FILL_TYPE" val="3"/>
  <p:tag name="KSO_WM_DIAGRAM_USE_COLOR_VALUE" val="{&quot;color_scheme&quot;:1,&quot;color_type&quot;:1,&quot;theme_color_indexes&quot;:[5,6,5,6,5,6]}"/>
</p:tagLst>
</file>

<file path=ppt/tags/tag254.xml><?xml version="1.0" encoding="utf-8"?>
<p:tagLst xmlns:p="http://schemas.openxmlformats.org/presentationml/2006/main">
  <p:tag name="KSO_WM_UNIT_BLOCK" val="0"/>
  <p:tag name="KSO_WM_UNIT_DEC_AREA_ID" val="c37347cbc0a24348939d931e37367649"/>
  <p:tag name="KSO_WM_UNIT_DEFAULT_FONT" val="12;18;2"/>
  <p:tag name="KSO_WM_UNIT_SUBTYPE" val="a"/>
  <p:tag name="KSO_WM_UNIT_NOCLEAR" val="0"/>
  <p:tag name="KSO_WM_UNIT_VALUE" val="46"/>
  <p:tag name="KSO_WM_UNIT_HIGHLIGHT" val="0"/>
  <p:tag name="KSO_WM_UNIT_COMPATIBLE" val="0"/>
  <p:tag name="KSO_WM_UNIT_DIAGRAM_ISNUMVISUAL" val="0"/>
  <p:tag name="KSO_WM_UNIT_DIAGRAM_ISREFERUNIT" val="0"/>
  <p:tag name="KSO_WM_DIAGRAM_GROUP_CODE" val="l1-1"/>
  <p:tag name="KSO_WM_UNIT_ID" val="diagram20231985_1*l_h_f*1_1_1"/>
  <p:tag name="KSO_WM_TEMPLATE_CATEGORY" val="diagram"/>
  <p:tag name="KSO_WM_TEMPLATE_INDEX" val="20231985"/>
  <p:tag name="KSO_WM_UNIT_LAYERLEVEL" val="1_1_1"/>
  <p:tag name="KSO_WM_TAG_VERSION" val="3.0"/>
  <p:tag name="KSO_WM_DIAGRAM_VERSION" val="3"/>
  <p:tag name="KSO_WM_DIAGRAM_COLOR_TEXT_CAN_REMOVE" val="n"/>
  <p:tag name="KSO_WM_DIAGRAM_MAX_ITEMCNT" val="2"/>
  <p:tag name="KSO_WM_DIAGRAM_MIN_ITEMCNT" val="2"/>
  <p:tag name="KSO_WM_DIAGRAM_VIRTUALLY_FRAME" val="{&quot;height&quot;:445.87496062992125,&quot;left&quot;:52.27503937007877,&quot;top&quot;:56.07503937007873,&quot;width&quot;:857.724960629921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UNIT_TEXT_TYPE" val="1"/>
  <p:tag name="KSO_WM_UNIT_TEXT_LAYER_COUNT" val="1"/>
  <p:tag name="KSO_WM_UNIT_PRESET_TEXT" val="单击此处输入智能图形单击此处输入智能图形单击此处输入智能图形单击此处输入智能图形单击此处输入智能图形"/>
  <p:tag name="KSO_WM_UNIT_TEXT_FILL_FORE_SCHEMECOLOR_INDEX" val="1"/>
  <p:tag name="KSO_WM_UNIT_TEXT_FILL_TYPE" val="1"/>
  <p:tag name="KSO_WM_DIAGRAM_USE_COLOR_VALUE" val="{&quot;color_scheme&quot;:1,&quot;color_type&quot;:1,&quot;theme_color_indexes&quot;:[5,6,5,6,5,6]}"/>
</p:tagLst>
</file>

<file path=ppt/tags/tag255.xml><?xml version="1.0" encoding="utf-8"?>
<p:tagLst xmlns:p="http://schemas.openxmlformats.org/presentationml/2006/main">
  <p:tag name="KSO_WM_UNIT_BLOCK" val="0"/>
  <p:tag name="KSO_WM_UNIT_DEC_AREA_ID" val="c37347cbc0a24348939d931e37367649"/>
  <p:tag name="KSO_WM_UNIT_DEFAULT_FONT" val="12;18;2"/>
  <p:tag name="KSO_WM_UNIT_SUBTYPE" val="a"/>
  <p:tag name="KSO_WM_UNIT_NOCLEAR" val="0"/>
  <p:tag name="KSO_WM_UNIT_VALUE" val="46"/>
  <p:tag name="KSO_WM_UNIT_HIGHLIGHT" val="0"/>
  <p:tag name="KSO_WM_UNIT_COMPATIBLE" val="0"/>
  <p:tag name="KSO_WM_UNIT_DIAGRAM_ISNUMVISUAL" val="0"/>
  <p:tag name="KSO_WM_UNIT_DIAGRAM_ISREFERUNIT" val="0"/>
  <p:tag name="KSO_WM_DIAGRAM_GROUP_CODE" val="l1-1"/>
  <p:tag name="KSO_WM_UNIT_ID" val="diagram20231985_1*l_h_f*1_2_1"/>
  <p:tag name="KSO_WM_TEMPLATE_CATEGORY" val="diagram"/>
  <p:tag name="KSO_WM_TEMPLATE_INDEX" val="20231985"/>
  <p:tag name="KSO_WM_UNIT_LAYERLEVEL" val="1_1_1"/>
  <p:tag name="KSO_WM_TAG_VERSION" val="3.0"/>
  <p:tag name="KSO_WM_DIAGRAM_VERSION" val="3"/>
  <p:tag name="KSO_WM_DIAGRAM_COLOR_TEXT_CAN_REMOVE" val="n"/>
  <p:tag name="KSO_WM_DIAGRAM_MAX_ITEMCNT" val="2"/>
  <p:tag name="KSO_WM_DIAGRAM_MIN_ITEMCNT" val="2"/>
  <p:tag name="KSO_WM_DIAGRAM_VIRTUALLY_FRAME" val="{&quot;height&quot;:445.87496062992125,&quot;left&quot;:52.27503937007877,&quot;top&quot;:56.07503937007873,&quot;width&quot;:857.724960629921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UNIT_TEXT_TYPE" val="1"/>
  <p:tag name="KSO_WM_UNIT_TEXT_LAYER_COUNT" val="1"/>
  <p:tag name="KSO_WM_UNIT_PRESET_TEXT" val="单击此处输入智能图形单击此处输入智能图形单击此处输入智能图形单击此处输入智能图形单击此处输入智能图形"/>
  <p:tag name="KSO_WM_UNIT_TEXT_FILL_FORE_SCHEMECOLOR_INDEX" val="1"/>
  <p:tag name="KSO_WM_UNIT_TEXT_FILL_TYPE" val="1"/>
  <p:tag name="KSO_WM_DIAGRAM_USE_COLOR_VALUE" val="{&quot;color_scheme&quot;:1,&quot;color_type&quot;:1,&quot;theme_color_indexes&quot;:[5,6,5,6,5,6]}"/>
</p:tagLst>
</file>

<file path=ppt/tags/tag256.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3321538]}"/>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4431_1*l_h_i*1_1_2"/>
  <p:tag name="KSO_WM_TEMPLATE_CATEGORY" val="diagram"/>
  <p:tag name="KSO_WM_TEMPLATE_INDEX" val="20234431"/>
  <p:tag name="KSO_WM_UNIT_LAYERLEVEL" val="1_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gradient&quot;:[{&quot;brightness&quot;:0,&quot;colorType&quot;:1,&quot;foreColorIndex&quot;:5,&quot;pos&quot;:0.44999998807907104,&quot;transparency&quot;:0},{&quot;brightness&quot;:0,&quot;colorType&quot;:1,&quot;foreColorIndex&quot;:5,&quot;pos&quot;:0,&quot;transparency&quot;:1}],&quot;type&quot;:3},&quot;glow&quot;:{&quot;colorType&quot;:0},&quot;line&quot;:{&quot;gradient&quot;:[{&quot;brightness&quot;:-0.25,&quot;colorType&quot;:1,&quot;foreColorIndex&quot;:5,&quot;pos&quot;:0.4699999988079071,&quot;transparency&quot;:0},{&quot;brightness&quot;:0,&quot;colorType&quot;:1,&quot;foreColorIndex&quot;:14,&quot;pos&quot;:1,&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4431_1*l_h_i*1_2_2"/>
  <p:tag name="KSO_WM_TEMPLATE_CATEGORY" val="diagram"/>
  <p:tag name="KSO_WM_TEMPLATE_INDEX" val="20234431"/>
  <p:tag name="KSO_WM_UNIT_LAYERLEVEL" val="1_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gradient&quot;:[{&quot;brightness&quot;:0,&quot;colorType&quot;:1,&quot;foreColorIndex&quot;:5,&quot;pos&quot;:0.5600000023841858,&quot;transparency&quot;:0},{&quot;brightness&quot;:-0.05000000074505806,&quot;colorType&quot;:1,&quot;foreColorIndex&quot;:5,&quot;pos&quot;:1,&quot;transparency&quot;:1}],&quot;type&quot;:3},&quot;glow&quot;:{&quot;colorType&quot;:0},&quot;line&quot;:{&quot;gradient&quot;:[{&quot;brightness&quot;:-0.25,&quot;colorType&quot;:1,&quot;foreColorIndex&quot;:5,&quot;pos&quot;:0.5699999928474426,&quot;transparency&quot;:0},{&quot;brightness&quot;:0,&quot;colorType&quot;:1,&quot;foreColorIndex&quot;:14,&quot;pos&quot;:0,&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34431_1*l_i*1_1"/>
  <p:tag name="KSO_WM_TEMPLATE_CATEGORY" val="diagram"/>
  <p:tag name="KSO_WM_TEMPLATE_INDEX" val="20234431"/>
  <p:tag name="KSO_WM_UNIT_LAYERLEVEL" val="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234431_1*l_i*1_2"/>
  <p:tag name="KSO_WM_TEMPLATE_CATEGORY" val="diagram"/>
  <p:tag name="KSO_WM_TEMPLATE_INDEX" val="20234431"/>
  <p:tag name="KSO_WM_UNIT_LAYERLEVEL" val="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solid&quot;:{&quot;brightness&quot;:0,&quot;colorType&quot;:1,&quot;foreColorIndex&quot;:5,&quot;transparency&quot;:0.2000000029802322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61.xml><?xml version="1.0" encoding="utf-8"?>
<p:tagLst xmlns:p="http://schemas.openxmlformats.org/presentationml/2006/main">
  <p:tag name="KSO_WM_UNIT_SUBTYPE" val="a"/>
  <p:tag name="KSO_WM_UNIT_NOCLEAR" val="0"/>
  <p:tag name="KSO_WM_UNIT_VALUE" val="24"/>
  <p:tag name="KSO_WM_UNIT_HIGHLIGHT" val="0"/>
  <p:tag name="KSO_WM_UNIT_COMPATIBLE" val="0"/>
  <p:tag name="KSO_WM_UNIT_DIAGRAM_ISNUMVISUAL" val="0"/>
  <p:tag name="KSO_WM_UNIT_DIAGRAM_ISREFERUNIT" val="0"/>
  <p:tag name="KSO_WM_DIAGRAM_GROUP_CODE" val="l1-1"/>
  <p:tag name="KSO_WM_UNIT_ID" val="diagram20234431_1*l_h_f*1_1_1"/>
  <p:tag name="KSO_WM_TEMPLATE_CATEGORY" val="diagram"/>
  <p:tag name="KSO_WM_TEMPLATE_INDEX" val="20234431"/>
  <p:tag name="KSO_WM_UNIT_LAYERLEVEL" val="1_1_1"/>
  <p:tag name="KSO_WM_TAG_VERSION" val="3.0"/>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请&#10;言简意赅的阐述观点"/>
  <p:tag name="KSO_WM_UNIT_TEXT_TYPE" val="1"/>
  <p:tag name="KSO_WM_DIAGRAM_USE_COLOR_VALUE" val="{&quot;color_scheme&quot;:1,&quot;color_type&quot;:1,&quot;theme_color_indexes&quot;:[5,6,5,6,5,6]}"/>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234431_1*l_i*1_5"/>
  <p:tag name="KSO_WM_TEMPLATE_CATEGORY" val="diagram"/>
  <p:tag name="KSO_WM_TEMPLATE_INDEX" val="20234431"/>
  <p:tag name="KSO_WM_UNIT_LAYERLEVEL" val="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VIRTUALLY_FRAME" val="{&quot;height&quot;:415.9215731787493,&quot;left&quot;:18.2149169921875,&quot;top&quot;:96.17503937007874,&quot;width&quot;:919.420166015625}"/>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234431_1*l_i*1_4"/>
  <p:tag name="KSO_WM_TEMPLATE_CATEGORY" val="diagram"/>
  <p:tag name="KSO_WM_TEMPLATE_INDEX" val="20234431"/>
  <p:tag name="KSO_WM_UNIT_LAYERLEVEL" val="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234431_1*l_i*1_3"/>
  <p:tag name="KSO_WM_TEMPLATE_CATEGORY" val="diagram"/>
  <p:tag name="KSO_WM_TEMPLATE_INDEX" val="20234431"/>
  <p:tag name="KSO_WM_UNIT_LAYERLEVEL" val="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431_1*l_h_i*1_1_1"/>
  <p:tag name="KSO_WM_TEMPLATE_CATEGORY" val="diagram"/>
  <p:tag name="KSO_WM_TEMPLATE_INDEX" val="20234431"/>
  <p:tag name="KSO_WM_UNIT_LAYERLEVEL" val="1_1_1"/>
  <p:tag name="KSO_WM_TAG_VERSION" val="3.0"/>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solid&quot;:{&quot;brightness&quot;:0,&quot;colorType&quot;:1,&quot;foreColorIndex&quot;:5,&quot;transparency&quot;:0},&quot;type&quot;:1},&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4431_1*l_h_i*1_2_1"/>
  <p:tag name="KSO_WM_TEMPLATE_CATEGORY" val="diagram"/>
  <p:tag name="KSO_WM_TEMPLATE_INDEX" val="20234431"/>
  <p:tag name="KSO_WM_UNIT_LAYERLEVEL" val="1_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solid&quot;:{&quot;brightness&quot;:0,&quot;colorType&quot;:1,&quot;foreColorIndex&quot;:5,&quot;transparency&quot;:0},&quot;type&quot;:1},&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67.xml><?xml version="1.0" encoding="utf-8"?>
<p:tagLst xmlns:p="http://schemas.openxmlformats.org/presentationml/2006/main">
  <p:tag name="KSO_WM_UNIT_VALUE" val="87*87"/>
  <p:tag name="KSO_WM_UNIT_HIGHLIGHT" val="0"/>
  <p:tag name="KSO_WM_UNIT_COMPATIBLE" val="0"/>
  <p:tag name="KSO_WM_UNIT_DIAGRAM_ISNUMVISUAL" val="0"/>
  <p:tag name="KSO_WM_UNIT_DIAGRAM_ISREFERUNIT" val="0"/>
  <p:tag name="KSO_WM_DIAGRAM_GROUP_CODE" val="l1-1"/>
  <p:tag name="KSO_WM_UNIT_ID" val="diagram20234431_1*l_h_x*1_1_1"/>
  <p:tag name="KSO_WM_TEMPLATE_CATEGORY" val="diagram"/>
  <p:tag name="KSO_WM_TEMPLATE_INDEX" val="20234431"/>
  <p:tag name="KSO_WM_UNIT_LAYERLEVEL" val="1_1_1"/>
  <p:tag name="KSO_WM_TAG_VERSION" val="3.0"/>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68.xml><?xml version="1.0" encoding="utf-8"?>
<p:tagLst xmlns:p="http://schemas.openxmlformats.org/presentationml/2006/main">
  <p:tag name="KSO_WM_UNIT_VALUE" val="87*87"/>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4431_1*l_h_x*1_2_1"/>
  <p:tag name="KSO_WM_TEMPLATE_CATEGORY" val="diagram"/>
  <p:tag name="KSO_WM_TEMPLATE_INDEX" val="20234431"/>
  <p:tag name="KSO_WM_UNIT_LAYERLEVEL" val="1_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69.xml><?xml version="1.0" encoding="utf-8"?>
<p:tagLst xmlns:p="http://schemas.openxmlformats.org/presentationml/2006/main">
  <p:tag name="KSO_WM_UNIT_SUBTYPE" val="a"/>
  <p:tag name="KSO_WM_UNIT_NOCLEAR" val="0"/>
  <p:tag name="KSO_WM_UNIT_VALUE" val="24"/>
  <p:tag name="KSO_WM_UNIT_HIGHLIGHT" val="0"/>
  <p:tag name="KSO_WM_UNIT_COMPATIBLE" val="0"/>
  <p:tag name="KSO_WM_UNIT_DIAGRAM_ISNUMVISUAL" val="0"/>
  <p:tag name="KSO_WM_UNIT_DIAGRAM_ISREFERUNIT" val="0"/>
  <p:tag name="KSO_WM_DIAGRAM_GROUP_CODE" val="l1-1"/>
  <p:tag name="KSO_WM_UNIT_ID" val="diagram20234431_1*l_h_f*1_1_1"/>
  <p:tag name="KSO_WM_TEMPLATE_CATEGORY" val="diagram"/>
  <p:tag name="KSO_WM_TEMPLATE_INDEX" val="20234431"/>
  <p:tag name="KSO_WM_UNIT_LAYERLEVEL" val="1_1_1"/>
  <p:tag name="KSO_WM_TAG_VERSION" val="3.0"/>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请&#10;言简意赅的阐述观点"/>
  <p:tag name="KSO_WM_UNIT_TEXT_TYPE" val="1"/>
  <p:tag name="KSO_WM_DIAGRAM_USE_COLOR_VALUE" val="{&quot;color_scheme&quot;:1,&quot;color_type&quot;:1,&quot;theme_color_indexes&quot;:[5,6,5,6,5,6]}"/>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3327011]}"/>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2*n_h_h_f*1_2_3_1"/>
  <p:tag name="KSO_WM_TEMPLATE_CATEGORY" val="diagram"/>
  <p:tag name="KSO_WM_TEMPLATE_INDEX" val="20231702"/>
  <p:tag name="KSO_WM_UNIT_LAYERLEVEL" val="1_1_1_1"/>
  <p:tag name="KSO_WM_TAG_VERSION" val="3.0"/>
  <p:tag name="KSO_WM_UNIT_SUBTYPE" val="a"/>
  <p:tag name="KSO_WM_UNIT_NOCLEAR" val="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type&quot;:0},&quot;glow&quot;:{&quot;colorType&quot;:0},&quot;line&quot;:{&quot;gradient&quot;:[{&quot;brightness&quot;:0.6000000238418579,&quot;colorType&quot;:1,&quot;foreColorIndex&quot;:5,&quot;pos&quot;:0,&quot;transparency&quot;:0.15000000596046448},{&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TEXT_TYPE" val="1"/>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5,6,5,6,5,6]}"/>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2*n_h_h_f*1_2_2_1"/>
  <p:tag name="KSO_WM_TEMPLATE_CATEGORY" val="diagram"/>
  <p:tag name="KSO_WM_TEMPLATE_INDEX" val="20231702"/>
  <p:tag name="KSO_WM_UNIT_LAYERLEVEL" val="1_1_1_1"/>
  <p:tag name="KSO_WM_TAG_VERSION" val="3.0"/>
  <p:tag name="KSO_WM_UNIT_SUBTYPE" val="a"/>
  <p:tag name="KSO_WM_UNIT_NOCLEAR" val="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type&quot;:0},&quot;glow&quot;:{&quot;colorType&quot;:0},&quot;line&quot;:{&quot;gradient&quot;:[{&quot;brightness&quot;:0.6000000238418579,&quot;colorType&quot;:1,&quot;foreColorIndex&quot;:5,&quot;pos&quot;:0,&quot;transparency&quot;:0.15000000596046448},{&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TEXT_TYPE" val="1"/>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5,6,5,6,5,6]}"/>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ID" val="diagram20231702_2*n_h_h_i*1_2_3_1"/>
  <p:tag name="KSO_WM_TEMPLATE_CATEGORY" val="diagram"/>
  <p:tag name="KSO_WM_TEMPLATE_INDEX" val="2023170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gradient&quot;:[{&quot;brightness&quot;:0,&quot;colorType&quot;:1,&quot;foreColorIndex&quot;:5,&quot;pos&quot;:0.4699999988079071,&quot;transparency&quot;:0},{&quot;brightness&quot;:0.75,&quot;colorType&quot;:1,&quot;foreColorIndex&quot;:5,&quot;pos&quot;:0,&quot;transparency&quot;:0},{&quot;brightness&quot;:-0.15000000596046448,&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274.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n1-1"/>
  <p:tag name="KSO_WM_UNIT_ID" val="diagram20231702_2*n_h_h_f*1_2_1_1"/>
  <p:tag name="KSO_WM_TEMPLATE_CATEGORY" val="diagram"/>
  <p:tag name="KSO_WM_TEMPLATE_INDEX" val="2023170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type&quot;:0},&quot;glow&quot;:{&quot;colorType&quot;:0},&quot;line&quot;:{&quot;gradient&quot;:[{&quot;brightness&quot;:0.6000000238418579,&quot;colorType&quot;:1,&quot;foreColorIndex&quot;:5,&quot;pos&quot;:1,&quot;transparency&quot;:0.15000000596046448},{&quot;brightness&quot;:0.800000011920929,&quot;colorType&quot;:1,&quot;foreColorIndex&quot;:5,&quot;pos&quot;:0,&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5,6,5,6,5,6]}"/>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ID" val="diagram20231702_2*n_h_h_i*1_2_1_1"/>
  <p:tag name="KSO_WM_TEMPLATE_CATEGORY" val="diagram"/>
  <p:tag name="KSO_WM_TEMPLATE_INDEX" val="2023170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gradient&quot;:[{&quot;brightness&quot;:0,&quot;colorType&quot;:1,&quot;foreColorIndex&quot;:5,&quot;pos&quot;:0.4699999988079071,&quot;transparency&quot;:0},{&quot;brightness&quot;:0.75,&quot;colorType&quot;:1,&quot;foreColorIndex&quot;:5,&quot;pos&quot;:0,&quot;transparency&quot;:0},{&quot;brightness&quot;:-0.15000000596046448,&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ID" val="diagram20231702_2*n_h_h_i*1_2_2_1"/>
  <p:tag name="KSO_WM_TEMPLATE_CATEGORY" val="diagram"/>
  <p:tag name="KSO_WM_TEMPLATE_INDEX" val="2023170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gradient&quot;:[{&quot;brightness&quot;:0,&quot;colorType&quot;:1,&quot;foreColorIndex&quot;:5,&quot;pos&quot;:0.4699999988079071,&quot;transparency&quot;:0},{&quot;brightness&quot;:0.75,&quot;colorType&quot;:1,&quot;foreColorIndex&quot;:5,&quot;pos&quot;:0,&quot;transparency&quot;:0},{&quot;brightness&quot;:-0.15000000596046448,&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277.xml><?xml version="1.0" encoding="utf-8"?>
<p:tagLst xmlns:p="http://schemas.openxmlformats.org/presentationml/2006/main">
  <p:tag name="KSO_WM_UNIT_COMPATIBLE" val="0"/>
  <p:tag name="KSO_WM_UNIT_DIAGRAM_ISREFERUNIT" val="0"/>
  <p:tag name="KSO_WM_TEMPLATE_INDEX" val="20231702"/>
  <p:tag name="KSO_WM_TAG_VERSION" val="3.0"/>
  <p:tag name="KSO_WM_DIAGRAM_VERSION" val="3"/>
  <p:tag name="KSO_WM_DIAGRAM_COLOR_TEXT_CAN_REMOVE" val="n"/>
  <p:tag name="KSO_WM_DIAGRAM_MIN_ITEMCNT" val="2"/>
  <p:tag name="KSO_WM_UNIT_HIGHLIGHT" val="0"/>
  <p:tag name="KSO_WM_UNIT_DIAGRAM_ISNUMVISUAL" val="0"/>
  <p:tag name="KSO_WM_UNIT_ID" val="diagram20231702_2*n_h_a*1_1_1"/>
  <p:tag name="KSO_WM_TEMPLATE_CATEGORY" val="diagram"/>
  <p:tag name="KSO_WM_UNIT_LAYERLEVEL" val="1_1_1"/>
  <p:tag name="KSO_WM_UNIT_ISCONTENTSTITLE" val="0"/>
  <p:tag name="KSO_WM_UNIT_ISNUMDGMTITLE" val="0"/>
  <p:tag name="KSO_WM_UNIT_NOCLEAR" val="0"/>
  <p:tag name="KSO_WM_DIAGRAM_GROUP_CODE" val="n1-1"/>
  <p:tag name="KSO_WM_UNIT_TYPE" val="n_h_a"/>
  <p:tag name="KSO_WM_UNIT_INDEX" val="1_1_1"/>
  <p:tag name="KSO_WM_DIAGRAM_COLOR_TRICK" val="1"/>
  <p:tag name="KSO_WM_DIAGRAM_MAX_ITEMCNT" val="6"/>
  <p:tag name="KSO_WM_DIAGRAM_VIRTUALLY_FRAME" val="{&quot;height&quot;:371.06573486328125,&quot;left&quot;:54.39910888671875,&quot;top&quot;:143.11713256835938,&quot;width&quot;:851.2017822265625}"/>
  <p:tag name="KSO_WM_UNIT_VALUE" val="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TEXT_TYPE" val="1"/>
  <p:tag name="KSO_WM_BEAUTIFY_FLAG" val="#wm#"/>
  <p:tag name="KSO_WM_UNIT_PRESET_TEXT" val="单击此处添加标题"/>
  <p:tag name="KSO_WM_UNIT_LINE_FORE_SCHEMECOLOR_INDEX" val="5"/>
  <p:tag name="KSO_WM_UNIT_TEXT_FILL_FORE_SCHEMECOLOR_INDEX" val="1"/>
  <p:tag name="KSO_WM_UNIT_TEXT_FILL_TYPE" val="1"/>
  <p:tag name="KSO_WM_DIAGRAM_USE_COLOR_VALUE" val="{&quot;color_scheme&quot;:1,&quot;color_type&quot;:1,&quot;theme_color_indexes&quot;:[5,6,5,6,5,6]}"/>
</p:tagLst>
</file>

<file path=ppt/tags/tag278.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79.xml><?xml version="1.0" encoding="utf-8"?>
<p:tagLst xmlns:p="http://schemas.openxmlformats.org/presentationml/2006/main">
  <p:tag name="KSO_WM_BEAUTIFY_FLAG" val="#wm#"/>
  <p:tag name="KSO_WM_TEMPLATE_CATEGORY" val="custom"/>
  <p:tag name="KSO_WM_TEMPLATE_INDEX" val="20235934"/>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1084_1*n_h_i*1_1_3"/>
  <p:tag name="KSO_WM_TEMPLATE_CATEGORY" val="diagram"/>
  <p:tag name="KSO_WM_TEMPLATE_INDEX" val="20231084"/>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gradient&quot;:[{&quot;brightness&quot;:0,&quot;colorType&quot;:1,&quot;foreColorIndex&quot;:5,&quot;pos&quot;:0,&quot;transparency&quot;:0.8299999833106995},{&quot;brightness&quot;:0,&quot;colorType&quot;:1,&quot;foreColorIndex&quot;:5,&quot;pos&quot;:1,&quot;transparency&quot;:0.7699999809265137}],&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4"/>
  <p:tag name="KSO_WM_UNIT_ID" val="diagram20231084_1*n_h_i*1_1_4"/>
  <p:tag name="KSO_WM_TEMPLATE_CATEGORY" val="diagram"/>
  <p:tag name="KSO_WM_TEMPLATE_INDEX" val="20231084"/>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gradient&quot;:[{&quot;brightness&quot;:0,&quot;colorType&quot;:1,&quot;foreColorIndex&quot;:5,&quot;pos&quot;:1,&quot;transparency&quot;:0.75},{&quot;brightness&quot;:0,&quot;colorType&quot;:1,&quot;foreColorIndex&quot;:5,&quot;pos&quot;:0,&quot;transparency&quot;:0.7200000286102295}],&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5"/>
  <p:tag name="KSO_WM_UNIT_ID" val="diagram20231084_1*n_h_i*1_1_5"/>
  <p:tag name="KSO_WM_TEMPLATE_CATEGORY" val="diagram"/>
  <p:tag name="KSO_WM_TEMPLATE_INDEX" val="20231084"/>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gradient&quot;:[{&quot;brightness&quot;:0,&quot;colorType&quot;:1,&quot;foreColorIndex&quot;:5,&quot;pos&quot;:1,&quot;transparency&quot;:0.46000000834465027},{&quot;brightness&quot;:0,&quot;colorType&quot;:1,&quot;foreColorIndex&quot;:5,&quot;pos&quot;:0,&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83.xml><?xml version="1.0" encoding="utf-8"?>
<p:tagLst xmlns:p="http://schemas.openxmlformats.org/presentationml/2006/main">
  <p:tag name="KSO_WM_UNIT_ISCONTENTSTITLE" val="0"/>
  <p:tag name="KSO_WM_UNIT_ISNUMDGMTITLE" val="0"/>
  <p:tag name="KSO_WM_UNIT_NOCLEAR" val="0"/>
  <p:tag name="KSO_WM_UNIT_VALUE" val="25"/>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1084_1*n_h_a*1_1_1"/>
  <p:tag name="KSO_WM_TEMPLATE_CATEGORY" val="diagram"/>
  <p:tag name="KSO_WM_TEMPLATE_INDEX" val="20231084"/>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type&quot;:0},&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10;加项标题"/>
  <p:tag name="KSO_WM_UNIT_FILL_TYPE" val="3"/>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4_1*n_h_h_i*1_2_2_2"/>
  <p:tag name="KSO_WM_TEMPLATE_CATEGORY" val="diagram"/>
  <p:tag name="KSO_WM_TEMPLATE_INDEX" val="2023108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solidLine&quot;:{&quot;brightness&quot;:0.4000000059604645,&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4_1*n_h_h_i*1_2_2_1"/>
  <p:tag name="KSO_WM_TEMPLATE_CATEGORY" val="diagram"/>
  <p:tag name="KSO_WM_TEMPLATE_INDEX" val="2023108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gradient&quot;:[{&quot;brightness&quot;:0,&quot;colorType&quot;:1,&quot;foreColorIndex&quot;:5,&quot;pos&quot;: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8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084_1*n_h_h_a*1_2_2_1"/>
  <p:tag name="KSO_WM_TEMPLATE_CATEGORY" val="diagram"/>
  <p:tag name="KSO_WM_TEMPLATE_INDEX" val="20231084"/>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8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084_1*n_h_h_f*1_2_2_1"/>
  <p:tag name="KSO_WM_TEMPLATE_CATEGORY" val="diagram"/>
  <p:tag name="KSO_WM_TEMPLATE_INDEX" val="20231084"/>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4_1*n_h_h_i*1_2_1_2"/>
  <p:tag name="KSO_WM_TEMPLATE_CATEGORY" val="diagram"/>
  <p:tag name="KSO_WM_TEMPLATE_INDEX" val="2023108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solidLine&quot;:{&quot;brightness&quot;:0.4000000059604645,&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4_1*n_h_h_i*1_2_1_1"/>
  <p:tag name="KSO_WM_TEMPLATE_CATEGORY" val="diagram"/>
  <p:tag name="KSO_WM_TEMPLATE_INDEX" val="2023108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gradient&quot;:[{&quot;brightness&quot;:0,&quot;colorType&quot;:1,&quot;foreColorIndex&quot;:5,&quot;pos&quot;: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084_1*n_h_h_a*1_2_1_1"/>
  <p:tag name="KSO_WM_TEMPLATE_CATEGORY" val="diagram"/>
  <p:tag name="KSO_WM_TEMPLATE_INDEX" val="20231084"/>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91.xml><?xml version="1.0" encoding="utf-8"?>
<p:tagLst xmlns:p="http://schemas.openxmlformats.org/presentationml/2006/main">
  <p:tag name="KSO_WM_DIAGRAM_VERSION" val="3"/>
  <p:tag name="KSO_WM_DIAGRAM_COLOR_TRICK" val="1"/>
  <p:tag name="KSO_WM_DIAGRAM_COLOR_TEXT_CAN_REMOVE" val="n"/>
  <p:tag name="KSO_WM_UNIT_VALUE" val="52*44"/>
  <p:tag name="KSO_WM_UNIT_HIGHLIGHT" val="0"/>
  <p:tag name="KSO_WM_UNIT_COMPATIBLE" val="0"/>
  <p:tag name="KSO_WM_UNIT_DIAGRAM_ISNUMVISUAL" val="0"/>
  <p:tag name="KSO_WM_UNIT_DIAGRAM_ISREFERUNIT" val="0"/>
  <p:tag name="KSO_WM_DIAGRAM_GROUP_CODE" val="n1-1"/>
  <p:tag name="KSO_WM_UNIT_ID" val="diagram20231084_1*n_h_h_x*1_2_1_1"/>
  <p:tag name="KSO_WM_TEMPLATE_CATEGORY" val="diagram"/>
  <p:tag name="KSO_WM_TEMPLATE_INDEX" val="20231084"/>
  <p:tag name="KSO_WM_UNIT_LAYERLEVEL" val="1_1_1_1"/>
  <p:tag name="KSO_WM_TAG_VERSION" val="3.0"/>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solid&quot;:{&quot;brightness&quot;:0,&quot;colorType&quot;:2,&quot;rgb&quot;:&quot;#ffffff&quot;,&quot;transparency&quot;:0.10000000149011612},&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DIAGRAM_USE_COLOR_VALUE" val="{&quot;color_scheme&quot;:1,&quot;color_type&quot;:1,&quot;theme_color_indexes&quot;:[5,6,5,6,5,6]}"/>
</p:tagLst>
</file>

<file path=ppt/tags/tag29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084_1*n_h_h_f*1_2_1_1"/>
  <p:tag name="KSO_WM_TEMPLATE_CATEGORY" val="diagram"/>
  <p:tag name="KSO_WM_TEMPLATE_INDEX" val="20231084"/>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93.xml><?xml version="1.0" encoding="utf-8"?>
<p:tagLst xmlns:p="http://schemas.openxmlformats.org/presentationml/2006/main">
  <p:tag name="KSO_WM_DIAGRAM_VERSION" val="3"/>
  <p:tag name="KSO_WM_DIAGRAM_COLOR_TRICK" val="1"/>
  <p:tag name="KSO_WM_DIAGRAM_COLOR_TEXT_CAN_REMOVE" val="n"/>
  <p:tag name="KSO_WM_UNIT_VALUE" val="48*43"/>
  <p:tag name="KSO_WM_UNIT_HIGHLIGHT" val="0"/>
  <p:tag name="KSO_WM_UNIT_COMPATIBLE" val="0"/>
  <p:tag name="KSO_WM_UNIT_DIAGRAM_ISNUMVISUAL" val="0"/>
  <p:tag name="KSO_WM_UNIT_DIAGRAM_ISREFERUNIT" val="0"/>
  <p:tag name="KSO_WM_DIAGRAM_GROUP_CODE" val="n1-1"/>
  <p:tag name="KSO_WM_UNIT_ID" val="diagram20231084_1*n_h_h_x*1_2_2_1"/>
  <p:tag name="KSO_WM_TEMPLATE_CATEGORY" val="diagram"/>
  <p:tag name="KSO_WM_TEMPLATE_INDEX" val="20231084"/>
  <p:tag name="KSO_WM_UNIT_LAYERLEVEL" val="1_1_1_1"/>
  <p:tag name="KSO_WM_TAG_VERSION" val="3.0"/>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solid&quot;:{&quot;brightness&quot;:0,&quot;colorType&quot;:2,&quot;rgb&quot;:&quot;#ffffff&quot;,&quot;transparency&quot;:0.10000000149011612},&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DIAGRAM_USE_COLOR_VALUE" val="{&quot;color_scheme&quot;:1,&quot;color_type&quot;:1,&quot;theme_color_indexes&quot;:[5,6,5,6,5,6]}"/>
</p:tagLst>
</file>

<file path=ppt/tags/tag294.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14336]}"/>
</p:tagLst>
</file>

<file path=ppt/tags/tag2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1084_1*n_h_i*1_1_3"/>
  <p:tag name="KSO_WM_TEMPLATE_CATEGORY" val="diagram"/>
  <p:tag name="KSO_WM_TEMPLATE_INDEX" val="20231084"/>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gradient&quot;:[{&quot;brightness&quot;:0,&quot;colorType&quot;:1,&quot;foreColorIndex&quot;:5,&quot;pos&quot;:0,&quot;transparency&quot;:0.8299999833106995},{&quot;brightness&quot;:0,&quot;colorType&quot;:1,&quot;foreColorIndex&quot;:5,&quot;pos&quot;:1,&quot;transparency&quot;:0.7699999809265137}],&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4"/>
  <p:tag name="KSO_WM_UNIT_ID" val="diagram20231084_1*n_h_i*1_1_4"/>
  <p:tag name="KSO_WM_TEMPLATE_CATEGORY" val="diagram"/>
  <p:tag name="KSO_WM_TEMPLATE_INDEX" val="20231084"/>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gradient&quot;:[{&quot;brightness&quot;:0,&quot;colorType&quot;:1,&quot;foreColorIndex&quot;:5,&quot;pos&quot;:1,&quot;transparency&quot;:0.75},{&quot;brightness&quot;:0,&quot;colorType&quot;:1,&quot;foreColorIndex&quot;:5,&quot;pos&quot;:0,&quot;transparency&quot;:0.7200000286102295}],&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5"/>
  <p:tag name="KSO_WM_UNIT_ID" val="diagram20231084_1*n_h_i*1_1_5"/>
  <p:tag name="KSO_WM_TEMPLATE_CATEGORY" val="diagram"/>
  <p:tag name="KSO_WM_TEMPLATE_INDEX" val="20231084"/>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gradient&quot;:[{&quot;brightness&quot;:0,&quot;colorType&quot;:1,&quot;foreColorIndex&quot;:5,&quot;pos&quot;:1,&quot;transparency&quot;:0.46000000834465027},{&quot;brightness&quot;:0,&quot;colorType&quot;:1,&quot;foreColorIndex&quot;:5,&quot;pos&quot;:0,&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98.xml><?xml version="1.0" encoding="utf-8"?>
<p:tagLst xmlns:p="http://schemas.openxmlformats.org/presentationml/2006/main">
  <p:tag name="KSO_WM_UNIT_ISCONTENTSTITLE" val="0"/>
  <p:tag name="KSO_WM_UNIT_ISNUMDGMTITLE" val="0"/>
  <p:tag name="KSO_WM_UNIT_NOCLEAR" val="0"/>
  <p:tag name="KSO_WM_UNIT_VALUE" val="25"/>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1084_1*n_h_a*1_1_1"/>
  <p:tag name="KSO_WM_TEMPLATE_CATEGORY" val="diagram"/>
  <p:tag name="KSO_WM_TEMPLATE_INDEX" val="20231084"/>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type&quot;:0},&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10;加项标题"/>
  <p:tag name="KSO_WM_UNIT_FILL_TYPE" val="3"/>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4_1*n_h_h_i*1_2_2_2"/>
  <p:tag name="KSO_WM_TEMPLATE_CATEGORY" val="diagram"/>
  <p:tag name="KSO_WM_TEMPLATE_INDEX" val="2023108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solidLine&quot;:{&quot;brightness&quot;:0.4000000059604645,&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4_1*n_h_h_i*1_2_2_1"/>
  <p:tag name="KSO_WM_TEMPLATE_CATEGORY" val="diagram"/>
  <p:tag name="KSO_WM_TEMPLATE_INDEX" val="2023108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gradient&quot;:[{&quot;brightness&quot;:0,&quot;colorType&quot;:1,&quot;foreColorIndex&quot;:5,&quot;pos&quot;: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0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084_1*n_h_h_a*1_2_2_1"/>
  <p:tag name="KSO_WM_TEMPLATE_CATEGORY" val="diagram"/>
  <p:tag name="KSO_WM_TEMPLATE_INDEX" val="20231084"/>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0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084_1*n_h_h_f*1_2_2_1"/>
  <p:tag name="KSO_WM_TEMPLATE_CATEGORY" val="diagram"/>
  <p:tag name="KSO_WM_TEMPLATE_INDEX" val="20231084"/>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4_1*n_h_h_i*1_2_1_2"/>
  <p:tag name="KSO_WM_TEMPLATE_CATEGORY" val="diagram"/>
  <p:tag name="KSO_WM_TEMPLATE_INDEX" val="2023108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solidLine&quot;:{&quot;brightness&quot;:0.4000000059604645,&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4_1*n_h_h_i*1_2_1_1"/>
  <p:tag name="KSO_WM_TEMPLATE_CATEGORY" val="diagram"/>
  <p:tag name="KSO_WM_TEMPLATE_INDEX" val="2023108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gradient&quot;:[{&quot;brightness&quot;:0,&quot;colorType&quot;:1,&quot;foreColorIndex&quot;:5,&quot;pos&quot;: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0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084_1*n_h_h_a*1_2_1_1"/>
  <p:tag name="KSO_WM_TEMPLATE_CATEGORY" val="diagram"/>
  <p:tag name="KSO_WM_TEMPLATE_INDEX" val="20231084"/>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06.xml><?xml version="1.0" encoding="utf-8"?>
<p:tagLst xmlns:p="http://schemas.openxmlformats.org/presentationml/2006/main">
  <p:tag name="KSO_WM_DIAGRAM_VERSION" val="3"/>
  <p:tag name="KSO_WM_DIAGRAM_COLOR_TRICK" val="1"/>
  <p:tag name="KSO_WM_DIAGRAM_COLOR_TEXT_CAN_REMOVE" val="n"/>
  <p:tag name="KSO_WM_UNIT_VALUE" val="52*44"/>
  <p:tag name="KSO_WM_UNIT_HIGHLIGHT" val="0"/>
  <p:tag name="KSO_WM_UNIT_COMPATIBLE" val="0"/>
  <p:tag name="KSO_WM_UNIT_DIAGRAM_ISNUMVISUAL" val="0"/>
  <p:tag name="KSO_WM_UNIT_DIAGRAM_ISREFERUNIT" val="0"/>
  <p:tag name="KSO_WM_DIAGRAM_GROUP_CODE" val="n1-1"/>
  <p:tag name="KSO_WM_UNIT_ID" val="diagram20231084_1*n_h_h_x*1_2_1_1"/>
  <p:tag name="KSO_WM_TEMPLATE_CATEGORY" val="diagram"/>
  <p:tag name="KSO_WM_TEMPLATE_INDEX" val="20231084"/>
  <p:tag name="KSO_WM_UNIT_LAYERLEVEL" val="1_1_1_1"/>
  <p:tag name="KSO_WM_TAG_VERSION" val="3.0"/>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solid&quot;:{&quot;brightness&quot;:0,&quot;colorType&quot;:2,&quot;rgb&quot;:&quot;#ffffff&quot;,&quot;transparency&quot;:0.10000000149011612},&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DIAGRAM_USE_COLOR_VALUE" val="{&quot;color_scheme&quot;:1,&quot;color_type&quot;:1,&quot;theme_color_indexes&quot;:[5,6,5,6,5,6]}"/>
</p:tagLst>
</file>

<file path=ppt/tags/tag30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084_1*n_h_h_f*1_2_1_1"/>
  <p:tag name="KSO_WM_TEMPLATE_CATEGORY" val="diagram"/>
  <p:tag name="KSO_WM_TEMPLATE_INDEX" val="20231084"/>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08.xml><?xml version="1.0" encoding="utf-8"?>
<p:tagLst xmlns:p="http://schemas.openxmlformats.org/presentationml/2006/main">
  <p:tag name="KSO_WM_DIAGRAM_VERSION" val="3"/>
  <p:tag name="KSO_WM_DIAGRAM_COLOR_TRICK" val="1"/>
  <p:tag name="KSO_WM_DIAGRAM_COLOR_TEXT_CAN_REMOVE" val="n"/>
  <p:tag name="KSO_WM_UNIT_VALUE" val="48*43"/>
  <p:tag name="KSO_WM_UNIT_HIGHLIGHT" val="0"/>
  <p:tag name="KSO_WM_UNIT_COMPATIBLE" val="0"/>
  <p:tag name="KSO_WM_UNIT_DIAGRAM_ISNUMVISUAL" val="0"/>
  <p:tag name="KSO_WM_UNIT_DIAGRAM_ISREFERUNIT" val="0"/>
  <p:tag name="KSO_WM_DIAGRAM_GROUP_CODE" val="n1-1"/>
  <p:tag name="KSO_WM_UNIT_ID" val="diagram20231084_1*n_h_h_x*1_2_2_1"/>
  <p:tag name="KSO_WM_TEMPLATE_CATEGORY" val="diagram"/>
  <p:tag name="KSO_WM_TEMPLATE_INDEX" val="20231084"/>
  <p:tag name="KSO_WM_UNIT_LAYERLEVEL" val="1_1_1_1"/>
  <p:tag name="KSO_WM_TAG_VERSION" val="3.0"/>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solid&quot;:{&quot;brightness&quot;:0,&quot;colorType&quot;:2,&quot;rgb&quot;:&quot;#ffffff&quot;,&quot;transparency&quot;:0.10000000149011612},&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DIAGRAM_USE_COLOR_VALUE" val="{&quot;color_scheme&quot;:1,&quot;color_type&quot;:1,&quot;theme_color_indexes&quot;:[5,6,5,6,5,6]}"/>
</p:tagLst>
</file>

<file path=ppt/tags/tag309.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14336]}"/>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0.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311.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312.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313.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314.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315.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316.xml><?xml version="1.0" encoding="utf-8"?>
<p:tagLst xmlns:p="http://schemas.openxmlformats.org/presentationml/2006/main">
  <p:tag name="KSO_WM_BEAUTIFY_FLAG" val="#wm#"/>
  <p:tag name="KSO_WM_TEMPLATE_CATEGORY" val="custom"/>
  <p:tag name="KSO_WM_TEMPLATE_INDEX" val="20235934"/>
</p:tagLst>
</file>

<file path=ppt/tags/tag317.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318.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319.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0.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321.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322.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323.xml><?xml version="1.0" encoding="utf-8"?>
<p:tagLst xmlns:p="http://schemas.openxmlformats.org/presentationml/2006/main">
  <p:tag name="KSO_WM_BEAUTIFY_FLAG" val="#wm#"/>
  <p:tag name="KSO_WM_TEMPLATE_CATEGORY" val="custom"/>
  <p:tag name="KSO_WM_TEMPLATE_INDEX" val="20235934"/>
</p:tagLst>
</file>

<file path=ppt/tags/tag324.xml><?xml version="1.0" encoding="utf-8"?>
<p:tagLst xmlns:p="http://schemas.openxmlformats.org/presentationml/2006/main">
  <p:tag name="RESOURCE_RECORD_KEY" val="{&quot;65&quot;:[20235934],&quot;70&quot;:[3330158,3332761,3314312,3312155,3321538,3312294,3320033,3327744,3327011,3314336,3314221,3322141,3312109],&quot;71&quot;:[76235679978]}"/>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8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8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5.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4634</Words>
  <Application>WPS 演示</Application>
  <PresentationFormat>宽屏</PresentationFormat>
  <Paragraphs>285</Paragraphs>
  <Slides>31</Slides>
  <Notes>1</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31</vt:i4>
      </vt:variant>
    </vt:vector>
  </HeadingPairs>
  <TitlesOfParts>
    <vt:vector size="42" baseType="lpstr">
      <vt:lpstr>Arial</vt:lpstr>
      <vt:lpstr>宋体</vt:lpstr>
      <vt:lpstr>Wingdings</vt:lpstr>
      <vt:lpstr>Wingdings</vt:lpstr>
      <vt:lpstr>江城圆体 400W</vt:lpstr>
      <vt:lpstr>微软雅黑</vt:lpstr>
      <vt:lpstr>MiSans Normal</vt:lpstr>
      <vt:lpstr>Arial Unicode MS</vt:lpstr>
      <vt:lpstr>Calibri</vt:lpstr>
      <vt:lpstr>WPS</vt:lpstr>
      <vt:lpstr>1_Office 主题​​</vt:lpstr>
      <vt:lpstr>项目三 统计整理</vt:lpstr>
      <vt:lpstr>PowerPoint 演示文稿</vt:lpstr>
      <vt:lpstr>统计资料的整理</vt:lpstr>
      <vt:lpstr>PowerPoint 演示文稿</vt:lpstr>
      <vt:lpstr>PowerPoint 演示文稿</vt:lpstr>
      <vt:lpstr>PowerPoint 演示文稿</vt:lpstr>
      <vt:lpstr>PowerPoint 演示文稿</vt:lpstr>
      <vt:lpstr>PowerPoint 演示文稿</vt:lpstr>
      <vt:lpstr>统计分组</vt:lpstr>
      <vt:lpstr>PowerPoint 演示文稿</vt:lpstr>
      <vt:lpstr>PowerPoint 演示文稿</vt:lpstr>
      <vt:lpstr>PowerPoint 演示文稿</vt:lpstr>
      <vt:lpstr>PowerPoint 演示文稿</vt:lpstr>
      <vt:lpstr>PowerPoint 演示文稿</vt:lpstr>
      <vt:lpstr>分配数列</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统计表和统计图</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Logos Laptop</dc:creator>
  <cp:lastModifiedBy>pp</cp:lastModifiedBy>
  <cp:revision>168</cp:revision>
  <dcterms:created xsi:type="dcterms:W3CDTF">2019-06-19T02:08:00Z</dcterms:created>
  <dcterms:modified xsi:type="dcterms:W3CDTF">2025-01-09T06:11:16Z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A2CE609D1C65451C94FF14DE3D4D35D8_11</vt:lpwstr>
  </property>
</Properties>
</file>