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10.svg" ContentType="image/svg+xml"/>
  <Override PartName="/ppt/media/image12.svg" ContentType="image/svg+xml"/>
  <Override PartName="/ppt/media/image14.svg" ContentType="image/svg+xml"/>
  <Override PartName="/ppt/media/image16.svg" ContentType="image/svg+xml"/>
  <Override PartName="/ppt/media/image18.svg" ContentType="image/svg+xml"/>
  <Override PartName="/ppt/media/image20.svg" ContentType="image/svg+xml"/>
  <Override PartName="/ppt/media/image22.svg" ContentType="image/svg+xml"/>
  <Override PartName="/ppt/media/image24.svg" ContentType="image/svg+xml"/>
  <Override PartName="/ppt/media/image26.svg" ContentType="image/svg+xml"/>
  <Override PartName="/ppt/media/image27.svg" ContentType="image/svg+xml"/>
  <Override PartName="/ppt/media/image29.svg" ContentType="image/svg+xml"/>
  <Override PartName="/ppt/media/image31.svg" ContentType="image/svg+xml"/>
  <Override PartName="/ppt/media/image33.svg" ContentType="image/svg+xml"/>
  <Override PartName="/ppt/media/image35.svg" ContentType="image/svg+xml"/>
  <Override PartName="/ppt/media/image38.svg" ContentType="image/svg+xml"/>
  <Override PartName="/ppt/media/image4.svg" ContentType="image/svg+xml"/>
  <Override PartName="/ppt/media/image40.svg" ContentType="image/svg+xml"/>
  <Override PartName="/ppt/media/image42.svg" ContentType="image/svg+xml"/>
  <Override PartName="/ppt/media/image43.svg" ContentType="image/svg+xml"/>
  <Override PartName="/ppt/media/image45.svg" ContentType="image/svg+xml"/>
  <Override PartName="/ppt/media/image47.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5"/>
  </p:notesMasterIdLst>
  <p:sldIdLst>
    <p:sldId id="334" r:id="rId4"/>
    <p:sldId id="335" r:id="rId5"/>
    <p:sldId id="336" r:id="rId6"/>
    <p:sldId id="337" r:id="rId7"/>
    <p:sldId id="338" r:id="rId8"/>
    <p:sldId id="339" r:id="rId9"/>
    <p:sldId id="340" r:id="rId10"/>
    <p:sldId id="341" r:id="rId11"/>
    <p:sldId id="342" r:id="rId12"/>
    <p:sldId id="343" r:id="rId13"/>
    <p:sldId id="344" r:id="rId14"/>
    <p:sldId id="345" r:id="rId15"/>
    <p:sldId id="346" r:id="rId16"/>
    <p:sldId id="347" r:id="rId17"/>
    <p:sldId id="348" r:id="rId18"/>
    <p:sldId id="349" r:id="rId19"/>
    <p:sldId id="350" r:id="rId20"/>
    <p:sldId id="351" r:id="rId21"/>
    <p:sldId id="352" r:id="rId22"/>
    <p:sldId id="353" r:id="rId23"/>
    <p:sldId id="354" r:id="rId24"/>
    <p:sldId id="355" r:id="rId26"/>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4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24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418.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notesMaster" Target="notesMasters/notesMaster1.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2.png"/><Relationship Id="rId24" Type="http://schemas.openxmlformats.org/officeDocument/2006/relationships/tags" Target="../tags/tag83.xml"/><Relationship Id="rId23" Type="http://schemas.openxmlformats.org/officeDocument/2006/relationships/tags" Target="../tags/tag82.xml"/><Relationship Id="rId22" Type="http://schemas.openxmlformats.org/officeDocument/2006/relationships/tags" Target="../tags/tag81.xml"/><Relationship Id="rId21" Type="http://schemas.openxmlformats.org/officeDocument/2006/relationships/tags" Target="../tags/tag80.xml"/><Relationship Id="rId20" Type="http://schemas.openxmlformats.org/officeDocument/2006/relationships/tags" Target="../tags/tag79.xml"/><Relationship Id="rId2" Type="http://schemas.openxmlformats.org/officeDocument/2006/relationships/image" Target="../media/image1.png"/><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02.xml"/><Relationship Id="rId14" Type="http://schemas.openxmlformats.org/officeDocument/2006/relationships/tags" Target="../tags/tag101.xml"/><Relationship Id="rId13" Type="http://schemas.openxmlformats.org/officeDocument/2006/relationships/tags" Target="../tags/tag100.xml"/><Relationship Id="rId12" Type="http://schemas.openxmlformats.org/officeDocument/2006/relationships/tags" Target="../tags/tag99.xml"/><Relationship Id="rId11" Type="http://schemas.openxmlformats.org/officeDocument/2006/relationships/tags" Target="../tags/tag98.xml"/><Relationship Id="rId10" Type="http://schemas.openxmlformats.org/officeDocument/2006/relationships/tags" Target="../tags/tag9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0.xml"/><Relationship Id="rId8" Type="http://schemas.openxmlformats.org/officeDocument/2006/relationships/tags" Target="../tags/tag109.xml"/><Relationship Id="rId7" Type="http://schemas.openxmlformats.org/officeDocument/2006/relationships/tags" Target="../tags/tag108.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 Id="rId3" Type="http://schemas.openxmlformats.org/officeDocument/2006/relationships/tags" Target="../tags/tag104.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03.xml"/><Relationship Id="rId19" Type="http://schemas.openxmlformats.org/officeDocument/2006/relationships/tags" Target="../tags/tag120.xml"/><Relationship Id="rId18" Type="http://schemas.openxmlformats.org/officeDocument/2006/relationships/tags" Target="../tags/tag119.xml"/><Relationship Id="rId17" Type="http://schemas.openxmlformats.org/officeDocument/2006/relationships/tags" Target="../tags/tag118.xml"/><Relationship Id="rId16" Type="http://schemas.openxmlformats.org/officeDocument/2006/relationships/tags" Target="../tags/tag117.xml"/><Relationship Id="rId15" Type="http://schemas.openxmlformats.org/officeDocument/2006/relationships/tags" Target="../tags/tag116.xml"/><Relationship Id="rId14" Type="http://schemas.openxmlformats.org/officeDocument/2006/relationships/tags" Target="../tags/tag115.xml"/><Relationship Id="rId13" Type="http://schemas.openxmlformats.org/officeDocument/2006/relationships/tags" Target="../tags/tag114.xml"/><Relationship Id="rId12" Type="http://schemas.openxmlformats.org/officeDocument/2006/relationships/tags" Target="../tags/tag113.xml"/><Relationship Id="rId11" Type="http://schemas.openxmlformats.org/officeDocument/2006/relationships/tags" Target="../tags/tag112.xml"/><Relationship Id="rId10" Type="http://schemas.openxmlformats.org/officeDocument/2006/relationships/tags" Target="../tags/tag11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tags" Target="../tags/tag156.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8" Type="http://schemas.openxmlformats.org/officeDocument/2006/relationships/image" Target="../media/image2.png"/><Relationship Id="rId27" Type="http://schemas.openxmlformats.org/officeDocument/2006/relationships/image" Target="../media/image1.png"/><Relationship Id="rId26" Type="http://schemas.openxmlformats.org/officeDocument/2006/relationships/tags" Target="../tags/tag173.xml"/><Relationship Id="rId25" Type="http://schemas.openxmlformats.org/officeDocument/2006/relationships/image" Target="../media/image4.svg"/><Relationship Id="rId24" Type="http://schemas.openxmlformats.org/officeDocument/2006/relationships/image" Target="../media/image3.png"/><Relationship Id="rId23" Type="http://schemas.openxmlformats.org/officeDocument/2006/relationships/tags" Target="../tags/tag172.xml"/><Relationship Id="rId22" Type="http://schemas.openxmlformats.org/officeDocument/2006/relationships/tags" Target="../tags/tag171.xml"/><Relationship Id="rId21" Type="http://schemas.openxmlformats.org/officeDocument/2006/relationships/tags" Target="../tags/tag170.xml"/><Relationship Id="rId20" Type="http://schemas.openxmlformats.org/officeDocument/2006/relationships/tags" Target="../tags/tag169.xml"/><Relationship Id="rId2" Type="http://schemas.openxmlformats.org/officeDocument/2006/relationships/tags" Target="../tags/tag151.xml"/><Relationship Id="rId19" Type="http://schemas.openxmlformats.org/officeDocument/2006/relationships/tags" Target="../tags/tag168.xml"/><Relationship Id="rId18" Type="http://schemas.openxmlformats.org/officeDocument/2006/relationships/tags" Target="../tags/tag167.xml"/><Relationship Id="rId17" Type="http://schemas.openxmlformats.org/officeDocument/2006/relationships/tags" Target="../tags/tag166.xml"/><Relationship Id="rId16" Type="http://schemas.openxmlformats.org/officeDocument/2006/relationships/tags" Target="../tags/tag165.xml"/><Relationship Id="rId15" Type="http://schemas.openxmlformats.org/officeDocument/2006/relationships/tags" Target="../tags/tag164.xml"/><Relationship Id="rId14" Type="http://schemas.openxmlformats.org/officeDocument/2006/relationships/tags" Target="../tags/tag163.xml"/><Relationship Id="rId13" Type="http://schemas.openxmlformats.org/officeDocument/2006/relationships/tags" Target="../tags/tag162.xml"/><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6"/>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8">
            <a:alphaModFix amt="30000"/>
          </a:blip>
          <a:stretch>
            <a:fillRect/>
          </a:stretch>
        </p:blipFill>
        <p:spPr>
          <a:xfrm>
            <a:off x="0" y="0"/>
            <a:ext cx="12219305" cy="76511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2" Type="http://schemas.openxmlformats.org/officeDocument/2006/relationships/theme" Target="../theme/theme2.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slideLayout" Target="../slideLayouts/slideLayout13.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2"/>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3"/>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4"/>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5"/>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6"/>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19"/>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1"/>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4.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tags" Target="../tags/tag297.xml"/><Relationship Id="rId1" Type="http://schemas.openxmlformats.org/officeDocument/2006/relationships/tags" Target="../tags/tag29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04.xml"/></Relationships>
</file>

<file path=ppt/slides/_rels/slide12.xml.rels><?xml version="1.0" encoding="UTF-8" standalone="yes"?>
<Relationships xmlns="http://schemas.openxmlformats.org/package/2006/relationships"><Relationship Id="rId9" Type="http://schemas.openxmlformats.org/officeDocument/2006/relationships/tags" Target="../tags/tag311.xml"/><Relationship Id="rId8" Type="http://schemas.openxmlformats.org/officeDocument/2006/relationships/tags" Target="../tags/tag310.xml"/><Relationship Id="rId7" Type="http://schemas.openxmlformats.org/officeDocument/2006/relationships/image" Target="../media/image27.svg"/><Relationship Id="rId6" Type="http://schemas.openxmlformats.org/officeDocument/2006/relationships/image" Target="../media/image21.png"/><Relationship Id="rId5" Type="http://schemas.openxmlformats.org/officeDocument/2006/relationships/tags" Target="../tags/tag309.xml"/><Relationship Id="rId4" Type="http://schemas.openxmlformats.org/officeDocument/2006/relationships/tags" Target="../tags/tag308.xml"/><Relationship Id="rId3" Type="http://schemas.openxmlformats.org/officeDocument/2006/relationships/tags" Target="../tags/tag307.xml"/><Relationship Id="rId20" Type="http://schemas.openxmlformats.org/officeDocument/2006/relationships/slideLayout" Target="../slideLayouts/slideLayout19.xml"/><Relationship Id="rId2" Type="http://schemas.openxmlformats.org/officeDocument/2006/relationships/tags" Target="../tags/tag306.xml"/><Relationship Id="rId19" Type="http://schemas.openxmlformats.org/officeDocument/2006/relationships/tags" Target="../tags/tag317.xml"/><Relationship Id="rId18" Type="http://schemas.openxmlformats.org/officeDocument/2006/relationships/tags" Target="../tags/tag316.xml"/><Relationship Id="rId17" Type="http://schemas.openxmlformats.org/officeDocument/2006/relationships/tags" Target="../tags/tag315.xml"/><Relationship Id="rId16" Type="http://schemas.openxmlformats.org/officeDocument/2006/relationships/tags" Target="../tags/tag314.xml"/><Relationship Id="rId15" Type="http://schemas.openxmlformats.org/officeDocument/2006/relationships/image" Target="../media/image31.svg"/><Relationship Id="rId14" Type="http://schemas.openxmlformats.org/officeDocument/2006/relationships/image" Target="../media/image30.png"/><Relationship Id="rId13" Type="http://schemas.openxmlformats.org/officeDocument/2006/relationships/tags" Target="../tags/tag313.xml"/><Relationship Id="rId12" Type="http://schemas.openxmlformats.org/officeDocument/2006/relationships/tags" Target="../tags/tag312.xml"/><Relationship Id="rId11" Type="http://schemas.openxmlformats.org/officeDocument/2006/relationships/image" Target="../media/image29.svg"/><Relationship Id="rId10" Type="http://schemas.openxmlformats.org/officeDocument/2006/relationships/image" Target="../media/image28.png"/><Relationship Id="rId1" Type="http://schemas.openxmlformats.org/officeDocument/2006/relationships/tags" Target="../tags/tag305.xml"/></Relationships>
</file>

<file path=ppt/slides/_rels/slide13.xml.rels><?xml version="1.0" encoding="UTF-8" standalone="yes"?>
<Relationships xmlns="http://schemas.openxmlformats.org/package/2006/relationships"><Relationship Id="rId9" Type="http://schemas.openxmlformats.org/officeDocument/2006/relationships/tags" Target="../tags/tag326.xml"/><Relationship Id="rId8" Type="http://schemas.openxmlformats.org/officeDocument/2006/relationships/tags" Target="../tags/tag325.xml"/><Relationship Id="rId7" Type="http://schemas.openxmlformats.org/officeDocument/2006/relationships/tags" Target="../tags/tag324.xml"/><Relationship Id="rId6" Type="http://schemas.openxmlformats.org/officeDocument/2006/relationships/tags" Target="../tags/tag323.xml"/><Relationship Id="rId5" Type="http://schemas.openxmlformats.org/officeDocument/2006/relationships/tags" Target="../tags/tag322.xml"/><Relationship Id="rId4" Type="http://schemas.openxmlformats.org/officeDocument/2006/relationships/tags" Target="../tags/tag321.xml"/><Relationship Id="rId3" Type="http://schemas.openxmlformats.org/officeDocument/2006/relationships/tags" Target="../tags/tag320.xml"/><Relationship Id="rId2" Type="http://schemas.openxmlformats.org/officeDocument/2006/relationships/tags" Target="../tags/tag319.xml"/><Relationship Id="rId19" Type="http://schemas.openxmlformats.org/officeDocument/2006/relationships/slideLayout" Target="../slideLayouts/slideLayout19.xml"/><Relationship Id="rId18" Type="http://schemas.openxmlformats.org/officeDocument/2006/relationships/tags" Target="../tags/tag331.xml"/><Relationship Id="rId17" Type="http://schemas.openxmlformats.org/officeDocument/2006/relationships/tags" Target="../tags/tag330.xml"/><Relationship Id="rId16" Type="http://schemas.openxmlformats.org/officeDocument/2006/relationships/image" Target="../media/image35.svg"/><Relationship Id="rId15" Type="http://schemas.openxmlformats.org/officeDocument/2006/relationships/image" Target="../media/image34.png"/><Relationship Id="rId14" Type="http://schemas.openxmlformats.org/officeDocument/2006/relationships/tags" Target="../tags/tag329.xml"/><Relationship Id="rId13" Type="http://schemas.openxmlformats.org/officeDocument/2006/relationships/image" Target="../media/image33.svg"/><Relationship Id="rId12" Type="http://schemas.openxmlformats.org/officeDocument/2006/relationships/image" Target="../media/image32.png"/><Relationship Id="rId11" Type="http://schemas.openxmlformats.org/officeDocument/2006/relationships/tags" Target="../tags/tag328.xml"/><Relationship Id="rId10" Type="http://schemas.openxmlformats.org/officeDocument/2006/relationships/tags" Target="../tags/tag327.xml"/><Relationship Id="rId1" Type="http://schemas.openxmlformats.org/officeDocument/2006/relationships/tags" Target="../tags/tag318.xml"/></Relationships>
</file>

<file path=ppt/slides/_rels/slide14.xml.rels><?xml version="1.0" encoding="UTF-8" standalone="yes"?>
<Relationships xmlns="http://schemas.openxmlformats.org/package/2006/relationships"><Relationship Id="rId9" Type="http://schemas.openxmlformats.org/officeDocument/2006/relationships/tags" Target="../tags/tag339.xml"/><Relationship Id="rId8" Type="http://schemas.openxmlformats.org/officeDocument/2006/relationships/tags" Target="../tags/tag338.xml"/><Relationship Id="rId7" Type="http://schemas.openxmlformats.org/officeDocument/2006/relationships/tags" Target="../tags/tag337.xml"/><Relationship Id="rId6" Type="http://schemas.openxmlformats.org/officeDocument/2006/relationships/tags" Target="../tags/tag336.xml"/><Relationship Id="rId5" Type="http://schemas.openxmlformats.org/officeDocument/2006/relationships/tags" Target="../tags/tag335.xml"/><Relationship Id="rId4" Type="http://schemas.openxmlformats.org/officeDocument/2006/relationships/tags" Target="../tags/tag334.xml"/><Relationship Id="rId3" Type="http://schemas.openxmlformats.org/officeDocument/2006/relationships/tags" Target="../tags/tag333.xml"/><Relationship Id="rId21" Type="http://schemas.openxmlformats.org/officeDocument/2006/relationships/slideLayout" Target="../slideLayouts/slideLayout19.xml"/><Relationship Id="rId20" Type="http://schemas.openxmlformats.org/officeDocument/2006/relationships/tags" Target="../tags/tag346.xml"/><Relationship Id="rId2" Type="http://schemas.openxmlformats.org/officeDocument/2006/relationships/tags" Target="../tags/tag332.xml"/><Relationship Id="rId19" Type="http://schemas.openxmlformats.org/officeDocument/2006/relationships/image" Target="../media/image40.svg"/><Relationship Id="rId18" Type="http://schemas.openxmlformats.org/officeDocument/2006/relationships/image" Target="../media/image39.png"/><Relationship Id="rId17" Type="http://schemas.openxmlformats.org/officeDocument/2006/relationships/tags" Target="../tags/tag345.xml"/><Relationship Id="rId16" Type="http://schemas.openxmlformats.org/officeDocument/2006/relationships/tags" Target="../tags/tag344.xml"/><Relationship Id="rId15" Type="http://schemas.openxmlformats.org/officeDocument/2006/relationships/image" Target="../media/image38.svg"/><Relationship Id="rId14" Type="http://schemas.openxmlformats.org/officeDocument/2006/relationships/image" Target="../media/image37.png"/><Relationship Id="rId13" Type="http://schemas.openxmlformats.org/officeDocument/2006/relationships/tags" Target="../tags/tag343.xml"/><Relationship Id="rId12" Type="http://schemas.openxmlformats.org/officeDocument/2006/relationships/tags" Target="../tags/tag342.xml"/><Relationship Id="rId11" Type="http://schemas.openxmlformats.org/officeDocument/2006/relationships/tags" Target="../tags/tag341.xml"/><Relationship Id="rId10" Type="http://schemas.openxmlformats.org/officeDocument/2006/relationships/tags" Target="../tags/tag340.xml"/><Relationship Id="rId1" Type="http://schemas.openxmlformats.org/officeDocument/2006/relationships/image" Target="../media/image36.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47.xml"/></Relationships>
</file>

<file path=ppt/slides/_rels/slide16.xml.rels><?xml version="1.0" encoding="UTF-8" standalone="yes"?>
<Relationships xmlns="http://schemas.openxmlformats.org/package/2006/relationships"><Relationship Id="rId9" Type="http://schemas.openxmlformats.org/officeDocument/2006/relationships/tags" Target="../tags/tag356.xml"/><Relationship Id="rId8" Type="http://schemas.openxmlformats.org/officeDocument/2006/relationships/tags" Target="../tags/tag355.xml"/><Relationship Id="rId7" Type="http://schemas.openxmlformats.org/officeDocument/2006/relationships/tags" Target="../tags/tag354.xml"/><Relationship Id="rId6" Type="http://schemas.openxmlformats.org/officeDocument/2006/relationships/tags" Target="../tags/tag353.xml"/><Relationship Id="rId5" Type="http://schemas.openxmlformats.org/officeDocument/2006/relationships/tags" Target="../tags/tag352.xml"/><Relationship Id="rId4" Type="http://schemas.openxmlformats.org/officeDocument/2006/relationships/tags" Target="../tags/tag351.xml"/><Relationship Id="rId3" Type="http://schemas.openxmlformats.org/officeDocument/2006/relationships/tags" Target="../tags/tag350.xml"/><Relationship Id="rId2" Type="http://schemas.openxmlformats.org/officeDocument/2006/relationships/tags" Target="../tags/tag349.xml"/><Relationship Id="rId12" Type="http://schemas.openxmlformats.org/officeDocument/2006/relationships/slideLayout" Target="../slideLayouts/slideLayout19.xml"/><Relationship Id="rId11" Type="http://schemas.openxmlformats.org/officeDocument/2006/relationships/tags" Target="../tags/tag358.xml"/><Relationship Id="rId10" Type="http://schemas.openxmlformats.org/officeDocument/2006/relationships/tags" Target="../tags/tag357.xml"/><Relationship Id="rId1" Type="http://schemas.openxmlformats.org/officeDocument/2006/relationships/tags" Target="../tags/tag34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35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60.xml"/></Relationships>
</file>

<file path=ppt/slides/_rels/slide19.xml.rels><?xml version="1.0" encoding="UTF-8" standalone="yes"?>
<Relationships xmlns="http://schemas.openxmlformats.org/package/2006/relationships"><Relationship Id="rId9" Type="http://schemas.openxmlformats.org/officeDocument/2006/relationships/tags" Target="../tags/tag369.xml"/><Relationship Id="rId8" Type="http://schemas.openxmlformats.org/officeDocument/2006/relationships/tags" Target="../tags/tag368.xml"/><Relationship Id="rId7" Type="http://schemas.openxmlformats.org/officeDocument/2006/relationships/tags" Target="../tags/tag367.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 Id="rId3" Type="http://schemas.openxmlformats.org/officeDocument/2006/relationships/tags" Target="../tags/tag363.xml"/><Relationship Id="rId28" Type="http://schemas.openxmlformats.org/officeDocument/2006/relationships/slideLayout" Target="../slideLayouts/slideLayout19.xml"/><Relationship Id="rId27" Type="http://schemas.openxmlformats.org/officeDocument/2006/relationships/tags" Target="../tags/tag379.xml"/><Relationship Id="rId26" Type="http://schemas.openxmlformats.org/officeDocument/2006/relationships/tags" Target="../tags/tag378.xml"/><Relationship Id="rId25" Type="http://schemas.openxmlformats.org/officeDocument/2006/relationships/tags" Target="../tags/tag377.xml"/><Relationship Id="rId24" Type="http://schemas.openxmlformats.org/officeDocument/2006/relationships/tags" Target="../tags/tag376.xml"/><Relationship Id="rId23" Type="http://schemas.openxmlformats.org/officeDocument/2006/relationships/tags" Target="../tags/tag375.xml"/><Relationship Id="rId22" Type="http://schemas.openxmlformats.org/officeDocument/2006/relationships/tags" Target="../tags/tag374.xml"/><Relationship Id="rId21" Type="http://schemas.openxmlformats.org/officeDocument/2006/relationships/tags" Target="../tags/tag373.xml"/><Relationship Id="rId20" Type="http://schemas.openxmlformats.org/officeDocument/2006/relationships/image" Target="../media/image47.svg"/><Relationship Id="rId2" Type="http://schemas.openxmlformats.org/officeDocument/2006/relationships/tags" Target="../tags/tag362.xml"/><Relationship Id="rId19" Type="http://schemas.openxmlformats.org/officeDocument/2006/relationships/image" Target="../media/image46.png"/><Relationship Id="rId18" Type="http://schemas.openxmlformats.org/officeDocument/2006/relationships/tags" Target="../tags/tag372.xml"/><Relationship Id="rId17" Type="http://schemas.openxmlformats.org/officeDocument/2006/relationships/image" Target="../media/image45.svg"/><Relationship Id="rId16" Type="http://schemas.openxmlformats.org/officeDocument/2006/relationships/image" Target="../media/image44.png"/><Relationship Id="rId15" Type="http://schemas.openxmlformats.org/officeDocument/2006/relationships/tags" Target="../tags/tag371.xml"/><Relationship Id="rId14" Type="http://schemas.openxmlformats.org/officeDocument/2006/relationships/image" Target="../media/image43.svg"/><Relationship Id="rId13" Type="http://schemas.openxmlformats.org/officeDocument/2006/relationships/image" Target="../media/image7.png"/><Relationship Id="rId12" Type="http://schemas.openxmlformats.org/officeDocument/2006/relationships/tags" Target="../tags/tag370.xml"/><Relationship Id="rId11" Type="http://schemas.openxmlformats.org/officeDocument/2006/relationships/image" Target="../media/image42.svg"/><Relationship Id="rId10" Type="http://schemas.openxmlformats.org/officeDocument/2006/relationships/image" Target="../media/image41.png"/><Relationship Id="rId1" Type="http://schemas.openxmlformats.org/officeDocument/2006/relationships/tags" Target="../tags/tag361.xml"/></Relationships>
</file>

<file path=ppt/slides/_rels/slide2.xml.rels><?xml version="1.0" encoding="UTF-8" standalone="yes"?>
<Relationships xmlns="http://schemas.openxmlformats.org/package/2006/relationships"><Relationship Id="rId9" Type="http://schemas.openxmlformats.org/officeDocument/2006/relationships/tags" Target="../tags/tag193.xml"/><Relationship Id="rId8" Type="http://schemas.openxmlformats.org/officeDocument/2006/relationships/tags" Target="../tags/tag192.xml"/><Relationship Id="rId7" Type="http://schemas.openxmlformats.org/officeDocument/2006/relationships/tags" Target="../tags/tag191.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 Id="rId3" Type="http://schemas.openxmlformats.org/officeDocument/2006/relationships/tags" Target="../tags/tag187.xml"/><Relationship Id="rId2" Type="http://schemas.openxmlformats.org/officeDocument/2006/relationships/tags" Target="../tags/tag186.xml"/><Relationship Id="rId11" Type="http://schemas.openxmlformats.org/officeDocument/2006/relationships/slideLayout" Target="../slideLayouts/slideLayout19.xml"/><Relationship Id="rId10" Type="http://schemas.openxmlformats.org/officeDocument/2006/relationships/tags" Target="../tags/tag194.xml"/><Relationship Id="rId1" Type="http://schemas.openxmlformats.org/officeDocument/2006/relationships/tags" Target="../tags/tag185.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380.xml"/></Relationships>
</file>

<file path=ppt/slides/_rels/slide21.xml.rels><?xml version="1.0" encoding="UTF-8" standalone="yes"?>
<Relationships xmlns="http://schemas.openxmlformats.org/package/2006/relationships"><Relationship Id="rId9" Type="http://schemas.openxmlformats.org/officeDocument/2006/relationships/tags" Target="../tags/tag389.xml"/><Relationship Id="rId8" Type="http://schemas.openxmlformats.org/officeDocument/2006/relationships/tags" Target="../tags/tag388.xml"/><Relationship Id="rId7" Type="http://schemas.openxmlformats.org/officeDocument/2006/relationships/tags" Target="../tags/tag387.xml"/><Relationship Id="rId6" Type="http://schemas.openxmlformats.org/officeDocument/2006/relationships/tags" Target="../tags/tag386.xml"/><Relationship Id="rId5" Type="http://schemas.openxmlformats.org/officeDocument/2006/relationships/tags" Target="../tags/tag385.xml"/><Relationship Id="rId4" Type="http://schemas.openxmlformats.org/officeDocument/2006/relationships/tags" Target="../tags/tag384.xml"/><Relationship Id="rId38" Type="http://schemas.openxmlformats.org/officeDocument/2006/relationships/notesSlide" Target="../notesSlides/notesSlide1.xml"/><Relationship Id="rId37" Type="http://schemas.openxmlformats.org/officeDocument/2006/relationships/slideLayout" Target="../slideLayouts/slideLayout19.xml"/><Relationship Id="rId36" Type="http://schemas.openxmlformats.org/officeDocument/2006/relationships/tags" Target="../tags/tag416.xml"/><Relationship Id="rId35" Type="http://schemas.openxmlformats.org/officeDocument/2006/relationships/tags" Target="../tags/tag415.xml"/><Relationship Id="rId34" Type="http://schemas.openxmlformats.org/officeDocument/2006/relationships/tags" Target="../tags/tag414.xml"/><Relationship Id="rId33" Type="http://schemas.openxmlformats.org/officeDocument/2006/relationships/tags" Target="../tags/tag413.xml"/><Relationship Id="rId32" Type="http://schemas.openxmlformats.org/officeDocument/2006/relationships/tags" Target="../tags/tag412.xml"/><Relationship Id="rId31" Type="http://schemas.openxmlformats.org/officeDocument/2006/relationships/tags" Target="../tags/tag411.xml"/><Relationship Id="rId30" Type="http://schemas.openxmlformats.org/officeDocument/2006/relationships/tags" Target="../tags/tag410.xml"/><Relationship Id="rId3" Type="http://schemas.openxmlformats.org/officeDocument/2006/relationships/tags" Target="../tags/tag383.xml"/><Relationship Id="rId29" Type="http://schemas.openxmlformats.org/officeDocument/2006/relationships/tags" Target="../tags/tag409.xml"/><Relationship Id="rId28" Type="http://schemas.openxmlformats.org/officeDocument/2006/relationships/tags" Target="../tags/tag408.xml"/><Relationship Id="rId27" Type="http://schemas.openxmlformats.org/officeDocument/2006/relationships/tags" Target="../tags/tag407.xml"/><Relationship Id="rId26" Type="http://schemas.openxmlformats.org/officeDocument/2006/relationships/tags" Target="../tags/tag406.xml"/><Relationship Id="rId25" Type="http://schemas.openxmlformats.org/officeDocument/2006/relationships/tags" Target="../tags/tag405.xml"/><Relationship Id="rId24" Type="http://schemas.openxmlformats.org/officeDocument/2006/relationships/tags" Target="../tags/tag404.xml"/><Relationship Id="rId23" Type="http://schemas.openxmlformats.org/officeDocument/2006/relationships/tags" Target="../tags/tag403.xml"/><Relationship Id="rId22" Type="http://schemas.openxmlformats.org/officeDocument/2006/relationships/tags" Target="../tags/tag402.xml"/><Relationship Id="rId21" Type="http://schemas.openxmlformats.org/officeDocument/2006/relationships/tags" Target="../tags/tag401.xml"/><Relationship Id="rId20" Type="http://schemas.openxmlformats.org/officeDocument/2006/relationships/tags" Target="../tags/tag400.xml"/><Relationship Id="rId2" Type="http://schemas.openxmlformats.org/officeDocument/2006/relationships/tags" Target="../tags/tag382.xml"/><Relationship Id="rId19" Type="http://schemas.openxmlformats.org/officeDocument/2006/relationships/tags" Target="../tags/tag399.xml"/><Relationship Id="rId18" Type="http://schemas.openxmlformats.org/officeDocument/2006/relationships/tags" Target="../tags/tag398.xml"/><Relationship Id="rId17" Type="http://schemas.openxmlformats.org/officeDocument/2006/relationships/tags" Target="../tags/tag397.xml"/><Relationship Id="rId16" Type="http://schemas.openxmlformats.org/officeDocument/2006/relationships/tags" Target="../tags/tag396.xml"/><Relationship Id="rId15" Type="http://schemas.openxmlformats.org/officeDocument/2006/relationships/tags" Target="../tags/tag395.xml"/><Relationship Id="rId14" Type="http://schemas.openxmlformats.org/officeDocument/2006/relationships/tags" Target="../tags/tag394.xml"/><Relationship Id="rId13" Type="http://schemas.openxmlformats.org/officeDocument/2006/relationships/tags" Target="../tags/tag393.xml"/><Relationship Id="rId12" Type="http://schemas.openxmlformats.org/officeDocument/2006/relationships/tags" Target="../tags/tag392.xml"/><Relationship Id="rId11" Type="http://schemas.openxmlformats.org/officeDocument/2006/relationships/tags" Target="../tags/tag391.xml"/><Relationship Id="rId10" Type="http://schemas.openxmlformats.org/officeDocument/2006/relationships/tags" Target="../tags/tag390.xml"/><Relationship Id="rId1" Type="http://schemas.openxmlformats.org/officeDocument/2006/relationships/tags" Target="../tags/tag38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41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195.xml"/></Relationships>
</file>

<file path=ppt/slides/_rels/slide4.xml.rels><?xml version="1.0" encoding="UTF-8" standalone="yes"?>
<Relationships xmlns="http://schemas.openxmlformats.org/package/2006/relationships"><Relationship Id="rId9" Type="http://schemas.openxmlformats.org/officeDocument/2006/relationships/tags" Target="../tags/tag204.xml"/><Relationship Id="rId8" Type="http://schemas.openxmlformats.org/officeDocument/2006/relationships/tags" Target="../tags/tag203.xml"/><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0" Type="http://schemas.openxmlformats.org/officeDocument/2006/relationships/slideLayout" Target="../slideLayouts/slideLayout19.xml"/><Relationship Id="rId2" Type="http://schemas.openxmlformats.org/officeDocument/2006/relationships/tags" Target="../tags/tag197.xml"/><Relationship Id="rId19" Type="http://schemas.openxmlformats.org/officeDocument/2006/relationships/tags" Target="../tags/tag214.xml"/><Relationship Id="rId18" Type="http://schemas.openxmlformats.org/officeDocument/2006/relationships/tags" Target="../tags/tag213.xml"/><Relationship Id="rId17" Type="http://schemas.openxmlformats.org/officeDocument/2006/relationships/tags" Target="../tags/tag212.xml"/><Relationship Id="rId16" Type="http://schemas.openxmlformats.org/officeDocument/2006/relationships/tags" Target="../tags/tag211.xml"/><Relationship Id="rId15" Type="http://schemas.openxmlformats.org/officeDocument/2006/relationships/tags" Target="../tags/tag210.xml"/><Relationship Id="rId14" Type="http://schemas.openxmlformats.org/officeDocument/2006/relationships/tags" Target="../tags/tag209.xml"/><Relationship Id="rId13" Type="http://schemas.openxmlformats.org/officeDocument/2006/relationships/tags" Target="../tags/tag208.xml"/><Relationship Id="rId12" Type="http://schemas.openxmlformats.org/officeDocument/2006/relationships/tags" Target="../tags/tag207.xml"/><Relationship Id="rId11" Type="http://schemas.openxmlformats.org/officeDocument/2006/relationships/tags" Target="../tags/tag206.xml"/><Relationship Id="rId10" Type="http://schemas.openxmlformats.org/officeDocument/2006/relationships/tags" Target="../tags/tag205.xml"/><Relationship Id="rId1" Type="http://schemas.openxmlformats.org/officeDocument/2006/relationships/tags" Target="../tags/tag196.xml"/></Relationships>
</file>

<file path=ppt/slides/_rels/slide5.xml.rels><?xml version="1.0" encoding="UTF-8" standalone="yes"?>
<Relationships xmlns="http://schemas.openxmlformats.org/package/2006/relationships"><Relationship Id="rId9" Type="http://schemas.openxmlformats.org/officeDocument/2006/relationships/tags" Target="../tags/tag223.xml"/><Relationship Id="rId8" Type="http://schemas.openxmlformats.org/officeDocument/2006/relationships/tags" Target="../tags/tag222.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5" Type="http://schemas.openxmlformats.org/officeDocument/2006/relationships/slideLayout" Target="../slideLayouts/slideLayout19.xml"/><Relationship Id="rId24" Type="http://schemas.openxmlformats.org/officeDocument/2006/relationships/tags" Target="../tags/tag234.xml"/><Relationship Id="rId23" Type="http://schemas.openxmlformats.org/officeDocument/2006/relationships/image" Target="../media/image8.svg"/><Relationship Id="rId22" Type="http://schemas.openxmlformats.org/officeDocument/2006/relationships/image" Target="../media/image7.png"/><Relationship Id="rId21" Type="http://schemas.openxmlformats.org/officeDocument/2006/relationships/tags" Target="../tags/tag233.xml"/><Relationship Id="rId20" Type="http://schemas.openxmlformats.org/officeDocument/2006/relationships/image" Target="../media/image6.svg"/><Relationship Id="rId2" Type="http://schemas.openxmlformats.org/officeDocument/2006/relationships/tags" Target="../tags/tag216.xml"/><Relationship Id="rId19" Type="http://schemas.openxmlformats.org/officeDocument/2006/relationships/image" Target="../media/image5.png"/><Relationship Id="rId18" Type="http://schemas.openxmlformats.org/officeDocument/2006/relationships/tags" Target="../tags/tag232.xml"/><Relationship Id="rId17" Type="http://schemas.openxmlformats.org/officeDocument/2006/relationships/tags" Target="../tags/tag231.xml"/><Relationship Id="rId16" Type="http://schemas.openxmlformats.org/officeDocument/2006/relationships/tags" Target="../tags/tag230.xml"/><Relationship Id="rId15" Type="http://schemas.openxmlformats.org/officeDocument/2006/relationships/tags" Target="../tags/tag229.xml"/><Relationship Id="rId14" Type="http://schemas.openxmlformats.org/officeDocument/2006/relationships/tags" Target="../tags/tag228.xml"/><Relationship Id="rId13" Type="http://schemas.openxmlformats.org/officeDocument/2006/relationships/tags" Target="../tags/tag227.xml"/><Relationship Id="rId12" Type="http://schemas.openxmlformats.org/officeDocument/2006/relationships/tags" Target="../tags/tag226.xml"/><Relationship Id="rId11" Type="http://schemas.openxmlformats.org/officeDocument/2006/relationships/tags" Target="../tags/tag225.xml"/><Relationship Id="rId10" Type="http://schemas.openxmlformats.org/officeDocument/2006/relationships/tags" Target="../tags/tag224.xml"/><Relationship Id="rId1" Type="http://schemas.openxmlformats.org/officeDocument/2006/relationships/tags" Target="../tags/tag215.xml"/></Relationships>
</file>

<file path=ppt/slides/_rels/slide6.xml.rels><?xml version="1.0" encoding="UTF-8" standalone="yes"?>
<Relationships xmlns="http://schemas.openxmlformats.org/package/2006/relationships"><Relationship Id="rId9" Type="http://schemas.openxmlformats.org/officeDocument/2006/relationships/tags" Target="../tags/tag243.xml"/><Relationship Id="rId8" Type="http://schemas.openxmlformats.org/officeDocument/2006/relationships/tags" Target="../tags/tag242.xml"/><Relationship Id="rId7" Type="http://schemas.openxmlformats.org/officeDocument/2006/relationships/tags" Target="../tags/tag241.xml"/><Relationship Id="rId6" Type="http://schemas.openxmlformats.org/officeDocument/2006/relationships/tags" Target="../tags/tag240.xml"/><Relationship Id="rId5" Type="http://schemas.openxmlformats.org/officeDocument/2006/relationships/tags" Target="../tags/tag239.xml"/><Relationship Id="rId40" Type="http://schemas.openxmlformats.org/officeDocument/2006/relationships/slideLayout" Target="../slideLayouts/slideLayout19.xml"/><Relationship Id="rId4" Type="http://schemas.openxmlformats.org/officeDocument/2006/relationships/tags" Target="../tags/tag238.xml"/><Relationship Id="rId39" Type="http://schemas.openxmlformats.org/officeDocument/2006/relationships/tags" Target="../tags/tag263.xml"/><Relationship Id="rId38" Type="http://schemas.openxmlformats.org/officeDocument/2006/relationships/image" Target="../media/image18.svg"/><Relationship Id="rId37" Type="http://schemas.openxmlformats.org/officeDocument/2006/relationships/image" Target="../media/image17.png"/><Relationship Id="rId36" Type="http://schemas.openxmlformats.org/officeDocument/2006/relationships/tags" Target="../tags/tag262.xml"/><Relationship Id="rId35" Type="http://schemas.openxmlformats.org/officeDocument/2006/relationships/image" Target="../media/image16.svg"/><Relationship Id="rId34" Type="http://schemas.openxmlformats.org/officeDocument/2006/relationships/image" Target="../media/image15.png"/><Relationship Id="rId33" Type="http://schemas.openxmlformats.org/officeDocument/2006/relationships/tags" Target="../tags/tag261.xml"/><Relationship Id="rId32" Type="http://schemas.openxmlformats.org/officeDocument/2006/relationships/image" Target="../media/image14.svg"/><Relationship Id="rId31" Type="http://schemas.openxmlformats.org/officeDocument/2006/relationships/image" Target="../media/image13.png"/><Relationship Id="rId30" Type="http://schemas.openxmlformats.org/officeDocument/2006/relationships/tags" Target="../tags/tag260.xml"/><Relationship Id="rId3" Type="http://schemas.openxmlformats.org/officeDocument/2006/relationships/tags" Target="../tags/tag237.xml"/><Relationship Id="rId29" Type="http://schemas.openxmlformats.org/officeDocument/2006/relationships/image" Target="../media/image12.svg"/><Relationship Id="rId28" Type="http://schemas.openxmlformats.org/officeDocument/2006/relationships/image" Target="../media/image11.png"/><Relationship Id="rId27" Type="http://schemas.openxmlformats.org/officeDocument/2006/relationships/tags" Target="../tags/tag259.xml"/><Relationship Id="rId26" Type="http://schemas.openxmlformats.org/officeDocument/2006/relationships/image" Target="../media/image10.svg"/><Relationship Id="rId25" Type="http://schemas.openxmlformats.org/officeDocument/2006/relationships/image" Target="../media/image9.png"/><Relationship Id="rId24" Type="http://schemas.openxmlformats.org/officeDocument/2006/relationships/tags" Target="../tags/tag258.xml"/><Relationship Id="rId23" Type="http://schemas.openxmlformats.org/officeDocument/2006/relationships/tags" Target="../tags/tag257.xml"/><Relationship Id="rId22" Type="http://schemas.openxmlformats.org/officeDocument/2006/relationships/tags" Target="../tags/tag256.xml"/><Relationship Id="rId21" Type="http://schemas.openxmlformats.org/officeDocument/2006/relationships/tags" Target="../tags/tag255.xml"/><Relationship Id="rId20" Type="http://schemas.openxmlformats.org/officeDocument/2006/relationships/tags" Target="../tags/tag254.xml"/><Relationship Id="rId2" Type="http://schemas.openxmlformats.org/officeDocument/2006/relationships/tags" Target="../tags/tag236.xml"/><Relationship Id="rId19" Type="http://schemas.openxmlformats.org/officeDocument/2006/relationships/tags" Target="../tags/tag253.xml"/><Relationship Id="rId18" Type="http://schemas.openxmlformats.org/officeDocument/2006/relationships/tags" Target="../tags/tag252.xml"/><Relationship Id="rId17" Type="http://schemas.openxmlformats.org/officeDocument/2006/relationships/tags" Target="../tags/tag251.xml"/><Relationship Id="rId16" Type="http://schemas.openxmlformats.org/officeDocument/2006/relationships/tags" Target="../tags/tag250.xml"/><Relationship Id="rId15" Type="http://schemas.openxmlformats.org/officeDocument/2006/relationships/tags" Target="../tags/tag249.xml"/><Relationship Id="rId14" Type="http://schemas.openxmlformats.org/officeDocument/2006/relationships/tags" Target="../tags/tag248.xml"/><Relationship Id="rId13" Type="http://schemas.openxmlformats.org/officeDocument/2006/relationships/tags" Target="../tags/tag247.xml"/><Relationship Id="rId12" Type="http://schemas.openxmlformats.org/officeDocument/2006/relationships/tags" Target="../tags/tag246.xml"/><Relationship Id="rId11" Type="http://schemas.openxmlformats.org/officeDocument/2006/relationships/tags" Target="../tags/tag245.xml"/><Relationship Id="rId10" Type="http://schemas.openxmlformats.org/officeDocument/2006/relationships/tags" Target="../tags/tag244.xml"/><Relationship Id="rId1" Type="http://schemas.openxmlformats.org/officeDocument/2006/relationships/tags" Target="../tags/tag235.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 Type="http://schemas.openxmlformats.org/officeDocument/2006/relationships/tags" Target="../tags/tag264.xml"/></Relationships>
</file>

<file path=ppt/slides/_rels/slide8.xml.rels><?xml version="1.0" encoding="UTF-8" standalone="yes"?>
<Relationships xmlns="http://schemas.openxmlformats.org/package/2006/relationships"><Relationship Id="rId9" Type="http://schemas.openxmlformats.org/officeDocument/2006/relationships/tags" Target="../tags/tag277.xml"/><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5" Type="http://schemas.openxmlformats.org/officeDocument/2006/relationships/slideLayout" Target="../slideLayouts/slideLayout19.xml"/><Relationship Id="rId34" Type="http://schemas.openxmlformats.org/officeDocument/2006/relationships/tags" Target="../tags/tag294.xml"/><Relationship Id="rId33" Type="http://schemas.openxmlformats.org/officeDocument/2006/relationships/tags" Target="../tags/tag293.xml"/><Relationship Id="rId32" Type="http://schemas.openxmlformats.org/officeDocument/2006/relationships/image" Target="../media/image26.svg"/><Relationship Id="rId31" Type="http://schemas.openxmlformats.org/officeDocument/2006/relationships/image" Target="../media/image25.png"/><Relationship Id="rId30" Type="http://schemas.openxmlformats.org/officeDocument/2006/relationships/tags" Target="../tags/tag292.xml"/><Relationship Id="rId3" Type="http://schemas.openxmlformats.org/officeDocument/2006/relationships/tags" Target="../tags/tag271.xml"/><Relationship Id="rId29" Type="http://schemas.openxmlformats.org/officeDocument/2006/relationships/image" Target="../media/image24.svg"/><Relationship Id="rId28" Type="http://schemas.openxmlformats.org/officeDocument/2006/relationships/image" Target="../media/image23.png"/><Relationship Id="rId27" Type="http://schemas.openxmlformats.org/officeDocument/2006/relationships/tags" Target="../tags/tag291.xml"/><Relationship Id="rId26" Type="http://schemas.openxmlformats.org/officeDocument/2006/relationships/tags" Target="../tags/tag290.xml"/><Relationship Id="rId25" Type="http://schemas.openxmlformats.org/officeDocument/2006/relationships/image" Target="../media/image22.svg"/><Relationship Id="rId24" Type="http://schemas.openxmlformats.org/officeDocument/2006/relationships/image" Target="../media/image21.png"/><Relationship Id="rId23" Type="http://schemas.openxmlformats.org/officeDocument/2006/relationships/tags" Target="../tags/tag289.xml"/><Relationship Id="rId22" Type="http://schemas.openxmlformats.org/officeDocument/2006/relationships/tags" Target="../tags/tag288.xml"/><Relationship Id="rId21" Type="http://schemas.openxmlformats.org/officeDocument/2006/relationships/tags" Target="../tags/tag287.xml"/><Relationship Id="rId20" Type="http://schemas.openxmlformats.org/officeDocument/2006/relationships/image" Target="../media/image20.svg"/><Relationship Id="rId2" Type="http://schemas.openxmlformats.org/officeDocument/2006/relationships/tags" Target="../tags/tag270.xml"/><Relationship Id="rId19" Type="http://schemas.openxmlformats.org/officeDocument/2006/relationships/image" Target="../media/image19.png"/><Relationship Id="rId18" Type="http://schemas.openxmlformats.org/officeDocument/2006/relationships/tags" Target="../tags/tag286.xml"/><Relationship Id="rId17" Type="http://schemas.openxmlformats.org/officeDocument/2006/relationships/tags" Target="../tags/tag285.xml"/><Relationship Id="rId16" Type="http://schemas.openxmlformats.org/officeDocument/2006/relationships/tags" Target="../tags/tag284.xml"/><Relationship Id="rId15" Type="http://schemas.openxmlformats.org/officeDocument/2006/relationships/tags" Target="../tags/tag283.xml"/><Relationship Id="rId14" Type="http://schemas.openxmlformats.org/officeDocument/2006/relationships/tags" Target="../tags/tag282.xml"/><Relationship Id="rId13" Type="http://schemas.openxmlformats.org/officeDocument/2006/relationships/tags" Target="../tags/tag281.xml"/><Relationship Id="rId12" Type="http://schemas.openxmlformats.org/officeDocument/2006/relationships/tags" Target="../tags/tag280.xml"/><Relationship Id="rId11" Type="http://schemas.openxmlformats.org/officeDocument/2006/relationships/tags" Target="../tags/tag279.xml"/><Relationship Id="rId10" Type="http://schemas.openxmlformats.org/officeDocument/2006/relationships/tags" Target="../tags/tag278.xml"/><Relationship Id="rId1" Type="http://schemas.openxmlformats.org/officeDocument/2006/relationships/tags" Target="../tags/tag26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9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3302635" y="2672080"/>
            <a:ext cx="6093460" cy="1125220"/>
          </a:xfrm>
        </p:spPr>
        <p:txBody>
          <a:bodyPr/>
          <a:p>
            <a:r>
              <a:rPr lang="zh-CN" altLang="en-US"/>
              <a:t>项目一</a:t>
            </a:r>
            <a:r>
              <a:rPr lang="en-US" altLang="zh-CN"/>
              <a:t> </a:t>
            </a:r>
            <a:r>
              <a:rPr lang="zh-CN" altLang="en-US"/>
              <a:t>统计概述</a:t>
            </a:r>
            <a:endParaRPr lang="zh-CN" altLang="en-US"/>
          </a:p>
        </p:txBody>
      </p:sp>
      <p:sp>
        <p:nvSpPr>
          <p:cNvPr id="5" name="文本框 4"/>
          <p:cNvSpPr txBox="1"/>
          <p:nvPr/>
        </p:nvSpPr>
        <p:spPr>
          <a:xfrm>
            <a:off x="1390015" y="503047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6" name="文本框 5"/>
          <p:cNvSpPr txBox="1"/>
          <p:nvPr/>
        </p:nvSpPr>
        <p:spPr>
          <a:xfrm>
            <a:off x="10159365" y="43497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1844675" y="479298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对象1"/>
          <p:cNvSpPr/>
          <p:nvPr>
            <p:custDataLst>
              <p:tags r:id="rId1"/>
            </p:custDataLst>
          </p:nvPr>
        </p:nvSpPr>
        <p:spPr>
          <a:xfrm flipH="1">
            <a:off x="695960" y="4528820"/>
            <a:ext cx="3872230" cy="1876425"/>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1">
                    <a:lumMod val="40000"/>
                    <a:lumOff val="60000"/>
                    <a:alpha val="85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324000" tIns="0" rIns="648000" numCol="1" spcCol="0" rtlCol="0" fromWordArt="0" anchor="ctr" anchorCtr="1" forceAA="0" compatLnSpc="1">
            <a:noAutofit/>
          </a:bodyPr>
          <a:p>
            <a:pPr marL="285750" indent="-285750" algn="l" fontAlgn="auto">
              <a:lnSpc>
                <a:spcPct val="100000"/>
              </a:lnSpc>
              <a:spcBef>
                <a:spcPct val="0"/>
              </a:spcBef>
              <a:spcAft>
                <a:spcPct val="0"/>
              </a:spcAft>
              <a:buFont typeface="Wingdings" panose="05000000000000000000" charset="0"/>
              <a:buChar char="ü"/>
            </a:pPr>
            <a:r>
              <a:rPr lang="zh-CN" altLang="en-US" sz="2000">
                <a:ln>
                  <a:noFill/>
                  <a:prstDash val="sysDot"/>
                </a:ln>
                <a:solidFill>
                  <a:schemeClr val="tx1">
                    <a:lumMod val="85000"/>
                    <a:lumOff val="15000"/>
                  </a:schemeClr>
                </a:solidFill>
                <a:latin typeface="+mn-ea"/>
                <a:cs typeface="+mn-ea"/>
                <a:sym typeface="+mn-ea"/>
              </a:rPr>
              <a:t>变异性</a:t>
            </a:r>
            <a:endParaRPr lang="zh-CN" altLang="en-US" sz="2000">
              <a:ln>
                <a:noFill/>
                <a:prstDash val="sysDot"/>
              </a:ln>
              <a:solidFill>
                <a:schemeClr val="tx1">
                  <a:lumMod val="85000"/>
                  <a:lumOff val="15000"/>
                </a:schemeClr>
              </a:solidFill>
              <a:latin typeface="+mn-ea"/>
              <a:cs typeface="+mn-ea"/>
              <a:sym typeface="+mn-ea"/>
            </a:endParaRPr>
          </a:p>
          <a:p>
            <a:pPr indent="0" algn="l" fontAlgn="auto">
              <a:lnSpc>
                <a:spcPct val="10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各单位有某一个共同标志作为它们形成统计总体的客观依据</a:t>
            </a:r>
            <a:r>
              <a:rPr lang="en-US" altLang="zh-CN" sz="2000">
                <a:ln>
                  <a:noFill/>
                  <a:prstDash val="sysDot"/>
                </a:ln>
                <a:solidFill>
                  <a:schemeClr val="tx1">
                    <a:lumMod val="85000"/>
                    <a:lumOff val="15000"/>
                  </a:schemeClr>
                </a:solidFill>
                <a:latin typeface="+mn-ea"/>
                <a:cs typeface="+mn-ea"/>
                <a:sym typeface="+mn-ea"/>
              </a:rPr>
              <a:t>,</a:t>
            </a:r>
            <a:r>
              <a:rPr lang="zh-CN" altLang="en-US" sz="2000">
                <a:ln>
                  <a:noFill/>
                  <a:prstDash val="sysDot"/>
                </a:ln>
                <a:solidFill>
                  <a:schemeClr val="tx1">
                    <a:lumMod val="85000"/>
                    <a:lumOff val="15000"/>
                  </a:schemeClr>
                </a:solidFill>
                <a:latin typeface="+mn-ea"/>
                <a:cs typeface="+mn-ea"/>
                <a:sym typeface="+mn-ea"/>
              </a:rPr>
              <a:t>但其余所要研究的总体单位的特征不可能都相同。</a:t>
            </a:r>
            <a:endParaRPr lang="zh-CN" altLang="en-US" sz="2000">
              <a:ln>
                <a:noFill/>
                <a:prstDash val="sysDot"/>
              </a:ln>
              <a:solidFill>
                <a:schemeClr val="tx1">
                  <a:lumMod val="85000"/>
                  <a:lumOff val="15000"/>
                </a:schemeClr>
              </a:solidFill>
              <a:latin typeface="+mn-ea"/>
              <a:cs typeface="+mn-ea"/>
              <a:sym typeface="+mn-ea"/>
            </a:endParaRPr>
          </a:p>
        </p:txBody>
      </p:sp>
      <p:sp>
        <p:nvSpPr>
          <p:cNvPr id="31" name="对象6"/>
          <p:cNvSpPr/>
          <p:nvPr>
            <p:custDataLst>
              <p:tags r:id="rId2"/>
            </p:custDataLst>
          </p:nvPr>
        </p:nvSpPr>
        <p:spPr>
          <a:xfrm flipH="1">
            <a:off x="7611110" y="5047616"/>
            <a:ext cx="3884628" cy="1360355"/>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85000"/>
                  </a:schemeClr>
                </a:gs>
                <a:gs pos="100000">
                  <a:schemeClr val="accent2">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648000" tIns="0" rIns="323850" numCol="1" spcCol="0" rtlCol="0" fromWordArt="0" anchor="ctr" anchorCtr="1" forceAA="0" compatLnSpc="1">
            <a:noAutofit/>
          </a:bodyPr>
          <a:p>
            <a:pPr marL="342900" indent="-342900" fontAlgn="auto">
              <a:lnSpc>
                <a:spcPct val="100000"/>
              </a:lnSpc>
              <a:spcBef>
                <a:spcPct val="0"/>
              </a:spcBef>
              <a:spcAft>
                <a:spcPct val="0"/>
              </a:spcAft>
              <a:buFont typeface="Wingdings" panose="05000000000000000000" charset="0"/>
              <a:buChar char="ü"/>
            </a:pPr>
            <a:r>
              <a:rPr lang="zh-CN" altLang="en-US" sz="2000">
                <a:ln>
                  <a:noFill/>
                  <a:prstDash val="sysDot"/>
                </a:ln>
                <a:solidFill>
                  <a:schemeClr val="tx1">
                    <a:lumMod val="85000"/>
                    <a:lumOff val="15000"/>
                  </a:schemeClr>
                </a:solidFill>
                <a:latin typeface="+mn-ea"/>
                <a:cs typeface="+mn-ea"/>
                <a:sym typeface="+mn-ea"/>
              </a:rPr>
              <a:t>同质性</a:t>
            </a:r>
            <a:endParaRPr lang="zh-CN" altLang="en-US" sz="2000">
              <a:ln>
                <a:noFill/>
                <a:prstDash val="sysDot"/>
              </a:ln>
              <a:solidFill>
                <a:schemeClr val="tx1">
                  <a:lumMod val="85000"/>
                  <a:lumOff val="15000"/>
                </a:schemeClr>
              </a:solidFill>
              <a:latin typeface="+mn-ea"/>
              <a:cs typeface="+mn-ea"/>
              <a:sym typeface="+mn-ea"/>
            </a:endParaRPr>
          </a:p>
          <a:p>
            <a:pPr indent="0" fontAlgn="auto">
              <a:lnSpc>
                <a:spcPct val="10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指同一总体的所有单位都必须具有某一共同性质。</a:t>
            </a:r>
            <a:endParaRPr lang="zh-CN" altLang="en-US" sz="2000">
              <a:ln>
                <a:noFill/>
                <a:prstDash val="sysDot"/>
              </a:ln>
              <a:solidFill>
                <a:schemeClr val="tx1">
                  <a:lumMod val="85000"/>
                  <a:lumOff val="15000"/>
                </a:schemeClr>
              </a:solidFill>
              <a:latin typeface="+mn-ea"/>
              <a:cs typeface="+mn-ea"/>
              <a:sym typeface="+mn-ea"/>
            </a:endParaRPr>
          </a:p>
        </p:txBody>
      </p:sp>
      <p:sp>
        <p:nvSpPr>
          <p:cNvPr id="32" name="对象7"/>
          <p:cNvSpPr/>
          <p:nvPr>
            <p:custDataLst>
              <p:tags r:id="rId3"/>
            </p:custDataLst>
          </p:nvPr>
        </p:nvSpPr>
        <p:spPr>
          <a:xfrm>
            <a:off x="4253230" y="539369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p>
            <a:pPr lvl="0" algn="ctr">
              <a:buClrTx/>
              <a:buSzTx/>
              <a:buFontTx/>
            </a:pPr>
            <a:r>
              <a:rPr lang="en-US" b="1">
                <a:solidFill>
                  <a:schemeClr val="lt1"/>
                </a:solidFill>
                <a:latin typeface="+mn-ea"/>
                <a:cs typeface="+mn-ea"/>
                <a:sym typeface="+mn-ea"/>
              </a:rPr>
              <a:t>03</a:t>
            </a:r>
            <a:endParaRPr lang="en-US" b="1">
              <a:solidFill>
                <a:schemeClr val="lt1"/>
              </a:solidFill>
              <a:latin typeface="+mn-ea"/>
              <a:cs typeface="+mn-ea"/>
              <a:sym typeface="+mn-ea"/>
            </a:endParaRPr>
          </a:p>
        </p:txBody>
      </p:sp>
      <p:sp>
        <p:nvSpPr>
          <p:cNvPr id="33" name="任意多边形: 形状 6"/>
          <p:cNvSpPr/>
          <p:nvPr>
            <p:custDataLst>
              <p:tags r:id="rId4"/>
            </p:custDataLst>
          </p:nvPr>
        </p:nvSpPr>
        <p:spPr>
          <a:xfrm>
            <a:off x="3472180" y="2350135"/>
            <a:ext cx="5241290" cy="1012825"/>
          </a:xfrm>
          <a:custGeom>
            <a:avLst/>
            <a:gdLst>
              <a:gd name="connsiteX0" fmla="*/ 114308 w 5241544"/>
              <a:gd name="connsiteY0" fmla="*/ 0 h 1108948"/>
              <a:gd name="connsiteX1" fmla="*/ 5127236 w 5241544"/>
              <a:gd name="connsiteY1" fmla="*/ 0 h 1108948"/>
              <a:gd name="connsiteX2" fmla="*/ 5241544 w 5241544"/>
              <a:gd name="connsiteY2" fmla="*/ 114308 h 1108948"/>
              <a:gd name="connsiteX3" fmla="*/ 5241544 w 5241544"/>
              <a:gd name="connsiteY3" fmla="*/ 830925 h 1108948"/>
              <a:gd name="connsiteX4" fmla="*/ 5134809 w 5241544"/>
              <a:gd name="connsiteY4" fmla="*/ 944942 h 1108948"/>
              <a:gd name="connsiteX5" fmla="*/ 2665278 w 5241544"/>
              <a:gd name="connsiteY5" fmla="*/ 1108850 h 1108948"/>
              <a:gd name="connsiteX6" fmla="*/ 2650399 w 5241544"/>
              <a:gd name="connsiteY6" fmla="*/ 1108862 h 1108948"/>
              <a:gd name="connsiteX7" fmla="*/ 106992 w 5241544"/>
              <a:gd name="connsiteY7" fmla="*/ 944761 h 1108948"/>
              <a:gd name="connsiteX8" fmla="*/ 0 w 5241544"/>
              <a:gd name="connsiteY8" fmla="*/ 830704 h 1108948"/>
              <a:gd name="connsiteX9" fmla="*/ 0 w 5241544"/>
              <a:gd name="connsiteY9" fmla="*/ 114271 h 1108948"/>
              <a:gd name="connsiteX10" fmla="*/ 114308 w 5241544"/>
              <a:gd name="connsiteY10" fmla="*/ 0 h 1108948"/>
              <a:gd name="connsiteX0-1" fmla="*/ 114308 w 5241544"/>
              <a:gd name="connsiteY0-2" fmla="*/ 0 h 1108948"/>
              <a:gd name="connsiteX1-3" fmla="*/ 5127236 w 5241544"/>
              <a:gd name="connsiteY1-4" fmla="*/ 0 h 1108948"/>
              <a:gd name="connsiteX2-5" fmla="*/ 5241544 w 5241544"/>
              <a:gd name="connsiteY2-6" fmla="*/ 114308 h 1108948"/>
              <a:gd name="connsiteX3-7" fmla="*/ 5241544 w 5241544"/>
              <a:gd name="connsiteY3-8" fmla="*/ 830925 h 1108948"/>
              <a:gd name="connsiteX4-9" fmla="*/ 5134809 w 5241544"/>
              <a:gd name="connsiteY4-10" fmla="*/ 944942 h 1108948"/>
              <a:gd name="connsiteX5-11" fmla="*/ 2665278 w 5241544"/>
              <a:gd name="connsiteY5-12" fmla="*/ 1108850 h 1108948"/>
              <a:gd name="connsiteX6-13" fmla="*/ 2650399 w 5241544"/>
              <a:gd name="connsiteY6-14" fmla="*/ 1108862 h 1108948"/>
              <a:gd name="connsiteX7-15" fmla="*/ 106992 w 5241544"/>
              <a:gd name="connsiteY7-16" fmla="*/ 944761 h 1108948"/>
              <a:gd name="connsiteX8-17" fmla="*/ 0 w 5241544"/>
              <a:gd name="connsiteY8-18" fmla="*/ 830704 h 1108948"/>
              <a:gd name="connsiteX9-19" fmla="*/ 0 w 5241544"/>
              <a:gd name="connsiteY9-20" fmla="*/ 114271 h 1108948"/>
              <a:gd name="connsiteX10-21" fmla="*/ 114308 w 5241544"/>
              <a:gd name="connsiteY10-22" fmla="*/ 0 h 1108948"/>
              <a:gd name="connsiteX0-23" fmla="*/ 114308 w 5241544"/>
              <a:gd name="connsiteY0-24" fmla="*/ 0 h 1108948"/>
              <a:gd name="connsiteX1-25" fmla="*/ 5127236 w 5241544"/>
              <a:gd name="connsiteY1-26" fmla="*/ 0 h 1108948"/>
              <a:gd name="connsiteX2-27" fmla="*/ 5241544 w 5241544"/>
              <a:gd name="connsiteY2-28" fmla="*/ 114308 h 1108948"/>
              <a:gd name="connsiteX3-29" fmla="*/ 5241544 w 5241544"/>
              <a:gd name="connsiteY3-30" fmla="*/ 830925 h 1108948"/>
              <a:gd name="connsiteX4-31" fmla="*/ 5134809 w 5241544"/>
              <a:gd name="connsiteY4-32" fmla="*/ 944942 h 1108948"/>
              <a:gd name="connsiteX5-33" fmla="*/ 2665278 w 5241544"/>
              <a:gd name="connsiteY5-34" fmla="*/ 1108850 h 1108948"/>
              <a:gd name="connsiteX6-35" fmla="*/ 2650399 w 5241544"/>
              <a:gd name="connsiteY6-36" fmla="*/ 1108862 h 1108948"/>
              <a:gd name="connsiteX7-37" fmla="*/ 106992 w 5241544"/>
              <a:gd name="connsiteY7-38" fmla="*/ 944761 h 1108948"/>
              <a:gd name="connsiteX8-39" fmla="*/ 0 w 5241544"/>
              <a:gd name="connsiteY8-40" fmla="*/ 830704 h 1108948"/>
              <a:gd name="connsiteX9-41" fmla="*/ 0 w 5241544"/>
              <a:gd name="connsiteY9-42" fmla="*/ 114271 h 1108948"/>
              <a:gd name="connsiteX10-43" fmla="*/ 114308 w 5241544"/>
              <a:gd name="connsiteY10-44" fmla="*/ 0 h 1108948"/>
              <a:gd name="connsiteX0-45" fmla="*/ 114308 w 5241544"/>
              <a:gd name="connsiteY0-46" fmla="*/ 0 h 1108948"/>
              <a:gd name="connsiteX1-47" fmla="*/ 5127236 w 5241544"/>
              <a:gd name="connsiteY1-48" fmla="*/ 0 h 1108948"/>
              <a:gd name="connsiteX2-49" fmla="*/ 5241544 w 5241544"/>
              <a:gd name="connsiteY2-50" fmla="*/ 114308 h 1108948"/>
              <a:gd name="connsiteX3-51" fmla="*/ 5241544 w 5241544"/>
              <a:gd name="connsiteY3-52" fmla="*/ 830925 h 1108948"/>
              <a:gd name="connsiteX4-53" fmla="*/ 5134809 w 5241544"/>
              <a:gd name="connsiteY4-54" fmla="*/ 944942 h 1108948"/>
              <a:gd name="connsiteX5-55" fmla="*/ 2665278 w 5241544"/>
              <a:gd name="connsiteY5-56" fmla="*/ 1108850 h 1108948"/>
              <a:gd name="connsiteX6-57" fmla="*/ 2650399 w 5241544"/>
              <a:gd name="connsiteY6-58" fmla="*/ 1108862 h 1108948"/>
              <a:gd name="connsiteX7-59" fmla="*/ 106992 w 5241544"/>
              <a:gd name="connsiteY7-60" fmla="*/ 944761 h 1108948"/>
              <a:gd name="connsiteX8-61" fmla="*/ 0 w 5241544"/>
              <a:gd name="connsiteY8-62" fmla="*/ 830704 h 1108948"/>
              <a:gd name="connsiteX9-63" fmla="*/ 0 w 5241544"/>
              <a:gd name="connsiteY9-64" fmla="*/ 114271 h 1108948"/>
              <a:gd name="connsiteX10-65" fmla="*/ 114308 w 5241544"/>
              <a:gd name="connsiteY10-66" fmla="*/ 0 h 1108948"/>
              <a:gd name="connsiteX0-67" fmla="*/ 114308 w 5241544"/>
              <a:gd name="connsiteY0-68" fmla="*/ 0 h 1108948"/>
              <a:gd name="connsiteX1-69" fmla="*/ 5127236 w 5241544"/>
              <a:gd name="connsiteY1-70" fmla="*/ 0 h 1108948"/>
              <a:gd name="connsiteX2-71" fmla="*/ 5241544 w 5241544"/>
              <a:gd name="connsiteY2-72" fmla="*/ 114308 h 1108948"/>
              <a:gd name="connsiteX3-73" fmla="*/ 5241544 w 5241544"/>
              <a:gd name="connsiteY3-74" fmla="*/ 830925 h 1108948"/>
              <a:gd name="connsiteX4-75" fmla="*/ 5134809 w 5241544"/>
              <a:gd name="connsiteY4-76" fmla="*/ 944942 h 1108948"/>
              <a:gd name="connsiteX5-77" fmla="*/ 2665278 w 5241544"/>
              <a:gd name="connsiteY5-78" fmla="*/ 1108850 h 1108948"/>
              <a:gd name="connsiteX6-79" fmla="*/ 2650399 w 5241544"/>
              <a:gd name="connsiteY6-80" fmla="*/ 1108862 h 1108948"/>
              <a:gd name="connsiteX7-81" fmla="*/ 106992 w 5241544"/>
              <a:gd name="connsiteY7-82" fmla="*/ 944761 h 1108948"/>
              <a:gd name="connsiteX8-83" fmla="*/ 0 w 5241544"/>
              <a:gd name="connsiteY8-84" fmla="*/ 830704 h 1108948"/>
              <a:gd name="connsiteX9-85" fmla="*/ 0 w 5241544"/>
              <a:gd name="connsiteY9-86" fmla="*/ 114271 h 1108948"/>
              <a:gd name="connsiteX10-87" fmla="*/ 114308 w 5241544"/>
              <a:gd name="connsiteY10-88" fmla="*/ 0 h 1108948"/>
              <a:gd name="connsiteX0-89" fmla="*/ 114308 w 5241544"/>
              <a:gd name="connsiteY0-90" fmla="*/ 0 h 1108948"/>
              <a:gd name="connsiteX1-91" fmla="*/ 5127236 w 5241544"/>
              <a:gd name="connsiteY1-92" fmla="*/ 0 h 1108948"/>
              <a:gd name="connsiteX2-93" fmla="*/ 5241544 w 5241544"/>
              <a:gd name="connsiteY2-94" fmla="*/ 114308 h 1108948"/>
              <a:gd name="connsiteX3-95" fmla="*/ 5241544 w 5241544"/>
              <a:gd name="connsiteY3-96" fmla="*/ 830925 h 1108948"/>
              <a:gd name="connsiteX4-97" fmla="*/ 5134809 w 5241544"/>
              <a:gd name="connsiteY4-98" fmla="*/ 944942 h 1108948"/>
              <a:gd name="connsiteX5-99" fmla="*/ 2665278 w 5241544"/>
              <a:gd name="connsiteY5-100" fmla="*/ 1108850 h 1108948"/>
              <a:gd name="connsiteX6-101" fmla="*/ 2650399 w 5241544"/>
              <a:gd name="connsiteY6-102" fmla="*/ 1108862 h 1108948"/>
              <a:gd name="connsiteX7-103" fmla="*/ 106992 w 5241544"/>
              <a:gd name="connsiteY7-104" fmla="*/ 944761 h 1108948"/>
              <a:gd name="connsiteX8-105" fmla="*/ 0 w 5241544"/>
              <a:gd name="connsiteY8-106" fmla="*/ 830704 h 1108948"/>
              <a:gd name="connsiteX9-107" fmla="*/ 0 w 5241544"/>
              <a:gd name="connsiteY9-108" fmla="*/ 114271 h 1108948"/>
              <a:gd name="connsiteX10-109" fmla="*/ 114308 w 5241544"/>
              <a:gd name="connsiteY10-110" fmla="*/ 0 h 1108948"/>
              <a:gd name="connsiteX0-111" fmla="*/ 114308 w 5241544"/>
              <a:gd name="connsiteY0-112" fmla="*/ 0 h 1108948"/>
              <a:gd name="connsiteX1-113" fmla="*/ 5127236 w 5241544"/>
              <a:gd name="connsiteY1-114" fmla="*/ 0 h 1108948"/>
              <a:gd name="connsiteX2-115" fmla="*/ 5241544 w 5241544"/>
              <a:gd name="connsiteY2-116" fmla="*/ 114308 h 1108948"/>
              <a:gd name="connsiteX3-117" fmla="*/ 5241544 w 5241544"/>
              <a:gd name="connsiteY3-118" fmla="*/ 830925 h 1108948"/>
              <a:gd name="connsiteX4-119" fmla="*/ 5134809 w 5241544"/>
              <a:gd name="connsiteY4-120" fmla="*/ 944942 h 1108948"/>
              <a:gd name="connsiteX5-121" fmla="*/ 2665278 w 5241544"/>
              <a:gd name="connsiteY5-122" fmla="*/ 1108850 h 1108948"/>
              <a:gd name="connsiteX6-123" fmla="*/ 2650399 w 5241544"/>
              <a:gd name="connsiteY6-124" fmla="*/ 1108862 h 1108948"/>
              <a:gd name="connsiteX7-125" fmla="*/ 106992 w 5241544"/>
              <a:gd name="connsiteY7-126" fmla="*/ 944761 h 1108948"/>
              <a:gd name="connsiteX8-127" fmla="*/ 0 w 5241544"/>
              <a:gd name="connsiteY8-128" fmla="*/ 830704 h 1108948"/>
              <a:gd name="connsiteX9-129" fmla="*/ 0 w 5241544"/>
              <a:gd name="connsiteY9-130" fmla="*/ 114271 h 1108948"/>
              <a:gd name="connsiteX10-131" fmla="*/ 114308 w 5241544"/>
              <a:gd name="connsiteY10-132" fmla="*/ 0 h 1108948"/>
              <a:gd name="connsiteX0-133" fmla="*/ 114308 w 5241544"/>
              <a:gd name="connsiteY0-134" fmla="*/ 0 h 1108948"/>
              <a:gd name="connsiteX1-135" fmla="*/ 5127236 w 5241544"/>
              <a:gd name="connsiteY1-136" fmla="*/ 0 h 1108948"/>
              <a:gd name="connsiteX2-137" fmla="*/ 5241544 w 5241544"/>
              <a:gd name="connsiteY2-138" fmla="*/ 114308 h 1108948"/>
              <a:gd name="connsiteX3-139" fmla="*/ 5241544 w 5241544"/>
              <a:gd name="connsiteY3-140" fmla="*/ 830925 h 1108948"/>
              <a:gd name="connsiteX4-141" fmla="*/ 5134809 w 5241544"/>
              <a:gd name="connsiteY4-142" fmla="*/ 944942 h 1108948"/>
              <a:gd name="connsiteX5-143" fmla="*/ 2665278 w 5241544"/>
              <a:gd name="connsiteY5-144" fmla="*/ 1108850 h 1108948"/>
              <a:gd name="connsiteX6-145" fmla="*/ 2650399 w 5241544"/>
              <a:gd name="connsiteY6-146" fmla="*/ 1108862 h 1108948"/>
              <a:gd name="connsiteX7-147" fmla="*/ 106992 w 5241544"/>
              <a:gd name="connsiteY7-148" fmla="*/ 944761 h 1108948"/>
              <a:gd name="connsiteX8-149" fmla="*/ 0 w 5241544"/>
              <a:gd name="connsiteY8-150" fmla="*/ 830704 h 1108948"/>
              <a:gd name="connsiteX9-151" fmla="*/ 0 w 5241544"/>
              <a:gd name="connsiteY9-152" fmla="*/ 114271 h 1108948"/>
              <a:gd name="connsiteX10-153" fmla="*/ 114308 w 5241544"/>
              <a:gd name="connsiteY10-154" fmla="*/ 0 h 1108948"/>
              <a:gd name="connsiteX0-155" fmla="*/ 114308 w 5241544"/>
              <a:gd name="connsiteY0-156" fmla="*/ 0 h 1108948"/>
              <a:gd name="connsiteX1-157" fmla="*/ 5127236 w 5241544"/>
              <a:gd name="connsiteY1-158" fmla="*/ 0 h 1108948"/>
              <a:gd name="connsiteX2-159" fmla="*/ 5241544 w 5241544"/>
              <a:gd name="connsiteY2-160" fmla="*/ 114308 h 1108948"/>
              <a:gd name="connsiteX3-161" fmla="*/ 5241544 w 5241544"/>
              <a:gd name="connsiteY3-162" fmla="*/ 830925 h 1108948"/>
              <a:gd name="connsiteX4-163" fmla="*/ 5134809 w 5241544"/>
              <a:gd name="connsiteY4-164" fmla="*/ 944942 h 1108948"/>
              <a:gd name="connsiteX5-165" fmla="*/ 2665278 w 5241544"/>
              <a:gd name="connsiteY5-166" fmla="*/ 1108850 h 1108948"/>
              <a:gd name="connsiteX6-167" fmla="*/ 2650399 w 5241544"/>
              <a:gd name="connsiteY6-168" fmla="*/ 1108862 h 1108948"/>
              <a:gd name="connsiteX7-169" fmla="*/ 106992 w 5241544"/>
              <a:gd name="connsiteY7-170" fmla="*/ 944761 h 1108948"/>
              <a:gd name="connsiteX8-171" fmla="*/ 0 w 5241544"/>
              <a:gd name="connsiteY8-172" fmla="*/ 830704 h 1108948"/>
              <a:gd name="connsiteX9-173" fmla="*/ 0 w 5241544"/>
              <a:gd name="connsiteY9-174" fmla="*/ 114271 h 1108948"/>
              <a:gd name="connsiteX10-175" fmla="*/ 114308 w 5241544"/>
              <a:gd name="connsiteY10-176" fmla="*/ 0 h 1108948"/>
              <a:gd name="connsiteX0-177" fmla="*/ 114308 w 5241544"/>
              <a:gd name="connsiteY0-178" fmla="*/ 0 h 1108948"/>
              <a:gd name="connsiteX1-179" fmla="*/ 5127236 w 5241544"/>
              <a:gd name="connsiteY1-180" fmla="*/ 0 h 1108948"/>
              <a:gd name="connsiteX2-181" fmla="*/ 5241544 w 5241544"/>
              <a:gd name="connsiteY2-182" fmla="*/ 114308 h 1108948"/>
              <a:gd name="connsiteX3-183" fmla="*/ 5241544 w 5241544"/>
              <a:gd name="connsiteY3-184" fmla="*/ 830925 h 1108948"/>
              <a:gd name="connsiteX4-185" fmla="*/ 5134809 w 5241544"/>
              <a:gd name="connsiteY4-186" fmla="*/ 944942 h 1108948"/>
              <a:gd name="connsiteX5-187" fmla="*/ 2665278 w 5241544"/>
              <a:gd name="connsiteY5-188" fmla="*/ 1108850 h 1108948"/>
              <a:gd name="connsiteX6-189" fmla="*/ 2650399 w 5241544"/>
              <a:gd name="connsiteY6-190" fmla="*/ 1108862 h 1108948"/>
              <a:gd name="connsiteX7-191" fmla="*/ 106992 w 5241544"/>
              <a:gd name="connsiteY7-192" fmla="*/ 944761 h 1108948"/>
              <a:gd name="connsiteX8-193" fmla="*/ 0 w 5241544"/>
              <a:gd name="connsiteY8-194" fmla="*/ 830704 h 1108948"/>
              <a:gd name="connsiteX9-195" fmla="*/ 0 w 5241544"/>
              <a:gd name="connsiteY9-196" fmla="*/ 114271 h 1108948"/>
              <a:gd name="connsiteX10-197" fmla="*/ 114308 w 5241544"/>
              <a:gd name="connsiteY10-198" fmla="*/ 0 h 1108948"/>
              <a:gd name="connsiteX0-199" fmla="*/ 114308 w 5241544"/>
              <a:gd name="connsiteY0-200" fmla="*/ 0 h 1108947"/>
              <a:gd name="connsiteX1-201" fmla="*/ 5127236 w 5241544"/>
              <a:gd name="connsiteY1-202" fmla="*/ 0 h 1108947"/>
              <a:gd name="connsiteX2-203" fmla="*/ 5241544 w 5241544"/>
              <a:gd name="connsiteY2-204" fmla="*/ 114308 h 1108947"/>
              <a:gd name="connsiteX3-205" fmla="*/ 5241544 w 5241544"/>
              <a:gd name="connsiteY3-206" fmla="*/ 830925 h 1108947"/>
              <a:gd name="connsiteX4-207" fmla="*/ 5134809 w 5241544"/>
              <a:gd name="connsiteY4-208" fmla="*/ 944942 h 1108947"/>
              <a:gd name="connsiteX5-209" fmla="*/ 2665278 w 5241544"/>
              <a:gd name="connsiteY5-210" fmla="*/ 1108850 h 1108947"/>
              <a:gd name="connsiteX6-211" fmla="*/ 2650399 w 5241544"/>
              <a:gd name="connsiteY6-212" fmla="*/ 1108862 h 1108947"/>
              <a:gd name="connsiteX7-213" fmla="*/ 106992 w 5241544"/>
              <a:gd name="connsiteY7-214" fmla="*/ 944761 h 1108947"/>
              <a:gd name="connsiteX8-215" fmla="*/ 0 w 5241544"/>
              <a:gd name="connsiteY8-216" fmla="*/ 830704 h 1108947"/>
              <a:gd name="connsiteX9-217" fmla="*/ 0 w 5241544"/>
              <a:gd name="connsiteY9-218" fmla="*/ 114271 h 1108947"/>
              <a:gd name="connsiteX10-219" fmla="*/ 114308 w 5241544"/>
              <a:gd name="connsiteY10-220" fmla="*/ 0 h 1108947"/>
              <a:gd name="connsiteX0-221" fmla="*/ 114308 w 5241544"/>
              <a:gd name="connsiteY0-222" fmla="*/ 0 h 1109100"/>
              <a:gd name="connsiteX1-223" fmla="*/ 5127236 w 5241544"/>
              <a:gd name="connsiteY1-224" fmla="*/ 0 h 1109100"/>
              <a:gd name="connsiteX2-225" fmla="*/ 5241544 w 5241544"/>
              <a:gd name="connsiteY2-226" fmla="*/ 114308 h 1109100"/>
              <a:gd name="connsiteX3-227" fmla="*/ 5241544 w 5241544"/>
              <a:gd name="connsiteY3-228" fmla="*/ 830925 h 1109100"/>
              <a:gd name="connsiteX4-229" fmla="*/ 5134809 w 5241544"/>
              <a:gd name="connsiteY4-230" fmla="*/ 944942 h 1109100"/>
              <a:gd name="connsiteX5-231" fmla="*/ 2665278 w 5241544"/>
              <a:gd name="connsiteY5-232" fmla="*/ 1108850 h 1109100"/>
              <a:gd name="connsiteX6-233" fmla="*/ 2650399 w 5241544"/>
              <a:gd name="connsiteY6-234" fmla="*/ 1108862 h 1109100"/>
              <a:gd name="connsiteX7-235" fmla="*/ 106992 w 5241544"/>
              <a:gd name="connsiteY7-236" fmla="*/ 944761 h 1109100"/>
              <a:gd name="connsiteX8-237" fmla="*/ 0 w 5241544"/>
              <a:gd name="connsiteY8-238" fmla="*/ 830704 h 1109100"/>
              <a:gd name="connsiteX9-239" fmla="*/ 0 w 5241544"/>
              <a:gd name="connsiteY9-240" fmla="*/ 114271 h 1109100"/>
              <a:gd name="connsiteX10-241" fmla="*/ 114308 w 5241544"/>
              <a:gd name="connsiteY10-242" fmla="*/ 0 h 1109100"/>
              <a:gd name="connsiteX0-243" fmla="*/ 114308 w 5241544"/>
              <a:gd name="connsiteY0-244" fmla="*/ 0 h 1109100"/>
              <a:gd name="connsiteX1-245" fmla="*/ 5127236 w 5241544"/>
              <a:gd name="connsiteY1-246" fmla="*/ 0 h 1109100"/>
              <a:gd name="connsiteX2-247" fmla="*/ 5241544 w 5241544"/>
              <a:gd name="connsiteY2-248" fmla="*/ 114308 h 1109100"/>
              <a:gd name="connsiteX3-249" fmla="*/ 5241544 w 5241544"/>
              <a:gd name="connsiteY3-250" fmla="*/ 830925 h 1109100"/>
              <a:gd name="connsiteX4-251" fmla="*/ 5134809 w 5241544"/>
              <a:gd name="connsiteY4-252" fmla="*/ 944942 h 1109100"/>
              <a:gd name="connsiteX5-253" fmla="*/ 2665278 w 5241544"/>
              <a:gd name="connsiteY5-254" fmla="*/ 1108850 h 1109100"/>
              <a:gd name="connsiteX6-255" fmla="*/ 2650399 w 5241544"/>
              <a:gd name="connsiteY6-256" fmla="*/ 1108862 h 1109100"/>
              <a:gd name="connsiteX7-257" fmla="*/ 106992 w 5241544"/>
              <a:gd name="connsiteY7-258" fmla="*/ 944761 h 1109100"/>
              <a:gd name="connsiteX8-259" fmla="*/ 0 w 5241544"/>
              <a:gd name="connsiteY8-260" fmla="*/ 830704 h 1109100"/>
              <a:gd name="connsiteX9-261" fmla="*/ 0 w 5241544"/>
              <a:gd name="connsiteY9-262" fmla="*/ 114271 h 1109100"/>
              <a:gd name="connsiteX10-263" fmla="*/ 114308 w 5241544"/>
              <a:gd name="connsiteY10-264" fmla="*/ 0 h 1109100"/>
              <a:gd name="connsiteX0-265" fmla="*/ 114308 w 5241544"/>
              <a:gd name="connsiteY0-266" fmla="*/ 0 h 1109100"/>
              <a:gd name="connsiteX1-267" fmla="*/ 5127236 w 5241544"/>
              <a:gd name="connsiteY1-268" fmla="*/ 0 h 1109100"/>
              <a:gd name="connsiteX2-269" fmla="*/ 5241544 w 5241544"/>
              <a:gd name="connsiteY2-270" fmla="*/ 114308 h 1109100"/>
              <a:gd name="connsiteX3-271" fmla="*/ 5241544 w 5241544"/>
              <a:gd name="connsiteY3-272" fmla="*/ 830925 h 1109100"/>
              <a:gd name="connsiteX4-273" fmla="*/ 5134809 w 5241544"/>
              <a:gd name="connsiteY4-274" fmla="*/ 944942 h 1109100"/>
              <a:gd name="connsiteX5-275" fmla="*/ 2665278 w 5241544"/>
              <a:gd name="connsiteY5-276" fmla="*/ 1108850 h 1109100"/>
              <a:gd name="connsiteX6-277" fmla="*/ 2650399 w 5241544"/>
              <a:gd name="connsiteY6-278" fmla="*/ 1108862 h 1109100"/>
              <a:gd name="connsiteX7-279" fmla="*/ 106992 w 5241544"/>
              <a:gd name="connsiteY7-280" fmla="*/ 944761 h 1109100"/>
              <a:gd name="connsiteX8-281" fmla="*/ 0 w 5241544"/>
              <a:gd name="connsiteY8-282" fmla="*/ 830704 h 1109100"/>
              <a:gd name="connsiteX9-283" fmla="*/ 0 w 5241544"/>
              <a:gd name="connsiteY9-284" fmla="*/ 114271 h 1109100"/>
              <a:gd name="connsiteX10-285" fmla="*/ 114308 w 5241544"/>
              <a:gd name="connsiteY10-286" fmla="*/ 0 h 1109100"/>
              <a:gd name="connsiteX0-287" fmla="*/ 114308 w 5241544"/>
              <a:gd name="connsiteY0-288" fmla="*/ 0 h 1109100"/>
              <a:gd name="connsiteX1-289" fmla="*/ 5127236 w 5241544"/>
              <a:gd name="connsiteY1-290" fmla="*/ 0 h 1109100"/>
              <a:gd name="connsiteX2-291" fmla="*/ 5241544 w 5241544"/>
              <a:gd name="connsiteY2-292" fmla="*/ 114308 h 1109100"/>
              <a:gd name="connsiteX3-293" fmla="*/ 5241544 w 5241544"/>
              <a:gd name="connsiteY3-294" fmla="*/ 830925 h 1109100"/>
              <a:gd name="connsiteX4-295" fmla="*/ 5134809 w 5241544"/>
              <a:gd name="connsiteY4-296" fmla="*/ 944942 h 1109100"/>
              <a:gd name="connsiteX5-297" fmla="*/ 2665278 w 5241544"/>
              <a:gd name="connsiteY5-298" fmla="*/ 1108850 h 1109100"/>
              <a:gd name="connsiteX6-299" fmla="*/ 2650399 w 5241544"/>
              <a:gd name="connsiteY6-300" fmla="*/ 1108862 h 1109100"/>
              <a:gd name="connsiteX7-301" fmla="*/ 106992 w 5241544"/>
              <a:gd name="connsiteY7-302" fmla="*/ 944761 h 1109100"/>
              <a:gd name="connsiteX8-303" fmla="*/ 0 w 5241544"/>
              <a:gd name="connsiteY8-304" fmla="*/ 830704 h 1109100"/>
              <a:gd name="connsiteX9-305" fmla="*/ 0 w 5241544"/>
              <a:gd name="connsiteY9-306" fmla="*/ 114271 h 1109100"/>
              <a:gd name="connsiteX10-307" fmla="*/ 114308 w 5241544"/>
              <a:gd name="connsiteY10-308" fmla="*/ 0 h 1109100"/>
              <a:gd name="connsiteX0-309" fmla="*/ 114308 w 5241544"/>
              <a:gd name="connsiteY0-310" fmla="*/ 0 h 1109100"/>
              <a:gd name="connsiteX1-311" fmla="*/ 5127236 w 5241544"/>
              <a:gd name="connsiteY1-312" fmla="*/ 0 h 1109100"/>
              <a:gd name="connsiteX2-313" fmla="*/ 5241544 w 5241544"/>
              <a:gd name="connsiteY2-314" fmla="*/ 114308 h 1109100"/>
              <a:gd name="connsiteX3-315" fmla="*/ 5241544 w 5241544"/>
              <a:gd name="connsiteY3-316" fmla="*/ 830925 h 1109100"/>
              <a:gd name="connsiteX4-317" fmla="*/ 5134809 w 5241544"/>
              <a:gd name="connsiteY4-318" fmla="*/ 944942 h 1109100"/>
              <a:gd name="connsiteX5-319" fmla="*/ 2665278 w 5241544"/>
              <a:gd name="connsiteY5-320" fmla="*/ 1108850 h 1109100"/>
              <a:gd name="connsiteX6-321" fmla="*/ 2650399 w 5241544"/>
              <a:gd name="connsiteY6-322" fmla="*/ 1108862 h 1109100"/>
              <a:gd name="connsiteX7-323" fmla="*/ 106992 w 5241544"/>
              <a:gd name="connsiteY7-324" fmla="*/ 944761 h 1109100"/>
              <a:gd name="connsiteX8-325" fmla="*/ 0 w 5241544"/>
              <a:gd name="connsiteY8-326" fmla="*/ 830704 h 1109100"/>
              <a:gd name="connsiteX9-327" fmla="*/ 0 w 5241544"/>
              <a:gd name="connsiteY9-328" fmla="*/ 114271 h 1109100"/>
              <a:gd name="connsiteX10-329" fmla="*/ 114308 w 5241544"/>
              <a:gd name="connsiteY10-330" fmla="*/ 0 h 1109100"/>
              <a:gd name="connsiteX0-331" fmla="*/ 114308 w 5241544"/>
              <a:gd name="connsiteY0-332" fmla="*/ 0 h 1109100"/>
              <a:gd name="connsiteX1-333" fmla="*/ 5127236 w 5241544"/>
              <a:gd name="connsiteY1-334" fmla="*/ 0 h 1109100"/>
              <a:gd name="connsiteX2-335" fmla="*/ 5241544 w 5241544"/>
              <a:gd name="connsiteY2-336" fmla="*/ 114308 h 1109100"/>
              <a:gd name="connsiteX3-337" fmla="*/ 5241544 w 5241544"/>
              <a:gd name="connsiteY3-338" fmla="*/ 830925 h 1109100"/>
              <a:gd name="connsiteX4-339" fmla="*/ 5134809 w 5241544"/>
              <a:gd name="connsiteY4-340" fmla="*/ 944942 h 1109100"/>
              <a:gd name="connsiteX5-341" fmla="*/ 2665278 w 5241544"/>
              <a:gd name="connsiteY5-342" fmla="*/ 1108850 h 1109100"/>
              <a:gd name="connsiteX6-343" fmla="*/ 2650399 w 5241544"/>
              <a:gd name="connsiteY6-344" fmla="*/ 1108862 h 1109100"/>
              <a:gd name="connsiteX7-345" fmla="*/ 106992 w 5241544"/>
              <a:gd name="connsiteY7-346" fmla="*/ 944761 h 1109100"/>
              <a:gd name="connsiteX8-347" fmla="*/ 0 w 5241544"/>
              <a:gd name="connsiteY8-348" fmla="*/ 830704 h 1109100"/>
              <a:gd name="connsiteX9-349" fmla="*/ 0 w 5241544"/>
              <a:gd name="connsiteY9-350" fmla="*/ 114271 h 1109100"/>
              <a:gd name="connsiteX10-351" fmla="*/ 114308 w 5241544"/>
              <a:gd name="connsiteY10-352" fmla="*/ 0 h 1109100"/>
              <a:gd name="connsiteX0-353" fmla="*/ 114308 w 5241544"/>
              <a:gd name="connsiteY0-354" fmla="*/ 0 h 1109100"/>
              <a:gd name="connsiteX1-355" fmla="*/ 5127236 w 5241544"/>
              <a:gd name="connsiteY1-356" fmla="*/ 0 h 1109100"/>
              <a:gd name="connsiteX2-357" fmla="*/ 5241544 w 5241544"/>
              <a:gd name="connsiteY2-358" fmla="*/ 114308 h 1109100"/>
              <a:gd name="connsiteX3-359" fmla="*/ 5241544 w 5241544"/>
              <a:gd name="connsiteY3-360" fmla="*/ 830925 h 1109100"/>
              <a:gd name="connsiteX4-361" fmla="*/ 5134809 w 5241544"/>
              <a:gd name="connsiteY4-362" fmla="*/ 944942 h 1109100"/>
              <a:gd name="connsiteX5-363" fmla="*/ 2665278 w 5241544"/>
              <a:gd name="connsiteY5-364" fmla="*/ 1108850 h 1109100"/>
              <a:gd name="connsiteX6-365" fmla="*/ 2650399 w 5241544"/>
              <a:gd name="connsiteY6-366" fmla="*/ 1108862 h 1109100"/>
              <a:gd name="connsiteX7-367" fmla="*/ 106992 w 5241544"/>
              <a:gd name="connsiteY7-368" fmla="*/ 944761 h 1109100"/>
              <a:gd name="connsiteX8-369" fmla="*/ 0 w 5241544"/>
              <a:gd name="connsiteY8-370" fmla="*/ 830704 h 1109100"/>
              <a:gd name="connsiteX9-371" fmla="*/ 0 w 5241544"/>
              <a:gd name="connsiteY9-372" fmla="*/ 114271 h 1109100"/>
              <a:gd name="connsiteX10-373" fmla="*/ 114308 w 5241544"/>
              <a:gd name="connsiteY10-374" fmla="*/ 0 h 1109100"/>
              <a:gd name="connsiteX0-375" fmla="*/ 114308 w 5241544"/>
              <a:gd name="connsiteY0-376" fmla="*/ 0 h 1109100"/>
              <a:gd name="connsiteX1-377" fmla="*/ 5127236 w 5241544"/>
              <a:gd name="connsiteY1-378" fmla="*/ 0 h 1109100"/>
              <a:gd name="connsiteX2-379" fmla="*/ 5241544 w 5241544"/>
              <a:gd name="connsiteY2-380" fmla="*/ 114308 h 1109100"/>
              <a:gd name="connsiteX3-381" fmla="*/ 5241544 w 5241544"/>
              <a:gd name="connsiteY3-382" fmla="*/ 830925 h 1109100"/>
              <a:gd name="connsiteX4-383" fmla="*/ 5134809 w 5241544"/>
              <a:gd name="connsiteY4-384" fmla="*/ 944942 h 1109100"/>
              <a:gd name="connsiteX5-385" fmla="*/ 2665278 w 5241544"/>
              <a:gd name="connsiteY5-386" fmla="*/ 1108850 h 1109100"/>
              <a:gd name="connsiteX6-387" fmla="*/ 2650399 w 5241544"/>
              <a:gd name="connsiteY6-388" fmla="*/ 1108862 h 1109100"/>
              <a:gd name="connsiteX7-389" fmla="*/ 106992 w 5241544"/>
              <a:gd name="connsiteY7-390" fmla="*/ 944761 h 1109100"/>
              <a:gd name="connsiteX8-391" fmla="*/ 0 w 5241544"/>
              <a:gd name="connsiteY8-392" fmla="*/ 830704 h 1109100"/>
              <a:gd name="connsiteX9-393" fmla="*/ 0 w 5241544"/>
              <a:gd name="connsiteY9-394" fmla="*/ 114271 h 1109100"/>
              <a:gd name="connsiteX10-395" fmla="*/ 114308 w 5241544"/>
              <a:gd name="connsiteY10-396" fmla="*/ 0 h 1109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5241544" h="1109100">
                <a:moveTo>
                  <a:pt x="114308" y="0"/>
                </a:moveTo>
                <a:cubicBezTo>
                  <a:pt x="181267" y="0"/>
                  <a:pt x="5060277" y="0"/>
                  <a:pt x="5127236" y="0"/>
                </a:cubicBezTo>
                <a:cubicBezTo>
                  <a:pt x="5194195" y="0"/>
                  <a:pt x="5241544" y="47349"/>
                  <a:pt x="5241544" y="114308"/>
                </a:cubicBezTo>
                <a:cubicBezTo>
                  <a:pt x="5241544" y="181267"/>
                  <a:pt x="5241544" y="767434"/>
                  <a:pt x="5241544" y="830925"/>
                </a:cubicBezTo>
                <a:cubicBezTo>
                  <a:pt x="5241544" y="894416"/>
                  <a:pt x="5198160" y="940737"/>
                  <a:pt x="5134809" y="944942"/>
                </a:cubicBezTo>
                <a:cubicBezTo>
                  <a:pt x="5071457" y="949147"/>
                  <a:pt x="2670243" y="1108521"/>
                  <a:pt x="2665278" y="1108850"/>
                </a:cubicBezTo>
                <a:cubicBezTo>
                  <a:pt x="2660313" y="1109180"/>
                  <a:pt x="2655364" y="1109184"/>
                  <a:pt x="2650399" y="1108862"/>
                </a:cubicBezTo>
                <a:cubicBezTo>
                  <a:pt x="2645433" y="1108542"/>
                  <a:pt x="170439" y="948855"/>
                  <a:pt x="106992" y="944761"/>
                </a:cubicBezTo>
                <a:cubicBezTo>
                  <a:pt x="43545" y="940667"/>
                  <a:pt x="0" y="894283"/>
                  <a:pt x="0" y="830704"/>
                </a:cubicBezTo>
                <a:cubicBezTo>
                  <a:pt x="0" y="767125"/>
                  <a:pt x="0" y="181230"/>
                  <a:pt x="0" y="114271"/>
                </a:cubicBezTo>
                <a:cubicBezTo>
                  <a:pt x="0" y="47312"/>
                  <a:pt x="47349" y="0"/>
                  <a:pt x="114308" y="0"/>
                </a:cubicBezTo>
                <a:close/>
              </a:path>
            </a:pathLst>
          </a:custGeom>
          <a:noFill/>
          <a:ln w="12700">
            <a:gradFill>
              <a:gsLst>
                <a:gs pos="100000">
                  <a:schemeClr val="accent1">
                    <a:lumMod val="40000"/>
                    <a:lumOff val="60000"/>
                    <a:alpha val="85000"/>
                  </a:schemeClr>
                </a:gs>
                <a:gs pos="0">
                  <a:schemeClr val="accent1">
                    <a:lumMod val="20000"/>
                    <a:lumOff val="80000"/>
                    <a:alpha val="0"/>
                  </a:schemeClr>
                </a:gs>
              </a:gsLst>
              <a:lin ang="54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8000" tIns="0" rIns="108000" bIns="432000" numCol="1" spcCol="0" rtlCol="0" fromWordArt="0" anchor="b" anchorCtr="1" forceAA="0" compatLnSpc="1">
            <a:noAutofit/>
          </a:bodyPr>
          <a:p>
            <a:pPr marL="342900" indent="-342900" fontAlgn="auto">
              <a:lnSpc>
                <a:spcPct val="100000"/>
              </a:lnSpc>
              <a:spcBef>
                <a:spcPct val="0"/>
              </a:spcBef>
              <a:spcAft>
                <a:spcPct val="0"/>
              </a:spcAft>
              <a:buFont typeface="Wingdings" panose="05000000000000000000" charset="0"/>
              <a:buChar char="ü"/>
            </a:pPr>
            <a:r>
              <a:rPr lang="zh-CN" altLang="en-US" sz="2000">
                <a:ln>
                  <a:noFill/>
                  <a:prstDash val="sysDot"/>
                </a:ln>
                <a:solidFill>
                  <a:schemeClr val="tx1">
                    <a:lumMod val="85000"/>
                    <a:lumOff val="15000"/>
                  </a:schemeClr>
                </a:solidFill>
                <a:latin typeface="+mn-ea"/>
                <a:cs typeface="+mn-ea"/>
                <a:sym typeface="+mn-ea"/>
              </a:rPr>
              <a:t>大量性</a:t>
            </a:r>
            <a:endParaRPr lang="zh-CN" altLang="en-US" sz="2000">
              <a:ln>
                <a:noFill/>
                <a:prstDash val="sysDot"/>
              </a:ln>
              <a:solidFill>
                <a:schemeClr val="tx1">
                  <a:lumMod val="85000"/>
                  <a:lumOff val="15000"/>
                </a:schemeClr>
              </a:solidFill>
              <a:latin typeface="+mn-ea"/>
              <a:cs typeface="+mn-ea"/>
              <a:sym typeface="+mn-ea"/>
            </a:endParaRPr>
          </a:p>
          <a:p>
            <a:pPr indent="0" fontAlgn="auto">
              <a:lnSpc>
                <a:spcPct val="100000"/>
              </a:lnSpc>
              <a:spcBef>
                <a:spcPct val="0"/>
              </a:spcBef>
              <a:spcAft>
                <a:spcPct val="0"/>
              </a:spcAft>
            </a:pPr>
            <a:r>
              <a:rPr lang="zh-CN" altLang="en-US" sz="2000">
                <a:ln>
                  <a:noFill/>
                  <a:prstDash val="sysDot"/>
                </a:ln>
                <a:solidFill>
                  <a:schemeClr val="tx1">
                    <a:lumMod val="85000"/>
                    <a:lumOff val="15000"/>
                  </a:schemeClr>
                </a:solidFill>
                <a:latin typeface="+mn-ea"/>
                <a:cs typeface="+mn-ea"/>
                <a:sym typeface="+mn-ea"/>
              </a:rPr>
              <a:t>总体是由现实存在的许多个别单位组成的</a:t>
            </a:r>
            <a:r>
              <a:rPr lang="en-US" altLang="zh-CN" sz="2000">
                <a:ln>
                  <a:noFill/>
                  <a:prstDash val="sysDot"/>
                </a:ln>
                <a:solidFill>
                  <a:schemeClr val="tx1">
                    <a:lumMod val="85000"/>
                    <a:lumOff val="15000"/>
                  </a:schemeClr>
                </a:solidFill>
                <a:latin typeface="+mn-ea"/>
                <a:cs typeface="+mn-ea"/>
                <a:sym typeface="+mn-ea"/>
              </a:rPr>
              <a:t>,</a:t>
            </a:r>
            <a:r>
              <a:rPr lang="zh-CN" altLang="en-US" sz="2000">
                <a:ln>
                  <a:noFill/>
                  <a:prstDash val="sysDot"/>
                </a:ln>
                <a:solidFill>
                  <a:schemeClr val="tx1">
                    <a:lumMod val="85000"/>
                    <a:lumOff val="15000"/>
                  </a:schemeClr>
                </a:solidFill>
                <a:latin typeface="+mn-ea"/>
                <a:cs typeface="+mn-ea"/>
                <a:sym typeface="+mn-ea"/>
              </a:rPr>
              <a:t>仅仅个别或少数单位不能形成总体。</a:t>
            </a:r>
            <a:endParaRPr lang="zh-CN" altLang="en-US" sz="2000">
              <a:ln>
                <a:noFill/>
                <a:prstDash val="sysDot"/>
              </a:ln>
              <a:solidFill>
                <a:schemeClr val="tx1">
                  <a:lumMod val="85000"/>
                  <a:lumOff val="15000"/>
                </a:schemeClr>
              </a:solidFill>
              <a:latin typeface="+mn-ea"/>
              <a:cs typeface="+mn-ea"/>
              <a:sym typeface="+mn-ea"/>
            </a:endParaRPr>
          </a:p>
        </p:txBody>
      </p:sp>
      <p:sp>
        <p:nvSpPr>
          <p:cNvPr id="34" name="对象7"/>
          <p:cNvSpPr/>
          <p:nvPr>
            <p:custDataLst>
              <p:tags r:id="rId5"/>
            </p:custDataLst>
          </p:nvPr>
        </p:nvSpPr>
        <p:spPr>
          <a:xfrm>
            <a:off x="5765165" y="2950211"/>
            <a:ext cx="635932" cy="635932"/>
          </a:xfrm>
          <a:prstGeom prst="ellipse">
            <a:avLst/>
          </a:prstGeom>
          <a:gradFill>
            <a:gsLst>
              <a:gs pos="47000">
                <a:schemeClr val="accent1">
                  <a:alpha val="100000"/>
                </a:schemeClr>
              </a:gs>
              <a:gs pos="0">
                <a:schemeClr val="accent1">
                  <a:lumMod val="25000"/>
                  <a:lumOff val="75000"/>
                  <a:alpha val="100000"/>
                </a:schemeClr>
              </a:gs>
              <a:gs pos="100000">
                <a:schemeClr val="accent1">
                  <a:lumMod val="85000"/>
                  <a:alpha val="100000"/>
                </a:schemeClr>
              </a:gs>
            </a:gsLst>
            <a:lin ang="2700000" scaled="1"/>
          </a:gradFill>
          <a:ln>
            <a:noFill/>
          </a:ln>
          <a:effectLst/>
        </p:spPr>
        <p:txBody>
          <a:bodyPr wrap="square" lIns="0" tIns="0" rIns="0" bIns="0" anchor="ctr" anchorCtr="1">
            <a:noAutofit/>
          </a:bodyPr>
          <a:p>
            <a:pPr lvl="0" algn="ctr">
              <a:buClrTx/>
              <a:buSzTx/>
              <a:buFontTx/>
            </a:pPr>
            <a:r>
              <a:rPr lang="en-US" b="1">
                <a:solidFill>
                  <a:schemeClr val="lt1"/>
                </a:solidFill>
                <a:latin typeface="+mn-ea"/>
                <a:cs typeface="+mn-ea"/>
                <a:sym typeface="+mn-ea"/>
              </a:rPr>
              <a:t>01</a:t>
            </a:r>
            <a:endParaRPr lang="en-US" b="1">
              <a:solidFill>
                <a:schemeClr val="lt1"/>
              </a:solidFill>
              <a:latin typeface="+mn-ea"/>
              <a:cs typeface="+mn-ea"/>
              <a:sym typeface="+mn-ea"/>
            </a:endParaRPr>
          </a:p>
        </p:txBody>
      </p:sp>
      <p:sp>
        <p:nvSpPr>
          <p:cNvPr id="35" name="对象7"/>
          <p:cNvSpPr/>
          <p:nvPr>
            <p:custDataLst>
              <p:tags r:id="rId6"/>
            </p:custDataLst>
          </p:nvPr>
        </p:nvSpPr>
        <p:spPr>
          <a:xfrm>
            <a:off x="7279640" y="5399406"/>
            <a:ext cx="635932" cy="635932"/>
          </a:xfrm>
          <a:prstGeom prst="ellipse">
            <a:avLst/>
          </a:prstGeom>
          <a:gradFill>
            <a:gsLst>
              <a:gs pos="47000">
                <a:schemeClr val="accent2">
                  <a:alpha val="100000"/>
                </a:schemeClr>
              </a:gs>
              <a:gs pos="0">
                <a:schemeClr val="accent2">
                  <a:lumMod val="25000"/>
                  <a:lumOff val="75000"/>
                  <a:alpha val="100000"/>
                </a:schemeClr>
              </a:gs>
              <a:gs pos="100000">
                <a:schemeClr val="accent2">
                  <a:lumMod val="85000"/>
                  <a:alpha val="100000"/>
                </a:schemeClr>
              </a:gs>
            </a:gsLst>
            <a:lin ang="2700000" scaled="1"/>
          </a:gradFill>
          <a:ln>
            <a:noFill/>
          </a:ln>
          <a:effectLst/>
        </p:spPr>
        <p:txBody>
          <a:bodyPr wrap="square" lIns="0" tIns="0" rIns="0" bIns="0" anchor="ctr" anchorCtr="1">
            <a:noAutofit/>
          </a:bodyPr>
          <a:p>
            <a:pPr lvl="0" algn="ctr">
              <a:buClrTx/>
              <a:buSzTx/>
              <a:buFontTx/>
            </a:pPr>
            <a:r>
              <a:rPr lang="en-US" b="1">
                <a:solidFill>
                  <a:schemeClr val="lt1"/>
                </a:solidFill>
                <a:latin typeface="+mn-ea"/>
                <a:cs typeface="+mn-ea"/>
                <a:sym typeface="+mn-ea"/>
              </a:rPr>
              <a:t>02</a:t>
            </a:r>
            <a:endParaRPr lang="en-US" b="1">
              <a:solidFill>
                <a:schemeClr val="lt1"/>
              </a:solidFill>
              <a:latin typeface="+mn-ea"/>
              <a:cs typeface="+mn-ea"/>
              <a:sym typeface="+mn-ea"/>
            </a:endParaRPr>
          </a:p>
        </p:txBody>
      </p:sp>
      <p:sp>
        <p:nvSpPr>
          <p:cNvPr id="36" name="任意多边形: 形状 21"/>
          <p:cNvSpPr/>
          <p:nvPr>
            <p:custDataLst>
              <p:tags r:id="rId7"/>
            </p:custDataLst>
          </p:nvPr>
        </p:nvSpPr>
        <p:spPr>
          <a:xfrm>
            <a:off x="5124450" y="3813811"/>
            <a:ext cx="1936209" cy="1690968"/>
          </a:xfrm>
          <a:custGeom>
            <a:avLst/>
            <a:gdLst>
              <a:gd name="connsiteX0" fmla="*/ 3728 w 1924219"/>
              <a:gd name="connsiteY0" fmla="*/ 1652803 h 1690968"/>
              <a:gd name="connsiteX1" fmla="*/ 3842 w 1924219"/>
              <a:gd name="connsiteY1" fmla="*/ 1576538 h 1690968"/>
              <a:gd name="connsiteX2" fmla="*/ 896208 w 1924219"/>
              <a:gd name="connsiteY2" fmla="*/ 37976 h 1690968"/>
              <a:gd name="connsiteX3" fmla="*/ 962130 w 1924219"/>
              <a:gd name="connsiteY3" fmla="*/ 0 h 1690968"/>
              <a:gd name="connsiteX4" fmla="*/ 1028046 w 1924219"/>
              <a:gd name="connsiteY4" fmla="*/ 37970 h 1690968"/>
              <a:gd name="connsiteX5" fmla="*/ 1920411 w 1924219"/>
              <a:gd name="connsiteY5" fmla="*/ 1576532 h 1690968"/>
              <a:gd name="connsiteX6" fmla="*/ 1920529 w 1924219"/>
              <a:gd name="connsiteY6" fmla="*/ 1652803 h 1690968"/>
              <a:gd name="connsiteX7" fmla="*/ 1854500 w 1924219"/>
              <a:gd name="connsiteY7" fmla="*/ 1690968 h 1690968"/>
              <a:gd name="connsiteX8" fmla="*/ 69796 w 1924219"/>
              <a:gd name="connsiteY8" fmla="*/ 1690968 h 1690968"/>
              <a:gd name="connsiteX9" fmla="*/ 3728 w 1924219"/>
              <a:gd name="connsiteY9" fmla="*/ 1652803 h 1690968"/>
              <a:gd name="connsiteX0-1" fmla="*/ 9705 w 1930196"/>
              <a:gd name="connsiteY0-2" fmla="*/ 1652803 h 1690968"/>
              <a:gd name="connsiteX1-3" fmla="*/ 9819 w 1930196"/>
              <a:gd name="connsiteY1-4" fmla="*/ 1576538 h 1690968"/>
              <a:gd name="connsiteX2-5" fmla="*/ 902185 w 1930196"/>
              <a:gd name="connsiteY2-6" fmla="*/ 37976 h 1690968"/>
              <a:gd name="connsiteX3-7" fmla="*/ 968107 w 1930196"/>
              <a:gd name="connsiteY3-8" fmla="*/ 0 h 1690968"/>
              <a:gd name="connsiteX4-9" fmla="*/ 1034023 w 1930196"/>
              <a:gd name="connsiteY4-10" fmla="*/ 37970 h 1690968"/>
              <a:gd name="connsiteX5-11" fmla="*/ 1926388 w 1930196"/>
              <a:gd name="connsiteY5-12" fmla="*/ 1576532 h 1690968"/>
              <a:gd name="connsiteX6-13" fmla="*/ 1926506 w 1930196"/>
              <a:gd name="connsiteY6-14" fmla="*/ 1652803 h 1690968"/>
              <a:gd name="connsiteX7-15" fmla="*/ 1860477 w 1930196"/>
              <a:gd name="connsiteY7-16" fmla="*/ 1690968 h 1690968"/>
              <a:gd name="connsiteX8-17" fmla="*/ 75773 w 1930196"/>
              <a:gd name="connsiteY8-18" fmla="*/ 1690968 h 1690968"/>
              <a:gd name="connsiteX9-19" fmla="*/ 9705 w 1930196"/>
              <a:gd name="connsiteY9-20" fmla="*/ 1652803 h 1690968"/>
              <a:gd name="connsiteX0-21" fmla="*/ 9705 w 1930196"/>
              <a:gd name="connsiteY0-22" fmla="*/ 1652803 h 1690968"/>
              <a:gd name="connsiteX1-23" fmla="*/ 9819 w 1930196"/>
              <a:gd name="connsiteY1-24" fmla="*/ 1576538 h 1690968"/>
              <a:gd name="connsiteX2-25" fmla="*/ 902185 w 1930196"/>
              <a:gd name="connsiteY2-26" fmla="*/ 37976 h 1690968"/>
              <a:gd name="connsiteX3-27" fmla="*/ 968107 w 1930196"/>
              <a:gd name="connsiteY3-28" fmla="*/ 0 h 1690968"/>
              <a:gd name="connsiteX4-29" fmla="*/ 1034023 w 1930196"/>
              <a:gd name="connsiteY4-30" fmla="*/ 37970 h 1690968"/>
              <a:gd name="connsiteX5-31" fmla="*/ 1926388 w 1930196"/>
              <a:gd name="connsiteY5-32" fmla="*/ 1576532 h 1690968"/>
              <a:gd name="connsiteX6-33" fmla="*/ 1926506 w 1930196"/>
              <a:gd name="connsiteY6-34" fmla="*/ 1652803 h 1690968"/>
              <a:gd name="connsiteX7-35" fmla="*/ 1860477 w 1930196"/>
              <a:gd name="connsiteY7-36" fmla="*/ 1690968 h 1690968"/>
              <a:gd name="connsiteX8-37" fmla="*/ 75773 w 1930196"/>
              <a:gd name="connsiteY8-38" fmla="*/ 1690968 h 1690968"/>
              <a:gd name="connsiteX9-39" fmla="*/ 9705 w 1930196"/>
              <a:gd name="connsiteY9-40" fmla="*/ 1652803 h 1690968"/>
              <a:gd name="connsiteX0-41" fmla="*/ 9705 w 1930196"/>
              <a:gd name="connsiteY0-42" fmla="*/ 1652803 h 1690968"/>
              <a:gd name="connsiteX1-43" fmla="*/ 9819 w 1930196"/>
              <a:gd name="connsiteY1-44" fmla="*/ 1576538 h 1690968"/>
              <a:gd name="connsiteX2-45" fmla="*/ 902185 w 1930196"/>
              <a:gd name="connsiteY2-46" fmla="*/ 37976 h 1690968"/>
              <a:gd name="connsiteX3-47" fmla="*/ 968107 w 1930196"/>
              <a:gd name="connsiteY3-48" fmla="*/ 0 h 1690968"/>
              <a:gd name="connsiteX4-49" fmla="*/ 1034023 w 1930196"/>
              <a:gd name="connsiteY4-50" fmla="*/ 37970 h 1690968"/>
              <a:gd name="connsiteX5-51" fmla="*/ 1926388 w 1930196"/>
              <a:gd name="connsiteY5-52" fmla="*/ 1576532 h 1690968"/>
              <a:gd name="connsiteX6-53" fmla="*/ 1926506 w 1930196"/>
              <a:gd name="connsiteY6-54" fmla="*/ 1652803 h 1690968"/>
              <a:gd name="connsiteX7-55" fmla="*/ 1860477 w 1930196"/>
              <a:gd name="connsiteY7-56" fmla="*/ 1690968 h 1690968"/>
              <a:gd name="connsiteX8-57" fmla="*/ 75773 w 1930196"/>
              <a:gd name="connsiteY8-58" fmla="*/ 1690968 h 1690968"/>
              <a:gd name="connsiteX9-59" fmla="*/ 9705 w 1930196"/>
              <a:gd name="connsiteY9-60" fmla="*/ 1652803 h 1690968"/>
              <a:gd name="connsiteX0-61" fmla="*/ 9705 w 1930196"/>
              <a:gd name="connsiteY0-62" fmla="*/ 1652803 h 1690968"/>
              <a:gd name="connsiteX1-63" fmla="*/ 9819 w 1930196"/>
              <a:gd name="connsiteY1-64" fmla="*/ 1576538 h 1690968"/>
              <a:gd name="connsiteX2-65" fmla="*/ 902185 w 1930196"/>
              <a:gd name="connsiteY2-66" fmla="*/ 37976 h 1690968"/>
              <a:gd name="connsiteX3-67" fmla="*/ 968107 w 1930196"/>
              <a:gd name="connsiteY3-68" fmla="*/ 0 h 1690968"/>
              <a:gd name="connsiteX4-69" fmla="*/ 1034023 w 1930196"/>
              <a:gd name="connsiteY4-70" fmla="*/ 37970 h 1690968"/>
              <a:gd name="connsiteX5-71" fmla="*/ 1926388 w 1930196"/>
              <a:gd name="connsiteY5-72" fmla="*/ 1576532 h 1690968"/>
              <a:gd name="connsiteX6-73" fmla="*/ 1926506 w 1930196"/>
              <a:gd name="connsiteY6-74" fmla="*/ 1652803 h 1690968"/>
              <a:gd name="connsiteX7-75" fmla="*/ 1860477 w 1930196"/>
              <a:gd name="connsiteY7-76" fmla="*/ 1690968 h 1690968"/>
              <a:gd name="connsiteX8-77" fmla="*/ 75773 w 1930196"/>
              <a:gd name="connsiteY8-78" fmla="*/ 1690968 h 1690968"/>
              <a:gd name="connsiteX9-79" fmla="*/ 9705 w 1930196"/>
              <a:gd name="connsiteY9-80" fmla="*/ 1652803 h 1690968"/>
              <a:gd name="connsiteX0-81" fmla="*/ 9705 w 1930196"/>
              <a:gd name="connsiteY0-82" fmla="*/ 1652803 h 1690968"/>
              <a:gd name="connsiteX1-83" fmla="*/ 9819 w 1930196"/>
              <a:gd name="connsiteY1-84" fmla="*/ 1576538 h 1690968"/>
              <a:gd name="connsiteX2-85" fmla="*/ 902185 w 1930196"/>
              <a:gd name="connsiteY2-86" fmla="*/ 37976 h 1690968"/>
              <a:gd name="connsiteX3-87" fmla="*/ 968107 w 1930196"/>
              <a:gd name="connsiteY3-88" fmla="*/ 0 h 1690968"/>
              <a:gd name="connsiteX4-89" fmla="*/ 1034023 w 1930196"/>
              <a:gd name="connsiteY4-90" fmla="*/ 37970 h 1690968"/>
              <a:gd name="connsiteX5-91" fmla="*/ 1926388 w 1930196"/>
              <a:gd name="connsiteY5-92" fmla="*/ 1576532 h 1690968"/>
              <a:gd name="connsiteX6-93" fmla="*/ 1926506 w 1930196"/>
              <a:gd name="connsiteY6-94" fmla="*/ 1652803 h 1690968"/>
              <a:gd name="connsiteX7-95" fmla="*/ 1860477 w 1930196"/>
              <a:gd name="connsiteY7-96" fmla="*/ 1690968 h 1690968"/>
              <a:gd name="connsiteX8-97" fmla="*/ 75773 w 1930196"/>
              <a:gd name="connsiteY8-98" fmla="*/ 1690968 h 1690968"/>
              <a:gd name="connsiteX9-99" fmla="*/ 9705 w 1930196"/>
              <a:gd name="connsiteY9-100" fmla="*/ 1652803 h 1690968"/>
              <a:gd name="connsiteX0-101" fmla="*/ 9705 w 1930196"/>
              <a:gd name="connsiteY0-102" fmla="*/ 1652803 h 1690968"/>
              <a:gd name="connsiteX1-103" fmla="*/ 9819 w 1930196"/>
              <a:gd name="connsiteY1-104" fmla="*/ 1576538 h 1690968"/>
              <a:gd name="connsiteX2-105" fmla="*/ 902185 w 1930196"/>
              <a:gd name="connsiteY2-106" fmla="*/ 37976 h 1690968"/>
              <a:gd name="connsiteX3-107" fmla="*/ 968107 w 1930196"/>
              <a:gd name="connsiteY3-108" fmla="*/ 0 h 1690968"/>
              <a:gd name="connsiteX4-109" fmla="*/ 1034023 w 1930196"/>
              <a:gd name="connsiteY4-110" fmla="*/ 37970 h 1690968"/>
              <a:gd name="connsiteX5-111" fmla="*/ 1926388 w 1930196"/>
              <a:gd name="connsiteY5-112" fmla="*/ 1576532 h 1690968"/>
              <a:gd name="connsiteX6-113" fmla="*/ 1926506 w 1930196"/>
              <a:gd name="connsiteY6-114" fmla="*/ 1652803 h 1690968"/>
              <a:gd name="connsiteX7-115" fmla="*/ 1860477 w 1930196"/>
              <a:gd name="connsiteY7-116" fmla="*/ 1690968 h 1690968"/>
              <a:gd name="connsiteX8-117" fmla="*/ 75773 w 1930196"/>
              <a:gd name="connsiteY8-118" fmla="*/ 1690968 h 1690968"/>
              <a:gd name="connsiteX9-119" fmla="*/ 9705 w 1930196"/>
              <a:gd name="connsiteY9-120" fmla="*/ 1652803 h 1690968"/>
              <a:gd name="connsiteX0-121" fmla="*/ 9705 w 1930196"/>
              <a:gd name="connsiteY0-122" fmla="*/ 1652803 h 1690968"/>
              <a:gd name="connsiteX1-123" fmla="*/ 9819 w 1930196"/>
              <a:gd name="connsiteY1-124" fmla="*/ 1576538 h 1690968"/>
              <a:gd name="connsiteX2-125" fmla="*/ 902185 w 1930196"/>
              <a:gd name="connsiteY2-126" fmla="*/ 37976 h 1690968"/>
              <a:gd name="connsiteX3-127" fmla="*/ 968107 w 1930196"/>
              <a:gd name="connsiteY3-128" fmla="*/ 0 h 1690968"/>
              <a:gd name="connsiteX4-129" fmla="*/ 1034023 w 1930196"/>
              <a:gd name="connsiteY4-130" fmla="*/ 37970 h 1690968"/>
              <a:gd name="connsiteX5-131" fmla="*/ 1926388 w 1930196"/>
              <a:gd name="connsiteY5-132" fmla="*/ 1576532 h 1690968"/>
              <a:gd name="connsiteX6-133" fmla="*/ 1926506 w 1930196"/>
              <a:gd name="connsiteY6-134" fmla="*/ 1652803 h 1690968"/>
              <a:gd name="connsiteX7-135" fmla="*/ 1860477 w 1930196"/>
              <a:gd name="connsiteY7-136" fmla="*/ 1690968 h 1690968"/>
              <a:gd name="connsiteX8-137" fmla="*/ 75773 w 1930196"/>
              <a:gd name="connsiteY8-138" fmla="*/ 1690968 h 1690968"/>
              <a:gd name="connsiteX9-139" fmla="*/ 9705 w 1930196"/>
              <a:gd name="connsiteY9-140" fmla="*/ 1652803 h 1690968"/>
              <a:gd name="connsiteX0-141" fmla="*/ 9705 w 1930196"/>
              <a:gd name="connsiteY0-142" fmla="*/ 1652803 h 1690968"/>
              <a:gd name="connsiteX1-143" fmla="*/ 9819 w 1930196"/>
              <a:gd name="connsiteY1-144" fmla="*/ 1576538 h 1690968"/>
              <a:gd name="connsiteX2-145" fmla="*/ 902185 w 1930196"/>
              <a:gd name="connsiteY2-146" fmla="*/ 37976 h 1690968"/>
              <a:gd name="connsiteX3-147" fmla="*/ 968107 w 1930196"/>
              <a:gd name="connsiteY3-148" fmla="*/ 0 h 1690968"/>
              <a:gd name="connsiteX4-149" fmla="*/ 1034023 w 1930196"/>
              <a:gd name="connsiteY4-150" fmla="*/ 37970 h 1690968"/>
              <a:gd name="connsiteX5-151" fmla="*/ 1926388 w 1930196"/>
              <a:gd name="connsiteY5-152" fmla="*/ 1576532 h 1690968"/>
              <a:gd name="connsiteX6-153" fmla="*/ 1926506 w 1930196"/>
              <a:gd name="connsiteY6-154" fmla="*/ 1652803 h 1690968"/>
              <a:gd name="connsiteX7-155" fmla="*/ 1860477 w 1930196"/>
              <a:gd name="connsiteY7-156" fmla="*/ 1690968 h 1690968"/>
              <a:gd name="connsiteX8-157" fmla="*/ 75773 w 1930196"/>
              <a:gd name="connsiteY8-158" fmla="*/ 1690968 h 1690968"/>
              <a:gd name="connsiteX9-159" fmla="*/ 9705 w 1930196"/>
              <a:gd name="connsiteY9-160" fmla="*/ 1652803 h 1690968"/>
              <a:gd name="connsiteX0-161" fmla="*/ 9705 w 1930196"/>
              <a:gd name="connsiteY0-162" fmla="*/ 1652803 h 1690968"/>
              <a:gd name="connsiteX1-163" fmla="*/ 9819 w 1930196"/>
              <a:gd name="connsiteY1-164" fmla="*/ 1576538 h 1690968"/>
              <a:gd name="connsiteX2-165" fmla="*/ 902185 w 1930196"/>
              <a:gd name="connsiteY2-166" fmla="*/ 37976 h 1690968"/>
              <a:gd name="connsiteX3-167" fmla="*/ 968107 w 1930196"/>
              <a:gd name="connsiteY3-168" fmla="*/ 0 h 1690968"/>
              <a:gd name="connsiteX4-169" fmla="*/ 1034023 w 1930196"/>
              <a:gd name="connsiteY4-170" fmla="*/ 37970 h 1690968"/>
              <a:gd name="connsiteX5-171" fmla="*/ 1926388 w 1930196"/>
              <a:gd name="connsiteY5-172" fmla="*/ 1576532 h 1690968"/>
              <a:gd name="connsiteX6-173" fmla="*/ 1926506 w 1930196"/>
              <a:gd name="connsiteY6-174" fmla="*/ 1652803 h 1690968"/>
              <a:gd name="connsiteX7-175" fmla="*/ 1860477 w 1930196"/>
              <a:gd name="connsiteY7-176" fmla="*/ 1690968 h 1690968"/>
              <a:gd name="connsiteX8-177" fmla="*/ 75773 w 1930196"/>
              <a:gd name="connsiteY8-178" fmla="*/ 1690968 h 1690968"/>
              <a:gd name="connsiteX9-179" fmla="*/ 9705 w 1930196"/>
              <a:gd name="connsiteY9-180" fmla="*/ 1652803 h 1690968"/>
              <a:gd name="connsiteX0-181" fmla="*/ 9705 w 1930175"/>
              <a:gd name="connsiteY0-182" fmla="*/ 1652803 h 1690968"/>
              <a:gd name="connsiteX1-183" fmla="*/ 9819 w 1930175"/>
              <a:gd name="connsiteY1-184" fmla="*/ 1576538 h 1690968"/>
              <a:gd name="connsiteX2-185" fmla="*/ 902185 w 1930175"/>
              <a:gd name="connsiteY2-186" fmla="*/ 37976 h 1690968"/>
              <a:gd name="connsiteX3-187" fmla="*/ 968107 w 1930175"/>
              <a:gd name="connsiteY3-188" fmla="*/ 0 h 1690968"/>
              <a:gd name="connsiteX4-189" fmla="*/ 1034023 w 1930175"/>
              <a:gd name="connsiteY4-190" fmla="*/ 37970 h 1690968"/>
              <a:gd name="connsiteX5-191" fmla="*/ 1926388 w 1930175"/>
              <a:gd name="connsiteY5-192" fmla="*/ 1576532 h 1690968"/>
              <a:gd name="connsiteX6-193" fmla="*/ 1926506 w 1930175"/>
              <a:gd name="connsiteY6-194" fmla="*/ 1652803 h 1690968"/>
              <a:gd name="connsiteX7-195" fmla="*/ 1860477 w 1930175"/>
              <a:gd name="connsiteY7-196" fmla="*/ 1690968 h 1690968"/>
              <a:gd name="connsiteX8-197" fmla="*/ 75773 w 1930175"/>
              <a:gd name="connsiteY8-198" fmla="*/ 1690968 h 1690968"/>
              <a:gd name="connsiteX9-199" fmla="*/ 9705 w 1930175"/>
              <a:gd name="connsiteY9-200" fmla="*/ 1652803 h 1690968"/>
              <a:gd name="connsiteX0-201" fmla="*/ 9705 w 1936209"/>
              <a:gd name="connsiteY0-202" fmla="*/ 1652803 h 1690968"/>
              <a:gd name="connsiteX1-203" fmla="*/ 9819 w 1936209"/>
              <a:gd name="connsiteY1-204" fmla="*/ 1576538 h 1690968"/>
              <a:gd name="connsiteX2-205" fmla="*/ 902185 w 1936209"/>
              <a:gd name="connsiteY2-206" fmla="*/ 37976 h 1690968"/>
              <a:gd name="connsiteX3-207" fmla="*/ 968107 w 1936209"/>
              <a:gd name="connsiteY3-208" fmla="*/ 0 h 1690968"/>
              <a:gd name="connsiteX4-209" fmla="*/ 1034023 w 1936209"/>
              <a:gd name="connsiteY4-210" fmla="*/ 37970 h 1690968"/>
              <a:gd name="connsiteX5-211" fmla="*/ 1926388 w 1936209"/>
              <a:gd name="connsiteY5-212" fmla="*/ 1576532 h 1690968"/>
              <a:gd name="connsiteX6-213" fmla="*/ 1926506 w 1936209"/>
              <a:gd name="connsiteY6-214" fmla="*/ 1652803 h 1690968"/>
              <a:gd name="connsiteX7-215" fmla="*/ 1860477 w 1936209"/>
              <a:gd name="connsiteY7-216" fmla="*/ 1690968 h 1690968"/>
              <a:gd name="connsiteX8-217" fmla="*/ 75773 w 1936209"/>
              <a:gd name="connsiteY8-218" fmla="*/ 1690968 h 1690968"/>
              <a:gd name="connsiteX9-219" fmla="*/ 9705 w 1936209"/>
              <a:gd name="connsiteY9-220" fmla="*/ 1652803 h 1690968"/>
              <a:gd name="connsiteX0-221" fmla="*/ 9705 w 1936209"/>
              <a:gd name="connsiteY0-222" fmla="*/ 1652803 h 1690968"/>
              <a:gd name="connsiteX1-223" fmla="*/ 9819 w 1936209"/>
              <a:gd name="connsiteY1-224" fmla="*/ 1576538 h 1690968"/>
              <a:gd name="connsiteX2-225" fmla="*/ 902185 w 1936209"/>
              <a:gd name="connsiteY2-226" fmla="*/ 37976 h 1690968"/>
              <a:gd name="connsiteX3-227" fmla="*/ 968107 w 1936209"/>
              <a:gd name="connsiteY3-228" fmla="*/ 0 h 1690968"/>
              <a:gd name="connsiteX4-229" fmla="*/ 1034023 w 1936209"/>
              <a:gd name="connsiteY4-230" fmla="*/ 37970 h 1690968"/>
              <a:gd name="connsiteX5-231" fmla="*/ 1926388 w 1936209"/>
              <a:gd name="connsiteY5-232" fmla="*/ 1576532 h 1690968"/>
              <a:gd name="connsiteX6-233" fmla="*/ 1926506 w 1936209"/>
              <a:gd name="connsiteY6-234" fmla="*/ 1652803 h 1690968"/>
              <a:gd name="connsiteX7-235" fmla="*/ 1860477 w 1936209"/>
              <a:gd name="connsiteY7-236" fmla="*/ 1690968 h 1690968"/>
              <a:gd name="connsiteX8-237" fmla="*/ 75773 w 1936209"/>
              <a:gd name="connsiteY8-238" fmla="*/ 1690968 h 1690968"/>
              <a:gd name="connsiteX9-239" fmla="*/ 9705 w 1936209"/>
              <a:gd name="connsiteY9-240" fmla="*/ 1652803 h 1690968"/>
              <a:gd name="connsiteX0-241" fmla="*/ 9705 w 1936209"/>
              <a:gd name="connsiteY0-242" fmla="*/ 1652803 h 1690968"/>
              <a:gd name="connsiteX1-243" fmla="*/ 9819 w 1936209"/>
              <a:gd name="connsiteY1-244" fmla="*/ 1576538 h 1690968"/>
              <a:gd name="connsiteX2-245" fmla="*/ 902185 w 1936209"/>
              <a:gd name="connsiteY2-246" fmla="*/ 37976 h 1690968"/>
              <a:gd name="connsiteX3-247" fmla="*/ 968107 w 1936209"/>
              <a:gd name="connsiteY3-248" fmla="*/ 0 h 1690968"/>
              <a:gd name="connsiteX4-249" fmla="*/ 1034023 w 1936209"/>
              <a:gd name="connsiteY4-250" fmla="*/ 37970 h 1690968"/>
              <a:gd name="connsiteX5-251" fmla="*/ 1926388 w 1936209"/>
              <a:gd name="connsiteY5-252" fmla="*/ 1576532 h 1690968"/>
              <a:gd name="connsiteX6-253" fmla="*/ 1926506 w 1936209"/>
              <a:gd name="connsiteY6-254" fmla="*/ 1652803 h 1690968"/>
              <a:gd name="connsiteX7-255" fmla="*/ 1860477 w 1936209"/>
              <a:gd name="connsiteY7-256" fmla="*/ 1690968 h 1690968"/>
              <a:gd name="connsiteX8-257" fmla="*/ 75773 w 1936209"/>
              <a:gd name="connsiteY8-258" fmla="*/ 1690968 h 1690968"/>
              <a:gd name="connsiteX9-259" fmla="*/ 9705 w 1936209"/>
              <a:gd name="connsiteY9-260" fmla="*/ 1652803 h 1690968"/>
              <a:gd name="connsiteX0-261" fmla="*/ 9705 w 1936209"/>
              <a:gd name="connsiteY0-262" fmla="*/ 1652803 h 1690968"/>
              <a:gd name="connsiteX1-263" fmla="*/ 9819 w 1936209"/>
              <a:gd name="connsiteY1-264" fmla="*/ 1576538 h 1690968"/>
              <a:gd name="connsiteX2-265" fmla="*/ 902185 w 1936209"/>
              <a:gd name="connsiteY2-266" fmla="*/ 37976 h 1690968"/>
              <a:gd name="connsiteX3-267" fmla="*/ 968107 w 1936209"/>
              <a:gd name="connsiteY3-268" fmla="*/ 0 h 1690968"/>
              <a:gd name="connsiteX4-269" fmla="*/ 1034023 w 1936209"/>
              <a:gd name="connsiteY4-270" fmla="*/ 37970 h 1690968"/>
              <a:gd name="connsiteX5-271" fmla="*/ 1926388 w 1936209"/>
              <a:gd name="connsiteY5-272" fmla="*/ 1576532 h 1690968"/>
              <a:gd name="connsiteX6-273" fmla="*/ 1926506 w 1936209"/>
              <a:gd name="connsiteY6-274" fmla="*/ 1652803 h 1690968"/>
              <a:gd name="connsiteX7-275" fmla="*/ 1860477 w 1936209"/>
              <a:gd name="connsiteY7-276" fmla="*/ 1690968 h 1690968"/>
              <a:gd name="connsiteX8-277" fmla="*/ 75773 w 1936209"/>
              <a:gd name="connsiteY8-278" fmla="*/ 1690968 h 1690968"/>
              <a:gd name="connsiteX9-279" fmla="*/ 9705 w 1936209"/>
              <a:gd name="connsiteY9-280" fmla="*/ 1652803 h 1690968"/>
              <a:gd name="connsiteX0-281" fmla="*/ 9705 w 1936209"/>
              <a:gd name="connsiteY0-282" fmla="*/ 1652803 h 1690968"/>
              <a:gd name="connsiteX1-283" fmla="*/ 9819 w 1936209"/>
              <a:gd name="connsiteY1-284" fmla="*/ 1576538 h 1690968"/>
              <a:gd name="connsiteX2-285" fmla="*/ 902185 w 1936209"/>
              <a:gd name="connsiteY2-286" fmla="*/ 37976 h 1690968"/>
              <a:gd name="connsiteX3-287" fmla="*/ 968107 w 1936209"/>
              <a:gd name="connsiteY3-288" fmla="*/ 0 h 1690968"/>
              <a:gd name="connsiteX4-289" fmla="*/ 1034023 w 1936209"/>
              <a:gd name="connsiteY4-290" fmla="*/ 37970 h 1690968"/>
              <a:gd name="connsiteX5-291" fmla="*/ 1926388 w 1936209"/>
              <a:gd name="connsiteY5-292" fmla="*/ 1576532 h 1690968"/>
              <a:gd name="connsiteX6-293" fmla="*/ 1926506 w 1936209"/>
              <a:gd name="connsiteY6-294" fmla="*/ 1652803 h 1690968"/>
              <a:gd name="connsiteX7-295" fmla="*/ 1860477 w 1936209"/>
              <a:gd name="connsiteY7-296" fmla="*/ 1690968 h 1690968"/>
              <a:gd name="connsiteX8-297" fmla="*/ 75773 w 1936209"/>
              <a:gd name="connsiteY8-298" fmla="*/ 1690968 h 1690968"/>
              <a:gd name="connsiteX9-299" fmla="*/ 9705 w 1936209"/>
              <a:gd name="connsiteY9-300" fmla="*/ 1652803 h 1690968"/>
              <a:gd name="connsiteX0-301" fmla="*/ 9705 w 1936209"/>
              <a:gd name="connsiteY0-302" fmla="*/ 1652803 h 1690968"/>
              <a:gd name="connsiteX1-303" fmla="*/ 9819 w 1936209"/>
              <a:gd name="connsiteY1-304" fmla="*/ 1576538 h 1690968"/>
              <a:gd name="connsiteX2-305" fmla="*/ 902185 w 1936209"/>
              <a:gd name="connsiteY2-306" fmla="*/ 37976 h 1690968"/>
              <a:gd name="connsiteX3-307" fmla="*/ 968107 w 1936209"/>
              <a:gd name="connsiteY3-308" fmla="*/ 0 h 1690968"/>
              <a:gd name="connsiteX4-309" fmla="*/ 1034023 w 1936209"/>
              <a:gd name="connsiteY4-310" fmla="*/ 37970 h 1690968"/>
              <a:gd name="connsiteX5-311" fmla="*/ 1926388 w 1936209"/>
              <a:gd name="connsiteY5-312" fmla="*/ 1576532 h 1690968"/>
              <a:gd name="connsiteX6-313" fmla="*/ 1926506 w 1936209"/>
              <a:gd name="connsiteY6-314" fmla="*/ 1652803 h 1690968"/>
              <a:gd name="connsiteX7-315" fmla="*/ 1860477 w 1936209"/>
              <a:gd name="connsiteY7-316" fmla="*/ 1690968 h 1690968"/>
              <a:gd name="connsiteX8-317" fmla="*/ 75773 w 1936209"/>
              <a:gd name="connsiteY8-318" fmla="*/ 1690968 h 1690968"/>
              <a:gd name="connsiteX9-319" fmla="*/ 9705 w 1936209"/>
              <a:gd name="connsiteY9-320" fmla="*/ 1652803 h 169096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936209" h="1690968">
                <a:moveTo>
                  <a:pt x="9705" y="1652803"/>
                </a:moveTo>
                <a:cubicBezTo>
                  <a:pt x="-3278" y="1630265"/>
                  <a:pt x="-3231" y="1599038"/>
                  <a:pt x="9819" y="1576538"/>
                </a:cubicBezTo>
                <a:cubicBezTo>
                  <a:pt x="22869" y="1554038"/>
                  <a:pt x="889166" y="60424"/>
                  <a:pt x="902185" y="37976"/>
                </a:cubicBezTo>
                <a:cubicBezTo>
                  <a:pt x="915205" y="15528"/>
                  <a:pt x="942156" y="1"/>
                  <a:pt x="968107" y="0"/>
                </a:cubicBezTo>
                <a:cubicBezTo>
                  <a:pt x="994057" y="0"/>
                  <a:pt x="1021003" y="15522"/>
                  <a:pt x="1034023" y="37970"/>
                </a:cubicBezTo>
                <a:cubicBezTo>
                  <a:pt x="1047042" y="60417"/>
                  <a:pt x="1913339" y="1554033"/>
                  <a:pt x="1926388" y="1576532"/>
                </a:cubicBezTo>
                <a:cubicBezTo>
                  <a:pt x="1939438" y="1599032"/>
                  <a:pt x="1939490" y="1630264"/>
                  <a:pt x="1926506" y="1652803"/>
                </a:cubicBezTo>
                <a:cubicBezTo>
                  <a:pt x="1913524" y="1675342"/>
                  <a:pt x="1886489" y="1690968"/>
                  <a:pt x="1860477" y="1690968"/>
                </a:cubicBezTo>
                <a:cubicBezTo>
                  <a:pt x="1834468" y="1690968"/>
                  <a:pt x="101784" y="1690968"/>
                  <a:pt x="75773" y="1690968"/>
                </a:cubicBezTo>
                <a:cubicBezTo>
                  <a:pt x="49764" y="1690968"/>
                  <a:pt x="22688" y="1675342"/>
                  <a:pt x="9705" y="1652803"/>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wrap="square" lIns="492323" tIns="912535" rIns="522584" bIns="134405" anchor="ctr" anchorCtr="1">
            <a:noAutofit/>
          </a:bodyPr>
          <a:p>
            <a:pPr marL="0" algn="ctr" rtl="0" eaLnBrk="1" latinLnBrk="0" hangingPunct="1">
              <a:spcBef>
                <a:spcPts val="0"/>
              </a:spcBef>
              <a:spcAft>
                <a:spcPts val="0"/>
              </a:spcAft>
            </a:pPr>
            <a:r>
              <a:rPr lang="zh-CN" altLang="en-US" sz="2800" b="1" kern="1200" dirty="0">
                <a:solidFill>
                  <a:schemeClr val="accent1"/>
                </a:solidFill>
                <a:effectLst/>
                <a:latin typeface="+mn-ea"/>
                <a:cs typeface="+mn-ea"/>
                <a:sym typeface="+mn-ea"/>
              </a:rPr>
              <a:t>统计总体</a:t>
            </a:r>
            <a:endParaRPr lang="zh-CN" altLang="en-US" sz="2800" b="1" kern="1200" dirty="0">
              <a:solidFill>
                <a:schemeClr val="accent1"/>
              </a:solidFill>
              <a:effectLst/>
              <a:latin typeface="+mn-ea"/>
              <a:cs typeface="+mn-ea"/>
              <a:sym typeface="+mn-ea"/>
            </a:endParaRPr>
          </a:p>
        </p:txBody>
      </p:sp>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一、统计总体和总体单位</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443355" y="1153160"/>
            <a:ext cx="9278620" cy="66294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normAutofit fontScale="90000"/>
          </a:bodyPr>
          <a:p>
            <a:pPr algn="l">
              <a:lnSpc>
                <a:spcPct val="140000"/>
              </a:lnSpc>
            </a:pPr>
            <a:r>
              <a:rPr lang="zh-CN" altLang="en-US" sz="2400" b="1" kern="100" dirty="0">
                <a:solidFill>
                  <a:schemeClr val="bg1"/>
                </a:solidFill>
                <a:effectLst/>
                <a:latin typeface="+mn-ea"/>
                <a:cs typeface="江城圆体 400W" panose="020B0500000000000000" pitchFamily="34" charset="-122"/>
              </a:rPr>
              <a:t>统计总体是由客观存在的、具有某种共同性质的许多个别事物组成的整体。</a:t>
            </a:r>
            <a:endParaRPr lang="zh-CN" altLang="en-US" sz="2400" b="1" kern="100" dirty="0">
              <a:solidFill>
                <a:schemeClr val="bg1"/>
              </a:solidFill>
              <a:effectLst/>
              <a:latin typeface="+mn-ea"/>
              <a:cs typeface="江城圆体 400W" panose="020B0500000000000000" pitchFamily="34" charset="-122"/>
            </a:endParaRPr>
          </a:p>
        </p:txBody>
      </p:sp>
      <p:sp>
        <p:nvSpPr>
          <p:cNvPr id="4" name="文本框 3"/>
          <p:cNvSpPr txBox="1"/>
          <p:nvPr/>
        </p:nvSpPr>
        <p:spPr>
          <a:xfrm>
            <a:off x="6406515" y="266319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ppt_y</p:attrName>
                                        </p:attrNameLst>
                                      </p:cBhvr>
                                      <p:tavLst>
                                        <p:tav tm="0">
                                          <p:val>
                                            <p:strVal val="#ppt_y+#ppt_h*1.125000"/>
                                          </p:val>
                                        </p:tav>
                                        <p:tav tm="100000">
                                          <p:val>
                                            <p:strVal val="#ppt_y"/>
                                          </p:val>
                                        </p:tav>
                                      </p:tavLst>
                                    </p:anim>
                                    <p:animEffect transition="in" filter="wipe(up)">
                                      <p:cBhvr>
                                        <p:cTn id="8" dur="500"/>
                                        <p:tgtEl>
                                          <p:spTgt spid="3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ppt_y</p:attrName>
                                        </p:attrNameLst>
                                      </p:cBhvr>
                                      <p:tavLst>
                                        <p:tav tm="0">
                                          <p:val>
                                            <p:strVal val="#ppt_y+#ppt_h*1.125000"/>
                                          </p:val>
                                        </p:tav>
                                        <p:tav tm="100000">
                                          <p:val>
                                            <p:strVal val="#ppt_y"/>
                                          </p:val>
                                        </p:tav>
                                      </p:tavLst>
                                    </p:anim>
                                    <p:animEffect transition="in" filter="wipe(up)">
                                      <p:cBhvr>
                                        <p:cTn id="12" dur="500"/>
                                        <p:tgtEl>
                                          <p:spTgt spid="34"/>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ppt_y</p:attrName>
                                        </p:attrNameLst>
                                      </p:cBhvr>
                                      <p:tavLst>
                                        <p:tav tm="0">
                                          <p:val>
                                            <p:strVal val="#ppt_y+#ppt_h*1.125000"/>
                                          </p:val>
                                        </p:tav>
                                        <p:tav tm="100000">
                                          <p:val>
                                            <p:strVal val="#ppt_y"/>
                                          </p:val>
                                        </p:tav>
                                      </p:tavLst>
                                    </p:anim>
                                    <p:animEffect transition="in" filter="wipe(up)">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p:tgtEl>
                                          <p:spTgt spid="31"/>
                                        </p:tgtEl>
                                        <p:attrNameLst>
                                          <p:attrName>ppt_y</p:attrName>
                                        </p:attrNameLst>
                                      </p:cBhvr>
                                      <p:tavLst>
                                        <p:tav tm="0">
                                          <p:val>
                                            <p:strVal val="#ppt_y+#ppt_h*1.125000"/>
                                          </p:val>
                                        </p:tav>
                                        <p:tav tm="100000">
                                          <p:val>
                                            <p:strVal val="#ppt_y"/>
                                          </p:val>
                                        </p:tav>
                                      </p:tavLst>
                                    </p:anim>
                                    <p:animEffect transition="in" filter="wipe(up)">
                                      <p:cBhvr>
                                        <p:cTn id="22" dur="500"/>
                                        <p:tgtEl>
                                          <p:spTgt spid="31"/>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p:tgtEl>
                                          <p:spTgt spid="35"/>
                                        </p:tgtEl>
                                        <p:attrNameLst>
                                          <p:attrName>ppt_y</p:attrName>
                                        </p:attrNameLst>
                                      </p:cBhvr>
                                      <p:tavLst>
                                        <p:tav tm="0">
                                          <p:val>
                                            <p:strVal val="#ppt_y+#ppt_h*1.125000"/>
                                          </p:val>
                                        </p:tav>
                                        <p:tav tm="100000">
                                          <p:val>
                                            <p:strVal val="#ppt_y"/>
                                          </p:val>
                                        </p:tav>
                                      </p:tavLst>
                                    </p:anim>
                                    <p:animEffect transition="in" filter="wipe(up)">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p:tgtEl>
                                          <p:spTgt spid="30"/>
                                        </p:tgtEl>
                                        <p:attrNameLst>
                                          <p:attrName>ppt_y</p:attrName>
                                        </p:attrNameLst>
                                      </p:cBhvr>
                                      <p:tavLst>
                                        <p:tav tm="0">
                                          <p:val>
                                            <p:strVal val="#ppt_y+#ppt_h*1.125000"/>
                                          </p:val>
                                        </p:tav>
                                        <p:tav tm="100000">
                                          <p:val>
                                            <p:strVal val="#ppt_y"/>
                                          </p:val>
                                        </p:tav>
                                      </p:tavLst>
                                    </p:anim>
                                    <p:animEffect transition="in" filter="wipe(up)">
                                      <p:cBhvr>
                                        <p:cTn id="32" dur="500"/>
                                        <p:tgtEl>
                                          <p:spTgt spid="30"/>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p:tgtEl>
                                          <p:spTgt spid="32"/>
                                        </p:tgtEl>
                                        <p:attrNameLst>
                                          <p:attrName>ppt_y</p:attrName>
                                        </p:attrNameLst>
                                      </p:cBhvr>
                                      <p:tavLst>
                                        <p:tav tm="0">
                                          <p:val>
                                            <p:strVal val="#ppt_y+#ppt_h*1.125000"/>
                                          </p:val>
                                        </p:tav>
                                        <p:tav tm="100000">
                                          <p:val>
                                            <p:strVal val="#ppt_y"/>
                                          </p:val>
                                        </p:tav>
                                      </p:tavLst>
                                    </p:anim>
                                    <p:animEffect transition="in" filter="wipe(up)">
                                      <p:cBhvr>
                                        <p:cTn id="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bldLvl="0" animBg="1"/>
      <p:bldP spid="4" grpId="0"/>
      <p:bldP spid="31" grpId="0" bldLvl="0" animBg="1"/>
      <p:bldP spid="35" grpId="0" bldLvl="0" animBg="1"/>
      <p:bldP spid="30" grpId="0" bldLvl="0" animBg="1"/>
      <p:bldP spid="32"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一、统计总体和总体单位</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文本框 2"/>
          <p:cNvSpPr txBox="1"/>
          <p:nvPr/>
        </p:nvSpPr>
        <p:spPr>
          <a:xfrm>
            <a:off x="1258570" y="2226310"/>
            <a:ext cx="9834245" cy="312356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（二）总体单位</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总体单位是构成总体的每一个单位。例如</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我们要研究全国汽车企业的生产经营情况</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则全国的每一家汽车企业就是总体单位</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只有对每一家汽车企业的属性和数量加以登记</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再对收集的这些资料进行汇总和综合</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才能说明全国汽车企业的生产经营情况。</a:t>
            </a:r>
            <a:endParaRPr lang="zh-CN" altLang="en-US" sz="2400" b="1" kern="100" dirty="0">
              <a:solidFill>
                <a:schemeClr val="bg1"/>
              </a:solidFill>
              <a:effectLst/>
              <a:latin typeface="+mn-ea"/>
              <a:cs typeface="江城圆体 400W" panose="020B0500000000000000" pitchFamily="34" charset="-122"/>
            </a:endParaRPr>
          </a:p>
        </p:txBody>
      </p:sp>
      <p:sp>
        <p:nvSpPr>
          <p:cNvPr id="5" name="文本框 4"/>
          <p:cNvSpPr txBox="1"/>
          <p:nvPr/>
        </p:nvSpPr>
        <p:spPr>
          <a:xfrm>
            <a:off x="7187565" y="210502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一、统计总体和总体单位</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15" name="任意多边形: 形状 14"/>
          <p:cNvSpPr/>
          <p:nvPr>
            <p:custDataLst>
              <p:tags r:id="rId1"/>
            </p:custDataLst>
          </p:nvPr>
        </p:nvSpPr>
        <p:spPr>
          <a:xfrm>
            <a:off x="6814820" y="2860041"/>
            <a:ext cx="1695251" cy="1979700"/>
          </a:xfrm>
          <a:custGeom>
            <a:avLst/>
            <a:gdLst>
              <a:gd name="connsiteX0" fmla="*/ 368876 w 1324474"/>
              <a:gd name="connsiteY0" fmla="*/ 1504443 h 1546709"/>
              <a:gd name="connsiteX1" fmla="*/ 487884 w 1324474"/>
              <a:gd name="connsiteY1" fmla="*/ 1532697 h 1546709"/>
              <a:gd name="connsiteX2" fmla="*/ 902760 w 1324474"/>
              <a:gd name="connsiteY2" fmla="*/ 1154794 h 1546709"/>
              <a:gd name="connsiteX3" fmla="*/ 1324259 w 1324474"/>
              <a:gd name="connsiteY3" fmla="*/ 92559 h 1546709"/>
              <a:gd name="connsiteX4" fmla="*/ 1240923 w 1324474"/>
              <a:gd name="connsiteY4" fmla="*/ 2474 h 1546709"/>
              <a:gd name="connsiteX5" fmla="*/ 521420 w 1324474"/>
              <a:gd name="connsiteY5" fmla="*/ 1 h 1546709"/>
              <a:gd name="connsiteX6" fmla="*/ 437917 w 1324474"/>
              <a:gd name="connsiteY6" fmla="*/ 73904 h 1546709"/>
              <a:gd name="connsiteX7" fmla="*/ 217337 w 1324474"/>
              <a:gd name="connsiteY7" fmla="*/ 595800 h 1546709"/>
              <a:gd name="connsiteX8" fmla="*/ 34192 w 1324474"/>
              <a:gd name="connsiteY8" fmla="*/ 770520 h 1546709"/>
              <a:gd name="connsiteX9" fmla="*/ 11094 w 1324474"/>
              <a:gd name="connsiteY9" fmla="*/ 879719 h 1546709"/>
              <a:gd name="connsiteX10" fmla="*/ 368876 w 1324474"/>
              <a:gd name="connsiteY10" fmla="*/ 1504443 h 1546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4474" h="1546709">
                <a:moveTo>
                  <a:pt x="368876" y="1504443"/>
                </a:moveTo>
                <a:cubicBezTo>
                  <a:pt x="392937" y="1546446"/>
                  <a:pt x="447642" y="1559609"/>
                  <a:pt x="487884" y="1532697"/>
                </a:cubicBezTo>
                <a:cubicBezTo>
                  <a:pt x="640471" y="1430623"/>
                  <a:pt x="780691" y="1304488"/>
                  <a:pt x="902760" y="1154794"/>
                </a:cubicBezTo>
                <a:cubicBezTo>
                  <a:pt x="1159097" y="840441"/>
                  <a:pt x="1297808" y="468617"/>
                  <a:pt x="1324259" y="92559"/>
                </a:cubicBezTo>
                <a:cubicBezTo>
                  <a:pt x="1327696" y="44016"/>
                  <a:pt x="1289591" y="2642"/>
                  <a:pt x="1240923" y="2474"/>
                </a:cubicBezTo>
                <a:lnTo>
                  <a:pt x="521420" y="1"/>
                </a:lnTo>
                <a:cubicBezTo>
                  <a:pt x="478872" y="-167"/>
                  <a:pt x="442779" y="31608"/>
                  <a:pt x="437917" y="73904"/>
                </a:cubicBezTo>
                <a:cubicBezTo>
                  <a:pt x="416664" y="259104"/>
                  <a:pt x="343934" y="440615"/>
                  <a:pt x="217337" y="595800"/>
                </a:cubicBezTo>
                <a:cubicBezTo>
                  <a:pt x="162549" y="662997"/>
                  <a:pt x="100885" y="721264"/>
                  <a:pt x="34192" y="770520"/>
                </a:cubicBezTo>
                <a:cubicBezTo>
                  <a:pt x="-98" y="795839"/>
                  <a:pt x="-10117" y="842747"/>
                  <a:pt x="11094" y="879719"/>
                </a:cubicBezTo>
                <a:lnTo>
                  <a:pt x="368876" y="1504443"/>
                </a:lnTo>
                <a:close/>
              </a:path>
            </a:pathLst>
          </a:custGeom>
          <a:solidFill>
            <a:schemeClr val="bg2"/>
          </a:solidFill>
          <a:ln w="9525">
            <a:noFill/>
          </a:ln>
          <a:effectLst>
            <a:outerShdw blurRad="63500" algn="ctr" rotWithShape="0">
              <a:schemeClr val="accent1">
                <a:lumMod val="60000"/>
                <a:lumOff val="40000"/>
                <a:alpha val="7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lt1"/>
              </a:solidFill>
            </a:endParaRPr>
          </a:p>
        </p:txBody>
      </p:sp>
      <p:sp>
        <p:nvSpPr>
          <p:cNvPr id="16" name="任意多边形: 形状 15"/>
          <p:cNvSpPr/>
          <p:nvPr>
            <p:custDataLst>
              <p:tags r:id="rId2"/>
            </p:custDataLst>
          </p:nvPr>
        </p:nvSpPr>
        <p:spPr>
          <a:xfrm>
            <a:off x="4959350" y="3980181"/>
            <a:ext cx="2254037" cy="1249945"/>
          </a:xfrm>
          <a:custGeom>
            <a:avLst/>
            <a:gdLst>
              <a:gd name="connsiteX0" fmla="*/ 1286515 w 1761045"/>
              <a:gd name="connsiteY0" fmla="*/ 8982 h 976563"/>
              <a:gd name="connsiteX1" fmla="*/ 479191 w 1761045"/>
              <a:gd name="connsiteY1" fmla="*/ 7012 h 976563"/>
              <a:gd name="connsiteX2" fmla="*/ 373470 w 1761045"/>
              <a:gd name="connsiteY2" fmla="*/ 41763 h 976563"/>
              <a:gd name="connsiteX3" fmla="*/ 11413 w 1761045"/>
              <a:gd name="connsiteY3" fmla="*/ 663887 h 976563"/>
              <a:gd name="connsiteX4" fmla="*/ 46542 w 1761045"/>
              <a:gd name="connsiteY4" fmla="*/ 781178 h 976563"/>
              <a:gd name="connsiteX5" fmla="*/ 1714050 w 1761045"/>
              <a:gd name="connsiteY5" fmla="*/ 785998 h 976563"/>
              <a:gd name="connsiteX6" fmla="*/ 1749933 w 1761045"/>
              <a:gd name="connsiteY6" fmla="*/ 669002 h 976563"/>
              <a:gd name="connsiteX7" fmla="*/ 1392194 w 1761045"/>
              <a:gd name="connsiteY7" fmla="*/ 44404 h 976563"/>
              <a:gd name="connsiteX8" fmla="*/ 1286515 w 1761045"/>
              <a:gd name="connsiteY8" fmla="*/ 8982 h 97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1045" h="976563">
                <a:moveTo>
                  <a:pt x="1286515" y="8982"/>
                </a:moveTo>
                <a:cubicBezTo>
                  <a:pt x="1031771" y="119104"/>
                  <a:pt x="738169" y="120948"/>
                  <a:pt x="479191" y="7012"/>
                </a:cubicBezTo>
                <a:cubicBezTo>
                  <a:pt x="440332" y="-10091"/>
                  <a:pt x="394807" y="5083"/>
                  <a:pt x="373470" y="41763"/>
                </a:cubicBezTo>
                <a:lnTo>
                  <a:pt x="11413" y="663887"/>
                </a:lnTo>
                <a:cubicBezTo>
                  <a:pt x="-12984" y="705765"/>
                  <a:pt x="3113" y="759673"/>
                  <a:pt x="46542" y="781178"/>
                </a:cubicBezTo>
                <a:cubicBezTo>
                  <a:pt x="576150" y="1043257"/>
                  <a:pt x="1194251" y="1038520"/>
                  <a:pt x="1714050" y="785998"/>
                </a:cubicBezTo>
                <a:cubicBezTo>
                  <a:pt x="1757605" y="764829"/>
                  <a:pt x="1773995" y="711047"/>
                  <a:pt x="1749933" y="669002"/>
                </a:cubicBezTo>
                <a:lnTo>
                  <a:pt x="1392194" y="44404"/>
                </a:lnTo>
                <a:cubicBezTo>
                  <a:pt x="1371024" y="7515"/>
                  <a:pt x="1325542" y="-7870"/>
                  <a:pt x="1286515" y="8982"/>
                </a:cubicBezTo>
                <a:close/>
              </a:path>
            </a:pathLst>
          </a:custGeom>
          <a:solidFill>
            <a:schemeClr val="bg2"/>
          </a:solidFill>
          <a:ln w="9525">
            <a:noFill/>
          </a:ln>
          <a:effectLst>
            <a:outerShdw blurRad="63500" algn="ctr" rotWithShape="0">
              <a:schemeClr val="accent2">
                <a:lumMod val="60000"/>
                <a:lumOff val="40000"/>
                <a:alpha val="7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lt1"/>
              </a:solidFill>
            </a:endParaRPr>
          </a:p>
        </p:txBody>
      </p:sp>
      <p:sp>
        <p:nvSpPr>
          <p:cNvPr id="17" name="任意多边形: 形状 16"/>
          <p:cNvSpPr/>
          <p:nvPr>
            <p:custDataLst>
              <p:tags r:id="rId3"/>
            </p:custDataLst>
          </p:nvPr>
        </p:nvSpPr>
        <p:spPr>
          <a:xfrm>
            <a:off x="3672840" y="2846705"/>
            <a:ext cx="1690906" cy="1984533"/>
          </a:xfrm>
          <a:custGeom>
            <a:avLst/>
            <a:gdLst>
              <a:gd name="connsiteX0" fmla="*/ 1309692 w 1321079"/>
              <a:gd name="connsiteY0" fmla="*/ 886804 h 1550485"/>
              <a:gd name="connsiteX1" fmla="*/ 1287391 w 1321079"/>
              <a:gd name="connsiteY1" fmla="*/ 777478 h 1550485"/>
              <a:gd name="connsiteX2" fmla="*/ 1252220 w 1321079"/>
              <a:gd name="connsiteY2" fmla="*/ 750063 h 1550485"/>
              <a:gd name="connsiteX3" fmla="*/ 886726 w 1321079"/>
              <a:gd name="connsiteY3" fmla="*/ 76839 h 1550485"/>
              <a:gd name="connsiteX4" fmla="*/ 803726 w 1321079"/>
              <a:gd name="connsiteY4" fmla="*/ 2432 h 1550485"/>
              <a:gd name="connsiteX5" fmla="*/ 84139 w 1321079"/>
              <a:gd name="connsiteY5" fmla="*/ 1 h 1550485"/>
              <a:gd name="connsiteX6" fmla="*/ 174 w 1321079"/>
              <a:gd name="connsiteY6" fmla="*/ 88744 h 1550485"/>
              <a:gd name="connsiteX7" fmla="*/ 693226 w 1321079"/>
              <a:gd name="connsiteY7" fmla="*/ 1435569 h 1550485"/>
              <a:gd name="connsiteX8" fmla="*/ 827913 w 1321079"/>
              <a:gd name="connsiteY8" fmla="*/ 1535924 h 1550485"/>
              <a:gd name="connsiteX9" fmla="*/ 947677 w 1321079"/>
              <a:gd name="connsiteY9" fmla="*/ 1508844 h 1550485"/>
              <a:gd name="connsiteX10" fmla="*/ 1309692 w 1321079"/>
              <a:gd name="connsiteY10" fmla="*/ 886804 h 155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1079" h="1550485">
                <a:moveTo>
                  <a:pt x="1309692" y="886804"/>
                </a:moveTo>
                <a:cubicBezTo>
                  <a:pt x="1331113" y="849999"/>
                  <a:pt x="1321555" y="802923"/>
                  <a:pt x="1287391" y="777478"/>
                </a:cubicBezTo>
                <a:cubicBezTo>
                  <a:pt x="1275528" y="768633"/>
                  <a:pt x="1263790" y="759537"/>
                  <a:pt x="1252220" y="750063"/>
                </a:cubicBezTo>
                <a:cubicBezTo>
                  <a:pt x="1038180" y="575511"/>
                  <a:pt x="914351" y="331331"/>
                  <a:pt x="886726" y="76839"/>
                </a:cubicBezTo>
                <a:cubicBezTo>
                  <a:pt x="882115" y="34542"/>
                  <a:pt x="846274" y="2558"/>
                  <a:pt x="803726" y="2432"/>
                </a:cubicBezTo>
                <a:lnTo>
                  <a:pt x="84139" y="1"/>
                </a:lnTo>
                <a:cubicBezTo>
                  <a:pt x="35806" y="-167"/>
                  <a:pt x="-2928" y="40495"/>
                  <a:pt x="174" y="88744"/>
                </a:cubicBezTo>
                <a:cubicBezTo>
                  <a:pt x="32745" y="596051"/>
                  <a:pt x="268206" y="1088939"/>
                  <a:pt x="693226" y="1435569"/>
                </a:cubicBezTo>
                <a:cubicBezTo>
                  <a:pt x="737032" y="1471327"/>
                  <a:pt x="782011" y="1504736"/>
                  <a:pt x="827913" y="1535924"/>
                </a:cubicBezTo>
                <a:cubicBezTo>
                  <a:pt x="868198" y="1563256"/>
                  <a:pt x="923196" y="1550931"/>
                  <a:pt x="947677" y="1508844"/>
                </a:cubicBezTo>
                <a:lnTo>
                  <a:pt x="1309692" y="886804"/>
                </a:lnTo>
                <a:close/>
              </a:path>
            </a:pathLst>
          </a:custGeom>
          <a:solidFill>
            <a:schemeClr val="bg2"/>
          </a:solidFill>
          <a:ln w="9525">
            <a:noFill/>
          </a:ln>
          <a:effectLst>
            <a:outerShdw blurRad="63500" algn="ctr" rotWithShape="0">
              <a:schemeClr val="accent1">
                <a:lumMod val="60000"/>
                <a:lumOff val="40000"/>
                <a:alpha val="7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lt1"/>
              </a:solidFill>
            </a:endParaRPr>
          </a:p>
        </p:txBody>
      </p:sp>
      <p:sp>
        <p:nvSpPr>
          <p:cNvPr id="29" name="椭圆 28"/>
          <p:cNvSpPr/>
          <p:nvPr>
            <p:custDataLst>
              <p:tags r:id="rId4"/>
            </p:custDataLst>
          </p:nvPr>
        </p:nvSpPr>
        <p:spPr>
          <a:xfrm>
            <a:off x="5053330" y="1770380"/>
            <a:ext cx="2071170" cy="2071170"/>
          </a:xfrm>
          <a:prstGeom prst="ellipse">
            <a:avLst/>
          </a:prstGeom>
          <a:gradFill flip="none" rotWithShape="1">
            <a:gsLst>
              <a:gs pos="0">
                <a:schemeClr val="accent1">
                  <a:alpha val="5000"/>
                </a:schemeClr>
              </a:gs>
              <a:gs pos="100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pic>
        <p:nvPicPr>
          <p:cNvPr id="18" name="图片 11" descr="343439383331313b343532303032373bbfcdbba7b5b5b0b8"/>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4356100" y="3545841"/>
            <a:ext cx="324000" cy="324000"/>
          </a:xfrm>
          <a:prstGeom prst="rect">
            <a:avLst/>
          </a:prstGeom>
          <a:effectLst>
            <a:outerShdw blurRad="50800" dist="38100" dir="2700000" algn="tl" rotWithShape="0">
              <a:schemeClr val="accent1">
                <a:lumMod val="75000"/>
                <a:alpha val="20000"/>
              </a:schemeClr>
            </a:outerShdw>
          </a:effectLst>
        </p:spPr>
      </p:pic>
      <p:sp>
        <p:nvSpPr>
          <p:cNvPr id="5" name="椭圆 4"/>
          <p:cNvSpPr/>
          <p:nvPr>
            <p:custDataLst>
              <p:tags r:id="rId8"/>
            </p:custDataLst>
          </p:nvPr>
        </p:nvSpPr>
        <p:spPr>
          <a:xfrm>
            <a:off x="5163820" y="1880870"/>
            <a:ext cx="1850276" cy="1850276"/>
          </a:xfrm>
          <a:prstGeom prst="ellipse">
            <a:avLst/>
          </a:prstGeom>
          <a:gradFill flip="none" rotWithShape="1">
            <a:gsLst>
              <a:gs pos="0">
                <a:schemeClr val="accent1">
                  <a:alpha val="5000"/>
                </a:schemeClr>
              </a:gs>
              <a:gs pos="100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lt1"/>
              </a:solidFill>
            </a:endParaRPr>
          </a:p>
        </p:txBody>
      </p:sp>
      <p:pic>
        <p:nvPicPr>
          <p:cNvPr id="19" name="图片 15" descr="343439383331313b343532303033313bd3a6d3c3c9ccb3c7"/>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a:off x="5931535" y="4443096"/>
            <a:ext cx="306000" cy="306000"/>
          </a:xfrm>
          <a:prstGeom prst="rect">
            <a:avLst/>
          </a:prstGeom>
          <a:effectLst>
            <a:outerShdw blurRad="50800" dist="38100" dir="2700000" algn="tl" rotWithShape="0">
              <a:schemeClr val="accent2">
                <a:lumMod val="75000"/>
                <a:alpha val="20000"/>
              </a:schemeClr>
            </a:outerShdw>
          </a:effectLst>
        </p:spPr>
      </p:pic>
      <p:sp>
        <p:nvSpPr>
          <p:cNvPr id="6" name="任意多边形: 形状 27"/>
          <p:cNvSpPr/>
          <p:nvPr>
            <p:custDataLst>
              <p:tags r:id="rId12"/>
            </p:custDataLst>
          </p:nvPr>
        </p:nvSpPr>
        <p:spPr>
          <a:xfrm>
            <a:off x="5288915" y="2005330"/>
            <a:ext cx="1600635" cy="1600635"/>
          </a:xfrm>
          <a:custGeom>
            <a:avLst/>
            <a:gdLst>
              <a:gd name="connsiteX0" fmla="*/ 1864997 w 1864996"/>
              <a:gd name="connsiteY0" fmla="*/ 932499 h 1864997"/>
              <a:gd name="connsiteX1" fmla="*/ 932498 w 1864996"/>
              <a:gd name="connsiteY1" fmla="*/ 1864997 h 1864997"/>
              <a:gd name="connsiteX2" fmla="*/ 0 w 1864996"/>
              <a:gd name="connsiteY2" fmla="*/ 932499 h 1864997"/>
              <a:gd name="connsiteX3" fmla="*/ 932498 w 1864996"/>
              <a:gd name="connsiteY3" fmla="*/ 0 h 1864997"/>
              <a:gd name="connsiteX4" fmla="*/ 1864997 w 1864996"/>
              <a:gd name="connsiteY4" fmla="*/ 932499 h 186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996" h="1864997">
                <a:moveTo>
                  <a:pt x="1864997" y="932499"/>
                </a:moveTo>
                <a:cubicBezTo>
                  <a:pt x="1864997" y="1447503"/>
                  <a:pt x="1447503" y="1864997"/>
                  <a:pt x="932498" y="1864997"/>
                </a:cubicBezTo>
                <a:cubicBezTo>
                  <a:pt x="417494" y="1864997"/>
                  <a:pt x="0" y="1447503"/>
                  <a:pt x="0" y="932499"/>
                </a:cubicBezTo>
                <a:cubicBezTo>
                  <a:pt x="0" y="417494"/>
                  <a:pt x="417494" y="0"/>
                  <a:pt x="932498" y="0"/>
                </a:cubicBezTo>
                <a:cubicBezTo>
                  <a:pt x="1447503" y="0"/>
                  <a:pt x="1864997" y="417494"/>
                  <a:pt x="1864997" y="932499"/>
                </a:cubicBezTo>
                <a:close/>
              </a:path>
            </a:pathLst>
          </a:custGeom>
          <a:gradFill flip="none" rotWithShape="1">
            <a:gsLst>
              <a:gs pos="0">
                <a:schemeClr val="accent1">
                  <a:lumMod val="60000"/>
                  <a:lumOff val="40000"/>
                  <a:alpha val="100000"/>
                </a:schemeClr>
              </a:gs>
              <a:gs pos="70000">
                <a:schemeClr val="accent1">
                  <a:alpha val="100000"/>
                </a:schemeClr>
              </a:gs>
            </a:gsLst>
            <a:lin ang="2700000"/>
          </a:gradFill>
          <a:ln>
            <a:noFill/>
          </a:ln>
          <a:effectLst>
            <a:outerShdw blurRad="101600" dist="38100" dir="2700000" algn="tl" rotWithShape="0">
              <a:schemeClr val="accent1">
                <a:lumMod val="75000"/>
                <a:alpha val="3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200" b="1" spc="100" dirty="0">
                <a:solidFill>
                  <a:srgbClr val="FFFFFF"/>
                </a:solidFill>
                <a:latin typeface="+mn-ea"/>
              </a:rPr>
              <a:t>总体和总体单位的关系</a:t>
            </a:r>
            <a:endParaRPr lang="zh-CN" altLang="en-US" sz="2200" b="1" spc="100" dirty="0">
              <a:solidFill>
                <a:srgbClr val="FFFFFF"/>
              </a:solidFill>
              <a:latin typeface="+mn-ea"/>
            </a:endParaRPr>
          </a:p>
        </p:txBody>
      </p:sp>
      <p:pic>
        <p:nvPicPr>
          <p:cNvPr id="20" name="图片 16" descr="343439383331313b343532303033323bd3a6d3c3b9dcc0ed"/>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7500620" y="3521711"/>
            <a:ext cx="324000" cy="324000"/>
          </a:xfrm>
          <a:prstGeom prst="rect">
            <a:avLst/>
          </a:prstGeom>
          <a:effectLst>
            <a:outerShdw blurRad="50800" dist="38100" dir="2700000" algn="tl" rotWithShape="0">
              <a:schemeClr val="accent1">
                <a:lumMod val="75000"/>
                <a:alpha val="20000"/>
              </a:schemeClr>
            </a:outerShdw>
          </a:effectLst>
        </p:spPr>
      </p:pic>
      <p:sp>
        <p:nvSpPr>
          <p:cNvPr id="7" name="文本框 6"/>
          <p:cNvSpPr txBox="1"/>
          <p:nvPr>
            <p:custDataLst>
              <p:tags r:id="rId16"/>
            </p:custDataLst>
          </p:nvPr>
        </p:nvSpPr>
        <p:spPr>
          <a:xfrm>
            <a:off x="1921510" y="3496310"/>
            <a:ext cx="1826260" cy="1056005"/>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b="1" spc="100" dirty="0">
                <a:solidFill>
                  <a:schemeClr val="accent1"/>
                </a:solidFill>
              </a:rPr>
              <a:t>总体和总体单位是整体与个体的关系</a:t>
            </a:r>
            <a:endParaRPr lang="zh-CN" altLang="en-US" sz="2000" b="1" spc="100" dirty="0">
              <a:solidFill>
                <a:schemeClr val="accent1"/>
              </a:solidFill>
            </a:endParaRPr>
          </a:p>
        </p:txBody>
      </p:sp>
      <p:sp>
        <p:nvSpPr>
          <p:cNvPr id="37" name="文本框 36"/>
          <p:cNvSpPr txBox="1"/>
          <p:nvPr>
            <p:custDataLst>
              <p:tags r:id="rId17"/>
            </p:custDataLst>
          </p:nvPr>
        </p:nvSpPr>
        <p:spPr>
          <a:xfrm>
            <a:off x="4679950" y="5350510"/>
            <a:ext cx="2912745" cy="1181735"/>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b="1" spc="100" dirty="0">
                <a:solidFill>
                  <a:schemeClr val="accent2"/>
                </a:solidFill>
              </a:rPr>
              <a:t>总体和总体单位的划分不是绝对的，而是相对统计研究目的而言的</a:t>
            </a:r>
            <a:endParaRPr lang="zh-CN" altLang="en-US" sz="2000" b="1" spc="100" dirty="0">
              <a:solidFill>
                <a:schemeClr val="accent2"/>
              </a:solidFill>
            </a:endParaRPr>
          </a:p>
        </p:txBody>
      </p:sp>
      <p:sp>
        <p:nvSpPr>
          <p:cNvPr id="39" name="文本框 38"/>
          <p:cNvSpPr txBox="1"/>
          <p:nvPr>
            <p:custDataLst>
              <p:tags r:id="rId18"/>
            </p:custDataLst>
          </p:nvPr>
        </p:nvSpPr>
        <p:spPr>
          <a:xfrm>
            <a:off x="8713470" y="3496310"/>
            <a:ext cx="2325370" cy="1056005"/>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spc="100" dirty="0">
                <a:solidFill>
                  <a:schemeClr val="accent1"/>
                </a:solidFill>
              </a:rPr>
              <a:t>总体和总体单位互为依存的条件</a:t>
            </a:r>
            <a:endParaRPr lang="zh-CN" altLang="en-US" sz="2000" b="1" spc="100" dirty="0">
              <a:solidFill>
                <a:schemeClr val="accent1"/>
              </a:solidFill>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randombar(horizontal)">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randombar(horizontal)">
                                      <p:cBhvr>
                                        <p:cTn id="1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7" grpId="0"/>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标志和指标</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3" name="任意多边形: 形状 7"/>
          <p:cNvSpPr/>
          <p:nvPr>
            <p:custDataLst>
              <p:tags r:id="rId1"/>
            </p:custDataLst>
          </p:nvPr>
        </p:nvSpPr>
        <p:spPr>
          <a:xfrm>
            <a:off x="276427" y="3006933"/>
            <a:ext cx="5952950" cy="2798577"/>
          </a:xfrm>
          <a:custGeom>
            <a:avLst/>
            <a:gdLst>
              <a:gd name="connsiteX0" fmla="*/ 4268455 w 5196959"/>
              <a:gd name="connsiteY0" fmla="*/ 2443174 h 2443174"/>
              <a:gd name="connsiteX1" fmla="*/ 0 w 5196959"/>
              <a:gd name="connsiteY1" fmla="*/ 2443174 h 2443174"/>
              <a:gd name="connsiteX2" fmla="*/ 0 w 5196959"/>
              <a:gd name="connsiteY2" fmla="*/ 0 h 2443174"/>
              <a:gd name="connsiteX3" fmla="*/ 4998766 w 5196959"/>
              <a:gd name="connsiteY3" fmla="*/ 0 h 2443174"/>
              <a:gd name="connsiteX4" fmla="*/ 5188277 w 5196959"/>
              <a:gd name="connsiteY4" fmla="*/ 255708 h 2443174"/>
              <a:gd name="connsiteX5" fmla="*/ 4597293 w 5196959"/>
              <a:gd name="connsiteY5" fmla="*/ 2199517 h 2443174"/>
              <a:gd name="connsiteX6" fmla="*/ 4268455 w 5196959"/>
              <a:gd name="connsiteY6" fmla="*/ 2443174 h 2443174"/>
              <a:gd name="connsiteX0-1" fmla="*/ 0 w 5196960"/>
              <a:gd name="connsiteY0-2" fmla="*/ 0 h 2443174"/>
              <a:gd name="connsiteX1-3" fmla="*/ 4998766 w 5196960"/>
              <a:gd name="connsiteY1-4" fmla="*/ 0 h 2443174"/>
              <a:gd name="connsiteX2-5" fmla="*/ 5188277 w 5196960"/>
              <a:gd name="connsiteY2-6" fmla="*/ 255708 h 2443174"/>
              <a:gd name="connsiteX3-7" fmla="*/ 4597293 w 5196960"/>
              <a:gd name="connsiteY3-8" fmla="*/ 2199517 h 2443174"/>
              <a:gd name="connsiteX4-9" fmla="*/ 4268455 w 5196960"/>
              <a:gd name="connsiteY4-10" fmla="*/ 2443174 h 2443174"/>
              <a:gd name="connsiteX5-11" fmla="*/ 0 w 5196960"/>
              <a:gd name="connsiteY5-12" fmla="*/ 2443174 h 2443174"/>
              <a:gd name="connsiteX6-13" fmla="*/ 91440 w 5196960"/>
              <a:gd name="connsiteY6-14" fmla="*/ 91440 h 2443174"/>
              <a:gd name="connsiteX0-15" fmla="*/ 41910 w 5238870"/>
              <a:gd name="connsiteY0-16" fmla="*/ 0 h 2443174"/>
              <a:gd name="connsiteX1-17" fmla="*/ 5040676 w 5238870"/>
              <a:gd name="connsiteY1-18" fmla="*/ 0 h 2443174"/>
              <a:gd name="connsiteX2-19" fmla="*/ 5230187 w 5238870"/>
              <a:gd name="connsiteY2-20" fmla="*/ 255708 h 2443174"/>
              <a:gd name="connsiteX3-21" fmla="*/ 4639203 w 5238870"/>
              <a:gd name="connsiteY3-22" fmla="*/ 2199517 h 2443174"/>
              <a:gd name="connsiteX4-23" fmla="*/ 4310365 w 5238870"/>
              <a:gd name="connsiteY4-24" fmla="*/ 2443174 h 2443174"/>
              <a:gd name="connsiteX5-25" fmla="*/ 41910 w 5238870"/>
              <a:gd name="connsiteY5-26" fmla="*/ 2443174 h 2443174"/>
              <a:gd name="connsiteX6-27" fmla="*/ 0 w 5238870"/>
              <a:gd name="connsiteY6-28" fmla="*/ 415290 h 2443174"/>
              <a:gd name="connsiteX0-29" fmla="*/ 0 w 5196960"/>
              <a:gd name="connsiteY0-30" fmla="*/ 0 h 2443174"/>
              <a:gd name="connsiteX1-31" fmla="*/ 4998766 w 5196960"/>
              <a:gd name="connsiteY1-32" fmla="*/ 0 h 2443174"/>
              <a:gd name="connsiteX2-33" fmla="*/ 5188277 w 5196960"/>
              <a:gd name="connsiteY2-34" fmla="*/ 255708 h 2443174"/>
              <a:gd name="connsiteX3-35" fmla="*/ 4597293 w 5196960"/>
              <a:gd name="connsiteY3-36" fmla="*/ 2199517 h 2443174"/>
              <a:gd name="connsiteX4-37" fmla="*/ 4268455 w 5196960"/>
              <a:gd name="connsiteY4-38" fmla="*/ 2443174 h 2443174"/>
              <a:gd name="connsiteX5-39" fmla="*/ 0 w 5196960"/>
              <a:gd name="connsiteY5-40" fmla="*/ 2443174 h 244317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196960" h="2443174">
                <a:moveTo>
                  <a:pt x="0" y="0"/>
                </a:moveTo>
                <a:lnTo>
                  <a:pt x="4998766" y="0"/>
                </a:lnTo>
                <a:cubicBezTo>
                  <a:pt x="5131820" y="0"/>
                  <a:pt x="5226906" y="128432"/>
                  <a:pt x="5188277" y="255708"/>
                </a:cubicBezTo>
                <a:lnTo>
                  <a:pt x="4597293" y="2199517"/>
                </a:lnTo>
                <a:cubicBezTo>
                  <a:pt x="4553217" y="2344292"/>
                  <a:pt x="4419833" y="2443174"/>
                  <a:pt x="4268455" y="2443174"/>
                </a:cubicBezTo>
                <a:lnTo>
                  <a:pt x="0" y="2443174"/>
                </a:lnTo>
              </a:path>
            </a:pathLst>
          </a:custGeom>
          <a:gradFill>
            <a:gsLst>
              <a:gs pos="45000">
                <a:schemeClr val="accent1">
                  <a:alpha val="100000"/>
                </a:schemeClr>
              </a:gs>
              <a:gs pos="0">
                <a:schemeClr val="accent1">
                  <a:alpha val="0"/>
                </a:schemeClr>
              </a:gs>
            </a:gsLst>
            <a:lin ang="0" scaled="1"/>
          </a:gradFill>
          <a:ln w="22225" cap="flat">
            <a:gradFill>
              <a:gsLst>
                <a:gs pos="47000">
                  <a:schemeClr val="accent1">
                    <a:lumMod val="75000"/>
                    <a:alpha val="100000"/>
                  </a:schemeClr>
                </a:gs>
                <a:gs pos="100000">
                  <a:schemeClr val="bg1">
                    <a:alpha val="0"/>
                  </a:schemeClr>
                </a:gs>
              </a:gsLst>
              <a:lin ang="10740000" scaled="0"/>
            </a:gradFill>
            <a:prstDash val="solid"/>
            <a:miter/>
          </a:ln>
        </p:spPr>
        <p:txBody>
          <a:bodyPr rtlCol="0" anchor="ctr"/>
          <a:lstStyle/>
          <a:p>
            <a:endParaRPr lang="zh-CN" altLang="en-US">
              <a:solidFill>
                <a:schemeClr val="tx1"/>
              </a:solidFill>
            </a:endParaRPr>
          </a:p>
        </p:txBody>
      </p:sp>
      <p:sp>
        <p:nvSpPr>
          <p:cNvPr id="9" name="任意多边形: 形状 8"/>
          <p:cNvSpPr/>
          <p:nvPr>
            <p:custDataLst>
              <p:tags r:id="rId2"/>
            </p:custDataLst>
          </p:nvPr>
        </p:nvSpPr>
        <p:spPr>
          <a:xfrm>
            <a:off x="5915357" y="3006568"/>
            <a:ext cx="5953123" cy="2798929"/>
          </a:xfrm>
          <a:custGeom>
            <a:avLst/>
            <a:gdLst>
              <a:gd name="connsiteX0" fmla="*/ 970270 w 5196959"/>
              <a:gd name="connsiteY0" fmla="*/ 0 h 2443174"/>
              <a:gd name="connsiteX1" fmla="*/ 5196960 w 5196959"/>
              <a:gd name="connsiteY1" fmla="*/ 0 h 2443174"/>
              <a:gd name="connsiteX2" fmla="*/ 5196960 w 5196959"/>
              <a:gd name="connsiteY2" fmla="*/ 2443174 h 2443174"/>
              <a:gd name="connsiteX3" fmla="*/ 198194 w 5196959"/>
              <a:gd name="connsiteY3" fmla="*/ 2443174 h 2443174"/>
              <a:gd name="connsiteX4" fmla="*/ 8683 w 5196959"/>
              <a:gd name="connsiteY4" fmla="*/ 2187466 h 2443174"/>
              <a:gd name="connsiteX5" fmla="*/ 587616 w 5196959"/>
              <a:gd name="connsiteY5" fmla="*/ 283606 h 2443174"/>
              <a:gd name="connsiteX6" fmla="*/ 970270 w 5196959"/>
              <a:gd name="connsiteY6" fmla="*/ 0 h 2443174"/>
              <a:gd name="connsiteX0-1" fmla="*/ 5196960 w 5288400"/>
              <a:gd name="connsiteY0-2" fmla="*/ 0 h 2443174"/>
              <a:gd name="connsiteX1-3" fmla="*/ 5196960 w 5288400"/>
              <a:gd name="connsiteY1-4" fmla="*/ 2443174 h 2443174"/>
              <a:gd name="connsiteX2-5" fmla="*/ 198194 w 5288400"/>
              <a:gd name="connsiteY2-6" fmla="*/ 2443174 h 2443174"/>
              <a:gd name="connsiteX3-7" fmla="*/ 8683 w 5288400"/>
              <a:gd name="connsiteY3-8" fmla="*/ 2187466 h 2443174"/>
              <a:gd name="connsiteX4-9" fmla="*/ 587616 w 5288400"/>
              <a:gd name="connsiteY4-10" fmla="*/ 283606 h 2443174"/>
              <a:gd name="connsiteX5-11" fmla="*/ 970270 w 5288400"/>
              <a:gd name="connsiteY5-12" fmla="*/ 0 h 2443174"/>
              <a:gd name="connsiteX6-13" fmla="*/ 5288400 w 5288400"/>
              <a:gd name="connsiteY6-14" fmla="*/ 91440 h 2443174"/>
              <a:gd name="connsiteX0-15" fmla="*/ 5196960 w 5196960"/>
              <a:gd name="connsiteY0-16" fmla="*/ 0 h 2443174"/>
              <a:gd name="connsiteX1-17" fmla="*/ 5196960 w 5196960"/>
              <a:gd name="connsiteY1-18" fmla="*/ 2443174 h 2443174"/>
              <a:gd name="connsiteX2-19" fmla="*/ 198194 w 5196960"/>
              <a:gd name="connsiteY2-20" fmla="*/ 2443174 h 2443174"/>
              <a:gd name="connsiteX3-21" fmla="*/ 8683 w 5196960"/>
              <a:gd name="connsiteY3-22" fmla="*/ 2187466 h 2443174"/>
              <a:gd name="connsiteX4-23" fmla="*/ 587616 w 5196960"/>
              <a:gd name="connsiteY4-24" fmla="*/ 283606 h 2443174"/>
              <a:gd name="connsiteX5-25" fmla="*/ 970270 w 5196960"/>
              <a:gd name="connsiteY5-26" fmla="*/ 0 h 2443174"/>
              <a:gd name="connsiteX6-27" fmla="*/ 5183625 w 5196960"/>
              <a:gd name="connsiteY6-28" fmla="*/ 34290 h 2443174"/>
              <a:gd name="connsiteX0-29" fmla="*/ 5196960 w 5196960"/>
              <a:gd name="connsiteY0-30" fmla="*/ 0 h 2443174"/>
              <a:gd name="connsiteX1-31" fmla="*/ 5196960 w 5196960"/>
              <a:gd name="connsiteY1-32" fmla="*/ 2443174 h 2443174"/>
              <a:gd name="connsiteX2-33" fmla="*/ 198194 w 5196960"/>
              <a:gd name="connsiteY2-34" fmla="*/ 2443174 h 2443174"/>
              <a:gd name="connsiteX3-35" fmla="*/ 8683 w 5196960"/>
              <a:gd name="connsiteY3-36" fmla="*/ 2187466 h 2443174"/>
              <a:gd name="connsiteX4-37" fmla="*/ 587616 w 5196960"/>
              <a:gd name="connsiteY4-38" fmla="*/ 283606 h 2443174"/>
              <a:gd name="connsiteX5-39" fmla="*/ 970270 w 5196960"/>
              <a:gd name="connsiteY5-40" fmla="*/ 0 h 2443174"/>
              <a:gd name="connsiteX6-41" fmla="*/ 5183625 w 5196960"/>
              <a:gd name="connsiteY6-42" fmla="*/ 5715 h 2443174"/>
              <a:gd name="connsiteX0-43" fmla="*/ 5196960 w 5196960"/>
              <a:gd name="connsiteY0-44" fmla="*/ 3810 h 2446984"/>
              <a:gd name="connsiteX1-45" fmla="*/ 5196960 w 5196960"/>
              <a:gd name="connsiteY1-46" fmla="*/ 2446984 h 2446984"/>
              <a:gd name="connsiteX2-47" fmla="*/ 198194 w 5196960"/>
              <a:gd name="connsiteY2-48" fmla="*/ 2446984 h 2446984"/>
              <a:gd name="connsiteX3-49" fmla="*/ 8683 w 5196960"/>
              <a:gd name="connsiteY3-50" fmla="*/ 2191276 h 2446984"/>
              <a:gd name="connsiteX4-51" fmla="*/ 587616 w 5196960"/>
              <a:gd name="connsiteY4-52" fmla="*/ 287416 h 2446984"/>
              <a:gd name="connsiteX5-53" fmla="*/ 970270 w 5196960"/>
              <a:gd name="connsiteY5-54" fmla="*/ 3810 h 2446984"/>
              <a:gd name="connsiteX6-55" fmla="*/ 4840725 w 5196960"/>
              <a:gd name="connsiteY6-56" fmla="*/ 0 h 2446984"/>
              <a:gd name="connsiteX0-57" fmla="*/ 5196960 w 5196960"/>
              <a:gd name="connsiteY0-58" fmla="*/ 2446984 h 2446984"/>
              <a:gd name="connsiteX1-59" fmla="*/ 198194 w 5196960"/>
              <a:gd name="connsiteY1-60" fmla="*/ 2446984 h 2446984"/>
              <a:gd name="connsiteX2-61" fmla="*/ 8683 w 5196960"/>
              <a:gd name="connsiteY2-62" fmla="*/ 2191276 h 2446984"/>
              <a:gd name="connsiteX3-63" fmla="*/ 587616 w 5196960"/>
              <a:gd name="connsiteY3-64" fmla="*/ 287416 h 2446984"/>
              <a:gd name="connsiteX4-65" fmla="*/ 970270 w 5196960"/>
              <a:gd name="connsiteY4-66" fmla="*/ 3810 h 2446984"/>
              <a:gd name="connsiteX5-67" fmla="*/ 4840725 w 5196960"/>
              <a:gd name="connsiteY5-68" fmla="*/ 0 h 2446984"/>
              <a:gd name="connsiteX0-69" fmla="*/ 5196960 w 5196960"/>
              <a:gd name="connsiteY0-70" fmla="*/ 2446984 h 2446984"/>
              <a:gd name="connsiteX1-71" fmla="*/ 198194 w 5196960"/>
              <a:gd name="connsiteY1-72" fmla="*/ 2446984 h 2446984"/>
              <a:gd name="connsiteX2-73" fmla="*/ 8683 w 5196960"/>
              <a:gd name="connsiteY2-74" fmla="*/ 2191276 h 2446984"/>
              <a:gd name="connsiteX3-75" fmla="*/ 587616 w 5196960"/>
              <a:gd name="connsiteY3-76" fmla="*/ 287416 h 2446984"/>
              <a:gd name="connsiteX4-77" fmla="*/ 970270 w 5196960"/>
              <a:gd name="connsiteY4-78" fmla="*/ 3810 h 2446984"/>
              <a:gd name="connsiteX5-79" fmla="*/ 5174100 w 5196960"/>
              <a:gd name="connsiteY5-80" fmla="*/ 0 h 244698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196960" h="2446984">
                <a:moveTo>
                  <a:pt x="5196960" y="2446984"/>
                </a:moveTo>
                <a:lnTo>
                  <a:pt x="198194" y="2446984"/>
                </a:lnTo>
                <a:cubicBezTo>
                  <a:pt x="65140" y="2446984"/>
                  <a:pt x="-29945" y="2318552"/>
                  <a:pt x="8683" y="2191276"/>
                </a:cubicBezTo>
                <a:lnTo>
                  <a:pt x="587616" y="287416"/>
                </a:lnTo>
                <a:cubicBezTo>
                  <a:pt x="638791" y="119035"/>
                  <a:pt x="794131" y="3810"/>
                  <a:pt x="970270" y="3810"/>
                </a:cubicBezTo>
                <a:lnTo>
                  <a:pt x="5174100" y="0"/>
                </a:lnTo>
              </a:path>
            </a:pathLst>
          </a:custGeom>
          <a:gradFill flip="none" rotWithShape="1">
            <a:gsLst>
              <a:gs pos="56000">
                <a:schemeClr val="accent2">
                  <a:alpha val="100000"/>
                </a:schemeClr>
              </a:gs>
              <a:gs pos="100000">
                <a:schemeClr val="accent2">
                  <a:lumMod val="95000"/>
                  <a:alpha val="0"/>
                </a:schemeClr>
              </a:gs>
            </a:gsLst>
            <a:lin ang="0" scaled="1"/>
            <a:tileRect/>
          </a:gradFill>
          <a:ln w="22225" cap="flat">
            <a:gradFill>
              <a:gsLst>
                <a:gs pos="57000">
                  <a:schemeClr val="accent2">
                    <a:lumMod val="75000"/>
                    <a:alpha val="100000"/>
                  </a:schemeClr>
                </a:gs>
                <a:gs pos="0">
                  <a:schemeClr val="bg1">
                    <a:alpha val="0"/>
                  </a:schemeClr>
                </a:gs>
              </a:gsLst>
              <a:lin ang="10800000" scaled="1"/>
            </a:gradFill>
            <a:prstDash val="solid"/>
            <a:miter/>
          </a:ln>
        </p:spPr>
        <p:txBody>
          <a:bodyPr rtlCol="0" anchor="ctr"/>
          <a:lstStyle/>
          <a:p>
            <a:endParaRPr lang="zh-CN" altLang="en-US">
              <a:solidFill>
                <a:schemeClr val="tx1"/>
              </a:solidFill>
            </a:endParaRPr>
          </a:p>
        </p:txBody>
      </p:sp>
      <p:sp>
        <p:nvSpPr>
          <p:cNvPr id="10" name="任意多边形: 形状 9"/>
          <p:cNvSpPr/>
          <p:nvPr>
            <p:custDataLst>
              <p:tags r:id="rId3"/>
            </p:custDataLst>
          </p:nvPr>
        </p:nvSpPr>
        <p:spPr>
          <a:xfrm>
            <a:off x="5230557" y="3612107"/>
            <a:ext cx="1569472" cy="1569472"/>
          </a:xfrm>
          <a:custGeom>
            <a:avLst/>
            <a:gdLst>
              <a:gd name="connsiteX0" fmla="*/ 1370158 w 1370158"/>
              <a:gd name="connsiteY0" fmla="*/ 685079 h 1370158"/>
              <a:gd name="connsiteX1" fmla="*/ 685079 w 1370158"/>
              <a:gd name="connsiteY1" fmla="*/ 1370158 h 1370158"/>
              <a:gd name="connsiteX2" fmla="*/ 0 w 1370158"/>
              <a:gd name="connsiteY2" fmla="*/ 685079 h 1370158"/>
              <a:gd name="connsiteX3" fmla="*/ 685079 w 1370158"/>
              <a:gd name="connsiteY3" fmla="*/ 0 h 1370158"/>
              <a:gd name="connsiteX4" fmla="*/ 1370158 w 1370158"/>
              <a:gd name="connsiteY4" fmla="*/ 685079 h 1370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158" h="1370158">
                <a:moveTo>
                  <a:pt x="1370158" y="685079"/>
                </a:moveTo>
                <a:cubicBezTo>
                  <a:pt x="1370158" y="1063438"/>
                  <a:pt x="1063438" y="1370158"/>
                  <a:pt x="685079" y="1370158"/>
                </a:cubicBezTo>
                <a:cubicBezTo>
                  <a:pt x="306720" y="1370158"/>
                  <a:pt x="0" y="1063438"/>
                  <a:pt x="0" y="685079"/>
                </a:cubicBezTo>
                <a:cubicBezTo>
                  <a:pt x="0" y="306720"/>
                  <a:pt x="306720" y="0"/>
                  <a:pt x="685079" y="0"/>
                </a:cubicBezTo>
                <a:cubicBezTo>
                  <a:pt x="1063438" y="0"/>
                  <a:pt x="1370158" y="306720"/>
                  <a:pt x="1370158" y="685079"/>
                </a:cubicBezTo>
                <a:close/>
              </a:path>
            </a:pathLst>
          </a:custGeom>
          <a:solidFill>
            <a:srgbClr val="FFFFFF"/>
          </a:solidFill>
          <a:ln w="16502" cap="flat">
            <a:noFill/>
            <a:prstDash val="solid"/>
            <a:miter/>
          </a:ln>
        </p:spPr>
        <p:txBody>
          <a:bodyPr rtlCol="0" anchor="ctr"/>
          <a:lstStyle/>
          <a:p>
            <a:endParaRPr lang="zh-CN" altLang="en-US">
              <a:solidFill>
                <a:schemeClr val="tx1"/>
              </a:solidFill>
            </a:endParaRPr>
          </a:p>
        </p:txBody>
      </p:sp>
      <p:sp>
        <p:nvSpPr>
          <p:cNvPr id="11" name="任意多边形: 形状 10"/>
          <p:cNvSpPr/>
          <p:nvPr>
            <p:custDataLst>
              <p:tags r:id="rId4"/>
            </p:custDataLst>
          </p:nvPr>
        </p:nvSpPr>
        <p:spPr>
          <a:xfrm>
            <a:off x="5367303" y="3751035"/>
            <a:ext cx="1300203" cy="1300203"/>
          </a:xfrm>
          <a:custGeom>
            <a:avLst/>
            <a:gdLst>
              <a:gd name="connsiteX0" fmla="*/ 1135085 w 1135085"/>
              <a:gd name="connsiteY0" fmla="*/ 567543 h 1135085"/>
              <a:gd name="connsiteX1" fmla="*/ 567543 w 1135085"/>
              <a:gd name="connsiteY1" fmla="*/ 1135085 h 1135085"/>
              <a:gd name="connsiteX2" fmla="*/ 0 w 1135085"/>
              <a:gd name="connsiteY2" fmla="*/ 567543 h 1135085"/>
              <a:gd name="connsiteX3" fmla="*/ 567543 w 1135085"/>
              <a:gd name="connsiteY3" fmla="*/ 0 h 1135085"/>
              <a:gd name="connsiteX4" fmla="*/ 1135085 w 1135085"/>
              <a:gd name="connsiteY4" fmla="*/ 567543 h 1135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85" h="1135085">
                <a:moveTo>
                  <a:pt x="1135085" y="567543"/>
                </a:moveTo>
                <a:cubicBezTo>
                  <a:pt x="1135085" y="880988"/>
                  <a:pt x="880988" y="1135085"/>
                  <a:pt x="567543" y="1135085"/>
                </a:cubicBezTo>
                <a:cubicBezTo>
                  <a:pt x="254097" y="1135085"/>
                  <a:pt x="0" y="880988"/>
                  <a:pt x="0" y="567543"/>
                </a:cubicBezTo>
                <a:cubicBezTo>
                  <a:pt x="0" y="254098"/>
                  <a:pt x="254097" y="0"/>
                  <a:pt x="567543" y="0"/>
                </a:cubicBezTo>
                <a:cubicBezTo>
                  <a:pt x="880988" y="0"/>
                  <a:pt x="1135085" y="254098"/>
                  <a:pt x="1135085" y="567543"/>
                </a:cubicBezTo>
                <a:close/>
              </a:path>
            </a:pathLst>
          </a:custGeom>
          <a:solidFill>
            <a:schemeClr val="accent1">
              <a:alpha val="80000"/>
            </a:schemeClr>
          </a:solidFill>
          <a:ln w="16502" cap="flat">
            <a:noFill/>
            <a:prstDash val="solid"/>
            <a:miter/>
          </a:ln>
        </p:spPr>
        <p:txBody>
          <a:bodyPr rtlCol="0" anchor="ctr"/>
          <a:lstStyle/>
          <a:p>
            <a:endParaRPr lang="zh-CN" altLang="en-US" dirty="0">
              <a:solidFill>
                <a:schemeClr val="tx1"/>
              </a:solidFill>
            </a:endParaRPr>
          </a:p>
        </p:txBody>
      </p:sp>
      <p:sp>
        <p:nvSpPr>
          <p:cNvPr id="12" name="矩形 11"/>
          <p:cNvSpPr/>
          <p:nvPr>
            <p:custDataLst>
              <p:tags r:id="rId5"/>
            </p:custDataLst>
          </p:nvPr>
        </p:nvSpPr>
        <p:spPr>
          <a:xfrm>
            <a:off x="1061085" y="3063240"/>
            <a:ext cx="4311650" cy="274256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indent="-285750" algn="l" fontAlgn="auto">
              <a:lnSpc>
                <a:spcPct val="120000"/>
              </a:lnSpc>
              <a:buFont typeface="Arial" panose="020B0604020202020204" pitchFamily="34" charset="0"/>
              <a:buChar char="•"/>
            </a:pPr>
            <a:r>
              <a:rPr lang="zh-CN" altLang="en-US" kern="0" spc="0" dirty="0">
                <a:ln>
                  <a:noFill/>
                  <a:prstDash val="sysDot"/>
                </a:ln>
                <a:solidFill>
                  <a:srgbClr val="FFFFFF"/>
                </a:solidFill>
                <a:latin typeface="+mn-ea"/>
                <a:sym typeface="+mn-ea"/>
              </a:rPr>
              <a:t>每个总体单位都具有许多属性和特征</a:t>
            </a:r>
            <a:r>
              <a:rPr lang="en-US" altLang="zh-CN" kern="0" spc="0" dirty="0">
                <a:ln>
                  <a:noFill/>
                  <a:prstDash val="sysDot"/>
                </a:ln>
                <a:solidFill>
                  <a:srgbClr val="FFFFFF"/>
                </a:solidFill>
                <a:latin typeface="+mn-ea"/>
                <a:sym typeface="+mn-ea"/>
              </a:rPr>
              <a:t>,</a:t>
            </a:r>
            <a:r>
              <a:rPr lang="zh-CN" altLang="en-US" kern="0" spc="0" dirty="0">
                <a:ln>
                  <a:noFill/>
                  <a:prstDash val="sysDot"/>
                </a:ln>
                <a:solidFill>
                  <a:srgbClr val="FFFFFF"/>
                </a:solidFill>
                <a:latin typeface="+mn-ea"/>
                <a:sym typeface="+mn-ea"/>
              </a:rPr>
              <a:t>标志就是说明总体单位属性和特征的名称。</a:t>
            </a:r>
            <a:endParaRPr lang="zh-CN" altLang="en-US" kern="0" spc="0" dirty="0">
              <a:ln>
                <a:noFill/>
                <a:prstDash val="sysDot"/>
              </a:ln>
              <a:solidFill>
                <a:srgbClr val="FFFFFF"/>
              </a:solidFill>
              <a:latin typeface="+mn-ea"/>
              <a:sym typeface="+mn-ea"/>
            </a:endParaRPr>
          </a:p>
          <a:p>
            <a:pPr marL="285750" indent="-285750" algn="l" fontAlgn="auto">
              <a:lnSpc>
                <a:spcPct val="120000"/>
              </a:lnSpc>
              <a:buFont typeface="Arial" panose="020B0604020202020204" pitchFamily="34" charset="0"/>
              <a:buChar char="•"/>
            </a:pPr>
            <a:r>
              <a:rPr lang="zh-CN" altLang="en-US" kern="0" spc="0" dirty="0">
                <a:ln>
                  <a:noFill/>
                  <a:prstDash val="sysDot"/>
                </a:ln>
                <a:solidFill>
                  <a:srgbClr val="FFFFFF"/>
                </a:solidFill>
                <a:latin typeface="+mn-ea"/>
                <a:sym typeface="+mn-ea"/>
              </a:rPr>
              <a:t>标志按性质不同可以分为品质标志和数量标志。</a:t>
            </a:r>
            <a:endParaRPr lang="zh-CN" altLang="en-US" kern="0" spc="0" dirty="0">
              <a:ln>
                <a:noFill/>
                <a:prstDash val="sysDot"/>
              </a:ln>
              <a:solidFill>
                <a:srgbClr val="FFFFFF"/>
              </a:solidFill>
              <a:latin typeface="+mn-ea"/>
              <a:sym typeface="+mn-ea"/>
            </a:endParaRPr>
          </a:p>
          <a:p>
            <a:pPr marL="285750" indent="-285750" algn="l" fontAlgn="auto">
              <a:lnSpc>
                <a:spcPct val="120000"/>
              </a:lnSpc>
              <a:buFont typeface="Arial" panose="020B0604020202020204" pitchFamily="34" charset="0"/>
              <a:buChar char="•"/>
            </a:pPr>
            <a:r>
              <a:rPr lang="zh-CN" altLang="en-US" kern="0" spc="0" dirty="0">
                <a:ln>
                  <a:noFill/>
                  <a:prstDash val="sysDot"/>
                </a:ln>
                <a:solidFill>
                  <a:srgbClr val="FFFFFF"/>
                </a:solidFill>
                <a:latin typeface="+mn-ea"/>
                <a:sym typeface="+mn-ea"/>
              </a:rPr>
              <a:t>标志表现是指标志在各个总体单位中的具体表现。</a:t>
            </a:r>
            <a:endParaRPr lang="zh-CN" altLang="en-US" kern="0" spc="0" dirty="0">
              <a:ln>
                <a:noFill/>
                <a:prstDash val="sysDot"/>
              </a:ln>
              <a:solidFill>
                <a:srgbClr val="FFFFFF"/>
              </a:solidFill>
              <a:latin typeface="+mn-ea"/>
              <a:sym typeface="+mn-ea"/>
            </a:endParaRPr>
          </a:p>
          <a:p>
            <a:pPr marL="285750" indent="-285750" algn="l" fontAlgn="auto">
              <a:lnSpc>
                <a:spcPct val="120000"/>
              </a:lnSpc>
              <a:buFont typeface="Arial" panose="020B0604020202020204" pitchFamily="34" charset="0"/>
              <a:buChar char="•"/>
            </a:pPr>
            <a:r>
              <a:rPr lang="zh-CN" altLang="en-US" kern="0" spc="0" dirty="0">
                <a:ln>
                  <a:noFill/>
                  <a:prstDash val="sysDot"/>
                </a:ln>
                <a:solidFill>
                  <a:srgbClr val="FFFFFF"/>
                </a:solidFill>
                <a:latin typeface="+mn-ea"/>
                <a:sym typeface="+mn-ea"/>
              </a:rPr>
              <a:t>标志按变异情况不同可分为不变标志和可变标志。</a:t>
            </a:r>
            <a:endParaRPr lang="zh-CN" altLang="en-US" kern="0" spc="0" dirty="0">
              <a:ln>
                <a:noFill/>
                <a:prstDash val="sysDot"/>
              </a:ln>
              <a:solidFill>
                <a:srgbClr val="FFFFFF"/>
              </a:solidFill>
              <a:latin typeface="+mn-ea"/>
              <a:sym typeface="+mn-ea"/>
            </a:endParaRPr>
          </a:p>
          <a:p>
            <a:pPr algn="l">
              <a:lnSpc>
                <a:spcPct val="150000"/>
              </a:lnSpc>
            </a:pPr>
            <a:endParaRPr lang="zh-CN" altLang="en-US" kern="0" spc="0" dirty="0">
              <a:ln>
                <a:noFill/>
                <a:prstDash val="sysDot"/>
              </a:ln>
              <a:solidFill>
                <a:srgbClr val="FFFFFF"/>
              </a:solidFill>
              <a:latin typeface="+mn-ea"/>
              <a:sym typeface="+mn-ea"/>
            </a:endParaRPr>
          </a:p>
        </p:txBody>
      </p:sp>
      <p:grpSp>
        <p:nvGrpSpPr>
          <p:cNvPr id="4" name="图形 16"/>
          <p:cNvGrpSpPr/>
          <p:nvPr>
            <p:custDataLst>
              <p:tags r:id="rId6"/>
            </p:custDataLst>
          </p:nvPr>
        </p:nvGrpSpPr>
        <p:grpSpPr>
          <a:xfrm>
            <a:off x="5618247" y="4077625"/>
            <a:ext cx="793886" cy="639170"/>
            <a:chOff x="5672846" y="3531711"/>
            <a:chExt cx="843659" cy="679243"/>
          </a:xfrm>
          <a:solidFill>
            <a:srgbClr val="FFFFFF"/>
          </a:solidFill>
        </p:grpSpPr>
        <p:sp>
          <p:nvSpPr>
            <p:cNvPr id="8" name="任意多边形: 形状 18"/>
            <p:cNvSpPr/>
            <p:nvPr>
              <p:custDataLst>
                <p:tags r:id="rId7"/>
              </p:custDataLst>
            </p:nvPr>
          </p:nvSpPr>
          <p:spPr>
            <a:xfrm>
              <a:off x="5672846" y="3545406"/>
              <a:ext cx="441759" cy="651916"/>
            </a:xfrm>
            <a:custGeom>
              <a:avLst/>
              <a:gdLst>
                <a:gd name="connsiteX0" fmla="*/ 441760 w 441759"/>
                <a:gd name="connsiteY0" fmla="*/ 0 h 651916"/>
                <a:gd name="connsiteX1" fmla="*/ 355449 w 441759"/>
                <a:gd name="connsiteY1" fmla="*/ 651916 h 651916"/>
                <a:gd name="connsiteX2" fmla="*/ 97939 w 441759"/>
                <a:gd name="connsiteY2" fmla="*/ 651916 h 651916"/>
                <a:gd name="connsiteX3" fmla="*/ 0 w 441759"/>
                <a:gd name="connsiteY3" fmla="*/ 0 h 651916"/>
                <a:gd name="connsiteX4" fmla="*/ 178758 w 441759"/>
                <a:gd name="connsiteY4" fmla="*/ 0 h 651916"/>
                <a:gd name="connsiteX5" fmla="*/ 223270 w 441759"/>
                <a:gd name="connsiteY5" fmla="*/ 455844 h 651916"/>
                <a:gd name="connsiteX6" fmla="*/ 251179 w 441759"/>
                <a:gd name="connsiteY6" fmla="*/ 121261 h 651916"/>
                <a:gd name="connsiteX7" fmla="*/ 262937 w 441759"/>
                <a:gd name="connsiteY7" fmla="*/ 0 h 651916"/>
                <a:gd name="connsiteX8" fmla="*/ 441760 w 441759"/>
                <a:gd name="connsiteY8" fmla="*/ 0 h 65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1759" h="651916">
                  <a:moveTo>
                    <a:pt x="441760" y="0"/>
                  </a:moveTo>
                  <a:lnTo>
                    <a:pt x="355449" y="651916"/>
                  </a:lnTo>
                  <a:lnTo>
                    <a:pt x="97939" y="651916"/>
                  </a:lnTo>
                  <a:lnTo>
                    <a:pt x="0" y="0"/>
                  </a:lnTo>
                  <a:lnTo>
                    <a:pt x="178758" y="0"/>
                  </a:lnTo>
                  <a:cubicBezTo>
                    <a:pt x="199561" y="179598"/>
                    <a:pt x="214355" y="331546"/>
                    <a:pt x="223270" y="455844"/>
                  </a:cubicBezTo>
                  <a:cubicBezTo>
                    <a:pt x="232056" y="330190"/>
                    <a:pt x="241295" y="218684"/>
                    <a:pt x="251179" y="121261"/>
                  </a:cubicBezTo>
                  <a:lnTo>
                    <a:pt x="262937" y="0"/>
                  </a:lnTo>
                  <a:lnTo>
                    <a:pt x="441760" y="0"/>
                  </a:lnTo>
                  <a:close/>
                </a:path>
              </a:pathLst>
            </a:custGeom>
            <a:grpFill/>
            <a:ln w="6398" cap="flat">
              <a:noFill/>
              <a:prstDash val="solid"/>
              <a:miter/>
            </a:ln>
          </p:spPr>
          <p:txBody>
            <a:bodyPr rtlCol="0" anchor="ctr"/>
            <a:lstStyle/>
            <a:p>
              <a:endParaRPr lang="zh-CN" altLang="en-US">
                <a:solidFill>
                  <a:srgbClr val="FFFFFF"/>
                </a:solidFill>
              </a:endParaRPr>
            </a:p>
          </p:txBody>
        </p:sp>
        <p:sp>
          <p:nvSpPr>
            <p:cNvPr id="14" name="任意多边形: 形状 19"/>
            <p:cNvSpPr/>
            <p:nvPr>
              <p:custDataLst>
                <p:tags r:id="rId8"/>
              </p:custDataLst>
            </p:nvPr>
          </p:nvSpPr>
          <p:spPr>
            <a:xfrm>
              <a:off x="6129141" y="3531711"/>
              <a:ext cx="387363" cy="679243"/>
            </a:xfrm>
            <a:custGeom>
              <a:avLst/>
              <a:gdLst>
                <a:gd name="connsiteX0" fmla="*/ 373215 w 387363"/>
                <a:gd name="connsiteY0" fmla="*/ 210996 h 679243"/>
                <a:gd name="connsiteX1" fmla="*/ 215776 w 387363"/>
                <a:gd name="connsiteY1" fmla="*/ 210996 h 679243"/>
                <a:gd name="connsiteX2" fmla="*/ 215776 w 387363"/>
                <a:gd name="connsiteY2" fmla="*/ 162672 h 679243"/>
                <a:gd name="connsiteX3" fmla="*/ 209768 w 387363"/>
                <a:gd name="connsiteY3" fmla="*/ 119581 h 679243"/>
                <a:gd name="connsiteX4" fmla="*/ 189612 w 387363"/>
                <a:gd name="connsiteY4" fmla="*/ 110343 h 679243"/>
                <a:gd name="connsiteX5" fmla="*/ 166484 w 387363"/>
                <a:gd name="connsiteY5" fmla="*/ 122812 h 679243"/>
                <a:gd name="connsiteX6" fmla="*/ 158602 w 387363"/>
                <a:gd name="connsiteY6" fmla="*/ 160669 h 679243"/>
                <a:gd name="connsiteX7" fmla="*/ 167453 w 387363"/>
                <a:gd name="connsiteY7" fmla="*/ 209833 h 679243"/>
                <a:gd name="connsiteX8" fmla="*/ 215389 w 387363"/>
                <a:gd name="connsiteY8" fmla="*/ 249693 h 679243"/>
                <a:gd name="connsiteX9" fmla="*/ 357969 w 387363"/>
                <a:gd name="connsiteY9" fmla="*/ 359972 h 679243"/>
                <a:gd name="connsiteX10" fmla="*/ 387364 w 387363"/>
                <a:gd name="connsiteY10" fmla="*/ 498870 h 679243"/>
                <a:gd name="connsiteX11" fmla="*/ 371084 w 387363"/>
                <a:gd name="connsiteY11" fmla="*/ 601525 h 679243"/>
                <a:gd name="connsiteX12" fmla="*/ 308095 w 387363"/>
                <a:gd name="connsiteY12" fmla="*/ 656891 h 679243"/>
                <a:gd name="connsiteX13" fmla="*/ 199367 w 387363"/>
                <a:gd name="connsiteY13" fmla="*/ 679243 h 679243"/>
                <a:gd name="connsiteX14" fmla="*/ 83210 w 387363"/>
                <a:gd name="connsiteY14" fmla="*/ 653467 h 679243"/>
                <a:gd name="connsiteX15" fmla="*/ 20221 w 387363"/>
                <a:gd name="connsiteY15" fmla="*/ 587829 h 679243"/>
                <a:gd name="connsiteX16" fmla="*/ 5297 w 387363"/>
                <a:gd name="connsiteY16" fmla="*/ 474708 h 679243"/>
                <a:gd name="connsiteX17" fmla="*/ 5297 w 387363"/>
                <a:gd name="connsiteY17" fmla="*/ 432005 h 679243"/>
                <a:gd name="connsiteX18" fmla="*/ 162607 w 387363"/>
                <a:gd name="connsiteY18" fmla="*/ 432005 h 679243"/>
                <a:gd name="connsiteX19" fmla="*/ 162607 w 387363"/>
                <a:gd name="connsiteY19" fmla="*/ 511338 h 679243"/>
                <a:gd name="connsiteX20" fmla="*/ 169262 w 387363"/>
                <a:gd name="connsiteY20" fmla="*/ 558435 h 679243"/>
                <a:gd name="connsiteX21" fmla="*/ 192842 w 387363"/>
                <a:gd name="connsiteY21" fmla="*/ 568900 h 679243"/>
                <a:gd name="connsiteX22" fmla="*/ 218037 w 387363"/>
                <a:gd name="connsiteY22" fmla="*/ 555592 h 679243"/>
                <a:gd name="connsiteX23" fmla="*/ 226307 w 387363"/>
                <a:gd name="connsiteY23" fmla="*/ 516119 h 679243"/>
                <a:gd name="connsiteX24" fmla="*/ 210608 w 387363"/>
                <a:gd name="connsiteY24" fmla="*/ 440791 h 679243"/>
                <a:gd name="connsiteX25" fmla="*/ 131275 w 387363"/>
                <a:gd name="connsiteY25" fmla="*/ 381614 h 679243"/>
                <a:gd name="connsiteX26" fmla="*/ 47548 w 387363"/>
                <a:gd name="connsiteY26" fmla="*/ 320822 h 679243"/>
                <a:gd name="connsiteX27" fmla="*/ 13502 w 387363"/>
                <a:gd name="connsiteY27" fmla="*/ 268493 h 679243"/>
                <a:gd name="connsiteX28" fmla="*/ 0 w 387363"/>
                <a:gd name="connsiteY28" fmla="*/ 183152 h 679243"/>
                <a:gd name="connsiteX29" fmla="*/ 19123 w 387363"/>
                <a:gd name="connsiteY29" fmla="*/ 73648 h 679243"/>
                <a:gd name="connsiteX30" fmla="*/ 80948 w 387363"/>
                <a:gd name="connsiteY30" fmla="*/ 19510 h 679243"/>
                <a:gd name="connsiteX31" fmla="*/ 183991 w 387363"/>
                <a:gd name="connsiteY31" fmla="*/ 0 h 679243"/>
                <a:gd name="connsiteX32" fmla="*/ 296531 w 387363"/>
                <a:gd name="connsiteY32" fmla="*/ 21319 h 679243"/>
                <a:gd name="connsiteX33" fmla="*/ 358163 w 387363"/>
                <a:gd name="connsiteY33" fmla="*/ 75070 h 679243"/>
                <a:gd name="connsiteX34" fmla="*/ 373280 w 387363"/>
                <a:gd name="connsiteY34" fmla="*/ 185219 h 679243"/>
                <a:gd name="connsiteX35" fmla="*/ 373280 w 387363"/>
                <a:gd name="connsiteY35" fmla="*/ 210996 h 679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7363" h="679243">
                  <a:moveTo>
                    <a:pt x="373215" y="210996"/>
                  </a:moveTo>
                  <a:lnTo>
                    <a:pt x="215776" y="210996"/>
                  </a:lnTo>
                  <a:lnTo>
                    <a:pt x="215776" y="162672"/>
                  </a:lnTo>
                  <a:cubicBezTo>
                    <a:pt x="215776" y="140125"/>
                    <a:pt x="213774" y="125783"/>
                    <a:pt x="209768" y="119581"/>
                  </a:cubicBezTo>
                  <a:cubicBezTo>
                    <a:pt x="205763" y="113380"/>
                    <a:pt x="199044" y="110343"/>
                    <a:pt x="189612" y="110343"/>
                  </a:cubicBezTo>
                  <a:cubicBezTo>
                    <a:pt x="179404" y="110343"/>
                    <a:pt x="171717" y="114478"/>
                    <a:pt x="166484" y="122812"/>
                  </a:cubicBezTo>
                  <a:cubicBezTo>
                    <a:pt x="161251" y="131146"/>
                    <a:pt x="158602" y="143743"/>
                    <a:pt x="158602" y="160669"/>
                  </a:cubicBezTo>
                  <a:cubicBezTo>
                    <a:pt x="158602" y="182441"/>
                    <a:pt x="161574" y="198786"/>
                    <a:pt x="167453" y="209833"/>
                  </a:cubicBezTo>
                  <a:cubicBezTo>
                    <a:pt x="173073" y="220880"/>
                    <a:pt x="189030" y="234124"/>
                    <a:pt x="215389" y="249693"/>
                  </a:cubicBezTo>
                  <a:cubicBezTo>
                    <a:pt x="290846" y="294464"/>
                    <a:pt x="338394" y="331223"/>
                    <a:pt x="357969" y="359972"/>
                  </a:cubicBezTo>
                  <a:cubicBezTo>
                    <a:pt x="377544" y="388721"/>
                    <a:pt x="387364" y="434977"/>
                    <a:pt x="387364" y="498870"/>
                  </a:cubicBezTo>
                  <a:cubicBezTo>
                    <a:pt x="387364" y="545320"/>
                    <a:pt x="381937" y="579560"/>
                    <a:pt x="371084" y="601525"/>
                  </a:cubicBezTo>
                  <a:cubicBezTo>
                    <a:pt x="360230" y="623555"/>
                    <a:pt x="339234" y="641967"/>
                    <a:pt x="308095" y="656891"/>
                  </a:cubicBezTo>
                  <a:cubicBezTo>
                    <a:pt x="276956" y="671814"/>
                    <a:pt x="240713" y="679243"/>
                    <a:pt x="199367" y="679243"/>
                  </a:cubicBezTo>
                  <a:cubicBezTo>
                    <a:pt x="154015" y="679243"/>
                    <a:pt x="115253" y="670651"/>
                    <a:pt x="83210" y="653467"/>
                  </a:cubicBezTo>
                  <a:cubicBezTo>
                    <a:pt x="51102" y="636282"/>
                    <a:pt x="30105" y="614381"/>
                    <a:pt x="20221" y="587829"/>
                  </a:cubicBezTo>
                  <a:cubicBezTo>
                    <a:pt x="10272" y="561277"/>
                    <a:pt x="5297" y="523549"/>
                    <a:pt x="5297" y="474708"/>
                  </a:cubicBezTo>
                  <a:lnTo>
                    <a:pt x="5297" y="432005"/>
                  </a:lnTo>
                  <a:lnTo>
                    <a:pt x="162607" y="432005"/>
                  </a:lnTo>
                  <a:lnTo>
                    <a:pt x="162607" y="511338"/>
                  </a:lnTo>
                  <a:cubicBezTo>
                    <a:pt x="162607" y="535759"/>
                    <a:pt x="164804" y="551457"/>
                    <a:pt x="169262" y="558435"/>
                  </a:cubicBezTo>
                  <a:cubicBezTo>
                    <a:pt x="173719" y="565412"/>
                    <a:pt x="181536" y="568900"/>
                    <a:pt x="192842" y="568900"/>
                  </a:cubicBezTo>
                  <a:cubicBezTo>
                    <a:pt x="204148" y="568900"/>
                    <a:pt x="212481" y="564443"/>
                    <a:pt x="218037" y="555592"/>
                  </a:cubicBezTo>
                  <a:cubicBezTo>
                    <a:pt x="223529" y="546741"/>
                    <a:pt x="226307" y="533562"/>
                    <a:pt x="226307" y="516119"/>
                  </a:cubicBezTo>
                  <a:cubicBezTo>
                    <a:pt x="226307" y="477744"/>
                    <a:pt x="221074" y="452614"/>
                    <a:pt x="210608" y="440791"/>
                  </a:cubicBezTo>
                  <a:cubicBezTo>
                    <a:pt x="199884" y="428969"/>
                    <a:pt x="173396" y="409265"/>
                    <a:pt x="131275" y="381614"/>
                  </a:cubicBezTo>
                  <a:cubicBezTo>
                    <a:pt x="89153" y="353705"/>
                    <a:pt x="61180" y="333420"/>
                    <a:pt x="47548" y="320822"/>
                  </a:cubicBezTo>
                  <a:cubicBezTo>
                    <a:pt x="33852" y="308224"/>
                    <a:pt x="22482" y="290781"/>
                    <a:pt x="13502" y="268493"/>
                  </a:cubicBezTo>
                  <a:cubicBezTo>
                    <a:pt x="4522" y="246205"/>
                    <a:pt x="0" y="217779"/>
                    <a:pt x="0" y="183152"/>
                  </a:cubicBezTo>
                  <a:cubicBezTo>
                    <a:pt x="0" y="133213"/>
                    <a:pt x="6396" y="96712"/>
                    <a:pt x="19123" y="73648"/>
                  </a:cubicBezTo>
                  <a:cubicBezTo>
                    <a:pt x="31850" y="50585"/>
                    <a:pt x="52458" y="32496"/>
                    <a:pt x="80948" y="19510"/>
                  </a:cubicBezTo>
                  <a:cubicBezTo>
                    <a:pt x="109309" y="6525"/>
                    <a:pt x="143679" y="0"/>
                    <a:pt x="183991" y="0"/>
                  </a:cubicBezTo>
                  <a:cubicBezTo>
                    <a:pt x="227986" y="0"/>
                    <a:pt x="265521" y="7106"/>
                    <a:pt x="296531" y="21319"/>
                  </a:cubicBezTo>
                  <a:cubicBezTo>
                    <a:pt x="327541" y="35532"/>
                    <a:pt x="348085" y="53492"/>
                    <a:pt x="358163" y="75070"/>
                  </a:cubicBezTo>
                  <a:cubicBezTo>
                    <a:pt x="368241" y="96712"/>
                    <a:pt x="373280" y="133407"/>
                    <a:pt x="373280" y="185219"/>
                  </a:cubicBezTo>
                  <a:lnTo>
                    <a:pt x="373280" y="210996"/>
                  </a:lnTo>
                  <a:close/>
                </a:path>
              </a:pathLst>
            </a:custGeom>
            <a:grpFill/>
            <a:ln w="6398" cap="flat">
              <a:noFill/>
              <a:prstDash val="solid"/>
              <a:miter/>
            </a:ln>
          </p:spPr>
          <p:txBody>
            <a:bodyPr rtlCol="0" anchor="ctr"/>
            <a:lstStyle/>
            <a:p>
              <a:endParaRPr lang="zh-CN" altLang="en-US">
                <a:solidFill>
                  <a:srgbClr val="FFFFFF"/>
                </a:solidFill>
              </a:endParaRPr>
            </a:p>
          </p:txBody>
        </p:sp>
      </p:grpSp>
      <p:sp>
        <p:nvSpPr>
          <p:cNvPr id="40" name="任意多边形: 形状 39"/>
          <p:cNvSpPr/>
          <p:nvPr>
            <p:custDataLst>
              <p:tags r:id="rId9"/>
            </p:custDataLst>
          </p:nvPr>
        </p:nvSpPr>
        <p:spPr>
          <a:xfrm>
            <a:off x="231329" y="2590877"/>
            <a:ext cx="808243" cy="808243"/>
          </a:xfrm>
          <a:custGeom>
            <a:avLst/>
            <a:gdLst>
              <a:gd name="connsiteX0" fmla="*/ 1135085 w 1135085"/>
              <a:gd name="connsiteY0" fmla="*/ 567543 h 1135085"/>
              <a:gd name="connsiteX1" fmla="*/ 567543 w 1135085"/>
              <a:gd name="connsiteY1" fmla="*/ 1135085 h 1135085"/>
              <a:gd name="connsiteX2" fmla="*/ 0 w 1135085"/>
              <a:gd name="connsiteY2" fmla="*/ 567543 h 1135085"/>
              <a:gd name="connsiteX3" fmla="*/ 567543 w 1135085"/>
              <a:gd name="connsiteY3" fmla="*/ 0 h 1135085"/>
              <a:gd name="connsiteX4" fmla="*/ 1135085 w 1135085"/>
              <a:gd name="connsiteY4" fmla="*/ 567543 h 1135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85" h="1135085">
                <a:moveTo>
                  <a:pt x="1135085" y="567543"/>
                </a:moveTo>
                <a:cubicBezTo>
                  <a:pt x="1135085" y="880988"/>
                  <a:pt x="880988" y="1135085"/>
                  <a:pt x="567543" y="1135085"/>
                </a:cubicBezTo>
                <a:cubicBezTo>
                  <a:pt x="254097" y="1135085"/>
                  <a:pt x="0" y="880988"/>
                  <a:pt x="0" y="567543"/>
                </a:cubicBezTo>
                <a:cubicBezTo>
                  <a:pt x="0" y="254098"/>
                  <a:pt x="254097" y="0"/>
                  <a:pt x="567543" y="0"/>
                </a:cubicBezTo>
                <a:cubicBezTo>
                  <a:pt x="880988" y="0"/>
                  <a:pt x="1135085" y="254098"/>
                  <a:pt x="1135085" y="567543"/>
                </a:cubicBezTo>
                <a:close/>
              </a:path>
            </a:pathLst>
          </a:custGeom>
          <a:solidFill>
            <a:schemeClr val="accent1"/>
          </a:solidFill>
          <a:ln w="25400" cap="flat">
            <a:solidFill>
              <a:srgbClr val="FFFFFF"/>
            </a:solidFill>
            <a:prstDash val="solid"/>
            <a:miter/>
          </a:ln>
        </p:spPr>
        <p:txBody>
          <a:bodyPr rtlCol="0" anchor="ctr"/>
          <a:lstStyle/>
          <a:p>
            <a:endParaRPr lang="zh-CN" altLang="en-US" dirty="0">
              <a:solidFill>
                <a:schemeClr val="tx1"/>
              </a:solidFill>
            </a:endParaRPr>
          </a:p>
        </p:txBody>
      </p:sp>
      <p:sp>
        <p:nvSpPr>
          <p:cNvPr id="41" name="任意多边形: 形状 40"/>
          <p:cNvSpPr/>
          <p:nvPr>
            <p:custDataLst>
              <p:tags r:id="rId10"/>
            </p:custDataLst>
          </p:nvPr>
        </p:nvSpPr>
        <p:spPr>
          <a:xfrm>
            <a:off x="11099722" y="2590877"/>
            <a:ext cx="808243" cy="808243"/>
          </a:xfrm>
          <a:custGeom>
            <a:avLst/>
            <a:gdLst>
              <a:gd name="connsiteX0" fmla="*/ 1135085 w 1135085"/>
              <a:gd name="connsiteY0" fmla="*/ 567543 h 1135085"/>
              <a:gd name="connsiteX1" fmla="*/ 567543 w 1135085"/>
              <a:gd name="connsiteY1" fmla="*/ 1135085 h 1135085"/>
              <a:gd name="connsiteX2" fmla="*/ 0 w 1135085"/>
              <a:gd name="connsiteY2" fmla="*/ 567543 h 1135085"/>
              <a:gd name="connsiteX3" fmla="*/ 567543 w 1135085"/>
              <a:gd name="connsiteY3" fmla="*/ 0 h 1135085"/>
              <a:gd name="connsiteX4" fmla="*/ 1135085 w 1135085"/>
              <a:gd name="connsiteY4" fmla="*/ 567543 h 1135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85" h="1135085">
                <a:moveTo>
                  <a:pt x="1135085" y="567543"/>
                </a:moveTo>
                <a:cubicBezTo>
                  <a:pt x="1135085" y="880988"/>
                  <a:pt x="880988" y="1135085"/>
                  <a:pt x="567543" y="1135085"/>
                </a:cubicBezTo>
                <a:cubicBezTo>
                  <a:pt x="254097" y="1135085"/>
                  <a:pt x="0" y="880988"/>
                  <a:pt x="0" y="567543"/>
                </a:cubicBezTo>
                <a:cubicBezTo>
                  <a:pt x="0" y="254098"/>
                  <a:pt x="254097" y="0"/>
                  <a:pt x="567543" y="0"/>
                </a:cubicBezTo>
                <a:cubicBezTo>
                  <a:pt x="880988" y="0"/>
                  <a:pt x="1135085" y="254098"/>
                  <a:pt x="1135085" y="567543"/>
                </a:cubicBezTo>
                <a:close/>
              </a:path>
            </a:pathLst>
          </a:custGeom>
          <a:solidFill>
            <a:schemeClr val="accent2"/>
          </a:solidFill>
          <a:ln w="25400" cap="flat">
            <a:solidFill>
              <a:srgbClr val="FFFFFF"/>
            </a:solidFill>
            <a:prstDash val="solid"/>
            <a:miter/>
          </a:ln>
        </p:spPr>
        <p:txBody>
          <a:bodyPr rtlCol="0" anchor="ctr"/>
          <a:lstStyle/>
          <a:p>
            <a:endParaRPr lang="zh-CN" altLang="en-US" dirty="0">
              <a:solidFill>
                <a:schemeClr val="tx1"/>
              </a:solidFill>
            </a:endParaRPr>
          </a:p>
        </p:txBody>
      </p:sp>
      <p:pic>
        <p:nvPicPr>
          <p:cNvPr id="21" name="图片 13" descr="343435383036303b343532343135373bcfeec4bfb7d6cef6"/>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455360" y="2806179"/>
            <a:ext cx="360234" cy="360234"/>
          </a:xfrm>
          <a:prstGeom prst="rect">
            <a:avLst/>
          </a:prstGeom>
        </p:spPr>
      </p:pic>
      <p:pic>
        <p:nvPicPr>
          <p:cNvPr id="22" name="图片 3" descr="343439383331313b343532303031393bd2b5bca8b9dcc0ed"/>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11323753" y="2822908"/>
            <a:ext cx="360234" cy="360234"/>
          </a:xfrm>
          <a:prstGeom prst="rect">
            <a:avLst/>
          </a:prstGeom>
        </p:spPr>
      </p:pic>
      <p:sp>
        <p:nvSpPr>
          <p:cNvPr id="23" name="文本框 22"/>
          <p:cNvSpPr txBox="1"/>
          <p:nvPr/>
        </p:nvSpPr>
        <p:spPr>
          <a:xfrm>
            <a:off x="1402715" y="2105025"/>
            <a:ext cx="3679825" cy="914400"/>
          </a:xfrm>
          <a:prstGeom prst="rect">
            <a:avLst/>
          </a:prstGeom>
          <a:noFill/>
        </p:spPr>
        <p:txBody>
          <a:bodyPr wrap="square" rtlCol="0">
            <a:normAutofit/>
          </a:bodyPr>
          <a:p>
            <a:pPr algn="ctr">
              <a:lnSpc>
                <a:spcPct val="140000"/>
              </a:lnSpc>
            </a:pPr>
            <a:r>
              <a:rPr lang="zh-CN" altLang="en-US" sz="2400" b="1" kern="100" dirty="0">
                <a:solidFill>
                  <a:schemeClr val="bg2">
                    <a:lumMod val="50000"/>
                  </a:schemeClr>
                </a:solidFill>
                <a:effectLst/>
                <a:latin typeface="+mn-ea"/>
                <a:cs typeface="江城圆体 400W" panose="020B0500000000000000" pitchFamily="34" charset="-122"/>
              </a:rPr>
              <a:t>标志</a:t>
            </a:r>
            <a:endParaRPr lang="zh-CN" altLang="en-US" sz="2400" b="1" kern="100" dirty="0">
              <a:solidFill>
                <a:schemeClr val="bg2">
                  <a:lumMod val="50000"/>
                </a:schemeClr>
              </a:solidFill>
              <a:effectLst/>
              <a:latin typeface="+mn-ea"/>
              <a:cs typeface="江城圆体 400W" panose="020B0500000000000000" pitchFamily="34" charset="-122"/>
            </a:endParaRPr>
          </a:p>
        </p:txBody>
      </p:sp>
      <p:sp>
        <p:nvSpPr>
          <p:cNvPr id="24" name="文本框 23"/>
          <p:cNvSpPr txBox="1"/>
          <p:nvPr/>
        </p:nvSpPr>
        <p:spPr>
          <a:xfrm>
            <a:off x="6696075" y="2105025"/>
            <a:ext cx="4064000" cy="914400"/>
          </a:xfrm>
          <a:prstGeom prst="rect">
            <a:avLst/>
          </a:prstGeom>
          <a:noFill/>
        </p:spPr>
        <p:txBody>
          <a:bodyPr wrap="square" rtlCol="0">
            <a:normAutofit/>
          </a:bodyPr>
          <a:p>
            <a:pPr algn="ctr">
              <a:lnSpc>
                <a:spcPct val="140000"/>
              </a:lnSpc>
            </a:pPr>
            <a:r>
              <a:rPr lang="zh-CN" altLang="en-US" sz="2400" b="1" kern="100" dirty="0">
                <a:solidFill>
                  <a:schemeClr val="bg2">
                    <a:lumMod val="50000"/>
                  </a:schemeClr>
                </a:solidFill>
                <a:effectLst/>
                <a:latin typeface="+mn-ea"/>
                <a:cs typeface="江城圆体 400W" panose="020B0500000000000000" pitchFamily="34" charset="-122"/>
              </a:rPr>
              <a:t>指标</a:t>
            </a:r>
            <a:endParaRPr lang="zh-CN" altLang="en-US" sz="2400" b="1" kern="100" dirty="0">
              <a:solidFill>
                <a:schemeClr val="bg2">
                  <a:lumMod val="50000"/>
                </a:schemeClr>
              </a:solidFill>
              <a:effectLst/>
              <a:latin typeface="+mn-ea"/>
              <a:cs typeface="江城圆体 400W" panose="020B0500000000000000" pitchFamily="34" charset="-122"/>
            </a:endParaRPr>
          </a:p>
        </p:txBody>
      </p:sp>
      <p:sp>
        <p:nvSpPr>
          <p:cNvPr id="25" name="矩形 24"/>
          <p:cNvSpPr/>
          <p:nvPr>
            <p:custDataLst>
              <p:tags r:id="rId17"/>
            </p:custDataLst>
          </p:nvPr>
        </p:nvSpPr>
        <p:spPr>
          <a:xfrm>
            <a:off x="6840220" y="3611880"/>
            <a:ext cx="4311650" cy="1684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indent="-285750" algn="l" fontAlgn="auto">
              <a:lnSpc>
                <a:spcPct val="120000"/>
              </a:lnSpc>
              <a:buFont typeface="Arial" panose="020B0604020202020204" pitchFamily="34" charset="0"/>
              <a:buChar char="•"/>
            </a:pPr>
            <a:r>
              <a:rPr lang="zh-CN" altLang="en-US" kern="0" spc="0" dirty="0">
                <a:ln>
                  <a:noFill/>
                  <a:prstDash val="sysDot"/>
                </a:ln>
                <a:solidFill>
                  <a:srgbClr val="FFFFFF"/>
                </a:solidFill>
                <a:latin typeface="+mn-ea"/>
                <a:sym typeface="+mn-ea"/>
              </a:rPr>
              <a:t>指标就是反映总体数量特征的概念和具体数值。</a:t>
            </a:r>
            <a:endParaRPr lang="zh-CN" altLang="en-US" kern="0" spc="0" dirty="0">
              <a:ln>
                <a:noFill/>
                <a:prstDash val="sysDot"/>
              </a:ln>
              <a:solidFill>
                <a:srgbClr val="FFFFFF"/>
              </a:solidFill>
              <a:latin typeface="+mn-ea"/>
              <a:sym typeface="+mn-ea"/>
            </a:endParaRPr>
          </a:p>
          <a:p>
            <a:pPr marL="285750" indent="-285750" algn="l" fontAlgn="auto">
              <a:lnSpc>
                <a:spcPct val="120000"/>
              </a:lnSpc>
              <a:buFont typeface="Arial" panose="020B0604020202020204" pitchFamily="34" charset="0"/>
              <a:buChar char="•"/>
            </a:pPr>
            <a:r>
              <a:rPr lang="zh-CN" altLang="en-US" kern="0" spc="0" dirty="0">
                <a:ln>
                  <a:noFill/>
                  <a:prstDash val="sysDot"/>
                </a:ln>
                <a:solidFill>
                  <a:srgbClr val="FFFFFF"/>
                </a:solidFill>
                <a:latin typeface="+mn-ea"/>
                <a:sym typeface="+mn-ea"/>
              </a:rPr>
              <a:t>指标按反映的数量特点不同分为数量指标和质量指标。</a:t>
            </a:r>
            <a:endParaRPr lang="zh-CN" altLang="en-US" kern="0" spc="0" dirty="0">
              <a:ln>
                <a:noFill/>
                <a:prstDash val="sysDot"/>
              </a:ln>
              <a:solidFill>
                <a:srgbClr val="FFFFFF"/>
              </a:solidFill>
              <a:latin typeface="+mn-ea"/>
              <a:sym typeface="+mn-ea"/>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strips(downLeft)">
                                      <p:cBhvr>
                                        <p:cTn id="10" dur="500"/>
                                        <p:tgtEl>
                                          <p:spTgt spid="40"/>
                                        </p:tgtEl>
                                      </p:cBhvr>
                                    </p:animEffect>
                                  </p:childTnLst>
                                </p:cTn>
                              </p:par>
                              <p:par>
                                <p:cTn id="11" presetID="18" presetClass="entr" presetSubtype="12"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strips(downLeft)">
                                      <p:cBhvr>
                                        <p:cTn id="13" dur="500"/>
                                        <p:tgtEl>
                                          <p:spTgt spid="21"/>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strips(downLeft)">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strips(downLeft)">
                                      <p:cBhvr>
                                        <p:cTn id="21" dur="500"/>
                                        <p:tgtEl>
                                          <p:spTgt spid="24"/>
                                        </p:tgtEl>
                                      </p:cBhvr>
                                    </p:animEffect>
                                  </p:childTnLst>
                                </p:cTn>
                              </p:par>
                              <p:par>
                                <p:cTn id="22" presetID="18" presetClass="entr" presetSubtype="12"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strips(downLef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40" grpId="0" bldLvl="0" animBg="1"/>
      <p:bldP spid="23" grpId="0"/>
      <p:bldP spid="24" grpId="0"/>
      <p:bldP spid="25"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981835" y="4124960"/>
            <a:ext cx="8228330" cy="2553970"/>
          </a:xfrm>
          <a:prstGeom prst="rect">
            <a:avLst/>
          </a:prstGeom>
        </p:spPr>
      </p:pic>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标志和指标</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 name="圆角矩形 4"/>
          <p:cNvSpPr/>
          <p:nvPr>
            <p:custDataLst>
              <p:tags r:id="rId2"/>
            </p:custDataLst>
          </p:nvPr>
        </p:nvSpPr>
        <p:spPr>
          <a:xfrm>
            <a:off x="5324793" y="1520825"/>
            <a:ext cx="1678940" cy="1678940"/>
          </a:xfrm>
          <a:prstGeom prst="roundRect">
            <a:avLst>
              <a:gd name="adj" fmla="val 26744"/>
            </a:avLst>
          </a:prstGeom>
          <a:gradFill>
            <a:gsLst>
              <a:gs pos="0">
                <a:schemeClr val="accent1">
                  <a:alpha val="17000"/>
                </a:schemeClr>
              </a:gs>
              <a:gs pos="100000">
                <a:schemeClr val="accent1">
                  <a:alpha val="23000"/>
                </a:schemeClr>
              </a:gs>
            </a:gsLst>
            <a:lin ang="162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6" name="圆角矩形 5"/>
          <p:cNvSpPr/>
          <p:nvPr>
            <p:custDataLst>
              <p:tags r:id="rId3"/>
            </p:custDataLst>
          </p:nvPr>
        </p:nvSpPr>
        <p:spPr>
          <a:xfrm rot="2700000">
            <a:off x="5009198" y="1205230"/>
            <a:ext cx="2310130" cy="2310130"/>
          </a:xfrm>
          <a:prstGeom prst="roundRect">
            <a:avLst>
              <a:gd name="adj" fmla="val 26744"/>
            </a:avLst>
          </a:prstGeom>
          <a:noFill/>
          <a:ln w="38100">
            <a:gradFill>
              <a:gsLst>
                <a:gs pos="100000">
                  <a:schemeClr val="accent1">
                    <a:alpha val="25000"/>
                  </a:schemeClr>
                </a:gs>
                <a:gs pos="0">
                  <a:schemeClr val="accent1">
                    <a:alpha val="28000"/>
                  </a:schemeClr>
                </a:gs>
              </a:gsLst>
              <a:lin ang="19560000" scaled="1"/>
            </a:gra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7" name="圆角矩形 6"/>
          <p:cNvSpPr/>
          <p:nvPr>
            <p:custDataLst>
              <p:tags r:id="rId4"/>
            </p:custDataLst>
          </p:nvPr>
        </p:nvSpPr>
        <p:spPr>
          <a:xfrm rot="2700000">
            <a:off x="4894263" y="1090295"/>
            <a:ext cx="2540000" cy="2540000"/>
          </a:xfrm>
          <a:prstGeom prst="roundRect">
            <a:avLst>
              <a:gd name="adj" fmla="val 26744"/>
            </a:avLst>
          </a:prstGeom>
          <a:noFill/>
          <a:ln w="12700">
            <a:gradFill>
              <a:gsLst>
                <a:gs pos="100000">
                  <a:schemeClr val="accent1">
                    <a:alpha val="54000"/>
                  </a:schemeClr>
                </a:gs>
                <a:gs pos="0">
                  <a:schemeClr val="accent1">
                    <a:alpha val="55000"/>
                  </a:schemeClr>
                </a:gs>
              </a:gsLst>
              <a:lin ang="19560000" scaled="1"/>
            </a:gradFill>
            <a:prstDash val="dash"/>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sz="2000">
              <a:solidFill>
                <a:schemeClr val="lt1"/>
              </a:solidFill>
            </a:endParaRPr>
          </a:p>
        </p:txBody>
      </p:sp>
      <p:sp>
        <p:nvSpPr>
          <p:cNvPr id="14" name="任意多边形 13"/>
          <p:cNvSpPr/>
          <p:nvPr>
            <p:custDataLst>
              <p:tags r:id="rId5"/>
            </p:custDataLst>
          </p:nvPr>
        </p:nvSpPr>
        <p:spPr>
          <a:xfrm>
            <a:off x="5162233" y="1358900"/>
            <a:ext cx="2002790" cy="2002790"/>
          </a:xfrm>
          <a:custGeom>
            <a:avLst/>
            <a:gdLst/>
            <a:ahLst/>
            <a:cxnLst>
              <a:cxn ang="3">
                <a:pos x="hc" y="t"/>
              </a:cxn>
              <a:cxn ang="cd2">
                <a:pos x="l" y="vc"/>
              </a:cxn>
              <a:cxn ang="cd4">
                <a:pos x="hc" y="b"/>
              </a:cxn>
              <a:cxn ang="0">
                <a:pos x="r" y="vc"/>
              </a:cxn>
            </a:cxnLst>
            <a:rect l="l" t="t" r="r" b="b"/>
            <a:pathLst>
              <a:path w="4096" h="4096">
                <a:moveTo>
                  <a:pt x="2048" y="0"/>
                </a:moveTo>
                <a:cubicBezTo>
                  <a:pt x="2283" y="0"/>
                  <a:pt x="2518" y="90"/>
                  <a:pt x="2697" y="269"/>
                </a:cubicBezTo>
                <a:lnTo>
                  <a:pt x="3827" y="1398"/>
                </a:lnTo>
                <a:cubicBezTo>
                  <a:pt x="4185" y="1757"/>
                  <a:pt x="4185" y="2339"/>
                  <a:pt x="3827" y="2697"/>
                </a:cubicBezTo>
                <a:lnTo>
                  <a:pt x="2697" y="3827"/>
                </a:lnTo>
                <a:cubicBezTo>
                  <a:pt x="2339" y="4185"/>
                  <a:pt x="1757" y="4185"/>
                  <a:pt x="1398" y="3827"/>
                </a:cubicBezTo>
                <a:lnTo>
                  <a:pt x="269" y="2697"/>
                </a:lnTo>
                <a:cubicBezTo>
                  <a:pt x="-90" y="2339"/>
                  <a:pt x="-90" y="1757"/>
                  <a:pt x="269" y="1398"/>
                </a:cubicBezTo>
                <a:lnTo>
                  <a:pt x="1398" y="269"/>
                </a:lnTo>
                <a:cubicBezTo>
                  <a:pt x="1578" y="90"/>
                  <a:pt x="1813" y="0"/>
                  <a:pt x="2048" y="0"/>
                </a:cubicBezTo>
                <a:close/>
              </a:path>
            </a:pathLst>
          </a:custGeom>
          <a:gradFill>
            <a:gsLst>
              <a:gs pos="0">
                <a:schemeClr val="accent1">
                  <a:alpha val="100000"/>
                </a:schemeClr>
              </a:gs>
              <a:gs pos="100000">
                <a:schemeClr val="accent1">
                  <a:lumMod val="80000"/>
                  <a:lumOff val="20000"/>
                  <a:alpha val="100000"/>
                </a:schemeClr>
              </a:gs>
            </a:gsLst>
            <a:lin ang="13500000"/>
          </a:gradFill>
          <a:ln>
            <a:noFill/>
          </a:ln>
          <a:effectLst>
            <a:outerShdw blurRad="215900" dist="1143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360045" tIns="323850" rIns="360045" bIns="288290" numCol="1" spcCol="0" rtlCol="0" fromWordArt="0" anchor="ctr" anchorCtr="0" forceAA="0" compatLnSpc="1">
            <a:noAutofit/>
          </a:bodyPr>
          <a:lstStyle/>
          <a:p>
            <a:pPr lvl="0" algn="ctr">
              <a:spcBef>
                <a:spcPct val="0"/>
              </a:spcBef>
              <a:spcAft>
                <a:spcPct val="0"/>
              </a:spcAft>
              <a:buClrTx/>
              <a:buSzTx/>
              <a:buFontTx/>
            </a:pPr>
            <a:r>
              <a:rPr lang="zh-CN" altLang="en-US" sz="2800" b="1" dirty="0">
                <a:solidFill>
                  <a:schemeClr val="lt1">
                    <a:lumMod val="100000"/>
                  </a:schemeClr>
                </a:solidFill>
                <a:uFillTx/>
                <a:latin typeface="+mn-ea"/>
                <a:cs typeface="+mn-ea"/>
                <a:sym typeface="+mn-ea"/>
              </a:rPr>
              <a:t>指标与标志的关系</a:t>
            </a:r>
            <a:endParaRPr lang="zh-CN" altLang="en-US" sz="2800" b="1" dirty="0">
              <a:solidFill>
                <a:schemeClr val="lt1">
                  <a:lumMod val="100000"/>
                </a:schemeClr>
              </a:solidFill>
              <a:uFillTx/>
              <a:latin typeface="+mn-ea"/>
              <a:cs typeface="+mn-ea"/>
              <a:sym typeface="+mn-ea"/>
            </a:endParaRPr>
          </a:p>
        </p:txBody>
      </p:sp>
      <p:sp>
        <p:nvSpPr>
          <p:cNvPr id="8" name="任意多边形: 形状 14296"/>
          <p:cNvSpPr/>
          <p:nvPr>
            <p:custDataLst>
              <p:tags r:id="rId6"/>
            </p:custDataLst>
          </p:nvPr>
        </p:nvSpPr>
        <p:spPr>
          <a:xfrm rot="1800000">
            <a:off x="8052118" y="2149475"/>
            <a:ext cx="480060" cy="42227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chemeClr val="lt1"/>
              </a:solidFill>
            </a:endParaRPr>
          </a:p>
        </p:txBody>
      </p:sp>
      <p:sp>
        <p:nvSpPr>
          <p:cNvPr id="11" name="任意多边形: 形状 14296"/>
          <p:cNvSpPr/>
          <p:nvPr>
            <p:custDataLst>
              <p:tags r:id="rId7"/>
            </p:custDataLst>
          </p:nvPr>
        </p:nvSpPr>
        <p:spPr>
          <a:xfrm rot="1800000">
            <a:off x="8092123" y="2192020"/>
            <a:ext cx="400050" cy="33718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gradFill>
            <a:gsLst>
              <a:gs pos="100000">
                <a:schemeClr val="accent2">
                  <a:alpha val="100000"/>
                </a:schemeClr>
              </a:gs>
              <a:gs pos="0">
                <a:schemeClr val="accent2">
                  <a:lumMod val="60000"/>
                  <a:lumOff val="40000"/>
                  <a:alpha val="100000"/>
                </a:schemeClr>
              </a:gs>
            </a:gsLst>
            <a:lin ang="54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9017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solidFill>
                <a:schemeClr val="lt1"/>
              </a:solidFill>
              <a:sym typeface="+mn-ea"/>
            </a:endParaRPr>
          </a:p>
        </p:txBody>
      </p:sp>
      <p:sp>
        <p:nvSpPr>
          <p:cNvPr id="4" name="矩形 3"/>
          <p:cNvSpPr/>
          <p:nvPr>
            <p:custDataLst>
              <p:tags r:id="rId8"/>
            </p:custDataLst>
          </p:nvPr>
        </p:nvSpPr>
        <p:spPr>
          <a:xfrm>
            <a:off x="8754110" y="1693545"/>
            <a:ext cx="2644140" cy="699135"/>
          </a:xfrm>
          <a:prstGeom prst="rect">
            <a:avLst/>
          </a:prstGeom>
          <a:noFill/>
        </p:spPr>
        <p:txBody>
          <a:bodyPr wrap="square" lIns="0" tIns="0" rIns="0" bIns="0" rtlCol="0" anchor="b">
            <a:noAutofit/>
          </a:bodyPr>
          <a:lstStyle/>
          <a:p>
            <a:pPr algn="just">
              <a:spcBef>
                <a:spcPct val="0"/>
              </a:spcBef>
              <a:spcAft>
                <a:spcPct val="0"/>
              </a:spcAft>
            </a:pPr>
            <a:r>
              <a:rPr lang="zh-CN" altLang="en-US" sz="2400" b="1" dirty="0">
                <a:solidFill>
                  <a:schemeClr val="accent2"/>
                </a:solidFill>
                <a:latin typeface="+mn-ea"/>
                <a:cs typeface="+mn-ea"/>
                <a:sym typeface="+mn-ea"/>
              </a:rPr>
              <a:t>标志与指标的联系</a:t>
            </a:r>
            <a:endParaRPr lang="zh-CN" altLang="en-US" sz="2400" b="1" dirty="0">
              <a:solidFill>
                <a:schemeClr val="accent2"/>
              </a:solidFill>
              <a:latin typeface="+mn-ea"/>
              <a:cs typeface="+mn-ea"/>
              <a:sym typeface="+mn-ea"/>
            </a:endParaRPr>
          </a:p>
        </p:txBody>
      </p:sp>
      <p:sp>
        <p:nvSpPr>
          <p:cNvPr id="9" name="矩形 8"/>
          <p:cNvSpPr/>
          <p:nvPr>
            <p:custDataLst>
              <p:tags r:id="rId9"/>
            </p:custDataLst>
          </p:nvPr>
        </p:nvSpPr>
        <p:spPr>
          <a:xfrm>
            <a:off x="8758555" y="2606675"/>
            <a:ext cx="2538730" cy="113601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2000">
                <a:solidFill>
                  <a:schemeClr val="tx1">
                    <a:lumMod val="85000"/>
                    <a:lumOff val="15000"/>
                  </a:schemeClr>
                </a:solidFill>
                <a:latin typeface="+mn-ea"/>
                <a:cs typeface="+mn-ea"/>
                <a:sym typeface="+mn-ea"/>
              </a:rPr>
              <a:t>数量指标的数值是根据数量标志的标志值汇总而来的。</a:t>
            </a:r>
            <a:endParaRPr lang="zh-CN" altLang="en-US" sz="2000">
              <a:solidFill>
                <a:schemeClr val="tx1">
                  <a:lumMod val="85000"/>
                  <a:lumOff val="15000"/>
                </a:schemeClr>
              </a:solidFill>
              <a:latin typeface="+mn-ea"/>
              <a:cs typeface="+mn-ea"/>
              <a:sym typeface="+mn-ea"/>
            </a:endParaRPr>
          </a:p>
        </p:txBody>
      </p:sp>
      <p:sp>
        <p:nvSpPr>
          <p:cNvPr id="20" name="任意多边形: 形状 14296"/>
          <p:cNvSpPr/>
          <p:nvPr>
            <p:custDataLst>
              <p:tags r:id="rId10"/>
            </p:custDataLst>
          </p:nvPr>
        </p:nvSpPr>
        <p:spPr>
          <a:xfrm rot="1800000">
            <a:off x="3810318" y="2149475"/>
            <a:ext cx="480060" cy="42227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noFill/>
          <a:ln>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a:solidFill>
                <a:schemeClr val="lt1"/>
              </a:solidFill>
            </a:endParaRPr>
          </a:p>
        </p:txBody>
      </p:sp>
      <p:sp>
        <p:nvSpPr>
          <p:cNvPr id="23" name="任意多边形: 形状 14296"/>
          <p:cNvSpPr/>
          <p:nvPr>
            <p:custDataLst>
              <p:tags r:id="rId11"/>
            </p:custDataLst>
          </p:nvPr>
        </p:nvSpPr>
        <p:spPr>
          <a:xfrm rot="1800000">
            <a:off x="3850323" y="2192020"/>
            <a:ext cx="400050" cy="337185"/>
          </a:xfrm>
          <a:custGeom>
            <a:avLst/>
            <a:gdLst>
              <a:gd name="connsiteX0" fmla="*/ 950601 w 3475650"/>
              <a:gd name="connsiteY0" fmla="*/ 3082645 h 3082645"/>
              <a:gd name="connsiteX1" fmla="*/ 2525075 w 3475650"/>
              <a:gd name="connsiteY1" fmla="*/ 3082645 h 3082645"/>
              <a:gd name="connsiteX2" fmla="*/ 2679028 w 3475650"/>
              <a:gd name="connsiteY2" fmla="*/ 2993745 h 3082645"/>
              <a:gd name="connsiteX3" fmla="*/ 3466261 w 3475650"/>
              <a:gd name="connsiteY3" fmla="*/ 1630209 h 3082645"/>
              <a:gd name="connsiteX4" fmla="*/ 3466254 w 3475650"/>
              <a:gd name="connsiteY4" fmla="*/ 1452423 h 3082645"/>
              <a:gd name="connsiteX5" fmla="*/ 2679021 w 3475650"/>
              <a:gd name="connsiteY5" fmla="*/ 88887 h 3082645"/>
              <a:gd name="connsiteX6" fmla="*/ 2525051 w 3475650"/>
              <a:gd name="connsiteY6" fmla="*/ 0 h 3082645"/>
              <a:gd name="connsiteX7" fmla="*/ 950576 w 3475650"/>
              <a:gd name="connsiteY7" fmla="*/ 0 h 3082645"/>
              <a:gd name="connsiteX8" fmla="*/ 796623 w 3475650"/>
              <a:gd name="connsiteY8" fmla="*/ 88900 h 3082645"/>
              <a:gd name="connsiteX9" fmla="*/ 9390 w 3475650"/>
              <a:gd name="connsiteY9" fmla="*/ 1452436 h 3082645"/>
              <a:gd name="connsiteX10" fmla="*/ 9398 w 3475650"/>
              <a:gd name="connsiteY10" fmla="*/ 1630223 h 3082645"/>
              <a:gd name="connsiteX11" fmla="*/ 796631 w 3475650"/>
              <a:gd name="connsiteY11" fmla="*/ 2993759 h 3082645"/>
              <a:gd name="connsiteX12" fmla="*/ 950601 w 3475650"/>
              <a:gd name="connsiteY12" fmla="*/ 3082645 h 3082645"/>
              <a:gd name="connsiteX0-1" fmla="*/ 950601 w 3475650"/>
              <a:gd name="connsiteY0-2" fmla="*/ 3082645 h 3082645"/>
              <a:gd name="connsiteX1-3" fmla="*/ 2525075 w 3475650"/>
              <a:gd name="connsiteY1-4" fmla="*/ 3082645 h 3082645"/>
              <a:gd name="connsiteX2-5" fmla="*/ 2679028 w 3475650"/>
              <a:gd name="connsiteY2-6" fmla="*/ 2993745 h 3082645"/>
              <a:gd name="connsiteX3-7" fmla="*/ 3466261 w 3475650"/>
              <a:gd name="connsiteY3-8" fmla="*/ 1630209 h 3082645"/>
              <a:gd name="connsiteX4-9" fmla="*/ 3466254 w 3475650"/>
              <a:gd name="connsiteY4-10" fmla="*/ 1452423 h 3082645"/>
              <a:gd name="connsiteX5-11" fmla="*/ 2679021 w 3475650"/>
              <a:gd name="connsiteY5-12" fmla="*/ 88887 h 3082645"/>
              <a:gd name="connsiteX6-13" fmla="*/ 2525051 w 3475650"/>
              <a:gd name="connsiteY6-14" fmla="*/ 0 h 3082645"/>
              <a:gd name="connsiteX7-15" fmla="*/ 950576 w 3475650"/>
              <a:gd name="connsiteY7-16" fmla="*/ 0 h 3082645"/>
              <a:gd name="connsiteX8-17" fmla="*/ 796623 w 3475650"/>
              <a:gd name="connsiteY8-18" fmla="*/ 88900 h 3082645"/>
              <a:gd name="connsiteX9-19" fmla="*/ 9390 w 3475650"/>
              <a:gd name="connsiteY9-20" fmla="*/ 1452436 h 3082645"/>
              <a:gd name="connsiteX10-21" fmla="*/ 9398 w 3475650"/>
              <a:gd name="connsiteY10-22" fmla="*/ 1630223 h 3082645"/>
              <a:gd name="connsiteX11-23" fmla="*/ 796631 w 3475650"/>
              <a:gd name="connsiteY11-24" fmla="*/ 2993759 h 3082645"/>
              <a:gd name="connsiteX12-25" fmla="*/ 950601 w 3475650"/>
              <a:gd name="connsiteY12-26" fmla="*/ 3082645 h 3082645"/>
              <a:gd name="connsiteX0-27" fmla="*/ 950601 w 3475650"/>
              <a:gd name="connsiteY0-28" fmla="*/ 3082645 h 3082645"/>
              <a:gd name="connsiteX1-29" fmla="*/ 2525075 w 3475650"/>
              <a:gd name="connsiteY1-30" fmla="*/ 3082645 h 3082645"/>
              <a:gd name="connsiteX2-31" fmla="*/ 2679028 w 3475650"/>
              <a:gd name="connsiteY2-32" fmla="*/ 2993745 h 3082645"/>
              <a:gd name="connsiteX3-33" fmla="*/ 3466261 w 3475650"/>
              <a:gd name="connsiteY3-34" fmla="*/ 1630209 h 3082645"/>
              <a:gd name="connsiteX4-35" fmla="*/ 3466254 w 3475650"/>
              <a:gd name="connsiteY4-36" fmla="*/ 1452423 h 3082645"/>
              <a:gd name="connsiteX5-37" fmla="*/ 2679021 w 3475650"/>
              <a:gd name="connsiteY5-38" fmla="*/ 88887 h 3082645"/>
              <a:gd name="connsiteX6-39" fmla="*/ 2525051 w 3475650"/>
              <a:gd name="connsiteY6-40" fmla="*/ 0 h 3082645"/>
              <a:gd name="connsiteX7-41" fmla="*/ 950576 w 3475650"/>
              <a:gd name="connsiteY7-42" fmla="*/ 0 h 3082645"/>
              <a:gd name="connsiteX8-43" fmla="*/ 796623 w 3475650"/>
              <a:gd name="connsiteY8-44" fmla="*/ 88900 h 3082645"/>
              <a:gd name="connsiteX9-45" fmla="*/ 9390 w 3475650"/>
              <a:gd name="connsiteY9-46" fmla="*/ 1452436 h 3082645"/>
              <a:gd name="connsiteX10-47" fmla="*/ 9398 w 3475650"/>
              <a:gd name="connsiteY10-48" fmla="*/ 1630223 h 3082645"/>
              <a:gd name="connsiteX11-49" fmla="*/ 796631 w 3475650"/>
              <a:gd name="connsiteY11-50" fmla="*/ 2993759 h 3082645"/>
              <a:gd name="connsiteX12-51" fmla="*/ 950601 w 3475650"/>
              <a:gd name="connsiteY12-52" fmla="*/ 3082645 h 3082645"/>
              <a:gd name="connsiteX0-53" fmla="*/ 950601 w 3475650"/>
              <a:gd name="connsiteY0-54" fmla="*/ 3082645 h 3082645"/>
              <a:gd name="connsiteX1-55" fmla="*/ 2525075 w 3475650"/>
              <a:gd name="connsiteY1-56" fmla="*/ 3082645 h 3082645"/>
              <a:gd name="connsiteX2-57" fmla="*/ 2679028 w 3475650"/>
              <a:gd name="connsiteY2-58" fmla="*/ 2993745 h 3082645"/>
              <a:gd name="connsiteX3-59" fmla="*/ 3466261 w 3475650"/>
              <a:gd name="connsiteY3-60" fmla="*/ 1630209 h 3082645"/>
              <a:gd name="connsiteX4-61" fmla="*/ 3466254 w 3475650"/>
              <a:gd name="connsiteY4-62" fmla="*/ 1452423 h 3082645"/>
              <a:gd name="connsiteX5-63" fmla="*/ 2679021 w 3475650"/>
              <a:gd name="connsiteY5-64" fmla="*/ 88887 h 3082645"/>
              <a:gd name="connsiteX6-65" fmla="*/ 2525051 w 3475650"/>
              <a:gd name="connsiteY6-66" fmla="*/ 0 h 3082645"/>
              <a:gd name="connsiteX7-67" fmla="*/ 950576 w 3475650"/>
              <a:gd name="connsiteY7-68" fmla="*/ 0 h 3082645"/>
              <a:gd name="connsiteX8-69" fmla="*/ 796623 w 3475650"/>
              <a:gd name="connsiteY8-70" fmla="*/ 88900 h 3082645"/>
              <a:gd name="connsiteX9-71" fmla="*/ 9390 w 3475650"/>
              <a:gd name="connsiteY9-72" fmla="*/ 1452436 h 3082645"/>
              <a:gd name="connsiteX10-73" fmla="*/ 9398 w 3475650"/>
              <a:gd name="connsiteY10-74" fmla="*/ 1630223 h 3082645"/>
              <a:gd name="connsiteX11-75" fmla="*/ 796631 w 3475650"/>
              <a:gd name="connsiteY11-76" fmla="*/ 2993759 h 3082645"/>
              <a:gd name="connsiteX12-77" fmla="*/ 950601 w 3475650"/>
              <a:gd name="connsiteY12-78" fmla="*/ 3082645 h 3082645"/>
              <a:gd name="connsiteX0-79" fmla="*/ 950601 w 3475650"/>
              <a:gd name="connsiteY0-80" fmla="*/ 3082645 h 3082645"/>
              <a:gd name="connsiteX1-81" fmla="*/ 2525075 w 3475650"/>
              <a:gd name="connsiteY1-82" fmla="*/ 3082645 h 3082645"/>
              <a:gd name="connsiteX2-83" fmla="*/ 2679028 w 3475650"/>
              <a:gd name="connsiteY2-84" fmla="*/ 2993745 h 3082645"/>
              <a:gd name="connsiteX3-85" fmla="*/ 3466261 w 3475650"/>
              <a:gd name="connsiteY3-86" fmla="*/ 1630209 h 3082645"/>
              <a:gd name="connsiteX4-87" fmla="*/ 3466254 w 3475650"/>
              <a:gd name="connsiteY4-88" fmla="*/ 1452423 h 3082645"/>
              <a:gd name="connsiteX5-89" fmla="*/ 2679021 w 3475650"/>
              <a:gd name="connsiteY5-90" fmla="*/ 88887 h 3082645"/>
              <a:gd name="connsiteX6-91" fmla="*/ 2525051 w 3475650"/>
              <a:gd name="connsiteY6-92" fmla="*/ 0 h 3082645"/>
              <a:gd name="connsiteX7-93" fmla="*/ 950576 w 3475650"/>
              <a:gd name="connsiteY7-94" fmla="*/ 0 h 3082645"/>
              <a:gd name="connsiteX8-95" fmla="*/ 796623 w 3475650"/>
              <a:gd name="connsiteY8-96" fmla="*/ 88900 h 3082645"/>
              <a:gd name="connsiteX9-97" fmla="*/ 9390 w 3475650"/>
              <a:gd name="connsiteY9-98" fmla="*/ 1452436 h 3082645"/>
              <a:gd name="connsiteX10-99" fmla="*/ 9398 w 3475650"/>
              <a:gd name="connsiteY10-100" fmla="*/ 1630223 h 3082645"/>
              <a:gd name="connsiteX11-101" fmla="*/ 796631 w 3475650"/>
              <a:gd name="connsiteY11-102" fmla="*/ 2993759 h 3082645"/>
              <a:gd name="connsiteX12-103" fmla="*/ 950601 w 3475650"/>
              <a:gd name="connsiteY12-104" fmla="*/ 3082645 h 3082645"/>
              <a:gd name="connsiteX0-105" fmla="*/ 950601 w 3475650"/>
              <a:gd name="connsiteY0-106" fmla="*/ 3082645 h 3082645"/>
              <a:gd name="connsiteX1-107" fmla="*/ 2525075 w 3475650"/>
              <a:gd name="connsiteY1-108" fmla="*/ 3082645 h 3082645"/>
              <a:gd name="connsiteX2-109" fmla="*/ 2679028 w 3475650"/>
              <a:gd name="connsiteY2-110" fmla="*/ 2993745 h 3082645"/>
              <a:gd name="connsiteX3-111" fmla="*/ 3466261 w 3475650"/>
              <a:gd name="connsiteY3-112" fmla="*/ 1630209 h 3082645"/>
              <a:gd name="connsiteX4-113" fmla="*/ 3466254 w 3475650"/>
              <a:gd name="connsiteY4-114" fmla="*/ 1452423 h 3082645"/>
              <a:gd name="connsiteX5-115" fmla="*/ 2679021 w 3475650"/>
              <a:gd name="connsiteY5-116" fmla="*/ 88887 h 3082645"/>
              <a:gd name="connsiteX6-117" fmla="*/ 2525051 w 3475650"/>
              <a:gd name="connsiteY6-118" fmla="*/ 0 h 3082645"/>
              <a:gd name="connsiteX7-119" fmla="*/ 950576 w 3475650"/>
              <a:gd name="connsiteY7-120" fmla="*/ 0 h 3082645"/>
              <a:gd name="connsiteX8-121" fmla="*/ 796623 w 3475650"/>
              <a:gd name="connsiteY8-122" fmla="*/ 88900 h 3082645"/>
              <a:gd name="connsiteX9-123" fmla="*/ 9390 w 3475650"/>
              <a:gd name="connsiteY9-124" fmla="*/ 1452436 h 3082645"/>
              <a:gd name="connsiteX10-125" fmla="*/ 9398 w 3475650"/>
              <a:gd name="connsiteY10-126" fmla="*/ 1630223 h 3082645"/>
              <a:gd name="connsiteX11-127" fmla="*/ 796631 w 3475650"/>
              <a:gd name="connsiteY11-128" fmla="*/ 2993759 h 3082645"/>
              <a:gd name="connsiteX12-129" fmla="*/ 950601 w 3475650"/>
              <a:gd name="connsiteY12-130" fmla="*/ 3082645 h 3082645"/>
              <a:gd name="connsiteX0-131" fmla="*/ 950601 w 3475653"/>
              <a:gd name="connsiteY0-132" fmla="*/ 3082645 h 3082645"/>
              <a:gd name="connsiteX1-133" fmla="*/ 2525075 w 3475653"/>
              <a:gd name="connsiteY1-134" fmla="*/ 3082645 h 3082645"/>
              <a:gd name="connsiteX2-135" fmla="*/ 2679028 w 3475653"/>
              <a:gd name="connsiteY2-136" fmla="*/ 2993745 h 3082645"/>
              <a:gd name="connsiteX3-137" fmla="*/ 3466261 w 3475653"/>
              <a:gd name="connsiteY3-138" fmla="*/ 1630209 h 3082645"/>
              <a:gd name="connsiteX4-139" fmla="*/ 3466254 w 3475653"/>
              <a:gd name="connsiteY4-140" fmla="*/ 1452423 h 3082645"/>
              <a:gd name="connsiteX5-141" fmla="*/ 2679021 w 3475653"/>
              <a:gd name="connsiteY5-142" fmla="*/ 88887 h 3082645"/>
              <a:gd name="connsiteX6-143" fmla="*/ 2525051 w 3475653"/>
              <a:gd name="connsiteY6-144" fmla="*/ 0 h 3082645"/>
              <a:gd name="connsiteX7-145" fmla="*/ 950576 w 3475653"/>
              <a:gd name="connsiteY7-146" fmla="*/ 0 h 3082645"/>
              <a:gd name="connsiteX8-147" fmla="*/ 796623 w 3475653"/>
              <a:gd name="connsiteY8-148" fmla="*/ 88900 h 3082645"/>
              <a:gd name="connsiteX9-149" fmla="*/ 9390 w 3475653"/>
              <a:gd name="connsiteY9-150" fmla="*/ 1452436 h 3082645"/>
              <a:gd name="connsiteX10-151" fmla="*/ 9398 w 3475653"/>
              <a:gd name="connsiteY10-152" fmla="*/ 1630223 h 3082645"/>
              <a:gd name="connsiteX11-153" fmla="*/ 796631 w 3475653"/>
              <a:gd name="connsiteY11-154" fmla="*/ 2993759 h 3082645"/>
              <a:gd name="connsiteX12-155" fmla="*/ 950601 w 3475653"/>
              <a:gd name="connsiteY12-156" fmla="*/ 3082645 h 3082645"/>
              <a:gd name="connsiteX0-157" fmla="*/ 950601 w 3490661"/>
              <a:gd name="connsiteY0-158" fmla="*/ 3082645 h 3082645"/>
              <a:gd name="connsiteX1-159" fmla="*/ 2525075 w 3490661"/>
              <a:gd name="connsiteY1-160" fmla="*/ 3082645 h 3082645"/>
              <a:gd name="connsiteX2-161" fmla="*/ 2679028 w 3490661"/>
              <a:gd name="connsiteY2-162" fmla="*/ 2993745 h 3082645"/>
              <a:gd name="connsiteX3-163" fmla="*/ 3466261 w 3490661"/>
              <a:gd name="connsiteY3-164" fmla="*/ 1630209 h 3082645"/>
              <a:gd name="connsiteX4-165" fmla="*/ 3466254 w 3490661"/>
              <a:gd name="connsiteY4-166" fmla="*/ 1452423 h 3082645"/>
              <a:gd name="connsiteX5-167" fmla="*/ 2679021 w 3490661"/>
              <a:gd name="connsiteY5-168" fmla="*/ 88887 h 3082645"/>
              <a:gd name="connsiteX6-169" fmla="*/ 2525051 w 3490661"/>
              <a:gd name="connsiteY6-170" fmla="*/ 0 h 3082645"/>
              <a:gd name="connsiteX7-171" fmla="*/ 950576 w 3490661"/>
              <a:gd name="connsiteY7-172" fmla="*/ 0 h 3082645"/>
              <a:gd name="connsiteX8-173" fmla="*/ 796623 w 3490661"/>
              <a:gd name="connsiteY8-174" fmla="*/ 88900 h 3082645"/>
              <a:gd name="connsiteX9-175" fmla="*/ 9390 w 3490661"/>
              <a:gd name="connsiteY9-176" fmla="*/ 1452436 h 3082645"/>
              <a:gd name="connsiteX10-177" fmla="*/ 9398 w 3490661"/>
              <a:gd name="connsiteY10-178" fmla="*/ 1630223 h 3082645"/>
              <a:gd name="connsiteX11-179" fmla="*/ 796631 w 3490661"/>
              <a:gd name="connsiteY11-180" fmla="*/ 2993759 h 3082645"/>
              <a:gd name="connsiteX12-181" fmla="*/ 950601 w 3490661"/>
              <a:gd name="connsiteY12-182" fmla="*/ 3082645 h 3082645"/>
              <a:gd name="connsiteX0-183" fmla="*/ 950601 w 3490661"/>
              <a:gd name="connsiteY0-184" fmla="*/ 3082645 h 3082645"/>
              <a:gd name="connsiteX1-185" fmla="*/ 2525075 w 3490661"/>
              <a:gd name="connsiteY1-186" fmla="*/ 3082645 h 3082645"/>
              <a:gd name="connsiteX2-187" fmla="*/ 2679028 w 3490661"/>
              <a:gd name="connsiteY2-188" fmla="*/ 2993745 h 3082645"/>
              <a:gd name="connsiteX3-189" fmla="*/ 3466261 w 3490661"/>
              <a:gd name="connsiteY3-190" fmla="*/ 1630209 h 3082645"/>
              <a:gd name="connsiteX4-191" fmla="*/ 3466254 w 3490661"/>
              <a:gd name="connsiteY4-192" fmla="*/ 1452423 h 3082645"/>
              <a:gd name="connsiteX5-193" fmla="*/ 2679021 w 3490661"/>
              <a:gd name="connsiteY5-194" fmla="*/ 88887 h 3082645"/>
              <a:gd name="connsiteX6-195" fmla="*/ 2525051 w 3490661"/>
              <a:gd name="connsiteY6-196" fmla="*/ 0 h 3082645"/>
              <a:gd name="connsiteX7-197" fmla="*/ 950576 w 3490661"/>
              <a:gd name="connsiteY7-198" fmla="*/ 0 h 3082645"/>
              <a:gd name="connsiteX8-199" fmla="*/ 796623 w 3490661"/>
              <a:gd name="connsiteY8-200" fmla="*/ 88900 h 3082645"/>
              <a:gd name="connsiteX9-201" fmla="*/ 9390 w 3490661"/>
              <a:gd name="connsiteY9-202" fmla="*/ 1452436 h 3082645"/>
              <a:gd name="connsiteX10-203" fmla="*/ 9398 w 3490661"/>
              <a:gd name="connsiteY10-204" fmla="*/ 1630223 h 3082645"/>
              <a:gd name="connsiteX11-205" fmla="*/ 796631 w 3490661"/>
              <a:gd name="connsiteY11-206" fmla="*/ 2993759 h 3082645"/>
              <a:gd name="connsiteX12-207" fmla="*/ 950601 w 3490661"/>
              <a:gd name="connsiteY12-208" fmla="*/ 3082645 h 3082645"/>
              <a:gd name="connsiteX0-209" fmla="*/ 950601 w 3490661"/>
              <a:gd name="connsiteY0-210" fmla="*/ 3082645 h 3082645"/>
              <a:gd name="connsiteX1-211" fmla="*/ 2525075 w 3490661"/>
              <a:gd name="connsiteY1-212" fmla="*/ 3082645 h 3082645"/>
              <a:gd name="connsiteX2-213" fmla="*/ 2679028 w 3490661"/>
              <a:gd name="connsiteY2-214" fmla="*/ 2993745 h 3082645"/>
              <a:gd name="connsiteX3-215" fmla="*/ 3466261 w 3490661"/>
              <a:gd name="connsiteY3-216" fmla="*/ 1630209 h 3082645"/>
              <a:gd name="connsiteX4-217" fmla="*/ 3466254 w 3490661"/>
              <a:gd name="connsiteY4-218" fmla="*/ 1452423 h 3082645"/>
              <a:gd name="connsiteX5-219" fmla="*/ 2679021 w 3490661"/>
              <a:gd name="connsiteY5-220" fmla="*/ 88887 h 3082645"/>
              <a:gd name="connsiteX6-221" fmla="*/ 2525051 w 3490661"/>
              <a:gd name="connsiteY6-222" fmla="*/ 0 h 3082645"/>
              <a:gd name="connsiteX7-223" fmla="*/ 950576 w 3490661"/>
              <a:gd name="connsiteY7-224" fmla="*/ 0 h 3082645"/>
              <a:gd name="connsiteX8-225" fmla="*/ 796623 w 3490661"/>
              <a:gd name="connsiteY8-226" fmla="*/ 88900 h 3082645"/>
              <a:gd name="connsiteX9-227" fmla="*/ 9390 w 3490661"/>
              <a:gd name="connsiteY9-228" fmla="*/ 1452436 h 3082645"/>
              <a:gd name="connsiteX10-229" fmla="*/ 9398 w 3490661"/>
              <a:gd name="connsiteY10-230" fmla="*/ 1630223 h 3082645"/>
              <a:gd name="connsiteX11-231" fmla="*/ 796631 w 3490661"/>
              <a:gd name="connsiteY11-232" fmla="*/ 2993759 h 3082645"/>
              <a:gd name="connsiteX12-233" fmla="*/ 950601 w 3490661"/>
              <a:gd name="connsiteY12-234" fmla="*/ 3082645 h 3082645"/>
              <a:gd name="connsiteX0-235" fmla="*/ 950601 w 3490661"/>
              <a:gd name="connsiteY0-236" fmla="*/ 3082645 h 3082645"/>
              <a:gd name="connsiteX1-237" fmla="*/ 2525075 w 3490661"/>
              <a:gd name="connsiteY1-238" fmla="*/ 3082645 h 3082645"/>
              <a:gd name="connsiteX2-239" fmla="*/ 2679028 w 3490661"/>
              <a:gd name="connsiteY2-240" fmla="*/ 2993745 h 3082645"/>
              <a:gd name="connsiteX3-241" fmla="*/ 3466261 w 3490661"/>
              <a:gd name="connsiteY3-242" fmla="*/ 1630209 h 3082645"/>
              <a:gd name="connsiteX4-243" fmla="*/ 3466254 w 3490661"/>
              <a:gd name="connsiteY4-244" fmla="*/ 1452423 h 3082645"/>
              <a:gd name="connsiteX5-245" fmla="*/ 2679021 w 3490661"/>
              <a:gd name="connsiteY5-246" fmla="*/ 88887 h 3082645"/>
              <a:gd name="connsiteX6-247" fmla="*/ 2525051 w 3490661"/>
              <a:gd name="connsiteY6-248" fmla="*/ 0 h 3082645"/>
              <a:gd name="connsiteX7-249" fmla="*/ 950576 w 3490661"/>
              <a:gd name="connsiteY7-250" fmla="*/ 0 h 3082645"/>
              <a:gd name="connsiteX8-251" fmla="*/ 796623 w 3490661"/>
              <a:gd name="connsiteY8-252" fmla="*/ 88900 h 3082645"/>
              <a:gd name="connsiteX9-253" fmla="*/ 9390 w 3490661"/>
              <a:gd name="connsiteY9-254" fmla="*/ 1452436 h 3082645"/>
              <a:gd name="connsiteX10-255" fmla="*/ 9398 w 3490661"/>
              <a:gd name="connsiteY10-256" fmla="*/ 1630223 h 3082645"/>
              <a:gd name="connsiteX11-257" fmla="*/ 796631 w 3490661"/>
              <a:gd name="connsiteY11-258" fmla="*/ 2993759 h 3082645"/>
              <a:gd name="connsiteX12-259" fmla="*/ 950601 w 3490661"/>
              <a:gd name="connsiteY12-260" fmla="*/ 3082645 h 3082645"/>
              <a:gd name="connsiteX0-261" fmla="*/ 950601 w 3490661"/>
              <a:gd name="connsiteY0-262" fmla="*/ 3082645 h 3082645"/>
              <a:gd name="connsiteX1-263" fmla="*/ 2525075 w 3490661"/>
              <a:gd name="connsiteY1-264" fmla="*/ 3082645 h 3082645"/>
              <a:gd name="connsiteX2-265" fmla="*/ 2679028 w 3490661"/>
              <a:gd name="connsiteY2-266" fmla="*/ 2993745 h 3082645"/>
              <a:gd name="connsiteX3-267" fmla="*/ 3466261 w 3490661"/>
              <a:gd name="connsiteY3-268" fmla="*/ 1630209 h 3082645"/>
              <a:gd name="connsiteX4-269" fmla="*/ 3466254 w 3490661"/>
              <a:gd name="connsiteY4-270" fmla="*/ 1452423 h 3082645"/>
              <a:gd name="connsiteX5-271" fmla="*/ 2679021 w 3490661"/>
              <a:gd name="connsiteY5-272" fmla="*/ 88887 h 3082645"/>
              <a:gd name="connsiteX6-273" fmla="*/ 2525051 w 3490661"/>
              <a:gd name="connsiteY6-274" fmla="*/ 0 h 3082645"/>
              <a:gd name="connsiteX7-275" fmla="*/ 950576 w 3490661"/>
              <a:gd name="connsiteY7-276" fmla="*/ 0 h 3082645"/>
              <a:gd name="connsiteX8-277" fmla="*/ 796623 w 3490661"/>
              <a:gd name="connsiteY8-278" fmla="*/ 88900 h 3082645"/>
              <a:gd name="connsiteX9-279" fmla="*/ 9390 w 3490661"/>
              <a:gd name="connsiteY9-280" fmla="*/ 1452436 h 3082645"/>
              <a:gd name="connsiteX10-281" fmla="*/ 9398 w 3490661"/>
              <a:gd name="connsiteY10-282" fmla="*/ 1630223 h 3082645"/>
              <a:gd name="connsiteX11-283" fmla="*/ 796631 w 3490661"/>
              <a:gd name="connsiteY11-284" fmla="*/ 2993759 h 3082645"/>
              <a:gd name="connsiteX12-285" fmla="*/ 950601 w 3490661"/>
              <a:gd name="connsiteY12-286" fmla="*/ 3082645 h 3082645"/>
              <a:gd name="connsiteX0-287" fmla="*/ 950601 w 3490661"/>
              <a:gd name="connsiteY0-288" fmla="*/ 3082645 h 3082645"/>
              <a:gd name="connsiteX1-289" fmla="*/ 2525075 w 3490661"/>
              <a:gd name="connsiteY1-290" fmla="*/ 3082645 h 3082645"/>
              <a:gd name="connsiteX2-291" fmla="*/ 2679028 w 3490661"/>
              <a:gd name="connsiteY2-292" fmla="*/ 2993745 h 3082645"/>
              <a:gd name="connsiteX3-293" fmla="*/ 3466261 w 3490661"/>
              <a:gd name="connsiteY3-294" fmla="*/ 1630209 h 3082645"/>
              <a:gd name="connsiteX4-295" fmla="*/ 3466254 w 3490661"/>
              <a:gd name="connsiteY4-296" fmla="*/ 1452423 h 3082645"/>
              <a:gd name="connsiteX5-297" fmla="*/ 2679021 w 3490661"/>
              <a:gd name="connsiteY5-298" fmla="*/ 88887 h 3082645"/>
              <a:gd name="connsiteX6-299" fmla="*/ 2525051 w 3490661"/>
              <a:gd name="connsiteY6-300" fmla="*/ 0 h 3082645"/>
              <a:gd name="connsiteX7-301" fmla="*/ 950576 w 3490661"/>
              <a:gd name="connsiteY7-302" fmla="*/ 0 h 3082645"/>
              <a:gd name="connsiteX8-303" fmla="*/ 796623 w 3490661"/>
              <a:gd name="connsiteY8-304" fmla="*/ 88900 h 3082645"/>
              <a:gd name="connsiteX9-305" fmla="*/ 9390 w 3490661"/>
              <a:gd name="connsiteY9-306" fmla="*/ 1452436 h 3082645"/>
              <a:gd name="connsiteX10-307" fmla="*/ 9398 w 3490661"/>
              <a:gd name="connsiteY10-308" fmla="*/ 1630223 h 3082645"/>
              <a:gd name="connsiteX11-309" fmla="*/ 796631 w 3490661"/>
              <a:gd name="connsiteY11-310" fmla="*/ 2993759 h 3082645"/>
              <a:gd name="connsiteX12-311" fmla="*/ 950601 w 3490661"/>
              <a:gd name="connsiteY12-312" fmla="*/ 3082645 h 3082645"/>
              <a:gd name="connsiteX0-313" fmla="*/ 950601 w 3490661"/>
              <a:gd name="connsiteY0-314" fmla="*/ 3082645 h 3082645"/>
              <a:gd name="connsiteX1-315" fmla="*/ 2525075 w 3490661"/>
              <a:gd name="connsiteY1-316" fmla="*/ 3082645 h 3082645"/>
              <a:gd name="connsiteX2-317" fmla="*/ 2679028 w 3490661"/>
              <a:gd name="connsiteY2-318" fmla="*/ 2993745 h 3082645"/>
              <a:gd name="connsiteX3-319" fmla="*/ 3466261 w 3490661"/>
              <a:gd name="connsiteY3-320" fmla="*/ 1630209 h 3082645"/>
              <a:gd name="connsiteX4-321" fmla="*/ 3466254 w 3490661"/>
              <a:gd name="connsiteY4-322" fmla="*/ 1452423 h 3082645"/>
              <a:gd name="connsiteX5-323" fmla="*/ 2679021 w 3490661"/>
              <a:gd name="connsiteY5-324" fmla="*/ 88887 h 3082645"/>
              <a:gd name="connsiteX6-325" fmla="*/ 2525051 w 3490661"/>
              <a:gd name="connsiteY6-326" fmla="*/ 0 h 3082645"/>
              <a:gd name="connsiteX7-327" fmla="*/ 950576 w 3490661"/>
              <a:gd name="connsiteY7-328" fmla="*/ 0 h 3082645"/>
              <a:gd name="connsiteX8-329" fmla="*/ 796623 w 3490661"/>
              <a:gd name="connsiteY8-330" fmla="*/ 88900 h 3082645"/>
              <a:gd name="connsiteX9-331" fmla="*/ 9390 w 3490661"/>
              <a:gd name="connsiteY9-332" fmla="*/ 1452436 h 3082645"/>
              <a:gd name="connsiteX10-333" fmla="*/ 9398 w 3490661"/>
              <a:gd name="connsiteY10-334" fmla="*/ 1630223 h 3082645"/>
              <a:gd name="connsiteX11-335" fmla="*/ 796631 w 3490661"/>
              <a:gd name="connsiteY11-336" fmla="*/ 2993759 h 3082645"/>
              <a:gd name="connsiteX12-337" fmla="*/ 950601 w 3490661"/>
              <a:gd name="connsiteY12-338" fmla="*/ 3082645 h 3082645"/>
              <a:gd name="connsiteX0-339" fmla="*/ 950601 w 3490661"/>
              <a:gd name="connsiteY0-340" fmla="*/ 3082645 h 3082645"/>
              <a:gd name="connsiteX1-341" fmla="*/ 2525075 w 3490661"/>
              <a:gd name="connsiteY1-342" fmla="*/ 3082645 h 3082645"/>
              <a:gd name="connsiteX2-343" fmla="*/ 2679028 w 3490661"/>
              <a:gd name="connsiteY2-344" fmla="*/ 2993745 h 3082645"/>
              <a:gd name="connsiteX3-345" fmla="*/ 3466261 w 3490661"/>
              <a:gd name="connsiteY3-346" fmla="*/ 1630209 h 3082645"/>
              <a:gd name="connsiteX4-347" fmla="*/ 3466254 w 3490661"/>
              <a:gd name="connsiteY4-348" fmla="*/ 1452423 h 3082645"/>
              <a:gd name="connsiteX5-349" fmla="*/ 2679021 w 3490661"/>
              <a:gd name="connsiteY5-350" fmla="*/ 88887 h 3082645"/>
              <a:gd name="connsiteX6-351" fmla="*/ 2525051 w 3490661"/>
              <a:gd name="connsiteY6-352" fmla="*/ 0 h 3082645"/>
              <a:gd name="connsiteX7-353" fmla="*/ 950576 w 3490661"/>
              <a:gd name="connsiteY7-354" fmla="*/ 0 h 3082645"/>
              <a:gd name="connsiteX8-355" fmla="*/ 796623 w 3490661"/>
              <a:gd name="connsiteY8-356" fmla="*/ 88900 h 3082645"/>
              <a:gd name="connsiteX9-357" fmla="*/ 9390 w 3490661"/>
              <a:gd name="connsiteY9-358" fmla="*/ 1452436 h 3082645"/>
              <a:gd name="connsiteX10-359" fmla="*/ 9398 w 3490661"/>
              <a:gd name="connsiteY10-360" fmla="*/ 1630223 h 3082645"/>
              <a:gd name="connsiteX11-361" fmla="*/ 796631 w 3490661"/>
              <a:gd name="connsiteY11-362" fmla="*/ 2993759 h 3082645"/>
              <a:gd name="connsiteX12-363" fmla="*/ 950601 w 3490661"/>
              <a:gd name="connsiteY12-364" fmla="*/ 3082645 h 3082645"/>
              <a:gd name="connsiteX0-365" fmla="*/ 950601 w 3490661"/>
              <a:gd name="connsiteY0-366" fmla="*/ 3082645 h 3082645"/>
              <a:gd name="connsiteX1-367" fmla="*/ 2525075 w 3490661"/>
              <a:gd name="connsiteY1-368" fmla="*/ 3082645 h 3082645"/>
              <a:gd name="connsiteX2-369" fmla="*/ 2679028 w 3490661"/>
              <a:gd name="connsiteY2-370" fmla="*/ 2993745 h 3082645"/>
              <a:gd name="connsiteX3-371" fmla="*/ 3466261 w 3490661"/>
              <a:gd name="connsiteY3-372" fmla="*/ 1630209 h 3082645"/>
              <a:gd name="connsiteX4-373" fmla="*/ 3466254 w 3490661"/>
              <a:gd name="connsiteY4-374" fmla="*/ 1452423 h 3082645"/>
              <a:gd name="connsiteX5-375" fmla="*/ 2679021 w 3490661"/>
              <a:gd name="connsiteY5-376" fmla="*/ 88887 h 3082645"/>
              <a:gd name="connsiteX6-377" fmla="*/ 2525051 w 3490661"/>
              <a:gd name="connsiteY6-378" fmla="*/ 0 h 3082645"/>
              <a:gd name="connsiteX7-379" fmla="*/ 950576 w 3490661"/>
              <a:gd name="connsiteY7-380" fmla="*/ 0 h 3082645"/>
              <a:gd name="connsiteX8-381" fmla="*/ 796623 w 3490661"/>
              <a:gd name="connsiteY8-382" fmla="*/ 88900 h 3082645"/>
              <a:gd name="connsiteX9-383" fmla="*/ 9390 w 3490661"/>
              <a:gd name="connsiteY9-384" fmla="*/ 1452436 h 3082645"/>
              <a:gd name="connsiteX10-385" fmla="*/ 9398 w 3490661"/>
              <a:gd name="connsiteY10-386" fmla="*/ 1630223 h 3082645"/>
              <a:gd name="connsiteX11-387" fmla="*/ 796631 w 3490661"/>
              <a:gd name="connsiteY11-388" fmla="*/ 2993759 h 3082645"/>
              <a:gd name="connsiteX12-389" fmla="*/ 950601 w 3490661"/>
              <a:gd name="connsiteY12-390" fmla="*/ 3082645 h 3082645"/>
              <a:gd name="connsiteX0-391" fmla="*/ 950601 w 3490661"/>
              <a:gd name="connsiteY0-392" fmla="*/ 3082645 h 3082645"/>
              <a:gd name="connsiteX1-393" fmla="*/ 2525075 w 3490661"/>
              <a:gd name="connsiteY1-394" fmla="*/ 3082645 h 3082645"/>
              <a:gd name="connsiteX2-395" fmla="*/ 2679028 w 3490661"/>
              <a:gd name="connsiteY2-396" fmla="*/ 2993745 h 3082645"/>
              <a:gd name="connsiteX3-397" fmla="*/ 3466261 w 3490661"/>
              <a:gd name="connsiteY3-398" fmla="*/ 1630209 h 3082645"/>
              <a:gd name="connsiteX4-399" fmla="*/ 3466254 w 3490661"/>
              <a:gd name="connsiteY4-400" fmla="*/ 1452423 h 3082645"/>
              <a:gd name="connsiteX5-401" fmla="*/ 2679021 w 3490661"/>
              <a:gd name="connsiteY5-402" fmla="*/ 88887 h 3082645"/>
              <a:gd name="connsiteX6-403" fmla="*/ 2525051 w 3490661"/>
              <a:gd name="connsiteY6-404" fmla="*/ 0 h 3082645"/>
              <a:gd name="connsiteX7-405" fmla="*/ 950576 w 3490661"/>
              <a:gd name="connsiteY7-406" fmla="*/ 0 h 3082645"/>
              <a:gd name="connsiteX8-407" fmla="*/ 796623 w 3490661"/>
              <a:gd name="connsiteY8-408" fmla="*/ 88900 h 3082645"/>
              <a:gd name="connsiteX9-409" fmla="*/ 9390 w 3490661"/>
              <a:gd name="connsiteY9-410" fmla="*/ 1452436 h 3082645"/>
              <a:gd name="connsiteX10-411" fmla="*/ 9398 w 3490661"/>
              <a:gd name="connsiteY10-412" fmla="*/ 1630223 h 3082645"/>
              <a:gd name="connsiteX11-413" fmla="*/ 796631 w 3490661"/>
              <a:gd name="connsiteY11-414" fmla="*/ 2993759 h 3082645"/>
              <a:gd name="connsiteX12-415" fmla="*/ 950601 w 3490661"/>
              <a:gd name="connsiteY12-416" fmla="*/ 3082645 h 3082645"/>
              <a:gd name="connsiteX0-417" fmla="*/ 950601 w 3490661"/>
              <a:gd name="connsiteY0-418" fmla="*/ 3082645 h 3082645"/>
              <a:gd name="connsiteX1-419" fmla="*/ 2525075 w 3490661"/>
              <a:gd name="connsiteY1-420" fmla="*/ 3082645 h 3082645"/>
              <a:gd name="connsiteX2-421" fmla="*/ 2679028 w 3490661"/>
              <a:gd name="connsiteY2-422" fmla="*/ 2993745 h 3082645"/>
              <a:gd name="connsiteX3-423" fmla="*/ 3466261 w 3490661"/>
              <a:gd name="connsiteY3-424" fmla="*/ 1630209 h 3082645"/>
              <a:gd name="connsiteX4-425" fmla="*/ 3466254 w 3490661"/>
              <a:gd name="connsiteY4-426" fmla="*/ 1452423 h 3082645"/>
              <a:gd name="connsiteX5-427" fmla="*/ 2679021 w 3490661"/>
              <a:gd name="connsiteY5-428" fmla="*/ 88887 h 3082645"/>
              <a:gd name="connsiteX6-429" fmla="*/ 2525051 w 3490661"/>
              <a:gd name="connsiteY6-430" fmla="*/ 0 h 3082645"/>
              <a:gd name="connsiteX7-431" fmla="*/ 950576 w 3490661"/>
              <a:gd name="connsiteY7-432" fmla="*/ 0 h 3082645"/>
              <a:gd name="connsiteX8-433" fmla="*/ 796623 w 3490661"/>
              <a:gd name="connsiteY8-434" fmla="*/ 88900 h 3082645"/>
              <a:gd name="connsiteX9-435" fmla="*/ 9390 w 3490661"/>
              <a:gd name="connsiteY9-436" fmla="*/ 1452436 h 3082645"/>
              <a:gd name="connsiteX10-437" fmla="*/ 9398 w 3490661"/>
              <a:gd name="connsiteY10-438" fmla="*/ 1630223 h 3082645"/>
              <a:gd name="connsiteX11-439" fmla="*/ 796631 w 3490661"/>
              <a:gd name="connsiteY11-440" fmla="*/ 2993759 h 3082645"/>
              <a:gd name="connsiteX12-441" fmla="*/ 950601 w 3490661"/>
              <a:gd name="connsiteY12-442" fmla="*/ 3082645 h 3082645"/>
              <a:gd name="connsiteX0-443" fmla="*/ 950603 w 3490663"/>
              <a:gd name="connsiteY0-444" fmla="*/ 3082645 h 3082645"/>
              <a:gd name="connsiteX1-445" fmla="*/ 2525077 w 3490663"/>
              <a:gd name="connsiteY1-446" fmla="*/ 3082645 h 3082645"/>
              <a:gd name="connsiteX2-447" fmla="*/ 2679030 w 3490663"/>
              <a:gd name="connsiteY2-448" fmla="*/ 2993745 h 3082645"/>
              <a:gd name="connsiteX3-449" fmla="*/ 3466263 w 3490663"/>
              <a:gd name="connsiteY3-450" fmla="*/ 1630209 h 3082645"/>
              <a:gd name="connsiteX4-451" fmla="*/ 3466256 w 3490663"/>
              <a:gd name="connsiteY4-452" fmla="*/ 1452423 h 3082645"/>
              <a:gd name="connsiteX5-453" fmla="*/ 2679023 w 3490663"/>
              <a:gd name="connsiteY5-454" fmla="*/ 88887 h 3082645"/>
              <a:gd name="connsiteX6-455" fmla="*/ 2525053 w 3490663"/>
              <a:gd name="connsiteY6-456" fmla="*/ 0 h 3082645"/>
              <a:gd name="connsiteX7-457" fmla="*/ 950578 w 3490663"/>
              <a:gd name="connsiteY7-458" fmla="*/ 0 h 3082645"/>
              <a:gd name="connsiteX8-459" fmla="*/ 796625 w 3490663"/>
              <a:gd name="connsiteY8-460" fmla="*/ 88900 h 3082645"/>
              <a:gd name="connsiteX9-461" fmla="*/ 9392 w 3490663"/>
              <a:gd name="connsiteY9-462" fmla="*/ 1452436 h 3082645"/>
              <a:gd name="connsiteX10-463" fmla="*/ 9400 w 3490663"/>
              <a:gd name="connsiteY10-464" fmla="*/ 1630223 h 3082645"/>
              <a:gd name="connsiteX11-465" fmla="*/ 796633 w 3490663"/>
              <a:gd name="connsiteY11-466" fmla="*/ 2993759 h 3082645"/>
              <a:gd name="connsiteX12-467" fmla="*/ 950603 w 3490663"/>
              <a:gd name="connsiteY12-468" fmla="*/ 3082645 h 3082645"/>
              <a:gd name="connsiteX0-469" fmla="*/ 965611 w 3505671"/>
              <a:gd name="connsiteY0-470" fmla="*/ 3082645 h 3082645"/>
              <a:gd name="connsiteX1-471" fmla="*/ 2540085 w 3505671"/>
              <a:gd name="connsiteY1-472" fmla="*/ 3082645 h 3082645"/>
              <a:gd name="connsiteX2-473" fmla="*/ 2694038 w 3505671"/>
              <a:gd name="connsiteY2-474" fmla="*/ 2993745 h 3082645"/>
              <a:gd name="connsiteX3-475" fmla="*/ 3481271 w 3505671"/>
              <a:gd name="connsiteY3-476" fmla="*/ 1630209 h 3082645"/>
              <a:gd name="connsiteX4-477" fmla="*/ 3481264 w 3505671"/>
              <a:gd name="connsiteY4-478" fmla="*/ 1452423 h 3082645"/>
              <a:gd name="connsiteX5-479" fmla="*/ 2694031 w 3505671"/>
              <a:gd name="connsiteY5-480" fmla="*/ 88887 h 3082645"/>
              <a:gd name="connsiteX6-481" fmla="*/ 2540061 w 3505671"/>
              <a:gd name="connsiteY6-482" fmla="*/ 0 h 3082645"/>
              <a:gd name="connsiteX7-483" fmla="*/ 965586 w 3505671"/>
              <a:gd name="connsiteY7-484" fmla="*/ 0 h 3082645"/>
              <a:gd name="connsiteX8-485" fmla="*/ 811633 w 3505671"/>
              <a:gd name="connsiteY8-486" fmla="*/ 88900 h 3082645"/>
              <a:gd name="connsiteX9-487" fmla="*/ 24400 w 3505671"/>
              <a:gd name="connsiteY9-488" fmla="*/ 1452436 h 3082645"/>
              <a:gd name="connsiteX10-489" fmla="*/ 24408 w 3505671"/>
              <a:gd name="connsiteY10-490" fmla="*/ 1630223 h 3082645"/>
              <a:gd name="connsiteX11-491" fmla="*/ 811641 w 3505671"/>
              <a:gd name="connsiteY11-492" fmla="*/ 2993759 h 3082645"/>
              <a:gd name="connsiteX12-493" fmla="*/ 965611 w 3505671"/>
              <a:gd name="connsiteY12-494" fmla="*/ 3082645 h 3082645"/>
              <a:gd name="connsiteX0-495" fmla="*/ 965611 w 3505671"/>
              <a:gd name="connsiteY0-496" fmla="*/ 3082645 h 3082645"/>
              <a:gd name="connsiteX1-497" fmla="*/ 2540085 w 3505671"/>
              <a:gd name="connsiteY1-498" fmla="*/ 3082645 h 3082645"/>
              <a:gd name="connsiteX2-499" fmla="*/ 2694038 w 3505671"/>
              <a:gd name="connsiteY2-500" fmla="*/ 2993745 h 3082645"/>
              <a:gd name="connsiteX3-501" fmla="*/ 3481271 w 3505671"/>
              <a:gd name="connsiteY3-502" fmla="*/ 1630209 h 3082645"/>
              <a:gd name="connsiteX4-503" fmla="*/ 3481264 w 3505671"/>
              <a:gd name="connsiteY4-504" fmla="*/ 1452423 h 3082645"/>
              <a:gd name="connsiteX5-505" fmla="*/ 2694031 w 3505671"/>
              <a:gd name="connsiteY5-506" fmla="*/ 88887 h 3082645"/>
              <a:gd name="connsiteX6-507" fmla="*/ 2540061 w 3505671"/>
              <a:gd name="connsiteY6-508" fmla="*/ 0 h 3082645"/>
              <a:gd name="connsiteX7-509" fmla="*/ 965586 w 3505671"/>
              <a:gd name="connsiteY7-510" fmla="*/ 0 h 3082645"/>
              <a:gd name="connsiteX8-511" fmla="*/ 811633 w 3505671"/>
              <a:gd name="connsiteY8-512" fmla="*/ 88900 h 3082645"/>
              <a:gd name="connsiteX9-513" fmla="*/ 24400 w 3505671"/>
              <a:gd name="connsiteY9-514" fmla="*/ 1452436 h 3082645"/>
              <a:gd name="connsiteX10-515" fmla="*/ 24408 w 3505671"/>
              <a:gd name="connsiteY10-516" fmla="*/ 1630223 h 3082645"/>
              <a:gd name="connsiteX11-517" fmla="*/ 811641 w 3505671"/>
              <a:gd name="connsiteY11-518" fmla="*/ 2993759 h 3082645"/>
              <a:gd name="connsiteX12-519" fmla="*/ 965611 w 3505671"/>
              <a:gd name="connsiteY12-520" fmla="*/ 3082645 h 3082645"/>
              <a:gd name="connsiteX0-521" fmla="*/ 965611 w 3505671"/>
              <a:gd name="connsiteY0-522" fmla="*/ 3082645 h 3082645"/>
              <a:gd name="connsiteX1-523" fmla="*/ 2540085 w 3505671"/>
              <a:gd name="connsiteY1-524" fmla="*/ 3082645 h 3082645"/>
              <a:gd name="connsiteX2-525" fmla="*/ 2694038 w 3505671"/>
              <a:gd name="connsiteY2-526" fmla="*/ 2993745 h 3082645"/>
              <a:gd name="connsiteX3-527" fmla="*/ 3481271 w 3505671"/>
              <a:gd name="connsiteY3-528" fmla="*/ 1630209 h 3082645"/>
              <a:gd name="connsiteX4-529" fmla="*/ 3481264 w 3505671"/>
              <a:gd name="connsiteY4-530" fmla="*/ 1452423 h 3082645"/>
              <a:gd name="connsiteX5-531" fmla="*/ 2694031 w 3505671"/>
              <a:gd name="connsiteY5-532" fmla="*/ 88887 h 3082645"/>
              <a:gd name="connsiteX6-533" fmla="*/ 2540061 w 3505671"/>
              <a:gd name="connsiteY6-534" fmla="*/ 0 h 3082645"/>
              <a:gd name="connsiteX7-535" fmla="*/ 965586 w 3505671"/>
              <a:gd name="connsiteY7-536" fmla="*/ 0 h 3082645"/>
              <a:gd name="connsiteX8-537" fmla="*/ 811633 w 3505671"/>
              <a:gd name="connsiteY8-538" fmla="*/ 88900 h 3082645"/>
              <a:gd name="connsiteX9-539" fmla="*/ 24400 w 3505671"/>
              <a:gd name="connsiteY9-540" fmla="*/ 1452436 h 3082645"/>
              <a:gd name="connsiteX10-541" fmla="*/ 24408 w 3505671"/>
              <a:gd name="connsiteY10-542" fmla="*/ 1630223 h 3082645"/>
              <a:gd name="connsiteX11-543" fmla="*/ 811641 w 3505671"/>
              <a:gd name="connsiteY11-544" fmla="*/ 2993759 h 3082645"/>
              <a:gd name="connsiteX12-545" fmla="*/ 965611 w 3505671"/>
              <a:gd name="connsiteY12-546" fmla="*/ 3082645 h 3082645"/>
              <a:gd name="connsiteX0-547" fmla="*/ 965611 w 3505671"/>
              <a:gd name="connsiteY0-548" fmla="*/ 3082645 h 3082645"/>
              <a:gd name="connsiteX1-549" fmla="*/ 2540085 w 3505671"/>
              <a:gd name="connsiteY1-550" fmla="*/ 3082645 h 3082645"/>
              <a:gd name="connsiteX2-551" fmla="*/ 2694038 w 3505671"/>
              <a:gd name="connsiteY2-552" fmla="*/ 2993745 h 3082645"/>
              <a:gd name="connsiteX3-553" fmla="*/ 3481271 w 3505671"/>
              <a:gd name="connsiteY3-554" fmla="*/ 1630209 h 3082645"/>
              <a:gd name="connsiteX4-555" fmla="*/ 3481264 w 3505671"/>
              <a:gd name="connsiteY4-556" fmla="*/ 1452423 h 3082645"/>
              <a:gd name="connsiteX5-557" fmla="*/ 2694031 w 3505671"/>
              <a:gd name="connsiteY5-558" fmla="*/ 88887 h 3082645"/>
              <a:gd name="connsiteX6-559" fmla="*/ 2540061 w 3505671"/>
              <a:gd name="connsiteY6-560" fmla="*/ 0 h 3082645"/>
              <a:gd name="connsiteX7-561" fmla="*/ 965586 w 3505671"/>
              <a:gd name="connsiteY7-562" fmla="*/ 0 h 3082645"/>
              <a:gd name="connsiteX8-563" fmla="*/ 811633 w 3505671"/>
              <a:gd name="connsiteY8-564" fmla="*/ 88900 h 3082645"/>
              <a:gd name="connsiteX9-565" fmla="*/ 24400 w 3505671"/>
              <a:gd name="connsiteY9-566" fmla="*/ 1452436 h 3082645"/>
              <a:gd name="connsiteX10-567" fmla="*/ 24408 w 3505671"/>
              <a:gd name="connsiteY10-568" fmla="*/ 1630223 h 3082645"/>
              <a:gd name="connsiteX11-569" fmla="*/ 811641 w 3505671"/>
              <a:gd name="connsiteY11-570" fmla="*/ 2993759 h 3082645"/>
              <a:gd name="connsiteX12-571" fmla="*/ 965611 w 3505671"/>
              <a:gd name="connsiteY12-572" fmla="*/ 3082645 h 308264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505671" h="3082645">
                <a:moveTo>
                  <a:pt x="965611" y="3082645"/>
                </a:moveTo>
                <a:cubicBezTo>
                  <a:pt x="1030690" y="3082645"/>
                  <a:pt x="2475006" y="3082646"/>
                  <a:pt x="2540085" y="3082645"/>
                </a:cubicBezTo>
                <a:cubicBezTo>
                  <a:pt x="2605164" y="3082646"/>
                  <a:pt x="2661499" y="3050107"/>
                  <a:pt x="2694038" y="2993745"/>
                </a:cubicBezTo>
                <a:cubicBezTo>
                  <a:pt x="2726578" y="2937386"/>
                  <a:pt x="3448731" y="1686570"/>
                  <a:pt x="3481271" y="1630209"/>
                </a:cubicBezTo>
                <a:cubicBezTo>
                  <a:pt x="3513810" y="1573850"/>
                  <a:pt x="3513803" y="1508784"/>
                  <a:pt x="3481264" y="1452423"/>
                </a:cubicBezTo>
                <a:cubicBezTo>
                  <a:pt x="3448724" y="1396064"/>
                  <a:pt x="2726570" y="145248"/>
                  <a:pt x="2694031" y="88887"/>
                </a:cubicBezTo>
                <a:cubicBezTo>
                  <a:pt x="2661492" y="32528"/>
                  <a:pt x="2605139" y="1"/>
                  <a:pt x="2540061" y="0"/>
                </a:cubicBezTo>
                <a:cubicBezTo>
                  <a:pt x="2474982" y="1"/>
                  <a:pt x="1030665" y="1"/>
                  <a:pt x="965586" y="0"/>
                </a:cubicBezTo>
                <a:cubicBezTo>
                  <a:pt x="900507" y="1"/>
                  <a:pt x="844173" y="32540"/>
                  <a:pt x="811633" y="88900"/>
                </a:cubicBezTo>
                <a:cubicBezTo>
                  <a:pt x="779094" y="145261"/>
                  <a:pt x="56940" y="1396077"/>
                  <a:pt x="24400" y="1452436"/>
                </a:cubicBezTo>
                <a:cubicBezTo>
                  <a:pt x="-8139" y="1508797"/>
                  <a:pt x="-8132" y="1573863"/>
                  <a:pt x="24408" y="1630223"/>
                </a:cubicBezTo>
                <a:cubicBezTo>
                  <a:pt x="56947" y="1686584"/>
                  <a:pt x="779101" y="2937400"/>
                  <a:pt x="811641" y="2993759"/>
                </a:cubicBezTo>
                <a:cubicBezTo>
                  <a:pt x="844180" y="3050120"/>
                  <a:pt x="900532" y="3082645"/>
                  <a:pt x="965611" y="3082645"/>
                </a:cubicBezTo>
                <a:close/>
              </a:path>
            </a:pathLst>
          </a:custGeom>
          <a:gradFill>
            <a:gsLst>
              <a:gs pos="100000">
                <a:schemeClr val="accent1">
                  <a:alpha val="100000"/>
                </a:schemeClr>
              </a:gs>
              <a:gs pos="0">
                <a:schemeClr val="accent1">
                  <a:lumMod val="60000"/>
                  <a:lumOff val="40000"/>
                  <a:alpha val="100000"/>
                </a:schemeClr>
              </a:gs>
            </a:gsLst>
            <a:lin ang="5400000" scaled="0"/>
          </a:gradFill>
          <a:ln>
            <a:no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9017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en-US" altLang="zh-CN" b="1">
              <a:solidFill>
                <a:schemeClr val="lt1"/>
              </a:solidFill>
              <a:sym typeface="+mn-ea"/>
            </a:endParaRPr>
          </a:p>
        </p:txBody>
      </p:sp>
      <p:sp>
        <p:nvSpPr>
          <p:cNvPr id="10" name="矩形 9"/>
          <p:cNvSpPr/>
          <p:nvPr>
            <p:custDataLst>
              <p:tags r:id="rId12"/>
            </p:custDataLst>
          </p:nvPr>
        </p:nvSpPr>
        <p:spPr>
          <a:xfrm>
            <a:off x="813435" y="1693545"/>
            <a:ext cx="2755900" cy="699135"/>
          </a:xfrm>
          <a:prstGeom prst="rect">
            <a:avLst/>
          </a:prstGeom>
          <a:noFill/>
        </p:spPr>
        <p:txBody>
          <a:bodyPr wrap="square" lIns="0" tIns="0" rIns="0" bIns="0" rtlCol="0" anchor="b">
            <a:noAutofit/>
          </a:bodyPr>
          <a:lstStyle/>
          <a:p>
            <a:pPr algn="r">
              <a:spcBef>
                <a:spcPct val="0"/>
              </a:spcBef>
              <a:spcAft>
                <a:spcPct val="0"/>
              </a:spcAft>
            </a:pPr>
            <a:r>
              <a:rPr lang="zh-CN" altLang="en-US" sz="2400" b="1" dirty="0">
                <a:solidFill>
                  <a:schemeClr val="accent1"/>
                </a:solidFill>
                <a:latin typeface="+mn-ea"/>
                <a:cs typeface="+mn-ea"/>
                <a:sym typeface="+mn-ea"/>
              </a:rPr>
              <a:t>标志与指标的区别</a:t>
            </a:r>
            <a:endParaRPr lang="zh-CN" altLang="en-US" sz="2400" b="1" dirty="0">
              <a:solidFill>
                <a:schemeClr val="accent1"/>
              </a:solidFill>
              <a:latin typeface="+mn-ea"/>
              <a:cs typeface="+mn-ea"/>
              <a:sym typeface="+mn-ea"/>
            </a:endParaRPr>
          </a:p>
        </p:txBody>
      </p:sp>
      <p:pic>
        <p:nvPicPr>
          <p:cNvPr id="17" name="图片 5" descr="343435383036303b343532343134393bcdb7c4d4b7e7b1a9"/>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3946208" y="2256155"/>
            <a:ext cx="208800" cy="208800"/>
          </a:xfrm>
          <a:prstGeom prst="rect">
            <a:avLst/>
          </a:prstGeom>
        </p:spPr>
      </p:pic>
      <p:sp>
        <p:nvSpPr>
          <p:cNvPr id="12" name="矩形 11"/>
          <p:cNvSpPr/>
          <p:nvPr>
            <p:custDataLst>
              <p:tags r:id="rId16"/>
            </p:custDataLst>
          </p:nvPr>
        </p:nvSpPr>
        <p:spPr>
          <a:xfrm>
            <a:off x="1104900" y="2433320"/>
            <a:ext cx="2841625" cy="169227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2000" dirty="0">
                <a:solidFill>
                  <a:schemeClr val="tx1">
                    <a:lumMod val="85000"/>
                    <a:lumOff val="15000"/>
                  </a:schemeClr>
                </a:solidFill>
                <a:latin typeface="+mn-ea"/>
                <a:cs typeface="+mn-ea"/>
                <a:sym typeface="+mn-ea"/>
              </a:rPr>
              <a:t>标志是指统计总体各单位所具有的共同特征的名称</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而指标是说明总体的数量特征的名称和数值。</a:t>
            </a:r>
            <a:endParaRPr lang="zh-CN" altLang="en-US" sz="2000" dirty="0">
              <a:solidFill>
                <a:schemeClr val="tx1">
                  <a:lumMod val="85000"/>
                  <a:lumOff val="15000"/>
                </a:schemeClr>
              </a:solidFill>
              <a:latin typeface="+mn-ea"/>
              <a:cs typeface="+mn-ea"/>
              <a:sym typeface="+mn-ea"/>
            </a:endParaRPr>
          </a:p>
        </p:txBody>
      </p:sp>
      <p:pic>
        <p:nvPicPr>
          <p:cNvPr id="18" name="图片 15" descr="343439383331313b343532303033313bd3a6d3c3c9ccb3c7"/>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8205788" y="2273935"/>
            <a:ext cx="172800" cy="172800"/>
          </a:xfrm>
          <a:prstGeom prst="rect">
            <a:avLst/>
          </a:prstGeom>
        </p:spPr>
      </p:pic>
    </p:spTree>
    <p:custDataLst>
      <p:tags r:id="rId2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randombar(horizontal)">
                                      <p:cBhvr>
                                        <p:cTn id="10" dur="500"/>
                                        <p:tgtEl>
                                          <p:spTgt spid="2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par>
                                <p:cTn id="14" presetID="14" presetClass="entr" presetSubtype="1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randombar(horizontal)">
                                      <p:cBhvr>
                                        <p:cTn id="16" dur="500"/>
                                        <p:tgtEl>
                                          <p:spTgt spid="1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randombar(horizontal)">
                                      <p:cBhvr>
                                        <p:cTn id="30" dur="500"/>
                                        <p:tgtEl>
                                          <p:spTgt spid="4"/>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randombar(horizontal)">
                                      <p:cBhvr>
                                        <p:cTn id="33" dur="500"/>
                                        <p:tgtEl>
                                          <p:spTgt spid="9"/>
                                        </p:tgtEl>
                                      </p:cBhvr>
                                    </p:animEffect>
                                  </p:childTnLst>
                                </p:cTn>
                              </p:par>
                              <p:par>
                                <p:cTn id="34" presetID="14" presetClass="entr" presetSubtype="1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randombar(horizontal)">
                                      <p:cBhvr>
                                        <p:cTn id="36" dur="5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18" presetClass="entr" presetSubtype="12"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strips(downLeft)">
                                      <p:cBhvr>
                                        <p:cTn id="4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3" grpId="0" bldLvl="0" animBg="1"/>
      <p:bldP spid="10" grpId="0"/>
      <p:bldP spid="12" grpId="0"/>
      <p:bldP spid="8" grpId="0" bldLvl="0" animBg="1"/>
      <p:bldP spid="11" grpId="0" bldLvl="0" animBg="1"/>
      <p:bldP spid="4"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二、</a:t>
            </a:r>
            <a:r>
              <a:rPr lang="en-US" altLang="zh-CN" sz="2800" b="1" kern="100" dirty="0">
                <a:solidFill>
                  <a:schemeClr val="accent2">
                    <a:lumMod val="75000"/>
                  </a:schemeClr>
                </a:solidFill>
                <a:effectLst/>
                <a:latin typeface="+mn-ea"/>
                <a:cs typeface="江城圆体 400W" panose="020B0500000000000000" pitchFamily="34" charset="-122"/>
              </a:rPr>
              <a:t> </a:t>
            </a:r>
            <a:r>
              <a:rPr lang="zh-CN" altLang="en-US" sz="2800" b="1" kern="100" dirty="0">
                <a:solidFill>
                  <a:schemeClr val="accent2">
                    <a:lumMod val="75000"/>
                  </a:schemeClr>
                </a:solidFill>
                <a:effectLst/>
                <a:latin typeface="+mn-ea"/>
                <a:cs typeface="江城圆体 400W" panose="020B0500000000000000" pitchFamily="34" charset="-122"/>
              </a:rPr>
              <a:t>标志和指标</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2" name="文本框 1"/>
          <p:cNvSpPr txBox="1"/>
          <p:nvPr/>
        </p:nvSpPr>
        <p:spPr>
          <a:xfrm>
            <a:off x="1258570" y="2226310"/>
            <a:ext cx="9834245" cy="2594610"/>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四</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指标体系</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 </a:t>
            </a: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一个统计指标只能反映社会经济现象某一方面的数量特征。</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统计指标体系是由若干个相互联系、相互补充的统计指标组成的整体</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用以说明社会经济现象各方面相互联系和相互制约的关系。</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三、变异与变量</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1025" name="任意多边形: 形状 1024"/>
          <p:cNvSpPr/>
          <p:nvPr>
            <p:custDataLst>
              <p:tags r:id="rId1"/>
            </p:custDataLst>
          </p:nvPr>
        </p:nvSpPr>
        <p:spPr>
          <a:xfrm>
            <a:off x="5285106" y="2319973"/>
            <a:ext cx="788035" cy="1619250"/>
          </a:xfrm>
          <a:custGeom>
            <a:avLst/>
            <a:gdLst>
              <a:gd name="connsiteX0" fmla="*/ 838201 w 838201"/>
              <a:gd name="connsiteY0" fmla="*/ 0 h 1812060"/>
              <a:gd name="connsiteX1" fmla="*/ 838201 w 838201"/>
              <a:gd name="connsiteY1" fmla="*/ 191344 h 1812060"/>
              <a:gd name="connsiteX2" fmla="*/ 836197 w 838201"/>
              <a:gd name="connsiteY2" fmla="*/ 191445 h 1812060"/>
              <a:gd name="connsiteX3" fmla="*/ 191344 w 838201"/>
              <a:gd name="connsiteY3" fmla="*/ 906031 h 1812060"/>
              <a:gd name="connsiteX4" fmla="*/ 836197 w 838201"/>
              <a:gd name="connsiteY4" fmla="*/ 1620617 h 1812060"/>
              <a:gd name="connsiteX5" fmla="*/ 838201 w 838201"/>
              <a:gd name="connsiteY5" fmla="*/ 1620718 h 1812060"/>
              <a:gd name="connsiteX6" fmla="*/ 838201 w 838201"/>
              <a:gd name="connsiteY6" fmla="*/ 1812060 h 1812060"/>
              <a:gd name="connsiteX7" fmla="*/ 816632 w 838201"/>
              <a:gd name="connsiteY7" fmla="*/ 1810971 h 1812060"/>
              <a:gd name="connsiteX8" fmla="*/ 0 w 838201"/>
              <a:gd name="connsiteY8" fmla="*/ 906030 h 1812060"/>
              <a:gd name="connsiteX9" fmla="*/ 816632 w 838201"/>
              <a:gd name="connsiteY9" fmla="*/ 1089 h 1812060"/>
              <a:gd name="connsiteX10" fmla="*/ 838201 w 838201"/>
              <a:gd name="connsiteY10" fmla="*/ 0 h 1812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8201" h="1812060">
                <a:moveTo>
                  <a:pt x="838201" y="0"/>
                </a:moveTo>
                <a:lnTo>
                  <a:pt x="838201" y="191344"/>
                </a:lnTo>
                <a:lnTo>
                  <a:pt x="836197" y="191445"/>
                </a:lnTo>
                <a:cubicBezTo>
                  <a:pt x="473993" y="228229"/>
                  <a:pt x="191344" y="534122"/>
                  <a:pt x="191344" y="906031"/>
                </a:cubicBezTo>
                <a:cubicBezTo>
                  <a:pt x="191344" y="1277940"/>
                  <a:pt x="473993" y="1583833"/>
                  <a:pt x="836197" y="1620617"/>
                </a:cubicBezTo>
                <a:lnTo>
                  <a:pt x="838201" y="1620718"/>
                </a:lnTo>
                <a:lnTo>
                  <a:pt x="838201" y="1812060"/>
                </a:lnTo>
                <a:lnTo>
                  <a:pt x="816632" y="1810971"/>
                </a:lnTo>
                <a:cubicBezTo>
                  <a:pt x="357942" y="1764388"/>
                  <a:pt x="0" y="1377010"/>
                  <a:pt x="0" y="906030"/>
                </a:cubicBezTo>
                <a:cubicBezTo>
                  <a:pt x="0" y="435050"/>
                  <a:pt x="357942" y="47672"/>
                  <a:pt x="816632" y="1089"/>
                </a:cubicBezTo>
                <a:lnTo>
                  <a:pt x="838201" y="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sp>
        <p:nvSpPr>
          <p:cNvPr id="12" name="任意多边形: 形状 1024"/>
          <p:cNvSpPr/>
          <p:nvPr>
            <p:custDataLst>
              <p:tags r:id="rId2"/>
            </p:custDataLst>
          </p:nvPr>
        </p:nvSpPr>
        <p:spPr>
          <a:xfrm rot="10800000">
            <a:off x="6206491" y="2317433"/>
            <a:ext cx="788033" cy="1619250"/>
          </a:xfrm>
          <a:custGeom>
            <a:avLst/>
            <a:gdLst>
              <a:gd name="connsiteX0" fmla="*/ 838201 w 838201"/>
              <a:gd name="connsiteY0" fmla="*/ 0 h 1812060"/>
              <a:gd name="connsiteX1" fmla="*/ 838201 w 838201"/>
              <a:gd name="connsiteY1" fmla="*/ 191344 h 1812060"/>
              <a:gd name="connsiteX2" fmla="*/ 836197 w 838201"/>
              <a:gd name="connsiteY2" fmla="*/ 191445 h 1812060"/>
              <a:gd name="connsiteX3" fmla="*/ 191344 w 838201"/>
              <a:gd name="connsiteY3" fmla="*/ 906031 h 1812060"/>
              <a:gd name="connsiteX4" fmla="*/ 836197 w 838201"/>
              <a:gd name="connsiteY4" fmla="*/ 1620617 h 1812060"/>
              <a:gd name="connsiteX5" fmla="*/ 838201 w 838201"/>
              <a:gd name="connsiteY5" fmla="*/ 1620718 h 1812060"/>
              <a:gd name="connsiteX6" fmla="*/ 838201 w 838201"/>
              <a:gd name="connsiteY6" fmla="*/ 1812060 h 1812060"/>
              <a:gd name="connsiteX7" fmla="*/ 816632 w 838201"/>
              <a:gd name="connsiteY7" fmla="*/ 1810971 h 1812060"/>
              <a:gd name="connsiteX8" fmla="*/ 0 w 838201"/>
              <a:gd name="connsiteY8" fmla="*/ 906030 h 1812060"/>
              <a:gd name="connsiteX9" fmla="*/ 816632 w 838201"/>
              <a:gd name="connsiteY9" fmla="*/ 1089 h 1812060"/>
              <a:gd name="connsiteX10" fmla="*/ 838201 w 838201"/>
              <a:gd name="connsiteY10" fmla="*/ 0 h 1812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8201" h="1812060">
                <a:moveTo>
                  <a:pt x="838201" y="0"/>
                </a:moveTo>
                <a:lnTo>
                  <a:pt x="838201" y="191344"/>
                </a:lnTo>
                <a:lnTo>
                  <a:pt x="836197" y="191445"/>
                </a:lnTo>
                <a:cubicBezTo>
                  <a:pt x="473993" y="228229"/>
                  <a:pt x="191344" y="534122"/>
                  <a:pt x="191344" y="906031"/>
                </a:cubicBezTo>
                <a:cubicBezTo>
                  <a:pt x="191344" y="1277940"/>
                  <a:pt x="473993" y="1583833"/>
                  <a:pt x="836197" y="1620617"/>
                </a:cubicBezTo>
                <a:lnTo>
                  <a:pt x="838201" y="1620718"/>
                </a:lnTo>
                <a:lnTo>
                  <a:pt x="838201" y="1812060"/>
                </a:lnTo>
                <a:lnTo>
                  <a:pt x="816632" y="1810971"/>
                </a:lnTo>
                <a:cubicBezTo>
                  <a:pt x="357942" y="1764388"/>
                  <a:pt x="0" y="1377010"/>
                  <a:pt x="0" y="906030"/>
                </a:cubicBezTo>
                <a:cubicBezTo>
                  <a:pt x="0" y="435050"/>
                  <a:pt x="357942" y="47672"/>
                  <a:pt x="816632" y="1089"/>
                </a:cubicBezTo>
                <a:lnTo>
                  <a:pt x="838201"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cxnSp>
        <p:nvCxnSpPr>
          <p:cNvPr id="14" name="直接连接符 13"/>
          <p:cNvCxnSpPr/>
          <p:nvPr>
            <p:custDataLst>
              <p:tags r:id="rId3"/>
            </p:custDataLst>
          </p:nvPr>
        </p:nvCxnSpPr>
        <p:spPr>
          <a:xfrm>
            <a:off x="7792721" y="3135313"/>
            <a:ext cx="526415" cy="0"/>
          </a:xfrm>
          <a:prstGeom prst="line">
            <a:avLst/>
          </a:prstGeom>
          <a:ln>
            <a:solidFill>
              <a:schemeClr val="accent2">
                <a:alpha val="50000"/>
              </a:schemeClr>
            </a:solidFill>
            <a:headEnd type="oval"/>
          </a:ln>
        </p:spPr>
        <p:style>
          <a:lnRef idx="2">
            <a:schemeClr val="accent1"/>
          </a:lnRef>
          <a:fillRef idx="0">
            <a:srgbClr val="FFFFFF"/>
          </a:fillRef>
          <a:effectRef idx="0">
            <a:srgbClr val="FFFFFF"/>
          </a:effectRef>
          <a:fontRef idx="minor">
            <a:schemeClr val="tx1"/>
          </a:fontRef>
        </p:style>
      </p:cxnSp>
      <p:sp>
        <p:nvSpPr>
          <p:cNvPr id="4" name="矩形 3"/>
          <p:cNvSpPr/>
          <p:nvPr>
            <p:custDataLst>
              <p:tags r:id="rId4"/>
            </p:custDataLst>
          </p:nvPr>
        </p:nvSpPr>
        <p:spPr>
          <a:xfrm>
            <a:off x="8425180" y="2963545"/>
            <a:ext cx="3305175" cy="782955"/>
          </a:xfrm>
          <a:prstGeom prst="rect">
            <a:avLst/>
          </a:prstGeom>
          <a:noFill/>
        </p:spPr>
        <p:txBody>
          <a:bodyPr wrap="square" lIns="0" tIns="0" rIns="0" bIns="0" rtlCol="0" anchor="t" anchorCtr="0">
            <a:noAutofit/>
          </a:bodyPr>
          <a:lstStyle/>
          <a:p>
            <a:pPr marL="342900" indent="-342900" algn="just">
              <a:lnSpc>
                <a:spcPct val="130000"/>
              </a:lnSpc>
              <a:spcBef>
                <a:spcPct val="0"/>
              </a:spcBef>
              <a:spcAft>
                <a:spcPct val="0"/>
              </a:spcAft>
              <a:buFont typeface="Arial" panose="020B0604020202020204" pitchFamily="34" charset="0"/>
              <a:buChar char="•"/>
            </a:pPr>
            <a:r>
              <a:rPr lang="zh-CN" altLang="en-US" sz="2000" dirty="0">
                <a:solidFill>
                  <a:schemeClr val="tx1">
                    <a:lumMod val="85000"/>
                    <a:lumOff val="15000"/>
                  </a:schemeClr>
                </a:solidFill>
                <a:latin typeface="+mn-ea"/>
                <a:cs typeface="+mn-ea"/>
                <a:sym typeface="+mn-ea"/>
              </a:rPr>
              <a:t>变量是指可变的数字标志。</a:t>
            </a:r>
            <a:endParaRPr lang="zh-CN" altLang="en-US" sz="2000" dirty="0">
              <a:solidFill>
                <a:schemeClr val="tx1">
                  <a:lumMod val="85000"/>
                  <a:lumOff val="15000"/>
                </a:schemeClr>
              </a:solidFill>
              <a:latin typeface="+mn-ea"/>
              <a:cs typeface="+mn-ea"/>
              <a:sym typeface="+mn-ea"/>
            </a:endParaRPr>
          </a:p>
          <a:p>
            <a:pPr marL="342900" indent="-342900" algn="just">
              <a:lnSpc>
                <a:spcPct val="130000"/>
              </a:lnSpc>
              <a:spcBef>
                <a:spcPct val="0"/>
              </a:spcBef>
              <a:spcAft>
                <a:spcPct val="0"/>
              </a:spcAft>
              <a:buFont typeface="Arial" panose="020B0604020202020204" pitchFamily="34" charset="0"/>
              <a:buChar char="•"/>
            </a:pPr>
            <a:r>
              <a:rPr lang="zh-CN" altLang="en-US" sz="2000" dirty="0">
                <a:solidFill>
                  <a:schemeClr val="tx1">
                    <a:lumMod val="85000"/>
                    <a:lumOff val="15000"/>
                  </a:schemeClr>
                </a:solidFill>
                <a:latin typeface="+mn-ea"/>
                <a:cs typeface="+mn-ea"/>
                <a:sym typeface="+mn-ea"/>
              </a:rPr>
              <a:t>变量按其取值的连续性分为离散型变量和连续型变量两种。</a:t>
            </a:r>
            <a:endParaRPr lang="zh-CN" altLang="en-US" sz="2000" dirty="0">
              <a:solidFill>
                <a:schemeClr val="tx1">
                  <a:lumMod val="85000"/>
                  <a:lumOff val="15000"/>
                </a:schemeClr>
              </a:solidFill>
              <a:latin typeface="+mn-ea"/>
              <a:cs typeface="+mn-ea"/>
              <a:sym typeface="+mn-ea"/>
            </a:endParaRPr>
          </a:p>
        </p:txBody>
      </p:sp>
      <p:sp>
        <p:nvSpPr>
          <p:cNvPr id="6" name="矩形 5"/>
          <p:cNvSpPr/>
          <p:nvPr>
            <p:custDataLst>
              <p:tags r:id="rId5"/>
            </p:custDataLst>
          </p:nvPr>
        </p:nvSpPr>
        <p:spPr>
          <a:xfrm>
            <a:off x="8425181" y="2436813"/>
            <a:ext cx="3008630" cy="516890"/>
          </a:xfrm>
          <a:prstGeom prst="rect">
            <a:avLst/>
          </a:prstGeom>
          <a:noFill/>
        </p:spPr>
        <p:txBody>
          <a:bodyPr wrap="square" lIns="0" tIns="0" rIns="0" bIns="0" rtlCol="0" anchor="b" anchorCtr="0">
            <a:noAutofit/>
          </a:bodyPr>
          <a:lstStyle/>
          <a:p>
            <a:pPr algn="just">
              <a:spcBef>
                <a:spcPct val="0"/>
              </a:spcBef>
              <a:spcAft>
                <a:spcPct val="0"/>
              </a:spcAft>
            </a:pPr>
            <a:r>
              <a:rPr lang="zh-CN" altLang="en-US" sz="2800" b="1" dirty="0">
                <a:solidFill>
                  <a:schemeClr val="accent2"/>
                </a:solidFill>
                <a:latin typeface="+mn-ea"/>
                <a:cs typeface="+mn-ea"/>
                <a:sym typeface="+mn-ea"/>
              </a:rPr>
              <a:t>变量</a:t>
            </a:r>
            <a:endParaRPr lang="zh-CN" altLang="en-US" sz="2800" b="1" dirty="0">
              <a:solidFill>
                <a:schemeClr val="accent2"/>
              </a:solidFill>
              <a:latin typeface="+mn-ea"/>
              <a:cs typeface="+mn-ea"/>
              <a:sym typeface="+mn-ea"/>
            </a:endParaRPr>
          </a:p>
        </p:txBody>
      </p:sp>
      <p:cxnSp>
        <p:nvCxnSpPr>
          <p:cNvPr id="7" name="直接连接符 6"/>
          <p:cNvCxnSpPr/>
          <p:nvPr>
            <p:custDataLst>
              <p:tags r:id="rId6"/>
            </p:custDataLst>
          </p:nvPr>
        </p:nvCxnSpPr>
        <p:spPr>
          <a:xfrm>
            <a:off x="3878581" y="3135313"/>
            <a:ext cx="526415" cy="0"/>
          </a:xfrm>
          <a:prstGeom prst="line">
            <a:avLst/>
          </a:prstGeom>
          <a:ln>
            <a:solidFill>
              <a:schemeClr val="accent1">
                <a:alpha val="50000"/>
              </a:schemeClr>
            </a:solidFill>
            <a:headEnd type="none"/>
            <a:tailEnd type="oval"/>
          </a:ln>
        </p:spPr>
        <p:style>
          <a:lnRef idx="2">
            <a:schemeClr val="accent1"/>
          </a:lnRef>
          <a:fillRef idx="0">
            <a:srgbClr val="FFFFFF"/>
          </a:fillRef>
          <a:effectRef idx="0">
            <a:srgbClr val="FFFFFF"/>
          </a:effectRef>
          <a:fontRef idx="minor">
            <a:schemeClr val="tx1"/>
          </a:fontRef>
        </p:style>
      </p:cxnSp>
      <p:sp>
        <p:nvSpPr>
          <p:cNvPr id="8" name="矩形 7"/>
          <p:cNvSpPr/>
          <p:nvPr>
            <p:custDataLst>
              <p:tags r:id="rId7"/>
            </p:custDataLst>
          </p:nvPr>
        </p:nvSpPr>
        <p:spPr>
          <a:xfrm>
            <a:off x="810895" y="2963228"/>
            <a:ext cx="3008630" cy="782955"/>
          </a:xfrm>
          <a:prstGeom prst="rect">
            <a:avLst/>
          </a:prstGeom>
          <a:noFill/>
        </p:spPr>
        <p:txBody>
          <a:bodyPr wrap="square" lIns="0" tIns="0" rIns="0" bIns="0" rtlCol="0" anchor="t" anchorCtr="0">
            <a:noAutofit/>
          </a:bodyPr>
          <a:lstStyle/>
          <a:p>
            <a:pPr algn="just">
              <a:lnSpc>
                <a:spcPct val="130000"/>
              </a:lnSpc>
              <a:spcBef>
                <a:spcPct val="0"/>
              </a:spcBef>
              <a:spcAft>
                <a:spcPct val="0"/>
              </a:spcAft>
            </a:pPr>
            <a:r>
              <a:rPr lang="zh-CN" altLang="en-US" sz="2000" dirty="0">
                <a:solidFill>
                  <a:schemeClr val="tx1">
                    <a:lumMod val="85000"/>
                    <a:lumOff val="15000"/>
                  </a:schemeClr>
                </a:solidFill>
                <a:latin typeface="+mn-ea"/>
                <a:cs typeface="+mn-ea"/>
                <a:sym typeface="+mn-ea"/>
              </a:rPr>
              <a:t>变异是指标志的具体表现在总体各单位间的差异</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包括品质变异和数量变异</a:t>
            </a:r>
            <a:endParaRPr lang="zh-CN" altLang="en-US" sz="2000" dirty="0">
              <a:solidFill>
                <a:schemeClr val="tx1">
                  <a:lumMod val="85000"/>
                  <a:lumOff val="15000"/>
                </a:schemeClr>
              </a:solidFill>
              <a:latin typeface="+mn-ea"/>
              <a:cs typeface="+mn-ea"/>
              <a:sym typeface="+mn-ea"/>
            </a:endParaRPr>
          </a:p>
        </p:txBody>
      </p:sp>
      <p:sp>
        <p:nvSpPr>
          <p:cNvPr id="10" name="矩形 9"/>
          <p:cNvSpPr/>
          <p:nvPr>
            <p:custDataLst>
              <p:tags r:id="rId8"/>
            </p:custDataLst>
          </p:nvPr>
        </p:nvSpPr>
        <p:spPr>
          <a:xfrm>
            <a:off x="810895" y="2436813"/>
            <a:ext cx="3008630" cy="516890"/>
          </a:xfrm>
          <a:prstGeom prst="rect">
            <a:avLst/>
          </a:prstGeom>
          <a:noFill/>
        </p:spPr>
        <p:txBody>
          <a:bodyPr wrap="square" lIns="0" tIns="0" rIns="0" bIns="0" rtlCol="0" anchor="b" anchorCtr="0">
            <a:noAutofit/>
          </a:bodyPr>
          <a:lstStyle/>
          <a:p>
            <a:pPr algn="r">
              <a:spcBef>
                <a:spcPct val="0"/>
              </a:spcBef>
              <a:spcAft>
                <a:spcPct val="0"/>
              </a:spcAft>
            </a:pPr>
            <a:r>
              <a:rPr lang="zh-CN" altLang="en-US" sz="2800" b="1" dirty="0">
                <a:solidFill>
                  <a:schemeClr val="accent1"/>
                </a:solidFill>
                <a:latin typeface="+mn-ea"/>
                <a:cs typeface="+mn-ea"/>
                <a:sym typeface="+mn-ea"/>
              </a:rPr>
              <a:t>变异</a:t>
            </a:r>
            <a:endParaRPr lang="zh-CN" altLang="en-US" sz="2800" b="1" dirty="0">
              <a:solidFill>
                <a:schemeClr val="accent1"/>
              </a:solidFill>
              <a:latin typeface="+mn-ea"/>
              <a:cs typeface="+mn-ea"/>
              <a:sym typeface="+mn-ea"/>
            </a:endParaRPr>
          </a:p>
        </p:txBody>
      </p:sp>
      <p:sp>
        <p:nvSpPr>
          <p:cNvPr id="23" name="任意多边形 22"/>
          <p:cNvSpPr/>
          <p:nvPr>
            <p:custDataLst>
              <p:tags r:id="rId9"/>
            </p:custDataLst>
          </p:nvPr>
        </p:nvSpPr>
        <p:spPr>
          <a:xfrm>
            <a:off x="4638041" y="1666558"/>
            <a:ext cx="1434577" cy="2899558"/>
          </a:xfrm>
          <a:custGeom>
            <a:avLst/>
            <a:gdLst/>
            <a:ahLst/>
            <a:cxnLst>
              <a:cxn ang="3">
                <a:pos x="hc" y="t"/>
              </a:cxn>
              <a:cxn ang="cd2">
                <a:pos x="l" y="vc"/>
              </a:cxn>
              <a:cxn ang="cd4">
                <a:pos x="hc" y="b"/>
              </a:cxn>
              <a:cxn ang="0">
                <a:pos x="r" y="vc"/>
              </a:cxn>
            </a:cxnLst>
            <a:rect l="l" t="t" r="r" b="b"/>
            <a:pathLst>
              <a:path w="2259" h="4566">
                <a:moveTo>
                  <a:pt x="1749" y="0"/>
                </a:moveTo>
                <a:cubicBezTo>
                  <a:pt x="1753" y="0"/>
                  <a:pt x="1757" y="0"/>
                  <a:pt x="1761" y="0"/>
                </a:cubicBezTo>
                <a:cubicBezTo>
                  <a:pt x="1807" y="3"/>
                  <a:pt x="1850" y="32"/>
                  <a:pt x="1867" y="79"/>
                </a:cubicBezTo>
                <a:lnTo>
                  <a:pt x="1946" y="296"/>
                </a:lnTo>
                <a:lnTo>
                  <a:pt x="2149" y="256"/>
                </a:lnTo>
                <a:lnTo>
                  <a:pt x="2259" y="251"/>
                </a:lnTo>
                <a:lnTo>
                  <a:pt x="2259" y="1030"/>
                </a:lnTo>
                <a:lnTo>
                  <a:pt x="2228" y="1031"/>
                </a:lnTo>
                <a:cubicBezTo>
                  <a:pt x="1583" y="1097"/>
                  <a:pt x="1080" y="1642"/>
                  <a:pt x="1080" y="2304"/>
                </a:cubicBezTo>
                <a:cubicBezTo>
                  <a:pt x="1080" y="2967"/>
                  <a:pt x="1584" y="3512"/>
                  <a:pt x="2229" y="3578"/>
                </a:cubicBezTo>
                <a:lnTo>
                  <a:pt x="2259" y="3579"/>
                </a:lnTo>
                <a:lnTo>
                  <a:pt x="2259" y="4358"/>
                </a:lnTo>
                <a:lnTo>
                  <a:pt x="2149" y="4352"/>
                </a:lnTo>
                <a:lnTo>
                  <a:pt x="1935" y="4310"/>
                </a:lnTo>
                <a:lnTo>
                  <a:pt x="1890" y="4477"/>
                </a:lnTo>
                <a:cubicBezTo>
                  <a:pt x="1873" y="4541"/>
                  <a:pt x="1807" y="4579"/>
                  <a:pt x="1743" y="4562"/>
                </a:cubicBezTo>
                <a:lnTo>
                  <a:pt x="1520" y="4503"/>
                </a:lnTo>
                <a:cubicBezTo>
                  <a:pt x="1457" y="4486"/>
                  <a:pt x="1419" y="4420"/>
                  <a:pt x="1436" y="4356"/>
                </a:cubicBezTo>
                <a:lnTo>
                  <a:pt x="1487" y="4163"/>
                </a:lnTo>
                <a:lnTo>
                  <a:pt x="1423" y="4138"/>
                </a:lnTo>
                <a:lnTo>
                  <a:pt x="1175" y="3981"/>
                </a:lnTo>
                <a:lnTo>
                  <a:pt x="1054" y="4121"/>
                </a:lnTo>
                <a:cubicBezTo>
                  <a:pt x="1011" y="4171"/>
                  <a:pt x="935" y="4176"/>
                  <a:pt x="885" y="4133"/>
                </a:cubicBezTo>
                <a:lnTo>
                  <a:pt x="711" y="3981"/>
                </a:lnTo>
                <a:cubicBezTo>
                  <a:pt x="661" y="3938"/>
                  <a:pt x="656" y="3862"/>
                  <a:pt x="699" y="3812"/>
                </a:cubicBezTo>
                <a:lnTo>
                  <a:pt x="822" y="3671"/>
                </a:lnTo>
                <a:lnTo>
                  <a:pt x="718" y="3546"/>
                </a:lnTo>
                <a:cubicBezTo>
                  <a:pt x="681" y="3496"/>
                  <a:pt x="645" y="3445"/>
                  <a:pt x="613" y="3393"/>
                </a:cubicBezTo>
                <a:lnTo>
                  <a:pt x="595" y="3362"/>
                </a:lnTo>
                <a:lnTo>
                  <a:pt x="438" y="3449"/>
                </a:lnTo>
                <a:cubicBezTo>
                  <a:pt x="380" y="3481"/>
                  <a:pt x="307" y="3460"/>
                  <a:pt x="275" y="3402"/>
                </a:cubicBezTo>
                <a:lnTo>
                  <a:pt x="163" y="3200"/>
                </a:lnTo>
                <a:cubicBezTo>
                  <a:pt x="131" y="3142"/>
                  <a:pt x="152" y="3069"/>
                  <a:pt x="210" y="3037"/>
                </a:cubicBezTo>
                <a:lnTo>
                  <a:pt x="401" y="2931"/>
                </a:lnTo>
                <a:lnTo>
                  <a:pt x="383" y="2880"/>
                </a:lnTo>
                <a:cubicBezTo>
                  <a:pt x="365" y="2819"/>
                  <a:pt x="350" y="2757"/>
                  <a:pt x="338" y="2694"/>
                </a:cubicBezTo>
                <a:lnTo>
                  <a:pt x="322" y="2580"/>
                </a:lnTo>
                <a:lnTo>
                  <a:pt x="120" y="2580"/>
                </a:lnTo>
                <a:cubicBezTo>
                  <a:pt x="54" y="2580"/>
                  <a:pt x="0" y="2526"/>
                  <a:pt x="0" y="2460"/>
                </a:cubicBezTo>
                <a:lnTo>
                  <a:pt x="0" y="2229"/>
                </a:lnTo>
                <a:cubicBezTo>
                  <a:pt x="0" y="2163"/>
                  <a:pt x="54" y="2109"/>
                  <a:pt x="120" y="2109"/>
                </a:cubicBezTo>
                <a:lnTo>
                  <a:pt x="311" y="2109"/>
                </a:lnTo>
                <a:lnTo>
                  <a:pt x="311" y="2107"/>
                </a:lnTo>
                <a:cubicBezTo>
                  <a:pt x="317" y="2042"/>
                  <a:pt x="326" y="1978"/>
                  <a:pt x="338" y="1914"/>
                </a:cubicBezTo>
                <a:lnTo>
                  <a:pt x="379" y="1744"/>
                </a:lnTo>
                <a:lnTo>
                  <a:pt x="197" y="1678"/>
                </a:lnTo>
                <a:cubicBezTo>
                  <a:pt x="135" y="1655"/>
                  <a:pt x="103" y="1586"/>
                  <a:pt x="125" y="1524"/>
                </a:cubicBezTo>
                <a:lnTo>
                  <a:pt x="204" y="1307"/>
                </a:lnTo>
                <a:cubicBezTo>
                  <a:pt x="221" y="1260"/>
                  <a:pt x="264" y="1231"/>
                  <a:pt x="311" y="1228"/>
                </a:cubicBezTo>
                <a:cubicBezTo>
                  <a:pt x="326" y="1228"/>
                  <a:pt x="342" y="1230"/>
                  <a:pt x="358" y="1235"/>
                </a:cubicBezTo>
                <a:lnTo>
                  <a:pt x="560" y="1309"/>
                </a:lnTo>
                <a:lnTo>
                  <a:pt x="612" y="1216"/>
                </a:lnTo>
                <a:cubicBezTo>
                  <a:pt x="645" y="1163"/>
                  <a:pt x="680" y="1112"/>
                  <a:pt x="718" y="1063"/>
                </a:cubicBezTo>
                <a:lnTo>
                  <a:pt x="824" y="935"/>
                </a:lnTo>
                <a:lnTo>
                  <a:pt x="684" y="774"/>
                </a:lnTo>
                <a:cubicBezTo>
                  <a:pt x="641" y="724"/>
                  <a:pt x="646" y="648"/>
                  <a:pt x="696" y="605"/>
                </a:cubicBezTo>
                <a:lnTo>
                  <a:pt x="870" y="453"/>
                </a:lnTo>
                <a:cubicBezTo>
                  <a:pt x="895" y="432"/>
                  <a:pt x="926" y="422"/>
                  <a:pt x="957" y="424"/>
                </a:cubicBezTo>
                <a:cubicBezTo>
                  <a:pt x="987" y="426"/>
                  <a:pt x="1017" y="440"/>
                  <a:pt x="1039" y="465"/>
                </a:cubicBezTo>
                <a:lnTo>
                  <a:pt x="1178" y="625"/>
                </a:lnTo>
                <a:lnTo>
                  <a:pt x="1422" y="471"/>
                </a:lnTo>
                <a:lnTo>
                  <a:pt x="1498" y="440"/>
                </a:lnTo>
                <a:lnTo>
                  <a:pt x="1425" y="240"/>
                </a:lnTo>
                <a:cubicBezTo>
                  <a:pt x="1403" y="178"/>
                  <a:pt x="1435" y="109"/>
                  <a:pt x="1497" y="86"/>
                </a:cubicBezTo>
                <a:lnTo>
                  <a:pt x="1714" y="7"/>
                </a:lnTo>
                <a:cubicBezTo>
                  <a:pt x="1725" y="3"/>
                  <a:pt x="1737" y="1"/>
                  <a:pt x="1749" y="0"/>
                </a:cubicBezTo>
                <a:close/>
              </a:path>
            </a:pathLst>
          </a:custGeom>
          <a:gradFill>
            <a:gsLst>
              <a:gs pos="0">
                <a:schemeClr val="accent1">
                  <a:lumMod val="60000"/>
                  <a:lumOff val="40000"/>
                  <a:alpha val="100000"/>
                </a:schemeClr>
              </a:gs>
              <a:gs pos="95000">
                <a:schemeClr val="accent1">
                  <a:alpha val="100000"/>
                </a:schemeClr>
              </a:gs>
            </a:gsLst>
            <a:lin ang="2700000" scaled="0"/>
          </a:gradFill>
          <a:ln>
            <a:noFill/>
          </a:ln>
          <a:effectLst>
            <a:outerShdw blurRad="63500" dist="63500" dir="2700000" algn="tl" rotWithShape="0">
              <a:schemeClr val="accent1">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71755" tIns="107950" rIns="612140" bIns="3619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b="1">
                <a:solidFill>
                  <a:srgbClr val="FFFFFF"/>
                </a:solidFill>
                <a:latin typeface="+mn-ea"/>
                <a:cs typeface="+mn-ea"/>
                <a:sym typeface="+mn-ea"/>
              </a:rPr>
              <a:t>01</a:t>
            </a:r>
            <a:endParaRPr lang="en-US" altLang="zh-CN" b="1">
              <a:solidFill>
                <a:srgbClr val="FFFFFF"/>
              </a:solidFill>
              <a:latin typeface="+mn-ea"/>
              <a:cs typeface="+mn-ea"/>
              <a:sym typeface="+mn-ea"/>
            </a:endParaRPr>
          </a:p>
        </p:txBody>
      </p:sp>
      <p:sp>
        <p:nvSpPr>
          <p:cNvPr id="24" name="任意多边形 23"/>
          <p:cNvSpPr/>
          <p:nvPr>
            <p:custDataLst>
              <p:tags r:id="rId10"/>
            </p:custDataLst>
          </p:nvPr>
        </p:nvSpPr>
        <p:spPr>
          <a:xfrm>
            <a:off x="6207126" y="1691323"/>
            <a:ext cx="1434578" cy="2899558"/>
          </a:xfrm>
          <a:custGeom>
            <a:avLst/>
            <a:gdLst/>
            <a:ahLst/>
            <a:cxnLst>
              <a:cxn ang="3">
                <a:pos x="hc" y="t"/>
              </a:cxn>
              <a:cxn ang="cd2">
                <a:pos x="l" y="vc"/>
              </a:cxn>
              <a:cxn ang="cd4">
                <a:pos x="hc" y="b"/>
              </a:cxn>
              <a:cxn ang="0">
                <a:pos x="r" y="vc"/>
              </a:cxn>
            </a:cxnLst>
            <a:rect l="l" t="t" r="r" b="b"/>
            <a:pathLst>
              <a:path w="2259" h="4566">
                <a:moveTo>
                  <a:pt x="480" y="0"/>
                </a:moveTo>
                <a:cubicBezTo>
                  <a:pt x="492" y="0"/>
                  <a:pt x="504" y="1"/>
                  <a:pt x="516" y="4"/>
                </a:cubicBezTo>
                <a:lnTo>
                  <a:pt x="739" y="64"/>
                </a:lnTo>
                <a:cubicBezTo>
                  <a:pt x="803" y="81"/>
                  <a:pt x="841" y="146"/>
                  <a:pt x="824" y="210"/>
                </a:cubicBezTo>
                <a:lnTo>
                  <a:pt x="772" y="403"/>
                </a:lnTo>
                <a:lnTo>
                  <a:pt x="836" y="429"/>
                </a:lnTo>
                <a:lnTo>
                  <a:pt x="1084" y="585"/>
                </a:lnTo>
                <a:lnTo>
                  <a:pt x="1205" y="446"/>
                </a:lnTo>
                <a:cubicBezTo>
                  <a:pt x="1248" y="396"/>
                  <a:pt x="1324" y="390"/>
                  <a:pt x="1374" y="434"/>
                </a:cubicBezTo>
                <a:lnTo>
                  <a:pt x="1548" y="585"/>
                </a:lnTo>
                <a:cubicBezTo>
                  <a:pt x="1598" y="628"/>
                  <a:pt x="1603" y="704"/>
                  <a:pt x="1560" y="754"/>
                </a:cubicBezTo>
                <a:lnTo>
                  <a:pt x="1437" y="895"/>
                </a:lnTo>
                <a:lnTo>
                  <a:pt x="1541" y="1021"/>
                </a:lnTo>
                <a:cubicBezTo>
                  <a:pt x="1579" y="1070"/>
                  <a:pt x="1614" y="1121"/>
                  <a:pt x="1647" y="1173"/>
                </a:cubicBezTo>
                <a:lnTo>
                  <a:pt x="1664" y="1205"/>
                </a:lnTo>
                <a:lnTo>
                  <a:pt x="1821" y="1118"/>
                </a:lnTo>
                <a:cubicBezTo>
                  <a:pt x="1879" y="1086"/>
                  <a:pt x="1952" y="1107"/>
                  <a:pt x="1984" y="1164"/>
                </a:cubicBezTo>
                <a:lnTo>
                  <a:pt x="2096" y="1366"/>
                </a:lnTo>
                <a:cubicBezTo>
                  <a:pt x="2128" y="1424"/>
                  <a:pt x="2107" y="1497"/>
                  <a:pt x="2049" y="1529"/>
                </a:cubicBezTo>
                <a:lnTo>
                  <a:pt x="1858" y="1635"/>
                </a:lnTo>
                <a:lnTo>
                  <a:pt x="1876" y="1686"/>
                </a:lnTo>
                <a:cubicBezTo>
                  <a:pt x="1894" y="1747"/>
                  <a:pt x="1909" y="1809"/>
                  <a:pt x="1921" y="1872"/>
                </a:cubicBezTo>
                <a:lnTo>
                  <a:pt x="1937" y="1987"/>
                </a:lnTo>
                <a:lnTo>
                  <a:pt x="2139" y="1987"/>
                </a:lnTo>
                <a:cubicBezTo>
                  <a:pt x="2206" y="1987"/>
                  <a:pt x="2259" y="2040"/>
                  <a:pt x="2259" y="2107"/>
                </a:cubicBezTo>
                <a:lnTo>
                  <a:pt x="2259" y="2337"/>
                </a:lnTo>
                <a:cubicBezTo>
                  <a:pt x="2259" y="2404"/>
                  <a:pt x="2206" y="2457"/>
                  <a:pt x="2139" y="2457"/>
                </a:cubicBezTo>
                <a:lnTo>
                  <a:pt x="1948" y="2457"/>
                </a:lnTo>
                <a:lnTo>
                  <a:pt x="1948" y="2460"/>
                </a:lnTo>
                <a:cubicBezTo>
                  <a:pt x="1942" y="2525"/>
                  <a:pt x="1933" y="2589"/>
                  <a:pt x="1921" y="2652"/>
                </a:cubicBezTo>
                <a:lnTo>
                  <a:pt x="1880" y="2822"/>
                </a:lnTo>
                <a:lnTo>
                  <a:pt x="2062" y="2889"/>
                </a:lnTo>
                <a:cubicBezTo>
                  <a:pt x="2124" y="2911"/>
                  <a:pt x="2156" y="2980"/>
                  <a:pt x="2134" y="3042"/>
                </a:cubicBezTo>
                <a:lnTo>
                  <a:pt x="2055" y="3259"/>
                </a:lnTo>
                <a:cubicBezTo>
                  <a:pt x="2038" y="3306"/>
                  <a:pt x="1995" y="3335"/>
                  <a:pt x="1948" y="3338"/>
                </a:cubicBezTo>
                <a:cubicBezTo>
                  <a:pt x="1933" y="3339"/>
                  <a:pt x="1917" y="3336"/>
                  <a:pt x="1901" y="3331"/>
                </a:cubicBezTo>
                <a:lnTo>
                  <a:pt x="1699" y="3257"/>
                </a:lnTo>
                <a:lnTo>
                  <a:pt x="1647" y="3351"/>
                </a:lnTo>
                <a:cubicBezTo>
                  <a:pt x="1614" y="3403"/>
                  <a:pt x="1579" y="3454"/>
                  <a:pt x="1542" y="3504"/>
                </a:cubicBezTo>
                <a:lnTo>
                  <a:pt x="1435" y="3632"/>
                </a:lnTo>
                <a:lnTo>
                  <a:pt x="1575" y="3793"/>
                </a:lnTo>
                <a:cubicBezTo>
                  <a:pt x="1619" y="3842"/>
                  <a:pt x="1613" y="3918"/>
                  <a:pt x="1563" y="3961"/>
                </a:cubicBezTo>
                <a:lnTo>
                  <a:pt x="1389" y="4113"/>
                </a:lnTo>
                <a:cubicBezTo>
                  <a:pt x="1364" y="4135"/>
                  <a:pt x="1333" y="4144"/>
                  <a:pt x="1302" y="4142"/>
                </a:cubicBezTo>
                <a:cubicBezTo>
                  <a:pt x="1272" y="4140"/>
                  <a:pt x="1242" y="4126"/>
                  <a:pt x="1220" y="4101"/>
                </a:cubicBezTo>
                <a:lnTo>
                  <a:pt x="1081" y="3941"/>
                </a:lnTo>
                <a:lnTo>
                  <a:pt x="837" y="4095"/>
                </a:lnTo>
                <a:lnTo>
                  <a:pt x="761" y="4126"/>
                </a:lnTo>
                <a:lnTo>
                  <a:pt x="834" y="4327"/>
                </a:lnTo>
                <a:cubicBezTo>
                  <a:pt x="857" y="4389"/>
                  <a:pt x="825" y="4457"/>
                  <a:pt x="762" y="4480"/>
                </a:cubicBezTo>
                <a:lnTo>
                  <a:pt x="546" y="4559"/>
                </a:lnTo>
                <a:cubicBezTo>
                  <a:pt x="530" y="4565"/>
                  <a:pt x="514" y="4567"/>
                  <a:pt x="499" y="4566"/>
                </a:cubicBezTo>
                <a:cubicBezTo>
                  <a:pt x="452" y="4564"/>
                  <a:pt x="409" y="4534"/>
                  <a:pt x="392" y="4487"/>
                </a:cubicBezTo>
                <a:lnTo>
                  <a:pt x="313" y="4270"/>
                </a:lnTo>
                <a:lnTo>
                  <a:pt x="110" y="4310"/>
                </a:lnTo>
                <a:lnTo>
                  <a:pt x="1" y="4315"/>
                </a:lnTo>
                <a:lnTo>
                  <a:pt x="0" y="3537"/>
                </a:lnTo>
                <a:lnTo>
                  <a:pt x="31" y="3535"/>
                </a:lnTo>
                <a:cubicBezTo>
                  <a:pt x="676" y="3470"/>
                  <a:pt x="1179" y="2925"/>
                  <a:pt x="1179" y="2262"/>
                </a:cubicBezTo>
                <a:cubicBezTo>
                  <a:pt x="1179" y="1599"/>
                  <a:pt x="676" y="1054"/>
                  <a:pt x="30" y="989"/>
                </a:cubicBezTo>
                <a:lnTo>
                  <a:pt x="0" y="987"/>
                </a:lnTo>
                <a:lnTo>
                  <a:pt x="0" y="208"/>
                </a:lnTo>
                <a:lnTo>
                  <a:pt x="110" y="214"/>
                </a:lnTo>
                <a:lnTo>
                  <a:pt x="325" y="256"/>
                </a:lnTo>
                <a:lnTo>
                  <a:pt x="369" y="89"/>
                </a:lnTo>
                <a:cubicBezTo>
                  <a:pt x="383" y="37"/>
                  <a:pt x="429" y="2"/>
                  <a:pt x="480" y="0"/>
                </a:cubicBezTo>
                <a:close/>
              </a:path>
            </a:pathLst>
          </a:custGeom>
          <a:gradFill>
            <a:gsLst>
              <a:gs pos="0">
                <a:schemeClr val="accent2">
                  <a:lumMod val="60000"/>
                  <a:lumOff val="40000"/>
                  <a:alpha val="100000"/>
                </a:schemeClr>
              </a:gs>
              <a:gs pos="95000">
                <a:schemeClr val="accent2">
                  <a:alpha val="100000"/>
                </a:schemeClr>
              </a:gs>
            </a:gsLst>
            <a:lin ang="5400000" scaled="0"/>
          </a:gradFill>
          <a:ln>
            <a:noFill/>
          </a:ln>
          <a:effectLst>
            <a:outerShdw blurRad="63500" dist="63500" dir="2700000" algn="tl" rotWithShape="0">
              <a:schemeClr val="accent2">
                <a:lumMod val="7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lIns="612140" tIns="0" rIns="36195" bIns="36195"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pPr>
            <a:r>
              <a:rPr lang="en-US" altLang="zh-CN" b="1">
                <a:solidFill>
                  <a:srgbClr val="FFFFFF"/>
                </a:solidFill>
                <a:latin typeface="+mn-ea"/>
                <a:cs typeface="+mn-ea"/>
                <a:sym typeface="+mn-ea"/>
              </a:rPr>
              <a:t>02</a:t>
            </a:r>
            <a:endParaRPr lang="en-US" altLang="zh-CN" b="1">
              <a:solidFill>
                <a:srgbClr val="FFFFFF"/>
              </a:solidFill>
              <a:latin typeface="+mn-ea"/>
              <a:cs typeface="+mn-ea"/>
              <a:sym typeface="+mn-ea"/>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bldLvl="0" animBg="1"/>
      <p:bldP spid="8" grpId="0"/>
      <p:bldP spid="10" grpId="0"/>
      <p:bldP spid="23" grpId="0" bldLvl="0" animBg="1"/>
      <p:bldP spid="12" grpId="0" bldLvl="0" animBg="1"/>
      <p:bldP spid="4" grpId="0"/>
      <p:bldP spid="6" grpId="0"/>
      <p:bldP spid="2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877435" y="3020060"/>
            <a:ext cx="5895340" cy="2055495"/>
          </a:xfrm>
        </p:spPr>
        <p:txBody>
          <a:bodyPr/>
          <a:p>
            <a:r>
              <a:rPr lang="zh-CN" altLang="en-US"/>
              <a:t>大数据与统计</a:t>
            </a:r>
            <a:endParaRPr lang="zh-CN" altLang="en-US"/>
          </a:p>
        </p:txBody>
      </p:sp>
      <p:sp>
        <p:nvSpPr>
          <p:cNvPr id="3" name="文本占位符 2"/>
          <p:cNvSpPr>
            <a:spLocks noGrp="1"/>
          </p:cNvSpPr>
          <p:nvPr>
            <p:ph type="body" sz="quarter" idx="13"/>
          </p:nvPr>
        </p:nvSpPr>
        <p:spPr/>
        <p:txBody>
          <a:bodyPr/>
          <a:p>
            <a:pPr algn="r"/>
            <a:r>
              <a:rPr lang="zh-CN" altLang="en-US"/>
              <a:t>任务三</a:t>
            </a:r>
            <a:r>
              <a:rPr lang="en-US" altLang="zh-CN"/>
              <a:t> </a:t>
            </a:r>
            <a:endParaRPr lang="zh-CN" altLang="en-US"/>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一、大数据的概念</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2" name="文本框 1"/>
          <p:cNvSpPr txBox="1"/>
          <p:nvPr/>
        </p:nvSpPr>
        <p:spPr>
          <a:xfrm>
            <a:off x="1258570" y="2027555"/>
            <a:ext cx="9834245" cy="352234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zh-CN" altLang="en-US" sz="2400" b="1" kern="100" dirty="0">
                <a:solidFill>
                  <a:schemeClr val="bg1"/>
                </a:solidFill>
                <a:effectLst/>
                <a:latin typeface="+mn-ea"/>
                <a:cs typeface="江城圆体 400W" panose="020B0500000000000000" pitchFamily="34" charset="-122"/>
              </a:rPr>
              <a:t>大数据</a:t>
            </a:r>
            <a:r>
              <a:rPr lang="en-US" altLang="zh-CN" sz="2400" b="1" kern="100" dirty="0">
                <a:solidFill>
                  <a:schemeClr val="bg1"/>
                </a:solidFill>
                <a:effectLst/>
                <a:latin typeface="+mn-ea"/>
                <a:cs typeface="江城圆体 400W" panose="020B0500000000000000" pitchFamily="34" charset="-122"/>
              </a:rPr>
              <a:t>(bigdata),</a:t>
            </a:r>
            <a:r>
              <a:rPr lang="zh-CN" altLang="en-US" sz="2400" b="1" kern="100" dirty="0">
                <a:solidFill>
                  <a:schemeClr val="bg1"/>
                </a:solidFill>
                <a:effectLst/>
                <a:latin typeface="+mn-ea"/>
                <a:cs typeface="江城圆体 400W" panose="020B0500000000000000" pitchFamily="34" charset="-122"/>
              </a:rPr>
              <a:t>或称巨量资料</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指所涉及的资料量规模巨大到无法通过主流软件工具</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在合理时间内达到撷取、管理、处理并整理成为帮助企业经营决策更积极目的的资讯。大数据技术的战略意义不在于掌握庞大的数据信息</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而在于对这些含有意义的数据进行专业化处理。换而言之</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如果把大数据比作一种产业</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那么这种产业实现盈利的关键</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在于提高对数据的</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加工能力</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通过</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加工</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实现数据的</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增值</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a:t>
            </a:r>
            <a:endParaRPr lang="zh-CN" altLang="en-US"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任意多边形: 形状 88"/>
          <p:cNvSpPr/>
          <p:nvPr>
            <p:custDataLst>
              <p:tags r:id="rId1"/>
            </p:custDataLst>
          </p:nvPr>
        </p:nvSpPr>
        <p:spPr>
          <a:xfrm flipH="1" flipV="1">
            <a:off x="4008438" y="4476115"/>
            <a:ext cx="844550" cy="236855"/>
          </a:xfrm>
          <a:custGeom>
            <a:avLst/>
            <a:gdLst>
              <a:gd name="connsiteX0" fmla="*/ 0 w 1330"/>
              <a:gd name="connsiteY0" fmla="*/ 373 h 373"/>
              <a:gd name="connsiteX1" fmla="*/ 288 w 1330"/>
              <a:gd name="connsiteY1" fmla="*/ 0 h 373"/>
              <a:gd name="connsiteX2" fmla="*/ 1330 w 1330"/>
              <a:gd name="connsiteY2" fmla="*/ 7 h 373"/>
            </a:gdLst>
            <a:ahLst/>
            <a:cxnLst>
              <a:cxn ang="0">
                <a:pos x="connsiteX0" y="connsiteY0"/>
              </a:cxn>
              <a:cxn ang="0">
                <a:pos x="connsiteX1" y="connsiteY1"/>
              </a:cxn>
              <a:cxn ang="0">
                <a:pos x="connsiteX2" y="connsiteY2"/>
              </a:cxn>
            </a:cxnLst>
            <a:rect l="l" t="t" r="r" b="b"/>
            <a:pathLst>
              <a:path w="1330" h="373">
                <a:moveTo>
                  <a:pt x="0" y="373"/>
                </a:moveTo>
                <a:lnTo>
                  <a:pt x="288" y="0"/>
                </a:lnTo>
                <a:lnTo>
                  <a:pt x="1330" y="7"/>
                </a:lnTo>
              </a:path>
            </a:pathLst>
          </a:cu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7" name="任意多边形: 形状 88"/>
          <p:cNvSpPr/>
          <p:nvPr>
            <p:custDataLst>
              <p:tags r:id="rId2"/>
            </p:custDataLst>
          </p:nvPr>
        </p:nvSpPr>
        <p:spPr>
          <a:xfrm flipH="1">
            <a:off x="4008438" y="2389505"/>
            <a:ext cx="490855" cy="236855"/>
          </a:xfrm>
          <a:custGeom>
            <a:avLst/>
            <a:gdLst>
              <a:gd name="connsiteX0" fmla="*/ 0 w 773"/>
              <a:gd name="connsiteY0" fmla="*/ 373 h 373"/>
              <a:gd name="connsiteX1" fmla="*/ 288 w 773"/>
              <a:gd name="connsiteY1" fmla="*/ 0 h 373"/>
              <a:gd name="connsiteX2" fmla="*/ 773 w 773"/>
              <a:gd name="connsiteY2" fmla="*/ 3 h 373"/>
            </a:gdLst>
            <a:ahLst/>
            <a:cxnLst>
              <a:cxn ang="0">
                <a:pos x="connsiteX0" y="connsiteY0"/>
              </a:cxn>
              <a:cxn ang="0">
                <a:pos x="connsiteX1" y="connsiteY1"/>
              </a:cxn>
              <a:cxn ang="0">
                <a:pos x="connsiteX2" y="connsiteY2"/>
              </a:cxn>
            </a:cxnLst>
            <a:rect l="l" t="t" r="r" b="b"/>
            <a:pathLst>
              <a:path w="773" h="373">
                <a:moveTo>
                  <a:pt x="0" y="373"/>
                </a:moveTo>
                <a:lnTo>
                  <a:pt x="288" y="0"/>
                </a:lnTo>
                <a:lnTo>
                  <a:pt x="773" y="3"/>
                </a:lnTo>
              </a:path>
            </a:pathLst>
          </a:custGeom>
          <a:noFill/>
          <a:ln>
            <a:solidFill>
              <a:schemeClr val="accent2"/>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35" name="任意多边形: 形状 34"/>
          <p:cNvSpPr/>
          <p:nvPr>
            <p:custDataLst>
              <p:tags r:id="rId3"/>
            </p:custDataLst>
          </p:nvPr>
        </p:nvSpPr>
        <p:spPr>
          <a:xfrm>
            <a:off x="4499928" y="1611630"/>
            <a:ext cx="2963545" cy="3038475"/>
          </a:xfrm>
          <a:custGeom>
            <a:avLst/>
            <a:gdLst>
              <a:gd name="connsiteX0" fmla="*/ 1546893 w 2963568"/>
              <a:gd name="connsiteY0" fmla="*/ 481519 h 3038348"/>
              <a:gd name="connsiteX1" fmla="*/ 500289 w 2963568"/>
              <a:gd name="connsiteY1" fmla="*/ 1528123 h 3038348"/>
              <a:gd name="connsiteX2" fmla="*/ 1546893 w 2963568"/>
              <a:gd name="connsiteY2" fmla="*/ 2574727 h 3038348"/>
              <a:gd name="connsiteX3" fmla="*/ 2593497 w 2963568"/>
              <a:gd name="connsiteY3" fmla="*/ 1528123 h 3038348"/>
              <a:gd name="connsiteX4" fmla="*/ 1546893 w 2963568"/>
              <a:gd name="connsiteY4" fmla="*/ 481519 h 3038348"/>
              <a:gd name="connsiteX5" fmla="*/ 1481784 w 2963568"/>
              <a:gd name="connsiteY5" fmla="*/ 0 h 3038348"/>
              <a:gd name="connsiteX6" fmla="*/ 2963568 w 2963568"/>
              <a:gd name="connsiteY6" fmla="*/ 1519174 h 3038348"/>
              <a:gd name="connsiteX7" fmla="*/ 1481784 w 2963568"/>
              <a:gd name="connsiteY7" fmla="*/ 3038348 h 3038348"/>
              <a:gd name="connsiteX8" fmla="*/ 0 w 2963568"/>
              <a:gd name="connsiteY8" fmla="*/ 1519174 h 3038348"/>
              <a:gd name="connsiteX9" fmla="*/ 1481784 w 2963568"/>
              <a:gd name="connsiteY9" fmla="*/ 0 h 3038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3568" h="3038348">
                <a:moveTo>
                  <a:pt x="1546893" y="481519"/>
                </a:moveTo>
                <a:cubicBezTo>
                  <a:pt x="968870" y="481519"/>
                  <a:pt x="500289" y="950100"/>
                  <a:pt x="500289" y="1528123"/>
                </a:cubicBezTo>
                <a:cubicBezTo>
                  <a:pt x="500289" y="2106146"/>
                  <a:pt x="968870" y="2574727"/>
                  <a:pt x="1546893" y="2574727"/>
                </a:cubicBezTo>
                <a:cubicBezTo>
                  <a:pt x="2124916" y="2574727"/>
                  <a:pt x="2593497" y="2106146"/>
                  <a:pt x="2593497" y="1528123"/>
                </a:cubicBezTo>
                <a:cubicBezTo>
                  <a:pt x="2593497" y="950100"/>
                  <a:pt x="2124916" y="481519"/>
                  <a:pt x="1546893" y="481519"/>
                </a:cubicBezTo>
                <a:close/>
                <a:moveTo>
                  <a:pt x="1481784" y="0"/>
                </a:moveTo>
                <a:cubicBezTo>
                  <a:pt x="2300151" y="0"/>
                  <a:pt x="2963568" y="680157"/>
                  <a:pt x="2963568" y="1519174"/>
                </a:cubicBezTo>
                <a:cubicBezTo>
                  <a:pt x="2963568" y="2358191"/>
                  <a:pt x="2300151" y="3038348"/>
                  <a:pt x="1481784" y="3038348"/>
                </a:cubicBezTo>
                <a:cubicBezTo>
                  <a:pt x="663417" y="3038348"/>
                  <a:pt x="0" y="2358191"/>
                  <a:pt x="0" y="1519174"/>
                </a:cubicBezTo>
                <a:cubicBezTo>
                  <a:pt x="0" y="680157"/>
                  <a:pt x="663417" y="0"/>
                  <a:pt x="1481784" y="0"/>
                </a:cubicBezTo>
                <a:close/>
              </a:path>
            </a:pathLst>
          </a:custGeom>
          <a:solidFill>
            <a:schemeClr val="tx1">
              <a:lumMod val="40000"/>
              <a:lumOff val="60000"/>
              <a:alpha val="15000"/>
            </a:schemeClr>
          </a:solidFill>
        </p:spPr>
        <p:txBody>
          <a:bodyPr wrap="square">
            <a:noAutofit/>
          </a:bodyPr>
          <a:p>
            <a:endParaRPr lang="zh-CN" altLang="en-US">
              <a:solidFill>
                <a:schemeClr val="tx1"/>
              </a:solidFill>
            </a:endParaRPr>
          </a:p>
        </p:txBody>
      </p:sp>
      <p:sp>
        <p:nvSpPr>
          <p:cNvPr id="39" name="任意多边形: 形状 38"/>
          <p:cNvSpPr/>
          <p:nvPr>
            <p:custDataLst>
              <p:tags r:id="rId4"/>
            </p:custDataLst>
          </p:nvPr>
        </p:nvSpPr>
        <p:spPr>
          <a:xfrm>
            <a:off x="4282758" y="2294890"/>
            <a:ext cx="1002665" cy="2042795"/>
          </a:xfrm>
          <a:custGeom>
            <a:avLst/>
            <a:gdLst>
              <a:gd name="connsiteX0" fmla="*/ 252419 w 1002689"/>
              <a:gd name="connsiteY0" fmla="*/ 767 h 2043073"/>
              <a:gd name="connsiteX1" fmla="*/ 271913 w 1002689"/>
              <a:gd name="connsiteY1" fmla="*/ 9141 h 2043073"/>
              <a:gd name="connsiteX2" fmla="*/ 851424 w 1002689"/>
              <a:gd name="connsiteY2" fmla="*/ 344456 h 2043073"/>
              <a:gd name="connsiteX3" fmla="*/ 799267 w 1002689"/>
              <a:gd name="connsiteY3" fmla="*/ 440548 h 2043073"/>
              <a:gd name="connsiteX4" fmla="*/ 717019 w 1002689"/>
              <a:gd name="connsiteY4" fmla="*/ 847933 h 2043073"/>
              <a:gd name="connsiteX5" fmla="*/ 895763 w 1002689"/>
              <a:gd name="connsiteY5" fmla="*/ 1433099 h 2043073"/>
              <a:gd name="connsiteX6" fmla="*/ 1002689 w 1002689"/>
              <a:gd name="connsiteY6" fmla="*/ 1562695 h 2043073"/>
              <a:gd name="connsiteX7" fmla="*/ 535489 w 1002689"/>
              <a:gd name="connsiteY7" fmla="*/ 2029894 h 2043073"/>
              <a:gd name="connsiteX8" fmla="*/ 473988 w 1002689"/>
              <a:gd name="connsiteY8" fmla="*/ 2029894 h 2043073"/>
              <a:gd name="connsiteX9" fmla="*/ 17122 w 1002689"/>
              <a:gd name="connsiteY9" fmla="*/ 1072233 h 2043073"/>
              <a:gd name="connsiteX10" fmla="*/ 210412 w 1002689"/>
              <a:gd name="connsiteY10" fmla="*/ 26713 h 2043073"/>
              <a:gd name="connsiteX11" fmla="*/ 252419 w 1002689"/>
              <a:gd name="connsiteY11" fmla="*/ 767 h 2043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2689" h="2043073">
                <a:moveTo>
                  <a:pt x="252419" y="767"/>
                </a:moveTo>
                <a:cubicBezTo>
                  <a:pt x="258734" y="2003"/>
                  <a:pt x="265323" y="4748"/>
                  <a:pt x="271913" y="9141"/>
                </a:cubicBezTo>
                <a:lnTo>
                  <a:pt x="851424" y="344456"/>
                </a:lnTo>
                <a:lnTo>
                  <a:pt x="799267" y="440548"/>
                </a:lnTo>
                <a:cubicBezTo>
                  <a:pt x="746306" y="565762"/>
                  <a:pt x="717019" y="703427"/>
                  <a:pt x="717019" y="847933"/>
                </a:cubicBezTo>
                <a:cubicBezTo>
                  <a:pt x="717019" y="1064692"/>
                  <a:pt x="782914" y="1266060"/>
                  <a:pt x="895763" y="1433099"/>
                </a:cubicBezTo>
                <a:lnTo>
                  <a:pt x="1002689" y="1562695"/>
                </a:lnTo>
                <a:lnTo>
                  <a:pt x="535489" y="2029894"/>
                </a:lnTo>
                <a:cubicBezTo>
                  <a:pt x="517918" y="2047466"/>
                  <a:pt x="491560" y="2047466"/>
                  <a:pt x="473988" y="2029894"/>
                </a:cubicBezTo>
                <a:cubicBezTo>
                  <a:pt x="219197" y="1766318"/>
                  <a:pt x="61051" y="1432454"/>
                  <a:pt x="17122" y="1072233"/>
                </a:cubicBezTo>
                <a:cubicBezTo>
                  <a:pt x="-35594" y="712012"/>
                  <a:pt x="34694" y="343005"/>
                  <a:pt x="210412" y="26713"/>
                </a:cubicBezTo>
                <a:cubicBezTo>
                  <a:pt x="217001" y="6945"/>
                  <a:pt x="233475" y="-2940"/>
                  <a:pt x="252419" y="767"/>
                </a:cubicBezTo>
                <a:close/>
              </a:path>
            </a:pathLst>
          </a:custGeom>
          <a:solidFill>
            <a:schemeClr val="accent2">
              <a:lumMod val="20000"/>
              <a:lumOff val="80000"/>
            </a:schemeClr>
          </a:solidFill>
          <a:ln w="25400">
            <a:solidFill>
              <a:schemeClr val="bg2"/>
            </a:solidFill>
            <a:prstDash val="solid"/>
          </a:ln>
          <a:effectLst/>
        </p:spPr>
        <p:style>
          <a:lnRef idx="2">
            <a:schemeClr val="accent1">
              <a:lumMod val="75000"/>
            </a:schemeClr>
          </a:lnRef>
          <a:fillRef idx="1">
            <a:schemeClr val="accent1"/>
          </a:fillRef>
          <a:effectRef idx="0">
            <a:srgbClr val="FFFFFF"/>
          </a:effectRef>
          <a:fontRef idx="minor">
            <a:schemeClr val="lt1"/>
          </a:fontRef>
        </p:style>
        <p:txBody>
          <a:bodyPr wrap="square">
            <a:noAutofit/>
          </a:bodyPr>
          <a:p>
            <a:endParaRPr lang="zh-CN" altLang="en-US">
              <a:solidFill>
                <a:schemeClr val="lt1"/>
              </a:solidFill>
            </a:endParaRPr>
          </a:p>
        </p:txBody>
      </p:sp>
      <p:sp>
        <p:nvSpPr>
          <p:cNvPr id="38" name="任意多边形: 形状 37"/>
          <p:cNvSpPr/>
          <p:nvPr>
            <p:custDataLst>
              <p:tags r:id="rId5"/>
            </p:custDataLst>
          </p:nvPr>
        </p:nvSpPr>
        <p:spPr>
          <a:xfrm>
            <a:off x="4748848" y="3872865"/>
            <a:ext cx="2179320" cy="1105535"/>
          </a:xfrm>
          <a:custGeom>
            <a:avLst/>
            <a:gdLst>
              <a:gd name="connsiteX0" fmla="*/ 551233 w 2179556"/>
              <a:gd name="connsiteY0" fmla="*/ 0 h 1105244"/>
              <a:gd name="connsiteX1" fmla="*/ 557973 w 2179556"/>
              <a:gd name="connsiteY1" fmla="*/ 7416 h 1105244"/>
              <a:gd name="connsiteX2" fmla="*/ 1298033 w 2179556"/>
              <a:gd name="connsiteY2" fmla="*/ 313959 h 1105244"/>
              <a:gd name="connsiteX3" fmla="*/ 1705419 w 2179556"/>
              <a:gd name="connsiteY3" fmla="*/ 231712 h 1105244"/>
              <a:gd name="connsiteX4" fmla="*/ 1802741 w 2179556"/>
              <a:gd name="connsiteY4" fmla="*/ 178887 h 1105244"/>
              <a:gd name="connsiteX5" fmla="*/ 2176242 w 2179556"/>
              <a:gd name="connsiteY5" fmla="*/ 822987 h 1105244"/>
              <a:gd name="connsiteX6" fmla="*/ 2149730 w 2179556"/>
              <a:gd name="connsiteY6" fmla="*/ 884850 h 1105244"/>
              <a:gd name="connsiteX7" fmla="*/ 1036201 w 2179556"/>
              <a:gd name="connsiteY7" fmla="*/ 1088113 h 1105244"/>
              <a:gd name="connsiteX8" fmla="*/ 19884 w 2179556"/>
              <a:gd name="connsiteY8" fmla="*/ 602049 h 1105244"/>
              <a:gd name="connsiteX9" fmla="*/ 19884 w 2179556"/>
              <a:gd name="connsiteY9" fmla="*/ 531348 h 1105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79556" h="1105244">
                <a:moveTo>
                  <a:pt x="551233" y="0"/>
                </a:moveTo>
                <a:lnTo>
                  <a:pt x="557973" y="7416"/>
                </a:lnTo>
                <a:cubicBezTo>
                  <a:pt x="747371" y="196814"/>
                  <a:pt x="1009022" y="313959"/>
                  <a:pt x="1298033" y="313959"/>
                </a:cubicBezTo>
                <a:cubicBezTo>
                  <a:pt x="1442539" y="313959"/>
                  <a:pt x="1580205" y="284673"/>
                  <a:pt x="1705419" y="231712"/>
                </a:cubicBezTo>
                <a:lnTo>
                  <a:pt x="1802741" y="178887"/>
                </a:lnTo>
                <a:lnTo>
                  <a:pt x="2176242" y="822987"/>
                </a:lnTo>
                <a:cubicBezTo>
                  <a:pt x="2185080" y="840662"/>
                  <a:pt x="2176242" y="876012"/>
                  <a:pt x="2149730" y="884850"/>
                </a:cubicBezTo>
                <a:cubicBezTo>
                  <a:pt x="1813903" y="1070438"/>
                  <a:pt x="1425052" y="1141138"/>
                  <a:pt x="1036201" y="1088113"/>
                </a:cubicBezTo>
                <a:cubicBezTo>
                  <a:pt x="656187" y="1043925"/>
                  <a:pt x="293848" y="867175"/>
                  <a:pt x="19884" y="602049"/>
                </a:cubicBezTo>
                <a:cubicBezTo>
                  <a:pt x="-6629" y="584374"/>
                  <a:pt x="-6629" y="557861"/>
                  <a:pt x="19884" y="531348"/>
                </a:cubicBezTo>
                <a:close/>
              </a:path>
            </a:pathLst>
          </a:custGeom>
          <a:solidFill>
            <a:schemeClr val="accent1">
              <a:lumMod val="40000"/>
              <a:lumOff val="60000"/>
            </a:schemeClr>
          </a:solidFill>
          <a:ln w="25400">
            <a:solidFill>
              <a:schemeClr val="bg2"/>
            </a:solidFill>
            <a:prstDash val="solid"/>
          </a:ln>
          <a:effectLst/>
        </p:spPr>
        <p:style>
          <a:lnRef idx="2">
            <a:schemeClr val="accent1">
              <a:lumMod val="75000"/>
            </a:schemeClr>
          </a:lnRef>
          <a:fillRef idx="1">
            <a:schemeClr val="accent1"/>
          </a:fillRef>
          <a:effectRef idx="0">
            <a:srgbClr val="FFFFFF"/>
          </a:effectRef>
          <a:fontRef idx="minor">
            <a:schemeClr val="lt1"/>
          </a:fontRef>
        </p:style>
        <p:txBody>
          <a:bodyPr wrap="square">
            <a:noAutofit/>
          </a:bodyPr>
          <a:p>
            <a:endParaRPr lang="zh-CN" altLang="en-US">
              <a:solidFill>
                <a:schemeClr val="lt1"/>
              </a:solidFill>
            </a:endParaRPr>
          </a:p>
        </p:txBody>
      </p:sp>
      <p:sp>
        <p:nvSpPr>
          <p:cNvPr id="37" name="任意多边形: 形状 36"/>
          <p:cNvSpPr/>
          <p:nvPr>
            <p:custDataLst>
              <p:tags r:id="rId6"/>
            </p:custDataLst>
          </p:nvPr>
        </p:nvSpPr>
        <p:spPr>
          <a:xfrm>
            <a:off x="6569393" y="2626360"/>
            <a:ext cx="1417955" cy="2169160"/>
          </a:xfrm>
          <a:custGeom>
            <a:avLst/>
            <a:gdLst>
              <a:gd name="connsiteX0" fmla="*/ 1321040 w 1418065"/>
              <a:gd name="connsiteY0" fmla="*/ 368 h 2169417"/>
              <a:gd name="connsiteX1" fmla="*/ 1363673 w 1418065"/>
              <a:gd name="connsiteY1" fmla="*/ 37986 h 2169417"/>
              <a:gd name="connsiteX2" fmla="*/ 1265590 w 1418065"/>
              <a:gd name="connsiteY2" fmla="*/ 1241728 h 2169417"/>
              <a:gd name="connsiteX3" fmla="*/ 480928 w 1418065"/>
              <a:gd name="connsiteY3" fmla="*/ 2160140 h 2169417"/>
              <a:gd name="connsiteX4" fmla="*/ 418512 w 1418065"/>
              <a:gd name="connsiteY4" fmla="*/ 2142306 h 2169417"/>
              <a:gd name="connsiteX5" fmla="*/ 0 w 1418065"/>
              <a:gd name="connsiteY5" fmla="*/ 1419052 h 2169417"/>
              <a:gd name="connsiteX6" fmla="*/ 62037 w 1418065"/>
              <a:gd name="connsiteY6" fmla="*/ 1381364 h 2169417"/>
              <a:gd name="connsiteX7" fmla="*/ 523475 w 1418065"/>
              <a:gd name="connsiteY7" fmla="*/ 513503 h 2169417"/>
              <a:gd name="connsiteX8" fmla="*/ 502212 w 1418065"/>
              <a:gd name="connsiteY8" fmla="*/ 302576 h 2169417"/>
              <a:gd name="connsiteX9" fmla="*/ 481168 w 1418065"/>
              <a:gd name="connsiteY9" fmla="*/ 220735 h 2169417"/>
              <a:gd name="connsiteX10" fmla="*/ 1301256 w 1418065"/>
              <a:gd name="connsiteY10" fmla="*/ 2319 h 2169417"/>
              <a:gd name="connsiteX11" fmla="*/ 1321040 w 1418065"/>
              <a:gd name="connsiteY11" fmla="*/ 368 h 216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18065" h="2169417">
                <a:moveTo>
                  <a:pt x="1321040" y="368"/>
                </a:moveTo>
                <a:cubicBezTo>
                  <a:pt x="1340267" y="2876"/>
                  <a:pt x="1356985" y="17923"/>
                  <a:pt x="1363673" y="37986"/>
                </a:cubicBezTo>
                <a:cubicBezTo>
                  <a:pt x="1461755" y="439233"/>
                  <a:pt x="1426089" y="858314"/>
                  <a:pt x="1265590" y="1241728"/>
                </a:cubicBezTo>
                <a:cubicBezTo>
                  <a:pt x="1114007" y="1625143"/>
                  <a:pt x="837592" y="1946141"/>
                  <a:pt x="480928" y="2160140"/>
                </a:cubicBezTo>
                <a:cubicBezTo>
                  <a:pt x="463095" y="2177973"/>
                  <a:pt x="427428" y="2169056"/>
                  <a:pt x="418512" y="2142306"/>
                </a:cubicBezTo>
                <a:lnTo>
                  <a:pt x="0" y="1419052"/>
                </a:lnTo>
                <a:lnTo>
                  <a:pt x="62037" y="1381364"/>
                </a:lnTo>
                <a:cubicBezTo>
                  <a:pt x="340436" y="1193281"/>
                  <a:pt x="523475" y="874768"/>
                  <a:pt x="523475" y="513503"/>
                </a:cubicBezTo>
                <a:cubicBezTo>
                  <a:pt x="523475" y="441250"/>
                  <a:pt x="516154" y="370707"/>
                  <a:pt x="502212" y="302576"/>
                </a:cubicBezTo>
                <a:lnTo>
                  <a:pt x="481168" y="220735"/>
                </a:lnTo>
                <a:lnTo>
                  <a:pt x="1301256" y="2319"/>
                </a:lnTo>
                <a:cubicBezTo>
                  <a:pt x="1307944" y="90"/>
                  <a:pt x="1314631" y="-467"/>
                  <a:pt x="1321040" y="368"/>
                </a:cubicBezTo>
                <a:close/>
              </a:path>
            </a:pathLst>
          </a:custGeom>
          <a:solidFill>
            <a:schemeClr val="accent2">
              <a:lumMod val="60000"/>
              <a:lumOff val="40000"/>
            </a:schemeClr>
          </a:solidFill>
          <a:ln w="25400">
            <a:solidFill>
              <a:schemeClr val="bg2"/>
            </a:solidFill>
            <a:prstDash val="solid"/>
          </a:ln>
          <a:effectLst/>
        </p:spPr>
        <p:style>
          <a:lnRef idx="2">
            <a:schemeClr val="accent1">
              <a:lumMod val="75000"/>
            </a:schemeClr>
          </a:lnRef>
          <a:fillRef idx="1">
            <a:schemeClr val="accent1"/>
          </a:fillRef>
          <a:effectRef idx="0">
            <a:srgbClr val="FFFFFF"/>
          </a:effectRef>
          <a:fontRef idx="minor">
            <a:schemeClr val="lt1"/>
          </a:fontRef>
        </p:style>
        <p:txBody>
          <a:bodyPr wrap="square">
            <a:noAutofit/>
          </a:bodyPr>
          <a:p>
            <a:endParaRPr lang="zh-CN" altLang="en-US">
              <a:solidFill>
                <a:schemeClr val="lt1"/>
              </a:solidFill>
            </a:endParaRPr>
          </a:p>
        </p:txBody>
      </p:sp>
      <p:sp>
        <p:nvSpPr>
          <p:cNvPr id="36" name="任意多边形: 形状 35"/>
          <p:cNvSpPr/>
          <p:nvPr>
            <p:custDataLst>
              <p:tags r:id="rId7"/>
            </p:custDataLst>
          </p:nvPr>
        </p:nvSpPr>
        <p:spPr>
          <a:xfrm>
            <a:off x="6089333" y="1069975"/>
            <a:ext cx="1922780" cy="1755140"/>
          </a:xfrm>
          <a:custGeom>
            <a:avLst/>
            <a:gdLst>
              <a:gd name="connsiteX0" fmla="*/ 39784 w 1922980"/>
              <a:gd name="connsiteY0" fmla="*/ 0 h 1755205"/>
              <a:gd name="connsiteX1" fmla="*/ 1213497 w 1922980"/>
              <a:gd name="connsiteY1" fmla="*/ 411676 h 1755205"/>
              <a:gd name="connsiteX2" fmla="*/ 1922980 w 1922980"/>
              <a:gd name="connsiteY2" fmla="*/ 1445245 h 1755205"/>
              <a:gd name="connsiteX3" fmla="*/ 1887944 w 1922980"/>
              <a:gd name="connsiteY3" fmla="*/ 1506558 h 1755205"/>
              <a:gd name="connsiteX4" fmla="*/ 955517 w 1922980"/>
              <a:gd name="connsiteY4" fmla="*/ 1755205 h 1755205"/>
              <a:gd name="connsiteX5" fmla="*/ 921529 w 1922980"/>
              <a:gd name="connsiteY5" fmla="*/ 1662344 h 1755205"/>
              <a:gd name="connsiteX6" fmla="*/ 64181 w 1922980"/>
              <a:gd name="connsiteY6" fmla="*/ 1028529 h 1755205"/>
              <a:gd name="connsiteX7" fmla="*/ 0 w 1922980"/>
              <a:gd name="connsiteY7" fmla="*/ 1025288 h 1755205"/>
              <a:gd name="connsiteX8" fmla="*/ 13506 w 1922980"/>
              <a:gd name="connsiteY8" fmla="*/ 43795 h 1755205"/>
              <a:gd name="connsiteX9" fmla="*/ 39784 w 1922980"/>
              <a:gd name="connsiteY9" fmla="*/ 0 h 1755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22980" h="1755205">
                <a:moveTo>
                  <a:pt x="39784" y="0"/>
                </a:moveTo>
                <a:cubicBezTo>
                  <a:pt x="460218" y="8759"/>
                  <a:pt x="871894" y="157663"/>
                  <a:pt x="1213497" y="411676"/>
                </a:cubicBezTo>
                <a:cubicBezTo>
                  <a:pt x="1555100" y="674448"/>
                  <a:pt x="1800353" y="1033569"/>
                  <a:pt x="1922980" y="1445245"/>
                </a:cubicBezTo>
                <a:cubicBezTo>
                  <a:pt x="1922980" y="1471522"/>
                  <a:pt x="1914221" y="1497799"/>
                  <a:pt x="1887944" y="1506558"/>
                </a:cubicBezTo>
                <a:lnTo>
                  <a:pt x="955517" y="1755205"/>
                </a:lnTo>
                <a:lnTo>
                  <a:pt x="921529" y="1662344"/>
                </a:lnTo>
                <a:cubicBezTo>
                  <a:pt x="775886" y="1318005"/>
                  <a:pt x="451203" y="1067833"/>
                  <a:pt x="64181" y="1028529"/>
                </a:cubicBezTo>
                <a:lnTo>
                  <a:pt x="0" y="1025288"/>
                </a:lnTo>
                <a:lnTo>
                  <a:pt x="13506" y="43795"/>
                </a:lnTo>
                <a:cubicBezTo>
                  <a:pt x="13506" y="17518"/>
                  <a:pt x="4747" y="0"/>
                  <a:pt x="39784" y="0"/>
                </a:cubicBezTo>
                <a:close/>
              </a:path>
            </a:pathLst>
          </a:custGeom>
          <a:solidFill>
            <a:schemeClr val="accent1"/>
          </a:solidFill>
          <a:ln w="25400">
            <a:solidFill>
              <a:schemeClr val="bg2"/>
            </a:solidFill>
            <a:prstDash val="solid"/>
          </a:ln>
          <a:effectLst/>
        </p:spPr>
        <p:style>
          <a:lnRef idx="2">
            <a:schemeClr val="accent1">
              <a:lumMod val="75000"/>
            </a:schemeClr>
          </a:lnRef>
          <a:fillRef idx="1">
            <a:schemeClr val="accent1"/>
          </a:fillRef>
          <a:effectRef idx="0">
            <a:srgbClr val="FFFFFF"/>
          </a:effectRef>
          <a:fontRef idx="minor">
            <a:schemeClr val="lt1"/>
          </a:fontRef>
        </p:style>
        <p:txBody>
          <a:bodyPr wrap="square">
            <a:noAutofit/>
          </a:bodyPr>
          <a:p>
            <a:endParaRPr lang="zh-CN" altLang="en-US">
              <a:solidFill>
                <a:schemeClr val="lt1"/>
              </a:solidFill>
            </a:endParaRPr>
          </a:p>
        </p:txBody>
      </p:sp>
      <p:sp>
        <p:nvSpPr>
          <p:cNvPr id="6" name="对象20"/>
          <p:cNvSpPr/>
          <p:nvPr>
            <p:custDataLst>
              <p:tags r:id="rId8"/>
            </p:custDataLst>
          </p:nvPr>
        </p:nvSpPr>
        <p:spPr>
          <a:xfrm>
            <a:off x="5091113" y="2179955"/>
            <a:ext cx="1918335" cy="1918335"/>
          </a:xfrm>
          <a:custGeom>
            <a:avLst/>
            <a:gdLst/>
            <a:ahLst/>
            <a:cxnLst/>
            <a:rect l="l" t="t" r="r" b="b"/>
            <a:pathLst>
              <a:path w="2002536" h="2002536">
                <a:moveTo>
                  <a:pt x="987552" y="0"/>
                </a:moveTo>
                <a:cubicBezTo>
                  <a:pt x="987552" y="0"/>
                  <a:pt x="996696" y="0"/>
                  <a:pt x="1005840" y="0"/>
                </a:cubicBezTo>
                <a:cubicBezTo>
                  <a:pt x="1005840" y="0"/>
                  <a:pt x="1014984" y="0"/>
                  <a:pt x="1024128" y="0"/>
                </a:cubicBezTo>
                <a:lnTo>
                  <a:pt x="1024128" y="27432"/>
                </a:lnTo>
                <a:cubicBezTo>
                  <a:pt x="1014984" y="27432"/>
                  <a:pt x="1005840" y="27432"/>
                  <a:pt x="1005840" y="27432"/>
                </a:cubicBezTo>
                <a:cubicBezTo>
                  <a:pt x="996696" y="27432"/>
                  <a:pt x="987552" y="27432"/>
                  <a:pt x="987552" y="27432"/>
                </a:cubicBezTo>
                <a:lnTo>
                  <a:pt x="987552" y="0"/>
                </a:lnTo>
                <a:moveTo>
                  <a:pt x="905256" y="9144"/>
                </a:moveTo>
                <a:cubicBezTo>
                  <a:pt x="914400" y="0"/>
                  <a:pt x="932688" y="0"/>
                  <a:pt x="941832" y="0"/>
                </a:cubicBezTo>
                <a:lnTo>
                  <a:pt x="941832" y="27432"/>
                </a:lnTo>
                <a:cubicBezTo>
                  <a:pt x="932688" y="27432"/>
                  <a:pt x="923544" y="27432"/>
                  <a:pt x="905256" y="27432"/>
                </a:cubicBezTo>
                <a:lnTo>
                  <a:pt x="905256" y="9144"/>
                </a:lnTo>
                <a:moveTo>
                  <a:pt x="1060704" y="0"/>
                </a:moveTo>
                <a:cubicBezTo>
                  <a:pt x="1078992" y="0"/>
                  <a:pt x="1088136" y="0"/>
                  <a:pt x="1097280" y="9144"/>
                </a:cubicBezTo>
                <a:lnTo>
                  <a:pt x="1097280" y="27432"/>
                </a:lnTo>
                <a:cubicBezTo>
                  <a:pt x="1088136" y="27432"/>
                  <a:pt x="1069848" y="27432"/>
                  <a:pt x="1060704" y="27432"/>
                </a:cubicBezTo>
                <a:lnTo>
                  <a:pt x="1060704" y="0"/>
                </a:lnTo>
                <a:moveTo>
                  <a:pt x="822960" y="18288"/>
                </a:moveTo>
                <a:cubicBezTo>
                  <a:pt x="841248" y="9144"/>
                  <a:pt x="850392" y="9144"/>
                  <a:pt x="868680" y="9144"/>
                </a:cubicBezTo>
                <a:lnTo>
                  <a:pt x="868680" y="36576"/>
                </a:lnTo>
                <a:cubicBezTo>
                  <a:pt x="859536" y="36576"/>
                  <a:pt x="841248" y="36576"/>
                  <a:pt x="832104" y="36576"/>
                </a:cubicBezTo>
                <a:lnTo>
                  <a:pt x="822960" y="18288"/>
                </a:lnTo>
                <a:moveTo>
                  <a:pt x="1143000" y="9144"/>
                </a:moveTo>
                <a:cubicBezTo>
                  <a:pt x="1152144" y="9144"/>
                  <a:pt x="1170432" y="9144"/>
                  <a:pt x="1179576" y="18288"/>
                </a:cubicBezTo>
                <a:lnTo>
                  <a:pt x="1179576" y="36576"/>
                </a:lnTo>
                <a:cubicBezTo>
                  <a:pt x="1161288" y="36576"/>
                  <a:pt x="1152144" y="36576"/>
                  <a:pt x="1133856" y="36576"/>
                </a:cubicBezTo>
                <a:lnTo>
                  <a:pt x="1143000" y="9144"/>
                </a:lnTo>
                <a:moveTo>
                  <a:pt x="749808" y="36576"/>
                </a:moveTo>
                <a:cubicBezTo>
                  <a:pt x="758952" y="27432"/>
                  <a:pt x="777240" y="27432"/>
                  <a:pt x="786384" y="27432"/>
                </a:cubicBezTo>
                <a:lnTo>
                  <a:pt x="795528" y="45720"/>
                </a:lnTo>
                <a:cubicBezTo>
                  <a:pt x="777240" y="54864"/>
                  <a:pt x="768096" y="54864"/>
                  <a:pt x="758952" y="54864"/>
                </a:cubicBezTo>
                <a:lnTo>
                  <a:pt x="749808" y="36576"/>
                </a:lnTo>
                <a:moveTo>
                  <a:pt x="1216152" y="27432"/>
                </a:moveTo>
                <a:cubicBezTo>
                  <a:pt x="1234440" y="27432"/>
                  <a:pt x="1243584" y="27432"/>
                  <a:pt x="1252728" y="36576"/>
                </a:cubicBezTo>
                <a:lnTo>
                  <a:pt x="1252728" y="54864"/>
                </a:lnTo>
                <a:cubicBezTo>
                  <a:pt x="1234440" y="54864"/>
                  <a:pt x="1225296" y="54864"/>
                  <a:pt x="1216152" y="45720"/>
                </a:cubicBezTo>
                <a:lnTo>
                  <a:pt x="1216152" y="27432"/>
                </a:lnTo>
                <a:moveTo>
                  <a:pt x="676656" y="54864"/>
                </a:moveTo>
                <a:cubicBezTo>
                  <a:pt x="685800" y="54864"/>
                  <a:pt x="694944" y="45720"/>
                  <a:pt x="713232" y="45720"/>
                </a:cubicBezTo>
                <a:lnTo>
                  <a:pt x="722376" y="64008"/>
                </a:lnTo>
                <a:cubicBezTo>
                  <a:pt x="704088" y="73152"/>
                  <a:pt x="694944" y="73152"/>
                  <a:pt x="685800" y="82296"/>
                </a:cubicBezTo>
                <a:lnTo>
                  <a:pt x="676656" y="54864"/>
                </a:lnTo>
                <a:moveTo>
                  <a:pt x="1298448" y="45720"/>
                </a:moveTo>
                <a:cubicBezTo>
                  <a:pt x="1307592" y="45720"/>
                  <a:pt x="1316736" y="54864"/>
                  <a:pt x="1335024" y="54864"/>
                </a:cubicBezTo>
                <a:lnTo>
                  <a:pt x="1325880" y="82296"/>
                </a:lnTo>
                <a:cubicBezTo>
                  <a:pt x="1307592" y="73152"/>
                  <a:pt x="1298448" y="73152"/>
                  <a:pt x="1289304" y="64008"/>
                </a:cubicBezTo>
                <a:lnTo>
                  <a:pt x="1298448" y="45720"/>
                </a:lnTo>
                <a:moveTo>
                  <a:pt x="603504" y="82296"/>
                </a:moveTo>
                <a:cubicBezTo>
                  <a:pt x="612648" y="82296"/>
                  <a:pt x="621792" y="73152"/>
                  <a:pt x="640080" y="73152"/>
                </a:cubicBezTo>
                <a:lnTo>
                  <a:pt x="649224" y="91440"/>
                </a:lnTo>
                <a:cubicBezTo>
                  <a:pt x="630936" y="100584"/>
                  <a:pt x="621792" y="100584"/>
                  <a:pt x="612648" y="109728"/>
                </a:cubicBezTo>
                <a:lnTo>
                  <a:pt x="603504" y="82296"/>
                </a:lnTo>
                <a:moveTo>
                  <a:pt x="1371600" y="73152"/>
                </a:moveTo>
                <a:cubicBezTo>
                  <a:pt x="1380744" y="73152"/>
                  <a:pt x="1389888" y="82296"/>
                  <a:pt x="1408176" y="82296"/>
                </a:cubicBezTo>
                <a:lnTo>
                  <a:pt x="1399032" y="109728"/>
                </a:lnTo>
                <a:cubicBezTo>
                  <a:pt x="1380744" y="100584"/>
                  <a:pt x="1371600" y="100584"/>
                  <a:pt x="1362456" y="91440"/>
                </a:cubicBezTo>
                <a:lnTo>
                  <a:pt x="1371600" y="73152"/>
                </a:lnTo>
                <a:moveTo>
                  <a:pt x="530352" y="118872"/>
                </a:moveTo>
                <a:cubicBezTo>
                  <a:pt x="539496" y="109728"/>
                  <a:pt x="557784" y="109728"/>
                  <a:pt x="566928" y="100584"/>
                </a:cubicBezTo>
                <a:lnTo>
                  <a:pt x="576072" y="118872"/>
                </a:lnTo>
                <a:cubicBezTo>
                  <a:pt x="566928" y="128016"/>
                  <a:pt x="557784" y="137160"/>
                  <a:pt x="539496" y="137160"/>
                </a:cubicBezTo>
                <a:lnTo>
                  <a:pt x="530352" y="118872"/>
                </a:lnTo>
                <a:moveTo>
                  <a:pt x="1444752" y="100584"/>
                </a:moveTo>
                <a:cubicBezTo>
                  <a:pt x="1453896" y="109728"/>
                  <a:pt x="1463040" y="109728"/>
                  <a:pt x="1472184" y="118872"/>
                </a:cubicBezTo>
                <a:lnTo>
                  <a:pt x="1463040" y="137160"/>
                </a:lnTo>
                <a:cubicBezTo>
                  <a:pt x="1453896" y="137160"/>
                  <a:pt x="1444752" y="128016"/>
                  <a:pt x="1426464" y="118872"/>
                </a:cubicBezTo>
                <a:lnTo>
                  <a:pt x="1444752" y="100584"/>
                </a:lnTo>
                <a:moveTo>
                  <a:pt x="466344" y="155448"/>
                </a:moveTo>
                <a:cubicBezTo>
                  <a:pt x="475488" y="155448"/>
                  <a:pt x="484632" y="146304"/>
                  <a:pt x="493776" y="137160"/>
                </a:cubicBezTo>
                <a:lnTo>
                  <a:pt x="512064" y="155448"/>
                </a:lnTo>
                <a:cubicBezTo>
                  <a:pt x="493776" y="164592"/>
                  <a:pt x="484632" y="173736"/>
                  <a:pt x="475488" y="182880"/>
                </a:cubicBezTo>
                <a:lnTo>
                  <a:pt x="466344" y="155448"/>
                </a:lnTo>
                <a:moveTo>
                  <a:pt x="1508760" y="137160"/>
                </a:moveTo>
                <a:cubicBezTo>
                  <a:pt x="1517904" y="146304"/>
                  <a:pt x="1536192" y="155448"/>
                  <a:pt x="1545336" y="155448"/>
                </a:cubicBezTo>
                <a:lnTo>
                  <a:pt x="1527048" y="182880"/>
                </a:lnTo>
                <a:cubicBezTo>
                  <a:pt x="1517904" y="173736"/>
                  <a:pt x="1508760" y="164592"/>
                  <a:pt x="1499616" y="155448"/>
                </a:cubicBezTo>
                <a:lnTo>
                  <a:pt x="1508760" y="137160"/>
                </a:lnTo>
                <a:moveTo>
                  <a:pt x="1572768" y="182880"/>
                </a:moveTo>
                <a:cubicBezTo>
                  <a:pt x="1591056" y="192024"/>
                  <a:pt x="1600200" y="192024"/>
                  <a:pt x="1609344" y="201168"/>
                </a:cubicBezTo>
                <a:lnTo>
                  <a:pt x="1591056" y="219456"/>
                </a:lnTo>
                <a:cubicBezTo>
                  <a:pt x="1581912" y="219456"/>
                  <a:pt x="1572768" y="210312"/>
                  <a:pt x="1563624" y="201168"/>
                </a:cubicBezTo>
                <a:lnTo>
                  <a:pt x="1572768" y="182880"/>
                </a:lnTo>
                <a:moveTo>
                  <a:pt x="393192" y="201168"/>
                </a:moveTo>
                <a:cubicBezTo>
                  <a:pt x="411480" y="192024"/>
                  <a:pt x="420624" y="192024"/>
                  <a:pt x="429768" y="182880"/>
                </a:cubicBezTo>
                <a:lnTo>
                  <a:pt x="448056" y="201168"/>
                </a:lnTo>
                <a:cubicBezTo>
                  <a:pt x="429768" y="210312"/>
                  <a:pt x="420624" y="219456"/>
                  <a:pt x="411480" y="219456"/>
                </a:cubicBezTo>
                <a:lnTo>
                  <a:pt x="393192" y="201168"/>
                </a:lnTo>
                <a:moveTo>
                  <a:pt x="1636776" y="228600"/>
                </a:moveTo>
                <a:cubicBezTo>
                  <a:pt x="1645920" y="237744"/>
                  <a:pt x="1664208" y="246888"/>
                  <a:pt x="1673352" y="256032"/>
                </a:cubicBezTo>
                <a:lnTo>
                  <a:pt x="1655064" y="274320"/>
                </a:lnTo>
                <a:cubicBezTo>
                  <a:pt x="1645920" y="265176"/>
                  <a:pt x="1636776" y="256032"/>
                  <a:pt x="1627632" y="246888"/>
                </a:cubicBezTo>
                <a:lnTo>
                  <a:pt x="1636776" y="228600"/>
                </a:lnTo>
                <a:moveTo>
                  <a:pt x="338328" y="256032"/>
                </a:moveTo>
                <a:cubicBezTo>
                  <a:pt x="347472" y="246888"/>
                  <a:pt x="356616" y="237744"/>
                  <a:pt x="365760" y="228600"/>
                </a:cubicBezTo>
                <a:lnTo>
                  <a:pt x="384048" y="246888"/>
                </a:lnTo>
                <a:cubicBezTo>
                  <a:pt x="374904" y="256032"/>
                  <a:pt x="365760" y="265176"/>
                  <a:pt x="356616" y="274320"/>
                </a:cubicBezTo>
                <a:lnTo>
                  <a:pt x="338328" y="256032"/>
                </a:lnTo>
                <a:moveTo>
                  <a:pt x="1700784" y="283464"/>
                </a:moveTo>
                <a:cubicBezTo>
                  <a:pt x="1709928" y="292608"/>
                  <a:pt x="1719072" y="301752"/>
                  <a:pt x="1728216" y="310896"/>
                </a:cubicBezTo>
                <a:lnTo>
                  <a:pt x="1709928" y="329184"/>
                </a:lnTo>
                <a:cubicBezTo>
                  <a:pt x="1700784" y="320040"/>
                  <a:pt x="1691640" y="310896"/>
                  <a:pt x="1682496" y="301752"/>
                </a:cubicBezTo>
                <a:lnTo>
                  <a:pt x="1700784" y="283464"/>
                </a:lnTo>
                <a:moveTo>
                  <a:pt x="283464" y="310896"/>
                </a:moveTo>
                <a:cubicBezTo>
                  <a:pt x="292608" y="301752"/>
                  <a:pt x="301752" y="292608"/>
                  <a:pt x="310896" y="283464"/>
                </a:cubicBezTo>
                <a:lnTo>
                  <a:pt x="329184" y="301752"/>
                </a:lnTo>
                <a:cubicBezTo>
                  <a:pt x="320040" y="310896"/>
                  <a:pt x="310896" y="320040"/>
                  <a:pt x="301752" y="329184"/>
                </a:cubicBezTo>
                <a:lnTo>
                  <a:pt x="283464" y="310896"/>
                </a:lnTo>
                <a:moveTo>
                  <a:pt x="1755648" y="338328"/>
                </a:moveTo>
                <a:cubicBezTo>
                  <a:pt x="1764792" y="347472"/>
                  <a:pt x="1773936" y="356616"/>
                  <a:pt x="1783080" y="365760"/>
                </a:cubicBezTo>
                <a:lnTo>
                  <a:pt x="1755648" y="384048"/>
                </a:lnTo>
                <a:cubicBezTo>
                  <a:pt x="1755648" y="374904"/>
                  <a:pt x="1746504" y="365760"/>
                  <a:pt x="1737360" y="356616"/>
                </a:cubicBezTo>
                <a:lnTo>
                  <a:pt x="1755648" y="338328"/>
                </a:lnTo>
                <a:moveTo>
                  <a:pt x="228600" y="365760"/>
                </a:moveTo>
                <a:cubicBezTo>
                  <a:pt x="237744" y="356616"/>
                  <a:pt x="246888" y="347472"/>
                  <a:pt x="256032" y="338328"/>
                </a:cubicBezTo>
                <a:lnTo>
                  <a:pt x="274320" y="356616"/>
                </a:lnTo>
                <a:cubicBezTo>
                  <a:pt x="265176" y="365760"/>
                  <a:pt x="256032" y="374904"/>
                  <a:pt x="246888" y="384048"/>
                </a:cubicBezTo>
                <a:lnTo>
                  <a:pt x="228600" y="365760"/>
                </a:lnTo>
                <a:moveTo>
                  <a:pt x="1801368" y="393192"/>
                </a:moveTo>
                <a:cubicBezTo>
                  <a:pt x="1810512" y="411480"/>
                  <a:pt x="1819656" y="420624"/>
                  <a:pt x="1828800" y="429768"/>
                </a:cubicBezTo>
                <a:lnTo>
                  <a:pt x="1801368" y="448056"/>
                </a:lnTo>
                <a:cubicBezTo>
                  <a:pt x="1801368" y="429768"/>
                  <a:pt x="1792224" y="420624"/>
                  <a:pt x="1783080" y="411480"/>
                </a:cubicBezTo>
                <a:lnTo>
                  <a:pt x="1801368" y="393192"/>
                </a:lnTo>
                <a:moveTo>
                  <a:pt x="182880" y="429768"/>
                </a:moveTo>
                <a:cubicBezTo>
                  <a:pt x="192024" y="420624"/>
                  <a:pt x="192024" y="411480"/>
                  <a:pt x="201168" y="393192"/>
                </a:cubicBezTo>
                <a:lnTo>
                  <a:pt x="219456" y="411480"/>
                </a:lnTo>
                <a:cubicBezTo>
                  <a:pt x="219456" y="420624"/>
                  <a:pt x="210312" y="429768"/>
                  <a:pt x="201168" y="448056"/>
                </a:cubicBezTo>
                <a:lnTo>
                  <a:pt x="182880" y="429768"/>
                </a:lnTo>
                <a:moveTo>
                  <a:pt x="1847088" y="466344"/>
                </a:moveTo>
                <a:cubicBezTo>
                  <a:pt x="1856232" y="475488"/>
                  <a:pt x="1865376" y="484632"/>
                  <a:pt x="1865376" y="493776"/>
                </a:cubicBezTo>
                <a:lnTo>
                  <a:pt x="1847088" y="512064"/>
                </a:lnTo>
                <a:cubicBezTo>
                  <a:pt x="1837944" y="493776"/>
                  <a:pt x="1837944" y="484632"/>
                  <a:pt x="1828800" y="475488"/>
                </a:cubicBezTo>
                <a:lnTo>
                  <a:pt x="1847088" y="466344"/>
                </a:lnTo>
                <a:moveTo>
                  <a:pt x="137160" y="493776"/>
                </a:moveTo>
                <a:cubicBezTo>
                  <a:pt x="146304" y="484632"/>
                  <a:pt x="155448" y="475488"/>
                  <a:pt x="155448" y="466344"/>
                </a:cubicBezTo>
                <a:lnTo>
                  <a:pt x="182880" y="475488"/>
                </a:lnTo>
                <a:cubicBezTo>
                  <a:pt x="173736" y="484632"/>
                  <a:pt x="164592" y="493776"/>
                  <a:pt x="155448" y="512064"/>
                </a:cubicBezTo>
                <a:lnTo>
                  <a:pt x="137160" y="493776"/>
                </a:lnTo>
                <a:moveTo>
                  <a:pt x="100584" y="566928"/>
                </a:moveTo>
                <a:cubicBezTo>
                  <a:pt x="109728" y="557784"/>
                  <a:pt x="109728" y="539496"/>
                  <a:pt x="118872" y="530352"/>
                </a:cubicBezTo>
                <a:lnTo>
                  <a:pt x="137160" y="539496"/>
                </a:lnTo>
                <a:cubicBezTo>
                  <a:pt x="137160" y="557784"/>
                  <a:pt x="128016" y="566928"/>
                  <a:pt x="118872" y="576072"/>
                </a:cubicBezTo>
                <a:lnTo>
                  <a:pt x="100584" y="566928"/>
                </a:lnTo>
                <a:moveTo>
                  <a:pt x="1892808" y="530352"/>
                </a:moveTo>
                <a:cubicBezTo>
                  <a:pt x="1892808" y="539496"/>
                  <a:pt x="1901952" y="557784"/>
                  <a:pt x="1901952" y="566928"/>
                </a:cubicBezTo>
                <a:lnTo>
                  <a:pt x="1883664" y="576072"/>
                </a:lnTo>
                <a:cubicBezTo>
                  <a:pt x="1874520" y="566928"/>
                  <a:pt x="1874520" y="557784"/>
                  <a:pt x="1865376" y="539496"/>
                </a:cubicBezTo>
                <a:lnTo>
                  <a:pt x="1892808" y="530352"/>
                </a:lnTo>
                <a:moveTo>
                  <a:pt x="73152" y="640080"/>
                </a:moveTo>
                <a:cubicBezTo>
                  <a:pt x="73152" y="621792"/>
                  <a:pt x="82296" y="612648"/>
                  <a:pt x="82296" y="603504"/>
                </a:cubicBezTo>
                <a:lnTo>
                  <a:pt x="109728" y="612648"/>
                </a:lnTo>
                <a:cubicBezTo>
                  <a:pt x="100584" y="621792"/>
                  <a:pt x="100584" y="630936"/>
                  <a:pt x="91440" y="649224"/>
                </a:cubicBezTo>
                <a:lnTo>
                  <a:pt x="73152" y="640080"/>
                </a:lnTo>
                <a:moveTo>
                  <a:pt x="1920240" y="603504"/>
                </a:moveTo>
                <a:cubicBezTo>
                  <a:pt x="1929384" y="612648"/>
                  <a:pt x="1929384" y="621792"/>
                  <a:pt x="1938528" y="640080"/>
                </a:cubicBezTo>
                <a:lnTo>
                  <a:pt x="1911096" y="649224"/>
                </a:lnTo>
                <a:cubicBezTo>
                  <a:pt x="1911096" y="630936"/>
                  <a:pt x="1901952" y="621792"/>
                  <a:pt x="1901952" y="612648"/>
                </a:cubicBezTo>
                <a:lnTo>
                  <a:pt x="1920240" y="603504"/>
                </a:lnTo>
                <a:moveTo>
                  <a:pt x="45720" y="713232"/>
                </a:moveTo>
                <a:cubicBezTo>
                  <a:pt x="45720" y="694944"/>
                  <a:pt x="54864" y="685800"/>
                  <a:pt x="54864" y="676656"/>
                </a:cubicBezTo>
                <a:lnTo>
                  <a:pt x="82296" y="685800"/>
                </a:lnTo>
                <a:cubicBezTo>
                  <a:pt x="73152" y="694944"/>
                  <a:pt x="73152" y="704088"/>
                  <a:pt x="64008" y="722376"/>
                </a:cubicBezTo>
                <a:lnTo>
                  <a:pt x="45720" y="713232"/>
                </a:lnTo>
                <a:moveTo>
                  <a:pt x="1947672" y="676656"/>
                </a:moveTo>
                <a:cubicBezTo>
                  <a:pt x="1956816" y="685800"/>
                  <a:pt x="1956816" y="694944"/>
                  <a:pt x="1965960" y="713232"/>
                </a:cubicBezTo>
                <a:lnTo>
                  <a:pt x="1938528" y="722376"/>
                </a:lnTo>
                <a:cubicBezTo>
                  <a:pt x="1938528" y="704088"/>
                  <a:pt x="1929384" y="694944"/>
                  <a:pt x="1929384" y="685800"/>
                </a:cubicBezTo>
                <a:lnTo>
                  <a:pt x="1947672" y="676656"/>
                </a:lnTo>
                <a:moveTo>
                  <a:pt x="27432" y="786384"/>
                </a:moveTo>
                <a:cubicBezTo>
                  <a:pt x="27432" y="777240"/>
                  <a:pt x="27432" y="758952"/>
                  <a:pt x="36576" y="749808"/>
                </a:cubicBezTo>
                <a:lnTo>
                  <a:pt x="54864" y="758952"/>
                </a:lnTo>
                <a:cubicBezTo>
                  <a:pt x="54864" y="768096"/>
                  <a:pt x="54864" y="777240"/>
                  <a:pt x="45720" y="795528"/>
                </a:cubicBezTo>
                <a:lnTo>
                  <a:pt x="27432" y="786384"/>
                </a:lnTo>
                <a:moveTo>
                  <a:pt x="1975104" y="749808"/>
                </a:moveTo>
                <a:cubicBezTo>
                  <a:pt x="1975104" y="758952"/>
                  <a:pt x="1984248" y="777240"/>
                  <a:pt x="1984248" y="786384"/>
                </a:cubicBezTo>
                <a:lnTo>
                  <a:pt x="1956816" y="795528"/>
                </a:lnTo>
                <a:cubicBezTo>
                  <a:pt x="1956816" y="777240"/>
                  <a:pt x="1956816" y="768096"/>
                  <a:pt x="1947672" y="758952"/>
                </a:cubicBezTo>
                <a:lnTo>
                  <a:pt x="1975104" y="749808"/>
                </a:lnTo>
                <a:moveTo>
                  <a:pt x="9144" y="868680"/>
                </a:moveTo>
                <a:cubicBezTo>
                  <a:pt x="9144" y="850392"/>
                  <a:pt x="9144" y="841248"/>
                  <a:pt x="18288" y="822960"/>
                </a:cubicBezTo>
                <a:lnTo>
                  <a:pt x="36576" y="832104"/>
                </a:lnTo>
                <a:cubicBezTo>
                  <a:pt x="36576" y="841248"/>
                  <a:pt x="36576" y="859536"/>
                  <a:pt x="36576" y="868680"/>
                </a:cubicBezTo>
                <a:lnTo>
                  <a:pt x="9144" y="868680"/>
                </a:lnTo>
                <a:moveTo>
                  <a:pt x="1993392" y="822960"/>
                </a:moveTo>
                <a:cubicBezTo>
                  <a:pt x="1993392" y="841248"/>
                  <a:pt x="1993392" y="850392"/>
                  <a:pt x="1993392" y="868680"/>
                </a:cubicBezTo>
                <a:lnTo>
                  <a:pt x="1975104" y="868680"/>
                </a:lnTo>
                <a:cubicBezTo>
                  <a:pt x="1965960" y="859536"/>
                  <a:pt x="1965960" y="841248"/>
                  <a:pt x="1965960" y="832104"/>
                </a:cubicBezTo>
                <a:lnTo>
                  <a:pt x="1993392" y="822960"/>
                </a:lnTo>
                <a:moveTo>
                  <a:pt x="0" y="941832"/>
                </a:moveTo>
                <a:cubicBezTo>
                  <a:pt x="0" y="932688"/>
                  <a:pt x="0" y="914400"/>
                  <a:pt x="9144" y="905256"/>
                </a:cubicBezTo>
                <a:lnTo>
                  <a:pt x="27432" y="905256"/>
                </a:lnTo>
                <a:cubicBezTo>
                  <a:pt x="27432" y="923544"/>
                  <a:pt x="27432" y="932688"/>
                  <a:pt x="27432" y="941832"/>
                </a:cubicBezTo>
                <a:lnTo>
                  <a:pt x="0" y="941832"/>
                </a:lnTo>
                <a:moveTo>
                  <a:pt x="2002536" y="905256"/>
                </a:moveTo>
                <a:cubicBezTo>
                  <a:pt x="2002536" y="914400"/>
                  <a:pt x="2002536" y="932688"/>
                  <a:pt x="2002536" y="941832"/>
                </a:cubicBezTo>
                <a:lnTo>
                  <a:pt x="1975104" y="941832"/>
                </a:lnTo>
                <a:cubicBezTo>
                  <a:pt x="1975104" y="932688"/>
                  <a:pt x="1975104" y="923544"/>
                  <a:pt x="1975104" y="905256"/>
                </a:cubicBezTo>
                <a:lnTo>
                  <a:pt x="2002536" y="905256"/>
                </a:lnTo>
                <a:moveTo>
                  <a:pt x="0" y="1005840"/>
                </a:moveTo>
                <a:cubicBezTo>
                  <a:pt x="0" y="996696"/>
                  <a:pt x="0" y="987552"/>
                  <a:pt x="0" y="987552"/>
                </a:cubicBezTo>
                <a:lnTo>
                  <a:pt x="27432" y="987552"/>
                </a:lnTo>
                <a:cubicBezTo>
                  <a:pt x="27432" y="987552"/>
                  <a:pt x="27432" y="996696"/>
                  <a:pt x="27432" y="1005840"/>
                </a:cubicBezTo>
                <a:cubicBezTo>
                  <a:pt x="27432" y="1005840"/>
                  <a:pt x="27432" y="1014984"/>
                  <a:pt x="27432" y="1024128"/>
                </a:cubicBezTo>
                <a:lnTo>
                  <a:pt x="0" y="1024128"/>
                </a:lnTo>
                <a:cubicBezTo>
                  <a:pt x="0" y="1014984"/>
                  <a:pt x="0" y="1005840"/>
                  <a:pt x="0" y="1005840"/>
                </a:cubicBezTo>
                <a:moveTo>
                  <a:pt x="2002536" y="987552"/>
                </a:moveTo>
                <a:cubicBezTo>
                  <a:pt x="2002536" y="987552"/>
                  <a:pt x="2002536" y="996696"/>
                  <a:pt x="2002536" y="1005840"/>
                </a:cubicBezTo>
                <a:cubicBezTo>
                  <a:pt x="2002536" y="1005840"/>
                  <a:pt x="2002536" y="1014984"/>
                  <a:pt x="2002536" y="1024128"/>
                </a:cubicBezTo>
                <a:lnTo>
                  <a:pt x="1984248" y="1024128"/>
                </a:lnTo>
                <a:cubicBezTo>
                  <a:pt x="1984248" y="1014984"/>
                  <a:pt x="1984248" y="1005840"/>
                  <a:pt x="1984248" y="1005840"/>
                </a:cubicBezTo>
                <a:cubicBezTo>
                  <a:pt x="1984248" y="996696"/>
                  <a:pt x="1984248" y="987552"/>
                  <a:pt x="1984248" y="987552"/>
                </a:cubicBezTo>
                <a:lnTo>
                  <a:pt x="2002536" y="987552"/>
                </a:lnTo>
                <a:moveTo>
                  <a:pt x="9144" y="1097280"/>
                </a:moveTo>
                <a:cubicBezTo>
                  <a:pt x="0" y="1088136"/>
                  <a:pt x="0" y="1078992"/>
                  <a:pt x="0" y="1060704"/>
                </a:cubicBezTo>
                <a:lnTo>
                  <a:pt x="27432" y="1060704"/>
                </a:lnTo>
                <a:cubicBezTo>
                  <a:pt x="27432" y="1069848"/>
                  <a:pt x="27432" y="1088136"/>
                  <a:pt x="27432" y="1097280"/>
                </a:cubicBezTo>
                <a:lnTo>
                  <a:pt x="9144" y="1097280"/>
                </a:lnTo>
                <a:moveTo>
                  <a:pt x="2002536" y="1060704"/>
                </a:moveTo>
                <a:cubicBezTo>
                  <a:pt x="2002536" y="1078992"/>
                  <a:pt x="2002536" y="1088136"/>
                  <a:pt x="2002536" y="1097280"/>
                </a:cubicBezTo>
                <a:lnTo>
                  <a:pt x="1975104" y="1097280"/>
                </a:lnTo>
                <a:cubicBezTo>
                  <a:pt x="1975104" y="1088136"/>
                  <a:pt x="1975104" y="1069848"/>
                  <a:pt x="1975104" y="1060704"/>
                </a:cubicBezTo>
                <a:lnTo>
                  <a:pt x="2002536" y="1060704"/>
                </a:lnTo>
                <a:moveTo>
                  <a:pt x="18288" y="1179576"/>
                </a:moveTo>
                <a:cubicBezTo>
                  <a:pt x="9144" y="1170432"/>
                  <a:pt x="9144" y="1152144"/>
                  <a:pt x="9144" y="1143000"/>
                </a:cubicBezTo>
                <a:lnTo>
                  <a:pt x="36576" y="1133856"/>
                </a:lnTo>
                <a:cubicBezTo>
                  <a:pt x="36576" y="1152144"/>
                  <a:pt x="36576" y="1161288"/>
                  <a:pt x="36576" y="1179576"/>
                </a:cubicBezTo>
                <a:lnTo>
                  <a:pt x="18288" y="1179576"/>
                </a:lnTo>
                <a:moveTo>
                  <a:pt x="1993392" y="1143000"/>
                </a:moveTo>
                <a:cubicBezTo>
                  <a:pt x="1993392" y="1152144"/>
                  <a:pt x="1993392" y="1170432"/>
                  <a:pt x="1993392" y="1179576"/>
                </a:cubicBezTo>
                <a:lnTo>
                  <a:pt x="1965960" y="1179576"/>
                </a:lnTo>
                <a:cubicBezTo>
                  <a:pt x="1965960" y="1161288"/>
                  <a:pt x="1965960" y="1152144"/>
                  <a:pt x="1975104" y="1133856"/>
                </a:cubicBezTo>
                <a:lnTo>
                  <a:pt x="1993392" y="1143000"/>
                </a:lnTo>
                <a:moveTo>
                  <a:pt x="36576" y="1252728"/>
                </a:moveTo>
                <a:cubicBezTo>
                  <a:pt x="27432" y="1243584"/>
                  <a:pt x="27432" y="1234440"/>
                  <a:pt x="27432" y="1216152"/>
                </a:cubicBezTo>
                <a:lnTo>
                  <a:pt x="45720" y="1216152"/>
                </a:lnTo>
                <a:cubicBezTo>
                  <a:pt x="54864" y="1225296"/>
                  <a:pt x="54864" y="1234440"/>
                  <a:pt x="54864" y="1252728"/>
                </a:cubicBezTo>
                <a:lnTo>
                  <a:pt x="36576" y="1252728"/>
                </a:lnTo>
                <a:moveTo>
                  <a:pt x="1984248" y="1216152"/>
                </a:moveTo>
                <a:cubicBezTo>
                  <a:pt x="1984248" y="1234440"/>
                  <a:pt x="1975104" y="1243584"/>
                  <a:pt x="1975104" y="1252728"/>
                </a:cubicBezTo>
                <a:lnTo>
                  <a:pt x="1947672" y="1252728"/>
                </a:lnTo>
                <a:cubicBezTo>
                  <a:pt x="1956816" y="1234440"/>
                  <a:pt x="1956816" y="1225296"/>
                  <a:pt x="1956816" y="1216152"/>
                </a:cubicBezTo>
                <a:lnTo>
                  <a:pt x="1984248" y="1216152"/>
                </a:lnTo>
                <a:moveTo>
                  <a:pt x="54864" y="1335024"/>
                </a:moveTo>
                <a:cubicBezTo>
                  <a:pt x="54864" y="1316736"/>
                  <a:pt x="45720" y="1307592"/>
                  <a:pt x="45720" y="1298448"/>
                </a:cubicBezTo>
                <a:lnTo>
                  <a:pt x="64008" y="1289304"/>
                </a:lnTo>
                <a:cubicBezTo>
                  <a:pt x="73152" y="1298448"/>
                  <a:pt x="73152" y="1307592"/>
                  <a:pt x="82296" y="1325880"/>
                </a:cubicBezTo>
                <a:lnTo>
                  <a:pt x="54864" y="1335024"/>
                </a:lnTo>
                <a:moveTo>
                  <a:pt x="1965960" y="1298448"/>
                </a:moveTo>
                <a:cubicBezTo>
                  <a:pt x="1956816" y="1307592"/>
                  <a:pt x="1956816" y="1316736"/>
                  <a:pt x="1947672" y="1335024"/>
                </a:cubicBezTo>
                <a:lnTo>
                  <a:pt x="1929384" y="1325880"/>
                </a:lnTo>
                <a:cubicBezTo>
                  <a:pt x="1929384" y="1307592"/>
                  <a:pt x="1938528" y="1298448"/>
                  <a:pt x="1938528" y="1289304"/>
                </a:cubicBezTo>
                <a:lnTo>
                  <a:pt x="1965960" y="1298448"/>
                </a:lnTo>
                <a:moveTo>
                  <a:pt x="82296" y="1408176"/>
                </a:moveTo>
                <a:cubicBezTo>
                  <a:pt x="82296" y="1389888"/>
                  <a:pt x="73152" y="1380744"/>
                  <a:pt x="73152" y="1371600"/>
                </a:cubicBezTo>
                <a:lnTo>
                  <a:pt x="91440" y="1362456"/>
                </a:lnTo>
                <a:cubicBezTo>
                  <a:pt x="100584" y="1371600"/>
                  <a:pt x="100584" y="1380744"/>
                  <a:pt x="109728" y="1399032"/>
                </a:cubicBezTo>
                <a:lnTo>
                  <a:pt x="82296" y="1408176"/>
                </a:lnTo>
                <a:moveTo>
                  <a:pt x="1938528" y="1371600"/>
                </a:moveTo>
                <a:cubicBezTo>
                  <a:pt x="1929384" y="1380744"/>
                  <a:pt x="1929384" y="1389888"/>
                  <a:pt x="1920240" y="1408176"/>
                </a:cubicBezTo>
                <a:lnTo>
                  <a:pt x="1901952" y="1399032"/>
                </a:lnTo>
                <a:cubicBezTo>
                  <a:pt x="1901952" y="1380744"/>
                  <a:pt x="1911096" y="1371600"/>
                  <a:pt x="1911096" y="1362456"/>
                </a:cubicBezTo>
                <a:lnTo>
                  <a:pt x="1938528" y="1371600"/>
                </a:lnTo>
                <a:moveTo>
                  <a:pt x="118872" y="1472184"/>
                </a:moveTo>
                <a:cubicBezTo>
                  <a:pt x="109728" y="1463040"/>
                  <a:pt x="109728" y="1453896"/>
                  <a:pt x="100584" y="1444752"/>
                </a:cubicBezTo>
                <a:lnTo>
                  <a:pt x="118872" y="1426464"/>
                </a:lnTo>
                <a:cubicBezTo>
                  <a:pt x="128016" y="1444752"/>
                  <a:pt x="137160" y="1453896"/>
                  <a:pt x="137160" y="1463040"/>
                </a:cubicBezTo>
                <a:lnTo>
                  <a:pt x="118872" y="1472184"/>
                </a:lnTo>
                <a:moveTo>
                  <a:pt x="1901952" y="1444752"/>
                </a:moveTo>
                <a:cubicBezTo>
                  <a:pt x="1901952" y="1453896"/>
                  <a:pt x="1892808" y="1463040"/>
                  <a:pt x="1892808" y="1472184"/>
                </a:cubicBezTo>
                <a:lnTo>
                  <a:pt x="1865376" y="1463040"/>
                </a:lnTo>
                <a:cubicBezTo>
                  <a:pt x="1874520" y="1453896"/>
                  <a:pt x="1874520" y="1444752"/>
                  <a:pt x="1883664" y="1426464"/>
                </a:cubicBezTo>
                <a:lnTo>
                  <a:pt x="1901952" y="1444752"/>
                </a:lnTo>
                <a:moveTo>
                  <a:pt x="155448" y="1545336"/>
                </a:moveTo>
                <a:cubicBezTo>
                  <a:pt x="155448" y="1536192"/>
                  <a:pt x="146304" y="1517904"/>
                  <a:pt x="137160" y="1508760"/>
                </a:cubicBezTo>
                <a:lnTo>
                  <a:pt x="155448" y="1499616"/>
                </a:lnTo>
                <a:cubicBezTo>
                  <a:pt x="164592" y="1508760"/>
                  <a:pt x="173736" y="1517904"/>
                  <a:pt x="182880" y="1527048"/>
                </a:cubicBezTo>
                <a:lnTo>
                  <a:pt x="155448" y="1545336"/>
                </a:lnTo>
                <a:moveTo>
                  <a:pt x="1865376" y="1508760"/>
                </a:moveTo>
                <a:cubicBezTo>
                  <a:pt x="1865376" y="1517904"/>
                  <a:pt x="1856232" y="1536192"/>
                  <a:pt x="1847088" y="1545336"/>
                </a:cubicBezTo>
                <a:lnTo>
                  <a:pt x="1828800" y="1527048"/>
                </a:lnTo>
                <a:cubicBezTo>
                  <a:pt x="1837944" y="1517904"/>
                  <a:pt x="1837944" y="1508760"/>
                  <a:pt x="1847088" y="1499616"/>
                </a:cubicBezTo>
                <a:lnTo>
                  <a:pt x="1865376" y="1508760"/>
                </a:lnTo>
                <a:moveTo>
                  <a:pt x="201168" y="1609344"/>
                </a:moveTo>
                <a:cubicBezTo>
                  <a:pt x="192024" y="1600200"/>
                  <a:pt x="192024" y="1591056"/>
                  <a:pt x="182880" y="1572768"/>
                </a:cubicBezTo>
                <a:lnTo>
                  <a:pt x="201168" y="1563624"/>
                </a:lnTo>
                <a:cubicBezTo>
                  <a:pt x="210312" y="1572768"/>
                  <a:pt x="219456" y="1581912"/>
                  <a:pt x="219456" y="1591056"/>
                </a:cubicBezTo>
                <a:lnTo>
                  <a:pt x="201168" y="1609344"/>
                </a:lnTo>
                <a:moveTo>
                  <a:pt x="1828800" y="1572768"/>
                </a:moveTo>
                <a:cubicBezTo>
                  <a:pt x="1819656" y="1591056"/>
                  <a:pt x="1810512" y="1600200"/>
                  <a:pt x="1801368" y="1609344"/>
                </a:cubicBezTo>
                <a:lnTo>
                  <a:pt x="1783080" y="1591056"/>
                </a:lnTo>
                <a:cubicBezTo>
                  <a:pt x="1792224" y="1581912"/>
                  <a:pt x="1801368" y="1572768"/>
                  <a:pt x="1801368" y="1563624"/>
                </a:cubicBezTo>
                <a:lnTo>
                  <a:pt x="1828800" y="1572768"/>
                </a:lnTo>
                <a:moveTo>
                  <a:pt x="1783080" y="1636776"/>
                </a:moveTo>
                <a:cubicBezTo>
                  <a:pt x="1773936" y="1645920"/>
                  <a:pt x="1764792" y="1664208"/>
                  <a:pt x="1755648" y="1673352"/>
                </a:cubicBezTo>
                <a:lnTo>
                  <a:pt x="1737360" y="1655064"/>
                </a:lnTo>
                <a:cubicBezTo>
                  <a:pt x="1746504" y="1645920"/>
                  <a:pt x="1755648" y="1636776"/>
                  <a:pt x="1755648" y="1627632"/>
                </a:cubicBezTo>
                <a:lnTo>
                  <a:pt x="1783080" y="1636776"/>
                </a:lnTo>
                <a:moveTo>
                  <a:pt x="256032" y="1673352"/>
                </a:moveTo>
                <a:cubicBezTo>
                  <a:pt x="246888" y="1664208"/>
                  <a:pt x="237744" y="1645920"/>
                  <a:pt x="228600" y="1636776"/>
                </a:cubicBezTo>
                <a:lnTo>
                  <a:pt x="246888" y="1627632"/>
                </a:lnTo>
                <a:cubicBezTo>
                  <a:pt x="256032" y="1636776"/>
                  <a:pt x="265176" y="1645920"/>
                  <a:pt x="274320" y="1655064"/>
                </a:cubicBezTo>
                <a:lnTo>
                  <a:pt x="256032" y="1673352"/>
                </a:lnTo>
                <a:moveTo>
                  <a:pt x="1728216" y="1700784"/>
                </a:moveTo>
                <a:cubicBezTo>
                  <a:pt x="1719072" y="1709928"/>
                  <a:pt x="1709928" y="1719072"/>
                  <a:pt x="1700784" y="1728216"/>
                </a:cubicBezTo>
                <a:lnTo>
                  <a:pt x="1682496" y="1709928"/>
                </a:lnTo>
                <a:cubicBezTo>
                  <a:pt x="1691640" y="1700784"/>
                  <a:pt x="1700784" y="1691640"/>
                  <a:pt x="1709928" y="1682496"/>
                </a:cubicBezTo>
                <a:lnTo>
                  <a:pt x="1728216" y="1700784"/>
                </a:lnTo>
                <a:moveTo>
                  <a:pt x="310896" y="1728216"/>
                </a:moveTo>
                <a:cubicBezTo>
                  <a:pt x="301752" y="1719072"/>
                  <a:pt x="292608" y="1709928"/>
                  <a:pt x="283464" y="1700784"/>
                </a:cubicBezTo>
                <a:lnTo>
                  <a:pt x="301752" y="1682496"/>
                </a:lnTo>
                <a:cubicBezTo>
                  <a:pt x="310896" y="1691640"/>
                  <a:pt x="320040" y="1700784"/>
                  <a:pt x="329184" y="1709928"/>
                </a:cubicBezTo>
                <a:lnTo>
                  <a:pt x="310896" y="1728216"/>
                </a:lnTo>
                <a:moveTo>
                  <a:pt x="365760" y="1783080"/>
                </a:moveTo>
                <a:cubicBezTo>
                  <a:pt x="356616" y="1773936"/>
                  <a:pt x="347472" y="1764792"/>
                  <a:pt x="338328" y="1755648"/>
                </a:cubicBezTo>
                <a:lnTo>
                  <a:pt x="356616" y="1737360"/>
                </a:lnTo>
                <a:cubicBezTo>
                  <a:pt x="365760" y="1746504"/>
                  <a:pt x="374904" y="1755648"/>
                  <a:pt x="384048" y="1755648"/>
                </a:cubicBezTo>
                <a:lnTo>
                  <a:pt x="365760" y="1783080"/>
                </a:lnTo>
                <a:moveTo>
                  <a:pt x="1673352" y="1755648"/>
                </a:moveTo>
                <a:cubicBezTo>
                  <a:pt x="1664208" y="1764792"/>
                  <a:pt x="1645920" y="1773936"/>
                  <a:pt x="1636776" y="1783080"/>
                </a:cubicBezTo>
                <a:lnTo>
                  <a:pt x="1627632" y="1755648"/>
                </a:lnTo>
                <a:cubicBezTo>
                  <a:pt x="1636776" y="1755648"/>
                  <a:pt x="1645920" y="1746504"/>
                  <a:pt x="1655064" y="1737360"/>
                </a:cubicBezTo>
                <a:lnTo>
                  <a:pt x="1673352" y="1755648"/>
                </a:lnTo>
                <a:moveTo>
                  <a:pt x="429768" y="1828800"/>
                </a:moveTo>
                <a:cubicBezTo>
                  <a:pt x="420624" y="1819656"/>
                  <a:pt x="411480" y="1810512"/>
                  <a:pt x="393192" y="1801368"/>
                </a:cubicBezTo>
                <a:lnTo>
                  <a:pt x="411480" y="1783080"/>
                </a:lnTo>
                <a:cubicBezTo>
                  <a:pt x="420624" y="1792224"/>
                  <a:pt x="429768" y="1801368"/>
                  <a:pt x="448056" y="1801368"/>
                </a:cubicBezTo>
                <a:lnTo>
                  <a:pt x="429768" y="1828800"/>
                </a:lnTo>
                <a:moveTo>
                  <a:pt x="1609344" y="1801368"/>
                </a:moveTo>
                <a:cubicBezTo>
                  <a:pt x="1600200" y="1810512"/>
                  <a:pt x="1591056" y="1819656"/>
                  <a:pt x="1572768" y="1828800"/>
                </a:cubicBezTo>
                <a:lnTo>
                  <a:pt x="1563624" y="1801368"/>
                </a:lnTo>
                <a:cubicBezTo>
                  <a:pt x="1572768" y="1801368"/>
                  <a:pt x="1581912" y="1792224"/>
                  <a:pt x="1591056" y="1783080"/>
                </a:cubicBezTo>
                <a:lnTo>
                  <a:pt x="1609344" y="1801368"/>
                </a:lnTo>
                <a:moveTo>
                  <a:pt x="493776" y="1865376"/>
                </a:moveTo>
                <a:cubicBezTo>
                  <a:pt x="484632" y="1865376"/>
                  <a:pt x="475488" y="1856232"/>
                  <a:pt x="466344" y="1847088"/>
                </a:cubicBezTo>
                <a:lnTo>
                  <a:pt x="475488" y="1828800"/>
                </a:lnTo>
                <a:cubicBezTo>
                  <a:pt x="484632" y="1837944"/>
                  <a:pt x="493776" y="1837944"/>
                  <a:pt x="512064" y="1847088"/>
                </a:cubicBezTo>
                <a:lnTo>
                  <a:pt x="493776" y="1865376"/>
                </a:lnTo>
                <a:moveTo>
                  <a:pt x="1545336" y="1847088"/>
                </a:moveTo>
                <a:cubicBezTo>
                  <a:pt x="1536192" y="1856232"/>
                  <a:pt x="1517904" y="1865376"/>
                  <a:pt x="1508760" y="1865376"/>
                </a:cubicBezTo>
                <a:lnTo>
                  <a:pt x="1499616" y="1847088"/>
                </a:lnTo>
                <a:cubicBezTo>
                  <a:pt x="1508760" y="1837944"/>
                  <a:pt x="1517904" y="1837944"/>
                  <a:pt x="1527048" y="1828800"/>
                </a:cubicBezTo>
                <a:lnTo>
                  <a:pt x="1545336" y="1847088"/>
                </a:lnTo>
                <a:moveTo>
                  <a:pt x="566928" y="1901952"/>
                </a:moveTo>
                <a:cubicBezTo>
                  <a:pt x="557784" y="1901952"/>
                  <a:pt x="539496" y="1892808"/>
                  <a:pt x="530352" y="1892808"/>
                </a:cubicBezTo>
                <a:lnTo>
                  <a:pt x="539496" y="1865376"/>
                </a:lnTo>
                <a:cubicBezTo>
                  <a:pt x="557784" y="1874520"/>
                  <a:pt x="566928" y="1874520"/>
                  <a:pt x="576072" y="1883664"/>
                </a:cubicBezTo>
                <a:lnTo>
                  <a:pt x="566928" y="1901952"/>
                </a:lnTo>
                <a:moveTo>
                  <a:pt x="1472184" y="1892808"/>
                </a:moveTo>
                <a:cubicBezTo>
                  <a:pt x="1463040" y="1892808"/>
                  <a:pt x="1453896" y="1901952"/>
                  <a:pt x="1444752" y="1901952"/>
                </a:cubicBezTo>
                <a:lnTo>
                  <a:pt x="1426464" y="1883664"/>
                </a:lnTo>
                <a:cubicBezTo>
                  <a:pt x="1444752" y="1874520"/>
                  <a:pt x="1453896" y="1874520"/>
                  <a:pt x="1463040" y="1865376"/>
                </a:cubicBezTo>
                <a:lnTo>
                  <a:pt x="1472184" y="1892808"/>
                </a:lnTo>
                <a:moveTo>
                  <a:pt x="640080" y="1938528"/>
                </a:moveTo>
                <a:cubicBezTo>
                  <a:pt x="621792" y="1929384"/>
                  <a:pt x="612648" y="1929384"/>
                  <a:pt x="603504" y="1920240"/>
                </a:cubicBezTo>
                <a:lnTo>
                  <a:pt x="612648" y="1901952"/>
                </a:lnTo>
                <a:cubicBezTo>
                  <a:pt x="621792" y="1901952"/>
                  <a:pt x="630936" y="1911096"/>
                  <a:pt x="649224" y="1911096"/>
                </a:cubicBezTo>
                <a:lnTo>
                  <a:pt x="640080" y="1938528"/>
                </a:lnTo>
                <a:moveTo>
                  <a:pt x="1408176" y="1920240"/>
                </a:moveTo>
                <a:cubicBezTo>
                  <a:pt x="1389888" y="1929384"/>
                  <a:pt x="1380744" y="1929384"/>
                  <a:pt x="1371600" y="1938528"/>
                </a:cubicBezTo>
                <a:lnTo>
                  <a:pt x="1362456" y="1911096"/>
                </a:lnTo>
                <a:cubicBezTo>
                  <a:pt x="1371600" y="1911096"/>
                  <a:pt x="1380744" y="1901952"/>
                  <a:pt x="1399032" y="1901952"/>
                </a:cubicBezTo>
                <a:lnTo>
                  <a:pt x="1408176" y="1920240"/>
                </a:lnTo>
                <a:moveTo>
                  <a:pt x="713232" y="1965960"/>
                </a:moveTo>
                <a:cubicBezTo>
                  <a:pt x="694944" y="1956816"/>
                  <a:pt x="685800" y="1956816"/>
                  <a:pt x="676656" y="1947672"/>
                </a:cubicBezTo>
                <a:lnTo>
                  <a:pt x="685800" y="1929384"/>
                </a:lnTo>
                <a:cubicBezTo>
                  <a:pt x="694944" y="1929384"/>
                  <a:pt x="704088" y="1938528"/>
                  <a:pt x="722376" y="1938528"/>
                </a:cubicBezTo>
                <a:lnTo>
                  <a:pt x="713232" y="1965960"/>
                </a:lnTo>
                <a:moveTo>
                  <a:pt x="1335024" y="1947672"/>
                </a:moveTo>
                <a:cubicBezTo>
                  <a:pt x="1316736" y="1956816"/>
                  <a:pt x="1307592" y="1956816"/>
                  <a:pt x="1298448" y="1965960"/>
                </a:cubicBezTo>
                <a:lnTo>
                  <a:pt x="1289304" y="1938528"/>
                </a:lnTo>
                <a:cubicBezTo>
                  <a:pt x="1298448" y="1938528"/>
                  <a:pt x="1307592" y="1929384"/>
                  <a:pt x="1325880" y="1929384"/>
                </a:cubicBezTo>
                <a:lnTo>
                  <a:pt x="1335024" y="1947672"/>
                </a:lnTo>
                <a:moveTo>
                  <a:pt x="786384" y="1984248"/>
                </a:moveTo>
                <a:cubicBezTo>
                  <a:pt x="777240" y="1984248"/>
                  <a:pt x="758952" y="1975104"/>
                  <a:pt x="749808" y="1975104"/>
                </a:cubicBezTo>
                <a:lnTo>
                  <a:pt x="758952" y="1947672"/>
                </a:lnTo>
                <a:cubicBezTo>
                  <a:pt x="768096" y="1956816"/>
                  <a:pt x="777240" y="1956816"/>
                  <a:pt x="795528" y="1956816"/>
                </a:cubicBezTo>
                <a:lnTo>
                  <a:pt x="786384" y="1984248"/>
                </a:lnTo>
                <a:moveTo>
                  <a:pt x="1252728" y="1975104"/>
                </a:moveTo>
                <a:cubicBezTo>
                  <a:pt x="1243584" y="1975104"/>
                  <a:pt x="1234440" y="1984248"/>
                  <a:pt x="1216152" y="1984248"/>
                </a:cubicBezTo>
                <a:lnTo>
                  <a:pt x="1216152" y="1956816"/>
                </a:lnTo>
                <a:cubicBezTo>
                  <a:pt x="1225296" y="1956816"/>
                  <a:pt x="1234440" y="1956816"/>
                  <a:pt x="1252728" y="1947672"/>
                </a:cubicBezTo>
                <a:lnTo>
                  <a:pt x="1252728" y="1975104"/>
                </a:lnTo>
                <a:moveTo>
                  <a:pt x="868680" y="1993392"/>
                </a:moveTo>
                <a:cubicBezTo>
                  <a:pt x="850392" y="1993392"/>
                  <a:pt x="841248" y="1993392"/>
                  <a:pt x="822960" y="1993392"/>
                </a:cubicBezTo>
                <a:lnTo>
                  <a:pt x="832104" y="1965960"/>
                </a:lnTo>
                <a:cubicBezTo>
                  <a:pt x="841248" y="1965960"/>
                  <a:pt x="859536" y="1965960"/>
                  <a:pt x="868680" y="1975104"/>
                </a:cubicBezTo>
                <a:lnTo>
                  <a:pt x="868680" y="1993392"/>
                </a:lnTo>
                <a:moveTo>
                  <a:pt x="1179576" y="1993392"/>
                </a:moveTo>
                <a:cubicBezTo>
                  <a:pt x="1170432" y="1993392"/>
                  <a:pt x="1152144" y="1993392"/>
                  <a:pt x="1143000" y="1993392"/>
                </a:cubicBezTo>
                <a:lnTo>
                  <a:pt x="1133856" y="1975104"/>
                </a:lnTo>
                <a:cubicBezTo>
                  <a:pt x="1152144" y="1965960"/>
                  <a:pt x="1161288" y="1965960"/>
                  <a:pt x="1179576" y="1965960"/>
                </a:cubicBezTo>
                <a:lnTo>
                  <a:pt x="1179576" y="1993392"/>
                </a:lnTo>
                <a:moveTo>
                  <a:pt x="941832" y="2002536"/>
                </a:moveTo>
                <a:cubicBezTo>
                  <a:pt x="932688" y="2002536"/>
                  <a:pt x="914400" y="2002536"/>
                  <a:pt x="905256" y="2002536"/>
                </a:cubicBezTo>
                <a:lnTo>
                  <a:pt x="905256" y="1975104"/>
                </a:lnTo>
                <a:cubicBezTo>
                  <a:pt x="923544" y="1975104"/>
                  <a:pt x="932688" y="1975104"/>
                  <a:pt x="941832" y="1975104"/>
                </a:cubicBezTo>
                <a:lnTo>
                  <a:pt x="941832" y="2002536"/>
                </a:lnTo>
                <a:moveTo>
                  <a:pt x="1097280" y="2002536"/>
                </a:moveTo>
                <a:cubicBezTo>
                  <a:pt x="1088136" y="2002536"/>
                  <a:pt x="1078992" y="2002536"/>
                  <a:pt x="1060704" y="2002536"/>
                </a:cubicBezTo>
                <a:lnTo>
                  <a:pt x="1060704" y="1975104"/>
                </a:lnTo>
                <a:cubicBezTo>
                  <a:pt x="1069848" y="1975104"/>
                  <a:pt x="1088136" y="1975104"/>
                  <a:pt x="1097280" y="1975104"/>
                </a:cubicBezTo>
                <a:lnTo>
                  <a:pt x="1097280" y="2002536"/>
                </a:lnTo>
                <a:moveTo>
                  <a:pt x="1005840" y="2002536"/>
                </a:moveTo>
                <a:cubicBezTo>
                  <a:pt x="996696" y="2002536"/>
                  <a:pt x="987552" y="2002536"/>
                  <a:pt x="987552" y="2002536"/>
                </a:cubicBezTo>
                <a:lnTo>
                  <a:pt x="987552" y="1984248"/>
                </a:lnTo>
                <a:cubicBezTo>
                  <a:pt x="987552" y="1984248"/>
                  <a:pt x="996696" y="1984248"/>
                  <a:pt x="1005840" y="1984248"/>
                </a:cubicBezTo>
                <a:cubicBezTo>
                  <a:pt x="1005840" y="1984248"/>
                  <a:pt x="1014984" y="1984248"/>
                  <a:pt x="1024128" y="1984248"/>
                </a:cubicBezTo>
                <a:lnTo>
                  <a:pt x="1024128" y="2002536"/>
                </a:lnTo>
                <a:cubicBezTo>
                  <a:pt x="1014984" y="2002536"/>
                  <a:pt x="1005840" y="2002536"/>
                  <a:pt x="1005840" y="2002536"/>
                </a:cubicBezTo>
              </a:path>
            </a:pathLst>
          </a:custGeom>
          <a:solidFill>
            <a:schemeClr val="accent1">
              <a:alpha val="38000"/>
            </a:schemeClr>
          </a:solidFill>
        </p:spPr>
        <p:txBody>
          <a:bodyPr anchor="ctr" anchorCtr="0">
            <a:noAutofit/>
          </a:bodyPr>
          <a:p>
            <a:pPr lvl="0" algn="ctr">
              <a:buClrTx/>
              <a:buSzTx/>
              <a:buFontTx/>
            </a:pPr>
            <a:r>
              <a:rPr lang="zh-CN" altLang="en-US" sz="2800" b="1">
                <a:solidFill>
                  <a:schemeClr val="accent1"/>
                </a:solidFill>
                <a:sym typeface="+mn-ea"/>
              </a:rPr>
              <a:t>二、大数据的特征</a:t>
            </a:r>
            <a:endParaRPr lang="zh-CN" altLang="en-US" sz="2800" b="1">
              <a:solidFill>
                <a:schemeClr val="accent1"/>
              </a:solidFill>
              <a:sym typeface="+mn-ea"/>
            </a:endParaRPr>
          </a:p>
        </p:txBody>
      </p:sp>
      <p:pic>
        <p:nvPicPr>
          <p:cNvPr id="11" name="图片 16" descr="343439383331313b343532303033323bd3a6d3c3b9dcc0ed"/>
          <p:cNvPicPr>
            <a:picLocks noChangeAspect="1"/>
          </p:cNvPicPr>
          <p:nvPr>
            <p:custDataLst>
              <p:tags r:id="rId9"/>
            </p:custDataLst>
          </p:nvPr>
        </p:nvPicPr>
        <p:blipFill>
          <a:blip r:embed="rId10">
            <a:extLst>
              <a:ext uri="{96DAC541-7B7A-43D3-8B79-37D633B846F1}">
                <asvg:svgBlip xmlns:asvg="http://schemas.microsoft.com/office/drawing/2016/SVG/main" r:embed="rId11"/>
              </a:ext>
            </a:extLst>
          </a:blip>
          <a:stretch>
            <a:fillRect/>
          </a:stretch>
        </p:blipFill>
        <p:spPr>
          <a:xfrm>
            <a:off x="6792913" y="1772285"/>
            <a:ext cx="316230" cy="316230"/>
          </a:xfrm>
          <a:prstGeom prst="rect">
            <a:avLst/>
          </a:prstGeom>
        </p:spPr>
      </p:pic>
      <p:pic>
        <p:nvPicPr>
          <p:cNvPr id="12" name="图片 15" descr="343439383331313b343532303033313bd3a6d3c3c9ccb3c7"/>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7261543" y="3503930"/>
            <a:ext cx="316865" cy="316865"/>
          </a:xfrm>
          <a:prstGeom prst="rect">
            <a:avLst/>
          </a:prstGeom>
        </p:spPr>
      </p:pic>
      <p:pic>
        <p:nvPicPr>
          <p:cNvPr id="19" name="图片 19" descr="343435383038363b343532323339393bd6b4d0d0d5aad2aa"/>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5694998" y="4396105"/>
            <a:ext cx="316865" cy="316865"/>
          </a:xfrm>
          <a:prstGeom prst="rect">
            <a:avLst/>
          </a:prstGeom>
        </p:spPr>
      </p:pic>
      <p:pic>
        <p:nvPicPr>
          <p:cNvPr id="18" name="图片 27" descr="333639373138363b343435303831343bb9b5cda8b9dcc0ed"/>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4507548" y="3155950"/>
            <a:ext cx="316865" cy="316865"/>
          </a:xfrm>
          <a:prstGeom prst="rect">
            <a:avLst/>
          </a:prstGeom>
        </p:spPr>
      </p:pic>
      <p:cxnSp>
        <p:nvCxnSpPr>
          <p:cNvPr id="5" name="直接连接符 4"/>
          <p:cNvCxnSpPr/>
          <p:nvPr>
            <p:custDataLst>
              <p:tags r:id="rId21"/>
            </p:custDataLst>
          </p:nvPr>
        </p:nvCxnSpPr>
        <p:spPr>
          <a:xfrm>
            <a:off x="7838758" y="3820795"/>
            <a:ext cx="419735" cy="0"/>
          </a:xfrm>
          <a:prstGeom prst="line">
            <a:avLst/>
          </a:prstGeom>
          <a:noFill/>
          <a:ln>
            <a:solidFill>
              <a:schemeClr val="accent2">
                <a:alpha val="70000"/>
              </a:schemeClr>
            </a:solidFill>
            <a:prstDash val="dash"/>
          </a:ln>
        </p:spPr>
        <p:style>
          <a:lnRef idx="2">
            <a:schemeClr val="accent1">
              <a:shade val="15000"/>
            </a:schemeClr>
          </a:lnRef>
          <a:fillRef idx="1">
            <a:schemeClr val="accent1"/>
          </a:fillRef>
          <a:effectRef idx="0">
            <a:schemeClr val="accent1"/>
          </a:effectRef>
          <a:fontRef idx="minor">
            <a:schemeClr val="lt1"/>
          </a:fontRef>
        </p:style>
      </p:cxnSp>
      <p:sp>
        <p:nvSpPr>
          <p:cNvPr id="9" name="任意多边形: 形状 88"/>
          <p:cNvSpPr/>
          <p:nvPr>
            <p:custDataLst>
              <p:tags r:id="rId22"/>
            </p:custDataLst>
          </p:nvPr>
        </p:nvSpPr>
        <p:spPr>
          <a:xfrm>
            <a:off x="7319328" y="1477645"/>
            <a:ext cx="939165" cy="236855"/>
          </a:xfrm>
          <a:custGeom>
            <a:avLst/>
            <a:gdLst>
              <a:gd name="connsiteX0" fmla="*/ 0 w 1479"/>
              <a:gd name="connsiteY0" fmla="*/ 373 h 373"/>
              <a:gd name="connsiteX1" fmla="*/ 288 w 1479"/>
              <a:gd name="connsiteY1" fmla="*/ 0 h 373"/>
              <a:gd name="connsiteX2" fmla="*/ 1479 w 1479"/>
              <a:gd name="connsiteY2" fmla="*/ 4 h 373"/>
            </a:gdLst>
            <a:ahLst/>
            <a:cxnLst>
              <a:cxn ang="0">
                <a:pos x="connsiteX0" y="connsiteY0"/>
              </a:cxn>
              <a:cxn ang="0">
                <a:pos x="connsiteX1" y="connsiteY1"/>
              </a:cxn>
              <a:cxn ang="0">
                <a:pos x="connsiteX2" y="connsiteY2"/>
              </a:cxn>
            </a:cxnLst>
            <a:rect l="l" t="t" r="r" b="b"/>
            <a:pathLst>
              <a:path w="1479" h="373">
                <a:moveTo>
                  <a:pt x="0" y="373"/>
                </a:moveTo>
                <a:lnTo>
                  <a:pt x="288" y="0"/>
                </a:lnTo>
                <a:lnTo>
                  <a:pt x="1479" y="4"/>
                </a:lnTo>
              </a:path>
            </a:pathLst>
          </a:custGeom>
          <a:noFill/>
          <a:ln>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10" name="矩形 9"/>
          <p:cNvSpPr/>
          <p:nvPr>
            <p:custDataLst>
              <p:tags r:id="rId23"/>
            </p:custDataLst>
          </p:nvPr>
        </p:nvSpPr>
        <p:spPr>
          <a:xfrm>
            <a:off x="644525" y="2088515"/>
            <a:ext cx="3316605" cy="57658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2400" b="1" dirty="0">
                <a:solidFill>
                  <a:schemeClr val="bg2">
                    <a:lumMod val="50000"/>
                  </a:schemeClr>
                </a:solidFill>
                <a:latin typeface="+mn-ea"/>
                <a:cs typeface="+mn-ea"/>
              </a:rPr>
              <a:t>数据量大</a:t>
            </a:r>
            <a:r>
              <a:rPr lang="en-US" altLang="zh-CN" sz="2400" b="1" dirty="0">
                <a:solidFill>
                  <a:schemeClr val="bg2">
                    <a:lumMod val="50000"/>
                  </a:schemeClr>
                </a:solidFill>
                <a:latin typeface="+mn-ea"/>
                <a:cs typeface="+mn-ea"/>
              </a:rPr>
              <a:t>(Volume)</a:t>
            </a:r>
            <a:endParaRPr lang="en-US" altLang="zh-CN" sz="2400" b="1" dirty="0">
              <a:solidFill>
                <a:schemeClr val="bg2">
                  <a:lumMod val="50000"/>
                </a:schemeClr>
              </a:solidFill>
              <a:latin typeface="+mn-ea"/>
              <a:cs typeface="+mn-ea"/>
            </a:endParaRPr>
          </a:p>
        </p:txBody>
      </p:sp>
      <p:sp>
        <p:nvSpPr>
          <p:cNvPr id="14" name="矩形 13"/>
          <p:cNvSpPr/>
          <p:nvPr>
            <p:custDataLst>
              <p:tags r:id="rId24"/>
            </p:custDataLst>
          </p:nvPr>
        </p:nvSpPr>
        <p:spPr>
          <a:xfrm>
            <a:off x="644525" y="4337685"/>
            <a:ext cx="3316605" cy="57658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2400" b="1" dirty="0">
                <a:solidFill>
                  <a:schemeClr val="bg2">
                    <a:lumMod val="50000"/>
                  </a:schemeClr>
                </a:solidFill>
                <a:latin typeface="+mn-ea"/>
                <a:cs typeface="+mn-ea"/>
              </a:rPr>
              <a:t>数据种类多</a:t>
            </a:r>
            <a:r>
              <a:rPr lang="en-US" altLang="zh-CN" sz="2400" b="1" dirty="0">
                <a:solidFill>
                  <a:schemeClr val="bg2">
                    <a:lumMod val="50000"/>
                  </a:schemeClr>
                </a:solidFill>
                <a:latin typeface="+mn-ea"/>
                <a:cs typeface="+mn-ea"/>
              </a:rPr>
              <a:t>(Variety)</a:t>
            </a:r>
            <a:endParaRPr lang="en-US" altLang="zh-CN" sz="2400" b="1" dirty="0">
              <a:solidFill>
                <a:schemeClr val="bg2">
                  <a:lumMod val="50000"/>
                </a:schemeClr>
              </a:solidFill>
              <a:latin typeface="+mn-ea"/>
              <a:cs typeface="+mn-ea"/>
            </a:endParaRPr>
          </a:p>
        </p:txBody>
      </p:sp>
      <p:sp>
        <p:nvSpPr>
          <p:cNvPr id="20" name="矩形 19"/>
          <p:cNvSpPr/>
          <p:nvPr>
            <p:custDataLst>
              <p:tags r:id="rId25"/>
            </p:custDataLst>
          </p:nvPr>
        </p:nvSpPr>
        <p:spPr>
          <a:xfrm>
            <a:off x="8258810" y="1195705"/>
            <a:ext cx="3316605" cy="57658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2400" b="1" dirty="0">
                <a:solidFill>
                  <a:schemeClr val="bg2">
                    <a:lumMod val="50000"/>
                  </a:schemeClr>
                </a:solidFill>
                <a:latin typeface="+mn-ea"/>
                <a:cs typeface="+mn-ea"/>
              </a:rPr>
              <a:t>数据价值密度低</a:t>
            </a:r>
            <a:r>
              <a:rPr lang="en-US" altLang="zh-CN" sz="2400" b="1" dirty="0">
                <a:solidFill>
                  <a:schemeClr val="bg2">
                    <a:lumMod val="50000"/>
                  </a:schemeClr>
                </a:solidFill>
                <a:latin typeface="+mn-ea"/>
                <a:cs typeface="+mn-ea"/>
              </a:rPr>
              <a:t>(Value)</a:t>
            </a:r>
            <a:endParaRPr lang="en-US" altLang="zh-CN" sz="2400" b="1" dirty="0">
              <a:solidFill>
                <a:schemeClr val="bg2">
                  <a:lumMod val="50000"/>
                </a:schemeClr>
              </a:solidFill>
              <a:latin typeface="+mn-ea"/>
              <a:cs typeface="+mn-ea"/>
            </a:endParaRPr>
          </a:p>
        </p:txBody>
      </p:sp>
      <p:sp>
        <p:nvSpPr>
          <p:cNvPr id="21" name="矩形 20"/>
          <p:cNvSpPr/>
          <p:nvPr>
            <p:custDataLst>
              <p:tags r:id="rId26"/>
            </p:custDataLst>
          </p:nvPr>
        </p:nvSpPr>
        <p:spPr>
          <a:xfrm>
            <a:off x="8258810" y="3521710"/>
            <a:ext cx="3820160" cy="576580"/>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2400" b="1" dirty="0">
                <a:solidFill>
                  <a:schemeClr val="bg2">
                    <a:lumMod val="50000"/>
                  </a:schemeClr>
                </a:solidFill>
                <a:latin typeface="+mn-ea"/>
                <a:cs typeface="+mn-ea"/>
              </a:rPr>
              <a:t>数据处理速度快</a:t>
            </a:r>
            <a:r>
              <a:rPr lang="en-US" altLang="zh-CN" sz="2400" b="1" dirty="0">
                <a:solidFill>
                  <a:schemeClr val="bg2">
                    <a:lumMod val="50000"/>
                  </a:schemeClr>
                </a:solidFill>
                <a:latin typeface="+mn-ea"/>
                <a:cs typeface="+mn-ea"/>
              </a:rPr>
              <a:t>(Velocity)</a:t>
            </a:r>
            <a:endParaRPr lang="en-US" altLang="zh-CN" sz="2400" b="1" dirty="0">
              <a:solidFill>
                <a:schemeClr val="bg2">
                  <a:lumMod val="50000"/>
                </a:schemeClr>
              </a:solidFill>
              <a:latin typeface="+mn-ea"/>
              <a:cs typeface="+mn-ea"/>
            </a:endParaRPr>
          </a:p>
        </p:txBody>
      </p:sp>
    </p:spTree>
    <p:custDataLst>
      <p:tags r:id="rId2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1010" y="59563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16" name="任意多边形: 形状 15"/>
          <p:cNvSpPr/>
          <p:nvPr>
            <p:custDataLst>
              <p:tags r:id="rId1"/>
            </p:custDataLst>
          </p:nvPr>
        </p:nvSpPr>
        <p:spPr>
          <a:xfrm>
            <a:off x="944138"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sz="2400">
              <a:solidFill>
                <a:schemeClr val="tx1"/>
              </a:solidFill>
              <a:sym typeface="+mn-ea"/>
            </a:endParaRPr>
          </a:p>
        </p:txBody>
      </p:sp>
      <p:sp>
        <p:nvSpPr>
          <p:cNvPr id="8" name="文本框 7"/>
          <p:cNvSpPr txBox="1"/>
          <p:nvPr>
            <p:custDataLst>
              <p:tags r:id="rId2"/>
            </p:custDataLst>
          </p:nvPr>
        </p:nvSpPr>
        <p:spPr>
          <a:xfrm>
            <a:off x="1646585"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知识目标</a:t>
            </a:r>
            <a:endParaRPr lang="zh-CN" altLang="en-US" sz="2000" b="1" dirty="0">
              <a:solidFill>
                <a:srgbClr val="FFFFFF"/>
              </a:solidFill>
            </a:endParaRPr>
          </a:p>
        </p:txBody>
      </p:sp>
      <p:sp>
        <p:nvSpPr>
          <p:cNvPr id="19" name="任意多边形: 形状 15"/>
          <p:cNvSpPr/>
          <p:nvPr>
            <p:custDataLst>
              <p:tags r:id="rId3"/>
            </p:custDataLst>
          </p:nvPr>
        </p:nvSpPr>
        <p:spPr>
          <a:xfrm>
            <a:off x="468976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2">
                  <a:alpha val="100000"/>
                </a:schemeClr>
              </a:gs>
              <a:gs pos="0">
                <a:schemeClr val="accent2">
                  <a:lumMod val="60000"/>
                  <a:lumOff val="40000"/>
                  <a:alpha val="100000"/>
                </a:schemeClr>
              </a:gs>
            </a:gsLst>
            <a:lin ang="10800000" scaled="1"/>
            <a:tileRect/>
          </a:gradFill>
          <a:ln w="952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lvl="0" algn="l">
              <a:buClrTx/>
              <a:buSzTx/>
              <a:buFontTx/>
            </a:pPr>
            <a:endParaRPr lang="zh-CN" altLang="en-US">
              <a:solidFill>
                <a:schemeClr val="accent2"/>
              </a:solidFill>
              <a:sym typeface="+mn-ea"/>
            </a:endParaRPr>
          </a:p>
        </p:txBody>
      </p:sp>
      <p:sp>
        <p:nvSpPr>
          <p:cNvPr id="20" name="文本框 19"/>
          <p:cNvSpPr txBox="1"/>
          <p:nvPr>
            <p:custDataLst>
              <p:tags r:id="rId4"/>
            </p:custDataLst>
          </p:nvPr>
        </p:nvSpPr>
        <p:spPr>
          <a:xfrm>
            <a:off x="5392214"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能力目标</a:t>
            </a:r>
            <a:endParaRPr lang="zh-CN" altLang="en-US" sz="2000" b="1" dirty="0">
              <a:solidFill>
                <a:srgbClr val="FFFFFF"/>
              </a:solidFill>
            </a:endParaRPr>
          </a:p>
        </p:txBody>
      </p:sp>
      <p:sp>
        <p:nvSpPr>
          <p:cNvPr id="23" name="任意多边形: 形状 15"/>
          <p:cNvSpPr/>
          <p:nvPr>
            <p:custDataLst>
              <p:tags r:id="rId5"/>
            </p:custDataLst>
          </p:nvPr>
        </p:nvSpPr>
        <p:spPr>
          <a:xfrm>
            <a:off x="843539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a:solidFill>
                <a:schemeClr val="tx1"/>
              </a:solidFill>
              <a:sym typeface="+mn-ea"/>
            </a:endParaRPr>
          </a:p>
        </p:txBody>
      </p:sp>
      <p:sp>
        <p:nvSpPr>
          <p:cNvPr id="24" name="文本框 23"/>
          <p:cNvSpPr txBox="1"/>
          <p:nvPr>
            <p:custDataLst>
              <p:tags r:id="rId6"/>
            </p:custDataLst>
          </p:nvPr>
        </p:nvSpPr>
        <p:spPr>
          <a:xfrm>
            <a:off x="9137843" y="2679290"/>
            <a:ext cx="2017737" cy="400538"/>
          </a:xfrm>
          <a:prstGeom prst="rect">
            <a:avLst/>
          </a:prstGeom>
          <a:noFill/>
        </p:spPr>
        <p:txBody>
          <a:bodyPr wrap="square" lIns="0" tIns="0" rIns="0" bIns="0" rtlCol="0">
            <a:noAutofit/>
          </a:bodyPr>
          <a:lstStyle/>
          <a:p>
            <a:pPr algn="l"/>
            <a:r>
              <a:rPr lang="zh-CN" altLang="en-US" sz="2000" b="1" dirty="0">
                <a:solidFill>
                  <a:srgbClr val="FFFFFF"/>
                </a:solidFill>
              </a:rPr>
              <a:t>素质目标</a:t>
            </a:r>
            <a:endParaRPr lang="zh-CN" altLang="en-US" sz="2000" b="1" dirty="0">
              <a:solidFill>
                <a:srgbClr val="FFFFFF"/>
              </a:solidFill>
            </a:endParaRPr>
          </a:p>
        </p:txBody>
      </p:sp>
      <p:sp>
        <p:nvSpPr>
          <p:cNvPr id="9" name="文本框 8"/>
          <p:cNvSpPr txBox="1"/>
          <p:nvPr>
            <p:custDataLst>
              <p:tags r:id="rId7"/>
            </p:custDataLst>
          </p:nvPr>
        </p:nvSpPr>
        <p:spPr>
          <a:xfrm>
            <a:off x="1112786" y="3610615"/>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lnSpc>
                <a:spcPct val="100000"/>
              </a:lnSpc>
              <a:spcBef>
                <a:spcPts val="2100"/>
              </a:spcBef>
            </a:pPr>
            <a:r>
              <a:rPr lang="en-US" altLang="zh-CN" dirty="0">
                <a:solidFill>
                  <a:srgbClr val="FFFFFF"/>
                </a:solidFill>
                <a:sym typeface="+mn-ea"/>
              </a:rPr>
              <a:t>1.</a:t>
            </a:r>
            <a:r>
              <a:rPr lang="zh-CN" altLang="en-US" dirty="0">
                <a:solidFill>
                  <a:srgbClr val="FFFFFF"/>
                </a:solidFill>
                <a:sym typeface="+mn-ea"/>
              </a:rPr>
              <a:t>理解统计学的含义、研究对象与特点</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2.</a:t>
            </a:r>
            <a:r>
              <a:rPr lang="zh-CN" altLang="en-US" dirty="0">
                <a:solidFill>
                  <a:srgbClr val="FFFFFF"/>
                </a:solidFill>
                <a:sym typeface="+mn-ea"/>
              </a:rPr>
              <a:t>了解统计学的研究方法和职能</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3.</a:t>
            </a:r>
            <a:r>
              <a:rPr lang="zh-CN" altLang="en-US" dirty="0">
                <a:solidFill>
                  <a:srgbClr val="FFFFFF"/>
                </a:solidFill>
                <a:sym typeface="+mn-ea"/>
              </a:rPr>
              <a:t>掌握统计的工作过程</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4.</a:t>
            </a:r>
            <a:r>
              <a:rPr lang="zh-CN" altLang="en-US" dirty="0">
                <a:solidFill>
                  <a:srgbClr val="FFFFFF"/>
                </a:solidFill>
                <a:sym typeface="+mn-ea"/>
              </a:rPr>
              <a:t>了解大数据与统计学的关系。</a:t>
            </a:r>
            <a:endParaRPr lang="zh-CN" altLang="en-US" dirty="0">
              <a:solidFill>
                <a:srgbClr val="FFFFFF"/>
              </a:solidFill>
              <a:sym typeface="+mn-ea"/>
            </a:endParaRPr>
          </a:p>
        </p:txBody>
      </p:sp>
      <p:sp>
        <p:nvSpPr>
          <p:cNvPr id="10" name="文本框 9"/>
          <p:cNvSpPr txBox="1"/>
          <p:nvPr>
            <p:custDataLst>
              <p:tags r:id="rId8"/>
            </p:custDataLst>
          </p:nvPr>
        </p:nvSpPr>
        <p:spPr>
          <a:xfrm>
            <a:off x="4998452"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熟练运用统计语言描述社会经济现象</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树立用统计方法观察和分析问题的理念。</a:t>
            </a:r>
            <a:endParaRPr lang="zh-CN" altLang="en-US" dirty="0">
              <a:solidFill>
                <a:srgbClr val="FFFFFF"/>
              </a:solidFill>
              <a:sym typeface="+mn-ea"/>
            </a:endParaRPr>
          </a:p>
        </p:txBody>
      </p:sp>
      <p:sp>
        <p:nvSpPr>
          <p:cNvPr id="11" name="文本框 10"/>
          <p:cNvSpPr txBox="1"/>
          <p:nvPr>
            <p:custDataLst>
              <p:tags r:id="rId9"/>
            </p:custDataLst>
          </p:nvPr>
        </p:nvSpPr>
        <p:spPr>
          <a:xfrm>
            <a:off x="8737306"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提升对统计学的认知</a:t>
            </a:r>
            <a:r>
              <a:rPr lang="en-US" altLang="zh-CN" dirty="0">
                <a:solidFill>
                  <a:srgbClr val="FFFFFF"/>
                </a:solidFill>
                <a:sym typeface="+mn-ea"/>
              </a:rPr>
              <a:t>,</a:t>
            </a:r>
            <a:r>
              <a:rPr lang="zh-CN" altLang="en-US" dirty="0">
                <a:solidFill>
                  <a:srgbClr val="FFFFFF"/>
                </a:solidFill>
                <a:sym typeface="+mn-ea"/>
              </a:rPr>
              <a:t>树立统计思维</a:t>
            </a:r>
            <a:r>
              <a:rPr lang="en-US" altLang="zh-CN" dirty="0">
                <a:solidFill>
                  <a:srgbClr val="FFFFFF"/>
                </a:solidFill>
                <a:sym typeface="+mn-ea"/>
              </a:rPr>
              <a:t>,</a:t>
            </a:r>
            <a:r>
              <a:rPr lang="zh-CN" altLang="en-US" dirty="0">
                <a:solidFill>
                  <a:srgbClr val="FFFFFF"/>
                </a:solidFill>
                <a:sym typeface="+mn-ea"/>
              </a:rPr>
              <a:t>强化责任意识</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能够利用统计学基本方法理论解读我国经济建设发展成就</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3.</a:t>
            </a:r>
            <a:r>
              <a:rPr lang="zh-CN" altLang="en-US" dirty="0">
                <a:solidFill>
                  <a:srgbClr val="FFFFFF"/>
                </a:solidFill>
                <a:sym typeface="+mn-ea"/>
              </a:rPr>
              <a:t>学习统计学家勤于耕耘的工作态度和实事求是的科研精神。</a:t>
            </a:r>
            <a:endParaRPr lang="zh-CN" altLang="en-US" dirty="0">
              <a:solidFill>
                <a:srgbClr val="FFFFFF"/>
              </a:solidFill>
              <a:sym typeface="+mn-ea"/>
            </a:endParaRPr>
          </a:p>
        </p:txBody>
      </p:sp>
      <p:sp>
        <p:nvSpPr>
          <p:cNvPr id="12" name="文本框 11"/>
          <p:cNvSpPr txBox="1"/>
          <p:nvPr/>
        </p:nvSpPr>
        <p:spPr>
          <a:xfrm>
            <a:off x="986790" y="543560"/>
            <a:ext cx="4064000" cy="914400"/>
          </a:xfrm>
          <a:prstGeom prst="rect">
            <a:avLst/>
          </a:prstGeom>
          <a:noFill/>
        </p:spPr>
        <p:txBody>
          <a:bodyPr wrap="square" rtlCol="0">
            <a:normAutofit/>
          </a:bodyPr>
          <a:p>
            <a:pPr algn="l">
              <a:lnSpc>
                <a:spcPct val="140000"/>
              </a:lnSpc>
            </a:pPr>
            <a:r>
              <a:rPr lang="zh-CN" altLang="en-US" sz="2800" kern="100" dirty="0">
                <a:solidFill>
                  <a:schemeClr val="accent2">
                    <a:lumMod val="75000"/>
                  </a:schemeClr>
                </a:solidFill>
                <a:effectLst/>
                <a:latin typeface="+mn-ea"/>
                <a:cs typeface="江城圆体 400W" panose="020B0500000000000000" pitchFamily="34" charset="-122"/>
              </a:rPr>
              <a:t>学习目标</a:t>
            </a:r>
            <a:endParaRPr lang="zh-CN" altLang="en-US" sz="2800" kern="100" dirty="0">
              <a:solidFill>
                <a:schemeClr val="accent2">
                  <a:lumMod val="75000"/>
                </a:schemeClr>
              </a:solidFill>
              <a:effectLst/>
              <a:latin typeface="+mn-ea"/>
              <a:cs typeface="江城圆体 400W" panose="020B0500000000000000" pitchFamily="3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horizontal)">
                                      <p:cBhvr>
                                        <p:cTn id="16" dur="500"/>
                                        <p:tgtEl>
                                          <p:spTgt spid="2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randombar(horizontal)">
                                      <p:cBhvr>
                                        <p:cTn id="19" dur="500"/>
                                        <p:tgtEl>
                                          <p:spTgt spid="2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8" grpId="0"/>
      <p:bldP spid="19" grpId="0" bldLvl="0" animBg="1"/>
      <p:bldP spid="20" grpId="0"/>
      <p:bldP spid="23" grpId="0" bldLvl="0" animBg="1"/>
      <p:bldP spid="2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5960" y="450215"/>
            <a:ext cx="468630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三、大数据技术</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2" name="文本框 1"/>
          <p:cNvSpPr txBox="1"/>
          <p:nvPr/>
        </p:nvSpPr>
        <p:spPr>
          <a:xfrm>
            <a:off x="1258570" y="2027555"/>
            <a:ext cx="9834245" cy="1920875"/>
          </a:xfrm>
          <a:prstGeom prst="rect">
            <a:avLst/>
          </a:prstGeom>
          <a:solidFill>
            <a:schemeClr val="accent2"/>
          </a:solidFill>
          <a:ln>
            <a:gradFill>
              <a:gsLst>
                <a:gs pos="50000">
                  <a:schemeClr val="accent1"/>
                </a:gs>
                <a:gs pos="0">
                  <a:schemeClr val="accent1">
                    <a:lumMod val="25000"/>
                    <a:lumOff val="75000"/>
                  </a:schemeClr>
                </a:gs>
                <a:gs pos="100000">
                  <a:schemeClr val="accent1">
                    <a:lumMod val="85000"/>
                  </a:schemeClr>
                </a:gs>
              </a:gsLst>
              <a:lin ang="5400000" scaled="0"/>
            </a:gradFill>
          </a:ln>
          <a:effectLst>
            <a:glow rad="63500">
              <a:schemeClr val="accent1">
                <a:satMod val="175000"/>
                <a:alpha val="40000"/>
              </a:schemeClr>
            </a:glow>
          </a:effectLst>
        </p:spPr>
        <p:txBody>
          <a:bodyPr wrap="square" rtlCol="0"/>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r>
              <a:rPr lang="zh-CN" altLang="en-US" sz="2400" b="1" kern="100" dirty="0">
                <a:solidFill>
                  <a:schemeClr val="bg1"/>
                </a:solidFill>
                <a:effectLst/>
                <a:latin typeface="+mn-ea"/>
                <a:cs typeface="江城圆体 400W" panose="020B0500000000000000" pitchFamily="34" charset="-122"/>
              </a:rPr>
              <a:t>大数据技术是指从各种各样类型的海量数据中快速获得有价值信息的技术。从处理流程来看</a:t>
            </a:r>
            <a:r>
              <a:rPr lang="en-US" altLang="zh-CN" sz="2400" b="1" kern="100" dirty="0">
                <a:solidFill>
                  <a:schemeClr val="bg1"/>
                </a:solidFill>
                <a:effectLst/>
                <a:latin typeface="+mn-ea"/>
                <a:cs typeface="江城圆体 400W" panose="020B0500000000000000" pitchFamily="34" charset="-122"/>
              </a:rPr>
              <a:t>,</a:t>
            </a:r>
            <a:r>
              <a:rPr lang="zh-CN" altLang="en-US" sz="2400" b="1" kern="100" dirty="0">
                <a:solidFill>
                  <a:schemeClr val="bg1"/>
                </a:solidFill>
                <a:effectLst/>
                <a:latin typeface="+mn-ea"/>
                <a:cs typeface="江城圆体 400W" panose="020B0500000000000000" pitchFamily="34" charset="-122"/>
              </a:rPr>
              <a:t>它涵盖了数据采集与预处理、数据存储、数据清洗、数据分析到数据可视化等整个生命周期的各个环节。</a:t>
            </a:r>
            <a:endParaRPr lang="zh-CN" altLang="en-US" sz="2400" b="1" kern="100" dirty="0">
              <a:solidFill>
                <a:schemeClr val="bg1"/>
              </a:solidFill>
              <a:effectLst/>
              <a:latin typeface="+mn-ea"/>
              <a:cs typeface="江城圆体 400W" panose="020B0500000000000000" pitchFamily="34" charset="-122"/>
            </a:endParaRPr>
          </a:p>
          <a:p>
            <a:pPr indent="0" algn="l" fontAlgn="auto">
              <a:lnSpc>
                <a:spcPct val="150000"/>
              </a:lnSpc>
            </a:pPr>
            <a:r>
              <a:rPr lang="en-US" altLang="zh-CN" sz="2400" b="1" kern="100" dirty="0">
                <a:solidFill>
                  <a:schemeClr val="bg1"/>
                </a:solidFill>
                <a:effectLst/>
                <a:latin typeface="+mn-ea"/>
                <a:cs typeface="江城圆体 400W" panose="020B0500000000000000" pitchFamily="34" charset="-122"/>
              </a:rPr>
              <a:t>        </a:t>
            </a:r>
            <a:endParaRPr lang="en-US" altLang="zh-CN" sz="2400" b="1" kern="100" dirty="0">
              <a:solidFill>
                <a:schemeClr val="bg1"/>
              </a:solidFill>
              <a:effectLst/>
              <a:latin typeface="+mn-ea"/>
              <a:cs typeface="江城圆体 400W" panose="020B0500000000000000"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 name="圆角矩形 26"/>
          <p:cNvSpPr/>
          <p:nvPr>
            <p:custDataLst>
              <p:tags r:id="rId1"/>
            </p:custDataLst>
          </p:nvPr>
        </p:nvSpPr>
        <p:spPr>
          <a:xfrm>
            <a:off x="7015811" y="806450"/>
            <a:ext cx="3638945" cy="1199473"/>
          </a:xfrm>
          <a:prstGeom prst="round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3" name="矩形 2"/>
          <p:cNvSpPr/>
          <p:nvPr>
            <p:custDataLst>
              <p:tags r:id="rId2"/>
            </p:custDataLst>
          </p:nvPr>
        </p:nvSpPr>
        <p:spPr>
          <a:xfrm>
            <a:off x="7180534" y="1200830"/>
            <a:ext cx="3413050" cy="664776"/>
          </a:xfrm>
          <a:prstGeom prst="rect">
            <a:avLst/>
          </a:prstGeom>
          <a:noFill/>
        </p:spPr>
        <p:txBody>
          <a:bodyPr wrap="square" lIns="0" tIns="0" rIns="0" bIns="0" rtlCol="0" anchor="t" anchorCtr="0">
            <a:noAutofit/>
          </a:bodyPr>
          <a:p>
            <a:pPr indent="0" fontAlgn="auto">
              <a:lnSpc>
                <a:spcPct val="110000"/>
              </a:lnSpc>
              <a:spcBef>
                <a:spcPct val="0"/>
              </a:spcBef>
              <a:spcAft>
                <a:spcPct val="0"/>
              </a:spcAft>
            </a:pPr>
            <a:r>
              <a:rPr lang="zh-CN" altLang="en-US" sz="1600" dirty="0">
                <a:solidFill>
                  <a:schemeClr val="tx1">
                    <a:lumMod val="65000"/>
                    <a:lumOff val="35000"/>
                  </a:schemeClr>
                </a:solidFill>
                <a:latin typeface="+mn-ea"/>
                <a:cs typeface="+mn-ea"/>
              </a:rPr>
              <a:t>随着互联网信息技术的发展</a:t>
            </a:r>
            <a:r>
              <a:rPr lang="en-US" altLang="zh-CN" sz="1600" dirty="0">
                <a:solidFill>
                  <a:schemeClr val="tx1">
                    <a:lumMod val="65000"/>
                    <a:lumOff val="35000"/>
                  </a:schemeClr>
                </a:solidFill>
                <a:latin typeface="+mn-ea"/>
                <a:cs typeface="+mn-ea"/>
              </a:rPr>
              <a:t>,</a:t>
            </a:r>
            <a:r>
              <a:rPr lang="zh-CN" altLang="en-US" sz="1600" dirty="0">
                <a:solidFill>
                  <a:schemeClr val="tx1">
                    <a:lumMod val="65000"/>
                    <a:lumOff val="35000"/>
                  </a:schemeClr>
                </a:solidFill>
                <a:latin typeface="+mn-ea"/>
                <a:cs typeface="+mn-ea"/>
              </a:rPr>
              <a:t>如电商数据、交通数据、医疗数据等海量数据得以存储在电子存储系统中。</a:t>
            </a:r>
            <a:endParaRPr lang="zh-CN" altLang="en-US" sz="1600" dirty="0">
              <a:solidFill>
                <a:schemeClr val="tx1">
                  <a:lumMod val="65000"/>
                  <a:lumOff val="35000"/>
                </a:schemeClr>
              </a:solidFill>
              <a:latin typeface="+mn-ea"/>
              <a:cs typeface="+mn-ea"/>
            </a:endParaRPr>
          </a:p>
        </p:txBody>
      </p:sp>
      <p:sp>
        <p:nvSpPr>
          <p:cNvPr id="2" name="矩形 1"/>
          <p:cNvSpPr/>
          <p:nvPr>
            <p:custDataLst>
              <p:tags r:id="rId3"/>
            </p:custDataLst>
          </p:nvPr>
        </p:nvSpPr>
        <p:spPr>
          <a:xfrm>
            <a:off x="7180861" y="665806"/>
            <a:ext cx="3657247" cy="481750"/>
          </a:xfrm>
          <a:prstGeom prst="rect">
            <a:avLst/>
          </a:prstGeom>
          <a:noFill/>
        </p:spPr>
        <p:txBody>
          <a:bodyPr wrap="square" lIns="0" tIns="0" rIns="0" bIns="0" rtlCol="0" anchor="b" anchorCtr="0">
            <a:noAutofit/>
          </a:bodyPr>
          <a:p>
            <a:pPr>
              <a:spcBef>
                <a:spcPct val="0"/>
              </a:spcBef>
              <a:spcAft>
                <a:spcPct val="0"/>
              </a:spcAft>
            </a:pPr>
            <a:r>
              <a:rPr lang="zh-CN" altLang="en-US" b="1">
                <a:solidFill>
                  <a:schemeClr val="accent1"/>
                </a:solidFill>
                <a:latin typeface="+mn-ea"/>
                <a:cs typeface="+mn-ea"/>
              </a:rPr>
              <a:t>数据收集、处理和分析的范围扩大</a:t>
            </a:r>
            <a:endParaRPr lang="zh-CN" altLang="en-US" b="1">
              <a:solidFill>
                <a:schemeClr val="accent1"/>
              </a:solidFill>
              <a:latin typeface="+mn-ea"/>
              <a:cs typeface="+mn-ea"/>
            </a:endParaRPr>
          </a:p>
        </p:txBody>
      </p:sp>
      <p:sp>
        <p:nvSpPr>
          <p:cNvPr id="142" name="任意多边形 1"/>
          <p:cNvSpPr/>
          <p:nvPr>
            <p:custDataLst>
              <p:tags r:id="rId4"/>
            </p:custDataLst>
          </p:nvPr>
        </p:nvSpPr>
        <p:spPr bwMode="auto">
          <a:xfrm>
            <a:off x="5499312" y="1089486"/>
            <a:ext cx="1530226" cy="579800"/>
          </a:xfrm>
          <a:custGeom>
            <a:avLst/>
            <a:gdLst>
              <a:gd name="connsiteX0" fmla="*/ 2662 w 3007"/>
              <a:gd name="connsiteY0" fmla="*/ 0 h 1139"/>
              <a:gd name="connsiteX1" fmla="*/ 2557 w 3007"/>
              <a:gd name="connsiteY1" fmla="*/ 0 h 1139"/>
              <a:gd name="connsiteX2" fmla="*/ 537 w 3007"/>
              <a:gd name="connsiteY2" fmla="*/ 0 h 1139"/>
              <a:gd name="connsiteX3" fmla="*/ 0 w 3007"/>
              <a:gd name="connsiteY3" fmla="*/ 515 h 1139"/>
              <a:gd name="connsiteX4" fmla="*/ 537 w 3007"/>
              <a:gd name="connsiteY4" fmla="*/ 1028 h 1139"/>
              <a:gd name="connsiteX5" fmla="*/ 2557 w 3007"/>
              <a:gd name="connsiteY5" fmla="*/ 1028 h 1139"/>
              <a:gd name="connsiteX6" fmla="*/ 2728 w 3007"/>
              <a:gd name="connsiteY6" fmla="*/ 1028 h 1139"/>
              <a:gd name="connsiteX7" fmla="*/ 3007 w 3007"/>
              <a:gd name="connsiteY7" fmla="*/ 1137 h 1139"/>
              <a:gd name="connsiteX8" fmla="*/ 3007 w 3007"/>
              <a:gd name="connsiteY8" fmla="*/ 150 h 1139"/>
              <a:gd name="connsiteX9" fmla="*/ 2662 w 3007"/>
              <a:gd name="connsiteY9" fmla="*/ 0 h 1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9">
                <a:moveTo>
                  <a:pt x="2662" y="0"/>
                </a:moveTo>
                <a:cubicBezTo>
                  <a:pt x="2557" y="0"/>
                  <a:pt x="2557" y="0"/>
                  <a:pt x="2557" y="0"/>
                </a:cubicBezTo>
                <a:cubicBezTo>
                  <a:pt x="537" y="0"/>
                  <a:pt x="537" y="0"/>
                  <a:pt x="537" y="0"/>
                </a:cubicBezTo>
                <a:cubicBezTo>
                  <a:pt x="0" y="515"/>
                  <a:pt x="0" y="515"/>
                  <a:pt x="0" y="515"/>
                </a:cubicBezTo>
                <a:cubicBezTo>
                  <a:pt x="537" y="1028"/>
                  <a:pt x="537" y="1028"/>
                  <a:pt x="537" y="1028"/>
                </a:cubicBezTo>
                <a:cubicBezTo>
                  <a:pt x="2557" y="1028"/>
                  <a:pt x="2557" y="1028"/>
                  <a:pt x="2557" y="1028"/>
                </a:cubicBezTo>
                <a:cubicBezTo>
                  <a:pt x="2728" y="1028"/>
                  <a:pt x="2728" y="1028"/>
                  <a:pt x="2728" y="1028"/>
                </a:cubicBezTo>
                <a:cubicBezTo>
                  <a:pt x="2882" y="1028"/>
                  <a:pt x="3007" y="1077"/>
                  <a:pt x="3007" y="1137"/>
                </a:cubicBezTo>
                <a:cubicBezTo>
                  <a:pt x="3007" y="1197"/>
                  <a:pt x="3007" y="150"/>
                  <a:pt x="3007" y="150"/>
                </a:cubicBezTo>
                <a:cubicBezTo>
                  <a:pt x="3007" y="67"/>
                  <a:pt x="2852" y="0"/>
                  <a:pt x="2662" y="0"/>
                </a:cubicBezTo>
                <a:close/>
              </a:path>
            </a:pathLst>
          </a:custGeom>
          <a:gradFill>
            <a:gsLst>
              <a:gs pos="0">
                <a:schemeClr val="accent1">
                  <a:lumMod val="60000"/>
                  <a:lumOff val="40000"/>
                  <a:alpha val="100000"/>
                </a:schemeClr>
              </a:gs>
              <a:gs pos="100000">
                <a:schemeClr val="accent1">
                  <a:alpha val="100000"/>
                </a:schemeClr>
              </a:gs>
              <a:gs pos="50000">
                <a:schemeClr val="accent1">
                  <a:alpha val="100000"/>
                </a:schemeClr>
              </a:gs>
            </a:gsLst>
            <a:lin ang="0" scaled="0"/>
          </a:gradFill>
          <a:ln>
            <a:solidFill>
              <a:schemeClr val="accent1"/>
            </a:solidFill>
          </a:ln>
          <a:effectLst>
            <a:outerShdw blurRad="444500" dist="127000" dir="5400000" algn="t"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91440" bIns="71755" numCol="1" spcCol="0" rtlCol="0" fromWordArt="0" anchor="ctr" anchorCtr="0" forceAA="0" compatLnSpc="1">
            <a:noAutofit/>
          </a:bodyPr>
          <a:p>
            <a:pPr lvl="0" algn="ctr">
              <a:spcBef>
                <a:spcPct val="0"/>
              </a:spcBef>
              <a:spcAft>
                <a:spcPct val="0"/>
              </a:spcAft>
              <a:buClrTx/>
              <a:buSzTx/>
              <a:buFontTx/>
            </a:pPr>
            <a:r>
              <a:rPr lang="en-US" sz="2000" b="1">
                <a:solidFill>
                  <a:srgbClr val="FFFFFF"/>
                </a:solidFill>
                <a:latin typeface="+mn-ea"/>
                <a:cs typeface="+mn-ea"/>
                <a:sym typeface="+mn-ea"/>
              </a:rPr>
              <a:t>01</a:t>
            </a:r>
            <a:endParaRPr lang="en-US" sz="2000" b="1">
              <a:solidFill>
                <a:srgbClr val="FFFFFF"/>
              </a:solidFill>
              <a:latin typeface="+mn-ea"/>
              <a:cs typeface="+mn-ea"/>
              <a:sym typeface="+mn-ea"/>
            </a:endParaRPr>
          </a:p>
        </p:txBody>
      </p:sp>
      <p:sp>
        <p:nvSpPr>
          <p:cNvPr id="143" name="任意多边形 2"/>
          <p:cNvSpPr/>
          <p:nvPr>
            <p:custDataLst>
              <p:tags r:id="rId5"/>
            </p:custDataLst>
          </p:nvPr>
        </p:nvSpPr>
        <p:spPr bwMode="auto">
          <a:xfrm>
            <a:off x="6811215" y="1612417"/>
            <a:ext cx="228782" cy="111123"/>
          </a:xfrm>
          <a:custGeom>
            <a:avLst/>
            <a:gdLst>
              <a:gd name="T0" fmla="*/ 145 w 381"/>
              <a:gd name="T1" fmla="*/ 0 h 185"/>
              <a:gd name="T2" fmla="*/ 0 w 381"/>
              <a:gd name="T3" fmla="*/ 0 h 185"/>
              <a:gd name="T4" fmla="*/ 0 w 381"/>
              <a:gd name="T5" fmla="*/ 185 h 185"/>
              <a:gd name="T6" fmla="*/ 145 w 381"/>
              <a:gd name="T7" fmla="*/ 185 h 185"/>
              <a:gd name="T8" fmla="*/ 381 w 381"/>
              <a:gd name="T9" fmla="*/ 92 h 185"/>
              <a:gd name="T10" fmla="*/ 145 w 381"/>
              <a:gd name="T11" fmla="*/ 0 h 185"/>
            </a:gdLst>
            <a:ahLst/>
            <a:cxnLst>
              <a:cxn ang="0">
                <a:pos x="T0" y="T1"/>
              </a:cxn>
              <a:cxn ang="0">
                <a:pos x="T2" y="T3"/>
              </a:cxn>
              <a:cxn ang="0">
                <a:pos x="T4" y="T5"/>
              </a:cxn>
              <a:cxn ang="0">
                <a:pos x="T6" y="T7"/>
              </a:cxn>
              <a:cxn ang="0">
                <a:pos x="T8" y="T9"/>
              </a:cxn>
              <a:cxn ang="0">
                <a:pos x="T10" y="T11"/>
              </a:cxn>
            </a:cxnLst>
            <a:rect l="0" t="0" r="r" b="b"/>
            <a:pathLst>
              <a:path w="381" h="185">
                <a:moveTo>
                  <a:pt x="145" y="0"/>
                </a:moveTo>
                <a:cubicBezTo>
                  <a:pt x="0" y="0"/>
                  <a:pt x="0" y="0"/>
                  <a:pt x="0" y="0"/>
                </a:cubicBezTo>
                <a:cubicBezTo>
                  <a:pt x="0" y="185"/>
                  <a:pt x="0" y="185"/>
                  <a:pt x="0" y="185"/>
                </a:cubicBezTo>
                <a:cubicBezTo>
                  <a:pt x="145" y="185"/>
                  <a:pt x="145" y="185"/>
                  <a:pt x="145" y="185"/>
                </a:cubicBezTo>
                <a:cubicBezTo>
                  <a:pt x="275" y="185"/>
                  <a:pt x="381" y="143"/>
                  <a:pt x="381" y="92"/>
                </a:cubicBezTo>
                <a:cubicBezTo>
                  <a:pt x="381" y="41"/>
                  <a:pt x="275" y="0"/>
                  <a:pt x="145" y="0"/>
                </a:cubicBezTo>
                <a:close/>
              </a:path>
            </a:pathLst>
          </a:custGeom>
          <a:gradFill>
            <a:gsLst>
              <a:gs pos="0">
                <a:schemeClr val="accent1">
                  <a:alpha val="100000"/>
                </a:schemeClr>
              </a:gs>
              <a:gs pos="85000">
                <a:schemeClr val="accent1">
                  <a:lumMod val="75000"/>
                  <a:alpha val="10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en-US">
              <a:solidFill>
                <a:schemeClr val="lt1"/>
              </a:solidFill>
              <a:cs typeface="+mn-ea"/>
              <a:sym typeface="+mn-lt"/>
            </a:endParaRPr>
          </a:p>
        </p:txBody>
      </p:sp>
      <p:sp>
        <p:nvSpPr>
          <p:cNvPr id="33" name="圆角矩形 32"/>
          <p:cNvSpPr/>
          <p:nvPr>
            <p:custDataLst>
              <p:tags r:id="rId6"/>
            </p:custDataLst>
          </p:nvPr>
        </p:nvSpPr>
        <p:spPr>
          <a:xfrm>
            <a:off x="7015811" y="2356940"/>
            <a:ext cx="3638945" cy="1199473"/>
          </a:xfrm>
          <a:prstGeom prst="round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4" name="矩形 3"/>
          <p:cNvSpPr/>
          <p:nvPr>
            <p:custDataLst>
              <p:tags r:id="rId7"/>
            </p:custDataLst>
          </p:nvPr>
        </p:nvSpPr>
        <p:spPr>
          <a:xfrm>
            <a:off x="7180534" y="2759575"/>
            <a:ext cx="3413050" cy="664776"/>
          </a:xfrm>
          <a:prstGeom prst="rect">
            <a:avLst/>
          </a:prstGeom>
          <a:noFill/>
        </p:spPr>
        <p:txBody>
          <a:bodyPr wrap="square" lIns="0" tIns="0" rIns="0" bIns="0" rtlCol="0" anchor="t" anchorCtr="0">
            <a:noAutofit/>
          </a:bodyPr>
          <a:p>
            <a:pPr indent="0" fontAlgn="auto">
              <a:lnSpc>
                <a:spcPct val="110000"/>
              </a:lnSpc>
              <a:spcBef>
                <a:spcPct val="0"/>
              </a:spcBef>
              <a:spcAft>
                <a:spcPct val="0"/>
              </a:spcAft>
            </a:pPr>
            <a:r>
              <a:rPr lang="zh-CN" altLang="en-US" sz="1600" dirty="0">
                <a:solidFill>
                  <a:schemeClr val="tx1">
                    <a:lumMod val="65000"/>
                    <a:lumOff val="35000"/>
                  </a:schemeClr>
                </a:solidFill>
                <a:latin typeface="+mn-ea"/>
                <a:cs typeface="+mn-ea"/>
              </a:rPr>
              <a:t>大数据分析可以实时进行</a:t>
            </a:r>
            <a:r>
              <a:rPr lang="en-US" altLang="zh-CN" sz="1600" dirty="0">
                <a:solidFill>
                  <a:schemeClr val="tx1">
                    <a:lumMod val="65000"/>
                    <a:lumOff val="35000"/>
                  </a:schemeClr>
                </a:solidFill>
                <a:latin typeface="+mn-ea"/>
                <a:cs typeface="+mn-ea"/>
              </a:rPr>
              <a:t>,</a:t>
            </a:r>
            <a:r>
              <a:rPr lang="zh-CN" altLang="en-US" sz="1600" dirty="0">
                <a:solidFill>
                  <a:schemeClr val="tx1">
                    <a:lumMod val="65000"/>
                    <a:lumOff val="35000"/>
                  </a:schemeClr>
                </a:solidFill>
                <a:latin typeface="+mn-ea"/>
                <a:cs typeface="+mn-ea"/>
              </a:rPr>
              <a:t>这意味着统计结果可以更快地反映当前的情况</a:t>
            </a:r>
            <a:r>
              <a:rPr lang="en-US" altLang="zh-CN" sz="1600" dirty="0">
                <a:solidFill>
                  <a:schemeClr val="tx1">
                    <a:lumMod val="65000"/>
                    <a:lumOff val="35000"/>
                  </a:schemeClr>
                </a:solidFill>
                <a:latin typeface="+mn-ea"/>
                <a:cs typeface="+mn-ea"/>
              </a:rPr>
              <a:t>,</a:t>
            </a:r>
            <a:r>
              <a:rPr lang="zh-CN" altLang="en-US" sz="1600" dirty="0">
                <a:solidFill>
                  <a:schemeClr val="tx1">
                    <a:lumMod val="65000"/>
                    <a:lumOff val="35000"/>
                  </a:schemeClr>
                </a:solidFill>
                <a:latin typeface="+mn-ea"/>
                <a:cs typeface="+mn-ea"/>
              </a:rPr>
              <a:t>而不是基于过去的数据。</a:t>
            </a:r>
            <a:endParaRPr lang="zh-CN" altLang="en-US" sz="1600" dirty="0">
              <a:solidFill>
                <a:schemeClr val="tx1">
                  <a:lumMod val="65000"/>
                  <a:lumOff val="35000"/>
                </a:schemeClr>
              </a:solidFill>
              <a:latin typeface="+mn-ea"/>
              <a:cs typeface="+mn-ea"/>
            </a:endParaRPr>
          </a:p>
        </p:txBody>
      </p:sp>
      <p:sp>
        <p:nvSpPr>
          <p:cNvPr id="13" name="矩形 12"/>
          <p:cNvSpPr/>
          <p:nvPr>
            <p:custDataLst>
              <p:tags r:id="rId8"/>
            </p:custDataLst>
          </p:nvPr>
        </p:nvSpPr>
        <p:spPr>
          <a:xfrm>
            <a:off x="7180534" y="2224225"/>
            <a:ext cx="3413050" cy="481750"/>
          </a:xfrm>
          <a:prstGeom prst="rect">
            <a:avLst/>
          </a:prstGeom>
          <a:noFill/>
        </p:spPr>
        <p:txBody>
          <a:bodyPr wrap="square" lIns="0" tIns="0" rIns="0" bIns="0" rtlCol="0" anchor="b" anchorCtr="0">
            <a:noAutofit/>
          </a:bodyPr>
          <a:p>
            <a:pPr>
              <a:spcBef>
                <a:spcPct val="0"/>
              </a:spcBef>
              <a:spcAft>
                <a:spcPct val="0"/>
              </a:spcAft>
            </a:pPr>
            <a:r>
              <a:rPr lang="zh-CN" altLang="en-US" b="1">
                <a:solidFill>
                  <a:schemeClr val="accent1"/>
                </a:solidFill>
                <a:latin typeface="+mn-ea"/>
                <a:cs typeface="+mn-ea"/>
              </a:rPr>
              <a:t>增强数据的时效性</a:t>
            </a:r>
            <a:endParaRPr lang="zh-CN" altLang="en-US" b="1">
              <a:solidFill>
                <a:schemeClr val="accent1"/>
              </a:solidFill>
              <a:latin typeface="+mn-ea"/>
              <a:cs typeface="+mn-ea"/>
            </a:endParaRPr>
          </a:p>
        </p:txBody>
      </p:sp>
      <p:sp>
        <p:nvSpPr>
          <p:cNvPr id="144" name="任意多边形 3"/>
          <p:cNvSpPr/>
          <p:nvPr>
            <p:custDataLst>
              <p:tags r:id="rId9"/>
            </p:custDataLst>
          </p:nvPr>
        </p:nvSpPr>
        <p:spPr bwMode="auto">
          <a:xfrm>
            <a:off x="5499312" y="2641283"/>
            <a:ext cx="1530226" cy="579146"/>
          </a:xfrm>
          <a:custGeom>
            <a:avLst/>
            <a:gdLst>
              <a:gd name="connsiteX0" fmla="*/ 2662 w 3007"/>
              <a:gd name="connsiteY0" fmla="*/ 0 h 1137"/>
              <a:gd name="connsiteX1" fmla="*/ 2557 w 3007"/>
              <a:gd name="connsiteY1" fmla="*/ 0 h 1137"/>
              <a:gd name="connsiteX2" fmla="*/ 537 w 3007"/>
              <a:gd name="connsiteY2" fmla="*/ 0 h 1137"/>
              <a:gd name="connsiteX3" fmla="*/ 0 w 3007"/>
              <a:gd name="connsiteY3" fmla="*/ 514 h 1137"/>
              <a:gd name="connsiteX4" fmla="*/ 537 w 3007"/>
              <a:gd name="connsiteY4" fmla="*/ 1027 h 1137"/>
              <a:gd name="connsiteX5" fmla="*/ 2557 w 3007"/>
              <a:gd name="connsiteY5" fmla="*/ 1027 h 1137"/>
              <a:gd name="connsiteX6" fmla="*/ 2728 w 3007"/>
              <a:gd name="connsiteY6" fmla="*/ 1027 h 1137"/>
              <a:gd name="connsiteX7" fmla="*/ 3007 w 3007"/>
              <a:gd name="connsiteY7" fmla="*/ 1135 h 1137"/>
              <a:gd name="connsiteX8" fmla="*/ 3007 w 3007"/>
              <a:gd name="connsiteY8" fmla="*/ 150 h 1137"/>
              <a:gd name="connsiteX9" fmla="*/ 2662 w 3007"/>
              <a:gd name="connsiteY9" fmla="*/ 0 h 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7">
                <a:moveTo>
                  <a:pt x="2662" y="0"/>
                </a:moveTo>
                <a:cubicBezTo>
                  <a:pt x="2557" y="0"/>
                  <a:pt x="2557" y="0"/>
                  <a:pt x="2557" y="0"/>
                </a:cubicBezTo>
                <a:cubicBezTo>
                  <a:pt x="537" y="0"/>
                  <a:pt x="537" y="0"/>
                  <a:pt x="537" y="0"/>
                </a:cubicBezTo>
                <a:cubicBezTo>
                  <a:pt x="0" y="514"/>
                  <a:pt x="0" y="514"/>
                  <a:pt x="0" y="514"/>
                </a:cubicBezTo>
                <a:cubicBezTo>
                  <a:pt x="537" y="1027"/>
                  <a:pt x="537" y="1027"/>
                  <a:pt x="537" y="1027"/>
                </a:cubicBezTo>
                <a:cubicBezTo>
                  <a:pt x="2557" y="1027"/>
                  <a:pt x="2557" y="1027"/>
                  <a:pt x="2557" y="1027"/>
                </a:cubicBezTo>
                <a:cubicBezTo>
                  <a:pt x="2728" y="1027"/>
                  <a:pt x="2728" y="1027"/>
                  <a:pt x="2728" y="1027"/>
                </a:cubicBezTo>
                <a:cubicBezTo>
                  <a:pt x="2882" y="1027"/>
                  <a:pt x="3007" y="1075"/>
                  <a:pt x="3007" y="1135"/>
                </a:cubicBezTo>
                <a:cubicBezTo>
                  <a:pt x="3007" y="1195"/>
                  <a:pt x="3007" y="150"/>
                  <a:pt x="3007" y="150"/>
                </a:cubicBezTo>
                <a:cubicBezTo>
                  <a:pt x="3007" y="67"/>
                  <a:pt x="2852" y="0"/>
                  <a:pt x="2662" y="0"/>
                </a:cubicBezTo>
                <a:close/>
              </a:path>
            </a:pathLst>
          </a:custGeom>
          <a:gradFill>
            <a:gsLst>
              <a:gs pos="0">
                <a:schemeClr val="accent1">
                  <a:lumMod val="60000"/>
                  <a:lumOff val="40000"/>
                  <a:alpha val="100000"/>
                </a:schemeClr>
              </a:gs>
              <a:gs pos="100000">
                <a:schemeClr val="accent1">
                  <a:alpha val="100000"/>
                </a:schemeClr>
              </a:gs>
              <a:gs pos="50000">
                <a:schemeClr val="accent1">
                  <a:alpha val="100000"/>
                </a:schemeClr>
              </a:gs>
            </a:gsLst>
            <a:lin ang="0" scaled="0"/>
          </a:gradFill>
          <a:ln>
            <a:solidFill>
              <a:schemeClr val="accent1"/>
            </a:solidFill>
          </a:ln>
          <a:effectLst>
            <a:outerShdw blurRad="444500" dist="127000" dir="5400000" algn="t"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91440" bIns="71755" numCol="1" spcCol="0" rtlCol="0" fromWordArt="0" anchor="ctr" anchorCtr="0" forceAA="0" compatLnSpc="1">
            <a:noAutofit/>
          </a:bodyPr>
          <a:p>
            <a:pPr lvl="0" algn="ctr">
              <a:spcBef>
                <a:spcPct val="0"/>
              </a:spcBef>
              <a:spcAft>
                <a:spcPct val="0"/>
              </a:spcAft>
              <a:buClrTx/>
              <a:buSzTx/>
              <a:buFontTx/>
            </a:pPr>
            <a:r>
              <a:rPr lang="en-US" sz="2000" b="1">
                <a:solidFill>
                  <a:srgbClr val="FFFFFF"/>
                </a:solidFill>
                <a:latin typeface="+mn-ea"/>
                <a:cs typeface="+mn-ea"/>
                <a:sym typeface="+mn-ea"/>
              </a:rPr>
              <a:t>03</a:t>
            </a:r>
            <a:endParaRPr lang="en-US" sz="2000" b="1">
              <a:solidFill>
                <a:srgbClr val="FFFFFF"/>
              </a:solidFill>
              <a:latin typeface="+mn-ea"/>
              <a:cs typeface="+mn-ea"/>
              <a:sym typeface="+mn-ea"/>
            </a:endParaRPr>
          </a:p>
        </p:txBody>
      </p:sp>
      <p:sp>
        <p:nvSpPr>
          <p:cNvPr id="145" name="任意多边形 4"/>
          <p:cNvSpPr/>
          <p:nvPr>
            <p:custDataLst>
              <p:tags r:id="rId10"/>
            </p:custDataLst>
          </p:nvPr>
        </p:nvSpPr>
        <p:spPr bwMode="auto">
          <a:xfrm>
            <a:off x="6807946" y="3163561"/>
            <a:ext cx="228782" cy="110469"/>
          </a:xfrm>
          <a:custGeom>
            <a:avLst/>
            <a:gdLst>
              <a:gd name="T0" fmla="*/ 145 w 381"/>
              <a:gd name="T1" fmla="*/ 0 h 184"/>
              <a:gd name="T2" fmla="*/ 0 w 381"/>
              <a:gd name="T3" fmla="*/ 0 h 184"/>
              <a:gd name="T4" fmla="*/ 0 w 381"/>
              <a:gd name="T5" fmla="*/ 184 h 184"/>
              <a:gd name="T6" fmla="*/ 145 w 381"/>
              <a:gd name="T7" fmla="*/ 184 h 184"/>
              <a:gd name="T8" fmla="*/ 381 w 381"/>
              <a:gd name="T9" fmla="*/ 92 h 184"/>
              <a:gd name="T10" fmla="*/ 145 w 381"/>
              <a:gd name="T11" fmla="*/ 0 h 184"/>
            </a:gdLst>
            <a:ahLst/>
            <a:cxnLst>
              <a:cxn ang="0">
                <a:pos x="T0" y="T1"/>
              </a:cxn>
              <a:cxn ang="0">
                <a:pos x="T2" y="T3"/>
              </a:cxn>
              <a:cxn ang="0">
                <a:pos x="T4" y="T5"/>
              </a:cxn>
              <a:cxn ang="0">
                <a:pos x="T6" y="T7"/>
              </a:cxn>
              <a:cxn ang="0">
                <a:pos x="T8" y="T9"/>
              </a:cxn>
              <a:cxn ang="0">
                <a:pos x="T10" y="T11"/>
              </a:cxn>
            </a:cxnLst>
            <a:rect l="0" t="0" r="r" b="b"/>
            <a:pathLst>
              <a:path w="381" h="184">
                <a:moveTo>
                  <a:pt x="145" y="0"/>
                </a:moveTo>
                <a:cubicBezTo>
                  <a:pt x="0" y="0"/>
                  <a:pt x="0" y="0"/>
                  <a:pt x="0" y="0"/>
                </a:cubicBezTo>
                <a:cubicBezTo>
                  <a:pt x="0" y="184"/>
                  <a:pt x="0" y="184"/>
                  <a:pt x="0" y="184"/>
                </a:cubicBezTo>
                <a:cubicBezTo>
                  <a:pt x="145" y="184"/>
                  <a:pt x="145" y="184"/>
                  <a:pt x="145" y="184"/>
                </a:cubicBezTo>
                <a:cubicBezTo>
                  <a:pt x="275" y="184"/>
                  <a:pt x="381" y="143"/>
                  <a:pt x="381" y="92"/>
                </a:cubicBezTo>
                <a:cubicBezTo>
                  <a:pt x="381" y="41"/>
                  <a:pt x="275" y="0"/>
                  <a:pt x="145" y="0"/>
                </a:cubicBezTo>
                <a:close/>
              </a:path>
            </a:pathLst>
          </a:custGeom>
          <a:gradFill>
            <a:gsLst>
              <a:gs pos="0">
                <a:schemeClr val="accent1">
                  <a:alpha val="100000"/>
                </a:schemeClr>
              </a:gs>
              <a:gs pos="85000">
                <a:schemeClr val="accent1">
                  <a:lumMod val="75000"/>
                  <a:alpha val="10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en-US">
              <a:solidFill>
                <a:schemeClr val="lt1"/>
              </a:solidFill>
              <a:cs typeface="+mn-ea"/>
              <a:sym typeface="+mn-lt"/>
            </a:endParaRPr>
          </a:p>
        </p:txBody>
      </p:sp>
      <p:sp>
        <p:nvSpPr>
          <p:cNvPr id="15" name="圆角矩形 14"/>
          <p:cNvSpPr/>
          <p:nvPr>
            <p:custDataLst>
              <p:tags r:id="rId11"/>
            </p:custDataLst>
          </p:nvPr>
        </p:nvSpPr>
        <p:spPr>
          <a:xfrm>
            <a:off x="1262265" y="3132185"/>
            <a:ext cx="3638945" cy="1199473"/>
          </a:xfrm>
          <a:prstGeom prst="roundRect">
            <a:avLst/>
          </a:prstGeom>
          <a:solidFill>
            <a:schemeClr val="accent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17" name="矩形 16"/>
          <p:cNvSpPr/>
          <p:nvPr>
            <p:custDataLst>
              <p:tags r:id="rId12"/>
            </p:custDataLst>
          </p:nvPr>
        </p:nvSpPr>
        <p:spPr>
          <a:xfrm>
            <a:off x="1340051" y="3556410"/>
            <a:ext cx="3413050" cy="664776"/>
          </a:xfrm>
          <a:prstGeom prst="rect">
            <a:avLst/>
          </a:prstGeom>
          <a:noFill/>
        </p:spPr>
        <p:txBody>
          <a:bodyPr wrap="square" lIns="0" tIns="0" rIns="0" bIns="0" rtlCol="0" anchor="t" anchorCtr="0">
            <a:noAutofit/>
          </a:bodyPr>
          <a:p>
            <a:pPr indent="0" algn="l" fontAlgn="auto">
              <a:lnSpc>
                <a:spcPct val="110000"/>
              </a:lnSpc>
              <a:spcBef>
                <a:spcPct val="0"/>
              </a:spcBef>
              <a:spcAft>
                <a:spcPct val="0"/>
              </a:spcAft>
            </a:pPr>
            <a:r>
              <a:rPr lang="zh-CN" altLang="en-US" sz="1600" dirty="0">
                <a:solidFill>
                  <a:schemeClr val="tx1">
                    <a:lumMod val="65000"/>
                    <a:lumOff val="35000"/>
                  </a:schemeClr>
                </a:solidFill>
                <a:latin typeface="+mn-ea"/>
                <a:cs typeface="+mn-ea"/>
              </a:rPr>
              <a:t>大数据技术的应用使得统计模式更具灵活性和动态可调整性</a:t>
            </a:r>
            <a:r>
              <a:rPr lang="en-US" altLang="zh-CN" sz="1600" dirty="0">
                <a:solidFill>
                  <a:schemeClr val="tx1">
                    <a:lumMod val="65000"/>
                    <a:lumOff val="35000"/>
                  </a:schemeClr>
                </a:solidFill>
                <a:latin typeface="+mn-ea"/>
                <a:cs typeface="+mn-ea"/>
              </a:rPr>
              <a:t>,</a:t>
            </a:r>
            <a:r>
              <a:rPr lang="zh-CN" altLang="en-US" sz="1600" dirty="0">
                <a:solidFill>
                  <a:schemeClr val="tx1">
                    <a:lumMod val="65000"/>
                    <a:lumOff val="35000"/>
                  </a:schemeClr>
                </a:solidFill>
                <a:latin typeface="+mn-ea"/>
                <a:cs typeface="+mn-ea"/>
              </a:rPr>
              <a:t>能够及时从海量数据中发掘出有价值的新知识。</a:t>
            </a:r>
            <a:endParaRPr lang="en-US" sz="1600" dirty="0">
              <a:solidFill>
                <a:schemeClr val="tx1">
                  <a:lumMod val="65000"/>
                  <a:lumOff val="35000"/>
                </a:schemeClr>
              </a:solidFill>
              <a:latin typeface="+mn-ea"/>
              <a:cs typeface="+mn-ea"/>
            </a:endParaRPr>
          </a:p>
        </p:txBody>
      </p:sp>
      <p:sp>
        <p:nvSpPr>
          <p:cNvPr id="16" name="矩形 15"/>
          <p:cNvSpPr/>
          <p:nvPr>
            <p:custDataLst>
              <p:tags r:id="rId13"/>
            </p:custDataLst>
          </p:nvPr>
        </p:nvSpPr>
        <p:spPr>
          <a:xfrm>
            <a:off x="1340051" y="3021060"/>
            <a:ext cx="3413050" cy="481750"/>
          </a:xfrm>
          <a:prstGeom prst="rect">
            <a:avLst/>
          </a:prstGeom>
          <a:noFill/>
        </p:spPr>
        <p:txBody>
          <a:bodyPr wrap="square" lIns="0" tIns="0" rIns="0" bIns="0" rtlCol="0" anchor="b" anchorCtr="0">
            <a:noAutofit/>
          </a:bodyPr>
          <a:p>
            <a:pPr algn="r">
              <a:spcBef>
                <a:spcPct val="0"/>
              </a:spcBef>
              <a:spcAft>
                <a:spcPct val="0"/>
              </a:spcAft>
            </a:pPr>
            <a:r>
              <a:rPr lang="zh-CN" altLang="en-US" b="1" dirty="0">
                <a:solidFill>
                  <a:schemeClr val="accent2"/>
                </a:solidFill>
                <a:latin typeface="+mn-ea"/>
                <a:cs typeface="+mn-ea"/>
              </a:rPr>
              <a:t>改变统计模式</a:t>
            </a:r>
            <a:endParaRPr lang="zh-CN" altLang="en-US" b="1" dirty="0">
              <a:solidFill>
                <a:schemeClr val="accent2"/>
              </a:solidFill>
              <a:latin typeface="+mn-ea"/>
              <a:cs typeface="+mn-ea"/>
            </a:endParaRPr>
          </a:p>
        </p:txBody>
      </p:sp>
      <p:sp>
        <p:nvSpPr>
          <p:cNvPr id="146" name="任意多边形 5"/>
          <p:cNvSpPr/>
          <p:nvPr>
            <p:custDataLst>
              <p:tags r:id="rId14"/>
            </p:custDataLst>
          </p:nvPr>
        </p:nvSpPr>
        <p:spPr bwMode="auto">
          <a:xfrm>
            <a:off x="4901210" y="3416528"/>
            <a:ext cx="1530226" cy="577839"/>
          </a:xfrm>
          <a:custGeom>
            <a:avLst/>
            <a:gdLst>
              <a:gd name="connsiteX0" fmla="*/ 345 w 3007"/>
              <a:gd name="connsiteY0" fmla="*/ 0 h 1135"/>
              <a:gd name="connsiteX1" fmla="*/ 451 w 3007"/>
              <a:gd name="connsiteY1" fmla="*/ 0 h 1135"/>
              <a:gd name="connsiteX2" fmla="*/ 2470 w 3007"/>
              <a:gd name="connsiteY2" fmla="*/ 0 h 1135"/>
              <a:gd name="connsiteX3" fmla="*/ 3007 w 3007"/>
              <a:gd name="connsiteY3" fmla="*/ 512 h 1135"/>
              <a:gd name="connsiteX4" fmla="*/ 2470 w 3007"/>
              <a:gd name="connsiteY4" fmla="*/ 1025 h 1135"/>
              <a:gd name="connsiteX5" fmla="*/ 451 w 3007"/>
              <a:gd name="connsiteY5" fmla="*/ 1025 h 1135"/>
              <a:gd name="connsiteX6" fmla="*/ 279 w 3007"/>
              <a:gd name="connsiteY6" fmla="*/ 1025 h 1135"/>
              <a:gd name="connsiteX7" fmla="*/ 0 w 3007"/>
              <a:gd name="connsiteY7" fmla="*/ 1133 h 1135"/>
              <a:gd name="connsiteX8" fmla="*/ 0 w 3007"/>
              <a:gd name="connsiteY8" fmla="*/ 148 h 1135"/>
              <a:gd name="connsiteX9" fmla="*/ 345 w 3007"/>
              <a:gd name="connsiteY9" fmla="*/ 0 h 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5">
                <a:moveTo>
                  <a:pt x="345" y="0"/>
                </a:moveTo>
                <a:cubicBezTo>
                  <a:pt x="451" y="0"/>
                  <a:pt x="451" y="0"/>
                  <a:pt x="451" y="0"/>
                </a:cubicBezTo>
                <a:cubicBezTo>
                  <a:pt x="2470" y="0"/>
                  <a:pt x="2470" y="0"/>
                  <a:pt x="2470" y="0"/>
                </a:cubicBezTo>
                <a:cubicBezTo>
                  <a:pt x="3007" y="512"/>
                  <a:pt x="3007" y="512"/>
                  <a:pt x="3007" y="512"/>
                </a:cubicBezTo>
                <a:cubicBezTo>
                  <a:pt x="2470" y="1025"/>
                  <a:pt x="2470" y="1025"/>
                  <a:pt x="2470" y="1025"/>
                </a:cubicBezTo>
                <a:cubicBezTo>
                  <a:pt x="451" y="1025"/>
                  <a:pt x="451" y="1025"/>
                  <a:pt x="451" y="1025"/>
                </a:cubicBezTo>
                <a:cubicBezTo>
                  <a:pt x="279" y="1025"/>
                  <a:pt x="279" y="1025"/>
                  <a:pt x="279" y="1025"/>
                </a:cubicBezTo>
                <a:cubicBezTo>
                  <a:pt x="125" y="1025"/>
                  <a:pt x="0" y="1074"/>
                  <a:pt x="0" y="1133"/>
                </a:cubicBezTo>
                <a:cubicBezTo>
                  <a:pt x="0" y="1192"/>
                  <a:pt x="0" y="148"/>
                  <a:pt x="0" y="148"/>
                </a:cubicBezTo>
                <a:cubicBezTo>
                  <a:pt x="0" y="66"/>
                  <a:pt x="155" y="0"/>
                  <a:pt x="345" y="0"/>
                </a:cubicBezTo>
                <a:close/>
              </a:path>
            </a:pathLst>
          </a:custGeom>
          <a:gradFill>
            <a:gsLst>
              <a:gs pos="0">
                <a:schemeClr val="accent2">
                  <a:lumMod val="60000"/>
                  <a:lumOff val="40000"/>
                  <a:alpha val="100000"/>
                </a:schemeClr>
              </a:gs>
              <a:gs pos="100000">
                <a:schemeClr val="accent2">
                  <a:alpha val="100000"/>
                </a:schemeClr>
              </a:gs>
            </a:gsLst>
            <a:lin ang="10800000" scaled="0"/>
          </a:gradFill>
          <a:ln>
            <a:solidFill>
              <a:schemeClr val="accent2"/>
            </a:solidFill>
          </a:ln>
          <a:effectLst>
            <a:outerShdw blurRad="444500" dist="127000" dir="5400000" algn="t" rotWithShape="0">
              <a:schemeClr val="accent2">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179705" bIns="71755" numCol="1" spcCol="0" rtlCol="0" fromWordArt="0" anchor="ctr" anchorCtr="0" forceAA="0" compatLnSpc="1">
            <a:noAutofit/>
          </a:bodyPr>
          <a:p>
            <a:pPr lvl="0" algn="ctr">
              <a:spcBef>
                <a:spcPct val="0"/>
              </a:spcBef>
              <a:spcAft>
                <a:spcPct val="0"/>
              </a:spcAft>
              <a:buClrTx/>
              <a:buSzTx/>
              <a:buFontTx/>
            </a:pPr>
            <a:r>
              <a:rPr lang="en-US" sz="2000" b="1">
                <a:solidFill>
                  <a:srgbClr val="FFFFFF"/>
                </a:solidFill>
                <a:latin typeface="+mn-ea"/>
                <a:cs typeface="+mn-ea"/>
                <a:sym typeface="+mn-ea"/>
              </a:rPr>
              <a:t>04</a:t>
            </a:r>
            <a:endParaRPr lang="en-US" sz="2000" b="1">
              <a:solidFill>
                <a:srgbClr val="FFFFFF"/>
              </a:solidFill>
              <a:latin typeface="+mn-ea"/>
              <a:cs typeface="+mn-ea"/>
              <a:sym typeface="+mn-ea"/>
            </a:endParaRPr>
          </a:p>
        </p:txBody>
      </p:sp>
      <p:sp>
        <p:nvSpPr>
          <p:cNvPr id="147" name="任意多边形 6"/>
          <p:cNvSpPr/>
          <p:nvPr>
            <p:custDataLst>
              <p:tags r:id="rId15"/>
            </p:custDataLst>
          </p:nvPr>
        </p:nvSpPr>
        <p:spPr bwMode="auto">
          <a:xfrm>
            <a:off x="4895327" y="3937498"/>
            <a:ext cx="230090" cy="111123"/>
          </a:xfrm>
          <a:custGeom>
            <a:avLst/>
            <a:gdLst>
              <a:gd name="T0" fmla="*/ 236 w 382"/>
              <a:gd name="T1" fmla="*/ 0 h 185"/>
              <a:gd name="T2" fmla="*/ 382 w 382"/>
              <a:gd name="T3" fmla="*/ 0 h 185"/>
              <a:gd name="T4" fmla="*/ 382 w 382"/>
              <a:gd name="T5" fmla="*/ 185 h 185"/>
              <a:gd name="T6" fmla="*/ 236 w 382"/>
              <a:gd name="T7" fmla="*/ 185 h 185"/>
              <a:gd name="T8" fmla="*/ 0 w 382"/>
              <a:gd name="T9" fmla="*/ 92 h 185"/>
              <a:gd name="T10" fmla="*/ 236 w 382"/>
              <a:gd name="T11" fmla="*/ 0 h 185"/>
            </a:gdLst>
            <a:ahLst/>
            <a:cxnLst>
              <a:cxn ang="0">
                <a:pos x="T0" y="T1"/>
              </a:cxn>
              <a:cxn ang="0">
                <a:pos x="T2" y="T3"/>
              </a:cxn>
              <a:cxn ang="0">
                <a:pos x="T4" y="T5"/>
              </a:cxn>
              <a:cxn ang="0">
                <a:pos x="T6" y="T7"/>
              </a:cxn>
              <a:cxn ang="0">
                <a:pos x="T8" y="T9"/>
              </a:cxn>
              <a:cxn ang="0">
                <a:pos x="T10" y="T11"/>
              </a:cxn>
            </a:cxnLst>
            <a:rect l="0" t="0" r="r" b="b"/>
            <a:pathLst>
              <a:path w="382" h="185">
                <a:moveTo>
                  <a:pt x="236" y="0"/>
                </a:moveTo>
                <a:cubicBezTo>
                  <a:pt x="382" y="0"/>
                  <a:pt x="382" y="0"/>
                  <a:pt x="382" y="0"/>
                </a:cubicBezTo>
                <a:cubicBezTo>
                  <a:pt x="382" y="185"/>
                  <a:pt x="382" y="185"/>
                  <a:pt x="382" y="185"/>
                </a:cubicBezTo>
                <a:cubicBezTo>
                  <a:pt x="236" y="185"/>
                  <a:pt x="236" y="185"/>
                  <a:pt x="236" y="185"/>
                </a:cubicBezTo>
                <a:cubicBezTo>
                  <a:pt x="106" y="185"/>
                  <a:pt x="0" y="143"/>
                  <a:pt x="0" y="92"/>
                </a:cubicBezTo>
                <a:cubicBezTo>
                  <a:pt x="0" y="42"/>
                  <a:pt x="106" y="0"/>
                  <a:pt x="236" y="0"/>
                </a:cubicBezTo>
                <a:close/>
              </a:path>
            </a:pathLst>
          </a:custGeom>
          <a:gradFill>
            <a:gsLst>
              <a:gs pos="0">
                <a:schemeClr val="accent2">
                  <a:alpha val="100000"/>
                </a:schemeClr>
              </a:gs>
              <a:gs pos="85000">
                <a:schemeClr val="accent2">
                  <a:lumMod val="75000"/>
                  <a:alpha val="10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en-US">
              <a:solidFill>
                <a:schemeClr val="lt1"/>
              </a:solidFill>
              <a:cs typeface="+mn-ea"/>
              <a:sym typeface="+mn-lt"/>
            </a:endParaRPr>
          </a:p>
        </p:txBody>
      </p:sp>
      <p:sp>
        <p:nvSpPr>
          <p:cNvPr id="22" name="圆角矩形 21"/>
          <p:cNvSpPr/>
          <p:nvPr>
            <p:custDataLst>
              <p:tags r:id="rId16"/>
            </p:custDataLst>
          </p:nvPr>
        </p:nvSpPr>
        <p:spPr>
          <a:xfrm>
            <a:off x="7027577" y="3907430"/>
            <a:ext cx="3627832" cy="1199473"/>
          </a:xfrm>
          <a:prstGeom prst="round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23" name="矩形 22"/>
          <p:cNvSpPr/>
          <p:nvPr>
            <p:custDataLst>
              <p:tags r:id="rId17"/>
            </p:custDataLst>
          </p:nvPr>
        </p:nvSpPr>
        <p:spPr>
          <a:xfrm>
            <a:off x="7180534" y="4328480"/>
            <a:ext cx="3413050" cy="664776"/>
          </a:xfrm>
          <a:prstGeom prst="rect">
            <a:avLst/>
          </a:prstGeom>
          <a:noFill/>
        </p:spPr>
        <p:txBody>
          <a:bodyPr wrap="square" lIns="0" tIns="0" rIns="0" bIns="0" rtlCol="0" anchor="t" anchorCtr="0">
            <a:noAutofit/>
          </a:bodyPr>
          <a:p>
            <a:pPr indent="0" fontAlgn="auto">
              <a:lnSpc>
                <a:spcPct val="110000"/>
              </a:lnSpc>
              <a:spcBef>
                <a:spcPct val="0"/>
              </a:spcBef>
              <a:spcAft>
                <a:spcPct val="0"/>
              </a:spcAft>
            </a:pPr>
            <a:r>
              <a:rPr lang="zh-CN" altLang="en-US" sz="1600" dirty="0">
                <a:solidFill>
                  <a:schemeClr val="tx1">
                    <a:lumMod val="65000"/>
                    <a:lumOff val="35000"/>
                  </a:schemeClr>
                </a:solidFill>
                <a:latin typeface="+mn-ea"/>
                <a:cs typeface="+mn-ea"/>
              </a:rPr>
              <a:t>大数据分析可以帮助了解个体的特定需求和行为模式</a:t>
            </a:r>
            <a:r>
              <a:rPr lang="en-US" altLang="zh-CN" sz="1600" dirty="0">
                <a:solidFill>
                  <a:schemeClr val="tx1">
                    <a:lumMod val="65000"/>
                    <a:lumOff val="35000"/>
                  </a:schemeClr>
                </a:solidFill>
                <a:latin typeface="+mn-ea"/>
                <a:cs typeface="+mn-ea"/>
              </a:rPr>
              <a:t>,</a:t>
            </a:r>
            <a:r>
              <a:rPr lang="zh-CN" altLang="en-US" sz="1600" dirty="0">
                <a:solidFill>
                  <a:schemeClr val="tx1">
                    <a:lumMod val="65000"/>
                    <a:lumOff val="35000"/>
                  </a:schemeClr>
                </a:solidFill>
                <a:latin typeface="+mn-ea"/>
                <a:cs typeface="+mn-ea"/>
              </a:rPr>
              <a:t>从而为不同的群体提供更加个性化和精准化的服务。</a:t>
            </a:r>
            <a:endParaRPr lang="zh-CN" altLang="en-US" sz="1600" dirty="0">
              <a:solidFill>
                <a:schemeClr val="tx1">
                  <a:lumMod val="65000"/>
                  <a:lumOff val="35000"/>
                </a:schemeClr>
              </a:solidFill>
              <a:latin typeface="+mn-ea"/>
              <a:cs typeface="+mn-ea"/>
            </a:endParaRPr>
          </a:p>
        </p:txBody>
      </p:sp>
      <p:sp>
        <p:nvSpPr>
          <p:cNvPr id="24" name="矩形 23"/>
          <p:cNvSpPr/>
          <p:nvPr>
            <p:custDataLst>
              <p:tags r:id="rId18"/>
            </p:custDataLst>
          </p:nvPr>
        </p:nvSpPr>
        <p:spPr>
          <a:xfrm>
            <a:off x="7180534" y="3793130"/>
            <a:ext cx="3413050" cy="481750"/>
          </a:xfrm>
          <a:prstGeom prst="rect">
            <a:avLst/>
          </a:prstGeom>
          <a:noFill/>
        </p:spPr>
        <p:txBody>
          <a:bodyPr wrap="square" lIns="0" tIns="0" rIns="0" bIns="0" rtlCol="0" anchor="b" anchorCtr="0">
            <a:noAutofit/>
          </a:bodyPr>
          <a:p>
            <a:pPr>
              <a:spcBef>
                <a:spcPct val="0"/>
              </a:spcBef>
              <a:spcAft>
                <a:spcPct val="0"/>
              </a:spcAft>
            </a:pPr>
            <a:r>
              <a:rPr lang="zh-CN" altLang="en-US" b="1" dirty="0">
                <a:solidFill>
                  <a:schemeClr val="accent1"/>
                </a:solidFill>
                <a:latin typeface="+mn-ea"/>
                <a:cs typeface="+mn-ea"/>
              </a:rPr>
              <a:t>促进个性化和精准化服务</a:t>
            </a:r>
            <a:endParaRPr lang="zh-CN" altLang="en-US" b="1" dirty="0">
              <a:solidFill>
                <a:schemeClr val="accent1"/>
              </a:solidFill>
              <a:latin typeface="+mn-ea"/>
              <a:cs typeface="+mn-ea"/>
            </a:endParaRPr>
          </a:p>
        </p:txBody>
      </p:sp>
      <p:sp>
        <p:nvSpPr>
          <p:cNvPr id="25" name="任意多边形 24"/>
          <p:cNvSpPr/>
          <p:nvPr>
            <p:custDataLst>
              <p:tags r:id="rId19"/>
            </p:custDataLst>
          </p:nvPr>
        </p:nvSpPr>
        <p:spPr bwMode="auto">
          <a:xfrm>
            <a:off x="5499312" y="4190466"/>
            <a:ext cx="1530226" cy="579146"/>
          </a:xfrm>
          <a:custGeom>
            <a:avLst/>
            <a:gdLst>
              <a:gd name="connsiteX0" fmla="*/ 2662 w 3007"/>
              <a:gd name="connsiteY0" fmla="*/ 0 h 1137"/>
              <a:gd name="connsiteX1" fmla="*/ 2557 w 3007"/>
              <a:gd name="connsiteY1" fmla="*/ 0 h 1137"/>
              <a:gd name="connsiteX2" fmla="*/ 537 w 3007"/>
              <a:gd name="connsiteY2" fmla="*/ 0 h 1137"/>
              <a:gd name="connsiteX3" fmla="*/ 0 w 3007"/>
              <a:gd name="connsiteY3" fmla="*/ 514 h 1137"/>
              <a:gd name="connsiteX4" fmla="*/ 537 w 3007"/>
              <a:gd name="connsiteY4" fmla="*/ 1027 h 1137"/>
              <a:gd name="connsiteX5" fmla="*/ 2557 w 3007"/>
              <a:gd name="connsiteY5" fmla="*/ 1027 h 1137"/>
              <a:gd name="connsiteX6" fmla="*/ 2728 w 3007"/>
              <a:gd name="connsiteY6" fmla="*/ 1027 h 1137"/>
              <a:gd name="connsiteX7" fmla="*/ 3007 w 3007"/>
              <a:gd name="connsiteY7" fmla="*/ 1135 h 1137"/>
              <a:gd name="connsiteX8" fmla="*/ 3007 w 3007"/>
              <a:gd name="connsiteY8" fmla="*/ 150 h 1137"/>
              <a:gd name="connsiteX9" fmla="*/ 2662 w 3007"/>
              <a:gd name="connsiteY9" fmla="*/ 0 h 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7">
                <a:moveTo>
                  <a:pt x="2662" y="0"/>
                </a:moveTo>
                <a:cubicBezTo>
                  <a:pt x="2557" y="0"/>
                  <a:pt x="2557" y="0"/>
                  <a:pt x="2557" y="0"/>
                </a:cubicBezTo>
                <a:cubicBezTo>
                  <a:pt x="537" y="0"/>
                  <a:pt x="537" y="0"/>
                  <a:pt x="537" y="0"/>
                </a:cubicBezTo>
                <a:cubicBezTo>
                  <a:pt x="0" y="514"/>
                  <a:pt x="0" y="514"/>
                  <a:pt x="0" y="514"/>
                </a:cubicBezTo>
                <a:cubicBezTo>
                  <a:pt x="537" y="1027"/>
                  <a:pt x="537" y="1027"/>
                  <a:pt x="537" y="1027"/>
                </a:cubicBezTo>
                <a:cubicBezTo>
                  <a:pt x="2557" y="1027"/>
                  <a:pt x="2557" y="1027"/>
                  <a:pt x="2557" y="1027"/>
                </a:cubicBezTo>
                <a:cubicBezTo>
                  <a:pt x="2728" y="1027"/>
                  <a:pt x="2728" y="1027"/>
                  <a:pt x="2728" y="1027"/>
                </a:cubicBezTo>
                <a:cubicBezTo>
                  <a:pt x="2882" y="1027"/>
                  <a:pt x="3007" y="1075"/>
                  <a:pt x="3007" y="1135"/>
                </a:cubicBezTo>
                <a:cubicBezTo>
                  <a:pt x="3007" y="1195"/>
                  <a:pt x="3007" y="150"/>
                  <a:pt x="3007" y="150"/>
                </a:cubicBezTo>
                <a:cubicBezTo>
                  <a:pt x="3007" y="67"/>
                  <a:pt x="2852" y="0"/>
                  <a:pt x="2662" y="0"/>
                </a:cubicBezTo>
                <a:close/>
              </a:path>
            </a:pathLst>
          </a:custGeom>
          <a:gradFill>
            <a:gsLst>
              <a:gs pos="0">
                <a:schemeClr val="accent1">
                  <a:lumMod val="60000"/>
                  <a:lumOff val="40000"/>
                  <a:alpha val="100000"/>
                </a:schemeClr>
              </a:gs>
              <a:gs pos="100000">
                <a:schemeClr val="accent1">
                  <a:alpha val="100000"/>
                </a:schemeClr>
              </a:gs>
              <a:gs pos="50000">
                <a:schemeClr val="accent1">
                  <a:alpha val="100000"/>
                </a:schemeClr>
              </a:gs>
            </a:gsLst>
            <a:lin ang="0" scaled="0"/>
          </a:gradFill>
          <a:ln>
            <a:solidFill>
              <a:schemeClr val="accent1"/>
            </a:solidFill>
          </a:ln>
          <a:effectLst>
            <a:outerShdw blurRad="444500" dist="127000" dir="5400000" algn="t"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91440" bIns="71755" numCol="1" spcCol="0" rtlCol="0" fromWordArt="0" anchor="ctr" anchorCtr="0" forceAA="0" compatLnSpc="1">
            <a:noAutofit/>
          </a:bodyPr>
          <a:p>
            <a:pPr lvl="0" algn="ctr">
              <a:spcBef>
                <a:spcPct val="0"/>
              </a:spcBef>
              <a:spcAft>
                <a:spcPct val="0"/>
              </a:spcAft>
              <a:buClrTx/>
              <a:buSzTx/>
              <a:buFontTx/>
            </a:pPr>
            <a:r>
              <a:rPr lang="en-US" sz="2000" b="1">
                <a:solidFill>
                  <a:srgbClr val="FFFFFF"/>
                </a:solidFill>
                <a:latin typeface="+mn-ea"/>
                <a:cs typeface="+mn-ea"/>
                <a:sym typeface="+mn-ea"/>
              </a:rPr>
              <a:t>05</a:t>
            </a:r>
            <a:endParaRPr lang="en-US" sz="2000" b="1">
              <a:solidFill>
                <a:srgbClr val="FFFFFF"/>
              </a:solidFill>
              <a:latin typeface="+mn-ea"/>
              <a:cs typeface="+mn-ea"/>
              <a:sym typeface="+mn-ea"/>
            </a:endParaRPr>
          </a:p>
        </p:txBody>
      </p:sp>
      <p:sp>
        <p:nvSpPr>
          <p:cNvPr id="26" name="任意多边形 25"/>
          <p:cNvSpPr/>
          <p:nvPr>
            <p:custDataLst>
              <p:tags r:id="rId20"/>
            </p:custDataLst>
          </p:nvPr>
        </p:nvSpPr>
        <p:spPr bwMode="auto">
          <a:xfrm>
            <a:off x="6810561" y="4714050"/>
            <a:ext cx="228782" cy="110469"/>
          </a:xfrm>
          <a:custGeom>
            <a:avLst/>
            <a:gdLst>
              <a:gd name="T0" fmla="*/ 145 w 381"/>
              <a:gd name="T1" fmla="*/ 0 h 184"/>
              <a:gd name="T2" fmla="*/ 0 w 381"/>
              <a:gd name="T3" fmla="*/ 0 h 184"/>
              <a:gd name="T4" fmla="*/ 0 w 381"/>
              <a:gd name="T5" fmla="*/ 184 h 184"/>
              <a:gd name="T6" fmla="*/ 145 w 381"/>
              <a:gd name="T7" fmla="*/ 184 h 184"/>
              <a:gd name="T8" fmla="*/ 381 w 381"/>
              <a:gd name="T9" fmla="*/ 92 h 184"/>
              <a:gd name="T10" fmla="*/ 145 w 381"/>
              <a:gd name="T11" fmla="*/ 0 h 184"/>
            </a:gdLst>
            <a:ahLst/>
            <a:cxnLst>
              <a:cxn ang="0">
                <a:pos x="T0" y="T1"/>
              </a:cxn>
              <a:cxn ang="0">
                <a:pos x="T2" y="T3"/>
              </a:cxn>
              <a:cxn ang="0">
                <a:pos x="T4" y="T5"/>
              </a:cxn>
              <a:cxn ang="0">
                <a:pos x="T6" y="T7"/>
              </a:cxn>
              <a:cxn ang="0">
                <a:pos x="T8" y="T9"/>
              </a:cxn>
              <a:cxn ang="0">
                <a:pos x="T10" y="T11"/>
              </a:cxn>
            </a:cxnLst>
            <a:rect l="0" t="0" r="r" b="b"/>
            <a:pathLst>
              <a:path w="381" h="184">
                <a:moveTo>
                  <a:pt x="145" y="0"/>
                </a:moveTo>
                <a:cubicBezTo>
                  <a:pt x="0" y="0"/>
                  <a:pt x="0" y="0"/>
                  <a:pt x="0" y="0"/>
                </a:cubicBezTo>
                <a:cubicBezTo>
                  <a:pt x="0" y="184"/>
                  <a:pt x="0" y="184"/>
                  <a:pt x="0" y="184"/>
                </a:cubicBezTo>
                <a:cubicBezTo>
                  <a:pt x="145" y="184"/>
                  <a:pt x="145" y="184"/>
                  <a:pt x="145" y="184"/>
                </a:cubicBezTo>
                <a:cubicBezTo>
                  <a:pt x="275" y="184"/>
                  <a:pt x="381" y="143"/>
                  <a:pt x="381" y="92"/>
                </a:cubicBezTo>
                <a:cubicBezTo>
                  <a:pt x="381" y="41"/>
                  <a:pt x="275" y="0"/>
                  <a:pt x="145" y="0"/>
                </a:cubicBezTo>
                <a:close/>
              </a:path>
            </a:pathLst>
          </a:custGeom>
          <a:gradFill>
            <a:gsLst>
              <a:gs pos="0">
                <a:schemeClr val="accent1">
                  <a:alpha val="100000"/>
                </a:schemeClr>
              </a:gs>
              <a:gs pos="85000">
                <a:schemeClr val="accent1">
                  <a:lumMod val="75000"/>
                  <a:alpha val="10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en-US">
              <a:solidFill>
                <a:schemeClr val="lt1"/>
              </a:solidFill>
              <a:cs typeface="+mn-ea"/>
              <a:sym typeface="+mn-lt"/>
            </a:endParaRPr>
          </a:p>
        </p:txBody>
      </p:sp>
      <p:sp>
        <p:nvSpPr>
          <p:cNvPr id="28" name="圆角矩形 27"/>
          <p:cNvSpPr/>
          <p:nvPr>
            <p:custDataLst>
              <p:tags r:id="rId21"/>
            </p:custDataLst>
          </p:nvPr>
        </p:nvSpPr>
        <p:spPr>
          <a:xfrm>
            <a:off x="1262265" y="4682675"/>
            <a:ext cx="3638945" cy="1199473"/>
          </a:xfrm>
          <a:prstGeom prst="roundRect">
            <a:avLst/>
          </a:prstGeom>
          <a:solidFill>
            <a:schemeClr val="accent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29" name="矩形 28"/>
          <p:cNvSpPr/>
          <p:nvPr>
            <p:custDataLst>
              <p:tags r:id="rId22"/>
            </p:custDataLst>
          </p:nvPr>
        </p:nvSpPr>
        <p:spPr>
          <a:xfrm>
            <a:off x="1340051" y="5218025"/>
            <a:ext cx="3413050" cy="664776"/>
          </a:xfrm>
          <a:prstGeom prst="rect">
            <a:avLst/>
          </a:prstGeom>
          <a:noFill/>
        </p:spPr>
        <p:txBody>
          <a:bodyPr wrap="square" lIns="0" tIns="0" rIns="0" bIns="0" rtlCol="0" anchor="t" anchorCtr="0">
            <a:noAutofit/>
          </a:bodyPr>
          <a:p>
            <a:pPr indent="0" algn="just" fontAlgn="auto">
              <a:lnSpc>
                <a:spcPct val="110000"/>
              </a:lnSpc>
              <a:spcBef>
                <a:spcPct val="0"/>
              </a:spcBef>
              <a:spcAft>
                <a:spcPct val="0"/>
              </a:spcAft>
            </a:pPr>
            <a:r>
              <a:rPr lang="zh-CN" altLang="en-US" sz="1400" dirty="0">
                <a:solidFill>
                  <a:schemeClr val="tx1">
                    <a:lumMod val="65000"/>
                    <a:lumOff val="35000"/>
                  </a:schemeClr>
                </a:solidFill>
                <a:latin typeface="+mn-ea"/>
                <a:cs typeface="+mn-ea"/>
              </a:rPr>
              <a:t>如何在采集和使用大量个人数据的同时保护个人隐私不被侵犯</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是大数据时代面临的一个重要挑战。</a:t>
            </a:r>
            <a:endParaRPr lang="zh-CN" altLang="en-US" sz="1400" dirty="0">
              <a:solidFill>
                <a:schemeClr val="tx1">
                  <a:lumMod val="65000"/>
                  <a:lumOff val="35000"/>
                </a:schemeClr>
              </a:solidFill>
              <a:latin typeface="+mn-ea"/>
              <a:cs typeface="+mn-ea"/>
            </a:endParaRPr>
          </a:p>
        </p:txBody>
      </p:sp>
      <p:sp>
        <p:nvSpPr>
          <p:cNvPr id="30" name="矩形 29"/>
          <p:cNvSpPr/>
          <p:nvPr>
            <p:custDataLst>
              <p:tags r:id="rId23"/>
            </p:custDataLst>
          </p:nvPr>
        </p:nvSpPr>
        <p:spPr>
          <a:xfrm>
            <a:off x="1340051" y="4682675"/>
            <a:ext cx="3413050" cy="481750"/>
          </a:xfrm>
          <a:prstGeom prst="rect">
            <a:avLst/>
          </a:prstGeom>
          <a:noFill/>
        </p:spPr>
        <p:txBody>
          <a:bodyPr wrap="square" lIns="0" tIns="0" rIns="0" bIns="0" rtlCol="0" anchor="b" anchorCtr="0">
            <a:noAutofit/>
          </a:bodyPr>
          <a:p>
            <a:pPr algn="r">
              <a:spcBef>
                <a:spcPct val="0"/>
              </a:spcBef>
              <a:spcAft>
                <a:spcPct val="0"/>
              </a:spcAft>
            </a:pPr>
            <a:r>
              <a:rPr lang="zh-CN" altLang="en-US" b="1">
                <a:solidFill>
                  <a:schemeClr val="accent2"/>
                </a:solidFill>
                <a:latin typeface="+mn-ea"/>
                <a:cs typeface="+mn-ea"/>
              </a:rPr>
              <a:t>隐私和安全问题</a:t>
            </a:r>
            <a:endParaRPr lang="zh-CN" altLang="en-US" b="1">
              <a:solidFill>
                <a:schemeClr val="accent2"/>
              </a:solidFill>
              <a:latin typeface="+mn-ea"/>
              <a:cs typeface="+mn-ea"/>
            </a:endParaRPr>
          </a:p>
        </p:txBody>
      </p:sp>
      <p:sp>
        <p:nvSpPr>
          <p:cNvPr id="31" name="任意多边形 5"/>
          <p:cNvSpPr/>
          <p:nvPr>
            <p:custDataLst>
              <p:tags r:id="rId24"/>
            </p:custDataLst>
          </p:nvPr>
        </p:nvSpPr>
        <p:spPr bwMode="auto">
          <a:xfrm>
            <a:off x="4901210" y="4965711"/>
            <a:ext cx="1530226" cy="577839"/>
          </a:xfrm>
          <a:custGeom>
            <a:avLst/>
            <a:gdLst>
              <a:gd name="connsiteX0" fmla="*/ 345 w 3007"/>
              <a:gd name="connsiteY0" fmla="*/ 0 h 1135"/>
              <a:gd name="connsiteX1" fmla="*/ 451 w 3007"/>
              <a:gd name="connsiteY1" fmla="*/ 0 h 1135"/>
              <a:gd name="connsiteX2" fmla="*/ 2470 w 3007"/>
              <a:gd name="connsiteY2" fmla="*/ 0 h 1135"/>
              <a:gd name="connsiteX3" fmla="*/ 3007 w 3007"/>
              <a:gd name="connsiteY3" fmla="*/ 512 h 1135"/>
              <a:gd name="connsiteX4" fmla="*/ 2470 w 3007"/>
              <a:gd name="connsiteY4" fmla="*/ 1025 h 1135"/>
              <a:gd name="connsiteX5" fmla="*/ 451 w 3007"/>
              <a:gd name="connsiteY5" fmla="*/ 1025 h 1135"/>
              <a:gd name="connsiteX6" fmla="*/ 279 w 3007"/>
              <a:gd name="connsiteY6" fmla="*/ 1025 h 1135"/>
              <a:gd name="connsiteX7" fmla="*/ 0 w 3007"/>
              <a:gd name="connsiteY7" fmla="*/ 1133 h 1135"/>
              <a:gd name="connsiteX8" fmla="*/ 0 w 3007"/>
              <a:gd name="connsiteY8" fmla="*/ 148 h 1135"/>
              <a:gd name="connsiteX9" fmla="*/ 345 w 3007"/>
              <a:gd name="connsiteY9" fmla="*/ 0 h 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5">
                <a:moveTo>
                  <a:pt x="345" y="0"/>
                </a:moveTo>
                <a:cubicBezTo>
                  <a:pt x="451" y="0"/>
                  <a:pt x="451" y="0"/>
                  <a:pt x="451" y="0"/>
                </a:cubicBezTo>
                <a:cubicBezTo>
                  <a:pt x="2470" y="0"/>
                  <a:pt x="2470" y="0"/>
                  <a:pt x="2470" y="0"/>
                </a:cubicBezTo>
                <a:cubicBezTo>
                  <a:pt x="3007" y="512"/>
                  <a:pt x="3007" y="512"/>
                  <a:pt x="3007" y="512"/>
                </a:cubicBezTo>
                <a:cubicBezTo>
                  <a:pt x="2470" y="1025"/>
                  <a:pt x="2470" y="1025"/>
                  <a:pt x="2470" y="1025"/>
                </a:cubicBezTo>
                <a:cubicBezTo>
                  <a:pt x="451" y="1025"/>
                  <a:pt x="451" y="1025"/>
                  <a:pt x="451" y="1025"/>
                </a:cubicBezTo>
                <a:cubicBezTo>
                  <a:pt x="279" y="1025"/>
                  <a:pt x="279" y="1025"/>
                  <a:pt x="279" y="1025"/>
                </a:cubicBezTo>
                <a:cubicBezTo>
                  <a:pt x="125" y="1025"/>
                  <a:pt x="0" y="1074"/>
                  <a:pt x="0" y="1133"/>
                </a:cubicBezTo>
                <a:cubicBezTo>
                  <a:pt x="0" y="1192"/>
                  <a:pt x="0" y="148"/>
                  <a:pt x="0" y="148"/>
                </a:cubicBezTo>
                <a:cubicBezTo>
                  <a:pt x="0" y="66"/>
                  <a:pt x="155" y="0"/>
                  <a:pt x="345" y="0"/>
                </a:cubicBezTo>
                <a:close/>
              </a:path>
            </a:pathLst>
          </a:custGeom>
          <a:gradFill>
            <a:gsLst>
              <a:gs pos="0">
                <a:schemeClr val="accent2">
                  <a:lumMod val="60000"/>
                  <a:lumOff val="40000"/>
                  <a:alpha val="100000"/>
                </a:schemeClr>
              </a:gs>
              <a:gs pos="100000">
                <a:schemeClr val="accent2">
                  <a:alpha val="100000"/>
                </a:schemeClr>
              </a:gs>
            </a:gsLst>
            <a:lin ang="10800000" scaled="0"/>
          </a:gradFill>
          <a:ln>
            <a:solidFill>
              <a:schemeClr val="accent2"/>
            </a:solidFill>
          </a:ln>
          <a:effectLst>
            <a:outerShdw blurRad="444500" dist="127000" dir="5400000" algn="t" rotWithShape="0">
              <a:schemeClr val="accent2">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179705" bIns="71755" numCol="1" spcCol="0" rtlCol="0" fromWordArt="0" anchor="ctr" anchorCtr="0" forceAA="0" compatLnSpc="1">
            <a:noAutofit/>
          </a:bodyPr>
          <a:p>
            <a:pPr lvl="0" algn="ctr">
              <a:spcBef>
                <a:spcPct val="0"/>
              </a:spcBef>
              <a:spcAft>
                <a:spcPct val="0"/>
              </a:spcAft>
              <a:buClrTx/>
              <a:buSzTx/>
              <a:buFontTx/>
            </a:pPr>
            <a:r>
              <a:rPr lang="en-US" sz="2000" b="1">
                <a:solidFill>
                  <a:srgbClr val="FFFFFF"/>
                </a:solidFill>
                <a:latin typeface="+mn-ea"/>
                <a:cs typeface="+mn-ea"/>
                <a:sym typeface="+mn-ea"/>
              </a:rPr>
              <a:t>06</a:t>
            </a:r>
            <a:endParaRPr lang="en-US" sz="2000" b="1">
              <a:solidFill>
                <a:srgbClr val="FFFFFF"/>
              </a:solidFill>
              <a:latin typeface="+mn-ea"/>
              <a:cs typeface="+mn-ea"/>
              <a:sym typeface="+mn-ea"/>
            </a:endParaRPr>
          </a:p>
        </p:txBody>
      </p:sp>
      <p:sp>
        <p:nvSpPr>
          <p:cNvPr id="32" name="任意多边形 6"/>
          <p:cNvSpPr/>
          <p:nvPr>
            <p:custDataLst>
              <p:tags r:id="rId25"/>
            </p:custDataLst>
          </p:nvPr>
        </p:nvSpPr>
        <p:spPr bwMode="auto">
          <a:xfrm>
            <a:off x="4892058" y="5487988"/>
            <a:ext cx="230090" cy="111123"/>
          </a:xfrm>
          <a:custGeom>
            <a:avLst/>
            <a:gdLst>
              <a:gd name="T0" fmla="*/ 236 w 382"/>
              <a:gd name="T1" fmla="*/ 0 h 185"/>
              <a:gd name="T2" fmla="*/ 382 w 382"/>
              <a:gd name="T3" fmla="*/ 0 h 185"/>
              <a:gd name="T4" fmla="*/ 382 w 382"/>
              <a:gd name="T5" fmla="*/ 185 h 185"/>
              <a:gd name="T6" fmla="*/ 236 w 382"/>
              <a:gd name="T7" fmla="*/ 185 h 185"/>
              <a:gd name="T8" fmla="*/ 0 w 382"/>
              <a:gd name="T9" fmla="*/ 92 h 185"/>
              <a:gd name="T10" fmla="*/ 236 w 382"/>
              <a:gd name="T11" fmla="*/ 0 h 185"/>
            </a:gdLst>
            <a:ahLst/>
            <a:cxnLst>
              <a:cxn ang="0">
                <a:pos x="T0" y="T1"/>
              </a:cxn>
              <a:cxn ang="0">
                <a:pos x="T2" y="T3"/>
              </a:cxn>
              <a:cxn ang="0">
                <a:pos x="T4" y="T5"/>
              </a:cxn>
              <a:cxn ang="0">
                <a:pos x="T6" y="T7"/>
              </a:cxn>
              <a:cxn ang="0">
                <a:pos x="T8" y="T9"/>
              </a:cxn>
              <a:cxn ang="0">
                <a:pos x="T10" y="T11"/>
              </a:cxn>
            </a:cxnLst>
            <a:rect l="0" t="0" r="r" b="b"/>
            <a:pathLst>
              <a:path w="382" h="185">
                <a:moveTo>
                  <a:pt x="236" y="0"/>
                </a:moveTo>
                <a:cubicBezTo>
                  <a:pt x="382" y="0"/>
                  <a:pt x="382" y="0"/>
                  <a:pt x="382" y="0"/>
                </a:cubicBezTo>
                <a:cubicBezTo>
                  <a:pt x="382" y="185"/>
                  <a:pt x="382" y="185"/>
                  <a:pt x="382" y="185"/>
                </a:cubicBezTo>
                <a:cubicBezTo>
                  <a:pt x="236" y="185"/>
                  <a:pt x="236" y="185"/>
                  <a:pt x="236" y="185"/>
                </a:cubicBezTo>
                <a:cubicBezTo>
                  <a:pt x="106" y="185"/>
                  <a:pt x="0" y="143"/>
                  <a:pt x="0" y="92"/>
                </a:cubicBezTo>
                <a:cubicBezTo>
                  <a:pt x="0" y="42"/>
                  <a:pt x="106" y="0"/>
                  <a:pt x="236" y="0"/>
                </a:cubicBezTo>
                <a:close/>
              </a:path>
            </a:pathLst>
          </a:custGeom>
          <a:gradFill>
            <a:gsLst>
              <a:gs pos="0">
                <a:schemeClr val="accent2">
                  <a:alpha val="100000"/>
                </a:schemeClr>
              </a:gs>
              <a:gs pos="85000">
                <a:schemeClr val="accent2">
                  <a:lumMod val="75000"/>
                  <a:alpha val="10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en-US">
              <a:solidFill>
                <a:schemeClr val="lt1"/>
              </a:solidFill>
              <a:cs typeface="+mn-ea"/>
              <a:sym typeface="+mn-lt"/>
            </a:endParaRPr>
          </a:p>
        </p:txBody>
      </p:sp>
      <p:sp>
        <p:nvSpPr>
          <p:cNvPr id="148" name="任意多边形 7"/>
          <p:cNvSpPr/>
          <p:nvPr>
            <p:custDataLst>
              <p:tags r:id="rId26"/>
            </p:custDataLst>
          </p:nvPr>
        </p:nvSpPr>
        <p:spPr bwMode="auto">
          <a:xfrm>
            <a:off x="4901863" y="1865385"/>
            <a:ext cx="1530226" cy="579800"/>
          </a:xfrm>
          <a:custGeom>
            <a:avLst/>
            <a:gdLst>
              <a:gd name="connsiteX0" fmla="*/ 345 w 3007"/>
              <a:gd name="connsiteY0" fmla="*/ 0 h 1139"/>
              <a:gd name="connsiteX1" fmla="*/ 451 w 3007"/>
              <a:gd name="connsiteY1" fmla="*/ 0 h 1139"/>
              <a:gd name="connsiteX2" fmla="*/ 2470 w 3007"/>
              <a:gd name="connsiteY2" fmla="*/ 0 h 1139"/>
              <a:gd name="connsiteX3" fmla="*/ 3007 w 3007"/>
              <a:gd name="connsiteY3" fmla="*/ 514 h 1139"/>
              <a:gd name="connsiteX4" fmla="*/ 2470 w 3007"/>
              <a:gd name="connsiteY4" fmla="*/ 1027 h 1139"/>
              <a:gd name="connsiteX5" fmla="*/ 451 w 3007"/>
              <a:gd name="connsiteY5" fmla="*/ 1027 h 1139"/>
              <a:gd name="connsiteX6" fmla="*/ 279 w 3007"/>
              <a:gd name="connsiteY6" fmla="*/ 1027 h 1139"/>
              <a:gd name="connsiteX7" fmla="*/ 0 w 3007"/>
              <a:gd name="connsiteY7" fmla="*/ 1137 h 1139"/>
              <a:gd name="connsiteX8" fmla="*/ 0 w 3007"/>
              <a:gd name="connsiteY8" fmla="*/ 150 h 1139"/>
              <a:gd name="connsiteX9" fmla="*/ 345 w 3007"/>
              <a:gd name="connsiteY9" fmla="*/ 0 h 1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9">
                <a:moveTo>
                  <a:pt x="345" y="0"/>
                </a:moveTo>
                <a:cubicBezTo>
                  <a:pt x="451" y="0"/>
                  <a:pt x="451" y="0"/>
                  <a:pt x="451" y="0"/>
                </a:cubicBezTo>
                <a:cubicBezTo>
                  <a:pt x="2470" y="0"/>
                  <a:pt x="2470" y="0"/>
                  <a:pt x="2470" y="0"/>
                </a:cubicBezTo>
                <a:cubicBezTo>
                  <a:pt x="3007" y="514"/>
                  <a:pt x="3007" y="514"/>
                  <a:pt x="3007" y="514"/>
                </a:cubicBezTo>
                <a:cubicBezTo>
                  <a:pt x="2470" y="1027"/>
                  <a:pt x="2470" y="1027"/>
                  <a:pt x="2470" y="1027"/>
                </a:cubicBezTo>
                <a:cubicBezTo>
                  <a:pt x="451" y="1027"/>
                  <a:pt x="451" y="1027"/>
                  <a:pt x="451" y="1027"/>
                </a:cubicBezTo>
                <a:cubicBezTo>
                  <a:pt x="279" y="1027"/>
                  <a:pt x="279" y="1027"/>
                  <a:pt x="279" y="1027"/>
                </a:cubicBezTo>
                <a:cubicBezTo>
                  <a:pt x="125" y="1027"/>
                  <a:pt x="0" y="1077"/>
                  <a:pt x="0" y="1137"/>
                </a:cubicBezTo>
                <a:cubicBezTo>
                  <a:pt x="0" y="1197"/>
                  <a:pt x="0" y="150"/>
                  <a:pt x="0" y="150"/>
                </a:cubicBezTo>
                <a:cubicBezTo>
                  <a:pt x="0" y="67"/>
                  <a:pt x="155" y="0"/>
                  <a:pt x="345" y="0"/>
                </a:cubicBezTo>
                <a:close/>
              </a:path>
            </a:pathLst>
          </a:custGeom>
          <a:gradFill>
            <a:gsLst>
              <a:gs pos="0">
                <a:schemeClr val="accent2">
                  <a:lumMod val="60000"/>
                  <a:lumOff val="40000"/>
                  <a:alpha val="100000"/>
                </a:schemeClr>
              </a:gs>
              <a:gs pos="100000">
                <a:schemeClr val="accent2">
                  <a:alpha val="100000"/>
                </a:schemeClr>
              </a:gs>
            </a:gsLst>
            <a:lin ang="10800000" scaled="0"/>
          </a:gradFill>
          <a:ln>
            <a:solidFill>
              <a:schemeClr val="accent2"/>
            </a:solidFill>
          </a:ln>
          <a:effectLst>
            <a:outerShdw blurRad="444500" dist="127000" dir="5400000" algn="t" rotWithShape="0">
              <a:schemeClr val="accent2">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179705" bIns="71755" numCol="1" spcCol="0" rtlCol="0" fromWordArt="0" anchor="ctr" anchorCtr="0" forceAA="0" compatLnSpc="1">
            <a:noAutofit/>
          </a:bodyPr>
          <a:p>
            <a:pPr lvl="0" algn="ctr">
              <a:spcBef>
                <a:spcPct val="0"/>
              </a:spcBef>
              <a:spcAft>
                <a:spcPct val="0"/>
              </a:spcAft>
              <a:buClrTx/>
              <a:buSzTx/>
              <a:buFontTx/>
            </a:pPr>
            <a:r>
              <a:rPr lang="en-US" sz="2000" b="1">
                <a:solidFill>
                  <a:srgbClr val="FFFFFF"/>
                </a:solidFill>
                <a:latin typeface="+mn-ea"/>
                <a:cs typeface="+mn-ea"/>
                <a:sym typeface="+mn-ea"/>
              </a:rPr>
              <a:t>02</a:t>
            </a:r>
            <a:endParaRPr lang="en-US" sz="2000" b="1">
              <a:solidFill>
                <a:srgbClr val="FFFFFF"/>
              </a:solidFill>
              <a:latin typeface="+mn-ea"/>
              <a:cs typeface="+mn-ea"/>
              <a:sym typeface="+mn-ea"/>
            </a:endParaRPr>
          </a:p>
        </p:txBody>
      </p:sp>
      <p:sp>
        <p:nvSpPr>
          <p:cNvPr id="149" name="任意多边形 8"/>
          <p:cNvSpPr/>
          <p:nvPr>
            <p:custDataLst>
              <p:tags r:id="rId27"/>
            </p:custDataLst>
          </p:nvPr>
        </p:nvSpPr>
        <p:spPr bwMode="auto">
          <a:xfrm>
            <a:off x="4895980" y="2387008"/>
            <a:ext cx="230090" cy="111123"/>
          </a:xfrm>
          <a:custGeom>
            <a:avLst/>
            <a:gdLst>
              <a:gd name="T0" fmla="*/ 236 w 382"/>
              <a:gd name="T1" fmla="*/ 0 h 185"/>
              <a:gd name="T2" fmla="*/ 382 w 382"/>
              <a:gd name="T3" fmla="*/ 0 h 185"/>
              <a:gd name="T4" fmla="*/ 382 w 382"/>
              <a:gd name="T5" fmla="*/ 185 h 185"/>
              <a:gd name="T6" fmla="*/ 236 w 382"/>
              <a:gd name="T7" fmla="*/ 185 h 185"/>
              <a:gd name="T8" fmla="*/ 0 w 382"/>
              <a:gd name="T9" fmla="*/ 93 h 185"/>
              <a:gd name="T10" fmla="*/ 236 w 382"/>
              <a:gd name="T11" fmla="*/ 0 h 185"/>
            </a:gdLst>
            <a:ahLst/>
            <a:cxnLst>
              <a:cxn ang="0">
                <a:pos x="T0" y="T1"/>
              </a:cxn>
              <a:cxn ang="0">
                <a:pos x="T2" y="T3"/>
              </a:cxn>
              <a:cxn ang="0">
                <a:pos x="T4" y="T5"/>
              </a:cxn>
              <a:cxn ang="0">
                <a:pos x="T6" y="T7"/>
              </a:cxn>
              <a:cxn ang="0">
                <a:pos x="T8" y="T9"/>
              </a:cxn>
              <a:cxn ang="0">
                <a:pos x="T10" y="T11"/>
              </a:cxn>
            </a:cxnLst>
            <a:rect l="0" t="0" r="r" b="b"/>
            <a:pathLst>
              <a:path w="382" h="185">
                <a:moveTo>
                  <a:pt x="236" y="0"/>
                </a:moveTo>
                <a:cubicBezTo>
                  <a:pt x="382" y="0"/>
                  <a:pt x="382" y="0"/>
                  <a:pt x="382" y="0"/>
                </a:cubicBezTo>
                <a:cubicBezTo>
                  <a:pt x="382" y="185"/>
                  <a:pt x="382" y="185"/>
                  <a:pt x="382" y="185"/>
                </a:cubicBezTo>
                <a:cubicBezTo>
                  <a:pt x="236" y="185"/>
                  <a:pt x="236" y="185"/>
                  <a:pt x="236" y="185"/>
                </a:cubicBezTo>
                <a:cubicBezTo>
                  <a:pt x="106" y="185"/>
                  <a:pt x="0" y="144"/>
                  <a:pt x="0" y="93"/>
                </a:cubicBezTo>
                <a:cubicBezTo>
                  <a:pt x="0" y="42"/>
                  <a:pt x="106" y="0"/>
                  <a:pt x="236" y="0"/>
                </a:cubicBezTo>
                <a:close/>
              </a:path>
            </a:pathLst>
          </a:custGeom>
          <a:gradFill>
            <a:gsLst>
              <a:gs pos="0">
                <a:schemeClr val="accent2">
                  <a:alpha val="100000"/>
                </a:schemeClr>
              </a:gs>
              <a:gs pos="85000">
                <a:schemeClr val="accent2">
                  <a:lumMod val="75000"/>
                  <a:alpha val="10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en-US">
              <a:solidFill>
                <a:schemeClr val="lt1"/>
              </a:solidFill>
              <a:cs typeface="+mn-ea"/>
              <a:sym typeface="+mn-lt"/>
            </a:endParaRPr>
          </a:p>
        </p:txBody>
      </p:sp>
      <p:sp>
        <p:nvSpPr>
          <p:cNvPr id="193" name="圆角矩形 192"/>
          <p:cNvSpPr/>
          <p:nvPr>
            <p:custDataLst>
              <p:tags r:id="rId28"/>
            </p:custDataLst>
          </p:nvPr>
        </p:nvSpPr>
        <p:spPr>
          <a:xfrm>
            <a:off x="1262265" y="1581695"/>
            <a:ext cx="3638945" cy="1199473"/>
          </a:xfrm>
          <a:prstGeom prst="roundRect">
            <a:avLst/>
          </a:prstGeom>
          <a:solidFill>
            <a:schemeClr val="accent2">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34" name="矩形 33"/>
          <p:cNvSpPr/>
          <p:nvPr>
            <p:custDataLst>
              <p:tags r:id="rId29"/>
            </p:custDataLst>
          </p:nvPr>
        </p:nvSpPr>
        <p:spPr>
          <a:xfrm>
            <a:off x="1340051" y="2035130"/>
            <a:ext cx="3413050" cy="664776"/>
          </a:xfrm>
          <a:prstGeom prst="rect">
            <a:avLst/>
          </a:prstGeom>
          <a:noFill/>
        </p:spPr>
        <p:txBody>
          <a:bodyPr wrap="square" lIns="0" tIns="0" rIns="0" bIns="0" rtlCol="0" anchor="t" anchorCtr="0">
            <a:noAutofit/>
          </a:bodyPr>
          <a:p>
            <a:pPr indent="0" algn="l" fontAlgn="auto">
              <a:lnSpc>
                <a:spcPct val="110000"/>
              </a:lnSpc>
              <a:spcBef>
                <a:spcPct val="0"/>
              </a:spcBef>
              <a:spcAft>
                <a:spcPct val="0"/>
              </a:spcAft>
            </a:pPr>
            <a:r>
              <a:rPr lang="zh-CN" altLang="en-US" sz="1600" dirty="0">
                <a:solidFill>
                  <a:schemeClr val="tx1">
                    <a:lumMod val="65000"/>
                    <a:lumOff val="35000"/>
                  </a:schemeClr>
                </a:solidFill>
                <a:latin typeface="+mn-ea"/>
                <a:cs typeface="+mn-ea"/>
              </a:rPr>
              <a:t>大数据技术通过分析海量的数据</a:t>
            </a:r>
            <a:r>
              <a:rPr lang="en-US" altLang="zh-CN" sz="1600" dirty="0">
                <a:solidFill>
                  <a:schemeClr val="tx1">
                    <a:lumMod val="65000"/>
                    <a:lumOff val="35000"/>
                  </a:schemeClr>
                </a:solidFill>
                <a:latin typeface="+mn-ea"/>
                <a:cs typeface="+mn-ea"/>
              </a:rPr>
              <a:t>,</a:t>
            </a:r>
            <a:r>
              <a:rPr lang="zh-CN" altLang="en-US" sz="1600" dirty="0">
                <a:solidFill>
                  <a:schemeClr val="tx1">
                    <a:lumMod val="65000"/>
                    <a:lumOff val="35000"/>
                  </a:schemeClr>
                </a:solidFill>
                <a:latin typeface="+mn-ea"/>
                <a:cs typeface="+mn-ea"/>
              </a:rPr>
              <a:t>可以减少这种误差</a:t>
            </a:r>
            <a:r>
              <a:rPr lang="en-US" altLang="zh-CN" sz="1600" dirty="0">
                <a:solidFill>
                  <a:schemeClr val="tx1">
                    <a:lumMod val="65000"/>
                    <a:lumOff val="35000"/>
                  </a:schemeClr>
                </a:solidFill>
                <a:latin typeface="+mn-ea"/>
                <a:cs typeface="+mn-ea"/>
              </a:rPr>
              <a:t>,</a:t>
            </a:r>
            <a:r>
              <a:rPr lang="zh-CN" altLang="en-US" sz="1600" dirty="0">
                <a:solidFill>
                  <a:schemeClr val="tx1">
                    <a:lumMod val="65000"/>
                    <a:lumOff val="35000"/>
                  </a:schemeClr>
                </a:solidFill>
                <a:latin typeface="+mn-ea"/>
                <a:cs typeface="+mn-ea"/>
              </a:rPr>
              <a:t>提供更加精确的统计分析结果。</a:t>
            </a:r>
            <a:endParaRPr lang="zh-CN" altLang="en-US" sz="1600" dirty="0">
              <a:solidFill>
                <a:schemeClr val="tx1">
                  <a:lumMod val="65000"/>
                  <a:lumOff val="35000"/>
                </a:schemeClr>
              </a:solidFill>
              <a:latin typeface="+mn-ea"/>
              <a:cs typeface="+mn-ea"/>
            </a:endParaRPr>
          </a:p>
        </p:txBody>
      </p:sp>
      <p:sp>
        <p:nvSpPr>
          <p:cNvPr id="40" name="矩形 39"/>
          <p:cNvSpPr/>
          <p:nvPr>
            <p:custDataLst>
              <p:tags r:id="rId30"/>
            </p:custDataLst>
          </p:nvPr>
        </p:nvSpPr>
        <p:spPr>
          <a:xfrm>
            <a:off x="1340051" y="1499780"/>
            <a:ext cx="3413050" cy="481750"/>
          </a:xfrm>
          <a:prstGeom prst="rect">
            <a:avLst/>
          </a:prstGeom>
          <a:noFill/>
        </p:spPr>
        <p:txBody>
          <a:bodyPr wrap="square" lIns="0" tIns="0" rIns="0" bIns="0" rtlCol="0" anchor="b" anchorCtr="0">
            <a:noAutofit/>
          </a:bodyPr>
          <a:p>
            <a:pPr algn="r">
              <a:spcBef>
                <a:spcPct val="0"/>
              </a:spcBef>
              <a:spcAft>
                <a:spcPct val="0"/>
              </a:spcAft>
            </a:pPr>
            <a:r>
              <a:rPr lang="zh-CN" altLang="en-US" b="1">
                <a:solidFill>
                  <a:schemeClr val="accent2"/>
                </a:solidFill>
                <a:latin typeface="+mn-ea"/>
                <a:cs typeface="+mn-ea"/>
              </a:rPr>
              <a:t>提高数据分析的准确性</a:t>
            </a:r>
            <a:endParaRPr lang="zh-CN" altLang="en-US" b="1">
              <a:solidFill>
                <a:schemeClr val="accent2"/>
              </a:solidFill>
              <a:latin typeface="+mn-ea"/>
              <a:cs typeface="+mn-ea"/>
            </a:endParaRPr>
          </a:p>
        </p:txBody>
      </p:sp>
      <p:sp>
        <p:nvSpPr>
          <p:cNvPr id="41" name="文本框 40"/>
          <p:cNvSpPr txBox="1"/>
          <p:nvPr/>
        </p:nvSpPr>
        <p:spPr>
          <a:xfrm>
            <a:off x="695960" y="450215"/>
            <a:ext cx="5519420" cy="914400"/>
          </a:xfrm>
          <a:prstGeom prst="rect">
            <a:avLst/>
          </a:prstGeom>
          <a:noFill/>
        </p:spPr>
        <p:txBody>
          <a:bodyPr wrap="square" rtlCol="0">
            <a:noAutofit/>
          </a:bodyPr>
          <a:p>
            <a:pPr algn="l">
              <a:lnSpc>
                <a:spcPct val="140000"/>
              </a:lnSpc>
            </a:pPr>
            <a:r>
              <a:rPr lang="zh-CN" altLang="en-US" sz="2800" b="1" kern="100" dirty="0">
                <a:solidFill>
                  <a:schemeClr val="accent2">
                    <a:lumMod val="75000"/>
                  </a:schemeClr>
                </a:solidFill>
                <a:effectLst/>
                <a:latin typeface="+mn-ea"/>
                <a:cs typeface="江城圆体 400W" panose="020B0500000000000000" pitchFamily="34" charset="-122"/>
              </a:rPr>
              <a:t>四、大数据对统计工作的推动</a:t>
            </a:r>
            <a:endParaRPr lang="zh-CN" altLang="en-US" sz="2800" b="1" kern="100" dirty="0">
              <a:solidFill>
                <a:schemeClr val="accent2">
                  <a:lumMod val="75000"/>
                </a:schemeClr>
              </a:solidFill>
              <a:effectLst/>
              <a:latin typeface="+mn-ea"/>
              <a:cs typeface="江城圆体 400W" panose="020B0500000000000000" pitchFamily="34" charset="-122"/>
            </a:endParaRPr>
          </a:p>
        </p:txBody>
      </p:sp>
      <p:sp>
        <p:nvSpPr>
          <p:cNvPr id="52" name="圆角矩形 51"/>
          <p:cNvSpPr/>
          <p:nvPr>
            <p:custDataLst>
              <p:tags r:id="rId31"/>
            </p:custDataLst>
          </p:nvPr>
        </p:nvSpPr>
        <p:spPr>
          <a:xfrm>
            <a:off x="7031990" y="5362575"/>
            <a:ext cx="3622040" cy="1165225"/>
          </a:xfrm>
          <a:prstGeom prst="roundRect">
            <a:avLst/>
          </a:prstGeom>
          <a:solidFill>
            <a:schemeClr val="accent1">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endParaRPr>
          </a:p>
        </p:txBody>
      </p:sp>
      <p:sp>
        <p:nvSpPr>
          <p:cNvPr id="53" name="矩形 52"/>
          <p:cNvSpPr/>
          <p:nvPr>
            <p:custDataLst>
              <p:tags r:id="rId32"/>
            </p:custDataLst>
          </p:nvPr>
        </p:nvSpPr>
        <p:spPr>
          <a:xfrm>
            <a:off x="7180263" y="5882323"/>
            <a:ext cx="3315600" cy="645795"/>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600" dirty="0">
                <a:solidFill>
                  <a:schemeClr val="tx1">
                    <a:lumMod val="65000"/>
                    <a:lumOff val="35000"/>
                  </a:schemeClr>
                </a:solidFill>
                <a:latin typeface="+mn-ea"/>
                <a:cs typeface="+mn-ea"/>
              </a:rPr>
              <a:t>大数据分析需要专业的技术和工具</a:t>
            </a:r>
            <a:r>
              <a:rPr lang="en-US" altLang="zh-CN" sz="1600" dirty="0">
                <a:solidFill>
                  <a:schemeClr val="tx1">
                    <a:lumMod val="65000"/>
                    <a:lumOff val="35000"/>
                  </a:schemeClr>
                </a:solidFill>
                <a:latin typeface="+mn-ea"/>
                <a:cs typeface="+mn-ea"/>
              </a:rPr>
              <a:t>,</a:t>
            </a:r>
            <a:r>
              <a:rPr lang="zh-CN" altLang="en-US" sz="1600" dirty="0">
                <a:solidFill>
                  <a:schemeClr val="tx1">
                    <a:lumMod val="65000"/>
                    <a:lumOff val="35000"/>
                  </a:schemeClr>
                </a:solidFill>
                <a:latin typeface="+mn-ea"/>
                <a:cs typeface="+mn-ea"/>
              </a:rPr>
              <a:t>以及对数据科学有深入了解的人才。</a:t>
            </a:r>
            <a:endParaRPr lang="zh-CN" altLang="en-US" sz="1600" dirty="0">
              <a:solidFill>
                <a:schemeClr val="tx1">
                  <a:lumMod val="65000"/>
                  <a:lumOff val="35000"/>
                </a:schemeClr>
              </a:solidFill>
              <a:latin typeface="+mn-ea"/>
              <a:cs typeface="+mn-ea"/>
            </a:endParaRPr>
          </a:p>
        </p:txBody>
      </p:sp>
      <p:sp>
        <p:nvSpPr>
          <p:cNvPr id="54" name="矩形 53"/>
          <p:cNvSpPr/>
          <p:nvPr>
            <p:custDataLst>
              <p:tags r:id="rId33"/>
            </p:custDataLst>
          </p:nvPr>
        </p:nvSpPr>
        <p:spPr>
          <a:xfrm>
            <a:off x="7180263" y="5362258"/>
            <a:ext cx="3315600" cy="467995"/>
          </a:xfrm>
          <a:prstGeom prst="rect">
            <a:avLst/>
          </a:prstGeom>
          <a:noFill/>
        </p:spPr>
        <p:txBody>
          <a:bodyPr wrap="square" lIns="0" tIns="0" rIns="0" bIns="0" rtlCol="0" anchor="b" anchorCtr="0">
            <a:noAutofit/>
          </a:bodyPr>
          <a:p>
            <a:pPr>
              <a:spcBef>
                <a:spcPct val="0"/>
              </a:spcBef>
              <a:spcAft>
                <a:spcPct val="0"/>
              </a:spcAft>
            </a:pPr>
            <a:r>
              <a:rPr lang="zh-CN" altLang="en-US" b="1" dirty="0">
                <a:solidFill>
                  <a:schemeClr val="accent1"/>
                </a:solidFill>
                <a:latin typeface="+mn-ea"/>
                <a:cs typeface="+mn-ea"/>
              </a:rPr>
              <a:t>技术和人才需求</a:t>
            </a:r>
            <a:endParaRPr lang="zh-CN" altLang="en-US" b="1" dirty="0">
              <a:solidFill>
                <a:schemeClr val="accent1"/>
              </a:solidFill>
              <a:latin typeface="+mn-ea"/>
              <a:cs typeface="+mn-ea"/>
            </a:endParaRPr>
          </a:p>
        </p:txBody>
      </p:sp>
      <p:sp>
        <p:nvSpPr>
          <p:cNvPr id="55" name="任意多边形 54"/>
          <p:cNvSpPr/>
          <p:nvPr>
            <p:custDataLst>
              <p:tags r:id="rId34"/>
            </p:custDataLst>
          </p:nvPr>
        </p:nvSpPr>
        <p:spPr bwMode="auto">
          <a:xfrm>
            <a:off x="5499100" y="5637530"/>
            <a:ext cx="1534795" cy="562610"/>
          </a:xfrm>
          <a:custGeom>
            <a:avLst/>
            <a:gdLst>
              <a:gd name="connsiteX0" fmla="*/ 2662 w 3007"/>
              <a:gd name="connsiteY0" fmla="*/ 0 h 1137"/>
              <a:gd name="connsiteX1" fmla="*/ 2557 w 3007"/>
              <a:gd name="connsiteY1" fmla="*/ 0 h 1137"/>
              <a:gd name="connsiteX2" fmla="*/ 537 w 3007"/>
              <a:gd name="connsiteY2" fmla="*/ 0 h 1137"/>
              <a:gd name="connsiteX3" fmla="*/ 0 w 3007"/>
              <a:gd name="connsiteY3" fmla="*/ 514 h 1137"/>
              <a:gd name="connsiteX4" fmla="*/ 537 w 3007"/>
              <a:gd name="connsiteY4" fmla="*/ 1027 h 1137"/>
              <a:gd name="connsiteX5" fmla="*/ 2557 w 3007"/>
              <a:gd name="connsiteY5" fmla="*/ 1027 h 1137"/>
              <a:gd name="connsiteX6" fmla="*/ 2728 w 3007"/>
              <a:gd name="connsiteY6" fmla="*/ 1027 h 1137"/>
              <a:gd name="connsiteX7" fmla="*/ 3007 w 3007"/>
              <a:gd name="connsiteY7" fmla="*/ 1135 h 1137"/>
              <a:gd name="connsiteX8" fmla="*/ 3007 w 3007"/>
              <a:gd name="connsiteY8" fmla="*/ 150 h 1137"/>
              <a:gd name="connsiteX9" fmla="*/ 2662 w 3007"/>
              <a:gd name="connsiteY9" fmla="*/ 0 h 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0" t="0" r="r" b="b"/>
            <a:pathLst>
              <a:path w="3007" h="1137">
                <a:moveTo>
                  <a:pt x="2662" y="0"/>
                </a:moveTo>
                <a:cubicBezTo>
                  <a:pt x="2557" y="0"/>
                  <a:pt x="2557" y="0"/>
                  <a:pt x="2557" y="0"/>
                </a:cubicBezTo>
                <a:cubicBezTo>
                  <a:pt x="537" y="0"/>
                  <a:pt x="537" y="0"/>
                  <a:pt x="537" y="0"/>
                </a:cubicBezTo>
                <a:cubicBezTo>
                  <a:pt x="0" y="514"/>
                  <a:pt x="0" y="514"/>
                  <a:pt x="0" y="514"/>
                </a:cubicBezTo>
                <a:cubicBezTo>
                  <a:pt x="537" y="1027"/>
                  <a:pt x="537" y="1027"/>
                  <a:pt x="537" y="1027"/>
                </a:cubicBezTo>
                <a:cubicBezTo>
                  <a:pt x="2557" y="1027"/>
                  <a:pt x="2557" y="1027"/>
                  <a:pt x="2557" y="1027"/>
                </a:cubicBezTo>
                <a:cubicBezTo>
                  <a:pt x="2728" y="1027"/>
                  <a:pt x="2728" y="1027"/>
                  <a:pt x="2728" y="1027"/>
                </a:cubicBezTo>
                <a:cubicBezTo>
                  <a:pt x="2882" y="1027"/>
                  <a:pt x="3007" y="1075"/>
                  <a:pt x="3007" y="1135"/>
                </a:cubicBezTo>
                <a:cubicBezTo>
                  <a:pt x="3007" y="1195"/>
                  <a:pt x="3007" y="150"/>
                  <a:pt x="3007" y="150"/>
                </a:cubicBezTo>
                <a:cubicBezTo>
                  <a:pt x="3007" y="67"/>
                  <a:pt x="2852" y="0"/>
                  <a:pt x="2662" y="0"/>
                </a:cubicBezTo>
                <a:close/>
              </a:path>
            </a:pathLst>
          </a:custGeom>
          <a:gradFill>
            <a:gsLst>
              <a:gs pos="0">
                <a:schemeClr val="accent1">
                  <a:lumMod val="60000"/>
                  <a:lumOff val="40000"/>
                  <a:alpha val="100000"/>
                </a:schemeClr>
              </a:gs>
              <a:gs pos="100000">
                <a:schemeClr val="accent1">
                  <a:alpha val="100000"/>
                </a:schemeClr>
              </a:gs>
              <a:gs pos="50000">
                <a:schemeClr val="accent1">
                  <a:alpha val="100000"/>
                </a:schemeClr>
              </a:gs>
            </a:gsLst>
            <a:lin ang="0" scaled="0"/>
          </a:gradFill>
          <a:ln>
            <a:solidFill>
              <a:schemeClr val="accent1"/>
            </a:solidFill>
          </a:ln>
          <a:effectLst>
            <a:outerShdw blurRad="444500" dist="127000" dir="5400000" algn="t"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36195" rIns="91440" bIns="71755" numCol="1" spcCol="0" rtlCol="0" fromWordArt="0" anchor="ctr" anchorCtr="0" forceAA="0" compatLnSpc="1">
            <a:noAutofit/>
          </a:bodyPr>
          <a:p>
            <a:pPr lvl="0" algn="ctr">
              <a:spcBef>
                <a:spcPct val="0"/>
              </a:spcBef>
              <a:spcAft>
                <a:spcPct val="0"/>
              </a:spcAft>
              <a:buClrTx/>
              <a:buSzTx/>
              <a:buFontTx/>
            </a:pPr>
            <a:r>
              <a:rPr lang="en-US" sz="2000" b="1">
                <a:solidFill>
                  <a:srgbClr val="FFFFFF"/>
                </a:solidFill>
                <a:latin typeface="+mn-ea"/>
                <a:cs typeface="+mn-ea"/>
                <a:sym typeface="+mn-ea"/>
              </a:rPr>
              <a:t>07</a:t>
            </a:r>
            <a:endParaRPr lang="en-US" sz="2000" b="1">
              <a:solidFill>
                <a:srgbClr val="FFFFFF"/>
              </a:solidFill>
              <a:latin typeface="+mn-ea"/>
              <a:cs typeface="+mn-ea"/>
              <a:sym typeface="+mn-ea"/>
            </a:endParaRPr>
          </a:p>
        </p:txBody>
      </p:sp>
      <p:sp>
        <p:nvSpPr>
          <p:cNvPr id="56" name="任意多边形 55"/>
          <p:cNvSpPr/>
          <p:nvPr>
            <p:custDataLst>
              <p:tags r:id="rId35"/>
            </p:custDataLst>
          </p:nvPr>
        </p:nvSpPr>
        <p:spPr bwMode="auto">
          <a:xfrm>
            <a:off x="6820853" y="6145848"/>
            <a:ext cx="222250" cy="107315"/>
          </a:xfrm>
          <a:custGeom>
            <a:avLst/>
            <a:gdLst>
              <a:gd name="T0" fmla="*/ 145 w 381"/>
              <a:gd name="T1" fmla="*/ 0 h 184"/>
              <a:gd name="T2" fmla="*/ 0 w 381"/>
              <a:gd name="T3" fmla="*/ 0 h 184"/>
              <a:gd name="T4" fmla="*/ 0 w 381"/>
              <a:gd name="T5" fmla="*/ 184 h 184"/>
              <a:gd name="T6" fmla="*/ 145 w 381"/>
              <a:gd name="T7" fmla="*/ 184 h 184"/>
              <a:gd name="T8" fmla="*/ 381 w 381"/>
              <a:gd name="T9" fmla="*/ 92 h 184"/>
              <a:gd name="T10" fmla="*/ 145 w 381"/>
              <a:gd name="T11" fmla="*/ 0 h 184"/>
            </a:gdLst>
            <a:ahLst/>
            <a:cxnLst>
              <a:cxn ang="0">
                <a:pos x="T0" y="T1"/>
              </a:cxn>
              <a:cxn ang="0">
                <a:pos x="T2" y="T3"/>
              </a:cxn>
              <a:cxn ang="0">
                <a:pos x="T4" y="T5"/>
              </a:cxn>
              <a:cxn ang="0">
                <a:pos x="T6" y="T7"/>
              </a:cxn>
              <a:cxn ang="0">
                <a:pos x="T8" y="T9"/>
              </a:cxn>
              <a:cxn ang="0">
                <a:pos x="T10" y="T11"/>
              </a:cxn>
            </a:cxnLst>
            <a:rect l="0" t="0" r="r" b="b"/>
            <a:pathLst>
              <a:path w="381" h="184">
                <a:moveTo>
                  <a:pt x="145" y="0"/>
                </a:moveTo>
                <a:cubicBezTo>
                  <a:pt x="0" y="0"/>
                  <a:pt x="0" y="0"/>
                  <a:pt x="0" y="0"/>
                </a:cubicBezTo>
                <a:cubicBezTo>
                  <a:pt x="0" y="184"/>
                  <a:pt x="0" y="184"/>
                  <a:pt x="0" y="184"/>
                </a:cubicBezTo>
                <a:cubicBezTo>
                  <a:pt x="145" y="184"/>
                  <a:pt x="145" y="184"/>
                  <a:pt x="145" y="184"/>
                </a:cubicBezTo>
                <a:cubicBezTo>
                  <a:pt x="275" y="184"/>
                  <a:pt x="381" y="143"/>
                  <a:pt x="381" y="92"/>
                </a:cubicBezTo>
                <a:cubicBezTo>
                  <a:pt x="381" y="41"/>
                  <a:pt x="275" y="0"/>
                  <a:pt x="145" y="0"/>
                </a:cubicBezTo>
                <a:close/>
              </a:path>
            </a:pathLst>
          </a:custGeom>
          <a:gradFill>
            <a:gsLst>
              <a:gs pos="0">
                <a:schemeClr val="accent1">
                  <a:alpha val="100000"/>
                </a:schemeClr>
              </a:gs>
              <a:gs pos="85000">
                <a:schemeClr val="accent1">
                  <a:lumMod val="75000"/>
                  <a:alpha val="10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algn="ctr"/>
            <a:endParaRPr lang="en-US">
              <a:solidFill>
                <a:schemeClr val="lt1"/>
              </a:solidFill>
              <a:cs typeface="+mn-ea"/>
              <a:sym typeface="+mn-lt"/>
            </a:endParaRPr>
          </a:p>
        </p:txBody>
      </p:sp>
    </p:spTree>
    <p:custDataLst>
      <p:tags r:id="rId3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4"/>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3" grpId="0"/>
      <p:bldP spid="2" grpId="0"/>
      <p:bldP spid="142" grpId="0" bldLvl="0" animBg="1"/>
      <p:bldP spid="143" grpId="0" bldLvl="0" animBg="1"/>
      <p:bldP spid="148" grpId="0" bldLvl="0" animBg="1"/>
      <p:bldP spid="149" grpId="0" bldLvl="0" animBg="1"/>
      <p:bldP spid="193" grpId="0" bldLvl="0" animBg="1"/>
      <p:bldP spid="34" grpId="0"/>
      <p:bldP spid="40" grpId="0"/>
      <p:bldP spid="33" grpId="0" bldLvl="0" animBg="1"/>
      <p:bldP spid="4" grpId="0"/>
      <p:bldP spid="13" grpId="0"/>
      <p:bldP spid="144" grpId="0" bldLvl="0" animBg="1"/>
      <p:bldP spid="145" grpId="0" bldLvl="0" animBg="1"/>
      <p:bldP spid="15" grpId="0" bldLvl="0" animBg="1"/>
      <p:bldP spid="17" grpId="0"/>
      <p:bldP spid="16" grpId="0"/>
      <p:bldP spid="146" grpId="0" bldLvl="0" animBg="1"/>
      <p:bldP spid="147" grpId="0" bldLvl="0" animBg="1"/>
      <p:bldP spid="22" grpId="0" bldLvl="0" animBg="1"/>
      <p:bldP spid="23" grpId="0"/>
      <p:bldP spid="24" grpId="0"/>
      <p:bldP spid="25" grpId="0" bldLvl="0" animBg="1"/>
      <p:bldP spid="26" grpId="0" bldLvl="0" animBg="1"/>
      <p:bldP spid="28" grpId="0" bldLvl="0" animBg="1"/>
      <p:bldP spid="29" grpId="0"/>
      <p:bldP spid="30" grpId="0"/>
      <p:bldP spid="31" grpId="0" bldLvl="0" animBg="1"/>
      <p:bldP spid="32" grpId="0" bldLvl="0" animBg="1"/>
      <p:bldP spid="52" grpId="0" bldLvl="0" animBg="1"/>
      <p:bldP spid="53" grpId="0"/>
      <p:bldP spid="54" grpId="0"/>
      <p:bldP spid="55" grpId="0" bldLvl="0" animBg="1"/>
      <p:bldP spid="56"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sz="quarter" idx="13"/>
          </p:nvPr>
        </p:nvSpPr>
        <p:spPr>
          <a:xfrm>
            <a:off x="5173334" y="2046265"/>
            <a:ext cx="5466468" cy="1813863"/>
          </a:xfrm>
        </p:spPr>
        <p:txBody>
          <a:bodyPr/>
          <a:p>
            <a:r>
              <a:rPr lang="zh-CN" altLang="en-US">
                <a:l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感谢观看</a:t>
            </a:r>
            <a:r>
              <a:rPr lang="en-US" altLang="zh-CN">
                <a:l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a:t>
            </a:r>
            <a:endParaRPr lang="en-US" altLang="zh-CN">
              <a:l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认识统计</a:t>
            </a:r>
            <a:endParaRPr lang="zh-CN" altLang="en-US"/>
          </a:p>
        </p:txBody>
      </p:sp>
      <p:sp>
        <p:nvSpPr>
          <p:cNvPr id="3" name="文本占位符 2"/>
          <p:cNvSpPr>
            <a:spLocks noGrp="1"/>
          </p:cNvSpPr>
          <p:nvPr>
            <p:ph type="body" sz="quarter" idx="13"/>
          </p:nvPr>
        </p:nvSpPr>
        <p:spPr/>
        <p:txBody>
          <a:bodyPr/>
          <a:p>
            <a:pPr algn="r"/>
            <a:r>
              <a:rPr lang="zh-CN" altLang="en-US"/>
              <a:t>任务一</a:t>
            </a:r>
            <a:r>
              <a:rPr lang="en-US" altLang="zh-CN"/>
              <a:t> </a:t>
            </a:r>
            <a:endParaRPr lang="zh-CN" altLang="en-US"/>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custDataLst>
              <p:tags r:id="rId1"/>
            </p:custDataLst>
          </p:nvPr>
        </p:nvSpPr>
        <p:spPr>
          <a:xfrm>
            <a:off x="2524443" y="5096511"/>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8" name="标题"/>
          <p:cNvSpPr txBox="1"/>
          <p:nvPr>
            <p:custDataLst>
              <p:tags r:id="rId2"/>
            </p:custDataLst>
          </p:nvPr>
        </p:nvSpPr>
        <p:spPr>
          <a:xfrm>
            <a:off x="3147378" y="5141596"/>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一、</a:t>
            </a:r>
            <a:r>
              <a:rPr lang="en-US" altLang="zh-CN" sz="2400" b="1" spc="300" dirty="0">
                <a:ln w="0">
                  <a:noFill/>
                </a:ln>
                <a:solidFill>
                  <a:schemeClr val="accent1"/>
                </a:solidFill>
                <a:uFillTx/>
                <a:latin typeface="Arial" panose="020B0604020202020204" pitchFamily="34" charset="0"/>
                <a:cs typeface="+mn-ea"/>
                <a:sym typeface="+mn-ea"/>
              </a:rPr>
              <a:t> </a:t>
            </a:r>
            <a:r>
              <a:rPr lang="zh-CN" altLang="en-US" sz="2400" b="1" spc="300" dirty="0">
                <a:ln w="0">
                  <a:noFill/>
                </a:ln>
                <a:solidFill>
                  <a:schemeClr val="accent1"/>
                </a:solidFill>
                <a:uFillTx/>
                <a:latin typeface="Arial" panose="020B0604020202020204" pitchFamily="34" charset="0"/>
                <a:cs typeface="+mn-ea"/>
                <a:sym typeface="+mn-ea"/>
              </a:rPr>
              <a:t>统计的含义</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7" name="椭圆 6"/>
          <p:cNvSpPr/>
          <p:nvPr>
            <p:custDataLst>
              <p:tags r:id="rId3"/>
            </p:custDataLst>
          </p:nvPr>
        </p:nvSpPr>
        <p:spPr>
          <a:xfrm>
            <a:off x="1798003" y="5097781"/>
            <a:ext cx="8595360" cy="1358900"/>
          </a:xfrm>
          <a:prstGeom prst="ellipse">
            <a:avLst/>
          </a:prstGeom>
          <a:noFill/>
          <a:ln>
            <a:gradFill>
              <a:gsLst>
                <a:gs pos="0">
                  <a:schemeClr val="accent1">
                    <a:alpha val="0"/>
                  </a:schemeClr>
                </a:gs>
                <a:gs pos="100000">
                  <a:schemeClr val="accent1">
                    <a:alpha val="55000"/>
                  </a:schemeClr>
                </a:gs>
              </a:gsLst>
              <a:lin ang="540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1" name="任意多边形: 形状 20"/>
          <p:cNvSpPr/>
          <p:nvPr>
            <p:custDataLst>
              <p:tags r:id="rId4"/>
            </p:custDataLst>
          </p:nvPr>
        </p:nvSpPr>
        <p:spPr>
          <a:xfrm>
            <a:off x="1909763" y="5981066"/>
            <a:ext cx="1346200" cy="490855"/>
          </a:xfrm>
          <a:custGeom>
            <a:avLst/>
            <a:gdLst>
              <a:gd name="connsiteX0" fmla="*/ 2116 w 2120"/>
              <a:gd name="connsiteY0" fmla="*/ 557 h 773"/>
              <a:gd name="connsiteX1" fmla="*/ 2120 w 2120"/>
              <a:gd name="connsiteY1" fmla="*/ 773 h 773"/>
              <a:gd name="connsiteX2" fmla="*/ 0 w 2120"/>
              <a:gd name="connsiteY2" fmla="*/ 201 h 773"/>
              <a:gd name="connsiteX3" fmla="*/ 15 w 2120"/>
              <a:gd name="connsiteY3" fmla="*/ 0 h 773"/>
              <a:gd name="connsiteX4" fmla="*/ 2116 w 2120"/>
              <a:gd name="connsiteY4" fmla="*/ 557 h 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0" h="773">
                <a:moveTo>
                  <a:pt x="2116" y="557"/>
                </a:moveTo>
                <a:lnTo>
                  <a:pt x="2120" y="773"/>
                </a:lnTo>
                <a:cubicBezTo>
                  <a:pt x="2120" y="773"/>
                  <a:pt x="252" y="516"/>
                  <a:pt x="0" y="201"/>
                </a:cubicBezTo>
                <a:lnTo>
                  <a:pt x="15" y="0"/>
                </a:lnTo>
                <a:cubicBezTo>
                  <a:pt x="15" y="0"/>
                  <a:pt x="159" y="270"/>
                  <a:pt x="2116" y="557"/>
                </a:cubicBezTo>
                <a:close/>
              </a:path>
            </a:pathLst>
          </a:custGeom>
          <a:gradFill>
            <a:gsLst>
              <a:gs pos="12000">
                <a:schemeClr val="accent1">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2" name="任意多边形: 形状 21"/>
          <p:cNvSpPr/>
          <p:nvPr>
            <p:custDataLst>
              <p:tags r:id="rId5"/>
            </p:custDataLst>
          </p:nvPr>
        </p:nvSpPr>
        <p:spPr>
          <a:xfrm>
            <a:off x="8323898" y="5945506"/>
            <a:ext cx="2500630" cy="609600"/>
          </a:xfrm>
          <a:custGeom>
            <a:avLst/>
            <a:gdLst>
              <a:gd name="connsiteX0" fmla="*/ 3740 w 3740"/>
              <a:gd name="connsiteY0" fmla="*/ 0 h 960"/>
              <a:gd name="connsiteX1" fmla="*/ 3740 w 3740"/>
              <a:gd name="connsiteY1" fmla="*/ 234 h 960"/>
              <a:gd name="connsiteX2" fmla="*/ 11 w 3740"/>
              <a:gd name="connsiteY2" fmla="*/ 960 h 960"/>
              <a:gd name="connsiteX3" fmla="*/ 0 w 3740"/>
              <a:gd name="connsiteY3" fmla="*/ 758 h 960"/>
              <a:gd name="connsiteX4" fmla="*/ 3740 w 3740"/>
              <a:gd name="connsiteY4" fmla="*/ 0 h 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 h="960">
                <a:moveTo>
                  <a:pt x="3740" y="0"/>
                </a:moveTo>
                <a:lnTo>
                  <a:pt x="3740" y="234"/>
                </a:lnTo>
                <a:cubicBezTo>
                  <a:pt x="3740" y="234"/>
                  <a:pt x="2879" y="744"/>
                  <a:pt x="11" y="960"/>
                </a:cubicBezTo>
                <a:lnTo>
                  <a:pt x="0" y="758"/>
                </a:lnTo>
                <a:cubicBezTo>
                  <a:pt x="0" y="758"/>
                  <a:pt x="2513" y="657"/>
                  <a:pt x="3740" y="0"/>
                </a:cubicBezTo>
                <a:close/>
              </a:path>
            </a:pathLst>
          </a:custGeom>
          <a:gradFill>
            <a:gsLst>
              <a:gs pos="12000">
                <a:schemeClr val="accent1">
                  <a:lumMod val="60000"/>
                  <a:lumOff val="40000"/>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tx1"/>
                </a:solidFill>
              </a:rPr>
              <a:t>   </a:t>
            </a:r>
            <a:endParaRPr lang="en-US" altLang="zh-CN">
              <a:solidFill>
                <a:schemeClr val="tx1"/>
              </a:solidFill>
            </a:endParaRPr>
          </a:p>
        </p:txBody>
      </p:sp>
      <p:sp>
        <p:nvSpPr>
          <p:cNvPr id="18" name="椭圆 17"/>
          <p:cNvSpPr/>
          <p:nvPr>
            <p:custDataLst>
              <p:tags r:id="rId6"/>
            </p:custDataLst>
          </p:nvPr>
        </p:nvSpPr>
        <p:spPr>
          <a:xfrm>
            <a:off x="1144588" y="5096511"/>
            <a:ext cx="9902190" cy="1548130"/>
          </a:xfrm>
          <a:prstGeom prst="ellipse">
            <a:avLst/>
          </a:prstGeom>
          <a:noFill/>
          <a:ln>
            <a:gradFill>
              <a:gsLst>
                <a:gs pos="66000">
                  <a:srgbClr val="376FFF">
                    <a:alpha val="0"/>
                  </a:srgbClr>
                </a:gs>
                <a:gs pos="14000">
                  <a:schemeClr val="accent1">
                    <a:alpha val="0"/>
                  </a:schemeClr>
                </a:gs>
                <a:gs pos="0">
                  <a:srgbClr val="376FFF">
                    <a:alpha val="16000"/>
                  </a:srgbClr>
                </a:gs>
                <a:gs pos="100000">
                  <a:schemeClr val="accent1">
                    <a:alpha val="20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57" name="任意多边形: 形状 56"/>
          <p:cNvSpPr/>
          <p:nvPr>
            <p:custDataLst>
              <p:tags r:id="rId7"/>
            </p:custDataLst>
          </p:nvPr>
        </p:nvSpPr>
        <p:spPr>
          <a:xfrm>
            <a:off x="753428" y="1797685"/>
            <a:ext cx="3038475" cy="3491865"/>
          </a:xfrm>
          <a:custGeom>
            <a:avLst/>
            <a:gdLst>
              <a:gd name="connsiteX0" fmla="*/ 727574 w 727710"/>
              <a:gd name="connsiteY0" fmla="*/ 95423 h 836200"/>
              <a:gd name="connsiteX1" fmla="*/ 727574 w 727710"/>
              <a:gd name="connsiteY1" fmla="*/ 740361 h 836200"/>
              <a:gd name="connsiteX2" fmla="*/ 713667 w 727710"/>
              <a:gd name="connsiteY2" fmla="*/ 755029 h 836200"/>
              <a:gd name="connsiteX3" fmla="*/ 17295 w 727710"/>
              <a:gd name="connsiteY3" fmla="*/ 835706 h 836200"/>
              <a:gd name="connsiteX4" fmla="*/ 150 w 727710"/>
              <a:gd name="connsiteY4" fmla="*/ 824276 h 836200"/>
              <a:gd name="connsiteX5" fmla="*/ -136 w 727710"/>
              <a:gd name="connsiteY5" fmla="*/ 821323 h 836200"/>
              <a:gd name="connsiteX6" fmla="*/ -136 w 727710"/>
              <a:gd name="connsiteY6" fmla="*/ 14460 h 836200"/>
              <a:gd name="connsiteX7" fmla="*/ 14342 w 727710"/>
              <a:gd name="connsiteY7" fmla="*/ -208 h 836200"/>
              <a:gd name="connsiteX8" fmla="*/ 17295 w 727710"/>
              <a:gd name="connsiteY8" fmla="*/ 77 h 836200"/>
              <a:gd name="connsiteX9" fmla="*/ 713667 w 727710"/>
              <a:gd name="connsiteY9" fmla="*/ 80754 h 836200"/>
              <a:gd name="connsiteX10" fmla="*/ 727574 w 727710"/>
              <a:gd name="connsiteY10" fmla="*/ 95423 h 83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 h="836200">
                <a:moveTo>
                  <a:pt x="727574" y="95423"/>
                </a:moveTo>
                <a:lnTo>
                  <a:pt x="727574" y="740361"/>
                </a:lnTo>
                <a:cubicBezTo>
                  <a:pt x="727536" y="748152"/>
                  <a:pt x="721449" y="754572"/>
                  <a:pt x="713667" y="755029"/>
                </a:cubicBezTo>
                <a:cubicBezTo>
                  <a:pt x="444396" y="771603"/>
                  <a:pt x="205890" y="799511"/>
                  <a:pt x="17295" y="835706"/>
                </a:cubicBezTo>
                <a:cubicBezTo>
                  <a:pt x="9398" y="837287"/>
                  <a:pt x="1721" y="832162"/>
                  <a:pt x="150" y="824276"/>
                </a:cubicBezTo>
                <a:cubicBezTo>
                  <a:pt x="-50" y="823304"/>
                  <a:pt x="-146" y="822314"/>
                  <a:pt x="-136" y="821323"/>
                </a:cubicBezTo>
                <a:lnTo>
                  <a:pt x="-136" y="14460"/>
                </a:lnTo>
                <a:cubicBezTo>
                  <a:pt x="-184" y="6412"/>
                  <a:pt x="6293" y="-151"/>
                  <a:pt x="14342" y="-208"/>
                </a:cubicBezTo>
                <a:cubicBezTo>
                  <a:pt x="15332" y="-208"/>
                  <a:pt x="16323" y="-113"/>
                  <a:pt x="17295" y="77"/>
                </a:cubicBezTo>
                <a:cubicBezTo>
                  <a:pt x="205890" y="36273"/>
                  <a:pt x="444396" y="64181"/>
                  <a:pt x="713667" y="80754"/>
                </a:cubicBezTo>
                <a:cubicBezTo>
                  <a:pt x="721449" y="81211"/>
                  <a:pt x="727536" y="87631"/>
                  <a:pt x="727574" y="95423"/>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8" name="任意多边形: 形状 57"/>
          <p:cNvSpPr/>
          <p:nvPr>
            <p:custDataLst>
              <p:tags r:id="rId8"/>
            </p:custDataLst>
          </p:nvPr>
        </p:nvSpPr>
        <p:spPr>
          <a:xfrm>
            <a:off x="4563428" y="2176781"/>
            <a:ext cx="3038475" cy="2725420"/>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2">
                  <a:alpha val="3000"/>
                </a:schemeClr>
              </a:gs>
              <a:gs pos="100000">
                <a:schemeClr val="accent2">
                  <a:alpha val="30000"/>
                </a:schemeClr>
              </a:gs>
            </a:gsLst>
            <a:lin ang="5400000" scaled="0"/>
          </a:gradFill>
          <a:ln w="9525" cap="flat">
            <a:gradFill>
              <a:gsLst>
                <a:gs pos="100000">
                  <a:schemeClr val="accent2">
                    <a:alpha val="0"/>
                  </a:schemeClr>
                </a:gs>
                <a:gs pos="0">
                  <a:schemeClr val="accent2">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9" name="任意多边形: 形状 58"/>
          <p:cNvSpPr/>
          <p:nvPr>
            <p:custDataLst>
              <p:tags r:id="rId9"/>
            </p:custDataLst>
          </p:nvPr>
        </p:nvSpPr>
        <p:spPr>
          <a:xfrm>
            <a:off x="8374063" y="1797685"/>
            <a:ext cx="3038475" cy="3489325"/>
          </a:xfrm>
          <a:custGeom>
            <a:avLst/>
            <a:gdLst>
              <a:gd name="connsiteX0" fmla="*/ 727478 w 727615"/>
              <a:gd name="connsiteY0" fmla="*/ 14461 h 835724"/>
              <a:gd name="connsiteX1" fmla="*/ 727478 w 727615"/>
              <a:gd name="connsiteY1" fmla="*/ 820848 h 835724"/>
              <a:gd name="connsiteX2" fmla="*/ 713000 w 727615"/>
              <a:gd name="connsiteY2" fmla="*/ 835516 h 835724"/>
              <a:gd name="connsiteX3" fmla="*/ 710047 w 727615"/>
              <a:gd name="connsiteY3" fmla="*/ 835230 h 835724"/>
              <a:gd name="connsiteX4" fmla="*/ 13770 w 727615"/>
              <a:gd name="connsiteY4" fmla="*/ 754553 h 835724"/>
              <a:gd name="connsiteX5" fmla="*/ -137 w 727615"/>
              <a:gd name="connsiteY5" fmla="*/ 739885 h 835724"/>
              <a:gd name="connsiteX6" fmla="*/ -137 w 727615"/>
              <a:gd name="connsiteY6" fmla="*/ 95423 h 835724"/>
              <a:gd name="connsiteX7" fmla="*/ 13770 w 727615"/>
              <a:gd name="connsiteY7" fmla="*/ 80755 h 835724"/>
              <a:gd name="connsiteX8" fmla="*/ 710047 w 727615"/>
              <a:gd name="connsiteY8" fmla="*/ 78 h 835724"/>
              <a:gd name="connsiteX9" fmla="*/ 727192 w 727615"/>
              <a:gd name="connsiteY9" fmla="*/ 11508 h 835724"/>
              <a:gd name="connsiteX10" fmla="*/ 727478 w 727615"/>
              <a:gd name="connsiteY10" fmla="*/ 14461 h 83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615" h="835724">
                <a:moveTo>
                  <a:pt x="727478" y="14461"/>
                </a:moveTo>
                <a:lnTo>
                  <a:pt x="727478" y="820848"/>
                </a:lnTo>
                <a:cubicBezTo>
                  <a:pt x="727526" y="828896"/>
                  <a:pt x="721049" y="835459"/>
                  <a:pt x="713000" y="835516"/>
                </a:cubicBezTo>
                <a:cubicBezTo>
                  <a:pt x="712010" y="835516"/>
                  <a:pt x="711019" y="835421"/>
                  <a:pt x="710047" y="835230"/>
                </a:cubicBezTo>
                <a:cubicBezTo>
                  <a:pt x="521452" y="799035"/>
                  <a:pt x="283042" y="771127"/>
                  <a:pt x="13770" y="754553"/>
                </a:cubicBezTo>
                <a:cubicBezTo>
                  <a:pt x="5988" y="754096"/>
                  <a:pt x="-99" y="747676"/>
                  <a:pt x="-137" y="739885"/>
                </a:cubicBezTo>
                <a:lnTo>
                  <a:pt x="-137" y="95423"/>
                </a:lnTo>
                <a:cubicBezTo>
                  <a:pt x="-99" y="87632"/>
                  <a:pt x="5988" y="81212"/>
                  <a:pt x="13770" y="80755"/>
                </a:cubicBezTo>
                <a:cubicBezTo>
                  <a:pt x="283042" y="64181"/>
                  <a:pt x="521452" y="36273"/>
                  <a:pt x="710047" y="78"/>
                </a:cubicBezTo>
                <a:cubicBezTo>
                  <a:pt x="717943" y="-1503"/>
                  <a:pt x="725621" y="3621"/>
                  <a:pt x="727192" y="11508"/>
                </a:cubicBezTo>
                <a:cubicBezTo>
                  <a:pt x="727392" y="12480"/>
                  <a:pt x="727488" y="13470"/>
                  <a:pt x="727478" y="14461"/>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26" name="任意多边形 25"/>
          <p:cNvSpPr/>
          <p:nvPr>
            <p:custDataLst>
              <p:tags r:id="rId10"/>
            </p:custDataLst>
          </p:nvPr>
        </p:nvSpPr>
        <p:spPr>
          <a:xfrm>
            <a:off x="992188" y="1702435"/>
            <a:ext cx="10305415" cy="380365"/>
          </a:xfrm>
          <a:custGeom>
            <a:avLst/>
            <a:gdLst>
              <a:gd name="connsiteX0" fmla="*/ 16009 w 16009"/>
              <a:gd name="connsiteY0" fmla="*/ 4 h 567"/>
              <a:gd name="connsiteX1" fmla="*/ 8012 w 16009"/>
              <a:gd name="connsiteY1" fmla="*/ 567 h 567"/>
              <a:gd name="connsiteX2" fmla="*/ 16 w 16009"/>
              <a:gd name="connsiteY2" fmla="*/ 4 h 567"/>
              <a:gd name="connsiteX3" fmla="*/ 0 w 16009"/>
              <a:gd name="connsiteY3" fmla="*/ 0 h 567"/>
            </a:gdLst>
            <a:ahLst/>
            <a:cxnLst>
              <a:cxn ang="0">
                <a:pos x="connsiteX0" y="connsiteY0"/>
              </a:cxn>
              <a:cxn ang="0">
                <a:pos x="connsiteX1" y="connsiteY1"/>
              </a:cxn>
              <a:cxn ang="0">
                <a:pos x="connsiteX2" y="connsiteY2"/>
              </a:cxn>
              <a:cxn ang="0">
                <a:pos x="connsiteX3" y="connsiteY3"/>
              </a:cxn>
            </a:cxnLst>
            <a:rect l="l" t="t" r="r" b="b"/>
            <a:pathLst>
              <a:path w="16009" h="567">
                <a:moveTo>
                  <a:pt x="16009" y="4"/>
                </a:moveTo>
                <a:cubicBezTo>
                  <a:pt x="14662" y="336"/>
                  <a:pt x="11588" y="567"/>
                  <a:pt x="8012" y="567"/>
                </a:cubicBezTo>
                <a:cubicBezTo>
                  <a:pt x="4436" y="567"/>
                  <a:pt x="1363" y="336"/>
                  <a:pt x="16" y="4"/>
                </a:cubicBezTo>
                <a:lnTo>
                  <a:pt x="0" y="0"/>
                </a:lnTo>
              </a:path>
            </a:pathLst>
          </a:custGeom>
          <a:noFill/>
          <a:ln w="12700">
            <a:gradFill>
              <a:gsLst>
                <a:gs pos="100000">
                  <a:schemeClr val="accent2">
                    <a:alpha val="0"/>
                  </a:schemeClr>
                </a:gs>
                <a:gs pos="0">
                  <a:schemeClr val="accent2">
                    <a:alpha val="15000"/>
                  </a:schemeClr>
                </a:gs>
              </a:gsLst>
              <a:path path="circle">
                <a:fillToRect l="50000" t="50000" r="50000" b="50000"/>
              </a:path>
              <a:tileRect/>
            </a:gradFill>
          </a:ln>
        </p:spPr>
        <p:style>
          <a:lnRef idx="2">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en-US" altLang="zh-CN" sz="1000" dirty="0">
                <a:solidFill>
                  <a:schemeClr val="accent2"/>
                </a:solidFill>
                <a:cs typeface="微软雅黑" panose="020B0503020204020204" charset="-122"/>
                <a:sym typeface="+mn-ea"/>
              </a:rPr>
              <a:t> </a:t>
            </a:r>
            <a:endParaRPr lang="en-US" altLang="zh-CN" sz="1000" dirty="0">
              <a:solidFill>
                <a:schemeClr val="accent2"/>
              </a:solidFill>
              <a:cs typeface="微软雅黑" panose="020B0503020204020204" charset="-122"/>
              <a:sym typeface="+mn-ea"/>
            </a:endParaRPr>
          </a:p>
        </p:txBody>
      </p:sp>
      <p:sp>
        <p:nvSpPr>
          <p:cNvPr id="48" name="任意多边形: 形状 23"/>
          <p:cNvSpPr/>
          <p:nvPr>
            <p:custDataLst>
              <p:tags r:id="rId11"/>
            </p:custDataLst>
          </p:nvPr>
        </p:nvSpPr>
        <p:spPr>
          <a:xfrm>
            <a:off x="10651808" y="489331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9" name="任意多边形: 形状 23"/>
          <p:cNvSpPr/>
          <p:nvPr>
            <p:custDataLst>
              <p:tags r:id="rId12"/>
            </p:custDataLst>
          </p:nvPr>
        </p:nvSpPr>
        <p:spPr>
          <a:xfrm flipH="1">
            <a:off x="689928" y="490855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9" name="标题"/>
          <p:cNvSpPr txBox="1"/>
          <p:nvPr>
            <p:custDataLst>
              <p:tags r:id="rId13"/>
            </p:custDataLst>
          </p:nvPr>
        </p:nvSpPr>
        <p:spPr>
          <a:xfrm>
            <a:off x="982663" y="2541906"/>
            <a:ext cx="2578100" cy="374650"/>
          </a:xfrm>
          <a:prstGeom prst="rect">
            <a:avLst/>
          </a:prstGeom>
          <a:noFill/>
        </p:spPr>
        <p:txBody>
          <a:bodyPr wrap="square" lIns="0" tIns="0" rIns="0" bIns="0" rtlCol="0" anchor="ctr">
            <a:noAutofit/>
          </a:bodyPr>
          <a:lstStyle/>
          <a:p>
            <a:pPr algn="ctr"/>
            <a:r>
              <a:rPr lang="zh-CN" altLang="en-US" b="1" spc="300" dirty="0">
                <a:solidFill>
                  <a:schemeClr val="accent1"/>
                </a:solidFill>
                <a:latin typeface="+mn-ea"/>
              </a:rPr>
              <a:t>统计工作</a:t>
            </a:r>
            <a:endParaRPr lang="zh-CN" altLang="en-US" b="1" spc="300" dirty="0">
              <a:solidFill>
                <a:schemeClr val="accent1"/>
              </a:solidFill>
              <a:latin typeface="+mn-ea"/>
            </a:endParaRPr>
          </a:p>
        </p:txBody>
      </p:sp>
      <p:sp>
        <p:nvSpPr>
          <p:cNvPr id="13" name="正文"/>
          <p:cNvSpPr txBox="1"/>
          <p:nvPr>
            <p:custDataLst>
              <p:tags r:id="rId14"/>
            </p:custDataLst>
          </p:nvPr>
        </p:nvSpPr>
        <p:spPr>
          <a:xfrm>
            <a:off x="983298" y="2966721"/>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latin typeface="+mn-ea"/>
                <a:sym typeface="+mn-ea"/>
              </a:rPr>
              <a:t>        </a:t>
            </a:r>
            <a:r>
              <a:rPr lang="zh-CN" altLang="en-US" sz="1600" kern="0" dirty="0">
                <a:ln>
                  <a:noFill/>
                  <a:prstDash val="sysDot"/>
                </a:ln>
                <a:solidFill>
                  <a:schemeClr val="tx1">
                    <a:lumMod val="85000"/>
                    <a:lumOff val="15000"/>
                  </a:schemeClr>
                </a:solidFill>
                <a:latin typeface="+mn-ea"/>
                <a:sym typeface="+mn-ea"/>
              </a:rPr>
              <a:t>利用科学的方法搜集、整理、分析和提供关于社会经济现象数量资料的工作的总称</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也称统计实践</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或统计活动</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是统计的基础。</a:t>
            </a:r>
            <a:endParaRPr lang="zh-CN" altLang="en-US" sz="1600" kern="0" dirty="0">
              <a:ln>
                <a:noFill/>
                <a:prstDash val="sysDot"/>
              </a:ln>
              <a:solidFill>
                <a:schemeClr val="tx1">
                  <a:lumMod val="85000"/>
                  <a:lumOff val="15000"/>
                </a:schemeClr>
              </a:solidFill>
              <a:latin typeface="+mn-ea"/>
              <a:sym typeface="+mn-ea"/>
            </a:endParaRPr>
          </a:p>
        </p:txBody>
      </p:sp>
      <p:sp>
        <p:nvSpPr>
          <p:cNvPr id="14" name="标题"/>
          <p:cNvSpPr txBox="1"/>
          <p:nvPr>
            <p:custDataLst>
              <p:tags r:id="rId15"/>
            </p:custDataLst>
          </p:nvPr>
        </p:nvSpPr>
        <p:spPr>
          <a:xfrm>
            <a:off x="4793933" y="2537461"/>
            <a:ext cx="2578100" cy="374650"/>
          </a:xfrm>
          <a:prstGeom prst="rect">
            <a:avLst/>
          </a:prstGeom>
          <a:noFill/>
        </p:spPr>
        <p:txBody>
          <a:bodyPr wrap="square" lIns="0" tIns="0" rIns="0" bIns="0" rtlCol="0" anchor="ctr">
            <a:noAutofit/>
          </a:bodyPr>
          <a:lstStyle/>
          <a:p>
            <a:pPr algn="ctr"/>
            <a:r>
              <a:rPr lang="zh-CN" altLang="en-US" b="1" spc="300" dirty="0">
                <a:solidFill>
                  <a:schemeClr val="accent2"/>
                </a:solidFill>
                <a:latin typeface="+mn-ea"/>
                <a:sym typeface="+mn-ea"/>
              </a:rPr>
              <a:t>统计资料</a:t>
            </a:r>
            <a:endParaRPr lang="zh-CN" altLang="en-US" b="1" spc="300" dirty="0">
              <a:solidFill>
                <a:schemeClr val="accent2"/>
              </a:solidFill>
              <a:latin typeface="+mn-ea"/>
              <a:sym typeface="+mn-ea"/>
            </a:endParaRPr>
          </a:p>
        </p:txBody>
      </p:sp>
      <p:sp>
        <p:nvSpPr>
          <p:cNvPr id="16" name="正文"/>
          <p:cNvSpPr txBox="1"/>
          <p:nvPr>
            <p:custDataLst>
              <p:tags r:id="rId16"/>
            </p:custDataLst>
          </p:nvPr>
        </p:nvSpPr>
        <p:spPr>
          <a:xfrm>
            <a:off x="4793298" y="296354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        </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通过统计工作取得的、用来反映社会经济现象的数据资料的总称</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36" name="标题"/>
          <p:cNvSpPr txBox="1"/>
          <p:nvPr>
            <p:custDataLst>
              <p:tags r:id="rId17"/>
            </p:custDataLst>
          </p:nvPr>
        </p:nvSpPr>
        <p:spPr>
          <a:xfrm>
            <a:off x="8604568" y="2537461"/>
            <a:ext cx="2578100" cy="374650"/>
          </a:xfrm>
          <a:prstGeom prst="rect">
            <a:avLst/>
          </a:prstGeom>
          <a:noFill/>
        </p:spPr>
        <p:txBody>
          <a:bodyPr wrap="square" lIns="0" tIns="0" rIns="0" bIns="0" rtlCol="0" anchor="ctr">
            <a:noAutofit/>
          </a:bodyPr>
          <a:lstStyle/>
          <a:p>
            <a:pPr algn="ctr"/>
            <a:r>
              <a:rPr lang="zh-CN" altLang="en-US" b="1" spc="300" dirty="0">
                <a:solidFill>
                  <a:schemeClr val="accent1"/>
                </a:solidFill>
                <a:latin typeface="+mn-ea"/>
                <a:sym typeface="+mn-ea"/>
              </a:rPr>
              <a:t>统计科学</a:t>
            </a:r>
            <a:endParaRPr lang="zh-CN" altLang="en-US" b="1" spc="300" dirty="0">
              <a:solidFill>
                <a:schemeClr val="accent1"/>
              </a:solidFill>
              <a:latin typeface="+mn-ea"/>
              <a:sym typeface="+mn-ea"/>
            </a:endParaRPr>
          </a:p>
        </p:txBody>
      </p:sp>
      <p:sp>
        <p:nvSpPr>
          <p:cNvPr id="17" name="正文"/>
          <p:cNvSpPr txBox="1"/>
          <p:nvPr>
            <p:custDataLst>
              <p:tags r:id="rId18"/>
            </p:custDataLst>
          </p:nvPr>
        </p:nvSpPr>
        <p:spPr>
          <a:xfrm>
            <a:off x="8603933" y="296862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        </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也称统计学</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是统计工作经验的总结和理论概括</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是系统化的知识体系</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即研究如何搜集、整理和分析统计资料的理论与方法。</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19" name="文本框 18"/>
          <p:cNvSpPr txBox="1"/>
          <p:nvPr/>
        </p:nvSpPr>
        <p:spPr>
          <a:xfrm>
            <a:off x="2005965" y="656590"/>
            <a:ext cx="8279130" cy="914400"/>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    “</a:t>
            </a:r>
            <a:r>
              <a:rPr lang="zh-CN" altLang="en-US" sz="2000" kern="100" dirty="0">
                <a:effectLst/>
                <a:latin typeface="+mn-ea"/>
                <a:cs typeface="江城圆体 400W" panose="020B0500000000000000" pitchFamily="34" charset="-122"/>
              </a:rPr>
              <a:t>统计</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有合计、总计的意思，是指对某一现象有关的数据的搜集、整理、计算、分析、解释、表述等的活动。</a:t>
            </a:r>
            <a:endParaRPr lang="zh-CN" altLang="en-US" sz="2000" kern="100" dirty="0">
              <a:effectLst/>
              <a:latin typeface="+mn-ea"/>
              <a:cs typeface="江城圆体 400W" panose="020B0500000000000000" pitchFamily="34" charset="-122"/>
            </a:endParaRPr>
          </a:p>
        </p:txBody>
      </p:sp>
    </p:spTree>
    <p:custDataLst>
      <p:tags r:id="rId1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strips(downLeft)">
                                      <p:cBhvr>
                                        <p:cTn id="13" dur="500"/>
                                        <p:tgtEl>
                                          <p:spTgt spid="5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strips(downLeft)">
                                      <p:cBhvr>
                                        <p:cTn id="16" dur="500"/>
                                        <p:tgtEl>
                                          <p:spTgt spid="5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strips(downLeft)">
                                      <p:cBhvr>
                                        <p:cTn id="19" dur="500"/>
                                        <p:tgtEl>
                                          <p:spTgt spid="59"/>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strips(downLeft)">
                                      <p:cBhvr>
                                        <p:cTn id="22" dur="500"/>
                                        <p:tgtEl>
                                          <p:spTgt spid="26"/>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strips(downLeft)">
                                      <p:cBhvr>
                                        <p:cTn id="25" dur="500"/>
                                        <p:tgtEl>
                                          <p:spTgt spid="48"/>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strips(downLeft)">
                                      <p:cBhvr>
                                        <p:cTn id="28" dur="500"/>
                                        <p:tgtEl>
                                          <p:spTgt spid="49"/>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strips(downLeft)">
                                      <p:cBhvr>
                                        <p:cTn id="31" dur="500"/>
                                        <p:tgtEl>
                                          <p:spTgt spid="29"/>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strips(downLeft)">
                                      <p:cBhvr>
                                        <p:cTn id="34" dur="500"/>
                                        <p:tgtEl>
                                          <p:spTgt spid="13"/>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strips(downLeft)">
                                      <p:cBhvr>
                                        <p:cTn id="37" dur="500"/>
                                        <p:tgtEl>
                                          <p:spTgt spid="14"/>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strips(downLeft)">
                                      <p:cBhvr>
                                        <p:cTn id="40" dur="500"/>
                                        <p:tgtEl>
                                          <p:spTgt spid="16"/>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strips(downLeft)">
                                      <p:cBhvr>
                                        <p:cTn id="43" dur="500"/>
                                        <p:tgtEl>
                                          <p:spTgt spid="36"/>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strips(downLeft)">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7" grpId="0" bldLvl="0" animBg="1"/>
      <p:bldP spid="58" grpId="0" bldLvl="0" animBg="1"/>
      <p:bldP spid="59" grpId="0" bldLvl="0" animBg="1"/>
      <p:bldP spid="26" grpId="0" bldLvl="0" animBg="1"/>
      <p:bldP spid="48" grpId="0" bldLvl="0" animBg="1"/>
      <p:bldP spid="49" grpId="0" bldLvl="0" animBg="1"/>
      <p:bldP spid="29" grpId="0"/>
      <p:bldP spid="13" grpId="0"/>
      <p:bldP spid="14" grpId="0"/>
      <p:bldP spid="16" grpId="0"/>
      <p:bldP spid="3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 name="任意多边形: 形状 14"/>
          <p:cNvSpPr/>
          <p:nvPr>
            <p:custDataLst>
              <p:tags r:id="rId1"/>
            </p:custDataLst>
          </p:nvPr>
        </p:nvSpPr>
        <p:spPr bwMode="auto">
          <a:xfrm>
            <a:off x="1607821" y="4369435"/>
            <a:ext cx="6923405" cy="1383030"/>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12700">
            <a:gradFill>
              <a:gsLst>
                <a:gs pos="100000">
                  <a:schemeClr val="accent1">
                    <a:alpha val="0"/>
                  </a:schemeClr>
                </a:gs>
                <a:gs pos="0">
                  <a:schemeClr val="accent1">
                    <a:alpha val="100000"/>
                  </a:schemeClr>
                </a:gs>
              </a:gsLst>
              <a:lin ang="15480000" scaled="1"/>
            </a:gradFill>
            <a:prstDash val="sysDash"/>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43" name="图形 7"/>
          <p:cNvSpPr/>
          <p:nvPr>
            <p:custDataLst>
              <p:tags r:id="rId2"/>
            </p:custDataLst>
          </p:nvPr>
        </p:nvSpPr>
        <p:spPr>
          <a:xfrm>
            <a:off x="2261871" y="2128520"/>
            <a:ext cx="5611495" cy="2809875"/>
          </a:xfrm>
          <a:custGeom>
            <a:avLst/>
            <a:gdLst>
              <a:gd name="connsiteX0" fmla="*/ 4371527 w 4371593"/>
              <a:gd name="connsiteY0" fmla="*/ 2185549 h 2185796"/>
              <a:gd name="connsiteX1" fmla="*/ 2185730 w 4371593"/>
              <a:gd name="connsiteY1" fmla="*/ -248 h 2185796"/>
              <a:gd name="connsiteX2" fmla="*/ -68 w 4371593"/>
              <a:gd name="connsiteY2" fmla="*/ 2185549 h 2185796"/>
            </a:gdLst>
            <a:ahLst/>
            <a:cxnLst>
              <a:cxn ang="0">
                <a:pos x="connsiteX0" y="connsiteY0"/>
              </a:cxn>
              <a:cxn ang="0">
                <a:pos x="connsiteX1" y="connsiteY1"/>
              </a:cxn>
              <a:cxn ang="0">
                <a:pos x="connsiteX2" y="connsiteY2"/>
              </a:cxn>
            </a:cxnLst>
            <a:rect l="l" t="t" r="r" b="b"/>
            <a:pathLst>
              <a:path w="4371593" h="2185796">
                <a:moveTo>
                  <a:pt x="4371527" y="2185549"/>
                </a:moveTo>
                <a:cubicBezTo>
                  <a:pt x="4371527" y="978351"/>
                  <a:pt x="3392928" y="-248"/>
                  <a:pt x="2185730" y="-248"/>
                </a:cubicBezTo>
                <a:cubicBezTo>
                  <a:pt x="978531" y="-248"/>
                  <a:pt x="-68" y="978351"/>
                  <a:pt x="-68" y="2185549"/>
                </a:cubicBezTo>
              </a:path>
            </a:pathLst>
          </a:custGeom>
          <a:noFill/>
          <a:ln w="28575" cap="flat">
            <a:solidFill>
              <a:schemeClr val="accent2">
                <a:alpha val="25000"/>
              </a:schemeClr>
            </a:solidFill>
            <a:prstDash val="solid"/>
            <a:miter/>
          </a:ln>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4" name="任意多边形: 形状 14"/>
          <p:cNvSpPr/>
          <p:nvPr>
            <p:custDataLst>
              <p:tags r:id="rId3"/>
            </p:custDataLst>
          </p:nvPr>
        </p:nvSpPr>
        <p:spPr bwMode="auto">
          <a:xfrm>
            <a:off x="2827021" y="5100320"/>
            <a:ext cx="4485640" cy="89598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12700">
            <a:gradFill>
              <a:gsLst>
                <a:gs pos="100000">
                  <a:schemeClr val="accent1">
                    <a:alpha val="0"/>
                  </a:schemeClr>
                </a:gs>
                <a:gs pos="0">
                  <a:schemeClr val="accent1">
                    <a:alpha val="62000"/>
                  </a:schemeClr>
                </a:gs>
              </a:gsLst>
              <a:lin ang="15480000" scaled="1"/>
            </a:gradFill>
            <a:prstDash val="sysDash"/>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45" name="任意多边形: 形状 14"/>
          <p:cNvSpPr/>
          <p:nvPr>
            <p:custDataLst>
              <p:tags r:id="rId4"/>
            </p:custDataLst>
          </p:nvPr>
        </p:nvSpPr>
        <p:spPr bwMode="auto">
          <a:xfrm>
            <a:off x="3415031" y="5610860"/>
            <a:ext cx="3309620" cy="66103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noFill/>
          <a:ln w="6350">
            <a:gradFill>
              <a:gsLst>
                <a:gs pos="100000">
                  <a:schemeClr val="accent1">
                    <a:alpha val="33000"/>
                  </a:schemeClr>
                </a:gs>
                <a:gs pos="0">
                  <a:schemeClr val="accent1">
                    <a:alpha val="60000"/>
                  </a:schemeClr>
                </a:gs>
              </a:gsLst>
              <a:lin ang="15480000" scaled="1"/>
            </a:gradFill>
            <a:prstDash val="sysDash"/>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46" name="任意多边形: 形状 14"/>
          <p:cNvSpPr/>
          <p:nvPr>
            <p:custDataLst>
              <p:tags r:id="rId5"/>
            </p:custDataLst>
          </p:nvPr>
        </p:nvSpPr>
        <p:spPr bwMode="auto">
          <a:xfrm>
            <a:off x="2258696" y="4540885"/>
            <a:ext cx="5615940" cy="112077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4" h="1765">
                <a:moveTo>
                  <a:pt x="4405" y="0"/>
                </a:moveTo>
                <a:lnTo>
                  <a:pt x="7835" y="610"/>
                </a:lnTo>
                <a:lnTo>
                  <a:pt x="8844" y="610"/>
                </a:lnTo>
                <a:lnTo>
                  <a:pt x="8844" y="788"/>
                </a:lnTo>
                <a:lnTo>
                  <a:pt x="8835" y="788"/>
                </a:lnTo>
                <a:lnTo>
                  <a:pt x="8841" y="789"/>
                </a:lnTo>
                <a:lnTo>
                  <a:pt x="4423" y="1765"/>
                </a:lnTo>
                <a:lnTo>
                  <a:pt x="5" y="789"/>
                </a:lnTo>
                <a:lnTo>
                  <a:pt x="11" y="788"/>
                </a:lnTo>
                <a:lnTo>
                  <a:pt x="0" y="788"/>
                </a:lnTo>
                <a:lnTo>
                  <a:pt x="0" y="610"/>
                </a:lnTo>
                <a:lnTo>
                  <a:pt x="1003" y="610"/>
                </a:lnTo>
                <a:lnTo>
                  <a:pt x="4405" y="0"/>
                </a:lnTo>
                <a:close/>
              </a:path>
            </a:pathLst>
          </a:custGeom>
          <a:gradFill>
            <a:gsLst>
              <a:gs pos="0">
                <a:schemeClr val="accent1">
                  <a:lumMod val="60000"/>
                  <a:lumOff val="40000"/>
                  <a:alpha val="100000"/>
                </a:schemeClr>
              </a:gs>
              <a:gs pos="100000">
                <a:schemeClr val="accent1">
                  <a:lumMod val="60000"/>
                  <a:lumOff val="40000"/>
                  <a:alpha val="100000"/>
                </a:schemeClr>
              </a:gs>
              <a:gs pos="46000">
                <a:schemeClr val="accent1">
                  <a:alpha val="100000"/>
                </a:schemeClr>
              </a:gs>
            </a:gsLst>
            <a:lin ang="0" scaled="0"/>
          </a:gradFill>
          <a:ln w="9525">
            <a:noFill/>
            <a:round/>
          </a:ln>
          <a:scene3d>
            <a:camera prst="orthographicFront"/>
            <a:lightRig rig="threePt" dir="t"/>
          </a:scene3d>
          <a:sp3d/>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47" name="任意多边形: 形状 14"/>
          <p:cNvSpPr/>
          <p:nvPr>
            <p:custDataLst>
              <p:tags r:id="rId6"/>
            </p:custDataLst>
          </p:nvPr>
        </p:nvSpPr>
        <p:spPr bwMode="auto">
          <a:xfrm>
            <a:off x="2261871" y="4434205"/>
            <a:ext cx="5610860" cy="1120775"/>
          </a:xfrm>
          <a:custGeom>
            <a:avLst/>
            <a:gdLst>
              <a:gd name="connsiteX0" fmla="*/ 4418 w 8836"/>
              <a:gd name="connsiteY0" fmla="*/ 1765 h 1765"/>
              <a:gd name="connsiteX1" fmla="*/ 8836 w 8836"/>
              <a:gd name="connsiteY1" fmla="*/ 789 h 1765"/>
              <a:gd name="connsiteX2" fmla="*/ 4400 w 8836"/>
              <a:gd name="connsiteY2" fmla="*/ 0 h 1765"/>
              <a:gd name="connsiteX3" fmla="*/ 0 w 8836"/>
              <a:gd name="connsiteY3" fmla="*/ 789 h 1765"/>
              <a:gd name="connsiteX4" fmla="*/ 4418 w 8836"/>
              <a:gd name="connsiteY4" fmla="*/ 1765 h 17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6" h="1765">
                <a:moveTo>
                  <a:pt x="4418" y="1765"/>
                </a:moveTo>
                <a:lnTo>
                  <a:pt x="8836" y="789"/>
                </a:lnTo>
                <a:lnTo>
                  <a:pt x="4400" y="0"/>
                </a:lnTo>
                <a:lnTo>
                  <a:pt x="0" y="789"/>
                </a:lnTo>
                <a:lnTo>
                  <a:pt x="4418" y="1765"/>
                </a:lnTo>
                <a:close/>
              </a:path>
            </a:pathLst>
          </a:custGeom>
          <a:gradFill>
            <a:gsLst>
              <a:gs pos="0">
                <a:schemeClr val="accent1">
                  <a:alpha val="100000"/>
                </a:schemeClr>
              </a:gs>
              <a:gs pos="38000">
                <a:schemeClr val="accent1">
                  <a:lumMod val="20000"/>
                  <a:lumOff val="80000"/>
                  <a:alpha val="100000"/>
                </a:schemeClr>
              </a:gs>
            </a:gsLst>
            <a:lin ang="5400000" scaled="0"/>
          </a:gradFill>
          <a:ln w="9525">
            <a:gradFill>
              <a:gsLst>
                <a:gs pos="54000">
                  <a:schemeClr val="bg1"/>
                </a:gs>
                <a:gs pos="100000">
                  <a:schemeClr val="accent1">
                    <a:lumMod val="75000"/>
                    <a:alpha val="100000"/>
                  </a:schemeClr>
                </a:gs>
              </a:gsLst>
              <a:lin ang="5880000" scaled="1"/>
            </a:gradFill>
          </a:ln>
          <a:effectLst>
            <a:outerShdw blurRad="508000" dist="317500" dir="5400000" sx="86000" sy="86000" algn="ctr"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b="1" dirty="0">
              <a:solidFill>
                <a:schemeClr val="accent1"/>
              </a:solidFill>
              <a:latin typeface="+mj-ea"/>
              <a:ea typeface="+mj-ea"/>
              <a:cs typeface="+mj-ea"/>
              <a:sym typeface="+mn-ea"/>
            </a:endParaRPr>
          </a:p>
        </p:txBody>
      </p:sp>
      <p:sp>
        <p:nvSpPr>
          <p:cNvPr id="2" name="椭圆 1"/>
          <p:cNvSpPr/>
          <p:nvPr>
            <p:custDataLst>
              <p:tags r:id="rId7"/>
            </p:custDataLst>
          </p:nvPr>
        </p:nvSpPr>
        <p:spPr>
          <a:xfrm>
            <a:off x="4154806" y="5014595"/>
            <a:ext cx="1826260" cy="203200"/>
          </a:xfrm>
          <a:prstGeom prst="ellipse">
            <a:avLst/>
          </a:prstGeom>
          <a:gradFill>
            <a:gsLst>
              <a:gs pos="0">
                <a:schemeClr val="accent1">
                  <a:alpha val="43000"/>
                </a:schemeClr>
              </a:gs>
              <a:gs pos="96000">
                <a:srgbClr val="F2F2F2">
                  <a:alpha val="0"/>
                </a:srgbClr>
              </a:gs>
              <a:gs pos="48000">
                <a:schemeClr val="accent1">
                  <a:alpha val="29000"/>
                </a:schemeClr>
              </a:gs>
            </a:gsLst>
            <a:path path="circle">
              <a:fillToRect l="50000" t="50000" r="50000" b="50000"/>
            </a:path>
            <a:tileRect/>
          </a:gradFill>
          <a:ln>
            <a:noFill/>
          </a:ln>
          <a:effectLst>
            <a:softEdge rad="635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3" name="任意多边形: 形状 3"/>
          <p:cNvSpPr/>
          <p:nvPr>
            <p:custDataLst>
              <p:tags r:id="rId8"/>
            </p:custDataLst>
          </p:nvPr>
        </p:nvSpPr>
        <p:spPr>
          <a:xfrm rot="1800000">
            <a:off x="4101466" y="2738755"/>
            <a:ext cx="1929765" cy="1671320"/>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gradFill>
            <a:gsLst>
              <a:gs pos="0">
                <a:schemeClr val="accent1">
                  <a:alpha val="12000"/>
                </a:schemeClr>
              </a:gs>
              <a:gs pos="100000">
                <a:schemeClr val="accent1">
                  <a:alpha val="12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olidFill>
                <a:schemeClr val="lt1"/>
              </a:solidFill>
              <a:sym typeface="+mn-ea"/>
            </a:endParaRPr>
          </a:p>
        </p:txBody>
      </p:sp>
      <p:sp>
        <p:nvSpPr>
          <p:cNvPr id="50" name="任意多边形: 形状 3"/>
          <p:cNvSpPr/>
          <p:nvPr>
            <p:custDataLst>
              <p:tags r:id="rId9"/>
            </p:custDataLst>
          </p:nvPr>
        </p:nvSpPr>
        <p:spPr>
          <a:xfrm rot="1800000">
            <a:off x="4320541" y="2928620"/>
            <a:ext cx="1490980" cy="1290955"/>
          </a:xfrm>
          <a:custGeom>
            <a:avLst/>
            <a:gdLst/>
            <a:ahLst/>
            <a:cxnLst/>
            <a:rect l="0" t="0" r="0" b="0"/>
            <a:pathLst>
              <a:path w="127001" h="109987">
                <a:moveTo>
                  <a:pt x="31750" y="109986"/>
                </a:moveTo>
                <a:lnTo>
                  <a:pt x="95250" y="109986"/>
                </a:lnTo>
                <a:lnTo>
                  <a:pt x="127000" y="54993"/>
                </a:lnTo>
                <a:lnTo>
                  <a:pt x="95250" y="0"/>
                </a:lnTo>
                <a:lnTo>
                  <a:pt x="31750" y="0"/>
                </a:lnTo>
                <a:lnTo>
                  <a:pt x="0" y="54993"/>
                </a:lnTo>
                <a:close/>
              </a:path>
            </a:pathLst>
          </a:custGeom>
          <a:solidFill>
            <a:schemeClr val="accent1">
              <a:alpha val="1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olidFill>
                <a:schemeClr val="lt1"/>
              </a:solidFill>
              <a:sym typeface="+mn-ea"/>
            </a:endParaRPr>
          </a:p>
        </p:txBody>
      </p:sp>
      <p:sp>
        <p:nvSpPr>
          <p:cNvPr id="51" name="任意多边形: 形状 14"/>
          <p:cNvSpPr/>
          <p:nvPr>
            <p:custDataLst>
              <p:tags r:id="rId10"/>
            </p:custDataLst>
          </p:nvPr>
        </p:nvSpPr>
        <p:spPr bwMode="auto">
          <a:xfrm>
            <a:off x="4614546" y="3054985"/>
            <a:ext cx="906780" cy="523875"/>
          </a:xfrm>
          <a:custGeom>
            <a:avLst/>
            <a:gdLst>
              <a:gd name="connsiteX0" fmla="*/ 626269 w 1252632"/>
              <a:gd name="connsiteY0" fmla="*/ 723233 h 723233"/>
              <a:gd name="connsiteX1" fmla="*/ 1252633 w 1252632"/>
              <a:gd name="connsiteY1" fmla="*/ 361569 h 723233"/>
              <a:gd name="connsiteX2" fmla="*/ 626269 w 1252632"/>
              <a:gd name="connsiteY2" fmla="*/ 0 h 723233"/>
              <a:gd name="connsiteX3" fmla="*/ 0 w 1252632"/>
              <a:gd name="connsiteY3" fmla="*/ 361569 h 723233"/>
              <a:gd name="connsiteX4" fmla="*/ 626269 w 1252632"/>
              <a:gd name="connsiteY4" fmla="*/ 723233 h 7232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632" h="723233">
                <a:moveTo>
                  <a:pt x="626269" y="723233"/>
                </a:moveTo>
                <a:lnTo>
                  <a:pt x="1252633" y="361569"/>
                </a:lnTo>
                <a:lnTo>
                  <a:pt x="626269" y="0"/>
                </a:lnTo>
                <a:lnTo>
                  <a:pt x="0" y="361569"/>
                </a:lnTo>
                <a:lnTo>
                  <a:pt x="626269" y="723233"/>
                </a:lnTo>
                <a:close/>
              </a:path>
            </a:pathLst>
          </a:custGeom>
          <a:gradFill>
            <a:gsLst>
              <a:gs pos="38000">
                <a:schemeClr val="accent1">
                  <a:lumMod val="90000"/>
                  <a:lumOff val="10000"/>
                  <a:alpha val="100000"/>
                </a:schemeClr>
              </a:gs>
              <a:gs pos="70000">
                <a:schemeClr val="accent1">
                  <a:alpha val="100000"/>
                </a:schemeClr>
              </a:gs>
            </a:gsLst>
            <a:lin ang="5040000" scaled="0"/>
          </a:gradFill>
          <a:ln w="9525">
            <a:noFill/>
            <a:round/>
          </a:ln>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52" name="任意多边形: 形状 13"/>
          <p:cNvSpPr/>
          <p:nvPr>
            <p:custDataLst>
              <p:tags r:id="rId11"/>
            </p:custDataLst>
          </p:nvPr>
        </p:nvSpPr>
        <p:spPr bwMode="auto">
          <a:xfrm>
            <a:off x="4614546" y="3314700"/>
            <a:ext cx="453390" cy="785495"/>
          </a:xfrm>
          <a:custGeom>
            <a:avLst/>
            <a:gdLst>
              <a:gd name="connsiteX0" fmla="*/ 626269 w 626268"/>
              <a:gd name="connsiteY0" fmla="*/ 361664 h 1084802"/>
              <a:gd name="connsiteX1" fmla="*/ 0 w 626268"/>
              <a:gd name="connsiteY1" fmla="*/ 0 h 1084802"/>
              <a:gd name="connsiteX2" fmla="*/ 0 w 626268"/>
              <a:gd name="connsiteY2" fmla="*/ 723233 h 1084802"/>
              <a:gd name="connsiteX3" fmla="*/ 626269 w 626268"/>
              <a:gd name="connsiteY3" fmla="*/ 1084802 h 1084802"/>
              <a:gd name="connsiteX4" fmla="*/ 626269 w 626268"/>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268" h="1084802">
                <a:moveTo>
                  <a:pt x="626269" y="361664"/>
                </a:moveTo>
                <a:lnTo>
                  <a:pt x="0" y="0"/>
                </a:lnTo>
                <a:lnTo>
                  <a:pt x="0" y="723233"/>
                </a:lnTo>
                <a:lnTo>
                  <a:pt x="626269" y="1084802"/>
                </a:lnTo>
                <a:lnTo>
                  <a:pt x="626269" y="361664"/>
                </a:lnTo>
                <a:close/>
              </a:path>
            </a:pathLst>
          </a:custGeom>
          <a:gradFill>
            <a:gsLst>
              <a:gs pos="20000">
                <a:schemeClr val="accent1">
                  <a:lumMod val="90000"/>
                  <a:lumOff val="10000"/>
                  <a:alpha val="100000"/>
                </a:schemeClr>
              </a:gs>
              <a:gs pos="70000">
                <a:schemeClr val="accent1">
                  <a:alpha val="100000"/>
                </a:schemeClr>
              </a:gs>
            </a:gsLst>
            <a:lin ang="2100000" scaled="0"/>
          </a:gradFill>
          <a:ln w="12700">
            <a:gradFill>
              <a:gsLst>
                <a:gs pos="54000">
                  <a:srgbClr val="FFFFFF">
                    <a:alpha val="0"/>
                  </a:srgbClr>
                </a:gs>
                <a:gs pos="0">
                  <a:srgbClr val="FFFFFF"/>
                </a:gs>
              </a:gsLst>
              <a:lin ang="8340000" scaled="1"/>
            </a:gradFill>
            <a:round/>
          </a:ln>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53" name="任意多边形: 形状 15"/>
          <p:cNvSpPr/>
          <p:nvPr>
            <p:custDataLst>
              <p:tags r:id="rId12"/>
            </p:custDataLst>
          </p:nvPr>
        </p:nvSpPr>
        <p:spPr bwMode="auto">
          <a:xfrm>
            <a:off x="5067301" y="3314700"/>
            <a:ext cx="453390" cy="785495"/>
          </a:xfrm>
          <a:custGeom>
            <a:avLst/>
            <a:gdLst>
              <a:gd name="connsiteX0" fmla="*/ 0 w 626363"/>
              <a:gd name="connsiteY0" fmla="*/ 361664 h 1084802"/>
              <a:gd name="connsiteX1" fmla="*/ 626364 w 626363"/>
              <a:gd name="connsiteY1" fmla="*/ 0 h 1084802"/>
              <a:gd name="connsiteX2" fmla="*/ 626364 w 626363"/>
              <a:gd name="connsiteY2" fmla="*/ 723233 h 1084802"/>
              <a:gd name="connsiteX3" fmla="*/ 0 w 626363"/>
              <a:gd name="connsiteY3" fmla="*/ 1084802 h 1084802"/>
              <a:gd name="connsiteX4" fmla="*/ 0 w 626363"/>
              <a:gd name="connsiteY4" fmla="*/ 361664 h 1084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363" h="1084802">
                <a:moveTo>
                  <a:pt x="0" y="361664"/>
                </a:moveTo>
                <a:lnTo>
                  <a:pt x="626364" y="0"/>
                </a:lnTo>
                <a:lnTo>
                  <a:pt x="626364" y="723233"/>
                </a:lnTo>
                <a:lnTo>
                  <a:pt x="0" y="1084802"/>
                </a:lnTo>
                <a:lnTo>
                  <a:pt x="0" y="361664"/>
                </a:lnTo>
                <a:close/>
              </a:path>
            </a:pathLst>
          </a:custGeom>
          <a:gradFill>
            <a:gsLst>
              <a:gs pos="0">
                <a:schemeClr val="accent1">
                  <a:lumMod val="90000"/>
                  <a:lumOff val="10000"/>
                  <a:alpha val="100000"/>
                </a:schemeClr>
              </a:gs>
              <a:gs pos="70000">
                <a:schemeClr val="accent1">
                  <a:alpha val="100000"/>
                </a:schemeClr>
              </a:gs>
            </a:gsLst>
            <a:lin ang="0" scaled="0"/>
          </a:gradFill>
          <a:ln w="12700">
            <a:gradFill>
              <a:gsLst>
                <a:gs pos="54000">
                  <a:srgbClr val="FFFFFF">
                    <a:alpha val="0"/>
                  </a:srgbClr>
                </a:gs>
                <a:gs pos="0">
                  <a:srgbClr val="FFFFFF"/>
                </a:gs>
              </a:gsLst>
              <a:lin ang="2100000" scaled="1"/>
            </a:gradFill>
            <a:round/>
          </a:ln>
        </p:spPr>
        <p:txBody>
          <a:bodyPr rot="0" spcFirstLastPara="0" vert="horz" wrap="square" lIns="91440" tIns="45720" rIns="91440" bIns="45720" numCol="1" spcCol="0" rtlCol="0" fromWordArt="0" anchor="t" anchorCtr="0" forceAA="0" compatLnSpc="1">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l" defTabSz="914400">
              <a:buClrTx/>
              <a:buSzTx/>
              <a:buFontTx/>
            </a:pPr>
            <a:endParaRPr lang="zh-CN" altLang="en-US">
              <a:solidFill>
                <a:schemeClr val="tx1"/>
              </a:solidFill>
              <a:sym typeface="+mn-ea"/>
            </a:endParaRPr>
          </a:p>
        </p:txBody>
      </p:sp>
      <p:sp>
        <p:nvSpPr>
          <p:cNvPr id="54" name="矩形 53"/>
          <p:cNvSpPr/>
          <p:nvPr>
            <p:custDataLst>
              <p:tags r:id="rId13"/>
            </p:custDataLst>
          </p:nvPr>
        </p:nvSpPr>
        <p:spPr>
          <a:xfrm>
            <a:off x="2971801" y="4632325"/>
            <a:ext cx="4206240" cy="520700"/>
          </a:xfrm>
          <a:prstGeom prst="rect">
            <a:avLst/>
          </a:prstGeom>
          <a:noFill/>
        </p:spPr>
        <p:txBody>
          <a:bodyPr wrap="square" rtlCol="0" anchor="ctr" anchorCtr="0">
            <a:noAutofit/>
          </a:bodyPr>
          <a:lstStyle/>
          <a:p>
            <a:pPr algn="ctr">
              <a:spcBef>
                <a:spcPct val="0"/>
              </a:spcBef>
              <a:spcAft>
                <a:spcPct val="0"/>
              </a:spcAft>
            </a:pPr>
            <a:r>
              <a:rPr lang="zh-CN" altLang="en-US" sz="220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二、</a:t>
            </a:r>
            <a:r>
              <a:rPr lang="en-US" altLang="zh-CN" sz="220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 </a:t>
            </a:r>
            <a:r>
              <a:rPr lang="zh-CN" altLang="en-US" sz="220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rPr>
              <a:t>统计的研究对象及其特点</a:t>
            </a:r>
            <a:endParaRPr lang="zh-CN" altLang="en-US" sz="2200" b="1" dirty="0">
              <a:solidFill>
                <a:schemeClr val="accent1">
                  <a:lumMod val="75000"/>
                </a:schemeClr>
              </a:solidFill>
              <a:effectLst>
                <a:outerShdw blurRad="215900" dist="431800" dir="5400000" sy="-20000" rotWithShape="0">
                  <a:schemeClr val="accent1">
                    <a:alpha val="25000"/>
                  </a:schemeClr>
                </a:outerShdw>
              </a:effectLst>
              <a:latin typeface="+mn-ea"/>
              <a:cs typeface="+mn-ea"/>
              <a:sym typeface="+mn-ea"/>
            </a:endParaRPr>
          </a:p>
        </p:txBody>
      </p:sp>
      <p:sp>
        <p:nvSpPr>
          <p:cNvPr id="30" name="椭圆 29"/>
          <p:cNvSpPr/>
          <p:nvPr>
            <p:custDataLst>
              <p:tags r:id="rId14"/>
            </p:custDataLst>
          </p:nvPr>
        </p:nvSpPr>
        <p:spPr>
          <a:xfrm>
            <a:off x="2732406" y="2865755"/>
            <a:ext cx="427355" cy="427355"/>
          </a:xfrm>
          <a:prstGeom prst="ellipse">
            <a:avLst/>
          </a:prstGeom>
          <a:gradFill>
            <a:gsLst>
              <a:gs pos="0">
                <a:schemeClr val="accent1">
                  <a:alpha val="100000"/>
                </a:schemeClr>
              </a:gs>
              <a:gs pos="100000">
                <a:schemeClr val="accent1">
                  <a:lumMod val="80000"/>
                  <a:lumOff val="20000"/>
                  <a:alpha val="100000"/>
                </a:schemeClr>
              </a:gs>
            </a:gsLst>
            <a:lin ang="16200000" scaled="0"/>
          </a:gradFill>
          <a:ln w="3175">
            <a:solidFill>
              <a:schemeClr val="bg1"/>
            </a:solidFill>
          </a:ln>
          <a:effectLst>
            <a:outerShdw blurRad="2032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olidFill>
                <a:schemeClr val="lt1"/>
              </a:solidFill>
              <a:sym typeface="+mn-ea"/>
            </a:endParaRPr>
          </a:p>
        </p:txBody>
      </p:sp>
      <p:sp>
        <p:nvSpPr>
          <p:cNvPr id="35" name="椭圆 34"/>
          <p:cNvSpPr/>
          <p:nvPr>
            <p:custDataLst>
              <p:tags r:id="rId15"/>
            </p:custDataLst>
          </p:nvPr>
        </p:nvSpPr>
        <p:spPr>
          <a:xfrm>
            <a:off x="3846196" y="2089785"/>
            <a:ext cx="427355" cy="427355"/>
          </a:xfrm>
          <a:prstGeom prst="ellipse">
            <a:avLst/>
          </a:prstGeom>
          <a:gradFill>
            <a:gsLst>
              <a:gs pos="0">
                <a:schemeClr val="accent2">
                  <a:alpha val="100000"/>
                </a:schemeClr>
              </a:gs>
              <a:gs pos="100000">
                <a:schemeClr val="accent2">
                  <a:lumMod val="80000"/>
                  <a:lumOff val="20000"/>
                  <a:alpha val="100000"/>
                </a:schemeClr>
              </a:gs>
            </a:gsLst>
            <a:lin ang="16200000" scaled="0"/>
          </a:gradFill>
          <a:ln w="3175">
            <a:solidFill>
              <a:schemeClr val="bg1"/>
            </a:solidFill>
          </a:ln>
          <a:effectLst>
            <a:outerShdw blurRad="203200" dist="38100" dir="5400000" algn="t" rotWithShape="0">
              <a:schemeClr val="accent2">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olidFill>
                <a:schemeClr val="lt1"/>
              </a:solidFill>
              <a:sym typeface="+mn-ea"/>
            </a:endParaRPr>
          </a:p>
        </p:txBody>
      </p:sp>
      <p:sp>
        <p:nvSpPr>
          <p:cNvPr id="10" name="矩形 9"/>
          <p:cNvSpPr/>
          <p:nvPr>
            <p:custDataLst>
              <p:tags r:id="rId16"/>
            </p:custDataLst>
          </p:nvPr>
        </p:nvSpPr>
        <p:spPr>
          <a:xfrm>
            <a:off x="4476116" y="1760220"/>
            <a:ext cx="2059305" cy="699135"/>
          </a:xfrm>
          <a:prstGeom prst="rect">
            <a:avLst/>
          </a:prstGeom>
          <a:noFill/>
        </p:spPr>
        <p:txBody>
          <a:bodyPr wrap="square" lIns="0" tIns="0" rIns="0" bIns="0" rtlCol="0" anchor="b">
            <a:noAutofit/>
          </a:bodyPr>
          <a:lstStyle/>
          <a:p>
            <a:pPr algn="just">
              <a:spcBef>
                <a:spcPct val="0"/>
              </a:spcBef>
              <a:spcAft>
                <a:spcPct val="0"/>
              </a:spcAft>
            </a:pPr>
            <a:r>
              <a:rPr lang="zh-CN" altLang="en-US" sz="2400" b="1">
                <a:solidFill>
                  <a:schemeClr val="accent2"/>
                </a:solidFill>
                <a:latin typeface="+mn-ea"/>
                <a:cs typeface="+mn-ea"/>
                <a:sym typeface="+mn-ea"/>
              </a:rPr>
              <a:t>统计学的特点</a:t>
            </a:r>
            <a:endParaRPr lang="zh-CN" altLang="en-US" sz="2400" b="1">
              <a:solidFill>
                <a:schemeClr val="accent2"/>
              </a:solidFill>
              <a:latin typeface="+mn-ea"/>
              <a:cs typeface="+mn-ea"/>
              <a:sym typeface="+mn-ea"/>
            </a:endParaRPr>
          </a:p>
        </p:txBody>
      </p:sp>
      <p:sp>
        <p:nvSpPr>
          <p:cNvPr id="11" name="矩形 10"/>
          <p:cNvSpPr/>
          <p:nvPr>
            <p:custDataLst>
              <p:tags r:id="rId17"/>
            </p:custDataLst>
          </p:nvPr>
        </p:nvSpPr>
        <p:spPr>
          <a:xfrm>
            <a:off x="74930" y="2593975"/>
            <a:ext cx="2514600" cy="699135"/>
          </a:xfrm>
          <a:prstGeom prst="rect">
            <a:avLst/>
          </a:prstGeom>
          <a:noFill/>
        </p:spPr>
        <p:txBody>
          <a:bodyPr wrap="square" lIns="0" tIns="0" rIns="0" bIns="0" rtlCol="0" anchor="b">
            <a:noAutofit/>
          </a:bodyPr>
          <a:lstStyle/>
          <a:p>
            <a:pPr algn="r">
              <a:spcBef>
                <a:spcPct val="0"/>
              </a:spcBef>
              <a:spcAft>
                <a:spcPct val="0"/>
              </a:spcAft>
            </a:pPr>
            <a:r>
              <a:rPr lang="zh-CN" altLang="en-US" sz="2400" b="1">
                <a:solidFill>
                  <a:schemeClr val="accent1"/>
                </a:solidFill>
                <a:latin typeface="+mn-ea"/>
                <a:cs typeface="+mn-ea"/>
                <a:sym typeface="+mn-ea"/>
              </a:rPr>
              <a:t>统计学的研究对象</a:t>
            </a:r>
            <a:endParaRPr lang="zh-CN" altLang="en-US" sz="2400" b="1">
              <a:solidFill>
                <a:schemeClr val="accent1"/>
              </a:solidFill>
              <a:latin typeface="+mn-ea"/>
              <a:cs typeface="+mn-ea"/>
              <a:sym typeface="+mn-ea"/>
            </a:endParaRPr>
          </a:p>
        </p:txBody>
      </p:sp>
      <p:pic>
        <p:nvPicPr>
          <p:cNvPr id="23" name="图片 5" descr="343435383036303b343532343134393bcdb7c4d4b7e7b1a9"/>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2827021" y="2960370"/>
            <a:ext cx="237599" cy="237599"/>
          </a:xfrm>
          <a:prstGeom prst="rect">
            <a:avLst/>
          </a:prstGeom>
        </p:spPr>
      </p:pic>
      <p:pic>
        <p:nvPicPr>
          <p:cNvPr id="27" name="图片 15" descr="343439383331313b343532303033313bd3a6d3c3c9ccb3c7"/>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3955416" y="2199005"/>
            <a:ext cx="208800" cy="208800"/>
          </a:xfrm>
          <a:prstGeom prst="rect">
            <a:avLst/>
          </a:prstGeom>
        </p:spPr>
      </p:pic>
      <p:sp>
        <p:nvSpPr>
          <p:cNvPr id="4" name="文本框 3"/>
          <p:cNvSpPr txBox="1"/>
          <p:nvPr/>
        </p:nvSpPr>
        <p:spPr>
          <a:xfrm>
            <a:off x="240030" y="3458210"/>
            <a:ext cx="2349500" cy="2538095"/>
          </a:xfrm>
          <a:prstGeom prst="rect">
            <a:avLst/>
          </a:prstGeom>
          <a:noFill/>
        </p:spPr>
        <p:txBody>
          <a:bodyPr wrap="square" rtlCol="0">
            <a:normAutofit/>
          </a:bodyPr>
          <a:p>
            <a:pPr algn="l">
              <a:lnSpc>
                <a:spcPct val="140000"/>
              </a:lnSpc>
            </a:pPr>
            <a:r>
              <a:rPr lang="zh-CN" altLang="en-US" sz="2400" kern="100" dirty="0">
                <a:effectLst/>
                <a:latin typeface="+mn-ea"/>
                <a:cs typeface="江城圆体 400W" panose="020B0500000000000000" pitchFamily="34" charset="-122"/>
              </a:rPr>
              <a:t>统计学的研究对象是客观现象总体数量特征和数量关系。</a:t>
            </a:r>
            <a:endParaRPr lang="zh-CN" altLang="en-US" sz="2400" kern="100" dirty="0">
              <a:effectLst/>
              <a:latin typeface="+mn-ea"/>
              <a:cs typeface="江城圆体 400W" panose="020B0500000000000000" pitchFamily="34" charset="-122"/>
            </a:endParaRPr>
          </a:p>
        </p:txBody>
      </p:sp>
      <p:sp>
        <p:nvSpPr>
          <p:cNvPr id="5" name="文本框 4"/>
          <p:cNvSpPr txBox="1"/>
          <p:nvPr/>
        </p:nvSpPr>
        <p:spPr>
          <a:xfrm>
            <a:off x="7092950" y="365125"/>
            <a:ext cx="5248910" cy="6333490"/>
          </a:xfrm>
          <a:prstGeom prst="rect">
            <a:avLst/>
          </a:prstGeom>
          <a:noFill/>
        </p:spPr>
        <p:txBody>
          <a:bodyPr wrap="square" rtlCol="0"/>
          <a:p>
            <a:pPr marL="342900" indent="-342900" algn="l">
              <a:lnSpc>
                <a:spcPct val="140000"/>
              </a:lnSpc>
              <a:buFont typeface="Wingdings" panose="05000000000000000000" charset="0"/>
              <a:buChar char="Ø"/>
            </a:pPr>
            <a:r>
              <a:rPr lang="zh-CN" altLang="en-US" sz="2400" kern="100" dirty="0">
                <a:effectLst/>
                <a:latin typeface="+mn-ea"/>
                <a:cs typeface="江城圆体 400W" panose="020B0500000000000000" pitchFamily="34" charset="-122"/>
              </a:rPr>
              <a:t>数量性</a:t>
            </a:r>
            <a:endParaRPr lang="zh-CN" altLang="en-US" sz="2400" kern="100" dirty="0">
              <a:effectLst/>
              <a:latin typeface="+mn-ea"/>
              <a:cs typeface="江城圆体 400W" panose="020B0500000000000000" pitchFamily="34" charset="-122"/>
            </a:endParaRPr>
          </a:p>
          <a:p>
            <a:pPr indent="0" algn="l">
              <a:lnSpc>
                <a:spcPct val="140000"/>
              </a:lnSpc>
              <a:buFont typeface="Wingdings" panose="05000000000000000000" charset="0"/>
              <a:buNone/>
            </a:pPr>
            <a:r>
              <a:rPr lang="en-US" altLang="zh-CN" kern="100" dirty="0">
                <a:effectLst/>
                <a:latin typeface="+mn-ea"/>
                <a:cs typeface="江城圆体 400W" panose="020B0500000000000000" pitchFamily="34" charset="-122"/>
              </a:rPr>
              <a:t>        </a:t>
            </a:r>
            <a:r>
              <a:rPr lang="zh-CN" altLang="en-US" kern="100" dirty="0">
                <a:effectLst/>
                <a:latin typeface="+mn-ea"/>
                <a:cs typeface="江城圆体 400W" panose="020B0500000000000000" pitchFamily="34" charset="-122"/>
              </a:rPr>
              <a:t>统计学以数字和数据进行研究</a:t>
            </a:r>
            <a:endParaRPr lang="zh-CN" altLang="en-US" kern="100" dirty="0">
              <a:effectLst/>
              <a:latin typeface="+mn-ea"/>
              <a:cs typeface="江城圆体 400W" panose="020B0500000000000000" pitchFamily="34" charset="-122"/>
            </a:endParaRPr>
          </a:p>
          <a:p>
            <a:pPr marL="342900" indent="-342900" algn="l">
              <a:lnSpc>
                <a:spcPct val="140000"/>
              </a:lnSpc>
              <a:buFont typeface="Wingdings" panose="05000000000000000000" charset="0"/>
              <a:buChar char="Ø"/>
            </a:pPr>
            <a:r>
              <a:rPr lang="zh-CN" altLang="en-US" sz="2400" kern="100" dirty="0">
                <a:effectLst/>
                <a:latin typeface="+mn-ea"/>
                <a:cs typeface="江城圆体 400W" panose="020B0500000000000000" pitchFamily="34" charset="-122"/>
              </a:rPr>
              <a:t>总体性</a:t>
            </a:r>
            <a:endParaRPr lang="zh-CN" altLang="en-US" sz="2400" kern="100" dirty="0">
              <a:effectLst/>
              <a:latin typeface="+mn-ea"/>
              <a:cs typeface="江城圆体 400W" panose="020B0500000000000000" pitchFamily="34" charset="-122"/>
            </a:endParaRPr>
          </a:p>
          <a:p>
            <a:pPr indent="0" algn="l">
              <a:lnSpc>
                <a:spcPct val="140000"/>
              </a:lnSpc>
              <a:buFont typeface="Wingdings" panose="05000000000000000000" charset="0"/>
              <a:buNone/>
            </a:pPr>
            <a:r>
              <a:rPr lang="en-US" altLang="zh-CN" kern="100" dirty="0">
                <a:effectLst/>
                <a:latin typeface="+mn-ea"/>
                <a:cs typeface="江城圆体 400W" panose="020B0500000000000000" pitchFamily="34" charset="-122"/>
              </a:rPr>
              <a:t>        </a:t>
            </a:r>
            <a:r>
              <a:rPr lang="zh-CN" altLang="en-US" kern="100" dirty="0">
                <a:effectLst/>
                <a:latin typeface="+mn-ea"/>
                <a:cs typeface="江城圆体 400W" panose="020B0500000000000000" pitchFamily="34" charset="-122"/>
              </a:rPr>
              <a:t>统计学关注的是客观现象的总体数量方面</a:t>
            </a:r>
            <a:endParaRPr lang="zh-CN" altLang="en-US" kern="100" dirty="0">
              <a:effectLst/>
              <a:latin typeface="+mn-ea"/>
              <a:cs typeface="江城圆体 400W" panose="020B0500000000000000" pitchFamily="34" charset="-122"/>
            </a:endParaRPr>
          </a:p>
          <a:p>
            <a:pPr marL="342900" indent="-342900" algn="l">
              <a:lnSpc>
                <a:spcPct val="140000"/>
              </a:lnSpc>
              <a:buFont typeface="Wingdings" panose="05000000000000000000" charset="0"/>
              <a:buChar char="Ø"/>
            </a:pPr>
            <a:r>
              <a:rPr lang="zh-CN" altLang="en-US" sz="2400" kern="100" dirty="0">
                <a:effectLst/>
                <a:latin typeface="+mn-ea"/>
                <a:cs typeface="江城圆体 400W" panose="020B0500000000000000" pitchFamily="34" charset="-122"/>
              </a:rPr>
              <a:t>社会性</a:t>
            </a:r>
            <a:endParaRPr lang="zh-CN" altLang="en-US" sz="2400" kern="100" dirty="0">
              <a:effectLst/>
              <a:latin typeface="+mn-ea"/>
              <a:cs typeface="江城圆体 400W" panose="020B0500000000000000" pitchFamily="34" charset="-122"/>
            </a:endParaRPr>
          </a:p>
          <a:p>
            <a:pPr indent="0" algn="l">
              <a:lnSpc>
                <a:spcPct val="140000"/>
              </a:lnSpc>
              <a:buFont typeface="Wingdings" panose="05000000000000000000" charset="0"/>
              <a:buNone/>
            </a:pPr>
            <a:r>
              <a:rPr lang="en-US" altLang="zh-CN" kern="100" dirty="0">
                <a:effectLst/>
                <a:latin typeface="+mn-ea"/>
                <a:cs typeface="江城圆体 400W" panose="020B0500000000000000" pitchFamily="34" charset="-122"/>
              </a:rPr>
              <a:t>        </a:t>
            </a:r>
            <a:r>
              <a:rPr lang="zh-CN" altLang="en-US" kern="100" dirty="0">
                <a:effectLst/>
                <a:latin typeface="+mn-ea"/>
                <a:cs typeface="江城圆体 400W" panose="020B0500000000000000" pitchFamily="34" charset="-122"/>
              </a:rPr>
              <a:t>统计学在研究社会现象的数量方面发挥着极其重要的作用</a:t>
            </a:r>
            <a:endParaRPr lang="zh-CN" altLang="en-US" kern="100" dirty="0">
              <a:effectLst/>
              <a:latin typeface="+mn-ea"/>
              <a:cs typeface="江城圆体 400W" panose="020B0500000000000000" pitchFamily="34" charset="-122"/>
            </a:endParaRPr>
          </a:p>
          <a:p>
            <a:pPr marL="342900" indent="-342900" algn="l">
              <a:lnSpc>
                <a:spcPct val="140000"/>
              </a:lnSpc>
              <a:buFont typeface="Wingdings" panose="05000000000000000000" charset="0"/>
              <a:buChar char="Ø"/>
            </a:pPr>
            <a:r>
              <a:rPr lang="zh-CN" altLang="en-US" sz="2400" kern="100" dirty="0">
                <a:effectLst/>
                <a:latin typeface="+mn-ea"/>
                <a:cs typeface="江城圆体 400W" panose="020B0500000000000000" pitchFamily="34" charset="-122"/>
              </a:rPr>
              <a:t>广泛性</a:t>
            </a:r>
            <a:endParaRPr lang="zh-CN" altLang="en-US" sz="2400" kern="100" dirty="0">
              <a:effectLst/>
              <a:latin typeface="+mn-ea"/>
              <a:cs typeface="江城圆体 400W" panose="020B0500000000000000" pitchFamily="34" charset="-122"/>
            </a:endParaRPr>
          </a:p>
          <a:p>
            <a:pPr indent="0" algn="l">
              <a:lnSpc>
                <a:spcPct val="140000"/>
              </a:lnSpc>
              <a:buFont typeface="Wingdings" panose="05000000000000000000" charset="0"/>
              <a:buNone/>
            </a:pPr>
            <a:r>
              <a:rPr lang="en-US" altLang="zh-CN" kern="100" dirty="0">
                <a:effectLst/>
                <a:latin typeface="+mn-ea"/>
                <a:cs typeface="江城圆体 400W" panose="020B0500000000000000" pitchFamily="34" charset="-122"/>
              </a:rPr>
              <a:t>        </a:t>
            </a:r>
            <a:r>
              <a:rPr lang="zh-CN" altLang="en-US" kern="100" dirty="0">
                <a:effectLst/>
                <a:latin typeface="+mn-ea"/>
                <a:cs typeface="江城圆体 400W" panose="020B0500000000000000" pitchFamily="34" charset="-122"/>
              </a:rPr>
              <a:t>统计学的应用范围非常广泛</a:t>
            </a:r>
            <a:r>
              <a:rPr lang="en-US" altLang="zh-CN" kern="100" dirty="0">
                <a:effectLst/>
                <a:latin typeface="+mn-ea"/>
                <a:cs typeface="江城圆体 400W" panose="020B0500000000000000" pitchFamily="34" charset="-122"/>
              </a:rPr>
              <a:t>,</a:t>
            </a:r>
            <a:r>
              <a:rPr lang="zh-CN" altLang="en-US" kern="100" dirty="0">
                <a:effectLst/>
                <a:latin typeface="+mn-ea"/>
                <a:cs typeface="江城圆体 400W" panose="020B0500000000000000" pitchFamily="34" charset="-122"/>
              </a:rPr>
              <a:t>它不仅限于某一特定领域</a:t>
            </a:r>
            <a:endParaRPr lang="zh-CN" altLang="en-US" kern="100" dirty="0">
              <a:effectLst/>
              <a:latin typeface="+mn-ea"/>
              <a:cs typeface="江城圆体 400W" panose="020B0500000000000000" pitchFamily="34" charset="-122"/>
            </a:endParaRPr>
          </a:p>
          <a:p>
            <a:pPr marL="342900" indent="-342900" algn="l">
              <a:lnSpc>
                <a:spcPct val="140000"/>
              </a:lnSpc>
              <a:buFont typeface="Wingdings" panose="05000000000000000000" charset="0"/>
              <a:buChar char="Ø"/>
            </a:pPr>
            <a:r>
              <a:rPr lang="zh-CN" altLang="en-US" sz="2400" kern="100" dirty="0">
                <a:effectLst/>
                <a:latin typeface="+mn-ea"/>
                <a:cs typeface="江城圆体 400W" panose="020B0500000000000000" pitchFamily="34" charset="-122"/>
              </a:rPr>
              <a:t>具体性</a:t>
            </a:r>
            <a:endParaRPr lang="zh-CN" altLang="en-US" sz="2400" kern="100" dirty="0">
              <a:effectLst/>
              <a:latin typeface="+mn-ea"/>
              <a:cs typeface="江城圆体 400W" panose="020B0500000000000000" pitchFamily="34" charset="-122"/>
            </a:endParaRPr>
          </a:p>
          <a:p>
            <a:pPr indent="0" algn="l">
              <a:lnSpc>
                <a:spcPct val="140000"/>
              </a:lnSpc>
              <a:buFont typeface="Wingdings" panose="05000000000000000000" charset="0"/>
              <a:buNone/>
            </a:pPr>
            <a:r>
              <a:rPr lang="en-US" altLang="zh-CN" kern="100" dirty="0">
                <a:effectLst/>
                <a:latin typeface="+mn-ea"/>
                <a:cs typeface="江城圆体 400W" panose="020B0500000000000000" pitchFamily="34" charset="-122"/>
              </a:rPr>
              <a:t>        </a:t>
            </a:r>
            <a:r>
              <a:rPr lang="zh-CN" altLang="en-US" kern="100" dirty="0">
                <a:effectLst/>
                <a:latin typeface="+mn-ea"/>
                <a:cs typeface="江城圆体 400W" panose="020B0500000000000000" pitchFamily="34" charset="-122"/>
              </a:rPr>
              <a:t>统计学研究的数量方面是指社会现象的具体的数量方面</a:t>
            </a:r>
            <a:endParaRPr lang="zh-CN" altLang="en-US" kern="100" dirty="0">
              <a:effectLst/>
              <a:latin typeface="+mn-ea"/>
              <a:cs typeface="江城圆体 400W" panose="020B0500000000000000" pitchFamily="34" charset="-122"/>
            </a:endParaRPr>
          </a:p>
        </p:txBody>
      </p:sp>
    </p:spTree>
    <p:custDataLst>
      <p:tags r:id="rId2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500"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500"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500"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7" presetClass="entr" presetSubtype="4" fill="hold" grpId="0" nodeType="withEffect">
                                  <p:stCondLst>
                                    <p:cond delay="0"/>
                                  </p:stCondLst>
                                  <p:childTnLst>
                                    <p:set>
                                      <p:cBhvr>
                                        <p:cTn id="18" dur="500"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500"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par>
                                <p:cTn id="27" presetID="7" presetClass="entr" presetSubtype="4" fill="hold" grpId="0" nodeType="withEffect">
                                  <p:stCondLst>
                                    <p:cond delay="0"/>
                                  </p:stCondLst>
                                  <p:childTnLst>
                                    <p:set>
                                      <p:cBhvr>
                                        <p:cTn id="28" dur="500"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7" presetClass="entr" presetSubtype="4" fill="hold" nodeType="withEffect">
                                  <p:stCondLst>
                                    <p:cond delay="0"/>
                                  </p:stCondLst>
                                  <p:childTnLst>
                                    <p:set>
                                      <p:cBhvr>
                                        <p:cTn id="32" dur="500"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ppt_x"/>
                                          </p:val>
                                        </p:tav>
                                        <p:tav tm="100000">
                                          <p:val>
                                            <p:strVal val="#ppt_x"/>
                                          </p:val>
                                        </p:tav>
                                      </p:tavLst>
                                    </p:anim>
                                    <p:anim calcmode="lin" valueType="num">
                                      <p:cBhvr additive="base">
                                        <p:cTn id="34" dur="500" fill="hold"/>
                                        <p:tgtEl>
                                          <p:spTgt spid="27"/>
                                        </p:tgtEl>
                                        <p:attrNameLst>
                                          <p:attrName>ppt_y</p:attrName>
                                        </p:attrNameLst>
                                      </p:cBhvr>
                                      <p:tavLst>
                                        <p:tav tm="0">
                                          <p:val>
                                            <p:strVal val="1+#ppt_h/2"/>
                                          </p:val>
                                        </p:tav>
                                        <p:tav tm="100000">
                                          <p:val>
                                            <p:strVal val="#ppt_y"/>
                                          </p:val>
                                        </p:tav>
                                      </p:tavLst>
                                    </p:anim>
                                  </p:childTnLst>
                                </p:cTn>
                              </p:par>
                              <p:par>
                                <p:cTn id="35" presetID="7" presetClass="entr" presetSubtype="4" fill="hold" grpId="0" nodeType="withEffect">
                                  <p:stCondLst>
                                    <p:cond delay="0"/>
                                  </p:stCondLst>
                                  <p:childTnLst>
                                    <p:set>
                                      <p:cBhvr>
                                        <p:cTn id="36" dur="500"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11" grpId="0"/>
      <p:bldP spid="4" grpId="0"/>
      <p:bldP spid="35" grpId="0" bldLvl="0" animBg="1"/>
      <p:bldP spid="10"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custDataLst>
              <p:tags r:id="rId1"/>
            </p:custDataLst>
          </p:nvPr>
        </p:nvSpPr>
        <p:spPr>
          <a:xfrm>
            <a:off x="1667941" y="2409167"/>
            <a:ext cx="8517687" cy="2343694"/>
          </a:xfrm>
          <a:prstGeom prst="ellipse">
            <a:avLst/>
          </a:prstGeom>
          <a:gradFill>
            <a:gsLst>
              <a:gs pos="9000">
                <a:schemeClr val="accent1">
                  <a:lumMod val="20000"/>
                  <a:lumOff val="80000"/>
                  <a:alpha val="15000"/>
                </a:schemeClr>
              </a:gs>
              <a:gs pos="100000">
                <a:schemeClr val="accent1">
                  <a:lumMod val="30000"/>
                  <a:lumOff val="70000"/>
                  <a:alpha val="52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a:solidFill>
                <a:schemeClr val="lt1"/>
              </a:solidFill>
              <a:sym typeface="+mn-ea"/>
            </a:endParaRPr>
          </a:p>
        </p:txBody>
      </p:sp>
      <p:sp>
        <p:nvSpPr>
          <p:cNvPr id="12" name="椭圆 11"/>
          <p:cNvSpPr/>
          <p:nvPr>
            <p:custDataLst>
              <p:tags r:id="rId2"/>
            </p:custDataLst>
          </p:nvPr>
        </p:nvSpPr>
        <p:spPr>
          <a:xfrm>
            <a:off x="1587799" y="3605179"/>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a:solidFill>
                <a:schemeClr val="lt1"/>
              </a:solidFill>
              <a:sym typeface="+mn-ea"/>
            </a:endParaRPr>
          </a:p>
        </p:txBody>
      </p:sp>
      <p:sp>
        <p:nvSpPr>
          <p:cNvPr id="26" name="椭圆 25"/>
          <p:cNvSpPr/>
          <p:nvPr>
            <p:custDataLst>
              <p:tags r:id="rId3"/>
            </p:custDataLst>
          </p:nvPr>
        </p:nvSpPr>
        <p:spPr>
          <a:xfrm>
            <a:off x="2906777" y="2684464"/>
            <a:ext cx="6039403" cy="166157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lt1"/>
              </a:solidFill>
            </a:endParaRPr>
          </a:p>
        </p:txBody>
      </p:sp>
      <p:sp>
        <p:nvSpPr>
          <p:cNvPr id="27" name="椭圆 26"/>
          <p:cNvSpPr/>
          <p:nvPr>
            <p:custDataLst>
              <p:tags r:id="rId4"/>
            </p:custDataLst>
          </p:nvPr>
        </p:nvSpPr>
        <p:spPr>
          <a:xfrm>
            <a:off x="3676996" y="2896748"/>
            <a:ext cx="4496516" cy="1237613"/>
          </a:xfrm>
          <a:prstGeom prst="ellipse">
            <a:avLst/>
          </a:prstGeom>
          <a:gradFill>
            <a:gsLst>
              <a:gs pos="1000">
                <a:schemeClr val="bg1">
                  <a:alpha val="33000"/>
                  <a:lumMod val="7000"/>
                  <a:lumOff val="93000"/>
                </a:schemeClr>
              </a:gs>
              <a:gs pos="89000">
                <a:schemeClr val="accent1">
                  <a:lumMod val="81000"/>
                  <a:alpha val="38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zh-CN" altLang="en-US" b="1">
                <a:solidFill>
                  <a:schemeClr val="accent1">
                    <a:lumMod val="75000"/>
                  </a:schemeClr>
                </a:solidFill>
                <a:latin typeface="+mn-ea"/>
                <a:cs typeface="+mn-ea"/>
                <a:sym typeface="+mn-ea"/>
              </a:rPr>
              <a:t>三、</a:t>
            </a:r>
            <a:r>
              <a:rPr lang="en-US" altLang="zh-CN" b="1">
                <a:solidFill>
                  <a:schemeClr val="accent1">
                    <a:lumMod val="75000"/>
                  </a:schemeClr>
                </a:solidFill>
                <a:latin typeface="+mn-ea"/>
                <a:cs typeface="+mn-ea"/>
                <a:sym typeface="+mn-ea"/>
              </a:rPr>
              <a:t> </a:t>
            </a:r>
            <a:r>
              <a:rPr lang="zh-CN" altLang="en-US" b="1">
                <a:solidFill>
                  <a:schemeClr val="accent1">
                    <a:lumMod val="75000"/>
                  </a:schemeClr>
                </a:solidFill>
                <a:latin typeface="+mn-ea"/>
                <a:cs typeface="+mn-ea"/>
                <a:sym typeface="+mn-ea"/>
              </a:rPr>
              <a:t>统计学的研究方法</a:t>
            </a:r>
            <a:endParaRPr lang="zh-CN" altLang="en-US" b="1">
              <a:solidFill>
                <a:schemeClr val="accent1">
                  <a:lumMod val="75000"/>
                </a:schemeClr>
              </a:solidFill>
              <a:latin typeface="+mn-ea"/>
              <a:cs typeface="+mn-ea"/>
              <a:sym typeface="+mn-ea"/>
            </a:endParaRPr>
          </a:p>
        </p:txBody>
      </p:sp>
      <p:sp>
        <p:nvSpPr>
          <p:cNvPr id="20" name="椭圆 19"/>
          <p:cNvSpPr/>
          <p:nvPr>
            <p:custDataLst>
              <p:tags r:id="rId5"/>
            </p:custDataLst>
          </p:nvPr>
        </p:nvSpPr>
        <p:spPr>
          <a:xfrm>
            <a:off x="5552074" y="4248150"/>
            <a:ext cx="748808" cy="748808"/>
          </a:xfrm>
          <a:prstGeom prst="ellipse">
            <a:avLst/>
          </a:prstGeom>
          <a:gradFill>
            <a:gsLst>
              <a:gs pos="54000">
                <a:schemeClr val="accent2">
                  <a:alpha val="100000"/>
                </a:schemeClr>
              </a:gs>
              <a:gs pos="0">
                <a:schemeClr val="accent2">
                  <a:lumMod val="60000"/>
                  <a:lumOff val="40000"/>
                  <a:alpha val="100000"/>
                </a:schemeClr>
              </a:gs>
              <a:gs pos="81000">
                <a:schemeClr val="accent2">
                  <a:alpha val="100000"/>
                </a:schemeClr>
              </a:gs>
              <a:gs pos="100000">
                <a:schemeClr val="accent2">
                  <a:alpha val="100000"/>
                </a:schemeClr>
              </a:gs>
            </a:gsLst>
            <a:lin ang="5400000" scaled="0"/>
          </a:gradFill>
          <a:ln>
            <a:gradFill>
              <a:gsLst>
                <a:gs pos="37000">
                  <a:srgbClr val="FFFFFF"/>
                </a:gs>
                <a:gs pos="0">
                  <a:schemeClr val="accent2">
                    <a:lumMod val="45000"/>
                    <a:lumOff val="55000"/>
                    <a:alpha val="100000"/>
                  </a:schemeClr>
                </a:gs>
                <a:gs pos="100000">
                  <a:srgbClr val="FFFFFF"/>
                </a:gs>
                <a:gs pos="71000">
                  <a:schemeClr val="accent2">
                    <a:lumMod val="30000"/>
                    <a:lumOff val="70000"/>
                    <a:alpha val="100000"/>
                  </a:schemeClr>
                </a:gs>
              </a:gsLst>
              <a:lin ang="15780000" scaled="0"/>
            </a:gradFill>
          </a:ln>
          <a:effectLst>
            <a:outerShdw blurRad="342900" sx="106000" sy="106000" algn="ctr" rotWithShape="0">
              <a:schemeClr val="accent2">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a:solidFill>
                <a:schemeClr val="lt1"/>
              </a:solidFill>
              <a:sym typeface="+mn-ea"/>
            </a:endParaRPr>
          </a:p>
        </p:txBody>
      </p:sp>
      <p:sp>
        <p:nvSpPr>
          <p:cNvPr id="2" name="矩形 1"/>
          <p:cNvSpPr/>
          <p:nvPr>
            <p:custDataLst>
              <p:tags r:id="rId6"/>
            </p:custDataLst>
          </p:nvPr>
        </p:nvSpPr>
        <p:spPr>
          <a:xfrm>
            <a:off x="4712113" y="5386656"/>
            <a:ext cx="2428119" cy="601371"/>
          </a:xfrm>
          <a:prstGeom prst="rect">
            <a:avLst/>
          </a:prstGeom>
          <a:noFill/>
        </p:spPr>
        <p:txBody>
          <a:bodyPr wrap="square" lIns="0" tIns="0" rIns="0" bIns="0" rtlCol="0" anchor="t" anchorCtr="0">
            <a:noAutofit/>
          </a:bodyPr>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利用数学方程式来模拟和描述社会经济现象之间关系的研究方法</a:t>
            </a:r>
            <a:endParaRPr lang="zh-CN" altLang="en-US" sz="1400" dirty="0">
              <a:solidFill>
                <a:schemeClr val="tx1">
                  <a:lumMod val="65000"/>
                  <a:lumOff val="35000"/>
                </a:schemeClr>
              </a:solidFill>
              <a:latin typeface="+mn-ea"/>
              <a:cs typeface="+mn-ea"/>
            </a:endParaRPr>
          </a:p>
        </p:txBody>
      </p:sp>
      <p:sp>
        <p:nvSpPr>
          <p:cNvPr id="5" name="矩形 4"/>
          <p:cNvSpPr/>
          <p:nvPr>
            <p:custDataLst>
              <p:tags r:id="rId7"/>
            </p:custDataLst>
          </p:nvPr>
        </p:nvSpPr>
        <p:spPr>
          <a:xfrm>
            <a:off x="4712113" y="4965146"/>
            <a:ext cx="2428119" cy="385416"/>
          </a:xfrm>
          <a:prstGeom prst="rect">
            <a:avLst/>
          </a:prstGeom>
          <a:noFill/>
        </p:spPr>
        <p:txBody>
          <a:bodyPr wrap="square" lIns="0" tIns="0" rIns="0" bIns="0" rtlCol="0" anchor="b" anchorCtr="0">
            <a:noAutofit/>
          </a:bodyPr>
          <a:p>
            <a:pPr algn="ctr">
              <a:spcBef>
                <a:spcPct val="0"/>
              </a:spcBef>
              <a:spcAft>
                <a:spcPct val="0"/>
              </a:spcAft>
            </a:pPr>
            <a:r>
              <a:rPr lang="zh-CN" altLang="en-US" b="1" dirty="0">
                <a:solidFill>
                  <a:schemeClr val="accent2"/>
                </a:solidFill>
                <a:latin typeface="+mn-ea"/>
                <a:cs typeface="+mn-ea"/>
              </a:rPr>
              <a:t>统计模型法</a:t>
            </a:r>
            <a:endParaRPr lang="zh-CN" altLang="en-US" b="1" dirty="0">
              <a:solidFill>
                <a:schemeClr val="accent2"/>
              </a:solidFill>
              <a:latin typeface="+mn-ea"/>
              <a:cs typeface="+mn-ea"/>
            </a:endParaRPr>
          </a:p>
        </p:txBody>
      </p:sp>
      <p:sp>
        <p:nvSpPr>
          <p:cNvPr id="3" name="椭圆 2"/>
          <p:cNvSpPr/>
          <p:nvPr>
            <p:custDataLst>
              <p:tags r:id="rId8"/>
            </p:custDataLst>
          </p:nvPr>
        </p:nvSpPr>
        <p:spPr>
          <a:xfrm>
            <a:off x="9518797" y="3605179"/>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a:solidFill>
                <a:schemeClr val="lt1"/>
              </a:solidFill>
              <a:sym typeface="+mn-ea"/>
            </a:endParaRPr>
          </a:p>
        </p:txBody>
      </p:sp>
      <p:sp>
        <p:nvSpPr>
          <p:cNvPr id="9" name="矩形 8"/>
          <p:cNvSpPr/>
          <p:nvPr>
            <p:custDataLst>
              <p:tags r:id="rId9"/>
            </p:custDataLst>
          </p:nvPr>
        </p:nvSpPr>
        <p:spPr>
          <a:xfrm>
            <a:off x="8678836" y="4869709"/>
            <a:ext cx="2428119" cy="520005"/>
          </a:xfrm>
          <a:prstGeom prst="rect">
            <a:avLst/>
          </a:prstGeom>
          <a:noFill/>
        </p:spPr>
        <p:txBody>
          <a:bodyPr wrap="square" lIns="0" tIns="0" rIns="0" bIns="0" rtlCol="0" anchor="t" anchorCtr="0">
            <a:noAutofit/>
          </a:bodyPr>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根据局部样本资料</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按一定的置信标准</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用样本数据来推断总体数量特征的统计分析方法。</a:t>
            </a:r>
            <a:endParaRPr lang="zh-CN" altLang="en-US" sz="1400" dirty="0">
              <a:solidFill>
                <a:schemeClr val="tx1">
                  <a:lumMod val="65000"/>
                  <a:lumOff val="35000"/>
                </a:schemeClr>
              </a:solidFill>
              <a:latin typeface="+mn-ea"/>
              <a:cs typeface="+mn-ea"/>
            </a:endParaRPr>
          </a:p>
        </p:txBody>
      </p:sp>
      <p:sp>
        <p:nvSpPr>
          <p:cNvPr id="10" name="矩形 9"/>
          <p:cNvSpPr/>
          <p:nvPr>
            <p:custDataLst>
              <p:tags r:id="rId10"/>
            </p:custDataLst>
          </p:nvPr>
        </p:nvSpPr>
        <p:spPr>
          <a:xfrm>
            <a:off x="8678836" y="4379069"/>
            <a:ext cx="2428119" cy="454546"/>
          </a:xfrm>
          <a:prstGeom prst="rect">
            <a:avLst/>
          </a:prstGeom>
          <a:noFill/>
        </p:spPr>
        <p:txBody>
          <a:bodyPr wrap="square" lIns="0" tIns="0" rIns="0" bIns="0" rtlCol="0" anchor="b" anchorCtr="0">
            <a:noAutofit/>
          </a:bodyPr>
          <a:p>
            <a:pPr algn="ctr">
              <a:spcBef>
                <a:spcPct val="0"/>
              </a:spcBef>
              <a:spcAft>
                <a:spcPct val="0"/>
              </a:spcAft>
            </a:pPr>
            <a:r>
              <a:rPr lang="zh-CN" altLang="en-US" b="1">
                <a:solidFill>
                  <a:schemeClr val="accent1"/>
                </a:solidFill>
                <a:latin typeface="+mn-ea"/>
                <a:cs typeface="+mn-ea"/>
              </a:rPr>
              <a:t>统计推断法</a:t>
            </a:r>
            <a:endParaRPr lang="zh-CN" altLang="en-US" b="1">
              <a:solidFill>
                <a:schemeClr val="accent1"/>
              </a:solidFill>
              <a:latin typeface="+mn-ea"/>
              <a:cs typeface="+mn-ea"/>
            </a:endParaRPr>
          </a:p>
        </p:txBody>
      </p:sp>
      <p:sp>
        <p:nvSpPr>
          <p:cNvPr id="13" name="矩形 12"/>
          <p:cNvSpPr/>
          <p:nvPr>
            <p:custDataLst>
              <p:tags r:id="rId11"/>
            </p:custDataLst>
          </p:nvPr>
        </p:nvSpPr>
        <p:spPr>
          <a:xfrm>
            <a:off x="747837" y="4842180"/>
            <a:ext cx="2428119" cy="520005"/>
          </a:xfrm>
          <a:prstGeom prst="rect">
            <a:avLst/>
          </a:prstGeom>
          <a:noFill/>
        </p:spPr>
        <p:txBody>
          <a:bodyPr wrap="square" lIns="0" tIns="0" rIns="0" bIns="0" rtlCol="0" anchor="t" anchorCtr="0">
            <a:noAutofit/>
          </a:bodyPr>
          <a:p>
            <a:pPr marL="285750" indent="-285750" algn="just">
              <a:lnSpc>
                <a:spcPct val="120000"/>
              </a:lnSpc>
              <a:spcBef>
                <a:spcPct val="0"/>
              </a:spcBef>
              <a:spcAft>
                <a:spcPct val="0"/>
              </a:spcAft>
              <a:buFont typeface="Arial" panose="020B0604020202020204" pitchFamily="34" charset="0"/>
              <a:buChar char="•"/>
            </a:pPr>
            <a:r>
              <a:rPr lang="zh-CN" altLang="en-US" sz="1400" dirty="0">
                <a:solidFill>
                  <a:schemeClr val="tx1">
                    <a:lumMod val="65000"/>
                    <a:lumOff val="35000"/>
                  </a:schemeClr>
                </a:solidFill>
                <a:latin typeface="+mn-ea"/>
                <a:cs typeface="+mn-ea"/>
              </a:rPr>
              <a:t>从总体上加以观察</a:t>
            </a:r>
            <a:endParaRPr lang="zh-CN" altLang="en-US" sz="1400" dirty="0">
              <a:solidFill>
                <a:schemeClr val="tx1">
                  <a:lumMod val="65000"/>
                  <a:lumOff val="35000"/>
                </a:schemeClr>
              </a:solidFill>
              <a:latin typeface="+mn-ea"/>
              <a:cs typeface="+mn-ea"/>
            </a:endParaRPr>
          </a:p>
          <a:p>
            <a:pPr marL="285750" indent="-285750" algn="just">
              <a:lnSpc>
                <a:spcPct val="120000"/>
              </a:lnSpc>
              <a:spcBef>
                <a:spcPct val="0"/>
              </a:spcBef>
              <a:spcAft>
                <a:spcPct val="0"/>
              </a:spcAft>
              <a:buFont typeface="Arial" panose="020B0604020202020204" pitchFamily="34" charset="0"/>
              <a:buChar char="•"/>
            </a:pPr>
            <a:r>
              <a:rPr lang="zh-CN" altLang="en-US" sz="1400" dirty="0">
                <a:solidFill>
                  <a:schemeClr val="tx1">
                    <a:lumMod val="65000"/>
                    <a:lumOff val="35000"/>
                  </a:schemeClr>
                </a:solidFill>
                <a:latin typeface="+mn-ea"/>
                <a:cs typeface="+mn-ea"/>
              </a:rPr>
              <a:t>对研究对象的全部或足够数量的个体进行观察</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以消除偶然因素造成的不确定性</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从而揭示现象的一般特征</a:t>
            </a:r>
            <a:endParaRPr lang="zh-CN" altLang="en-US" sz="1400" dirty="0">
              <a:solidFill>
                <a:schemeClr val="tx1">
                  <a:lumMod val="65000"/>
                  <a:lumOff val="35000"/>
                </a:schemeClr>
              </a:solidFill>
              <a:latin typeface="+mn-ea"/>
              <a:cs typeface="+mn-ea"/>
            </a:endParaRPr>
          </a:p>
        </p:txBody>
      </p:sp>
      <p:sp>
        <p:nvSpPr>
          <p:cNvPr id="14" name="矩形 13"/>
          <p:cNvSpPr/>
          <p:nvPr>
            <p:custDataLst>
              <p:tags r:id="rId12"/>
            </p:custDataLst>
          </p:nvPr>
        </p:nvSpPr>
        <p:spPr>
          <a:xfrm>
            <a:off x="747837" y="4373563"/>
            <a:ext cx="2428119" cy="432522"/>
          </a:xfrm>
          <a:prstGeom prst="rect">
            <a:avLst/>
          </a:prstGeom>
          <a:noFill/>
        </p:spPr>
        <p:txBody>
          <a:bodyPr wrap="square" lIns="0" tIns="0" rIns="0" bIns="0" rtlCol="0" anchor="b" anchorCtr="0">
            <a:noAutofit/>
          </a:bodyPr>
          <a:p>
            <a:pPr algn="ctr">
              <a:spcBef>
                <a:spcPct val="0"/>
              </a:spcBef>
              <a:spcAft>
                <a:spcPct val="0"/>
              </a:spcAft>
            </a:pPr>
            <a:r>
              <a:rPr lang="zh-CN" altLang="en-US" b="1">
                <a:solidFill>
                  <a:schemeClr val="accent1"/>
                </a:solidFill>
                <a:latin typeface="+mn-ea"/>
                <a:cs typeface="+mn-ea"/>
              </a:rPr>
              <a:t>大量观察法</a:t>
            </a:r>
            <a:endParaRPr lang="zh-CN" altLang="en-US" b="1">
              <a:solidFill>
                <a:schemeClr val="accent1"/>
              </a:solidFill>
              <a:latin typeface="+mn-ea"/>
              <a:cs typeface="+mn-ea"/>
            </a:endParaRPr>
          </a:p>
        </p:txBody>
      </p:sp>
      <p:sp>
        <p:nvSpPr>
          <p:cNvPr id="28" name="弧形 27"/>
          <p:cNvSpPr/>
          <p:nvPr>
            <p:custDataLst>
              <p:tags r:id="rId13"/>
            </p:custDataLst>
          </p:nvPr>
        </p:nvSpPr>
        <p:spPr>
          <a:xfrm rot="21300000">
            <a:off x="898945" y="2467897"/>
            <a:ext cx="7559654" cy="1726418"/>
          </a:xfrm>
          <a:prstGeom prst="arc">
            <a:avLst>
              <a:gd name="adj1" fmla="val 18339204"/>
              <a:gd name="adj2" fmla="val 20466934"/>
            </a:avLst>
          </a:prstGeom>
          <a:ln w="0">
            <a:gradFill>
              <a:gsLst>
                <a:gs pos="56000">
                  <a:schemeClr val="accent2">
                    <a:lumMod val="5000"/>
                    <a:lumOff val="95000"/>
                    <a:alpha val="0"/>
                  </a:schemeClr>
                </a:gs>
                <a:gs pos="22000">
                  <a:schemeClr val="accent2">
                    <a:lumMod val="88000"/>
                    <a:alpha val="45000"/>
                  </a:schemeClr>
                </a:gs>
              </a:gsLst>
              <a:lin ang="768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solidFill>
                <a:schemeClr val="tx1"/>
              </a:solidFill>
            </a:endParaRPr>
          </a:p>
        </p:txBody>
      </p:sp>
      <p:sp>
        <p:nvSpPr>
          <p:cNvPr id="31" name="弧形 30"/>
          <p:cNvSpPr/>
          <p:nvPr>
            <p:custDataLst>
              <p:tags r:id="rId14"/>
            </p:custDataLst>
          </p:nvPr>
        </p:nvSpPr>
        <p:spPr>
          <a:xfrm rot="21180000">
            <a:off x="3262216" y="2655099"/>
            <a:ext cx="7029860" cy="2999513"/>
          </a:xfrm>
          <a:prstGeom prst="arc">
            <a:avLst>
              <a:gd name="adj1" fmla="val 19024410"/>
              <a:gd name="adj2" fmla="val 21019212"/>
            </a:avLst>
          </a:prstGeom>
          <a:ln>
            <a:gradFill>
              <a:gsLst>
                <a:gs pos="41000">
                  <a:schemeClr val="accent1">
                    <a:lumMod val="5000"/>
                    <a:lumOff val="95000"/>
                    <a:alpha val="0"/>
                  </a:schemeClr>
                </a:gs>
                <a:gs pos="9000">
                  <a:schemeClr val="accent1">
                    <a:alpha val="55000"/>
                  </a:schemeClr>
                </a:gs>
              </a:gsLst>
              <a:lin ang="1002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solidFill>
                <a:schemeClr val="tx1"/>
              </a:solidFill>
            </a:endParaRPr>
          </a:p>
        </p:txBody>
      </p:sp>
      <p:sp>
        <p:nvSpPr>
          <p:cNvPr id="32" name="弧形 31"/>
          <p:cNvSpPr/>
          <p:nvPr>
            <p:custDataLst>
              <p:tags r:id="rId15"/>
            </p:custDataLst>
          </p:nvPr>
        </p:nvSpPr>
        <p:spPr>
          <a:xfrm rot="10800000">
            <a:off x="1826389" y="2402437"/>
            <a:ext cx="9209600" cy="2047597"/>
          </a:xfrm>
          <a:prstGeom prst="arc">
            <a:avLst>
              <a:gd name="adj1" fmla="val 164418"/>
              <a:gd name="adj2" fmla="val 761608"/>
            </a:avLst>
          </a:prstGeom>
          <a:ln>
            <a:gradFill>
              <a:gsLst>
                <a:gs pos="100000">
                  <a:schemeClr val="accent1">
                    <a:lumMod val="5000"/>
                    <a:lumOff val="95000"/>
                    <a:alpha val="0"/>
                  </a:schemeClr>
                </a:gs>
                <a:gs pos="50000">
                  <a:schemeClr val="accent1">
                    <a:alpha val="70000"/>
                  </a:schemeClr>
                </a:gs>
              </a:gsLst>
              <a:lin ang="1746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a:solidFill>
                <a:schemeClr val="tx1"/>
              </a:solidFill>
            </a:endParaRPr>
          </a:p>
        </p:txBody>
      </p:sp>
      <p:sp>
        <p:nvSpPr>
          <p:cNvPr id="37" name="弧形 36"/>
          <p:cNvSpPr/>
          <p:nvPr>
            <p:custDataLst>
              <p:tags r:id="rId16"/>
            </p:custDataLst>
          </p:nvPr>
        </p:nvSpPr>
        <p:spPr>
          <a:xfrm rot="21060000" flipH="1" flipV="1">
            <a:off x="6053115" y="3959394"/>
            <a:ext cx="3997311" cy="632571"/>
          </a:xfrm>
          <a:prstGeom prst="arc">
            <a:avLst>
              <a:gd name="adj1" fmla="val 10508688"/>
              <a:gd name="adj2" fmla="val 20681384"/>
            </a:avLst>
          </a:prstGeom>
          <a:ln>
            <a:gradFill>
              <a:gsLst>
                <a:gs pos="56000">
                  <a:schemeClr val="accent2">
                    <a:lumMod val="5000"/>
                    <a:lumOff val="95000"/>
                    <a:alpha val="0"/>
                  </a:schemeClr>
                </a:gs>
                <a:gs pos="22000">
                  <a:schemeClr val="accent2">
                    <a:alpha val="55000"/>
                  </a:schemeClr>
                </a:gs>
              </a:gsLst>
              <a:lin ang="738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a:solidFill>
                <a:schemeClr val="tx1"/>
              </a:solidFill>
            </a:endParaRPr>
          </a:p>
        </p:txBody>
      </p:sp>
      <p:sp>
        <p:nvSpPr>
          <p:cNvPr id="47" name="弧形 46"/>
          <p:cNvSpPr/>
          <p:nvPr>
            <p:custDataLst>
              <p:tags r:id="rId17"/>
            </p:custDataLst>
          </p:nvPr>
        </p:nvSpPr>
        <p:spPr>
          <a:xfrm rot="10620000">
            <a:off x="1031699" y="619125"/>
            <a:ext cx="9913136" cy="4088465"/>
          </a:xfrm>
          <a:prstGeom prst="arc">
            <a:avLst>
              <a:gd name="adj1" fmla="val 18279480"/>
              <a:gd name="adj2" fmla="val 20154969"/>
            </a:avLst>
          </a:prstGeom>
          <a:ln>
            <a:gradFill>
              <a:gsLst>
                <a:gs pos="64000">
                  <a:schemeClr val="accent1">
                    <a:lumMod val="5000"/>
                    <a:lumOff val="95000"/>
                    <a:alpha val="0"/>
                  </a:schemeClr>
                </a:gs>
                <a:gs pos="0">
                  <a:schemeClr val="accent1">
                    <a:alpha val="70000"/>
                  </a:schemeClr>
                </a:gs>
              </a:gsLst>
              <a:lin ang="11400000" scaled="0"/>
            </a:gra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normAutofit/>
          </a:bodyPr>
          <a:p>
            <a:pPr algn="ctr"/>
            <a:endParaRPr lang="zh-CN" altLang="en-US">
              <a:solidFill>
                <a:schemeClr val="tx1"/>
              </a:solidFill>
            </a:endParaRPr>
          </a:p>
        </p:txBody>
      </p:sp>
      <p:sp>
        <p:nvSpPr>
          <p:cNvPr id="44" name="椭圆 43"/>
          <p:cNvSpPr/>
          <p:nvPr>
            <p:custDataLst>
              <p:tags r:id="rId18"/>
            </p:custDataLst>
          </p:nvPr>
        </p:nvSpPr>
        <p:spPr>
          <a:xfrm>
            <a:off x="7173879" y="1987045"/>
            <a:ext cx="748808" cy="748808"/>
          </a:xfrm>
          <a:prstGeom prst="ellipse">
            <a:avLst/>
          </a:prstGeom>
          <a:gradFill>
            <a:gsLst>
              <a:gs pos="54000">
                <a:schemeClr val="accent2">
                  <a:alpha val="100000"/>
                </a:schemeClr>
              </a:gs>
              <a:gs pos="0">
                <a:schemeClr val="accent2">
                  <a:lumMod val="60000"/>
                  <a:lumOff val="40000"/>
                  <a:alpha val="100000"/>
                </a:schemeClr>
              </a:gs>
              <a:gs pos="81000">
                <a:schemeClr val="accent2">
                  <a:alpha val="100000"/>
                </a:schemeClr>
              </a:gs>
              <a:gs pos="100000">
                <a:schemeClr val="accent2">
                  <a:alpha val="100000"/>
                </a:schemeClr>
              </a:gs>
            </a:gsLst>
            <a:lin ang="5400000" scaled="0"/>
          </a:gradFill>
          <a:ln>
            <a:gradFill>
              <a:gsLst>
                <a:gs pos="37000">
                  <a:srgbClr val="FFFFFF"/>
                </a:gs>
                <a:gs pos="0">
                  <a:schemeClr val="accent2">
                    <a:lumMod val="45000"/>
                    <a:lumOff val="55000"/>
                    <a:alpha val="100000"/>
                  </a:schemeClr>
                </a:gs>
                <a:gs pos="100000">
                  <a:srgbClr val="FFFFFF"/>
                </a:gs>
                <a:gs pos="71000">
                  <a:schemeClr val="accent2">
                    <a:lumMod val="30000"/>
                    <a:lumOff val="70000"/>
                    <a:alpha val="100000"/>
                  </a:schemeClr>
                </a:gs>
              </a:gsLst>
              <a:lin ang="15780000" scaled="0"/>
            </a:gradFill>
          </a:ln>
          <a:effectLst>
            <a:outerShdw blurRad="342900" sx="106000" sy="106000" algn="ctr" rotWithShape="0">
              <a:schemeClr val="accent2">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a:solidFill>
                <a:schemeClr val="lt1"/>
              </a:solidFill>
              <a:sym typeface="+mn-ea"/>
            </a:endParaRPr>
          </a:p>
        </p:txBody>
      </p:sp>
      <p:sp>
        <p:nvSpPr>
          <p:cNvPr id="48" name="椭圆 47"/>
          <p:cNvSpPr/>
          <p:nvPr>
            <p:custDataLst>
              <p:tags r:id="rId19"/>
            </p:custDataLst>
          </p:nvPr>
        </p:nvSpPr>
        <p:spPr>
          <a:xfrm>
            <a:off x="3877046" y="2005398"/>
            <a:ext cx="748808" cy="748808"/>
          </a:xfrm>
          <a:prstGeom prst="ellipse">
            <a:avLst/>
          </a:prstGeom>
          <a:gradFill>
            <a:gsLst>
              <a:gs pos="54000">
                <a:schemeClr val="accent1">
                  <a:alpha val="100000"/>
                </a:schemeClr>
              </a:gs>
              <a:gs pos="0">
                <a:schemeClr val="accent1">
                  <a:lumMod val="60000"/>
                  <a:lumOff val="40000"/>
                  <a:alpha val="100000"/>
                </a:schemeClr>
              </a:gs>
              <a:gs pos="81000">
                <a:schemeClr val="accent1">
                  <a:alpha val="100000"/>
                </a:schemeClr>
              </a:gs>
              <a:gs pos="100000">
                <a:schemeClr val="accent1">
                  <a:alpha val="100000"/>
                </a:schemeClr>
              </a:gs>
            </a:gsLst>
            <a:lin ang="5400000" scaled="0"/>
          </a:gradFill>
          <a:ln>
            <a:gradFill>
              <a:gsLst>
                <a:gs pos="37000">
                  <a:srgbClr val="FFFFFF"/>
                </a:gs>
                <a:gs pos="0">
                  <a:schemeClr val="accent1">
                    <a:lumMod val="45000"/>
                    <a:lumOff val="55000"/>
                    <a:alpha val="100000"/>
                  </a:schemeClr>
                </a:gs>
                <a:gs pos="100000">
                  <a:srgbClr val="FFFFFF"/>
                </a:gs>
                <a:gs pos="71000">
                  <a:schemeClr val="accent1">
                    <a:lumMod val="30000"/>
                    <a:lumOff val="70000"/>
                    <a:alpha val="100000"/>
                  </a:schemeClr>
                </a:gs>
              </a:gsLst>
              <a:lin ang="1578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a:bodyPr>
          <a:p>
            <a:pPr lvl="0" algn="ctr">
              <a:buClrTx/>
              <a:buSzTx/>
              <a:buFontTx/>
            </a:pPr>
            <a:endParaRPr lang="zh-CN" altLang="en-US">
              <a:solidFill>
                <a:schemeClr val="lt1"/>
              </a:solidFill>
              <a:sym typeface="+mn-ea"/>
            </a:endParaRPr>
          </a:p>
        </p:txBody>
      </p:sp>
      <p:sp>
        <p:nvSpPr>
          <p:cNvPr id="15" name="矩形 14"/>
          <p:cNvSpPr/>
          <p:nvPr>
            <p:custDataLst>
              <p:tags r:id="rId20"/>
            </p:custDataLst>
          </p:nvPr>
        </p:nvSpPr>
        <p:spPr>
          <a:xfrm>
            <a:off x="6438058" y="776446"/>
            <a:ext cx="2428119" cy="462499"/>
          </a:xfrm>
          <a:prstGeom prst="rect">
            <a:avLst/>
          </a:prstGeom>
          <a:noFill/>
        </p:spPr>
        <p:txBody>
          <a:bodyPr wrap="square" lIns="0" tIns="0" rIns="0" bIns="0" rtlCol="0" anchor="t" anchorCtr="0">
            <a:noAutofit/>
          </a:bodyPr>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对大量的原始资料进行整理汇总</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并计算各种综合指标</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从而揭示现象在具体时间、地点条件下的总量规模、相对水平、平均水平和变异程度等</a:t>
            </a:r>
            <a:endParaRPr lang="zh-CN" altLang="en-US" sz="1400" dirty="0">
              <a:solidFill>
                <a:schemeClr val="tx1">
                  <a:lumMod val="65000"/>
                  <a:lumOff val="35000"/>
                </a:schemeClr>
              </a:solidFill>
              <a:latin typeface="+mn-ea"/>
              <a:cs typeface="+mn-ea"/>
            </a:endParaRPr>
          </a:p>
        </p:txBody>
      </p:sp>
      <p:sp>
        <p:nvSpPr>
          <p:cNvPr id="17" name="矩形 16"/>
          <p:cNvSpPr/>
          <p:nvPr>
            <p:custDataLst>
              <p:tags r:id="rId21"/>
            </p:custDataLst>
          </p:nvPr>
        </p:nvSpPr>
        <p:spPr>
          <a:xfrm>
            <a:off x="6438058" y="362889"/>
            <a:ext cx="2428119" cy="386639"/>
          </a:xfrm>
          <a:prstGeom prst="rect">
            <a:avLst/>
          </a:prstGeom>
          <a:noFill/>
        </p:spPr>
        <p:txBody>
          <a:bodyPr wrap="square" lIns="0" tIns="0" rIns="0" bIns="0" rtlCol="0" anchor="b" anchorCtr="0">
            <a:noAutofit/>
          </a:bodyPr>
          <a:p>
            <a:pPr algn="ctr">
              <a:spcBef>
                <a:spcPct val="0"/>
              </a:spcBef>
              <a:spcAft>
                <a:spcPct val="0"/>
              </a:spcAft>
            </a:pPr>
            <a:r>
              <a:rPr lang="zh-CN" altLang="en-US" b="1">
                <a:solidFill>
                  <a:schemeClr val="accent2"/>
                </a:solidFill>
                <a:latin typeface="+mn-ea"/>
                <a:cs typeface="+mn-ea"/>
              </a:rPr>
              <a:t>综合指标法</a:t>
            </a:r>
            <a:endParaRPr lang="zh-CN" altLang="en-US" b="1">
              <a:solidFill>
                <a:schemeClr val="accent2"/>
              </a:solidFill>
              <a:latin typeface="+mn-ea"/>
              <a:cs typeface="+mn-ea"/>
            </a:endParaRPr>
          </a:p>
        </p:txBody>
      </p:sp>
      <p:sp>
        <p:nvSpPr>
          <p:cNvPr id="18" name="矩形 17"/>
          <p:cNvSpPr/>
          <p:nvPr>
            <p:custDataLst>
              <p:tags r:id="rId22"/>
            </p:custDataLst>
          </p:nvPr>
        </p:nvSpPr>
        <p:spPr>
          <a:xfrm>
            <a:off x="3123444" y="984726"/>
            <a:ext cx="2428119" cy="462499"/>
          </a:xfrm>
          <a:prstGeom prst="rect">
            <a:avLst/>
          </a:prstGeom>
          <a:noFill/>
        </p:spPr>
        <p:txBody>
          <a:bodyPr wrap="square" lIns="0" tIns="0" rIns="0" bIns="0" rtlCol="0" anchor="t" anchorCtr="0">
            <a:noAutofit/>
          </a:bodyPr>
          <a:p>
            <a:pPr algn="l">
              <a:lnSpc>
                <a:spcPct val="120000"/>
              </a:lnSpc>
              <a:spcBef>
                <a:spcPct val="0"/>
              </a:spcBef>
              <a:spcAft>
                <a:spcPct val="0"/>
              </a:spcAft>
            </a:pPr>
            <a:r>
              <a:rPr lang="zh-CN" altLang="en-US" sz="1400" dirty="0">
                <a:solidFill>
                  <a:schemeClr val="tx1">
                    <a:lumMod val="65000"/>
                    <a:lumOff val="35000"/>
                  </a:schemeClr>
                </a:solidFill>
                <a:latin typeface="+mn-ea"/>
                <a:cs typeface="+mn-ea"/>
              </a:rPr>
              <a:t>将研究对象按照一定的标志进行分组</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以了解总体的内在结构</a:t>
            </a:r>
            <a:r>
              <a:rPr lang="en-US" altLang="zh-CN" sz="1400" dirty="0">
                <a:solidFill>
                  <a:schemeClr val="tx1">
                    <a:lumMod val="65000"/>
                    <a:lumOff val="35000"/>
                  </a:schemeClr>
                </a:solidFill>
                <a:latin typeface="+mn-ea"/>
                <a:cs typeface="+mn-ea"/>
              </a:rPr>
              <a:t>,</a:t>
            </a:r>
            <a:r>
              <a:rPr lang="zh-CN" altLang="en-US" sz="1400" dirty="0">
                <a:solidFill>
                  <a:schemeClr val="tx1">
                    <a:lumMod val="65000"/>
                    <a:lumOff val="35000"/>
                  </a:schemeClr>
                </a:solidFill>
                <a:latin typeface="+mn-ea"/>
                <a:cs typeface="+mn-ea"/>
              </a:rPr>
              <a:t>体现总体的内在构成及其统计分析所需的指标确定和计算。</a:t>
            </a:r>
            <a:endParaRPr lang="zh-CN" altLang="en-US" sz="1400" dirty="0">
              <a:solidFill>
                <a:schemeClr val="tx1">
                  <a:lumMod val="65000"/>
                  <a:lumOff val="35000"/>
                </a:schemeClr>
              </a:solidFill>
              <a:latin typeface="+mn-ea"/>
              <a:cs typeface="+mn-ea"/>
            </a:endParaRPr>
          </a:p>
        </p:txBody>
      </p:sp>
      <p:sp>
        <p:nvSpPr>
          <p:cNvPr id="21" name="矩形 20"/>
          <p:cNvSpPr/>
          <p:nvPr>
            <p:custDataLst>
              <p:tags r:id="rId23"/>
            </p:custDataLst>
          </p:nvPr>
        </p:nvSpPr>
        <p:spPr>
          <a:xfrm>
            <a:off x="3123444" y="571169"/>
            <a:ext cx="2428119" cy="386639"/>
          </a:xfrm>
          <a:prstGeom prst="rect">
            <a:avLst/>
          </a:prstGeom>
          <a:noFill/>
        </p:spPr>
        <p:txBody>
          <a:bodyPr wrap="square" lIns="0" tIns="0" rIns="0" bIns="0" rtlCol="0" anchor="b" anchorCtr="0">
            <a:noAutofit/>
          </a:bodyPr>
          <a:p>
            <a:pPr algn="ctr">
              <a:spcBef>
                <a:spcPct val="0"/>
              </a:spcBef>
              <a:spcAft>
                <a:spcPct val="0"/>
              </a:spcAft>
            </a:pPr>
            <a:r>
              <a:rPr lang="zh-CN" altLang="en-US" b="1">
                <a:solidFill>
                  <a:schemeClr val="accent1"/>
                </a:solidFill>
                <a:latin typeface="+mn-ea"/>
                <a:cs typeface="+mn-ea"/>
              </a:rPr>
              <a:t>统计分组法</a:t>
            </a:r>
            <a:endParaRPr lang="zh-CN" altLang="en-US" b="1">
              <a:solidFill>
                <a:schemeClr val="accent1"/>
              </a:solidFill>
              <a:latin typeface="+mn-ea"/>
              <a:cs typeface="+mn-ea"/>
            </a:endParaRPr>
          </a:p>
        </p:txBody>
      </p:sp>
      <p:pic>
        <p:nvPicPr>
          <p:cNvPr id="33" name="图片 1" descr="333438303937363b333438313035353bb2fac6b7c4a3d0cd"/>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4086271" y="2215235"/>
            <a:ext cx="346831" cy="346831"/>
          </a:xfrm>
          <a:prstGeom prst="rect">
            <a:avLst/>
          </a:prstGeom>
        </p:spPr>
      </p:pic>
      <p:pic>
        <p:nvPicPr>
          <p:cNvPr id="34" name="图片 12" descr="333438303937363b333438313039323bcfeec4bfbcc6bbae"/>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7391670" y="2205447"/>
            <a:ext cx="346831" cy="346831"/>
          </a:xfrm>
          <a:prstGeom prst="rect">
            <a:avLst/>
          </a:prstGeom>
        </p:spPr>
      </p:pic>
      <p:pic>
        <p:nvPicPr>
          <p:cNvPr id="35" name="图片 18" descr="333438303937363b333438313038303bd7e9d6afbcdcb9b9"/>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9728635" y="3815016"/>
            <a:ext cx="346831" cy="346831"/>
          </a:xfrm>
          <a:prstGeom prst="rect">
            <a:avLst/>
          </a:prstGeom>
        </p:spPr>
      </p:pic>
      <p:pic>
        <p:nvPicPr>
          <p:cNvPr id="36" name="图片 15" descr="333438303937363b333438313038383bcfeec4bfd0a7c2ca"/>
          <p:cNvPicPr>
            <a:picLocks noChangeAspect="1"/>
          </p:cNvPicPr>
          <p:nvPr>
            <p:custDataLst>
              <p:tags r:id="rId33"/>
            </p:custDataLst>
          </p:nvPr>
        </p:nvPicPr>
        <p:blipFill>
          <a:blip r:embed="rId34">
            <a:extLst>
              <a:ext uri="{96DAC541-7B7A-43D3-8B79-37D633B846F1}">
                <asvg:svgBlip xmlns:asvg="http://schemas.microsoft.com/office/drawing/2016/SVG/main" r:embed="rId35"/>
              </a:ext>
            </a:extLst>
          </a:blip>
          <a:stretch>
            <a:fillRect/>
          </a:stretch>
        </p:blipFill>
        <p:spPr>
          <a:xfrm>
            <a:off x="5744170" y="4440246"/>
            <a:ext cx="346831" cy="346831"/>
          </a:xfrm>
          <a:prstGeom prst="rect">
            <a:avLst/>
          </a:prstGeom>
        </p:spPr>
      </p:pic>
      <p:pic>
        <p:nvPicPr>
          <p:cNvPr id="38" name="图片 17" descr="333438303937363b333438313037383bcafdbeddb7d6cef6"/>
          <p:cNvPicPr>
            <a:picLocks noChangeAspect="1"/>
          </p:cNvPicPr>
          <p:nvPr>
            <p:custDataLst>
              <p:tags r:id="rId36"/>
            </p:custDataLst>
          </p:nvPr>
        </p:nvPicPr>
        <p:blipFill>
          <a:blip r:embed="rId37">
            <a:extLst>
              <a:ext uri="{96DAC541-7B7A-43D3-8B79-37D633B846F1}">
                <asvg:svgBlip xmlns:asvg="http://schemas.microsoft.com/office/drawing/2016/SVG/main" r:embed="rId38"/>
              </a:ext>
            </a:extLst>
          </a:blip>
          <a:stretch>
            <a:fillRect/>
          </a:stretch>
        </p:blipFill>
        <p:spPr>
          <a:xfrm>
            <a:off x="1790295" y="3807675"/>
            <a:ext cx="346831" cy="346831"/>
          </a:xfrm>
          <a:prstGeom prst="rect">
            <a:avLst/>
          </a:prstGeom>
        </p:spPr>
      </p:pic>
    </p:spTree>
    <p:custDataLst>
      <p:tags r:id="rId39"/>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randombar(horizontal)">
                                      <p:cBhvr>
                                        <p:cTn id="16" dur="500"/>
                                        <p:tgtEl>
                                          <p:spTgt spid="38"/>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randombar(horizontal)">
                                      <p:cBhvr>
                                        <p:cTn id="21" dur="500"/>
                                        <p:tgtEl>
                                          <p:spTgt spid="48"/>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randombar(horizontal)">
                                      <p:cBhvr>
                                        <p:cTn id="24" dur="500"/>
                                        <p:tgtEl>
                                          <p:spTgt spid="18"/>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par>
                                <p:cTn id="28" presetID="14" presetClass="entr" presetSubtype="10"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randombar(horizontal)">
                                      <p:cBhvr>
                                        <p:cTn id="30" dur="500"/>
                                        <p:tgtEl>
                                          <p:spTgt spid="33"/>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randombar(horizontal)">
                                      <p:cBhvr>
                                        <p:cTn id="35" dur="500"/>
                                        <p:tgtEl>
                                          <p:spTgt spid="44"/>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randombar(horizontal)">
                                      <p:cBhvr>
                                        <p:cTn id="41" dur="500"/>
                                        <p:tgtEl>
                                          <p:spTgt spid="17"/>
                                        </p:tgtEl>
                                      </p:cBhvr>
                                    </p:animEffect>
                                  </p:childTnLst>
                                </p:cTn>
                              </p:par>
                              <p:par>
                                <p:cTn id="42" presetID="14" presetClass="entr" presetSubtype="10"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randombar(horizontal)">
                                      <p:cBhvr>
                                        <p:cTn id="44" dur="500"/>
                                        <p:tgtEl>
                                          <p:spTgt spid="34"/>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randombar(horizontal)">
                                      <p:cBhvr>
                                        <p:cTn id="49" dur="500"/>
                                        <p:tgtEl>
                                          <p:spTgt spid="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randombar(horizontal)">
                                      <p:cBhvr>
                                        <p:cTn id="52" dur="500"/>
                                        <p:tgtEl>
                                          <p:spTgt spid="9"/>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randombar(horizontal)">
                                      <p:cBhvr>
                                        <p:cTn id="55" dur="500"/>
                                        <p:tgtEl>
                                          <p:spTgt spid="10"/>
                                        </p:tgtEl>
                                      </p:cBhvr>
                                    </p:animEffect>
                                  </p:childTnLst>
                                </p:cTn>
                              </p:par>
                              <p:par>
                                <p:cTn id="56" presetID="14" presetClass="entr" presetSubtype="10" fill="hold"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randombar(horizontal)">
                                      <p:cBhvr>
                                        <p:cTn id="58" dur="500"/>
                                        <p:tgtEl>
                                          <p:spTgt spid="35"/>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randombar(horizontal)">
                                      <p:cBhvr>
                                        <p:cTn id="63" dur="500"/>
                                        <p:tgtEl>
                                          <p:spTgt spid="20"/>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randombar(horizontal)">
                                      <p:cBhvr>
                                        <p:cTn id="66" dur="500"/>
                                        <p:tgtEl>
                                          <p:spTgt spid="2"/>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randombar(horizontal)">
                                      <p:cBhvr>
                                        <p:cTn id="69" dur="500"/>
                                        <p:tgtEl>
                                          <p:spTgt spid="5"/>
                                        </p:tgtEl>
                                      </p:cBhvr>
                                    </p:animEffect>
                                  </p:childTnLst>
                                </p:cTn>
                              </p:par>
                              <p:par>
                                <p:cTn id="70" presetID="14" presetClass="entr" presetSubtype="10" fill="hold"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randombar(horizontal)">
                                      <p:cBhvr>
                                        <p:cTn id="7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p:bldP spid="14" grpId="0"/>
      <p:bldP spid="48" grpId="0" bldLvl="0" animBg="1"/>
      <p:bldP spid="18" grpId="0"/>
      <p:bldP spid="21" grpId="0"/>
      <p:bldP spid="44" grpId="0" bldLvl="0" animBg="1"/>
      <p:bldP spid="15" grpId="0"/>
      <p:bldP spid="17" grpId="0"/>
      <p:bldP spid="3" grpId="0" bldLvl="0" animBg="1"/>
      <p:bldP spid="9" grpId="0"/>
      <p:bldP spid="10" grpId="0"/>
      <p:bldP spid="20" grpId="0" bldLvl="0" animBg="1"/>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任意多边形: 形状 3"/>
          <p:cNvSpPr/>
          <p:nvPr>
            <p:custDataLst>
              <p:tags r:id="rId1"/>
            </p:custDataLst>
          </p:nvPr>
        </p:nvSpPr>
        <p:spPr>
          <a:xfrm rot="10800000">
            <a:off x="4976495" y="1280160"/>
            <a:ext cx="6580505" cy="5094605"/>
          </a:xfrm>
          <a:custGeom>
            <a:avLst/>
            <a:gdLst>
              <a:gd name="connsiteX0" fmla="*/ 2584395 w 2695478"/>
              <a:gd name="connsiteY0" fmla="*/ 1854489 h 1854489"/>
              <a:gd name="connsiteX1" fmla="*/ 111083 w 2695478"/>
              <a:gd name="connsiteY1" fmla="*/ 1854489 h 1854489"/>
              <a:gd name="connsiteX2" fmla="*/ 0 w 2695478"/>
              <a:gd name="connsiteY2" fmla="*/ 1743406 h 1854489"/>
              <a:gd name="connsiteX3" fmla="*/ 0 w 2695478"/>
              <a:gd name="connsiteY3" fmla="*/ 362180 h 1854489"/>
              <a:gd name="connsiteX4" fmla="*/ 111083 w 2695478"/>
              <a:gd name="connsiteY4" fmla="*/ 251097 h 1854489"/>
              <a:gd name="connsiteX5" fmla="*/ 1139340 w 2695478"/>
              <a:gd name="connsiteY5" fmla="*/ 251097 h 1854489"/>
              <a:gd name="connsiteX6" fmla="*/ 1347740 w 2695478"/>
              <a:gd name="connsiteY6" fmla="*/ 0 h 1854489"/>
              <a:gd name="connsiteX7" fmla="*/ 1556139 w 2695478"/>
              <a:gd name="connsiteY7" fmla="*/ 251097 h 1854489"/>
              <a:gd name="connsiteX8" fmla="*/ 2584395 w 2695478"/>
              <a:gd name="connsiteY8" fmla="*/ 251097 h 1854489"/>
              <a:gd name="connsiteX9" fmla="*/ 2695478 w 2695478"/>
              <a:gd name="connsiteY9" fmla="*/ 362180 h 1854489"/>
              <a:gd name="connsiteX10" fmla="*/ 2695478 w 2695478"/>
              <a:gd name="connsiteY10" fmla="*/ 1743406 h 1854489"/>
              <a:gd name="connsiteX11" fmla="*/ 2584395 w 2695478"/>
              <a:gd name="connsiteY11" fmla="*/ 1854489 h 1854489"/>
              <a:gd name="connsiteX0-1" fmla="*/ 2584395 w 2695478"/>
              <a:gd name="connsiteY0-2" fmla="*/ 1865811 h 1865811"/>
              <a:gd name="connsiteX1-3" fmla="*/ 111083 w 2695478"/>
              <a:gd name="connsiteY1-4" fmla="*/ 1865811 h 1865811"/>
              <a:gd name="connsiteX2-5" fmla="*/ 0 w 2695478"/>
              <a:gd name="connsiteY2-6" fmla="*/ 1754728 h 1865811"/>
              <a:gd name="connsiteX3-7" fmla="*/ 0 w 2695478"/>
              <a:gd name="connsiteY3-8" fmla="*/ 373502 h 1865811"/>
              <a:gd name="connsiteX4-9" fmla="*/ 111083 w 2695478"/>
              <a:gd name="connsiteY4-10" fmla="*/ 262419 h 1865811"/>
              <a:gd name="connsiteX5-11" fmla="*/ 1139340 w 2695478"/>
              <a:gd name="connsiteY5-12" fmla="*/ 262419 h 1865811"/>
              <a:gd name="connsiteX6-13" fmla="*/ 1575299 w 2695478"/>
              <a:gd name="connsiteY6-14" fmla="*/ 0 h 1865811"/>
              <a:gd name="connsiteX7-15" fmla="*/ 1556139 w 2695478"/>
              <a:gd name="connsiteY7-16" fmla="*/ 262419 h 1865811"/>
              <a:gd name="connsiteX8-17" fmla="*/ 2584395 w 2695478"/>
              <a:gd name="connsiteY8-18" fmla="*/ 262419 h 1865811"/>
              <a:gd name="connsiteX9-19" fmla="*/ 2695478 w 2695478"/>
              <a:gd name="connsiteY9-20" fmla="*/ 373502 h 1865811"/>
              <a:gd name="connsiteX10-21" fmla="*/ 2695478 w 2695478"/>
              <a:gd name="connsiteY10-22" fmla="*/ 1754728 h 1865811"/>
              <a:gd name="connsiteX11-23" fmla="*/ 2584395 w 2695478"/>
              <a:gd name="connsiteY11-24" fmla="*/ 1865811 h 186581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695478" h="1865811">
                <a:moveTo>
                  <a:pt x="2584395" y="1865811"/>
                </a:moveTo>
                <a:lnTo>
                  <a:pt x="111083" y="1865811"/>
                </a:lnTo>
                <a:cubicBezTo>
                  <a:pt x="49734" y="1865811"/>
                  <a:pt x="0" y="1816077"/>
                  <a:pt x="0" y="1754728"/>
                </a:cubicBezTo>
                <a:lnTo>
                  <a:pt x="0" y="373502"/>
                </a:lnTo>
                <a:cubicBezTo>
                  <a:pt x="0" y="312153"/>
                  <a:pt x="49734" y="262419"/>
                  <a:pt x="111083" y="262419"/>
                </a:cubicBezTo>
                <a:lnTo>
                  <a:pt x="1139340" y="262419"/>
                </a:lnTo>
                <a:lnTo>
                  <a:pt x="1575299" y="0"/>
                </a:lnTo>
                <a:lnTo>
                  <a:pt x="1556139" y="262419"/>
                </a:lnTo>
                <a:lnTo>
                  <a:pt x="2584395" y="262419"/>
                </a:lnTo>
                <a:cubicBezTo>
                  <a:pt x="2645744" y="262419"/>
                  <a:pt x="2695478" y="312153"/>
                  <a:pt x="2695478" y="373502"/>
                </a:cubicBezTo>
                <a:lnTo>
                  <a:pt x="2695478" y="1754728"/>
                </a:lnTo>
                <a:cubicBezTo>
                  <a:pt x="2695478" y="1816077"/>
                  <a:pt x="2645744" y="1865811"/>
                  <a:pt x="2584395" y="1865811"/>
                </a:cubicBezTo>
                <a:close/>
              </a:path>
            </a:pathLst>
          </a:custGeom>
          <a:solidFill>
            <a:srgbClr val="FFFFFF">
              <a:alpha val="15000"/>
            </a:srgb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dirty="0">
              <a:solidFill>
                <a:schemeClr val="lt1"/>
              </a:solidFill>
            </a:endParaRPr>
          </a:p>
        </p:txBody>
      </p:sp>
      <p:sp>
        <p:nvSpPr>
          <p:cNvPr id="9" name="任意多边形: 形状 8"/>
          <p:cNvSpPr/>
          <p:nvPr>
            <p:custDataLst>
              <p:tags r:id="rId2"/>
            </p:custDataLst>
          </p:nvPr>
        </p:nvSpPr>
        <p:spPr>
          <a:xfrm rot="10800000">
            <a:off x="664210" y="712470"/>
            <a:ext cx="4717415" cy="4589145"/>
          </a:xfrm>
          <a:custGeom>
            <a:avLst/>
            <a:gdLst>
              <a:gd name="connsiteX0" fmla="*/ 2584395 w 2695478"/>
              <a:gd name="connsiteY0" fmla="*/ 1854489 h 1854489"/>
              <a:gd name="connsiteX1" fmla="*/ 111083 w 2695478"/>
              <a:gd name="connsiteY1" fmla="*/ 1854489 h 1854489"/>
              <a:gd name="connsiteX2" fmla="*/ 0 w 2695478"/>
              <a:gd name="connsiteY2" fmla="*/ 1743406 h 1854489"/>
              <a:gd name="connsiteX3" fmla="*/ 0 w 2695478"/>
              <a:gd name="connsiteY3" fmla="*/ 362180 h 1854489"/>
              <a:gd name="connsiteX4" fmla="*/ 111083 w 2695478"/>
              <a:gd name="connsiteY4" fmla="*/ 251097 h 1854489"/>
              <a:gd name="connsiteX5" fmla="*/ 1139340 w 2695478"/>
              <a:gd name="connsiteY5" fmla="*/ 251097 h 1854489"/>
              <a:gd name="connsiteX6" fmla="*/ 1347740 w 2695478"/>
              <a:gd name="connsiteY6" fmla="*/ 0 h 1854489"/>
              <a:gd name="connsiteX7" fmla="*/ 1556139 w 2695478"/>
              <a:gd name="connsiteY7" fmla="*/ 251097 h 1854489"/>
              <a:gd name="connsiteX8" fmla="*/ 2584395 w 2695478"/>
              <a:gd name="connsiteY8" fmla="*/ 251097 h 1854489"/>
              <a:gd name="connsiteX9" fmla="*/ 2695478 w 2695478"/>
              <a:gd name="connsiteY9" fmla="*/ 362180 h 1854489"/>
              <a:gd name="connsiteX10" fmla="*/ 2695478 w 2695478"/>
              <a:gd name="connsiteY10" fmla="*/ 1743406 h 1854489"/>
              <a:gd name="connsiteX11" fmla="*/ 2584395 w 2695478"/>
              <a:gd name="connsiteY11" fmla="*/ 1854489 h 1854489"/>
              <a:gd name="connsiteX0-1" fmla="*/ 2584395 w 2695478"/>
              <a:gd name="connsiteY0-2" fmla="*/ 1859172 h 1859172"/>
              <a:gd name="connsiteX1-3" fmla="*/ 111083 w 2695478"/>
              <a:gd name="connsiteY1-4" fmla="*/ 1859172 h 1859172"/>
              <a:gd name="connsiteX2-5" fmla="*/ 0 w 2695478"/>
              <a:gd name="connsiteY2-6" fmla="*/ 1748089 h 1859172"/>
              <a:gd name="connsiteX3-7" fmla="*/ 0 w 2695478"/>
              <a:gd name="connsiteY3-8" fmla="*/ 366863 h 1859172"/>
              <a:gd name="connsiteX4-9" fmla="*/ 111083 w 2695478"/>
              <a:gd name="connsiteY4-10" fmla="*/ 255780 h 1859172"/>
              <a:gd name="connsiteX5-11" fmla="*/ 1139340 w 2695478"/>
              <a:gd name="connsiteY5-12" fmla="*/ 255780 h 1859172"/>
              <a:gd name="connsiteX6-13" fmla="*/ 1043632 w 2695478"/>
              <a:gd name="connsiteY6-14" fmla="*/ 0 h 1859172"/>
              <a:gd name="connsiteX7-15" fmla="*/ 1556139 w 2695478"/>
              <a:gd name="connsiteY7-16" fmla="*/ 255780 h 1859172"/>
              <a:gd name="connsiteX8-17" fmla="*/ 2584395 w 2695478"/>
              <a:gd name="connsiteY8-18" fmla="*/ 255780 h 1859172"/>
              <a:gd name="connsiteX9-19" fmla="*/ 2695478 w 2695478"/>
              <a:gd name="connsiteY9-20" fmla="*/ 366863 h 1859172"/>
              <a:gd name="connsiteX10-21" fmla="*/ 2695478 w 2695478"/>
              <a:gd name="connsiteY10-22" fmla="*/ 1748089 h 1859172"/>
              <a:gd name="connsiteX11-23" fmla="*/ 2584395 w 2695478"/>
              <a:gd name="connsiteY11-24" fmla="*/ 1859172 h 18591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2695478" h="1859172">
                <a:moveTo>
                  <a:pt x="2584395" y="1859172"/>
                </a:moveTo>
                <a:lnTo>
                  <a:pt x="111083" y="1859172"/>
                </a:lnTo>
                <a:cubicBezTo>
                  <a:pt x="49734" y="1859172"/>
                  <a:pt x="0" y="1809438"/>
                  <a:pt x="0" y="1748089"/>
                </a:cubicBezTo>
                <a:lnTo>
                  <a:pt x="0" y="366863"/>
                </a:lnTo>
                <a:cubicBezTo>
                  <a:pt x="0" y="305514"/>
                  <a:pt x="49734" y="255780"/>
                  <a:pt x="111083" y="255780"/>
                </a:cubicBezTo>
                <a:lnTo>
                  <a:pt x="1139340" y="255780"/>
                </a:lnTo>
                <a:lnTo>
                  <a:pt x="1043632" y="0"/>
                </a:lnTo>
                <a:lnTo>
                  <a:pt x="1556139" y="255780"/>
                </a:lnTo>
                <a:lnTo>
                  <a:pt x="2584395" y="255780"/>
                </a:lnTo>
                <a:cubicBezTo>
                  <a:pt x="2645744" y="255780"/>
                  <a:pt x="2695478" y="305514"/>
                  <a:pt x="2695478" y="366863"/>
                </a:cubicBezTo>
                <a:lnTo>
                  <a:pt x="2695478" y="1748089"/>
                </a:lnTo>
                <a:cubicBezTo>
                  <a:pt x="2695478" y="1809438"/>
                  <a:pt x="2645744" y="1859172"/>
                  <a:pt x="2584395" y="1859172"/>
                </a:cubicBezTo>
                <a:close/>
              </a:path>
            </a:pathLst>
          </a:custGeom>
          <a:gradFill>
            <a:gsLst>
              <a:gs pos="0">
                <a:schemeClr val="accent1">
                  <a:alpha val="100000"/>
                </a:schemeClr>
              </a:gs>
              <a:gs pos="50000">
                <a:schemeClr val="accent1">
                  <a:alpha val="100000"/>
                </a:schemeClr>
              </a:gs>
            </a:gsLst>
            <a:lin ang="13800000" scaled="0"/>
          </a:gradFill>
          <a:ln>
            <a:noFill/>
          </a:ln>
          <a:effectLst>
            <a:outerShdw blurRad="228600" dist="177800" dir="3780000" algn="t" rotWithShape="0">
              <a:schemeClr val="accent1">
                <a:alpha val="20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sz="4000" b="1" dirty="0">
              <a:solidFill>
                <a:schemeClr val="lt1"/>
              </a:solidFill>
            </a:endParaRPr>
          </a:p>
        </p:txBody>
      </p:sp>
      <p:sp>
        <p:nvSpPr>
          <p:cNvPr id="6" name="矩形 5"/>
          <p:cNvSpPr/>
          <p:nvPr>
            <p:custDataLst>
              <p:tags r:id="rId3"/>
            </p:custDataLst>
          </p:nvPr>
        </p:nvSpPr>
        <p:spPr>
          <a:xfrm>
            <a:off x="1139825" y="1090295"/>
            <a:ext cx="3891915" cy="2933700"/>
          </a:xfrm>
          <a:prstGeom prst="rect">
            <a:avLst/>
          </a:prstGeom>
          <a:noFill/>
        </p:spPr>
        <p:txBody>
          <a:bodyPr vert="horz" wrap="square" lIns="0" tIns="0" rIns="0" bIns="0" rtlCol="0" anchor="ctr" anchorCtr="0">
            <a:noAutofit/>
          </a:bodyPr>
          <a:p>
            <a:pPr algn="just">
              <a:lnSpc>
                <a:spcPct val="150000"/>
              </a:lnSpc>
              <a:spcBef>
                <a:spcPct val="0"/>
              </a:spcBef>
              <a:spcAft>
                <a:spcPct val="0"/>
              </a:spcAft>
            </a:pPr>
            <a:r>
              <a:rPr lang="zh-CN" altLang="en-US" sz="2400" dirty="0">
                <a:solidFill>
                  <a:schemeClr val="lt1">
                    <a:lumMod val="100000"/>
                  </a:schemeClr>
                </a:solidFill>
                <a:latin typeface="+mn-ea"/>
                <a:cs typeface="+mn-ea"/>
                <a:sym typeface="+mn-ea"/>
              </a:rPr>
              <a:t>四、统计的职能</a:t>
            </a:r>
            <a:endParaRPr lang="zh-CN" altLang="en-US" sz="2400" dirty="0">
              <a:solidFill>
                <a:schemeClr val="lt1">
                  <a:lumMod val="100000"/>
                </a:schemeClr>
              </a:solidFill>
              <a:latin typeface="+mn-ea"/>
              <a:cs typeface="+mn-ea"/>
              <a:sym typeface="+mn-ea"/>
            </a:endParaRPr>
          </a:p>
          <a:p>
            <a:pPr algn="just">
              <a:lnSpc>
                <a:spcPct val="150000"/>
              </a:lnSpc>
              <a:spcBef>
                <a:spcPct val="0"/>
              </a:spcBef>
              <a:spcAft>
                <a:spcPct val="0"/>
              </a:spcAft>
            </a:pPr>
            <a:r>
              <a:rPr lang="en-US" altLang="zh-CN" sz="2400" dirty="0">
                <a:solidFill>
                  <a:schemeClr val="lt1">
                    <a:lumMod val="100000"/>
                  </a:schemeClr>
                </a:solidFill>
                <a:latin typeface="+mn-ea"/>
                <a:cs typeface="+mn-ea"/>
                <a:sym typeface="+mn-ea"/>
              </a:rPr>
              <a:t>        </a:t>
            </a:r>
            <a:r>
              <a:rPr lang="zh-CN" altLang="en-US" sz="2400" dirty="0">
                <a:solidFill>
                  <a:schemeClr val="lt1">
                    <a:lumMod val="100000"/>
                  </a:schemeClr>
                </a:solidFill>
                <a:latin typeface="+mn-ea"/>
                <a:cs typeface="+mn-ea"/>
                <a:sym typeface="+mn-ea"/>
              </a:rPr>
              <a:t>统计的基本任务是对经济社会发展情况进行统计调查、统计分析，提供统计资料和统计咨询意见，实行统计监督。</a:t>
            </a:r>
            <a:endParaRPr lang="zh-CN" altLang="en-US" sz="2400" dirty="0">
              <a:solidFill>
                <a:schemeClr val="lt1">
                  <a:lumMod val="100000"/>
                </a:schemeClr>
              </a:solidFill>
              <a:latin typeface="+mn-ea"/>
              <a:cs typeface="+mn-ea"/>
              <a:sym typeface="+mn-ea"/>
            </a:endParaRPr>
          </a:p>
        </p:txBody>
      </p:sp>
      <p:sp>
        <p:nvSpPr>
          <p:cNvPr id="2" name="矩形 1"/>
          <p:cNvSpPr/>
          <p:nvPr>
            <p:custDataLst>
              <p:tags r:id="rId4"/>
            </p:custDataLst>
          </p:nvPr>
        </p:nvSpPr>
        <p:spPr>
          <a:xfrm>
            <a:off x="5523865" y="1755775"/>
            <a:ext cx="5760085" cy="3346450"/>
          </a:xfrm>
          <a:prstGeom prst="rect">
            <a:avLst/>
          </a:prstGeom>
          <a:noFill/>
        </p:spPr>
        <p:txBody>
          <a:bodyPr vert="horz" wrap="square" lIns="0" tIns="0" rIns="0" bIns="0" rtlCol="0" anchor="ctr" anchorCtr="0">
            <a:noAutofit/>
          </a:bodyPr>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统计的信息职能是指系统地搜集、整理和提供以数量描述为基本特征的信息。</a:t>
            </a:r>
            <a:endParaRPr lang="zh-CN" altLang="en-US" sz="2000" dirty="0">
              <a:solidFill>
                <a:schemeClr val="tx1">
                  <a:lumMod val="85000"/>
                  <a:lumOff val="15000"/>
                </a:schemeClr>
              </a:solidFill>
              <a:latin typeface="+mn-ea"/>
              <a:cs typeface="+mn-ea"/>
              <a:sym typeface="+mn-ea"/>
            </a:endParaRPr>
          </a:p>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统计的咨询职能涉及利用丰富的统计信息资源</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通过统计分析为科学决策和管理提供咨询意见和对策建议。</a:t>
            </a:r>
            <a:endParaRPr lang="zh-CN" altLang="en-US" sz="2000" dirty="0">
              <a:solidFill>
                <a:schemeClr val="tx1">
                  <a:lumMod val="85000"/>
                  <a:lumOff val="15000"/>
                </a:schemeClr>
              </a:solidFill>
              <a:latin typeface="+mn-ea"/>
              <a:cs typeface="+mn-ea"/>
              <a:sym typeface="+mn-ea"/>
            </a:endParaRPr>
          </a:p>
          <a:p>
            <a:pPr marL="342900" indent="-342900" algn="just">
              <a:lnSpc>
                <a:spcPct val="150000"/>
              </a:lnSpc>
              <a:spcBef>
                <a:spcPct val="0"/>
              </a:spcBef>
              <a:spcAft>
                <a:spcPct val="0"/>
              </a:spcAft>
              <a:buFont typeface="Wingdings" panose="05000000000000000000" charset="0"/>
              <a:buChar char="ü"/>
            </a:pPr>
            <a:r>
              <a:rPr lang="zh-CN" altLang="en-US" sz="2000" dirty="0">
                <a:solidFill>
                  <a:schemeClr val="tx1">
                    <a:lumMod val="85000"/>
                    <a:lumOff val="15000"/>
                  </a:schemeClr>
                </a:solidFill>
                <a:latin typeface="+mn-ea"/>
                <a:cs typeface="+mn-ea"/>
                <a:sym typeface="+mn-ea"/>
              </a:rPr>
              <a:t>统计的监督职能则是基于统计调查和分析</a:t>
            </a:r>
            <a:r>
              <a:rPr lang="en-US" altLang="zh-CN" sz="2000" dirty="0">
                <a:solidFill>
                  <a:schemeClr val="tx1">
                    <a:lumMod val="85000"/>
                    <a:lumOff val="15000"/>
                  </a:schemeClr>
                </a:solidFill>
                <a:latin typeface="+mn-ea"/>
                <a:cs typeface="+mn-ea"/>
                <a:sym typeface="+mn-ea"/>
              </a:rPr>
              <a:t>,</a:t>
            </a:r>
            <a:r>
              <a:rPr lang="zh-CN" altLang="en-US" sz="2000" dirty="0">
                <a:solidFill>
                  <a:schemeClr val="tx1">
                    <a:lumMod val="85000"/>
                    <a:lumOff val="15000"/>
                  </a:schemeClr>
                </a:solidFill>
                <a:latin typeface="+mn-ea"/>
                <a:cs typeface="+mn-ea"/>
                <a:sym typeface="+mn-ea"/>
              </a:rPr>
              <a:t>对国民经济和社会运行状况进行全面、系统的定量检查、监测和预警。</a:t>
            </a:r>
            <a:endParaRPr lang="zh-CN" altLang="en-US" sz="2000" dirty="0">
              <a:solidFill>
                <a:schemeClr val="tx1">
                  <a:lumMod val="85000"/>
                  <a:lumOff val="15000"/>
                </a:schemeClr>
              </a:solidFill>
              <a:latin typeface="+mn-ea"/>
              <a:cs typeface="+mn-ea"/>
              <a:sym typeface="+mn-ea"/>
            </a:endParaRPr>
          </a:p>
        </p:txBody>
      </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ppt_y</p:attrName>
                                        </p:attrNameLst>
                                      </p:cBhvr>
                                      <p:tavLst>
                                        <p:tav tm="0">
                                          <p:val>
                                            <p:strVal val="#ppt_y+#ppt_h*1.125000"/>
                                          </p:val>
                                        </p:tav>
                                        <p:tav tm="100000">
                                          <p:val>
                                            <p:strVal val="#ppt_y"/>
                                          </p:val>
                                        </p:tav>
                                      </p:tavLst>
                                    </p:anim>
                                    <p:animEffect transition="in" filter="wipe(up)">
                                      <p:cBhvr>
                                        <p:cTn id="18" dur="500"/>
                                        <p:tgtEl>
                                          <p:spTgt spid="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p:tgtEl>
                                          <p:spTgt spid="4"/>
                                        </p:tgtEl>
                                        <p:attrNameLst>
                                          <p:attrName>ppt_y</p:attrName>
                                        </p:attrNameLst>
                                      </p:cBhvr>
                                      <p:tavLst>
                                        <p:tav tm="0">
                                          <p:val>
                                            <p:strVal val="#ppt_y+#ppt_h*1.125000"/>
                                          </p:val>
                                        </p:tav>
                                        <p:tav tm="100000">
                                          <p:val>
                                            <p:strVal val="#ppt_y"/>
                                          </p:val>
                                        </p:tav>
                                      </p:tavLst>
                                    </p:anim>
                                    <p:animEffect transition="in" filter="wipe(up)">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6" grpId="0"/>
      <p:bldP spid="2" grpId="0"/>
      <p:bldP spid="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7" name="椭圆 136"/>
          <p:cNvSpPr/>
          <p:nvPr>
            <p:custDataLst>
              <p:tags r:id="rId1"/>
            </p:custDataLst>
          </p:nvPr>
        </p:nvSpPr>
        <p:spPr>
          <a:xfrm>
            <a:off x="5451158" y="2322831"/>
            <a:ext cx="634365" cy="634365"/>
          </a:xfrm>
          <a:prstGeom prst="ellipse">
            <a:avLst/>
          </a:prstGeom>
          <a:solidFill>
            <a:srgbClr val="FFFFFF"/>
          </a:solidFill>
          <a:ln>
            <a:gradFill>
              <a:gsLst>
                <a:gs pos="15000">
                  <a:schemeClr val="accent1">
                    <a:lumMod val="40000"/>
                    <a:lumOff val="60000"/>
                    <a:alpha val="100000"/>
                  </a:schemeClr>
                </a:gs>
                <a:gs pos="85000">
                  <a:schemeClr val="accent1">
                    <a:lumMod val="40000"/>
                    <a:lumOff val="60000"/>
                    <a:alpha val="100000"/>
                  </a:schemeClr>
                </a:gs>
                <a:gs pos="5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00" b="1" spc="100">
              <a:solidFill>
                <a:srgbClr val="FFFFFF"/>
              </a:solidFill>
              <a:effectLst>
                <a:outerShdw blurRad="50800" dist="38100" dir="5400000" algn="t" rotWithShape="0">
                  <a:schemeClr val="accent1">
                    <a:lumMod val="75000"/>
                    <a:alpha val="100000"/>
                  </a:schemeClr>
                </a:outerShdw>
              </a:effectLst>
              <a:uFillTx/>
              <a:latin typeface="+中文标题" charset="0"/>
              <a:ea typeface="+mj-ea"/>
              <a:sym typeface="+mn-ea"/>
            </a:endParaRPr>
          </a:p>
        </p:txBody>
      </p:sp>
      <p:sp>
        <p:nvSpPr>
          <p:cNvPr id="4" name="燕尾形 3"/>
          <p:cNvSpPr/>
          <p:nvPr>
            <p:custDataLst>
              <p:tags r:id="rId2"/>
            </p:custDataLst>
          </p:nvPr>
        </p:nvSpPr>
        <p:spPr>
          <a:xfrm>
            <a:off x="1688148" y="3903346"/>
            <a:ext cx="1704340" cy="605155"/>
          </a:xfrm>
          <a:prstGeom prst="chevron">
            <a:avLst/>
          </a:prstGeom>
          <a:gradFill>
            <a:gsLst>
              <a:gs pos="0">
                <a:schemeClr val="accent1">
                  <a:lumMod val="20000"/>
                  <a:lumOff val="80000"/>
                  <a:alpha val="100000"/>
                </a:schemeClr>
              </a:gs>
              <a:gs pos="44000">
                <a:schemeClr val="accent1">
                  <a:alpha val="100000"/>
                </a:schemeClr>
              </a:gs>
            </a:gsLst>
            <a:path path="circle">
              <a:fillToRect r="100000" b="100000"/>
            </a:path>
            <a:tileRect l="-100000" t="-100000"/>
          </a:gradFill>
          <a:ln>
            <a:no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zh-CN" altLang="en-US" sz="1600" b="1">
                <a:solidFill>
                  <a:srgbClr val="FFFFFF"/>
                </a:solidFill>
                <a:effectLst/>
                <a:uFillTx/>
                <a:latin typeface="+mn-ea"/>
                <a:cs typeface="+mn-ea"/>
                <a:sym typeface="+mn-ea"/>
              </a:rPr>
              <a:t>统计设计</a:t>
            </a:r>
            <a:endParaRPr lang="zh-CN" altLang="en-US" sz="1600" b="1">
              <a:solidFill>
                <a:srgbClr val="FFFFFF"/>
              </a:solidFill>
              <a:effectLst/>
              <a:uFillTx/>
              <a:latin typeface="+mn-ea"/>
              <a:cs typeface="+mn-ea"/>
              <a:sym typeface="+mn-ea"/>
            </a:endParaRPr>
          </a:p>
        </p:txBody>
      </p:sp>
      <p:sp>
        <p:nvSpPr>
          <p:cNvPr id="8" name="任意多边形 7"/>
          <p:cNvSpPr/>
          <p:nvPr>
            <p:custDataLst>
              <p:tags r:id="rId3"/>
            </p:custDataLst>
          </p:nvPr>
        </p:nvSpPr>
        <p:spPr>
          <a:xfrm>
            <a:off x="3349943" y="3769996"/>
            <a:ext cx="447675" cy="871855"/>
          </a:xfrm>
          <a:custGeom>
            <a:avLst/>
            <a:gdLst>
              <a:gd name="connsiteX0" fmla="*/ 23 w 705"/>
              <a:gd name="connsiteY0" fmla="*/ 0 h 1373"/>
              <a:gd name="connsiteX1" fmla="*/ 705 w 705"/>
              <a:gd name="connsiteY1" fmla="*/ 682 h 1373"/>
              <a:gd name="connsiteX2" fmla="*/ 0 w 705"/>
              <a:gd name="connsiteY2" fmla="*/ 1373 h 1373"/>
            </a:gdLst>
            <a:ahLst/>
            <a:cxnLst>
              <a:cxn ang="0">
                <a:pos x="connsiteX0" y="connsiteY0"/>
              </a:cxn>
              <a:cxn ang="0">
                <a:pos x="connsiteX1" y="connsiteY1"/>
              </a:cxn>
              <a:cxn ang="0">
                <a:pos x="connsiteX2" y="connsiteY2"/>
              </a:cxn>
            </a:cxnLst>
            <a:rect l="l" t="t" r="r" b="b"/>
            <a:pathLst>
              <a:path w="705" h="1373">
                <a:moveTo>
                  <a:pt x="23" y="0"/>
                </a:moveTo>
                <a:lnTo>
                  <a:pt x="705" y="682"/>
                </a:lnTo>
                <a:lnTo>
                  <a:pt x="0" y="1373"/>
                </a:lnTo>
              </a:path>
            </a:pathLst>
          </a:custGeom>
          <a:noFill/>
          <a:ln w="2222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lt1"/>
              </a:solidFill>
            </a:endParaRPr>
          </a:p>
        </p:txBody>
      </p:sp>
      <p:cxnSp>
        <p:nvCxnSpPr>
          <p:cNvPr id="9" name="直接连接符 8"/>
          <p:cNvCxnSpPr/>
          <p:nvPr>
            <p:custDataLst>
              <p:tags r:id="rId4"/>
            </p:custDataLst>
          </p:nvPr>
        </p:nvCxnSpPr>
        <p:spPr>
          <a:xfrm flipH="1">
            <a:off x="4651693" y="4640581"/>
            <a:ext cx="767080" cy="767715"/>
          </a:xfrm>
          <a:prstGeom prst="line">
            <a:avLst/>
          </a:prstGeom>
          <a:ln w="12700">
            <a:solidFill>
              <a:schemeClr val="accent2">
                <a:alpha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3" name="椭圆 32"/>
          <p:cNvSpPr/>
          <p:nvPr>
            <p:custDataLst>
              <p:tags r:id="rId5"/>
            </p:custDataLst>
          </p:nvPr>
        </p:nvSpPr>
        <p:spPr>
          <a:xfrm>
            <a:off x="3558858" y="5481956"/>
            <a:ext cx="634365" cy="634365"/>
          </a:xfrm>
          <a:prstGeom prst="ellipse">
            <a:avLst/>
          </a:prstGeom>
          <a:solidFill>
            <a:srgbClr val="FFFFFF"/>
          </a:solidFill>
          <a:ln>
            <a:gradFill>
              <a:gsLst>
                <a:gs pos="15000">
                  <a:schemeClr val="accent2">
                    <a:lumMod val="40000"/>
                    <a:lumOff val="60000"/>
                    <a:alpha val="100000"/>
                  </a:schemeClr>
                </a:gs>
                <a:gs pos="85000">
                  <a:schemeClr val="accent2">
                    <a:lumMod val="40000"/>
                    <a:lumOff val="60000"/>
                    <a:alpha val="100000"/>
                  </a:schemeClr>
                </a:gs>
                <a:gs pos="50000">
                  <a:srgbClr val="FFFFFF"/>
                </a:gs>
              </a:gsLst>
              <a:lin ang="16200000" scaled="0"/>
            </a:gradFill>
          </a:ln>
          <a:effectLst>
            <a:outerShdw blurRad="177800" dir="5400000" sx="90000" sy="-19000" rotWithShape="0">
              <a:schemeClr val="accent2">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00" b="1" spc="100">
              <a:solidFill>
                <a:srgbClr val="FFFFFF"/>
              </a:solidFill>
              <a:effectLst>
                <a:outerShdw blurRad="50800" dist="38100" dir="5400000" algn="t" rotWithShape="0">
                  <a:schemeClr val="accent2">
                    <a:lumMod val="75000"/>
                    <a:alpha val="100000"/>
                  </a:schemeClr>
                </a:outerShdw>
              </a:effectLst>
              <a:uFillTx/>
              <a:latin typeface="+中文标题" charset="0"/>
              <a:ea typeface="+mj-ea"/>
              <a:sym typeface="+mn-ea"/>
            </a:endParaRPr>
          </a:p>
        </p:txBody>
      </p:sp>
      <p:sp>
        <p:nvSpPr>
          <p:cNvPr id="35" name="燕尾形 34"/>
          <p:cNvSpPr/>
          <p:nvPr>
            <p:custDataLst>
              <p:tags r:id="rId6"/>
            </p:custDataLst>
          </p:nvPr>
        </p:nvSpPr>
        <p:spPr>
          <a:xfrm>
            <a:off x="3755073" y="3903346"/>
            <a:ext cx="1704340" cy="605155"/>
          </a:xfrm>
          <a:prstGeom prst="chevron">
            <a:avLst/>
          </a:prstGeom>
          <a:gradFill>
            <a:gsLst>
              <a:gs pos="0">
                <a:schemeClr val="accent2">
                  <a:lumMod val="20000"/>
                  <a:lumOff val="80000"/>
                  <a:alpha val="100000"/>
                </a:schemeClr>
              </a:gs>
              <a:gs pos="44000">
                <a:schemeClr val="accent2">
                  <a:alpha val="100000"/>
                </a:schemeClr>
              </a:gs>
            </a:gsLst>
            <a:path path="circle">
              <a:fillToRect r="100000" b="100000"/>
            </a:path>
            <a:tileRect l="-100000" t="-100000"/>
          </a:gradFill>
          <a:ln>
            <a:noFill/>
          </a:ln>
          <a:effectLst>
            <a:outerShdw blurRad="177800" dir="5400000" sx="90000" sy="-19000" rotWithShape="0">
              <a:schemeClr val="accent2">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zh-CN" altLang="en-US" sz="1600" b="1">
                <a:solidFill>
                  <a:srgbClr val="FFFFFF"/>
                </a:solidFill>
                <a:effectLst/>
                <a:uFillTx/>
                <a:latin typeface="+mn-ea"/>
                <a:cs typeface="+mn-ea"/>
                <a:sym typeface="+mn-ea"/>
              </a:rPr>
              <a:t>统计调查</a:t>
            </a:r>
            <a:endParaRPr lang="zh-CN" altLang="en-US" sz="1600" b="1">
              <a:solidFill>
                <a:srgbClr val="FFFFFF"/>
              </a:solidFill>
              <a:effectLst/>
              <a:uFillTx/>
              <a:latin typeface="+mn-ea"/>
              <a:cs typeface="+mn-ea"/>
              <a:sym typeface="+mn-ea"/>
            </a:endParaRPr>
          </a:p>
        </p:txBody>
      </p:sp>
      <p:sp>
        <p:nvSpPr>
          <p:cNvPr id="36" name="任意多边形 35"/>
          <p:cNvSpPr/>
          <p:nvPr>
            <p:custDataLst>
              <p:tags r:id="rId7"/>
            </p:custDataLst>
          </p:nvPr>
        </p:nvSpPr>
        <p:spPr>
          <a:xfrm>
            <a:off x="5416868" y="3769996"/>
            <a:ext cx="447675" cy="871855"/>
          </a:xfrm>
          <a:custGeom>
            <a:avLst/>
            <a:gdLst>
              <a:gd name="connsiteX0" fmla="*/ 23 w 705"/>
              <a:gd name="connsiteY0" fmla="*/ 0 h 1373"/>
              <a:gd name="connsiteX1" fmla="*/ 705 w 705"/>
              <a:gd name="connsiteY1" fmla="*/ 682 h 1373"/>
              <a:gd name="connsiteX2" fmla="*/ 0 w 705"/>
              <a:gd name="connsiteY2" fmla="*/ 1373 h 1373"/>
            </a:gdLst>
            <a:ahLst/>
            <a:cxnLst>
              <a:cxn ang="0">
                <a:pos x="connsiteX0" y="connsiteY0"/>
              </a:cxn>
              <a:cxn ang="0">
                <a:pos x="connsiteX1" y="connsiteY1"/>
              </a:cxn>
              <a:cxn ang="0">
                <a:pos x="connsiteX2" y="connsiteY2"/>
              </a:cxn>
            </a:cxnLst>
            <a:rect l="l" t="t" r="r" b="b"/>
            <a:pathLst>
              <a:path w="705" h="1373">
                <a:moveTo>
                  <a:pt x="23" y="0"/>
                </a:moveTo>
                <a:lnTo>
                  <a:pt x="705" y="682"/>
                </a:lnTo>
                <a:lnTo>
                  <a:pt x="0" y="1373"/>
                </a:lnTo>
              </a:path>
            </a:pathLst>
          </a:custGeom>
          <a:noFill/>
          <a:ln w="22225"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lt1"/>
              </a:solidFill>
            </a:endParaRPr>
          </a:p>
        </p:txBody>
      </p:sp>
      <p:cxnSp>
        <p:nvCxnSpPr>
          <p:cNvPr id="37" name="直接连接符 36"/>
          <p:cNvCxnSpPr/>
          <p:nvPr>
            <p:custDataLst>
              <p:tags r:id="rId8"/>
            </p:custDataLst>
          </p:nvPr>
        </p:nvCxnSpPr>
        <p:spPr>
          <a:xfrm flipH="1" flipV="1">
            <a:off x="2594928" y="3003551"/>
            <a:ext cx="766445" cy="766445"/>
          </a:xfrm>
          <a:prstGeom prst="line">
            <a:avLst/>
          </a:prstGeom>
          <a:ln w="12700">
            <a:solidFill>
              <a:schemeClr val="accent1">
                <a:alpha val="67000"/>
              </a:schemeClr>
            </a:solidFill>
            <a:prstDash val="solid"/>
          </a:ln>
        </p:spPr>
        <p:style>
          <a:lnRef idx="1">
            <a:schemeClr val="accent1"/>
          </a:lnRef>
          <a:fillRef idx="0">
            <a:schemeClr val="accent1"/>
          </a:fillRef>
          <a:effectRef idx="0">
            <a:schemeClr val="accent1"/>
          </a:effectRef>
          <a:fontRef idx="minor">
            <a:schemeClr val="tx1"/>
          </a:fontRef>
        </p:style>
      </p:cxnSp>
      <p:sp>
        <p:nvSpPr>
          <p:cNvPr id="38" name="椭圆 37"/>
          <p:cNvSpPr/>
          <p:nvPr>
            <p:custDataLst>
              <p:tags r:id="rId9"/>
            </p:custDataLst>
          </p:nvPr>
        </p:nvSpPr>
        <p:spPr>
          <a:xfrm>
            <a:off x="1291273" y="2322831"/>
            <a:ext cx="634365" cy="634365"/>
          </a:xfrm>
          <a:prstGeom prst="ellipse">
            <a:avLst/>
          </a:prstGeom>
          <a:solidFill>
            <a:srgbClr val="FFFFFF"/>
          </a:solidFill>
          <a:ln>
            <a:gradFill>
              <a:gsLst>
                <a:gs pos="15000">
                  <a:schemeClr val="accent1">
                    <a:lumMod val="40000"/>
                    <a:lumOff val="60000"/>
                    <a:alpha val="100000"/>
                  </a:schemeClr>
                </a:gs>
                <a:gs pos="85000">
                  <a:schemeClr val="accent1">
                    <a:lumMod val="40000"/>
                    <a:lumOff val="60000"/>
                    <a:alpha val="100000"/>
                  </a:schemeClr>
                </a:gs>
                <a:gs pos="5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00" b="1" spc="100">
              <a:solidFill>
                <a:srgbClr val="FFFFFF"/>
              </a:solidFill>
              <a:effectLst>
                <a:outerShdw blurRad="50800" dist="38100" dir="5400000" algn="t" rotWithShape="0">
                  <a:schemeClr val="accent1">
                    <a:lumMod val="75000"/>
                    <a:alpha val="100000"/>
                  </a:schemeClr>
                </a:outerShdw>
              </a:effectLst>
              <a:uFillTx/>
              <a:latin typeface="+中文标题" charset="0"/>
              <a:ea typeface="+mj-ea"/>
              <a:sym typeface="+mn-ea"/>
            </a:endParaRPr>
          </a:p>
        </p:txBody>
      </p:sp>
      <p:sp>
        <p:nvSpPr>
          <p:cNvPr id="40" name="燕尾形 39"/>
          <p:cNvSpPr/>
          <p:nvPr>
            <p:custDataLst>
              <p:tags r:id="rId10"/>
            </p:custDataLst>
          </p:nvPr>
        </p:nvSpPr>
        <p:spPr>
          <a:xfrm>
            <a:off x="5821998" y="3903346"/>
            <a:ext cx="1704340" cy="605155"/>
          </a:xfrm>
          <a:prstGeom prst="chevron">
            <a:avLst/>
          </a:prstGeom>
          <a:gradFill>
            <a:gsLst>
              <a:gs pos="0">
                <a:schemeClr val="accent1">
                  <a:lumMod val="20000"/>
                  <a:lumOff val="80000"/>
                  <a:alpha val="100000"/>
                </a:schemeClr>
              </a:gs>
              <a:gs pos="44000">
                <a:schemeClr val="accent1">
                  <a:alpha val="100000"/>
                </a:schemeClr>
              </a:gs>
            </a:gsLst>
            <a:path path="circle">
              <a:fillToRect r="100000" b="100000"/>
            </a:path>
            <a:tileRect l="-100000" t="-100000"/>
          </a:gradFill>
          <a:ln>
            <a:no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zh-CN" altLang="en-US" sz="1600" b="1">
                <a:solidFill>
                  <a:srgbClr val="FFFFFF"/>
                </a:solidFill>
                <a:effectLst/>
                <a:uFillTx/>
                <a:latin typeface="+mn-ea"/>
                <a:cs typeface="+mn-ea"/>
                <a:sym typeface="+mn-ea"/>
              </a:rPr>
              <a:t>统计整理</a:t>
            </a:r>
            <a:endParaRPr lang="zh-CN" altLang="en-US" sz="1600" b="1">
              <a:solidFill>
                <a:srgbClr val="FFFFFF"/>
              </a:solidFill>
              <a:effectLst/>
              <a:uFillTx/>
              <a:latin typeface="+mn-ea"/>
              <a:cs typeface="+mn-ea"/>
              <a:sym typeface="+mn-ea"/>
            </a:endParaRPr>
          </a:p>
        </p:txBody>
      </p:sp>
      <p:sp>
        <p:nvSpPr>
          <p:cNvPr id="41" name="任意多边形 40"/>
          <p:cNvSpPr/>
          <p:nvPr>
            <p:custDataLst>
              <p:tags r:id="rId11"/>
            </p:custDataLst>
          </p:nvPr>
        </p:nvSpPr>
        <p:spPr>
          <a:xfrm>
            <a:off x="7483793" y="3769996"/>
            <a:ext cx="447675" cy="871855"/>
          </a:xfrm>
          <a:custGeom>
            <a:avLst/>
            <a:gdLst>
              <a:gd name="connsiteX0" fmla="*/ 23 w 705"/>
              <a:gd name="connsiteY0" fmla="*/ 0 h 1373"/>
              <a:gd name="connsiteX1" fmla="*/ 705 w 705"/>
              <a:gd name="connsiteY1" fmla="*/ 682 h 1373"/>
              <a:gd name="connsiteX2" fmla="*/ 0 w 705"/>
              <a:gd name="connsiteY2" fmla="*/ 1373 h 1373"/>
            </a:gdLst>
            <a:ahLst/>
            <a:cxnLst>
              <a:cxn ang="0">
                <a:pos x="connsiteX0" y="connsiteY0"/>
              </a:cxn>
              <a:cxn ang="0">
                <a:pos x="connsiteX1" y="connsiteY1"/>
              </a:cxn>
              <a:cxn ang="0">
                <a:pos x="connsiteX2" y="connsiteY2"/>
              </a:cxn>
            </a:cxnLst>
            <a:rect l="l" t="t" r="r" b="b"/>
            <a:pathLst>
              <a:path w="705" h="1373">
                <a:moveTo>
                  <a:pt x="23" y="0"/>
                </a:moveTo>
                <a:lnTo>
                  <a:pt x="705" y="682"/>
                </a:lnTo>
                <a:lnTo>
                  <a:pt x="0" y="1373"/>
                </a:lnTo>
              </a:path>
            </a:pathLst>
          </a:custGeom>
          <a:noFill/>
          <a:ln w="2222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lt1"/>
              </a:solidFill>
            </a:endParaRPr>
          </a:p>
        </p:txBody>
      </p:sp>
      <p:cxnSp>
        <p:nvCxnSpPr>
          <p:cNvPr id="42" name="直接连接符 41"/>
          <p:cNvCxnSpPr/>
          <p:nvPr>
            <p:custDataLst>
              <p:tags r:id="rId12"/>
            </p:custDataLst>
          </p:nvPr>
        </p:nvCxnSpPr>
        <p:spPr>
          <a:xfrm flipH="1">
            <a:off x="8788718" y="4640581"/>
            <a:ext cx="767080" cy="767715"/>
          </a:xfrm>
          <a:prstGeom prst="line">
            <a:avLst/>
          </a:prstGeom>
          <a:ln w="12700">
            <a:solidFill>
              <a:schemeClr val="accent2">
                <a:alpha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43" name="椭圆 42"/>
          <p:cNvSpPr/>
          <p:nvPr>
            <p:custDataLst>
              <p:tags r:id="rId13"/>
            </p:custDataLst>
          </p:nvPr>
        </p:nvSpPr>
        <p:spPr>
          <a:xfrm>
            <a:off x="7706678" y="5481956"/>
            <a:ext cx="634365" cy="634365"/>
          </a:xfrm>
          <a:prstGeom prst="ellipse">
            <a:avLst/>
          </a:prstGeom>
          <a:solidFill>
            <a:srgbClr val="FFFFFF"/>
          </a:solidFill>
          <a:ln>
            <a:gradFill>
              <a:gsLst>
                <a:gs pos="15000">
                  <a:schemeClr val="accent2">
                    <a:lumMod val="40000"/>
                    <a:lumOff val="60000"/>
                    <a:alpha val="100000"/>
                  </a:schemeClr>
                </a:gs>
                <a:gs pos="85000">
                  <a:schemeClr val="accent2">
                    <a:lumMod val="40000"/>
                    <a:lumOff val="60000"/>
                    <a:alpha val="100000"/>
                  </a:schemeClr>
                </a:gs>
                <a:gs pos="50000">
                  <a:srgbClr val="FFFFFF"/>
                </a:gs>
              </a:gsLst>
              <a:lin ang="16200000" scaled="0"/>
            </a:gradFill>
          </a:ln>
          <a:effectLst>
            <a:outerShdw blurRad="177800" dir="5400000" sx="90000" sy="-19000" rotWithShape="0">
              <a:schemeClr val="accent2">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00" b="1" spc="100">
              <a:solidFill>
                <a:srgbClr val="FFFFFF"/>
              </a:solidFill>
              <a:effectLst>
                <a:outerShdw blurRad="50800" dist="38100" dir="5400000" algn="t" rotWithShape="0">
                  <a:schemeClr val="accent2">
                    <a:lumMod val="75000"/>
                    <a:alpha val="100000"/>
                  </a:schemeClr>
                </a:outerShdw>
              </a:effectLst>
              <a:uFillTx/>
              <a:latin typeface="+中文标题" charset="0"/>
              <a:ea typeface="+mj-ea"/>
              <a:sym typeface="+mn-ea"/>
            </a:endParaRPr>
          </a:p>
        </p:txBody>
      </p:sp>
      <p:sp>
        <p:nvSpPr>
          <p:cNvPr id="124" name="燕尾形 123"/>
          <p:cNvSpPr/>
          <p:nvPr>
            <p:custDataLst>
              <p:tags r:id="rId14"/>
            </p:custDataLst>
          </p:nvPr>
        </p:nvSpPr>
        <p:spPr>
          <a:xfrm>
            <a:off x="7888923" y="3903346"/>
            <a:ext cx="1704340" cy="605155"/>
          </a:xfrm>
          <a:prstGeom prst="chevron">
            <a:avLst/>
          </a:prstGeom>
          <a:gradFill>
            <a:gsLst>
              <a:gs pos="0">
                <a:schemeClr val="accent2">
                  <a:lumMod val="20000"/>
                  <a:lumOff val="80000"/>
                  <a:alpha val="100000"/>
                </a:schemeClr>
              </a:gs>
              <a:gs pos="44000">
                <a:schemeClr val="accent2">
                  <a:alpha val="100000"/>
                </a:schemeClr>
              </a:gs>
            </a:gsLst>
            <a:path path="circle">
              <a:fillToRect r="100000" b="100000"/>
            </a:path>
            <a:tileRect l="-100000" t="-100000"/>
          </a:gradFill>
          <a:ln>
            <a:noFill/>
          </a:ln>
          <a:effectLst>
            <a:outerShdw blurRad="177800" dir="5400000" sx="90000" sy="-19000" rotWithShape="0">
              <a:schemeClr val="accent2">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zh-CN" altLang="en-US" sz="1600" b="1">
                <a:solidFill>
                  <a:srgbClr val="FFFFFF"/>
                </a:solidFill>
                <a:effectLst/>
                <a:uFillTx/>
                <a:latin typeface="+mn-ea"/>
                <a:cs typeface="+mn-ea"/>
                <a:sym typeface="+mn-ea"/>
              </a:rPr>
              <a:t>统计分析</a:t>
            </a:r>
            <a:endParaRPr lang="zh-CN" altLang="en-US" sz="1600" b="1">
              <a:solidFill>
                <a:srgbClr val="FFFFFF"/>
              </a:solidFill>
              <a:effectLst/>
              <a:uFillTx/>
              <a:latin typeface="+mn-ea"/>
              <a:cs typeface="+mn-ea"/>
              <a:sym typeface="+mn-ea"/>
            </a:endParaRPr>
          </a:p>
        </p:txBody>
      </p:sp>
      <p:sp>
        <p:nvSpPr>
          <p:cNvPr id="125" name="任意多边形 124"/>
          <p:cNvSpPr/>
          <p:nvPr>
            <p:custDataLst>
              <p:tags r:id="rId15"/>
            </p:custDataLst>
          </p:nvPr>
        </p:nvSpPr>
        <p:spPr>
          <a:xfrm>
            <a:off x="9550718" y="3769996"/>
            <a:ext cx="447675" cy="871855"/>
          </a:xfrm>
          <a:custGeom>
            <a:avLst/>
            <a:gdLst>
              <a:gd name="connsiteX0" fmla="*/ 23 w 705"/>
              <a:gd name="connsiteY0" fmla="*/ 0 h 1373"/>
              <a:gd name="connsiteX1" fmla="*/ 705 w 705"/>
              <a:gd name="connsiteY1" fmla="*/ 682 h 1373"/>
              <a:gd name="connsiteX2" fmla="*/ 0 w 705"/>
              <a:gd name="connsiteY2" fmla="*/ 1373 h 1373"/>
            </a:gdLst>
            <a:ahLst/>
            <a:cxnLst>
              <a:cxn ang="0">
                <a:pos x="connsiteX0" y="connsiteY0"/>
              </a:cxn>
              <a:cxn ang="0">
                <a:pos x="connsiteX1" y="connsiteY1"/>
              </a:cxn>
              <a:cxn ang="0">
                <a:pos x="connsiteX2" y="connsiteY2"/>
              </a:cxn>
            </a:cxnLst>
            <a:rect l="l" t="t" r="r" b="b"/>
            <a:pathLst>
              <a:path w="705" h="1373">
                <a:moveTo>
                  <a:pt x="23" y="0"/>
                </a:moveTo>
                <a:lnTo>
                  <a:pt x="705" y="682"/>
                </a:lnTo>
                <a:lnTo>
                  <a:pt x="0" y="1373"/>
                </a:lnTo>
              </a:path>
            </a:pathLst>
          </a:custGeom>
          <a:noFill/>
          <a:ln w="22225"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lt1"/>
              </a:solidFill>
            </a:endParaRPr>
          </a:p>
        </p:txBody>
      </p:sp>
      <p:cxnSp>
        <p:nvCxnSpPr>
          <p:cNvPr id="126" name="直接连接符 125"/>
          <p:cNvCxnSpPr/>
          <p:nvPr>
            <p:custDataLst>
              <p:tags r:id="rId16"/>
            </p:custDataLst>
          </p:nvPr>
        </p:nvCxnSpPr>
        <p:spPr>
          <a:xfrm flipH="1" flipV="1">
            <a:off x="6727508" y="3003551"/>
            <a:ext cx="766445" cy="766445"/>
          </a:xfrm>
          <a:prstGeom prst="line">
            <a:avLst/>
          </a:prstGeom>
          <a:ln w="12700">
            <a:solidFill>
              <a:schemeClr val="accent1">
                <a:alpha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矩形 2"/>
          <p:cNvSpPr/>
          <p:nvPr>
            <p:custDataLst>
              <p:tags r:id="rId17"/>
            </p:custDataLst>
          </p:nvPr>
        </p:nvSpPr>
        <p:spPr>
          <a:xfrm>
            <a:off x="4425950" y="5532120"/>
            <a:ext cx="3176905" cy="899795"/>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a:solidFill>
                  <a:schemeClr val="tx1">
                    <a:lumMod val="65000"/>
                    <a:lumOff val="35000"/>
                  </a:schemeClr>
                </a:solidFill>
                <a:latin typeface="+mn-ea"/>
                <a:cs typeface="+mn-ea"/>
                <a:sym typeface="+mn-ea"/>
              </a:rPr>
              <a:t>根据统计设计的要求</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采用科学的方法</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针对调查对象有计划、有系统地收集资料的过程</a:t>
            </a:r>
            <a:endParaRPr lang="zh-CN" altLang="en-US">
              <a:solidFill>
                <a:schemeClr val="tx1">
                  <a:lumMod val="65000"/>
                  <a:lumOff val="35000"/>
                </a:schemeClr>
              </a:solidFill>
              <a:latin typeface="+mn-ea"/>
              <a:cs typeface="+mn-ea"/>
              <a:sym typeface="+mn-ea"/>
            </a:endParaRPr>
          </a:p>
        </p:txBody>
      </p:sp>
      <p:pic>
        <p:nvPicPr>
          <p:cNvPr id="27" name="图片 25" descr="343439383331313b343532303034323bd4a4d4bccce1d0d1"/>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1428433" y="2459991"/>
            <a:ext cx="324000" cy="324000"/>
          </a:xfrm>
          <a:prstGeom prst="rect">
            <a:avLst/>
          </a:prstGeom>
        </p:spPr>
      </p:pic>
      <p:sp>
        <p:nvSpPr>
          <p:cNvPr id="11" name="矩形 10"/>
          <p:cNvSpPr/>
          <p:nvPr>
            <p:custDataLst>
              <p:tags r:id="rId21"/>
            </p:custDataLst>
          </p:nvPr>
        </p:nvSpPr>
        <p:spPr>
          <a:xfrm>
            <a:off x="8561705" y="5026025"/>
            <a:ext cx="3313430" cy="118491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a:solidFill>
                  <a:schemeClr val="tx1">
                    <a:lumMod val="65000"/>
                    <a:lumOff val="35000"/>
                  </a:schemeClr>
                </a:solidFill>
                <a:latin typeface="+mn-ea"/>
                <a:cs typeface="+mn-ea"/>
                <a:sym typeface="+mn-ea"/>
              </a:rPr>
              <a:t>在统计整理的基础上</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对调查到的资料加以科学汇总</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使它条理化、系统化</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揭示现象的数量特征和内在联系</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阐明现象的发展趋势和规律</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作出科学结论的过程。</a:t>
            </a:r>
            <a:endParaRPr lang="zh-CN" altLang="en-US">
              <a:solidFill>
                <a:schemeClr val="tx1">
                  <a:lumMod val="65000"/>
                  <a:lumOff val="35000"/>
                </a:schemeClr>
              </a:solidFill>
              <a:latin typeface="+mn-ea"/>
              <a:cs typeface="+mn-ea"/>
              <a:sym typeface="+mn-ea"/>
            </a:endParaRPr>
          </a:p>
        </p:txBody>
      </p:sp>
      <p:sp>
        <p:nvSpPr>
          <p:cNvPr id="12" name="矩形 11"/>
          <p:cNvSpPr/>
          <p:nvPr>
            <p:custDataLst>
              <p:tags r:id="rId22"/>
            </p:custDataLst>
          </p:nvPr>
        </p:nvSpPr>
        <p:spPr>
          <a:xfrm>
            <a:off x="2146300" y="1707515"/>
            <a:ext cx="3256915" cy="1316990"/>
          </a:xfrm>
          <a:prstGeom prst="rect">
            <a:avLst/>
          </a:prstGeom>
          <a:noFill/>
        </p:spPr>
        <p:txBody>
          <a:bodyPr wrap="square" lIns="0" tIns="0" rIns="0" bIns="0" rtlCol="0" anchor="b" anchorCtr="0">
            <a:noAutofit/>
          </a:bodyPr>
          <a:p>
            <a:pPr>
              <a:lnSpc>
                <a:spcPct val="130000"/>
              </a:lnSpc>
              <a:spcBef>
                <a:spcPct val="0"/>
              </a:spcBef>
              <a:spcAft>
                <a:spcPct val="0"/>
              </a:spcAft>
            </a:pPr>
            <a:r>
              <a:rPr lang="zh-CN" altLang="en-US">
                <a:solidFill>
                  <a:schemeClr val="tx1">
                    <a:lumMod val="65000"/>
                    <a:lumOff val="35000"/>
                  </a:schemeClr>
                </a:solidFill>
                <a:latin typeface="+mn-ea"/>
                <a:cs typeface="+mn-ea"/>
                <a:sym typeface="+mn-ea"/>
              </a:rPr>
              <a:t>根据研究对象的特点和研究的目的、任务</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对统计工作的各个方面和各个环节的通盘考虑和安排</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是统计工作过程中定性认识的阶段</a:t>
            </a:r>
            <a:endParaRPr lang="zh-CN" altLang="en-US">
              <a:solidFill>
                <a:schemeClr val="tx1">
                  <a:lumMod val="65000"/>
                  <a:lumOff val="35000"/>
                </a:schemeClr>
              </a:solidFill>
              <a:latin typeface="+mn-ea"/>
              <a:cs typeface="+mn-ea"/>
              <a:sym typeface="+mn-ea"/>
            </a:endParaRPr>
          </a:p>
        </p:txBody>
      </p:sp>
      <p:pic>
        <p:nvPicPr>
          <p:cNvPr id="29" name="图片 11" descr="343439383331313b343532303032373bbfcdbba7b5b5b0b8"/>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5617528" y="2489201"/>
            <a:ext cx="324000" cy="324000"/>
          </a:xfrm>
          <a:prstGeom prst="rect">
            <a:avLst/>
          </a:prstGeom>
        </p:spPr>
      </p:pic>
      <p:sp>
        <p:nvSpPr>
          <p:cNvPr id="13" name="矩形 12"/>
          <p:cNvSpPr/>
          <p:nvPr>
            <p:custDataLst>
              <p:tags r:id="rId26"/>
            </p:custDataLst>
          </p:nvPr>
        </p:nvSpPr>
        <p:spPr>
          <a:xfrm>
            <a:off x="6313170" y="1915795"/>
            <a:ext cx="3496310" cy="1055370"/>
          </a:xfrm>
          <a:prstGeom prst="rect">
            <a:avLst/>
          </a:prstGeom>
          <a:noFill/>
        </p:spPr>
        <p:txBody>
          <a:bodyPr wrap="square" lIns="0" tIns="0" rIns="0" bIns="0" rtlCol="0" anchor="b" anchorCtr="0">
            <a:noAutofit/>
          </a:bodyPr>
          <a:p>
            <a:pPr>
              <a:lnSpc>
                <a:spcPct val="130000"/>
              </a:lnSpc>
              <a:spcBef>
                <a:spcPct val="0"/>
              </a:spcBef>
              <a:spcAft>
                <a:spcPct val="0"/>
              </a:spcAft>
            </a:pPr>
            <a:r>
              <a:rPr lang="zh-CN" altLang="en-US">
                <a:solidFill>
                  <a:schemeClr val="tx1">
                    <a:lumMod val="65000"/>
                    <a:lumOff val="35000"/>
                  </a:schemeClr>
                </a:solidFill>
                <a:latin typeface="+mn-ea"/>
                <a:cs typeface="+mn-ea"/>
                <a:sym typeface="+mn-ea"/>
              </a:rPr>
              <a:t>根据统计的目的</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采用科学的方法</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对调查资料进行分组汇总</a:t>
            </a:r>
            <a:r>
              <a:rPr lang="en-US" altLang="zh-CN">
                <a:solidFill>
                  <a:schemeClr val="tx1">
                    <a:lumMod val="65000"/>
                    <a:lumOff val="35000"/>
                  </a:schemeClr>
                </a:solidFill>
                <a:latin typeface="+mn-ea"/>
                <a:cs typeface="+mn-ea"/>
                <a:sym typeface="+mn-ea"/>
              </a:rPr>
              <a:t>,</a:t>
            </a:r>
            <a:r>
              <a:rPr lang="zh-CN" altLang="en-US">
                <a:solidFill>
                  <a:schemeClr val="tx1">
                    <a:lumMod val="65000"/>
                    <a:lumOff val="35000"/>
                  </a:schemeClr>
                </a:solidFill>
                <a:latin typeface="+mn-ea"/>
                <a:cs typeface="+mn-ea"/>
                <a:sym typeface="+mn-ea"/>
              </a:rPr>
              <a:t>使之系统化、条理化的过程。</a:t>
            </a:r>
            <a:endParaRPr lang="zh-CN" altLang="en-US">
              <a:solidFill>
                <a:schemeClr val="tx1">
                  <a:lumMod val="65000"/>
                  <a:lumOff val="35000"/>
                </a:schemeClr>
              </a:solidFill>
              <a:latin typeface="+mn-ea"/>
              <a:cs typeface="+mn-ea"/>
              <a:sym typeface="+mn-ea"/>
            </a:endParaRPr>
          </a:p>
        </p:txBody>
      </p:sp>
      <p:pic>
        <p:nvPicPr>
          <p:cNvPr id="28" name="图片 23" descr="343439383331313b343532303034303bcffacadbb9dcc0ed"/>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3713798" y="5645786"/>
            <a:ext cx="324000" cy="324000"/>
          </a:xfrm>
          <a:prstGeom prst="rect">
            <a:avLst/>
          </a:prstGeom>
        </p:spPr>
      </p:pic>
      <p:pic>
        <p:nvPicPr>
          <p:cNvPr id="30" name="图片 12" descr="343439383331313b343532303032383bbfcdbba7b9dcc0ed"/>
          <p:cNvPicPr>
            <a:picLocks noChangeAspect="1"/>
          </p:cNvPicPr>
          <p:nvPr>
            <p:custDataLst>
              <p:tags r:id="rId30"/>
            </p:custDataLst>
          </p:nvPr>
        </p:nvPicPr>
        <p:blipFill>
          <a:blip r:embed="rId31">
            <a:extLst>
              <a:ext uri="{96DAC541-7B7A-43D3-8B79-37D633B846F1}">
                <asvg:svgBlip xmlns:asvg="http://schemas.microsoft.com/office/drawing/2016/SVG/main" r:embed="rId32"/>
              </a:ext>
            </a:extLst>
          </a:blip>
          <a:stretch>
            <a:fillRect/>
          </a:stretch>
        </p:blipFill>
        <p:spPr>
          <a:xfrm>
            <a:off x="7852728" y="5628006"/>
            <a:ext cx="324000" cy="324000"/>
          </a:xfrm>
          <a:prstGeom prst="rect">
            <a:avLst/>
          </a:prstGeom>
        </p:spPr>
      </p:pic>
      <p:sp>
        <p:nvSpPr>
          <p:cNvPr id="2" name="燕尾形 1"/>
          <p:cNvSpPr/>
          <p:nvPr>
            <p:custDataLst>
              <p:tags r:id="rId33"/>
            </p:custDataLst>
          </p:nvPr>
        </p:nvSpPr>
        <p:spPr>
          <a:xfrm>
            <a:off x="1035685" y="735330"/>
            <a:ext cx="4010025" cy="605155"/>
          </a:xfrm>
          <a:prstGeom prst="chevron">
            <a:avLst/>
          </a:prstGeom>
          <a:gradFill>
            <a:gsLst>
              <a:gs pos="0">
                <a:schemeClr val="accent1">
                  <a:lumMod val="20000"/>
                  <a:lumOff val="80000"/>
                  <a:alpha val="100000"/>
                </a:schemeClr>
              </a:gs>
              <a:gs pos="44000">
                <a:schemeClr val="accent1">
                  <a:alpha val="100000"/>
                </a:schemeClr>
              </a:gs>
            </a:gsLst>
            <a:path path="circle">
              <a:fillToRect r="100000" b="100000"/>
            </a:path>
            <a:tileRect l="-100000" t="-100000"/>
          </a:gradFill>
          <a:ln>
            <a:no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zh-CN" altLang="en-US" sz="2400" b="1">
                <a:solidFill>
                  <a:srgbClr val="FFFFFF"/>
                </a:solidFill>
                <a:effectLst/>
                <a:uFillTx/>
                <a:latin typeface="+mn-ea"/>
                <a:cs typeface="+mn-ea"/>
                <a:sym typeface="+mn-ea"/>
              </a:rPr>
              <a:t>五、</a:t>
            </a:r>
            <a:r>
              <a:rPr lang="en-US" altLang="zh-CN" sz="2400" b="1">
                <a:solidFill>
                  <a:srgbClr val="FFFFFF"/>
                </a:solidFill>
                <a:effectLst/>
                <a:uFillTx/>
                <a:latin typeface="+mn-ea"/>
                <a:cs typeface="+mn-ea"/>
                <a:sym typeface="+mn-ea"/>
              </a:rPr>
              <a:t> </a:t>
            </a:r>
            <a:r>
              <a:rPr lang="zh-CN" altLang="en-US" sz="2400" b="1">
                <a:solidFill>
                  <a:srgbClr val="FFFFFF"/>
                </a:solidFill>
                <a:effectLst/>
                <a:uFillTx/>
                <a:latin typeface="+mn-ea"/>
                <a:cs typeface="+mn-ea"/>
                <a:sym typeface="+mn-ea"/>
              </a:rPr>
              <a:t>统计的工作过程</a:t>
            </a:r>
            <a:endParaRPr lang="zh-CN" altLang="en-US" sz="2400" b="1">
              <a:solidFill>
                <a:srgbClr val="FFFFFF"/>
              </a:solidFill>
              <a:effectLst/>
              <a:uFillTx/>
              <a:latin typeface="+mn-ea"/>
              <a:cs typeface="+mn-ea"/>
              <a:sym typeface="+mn-ea"/>
            </a:endParaRPr>
          </a:p>
        </p:txBody>
      </p:sp>
    </p:spTree>
    <p:custDataLst>
      <p:tags r:id="rId3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heckerboard(across)">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p:bldP spid="13"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877435" y="3020060"/>
            <a:ext cx="5895340" cy="2055495"/>
          </a:xfrm>
        </p:spPr>
        <p:txBody>
          <a:bodyPr/>
          <a:p>
            <a:r>
              <a:rPr lang="zh-CN" altLang="en-US"/>
              <a:t>统计学的基本概念</a:t>
            </a:r>
            <a:endParaRPr lang="zh-CN" altLang="en-US"/>
          </a:p>
        </p:txBody>
      </p:sp>
      <p:sp>
        <p:nvSpPr>
          <p:cNvPr id="3" name="文本占位符 2"/>
          <p:cNvSpPr>
            <a:spLocks noGrp="1"/>
          </p:cNvSpPr>
          <p:nvPr>
            <p:ph type="body" sz="quarter" idx="13"/>
          </p:nvPr>
        </p:nvSpPr>
        <p:spPr/>
        <p:txBody>
          <a:bodyPr/>
          <a:p>
            <a:pPr algn="r"/>
            <a:r>
              <a:rPr lang="zh-CN" altLang="en-US"/>
              <a:t>任务二</a:t>
            </a:r>
            <a:r>
              <a:rPr lang="en-US" altLang="zh-CN"/>
              <a:t> </a:t>
            </a:r>
            <a:endParaRPr lang="zh-CN" altLang="en-US"/>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0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3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1.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8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8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84.xml><?xml version="1.0" encoding="utf-8"?>
<p:tagLst xmlns:p="http://schemas.openxmlformats.org/presentationml/2006/main">
  <p:tag name="KSO_WM_BEAUTIFY_FLAG" val="#wm#"/>
  <p:tag name="KSO_WM_TEMPLATE_CATEGORY" val="custom"/>
  <p:tag name="KSO_WM_TEMPLATE_INDEX" val="20235934"/>
</p:tagLst>
</file>

<file path=ppt/tags/tag185.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6.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87.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6,&quot;pos&quot;:0.8999999761581421,&quot;transparency&quot;:0},{&quot;brightness&quot;:0.4000000059604645,&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88.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TEXT_TYPE" val="1"/>
  <p:tag name="KSO_WM_UNIT_PRESET_TEXT" val="添加标题"/>
  <p:tag name="KSO_WM_DIAGRAM_USE_COLOR_VALUE" val="{&quot;color_scheme&quot;:1,&quot;color_type&quot;:1,&quot;theme_color_indexes&quot;:[5,6,5,6,5,6]}"/>
</p:tagLst>
</file>

<file path=ppt/tags/tag189.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191.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2.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3.xml><?xml version="1.0" encoding="utf-8"?>
<p:tagLst xmlns:p="http://schemas.openxmlformats.org/presentationml/2006/main">
  <p:tag name="KSO_WM_DIAGRAM_VIRTUALLY_FRAME" val="{&quot;height&quot;:454.746062054972,&quot;left&quot;:74.34158935546876,&quot;top&quot;:34.23464660644531,&quot;width&quot;:823.575261038233}"/>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194.xml><?xml version="1.0" encoding="utf-8"?>
<p:tagLst xmlns:p="http://schemas.openxmlformats.org/presentationml/2006/main">
  <p:tag name="KSO_WM_SLIDE_ID" val="custom20235934_8"/>
  <p:tag name="KSO_WM_TEMPLATE_SUBCATEGORY" val="29"/>
  <p:tag name="KSO_WM_TEMPLATE_MASTER_TYPE" val="0"/>
  <p:tag name="KSO_WM_TEMPLATE_COLOR_TYPE" val="0"/>
  <p:tag name="KSO_WM_SLIDE_TYPE" val="text"/>
  <p:tag name="KSO_WM_SLIDE_SUBTYPE" val="pureTxt"/>
  <p:tag name="KSO_WM_SLIDE_ITEM_CNT" val="0"/>
  <p:tag name="KSO_WM_SLIDE_INDEX" val="8"/>
  <p:tag name="KSO_WM_TAG_VERSION" val="3.0"/>
  <p:tag name="KSO_WM_BEAUTIFY_FLAG" val="#wm#"/>
  <p:tag name="KSO_WM_TEMPLATE_CATEGORY" val="custom"/>
  <p:tag name="KSO_WM_TEMPLATE_INDEX" val="20235934"/>
  <p:tag name="KSO_WM_SLIDE_LAYOUT" val="a_f"/>
  <p:tag name="KSO_WM_SLIDE_LAYOUT_CNT" val="1_1"/>
  <p:tag name="KSO_WM_UNIT_SHOW_EDIT_AREA_INDICATION" val="1"/>
  <p:tag name="KSO_WM_TEMPLATE_THUMBS_INDEX" val="1、4、7、12、13、14、15、16、17、18、20、24、25、28、33、36、40、43、44"/>
  <p:tag name="KSO_WM_SLIDE_SIZE" val="850*457"/>
  <p:tag name="KSO_WM_SLIDE_POSITION" val="54*28"/>
  <p:tag name="KSO_WM_TEMPLATE_COLORSEQUENCE" val="1,2,3,4,5,6"/>
  <p:tag name="resource_record_key" val="{&quot;65&quot;:[20235934],&quot;70&quot;:[3330158]}"/>
</p:tagLst>
</file>

<file path=ppt/tags/tag195.xml><?xml version="1.0" encoding="utf-8"?>
<p:tagLst xmlns:p="http://schemas.openxmlformats.org/presentationml/2006/main">
  <p:tag name="KSO_WM_BEAUTIFY_FLAG" val="#wm#"/>
  <p:tag name="KSO_WM_TEMPLATE_CATEGORY" val="custom"/>
  <p:tag name="KSO_WM_TEMPLATE_INDEX" val="20235934"/>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197.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5023_1*n_h_i*1_1_4"/>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5023_1*n_h_i*1_1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5023_1*n_h_i*1_1_2"/>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4000000059604645,&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5023_1*n_h_i*1_1_5"/>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2,&quot;pos&quot;:0.6600000262260437,&quot;rgb&quot;:&quot;#376fff&quot;,&quot;transparency&quot;:1},{&quot;brightness&quot;:0,&quot;colorType&quot;:1,&quot;foreColorIndex&quot;:5,&quot;pos&quot;:0.14000000059604645,&quot;transparency&quot;:1},{&quot;brightness&quot;:0,&quot;colorType&quot;:2,&quot;pos&quot;:0,&quot;rgb&quot;:&quot;#376fff&quot;,&quot;transparency&quot;:0.8399999737739563},{&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i*1_2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8500000238418579}],&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8.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09.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11.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12.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ID" val="diagram20235023_1*n_h_h_a*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TYPE" val="1"/>
  <p:tag name="KSO_WM_UNIT_PRESET_TEXT" val="单击添加标题"/>
  <p:tag name="KSO_WM_UNIT_TEXT_FILL_FORE_SCHEMECOLOR_INDEX" val="1"/>
  <p:tag name="KSO_WM_UNIT_TEXT_FILL_TYPE" val="1"/>
  <p:tag name="KSO_WM_DIAGRAM_USE_COLOR_VALUE" val="{&quot;color_scheme&quot;:1,&quot;color_type&quot;:1,&quot;theme_color_indexes&quot;:[5,6,5,6,5,6]}"/>
</p:tagLst>
</file>

<file path=ppt/tags/tag213.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1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
</p:tagLst>
</file>

<file path=ppt/tags/tag21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12"/>
  <p:tag name="KSO_WM_UNIT_ID" val="diagram20231082_1*n_h_i*1_1_12"/>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2_2"/>
  <p:tag name="KSO_WM_UNIT_ID" val="diagram20231082_1*n_h_i*1_2_2"/>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LINE_FORE_SCHEMECOLOR_INDEX" val="5"/>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solidLine&quot;:{&quot;brightness&quot;:0,&quot;colorType&quot;:1,&quot;foreColorIndex&quot;:5,&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9"/>
  <p:tag name="KSO_WM_UNIT_ID" val="diagram20231082_1*n_h_i*1_1_9"/>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379999995231628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7"/>
  <p:tag name="KSO_WM_UNIT_ID" val="diagram20231082_1*n_h_i*1_1_7"/>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gradient&quot;:[{&quot;brightness&quot;:0,&quot;colorType&quot;:1,&quot;foreColorIndex&quot;:5,&quot;pos&quot;:1,&quot;transparency&quot;:0.6700000166893005},{&quot;brightness&quot;:0,&quot;colorType&quot;:1,&quot;foreColorIndex&quot;:5,&quot;pos&quot;:0,&quot;transparency&quot;:0.4000000059604645}],&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1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11"/>
  <p:tag name="KSO_WM_UNIT_ID" val="diagram20231082_1*n_h_i*1_1_11"/>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4000000059604645,&quot;colorType&quot;:1,&quot;foreColorIndex&quot;:5,&quot;pos&quot;:0,&quot;transparency&quot;:0},{&quot;brightness&quot;:0.4000000059604645,&quot;colorType&quot;:1,&quot;foreColorIndex&quot;:5,&quot;pos&quot;:1,&quot;transparency&quot;:0},{&quot;brightness&quot;:0,&quot;colorType&quot;:1,&quot;foreColorIndex&quot;:5,&quot;pos&quot;:0.46000000834465027,&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10"/>
  <p:tag name="KSO_WM_UNIT_ID" val="diagram20231082_1*n_h_i*1_1_10"/>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quot;colorType&quot;:1,&quot;foreColorIndex&quot;:5,&quot;pos&quot;:0,&quot;transparency&quot;:0},{&quot;brightness&quot;:0.800000011920929,&quot;colorType&quot;:1,&quot;foreColorIndex&quot;:5,&quot;pos&quot;:0.3799999952316284,&quot;transparency&quot;:0}],&quot;type&quot;:3},&quot;glow&quot;:{&quot;colorType&quot;:0},&quot;line&quot;:{&quot;gradient&quot;:[{&quot;brightness&quot;:0,&quot;colorType&quot;:1,&quot;foreColorIndex&quot;:14,&quot;pos&quot;:0.5400000214576721,&quot;transparency&quot;:0},{&quot;brightness&quot;:-0.25,&quot;colorType&quot;:1,&quot;foreColorIndex&quot;:5,&quot;pos&quot;:1,&quot;transparency&quot;:0}],&quot;type&quot;:2},&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1082_1*n_h_i*1_1_4"/>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quot;colorType&quot;:1,&quot;foreColorIndex&quot;:5,&quot;pos&quot;:0,&quot;transparency&quot;:0.5699999928474426},{&quot;brightness&quot;:0,&quot;colorType&quot;:2,&quot;pos&quot;:0.9599999785423279,&quot;rgb&quot;:&quot;#f2f2f2&quot;,&quot;transparency&quot;:1},{&quot;brightness&quot;:0,&quot;colorType&quot;:1,&quot;foreColorIndex&quot;:5,&quot;pos&quot;:0.47999998927116394,&quot;transparency&quot;:0.70999997854232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8"/>
  <p:tag name="KSO_WM_UNIT_ID" val="diagram20231082_1*n_h_i*1_1_8"/>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quot;colorType&quot;:1,&quot;foreColorIndex&quot;:5,&quot;pos&quot;:0,&quot;transparency&quot;:0.8799999952316284},{&quot;brightness&quot;:0,&quot;colorType&quot;:1,&quot;foreColorIndex&quot;:5,&quot;pos&quot;:1,&quot;transparency&quot;:0.879999995231628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6"/>
  <p:tag name="KSO_WM_UNIT_ID" val="diagram20231082_1*n_h_i*1_1_6"/>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1"/>
  <p:tag name="KSO_WM_UNIT_FILL_FORE_SCHEMECOLOR_INDEX" val="5"/>
  <p:tag name="KSO_WM_UNIT_FILL_FORE_SCHEMECOLOR_INDEX_BRIGHTNESS" val="0"/>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solid&quot;:{&quot;brightness&quot;:0,&quot;colorType&quot;:1,&quot;foreColorIndex&quot;:5,&quot;transparency&quot;:0.8299999833106995},&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1082_1*n_h_i*1_1_5"/>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10000000149011612,&quot;colorType&quot;:1,&quot;foreColorIndex&quot;:5,&quot;pos&quot;:0.3799999952316284,&quot;transparency&quot;:0},{&quot;brightness&quot;:0,&quot;colorType&quot;:1,&quot;foreColorIndex&quot;:5,&quot;pos&quot;:0.69999998807907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1082_1*n_h_i*1_1_2"/>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10000000149011612,&quot;colorType&quot;:1,&quot;foreColorIndex&quot;:5,&quot;pos&quot;:0.20000000298023224,&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082_1*n_h_i*1_1_3"/>
  <p:tag name="KSO_WM_TEMPLATE_CATEGORY" val="diagram"/>
  <p:tag name="KSO_WM_TEMPLATE_INDEX" val="20231082"/>
  <p:tag name="KSO_WM_UNIT_LAYERLEVEL" val="1_1_1"/>
  <p:tag name="KSO_WM_TAG_VERSION" val="3.0"/>
  <p:tag name="KSO_WM_DIAGRAM_VERSION" val="3"/>
  <p:tag name="KSO_WM_DIAGRAM_COLOR_TRICK" val="1"/>
  <p:tag name="KSO_WM_DIAGRAM_COLOR_TEXT_CAN_REMOVE" val="n"/>
  <p:tag name="KSO_WM_UNIT_FILL_TYPE" val="3"/>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10000000149011612,&quot;colorType&quot;:1,&quot;foreColorIndex&quot;:5,&quot;pos&quot;:0,&quot;transparency&quot;:0},{&quot;brightness&quot;:0,&quot;colorType&quot;:1,&quot;foreColorIndex&quot;:5,&quot;pos&quot;:0.699999988079071,&quot;transparency&quot;:0}],&quot;type&quot;:3},&quot;glow&quot;:{&quot;colorType&quot;:0},&quot;line&quot;:{&quot;gradient&quot;:[{&quot;brightness&quot;:0,&quot;colorType&quot;:2,&quot;pos&quot;:0.5400000214576721,&quot;rgb&quot;:&quot;#ffffff&quot;,&quot;transparency&quot;:1},{&quot;brightness&quot;:0,&quot;colorType&quot;:2,&quot;pos&quot;:0,&quot;rgb&quot;:&quot;#ffffff&quot;,&quot;transparency&quot;:0}],&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7.xml><?xml version="1.0" encoding="utf-8"?>
<p:tagLst xmlns:p="http://schemas.openxmlformats.org/presentationml/2006/main">
  <p:tag name="KSO_WM_BEAUTIFY_FLAG" val="#wm#"/>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82_1*n_h_a*1_1_1"/>
  <p:tag name="KSO_WM_TEMPLATE_CATEGORY" val="diagram"/>
  <p:tag name="KSO_WM_TEMPLATE_INDEX" val="20231082"/>
  <p:tag name="KSO_WM_UNIT_LAYERLEVEL" val="1_1_1"/>
  <p:tag name="KSO_WM_TAG_VERSION" val="3.0"/>
  <p:tag name="KSO_WM_UNIT_VALUE" val="15"/>
  <p:tag name="KSO_WM_DIAGRAM_VERSION" val="3"/>
  <p:tag name="KSO_WM_DIAGRAM_COLOR_TRICK" val="1"/>
  <p:tag name="KSO_WM_DIAGRAM_COLOR_TEXT_CAN_REMOVE" val="n"/>
  <p:tag name="KSO_WM_UNIT_PRESET_TEXT" val="单击此处添加项标题"/>
  <p:tag name="KSO_WM_UNIT_TEXT_FILL_FORE_SCHEMECOLOR_INDEX" val="1"/>
  <p:tag name="KSO_WM_UNIT_TEXT_FILL_TYPE" val="1"/>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
  <p:tag name="KSO_WM_UNIT_TEXT_TYPE" val="1"/>
  <p:tag name="KSO_WM_DIAGRAM_USE_COLOR_VALUE" val="{&quot;color_scheme&quot;:1,&quot;color_type&quot;:1,&quot;theme_color_indexes&quot;:[5,6,5,6,5,6]}"/>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2_1*n_h_h_i*1_2_1_1"/>
  <p:tag name="KSO_WM_TEMPLATE_CATEGORY" val="diagram"/>
  <p:tag name="KSO_WM_TEMPLATE_INDEX" val="20231082"/>
  <p:tag name="KSO_WM_UNIT_LAYERLEVEL" val="1_1_1_1"/>
  <p:tag name="KSO_WM_TAG_VERSION" val="3.0"/>
  <p:tag name="KSO_WM_DIAGRAM_VERSION" val="3"/>
  <p:tag name="KSO_WM_DIAGRAM_COLOR_TRICK" val="1"/>
  <p:tag name="KSO_WM_DIAGRAM_COLOR_TEXT_CAN_REMOVE" val="n"/>
  <p:tag name="KSO_WM_UNIT_FILL_TYPE" val="3"/>
  <p:tag name="KSO_WM_UNIT_LINE_FORE_SCHEMECOLOR_INDEX" val="14"/>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2_1*n_h_h_i*1_2_2_1"/>
  <p:tag name="KSO_WM_TEMPLATE_CATEGORY" val="diagram"/>
  <p:tag name="KSO_WM_TEMPLATE_INDEX" val="20231082"/>
  <p:tag name="KSO_WM_UNIT_LAYERLEVEL" val="1_1_1_1"/>
  <p:tag name="KSO_WM_TAG_VERSION" val="3.0"/>
  <p:tag name="KSO_WM_DIAGRAM_VERSION" val="3"/>
  <p:tag name="KSO_WM_DIAGRAM_COLOR_TRICK" val="1"/>
  <p:tag name="KSO_WM_DIAGRAM_COLOR_TEXT_CAN_REMOVE" val="n"/>
  <p:tag name="KSO_WM_UNIT_FILL_TYPE" val="3"/>
  <p:tag name="KSO_WM_UNIT_LINE_FORE_SCHEMECOLOR_INDEX" val="14"/>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solidLine&quot;:{&quot;brightness&quot;:0,&quot;colorType&quot;:1,&quot;foreColorIndex&quot;:14,&quot;transparency&quot;:0},&quot;type&quot;:1},&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ISCONTENTSTITLE" val="0"/>
  <p:tag name="KSO_WM_UNIT_ISNUMDGMTITLE" val="0"/>
  <p:tag name="KSO_WM_UNIT_PRESET_TEXT_INDEX" val="0"/>
  <p:tag name="KSO_WM_UNIT_PRESET_TEXT_LEN" val="0"/>
  <p:tag name="KSO_WM_UNIT_NOCLEAR" val="0"/>
  <p:tag name="KSO_WM_UNIT_HIGHLIGHT" val="0"/>
  <p:tag name="KSO_WM_UNIT_COMPATIBLE" val="0"/>
  <p:tag name="KSO_WM_UNIT_DIAGRAM_ISNUMVISUAL" val="0"/>
  <p:tag name="KSO_WM_UNIT_DIAGRAM_ISREFERUNIT" val="0"/>
  <p:tag name="KSO_WM_DIAGRAM_GROUP_CODE" val="n1-1"/>
  <p:tag name="KSO_WM_UNIT_ID" val="diagram20231082_1*n_h_h_a*1_2_2_1"/>
  <p:tag name="KSO_WM_TEMPLATE_CATEGORY" val="diagram"/>
  <p:tag name="KSO_WM_TEMPLATE_INDEX" val="20231082"/>
  <p:tag name="KSO_WM_UNIT_LAYERLEVEL" val="1_1_1_1"/>
  <p:tag name="KSO_WM_TAG_VERSION" val="3.0"/>
  <p:tag name="KSO_WM_UNIT_VALUE" val="18"/>
  <p:tag name="KSO_WM_DIAGRAM_VERSION" val="3"/>
  <p:tag name="KSO_WM_DIAGRAM_COLOR_TRICK" val="1"/>
  <p:tag name="KSO_WM_DIAGRAM_COLOR_TEXT_CAN_REMOVE" val="n"/>
  <p:tag name="KSO_WM_UNIT_PRESET_TEXT" val="添加项标题"/>
  <p:tag name="KSO_WM_UNIT_TEXT_FILL_FORE_SCHEMECOLOR_INDEX" val="1"/>
  <p:tag name="KSO_WM_UNIT_TEXT_FILL_TYPE" val="1"/>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5,6,5,6,5,6]}"/>
</p:tagLst>
</file>

<file path=ppt/tags/tag231.xml><?xml version="1.0" encoding="utf-8"?>
<p:tagLst xmlns:p="http://schemas.openxmlformats.org/presentationml/2006/main">
  <p:tag name="KSO_WM_UNIT_ISCONTENTSTITLE" val="0"/>
  <p:tag name="KSO_WM_UNIT_ISNUMDGMTITLE" val="0"/>
  <p:tag name="KSO_WM_UNIT_PRESET_TEXT_INDEX" val="0"/>
  <p:tag name="KSO_WM_UNIT_PRESET_TEXT_LEN" val="0"/>
  <p:tag name="KSO_WM_UNIT_NOCLEAR" val="0"/>
  <p:tag name="KSO_WM_UNIT_HIGHLIGHT" val="0"/>
  <p:tag name="KSO_WM_UNIT_COMPATIBLE" val="0"/>
  <p:tag name="KSO_WM_UNIT_DIAGRAM_ISNUMVISUAL" val="0"/>
  <p:tag name="KSO_WM_UNIT_DIAGRAM_ISREFERUNIT" val="0"/>
  <p:tag name="KSO_WM_DIAGRAM_GROUP_CODE" val="n1-1"/>
  <p:tag name="KSO_WM_UNIT_ID" val="diagram20231082_1*n_h_h_a*1_2_1_1"/>
  <p:tag name="KSO_WM_TEMPLATE_CATEGORY" val="diagram"/>
  <p:tag name="KSO_WM_TEMPLATE_INDEX" val="20231082"/>
  <p:tag name="KSO_WM_UNIT_LAYERLEVEL" val="1_1_1_1"/>
  <p:tag name="KSO_WM_TAG_VERSION" val="3.0"/>
  <p:tag name="KSO_WM_UNIT_VALUE" val="18"/>
  <p:tag name="KSO_WM_DIAGRAM_VERSION" val="3"/>
  <p:tag name="KSO_WM_DIAGRAM_COLOR_TRICK" val="1"/>
  <p:tag name="KSO_WM_DIAGRAM_COLOR_TEXT_CAN_REMOVE" val="n"/>
  <p:tag name="KSO_WM_UNIT_PRESET_TEXT" val="添加项标题"/>
  <p:tag name="KSO_WM_UNIT_TEXT_FILL_FORE_SCHEMECOLOR_INDEX" val="1"/>
  <p:tag name="KSO_WM_UNIT_TEXT_FILL_TYPE" val="1"/>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DIAGRAM_USE_COLOR_VALUE" val="{&quot;color_scheme&quot;:1,&quot;color_type&quot;:1,&quot;theme_color_indexes&quot;:[5,6,5,6,5,6]}"/>
</p:tagLst>
</file>

<file path=ppt/tags/tag232.xml><?xml version="1.0" encoding="utf-8"?>
<p:tagLst xmlns:p="http://schemas.openxmlformats.org/presentationml/2006/main">
  <p:tag name="KSO_WM_UNIT_VALUE" val="66*66"/>
  <p:tag name="KSO_WM_UNIT_HIGHLIGHT" val="0"/>
  <p:tag name="KSO_WM_UNIT_COMPATIBLE" val="0"/>
  <p:tag name="KSO_WM_UNIT_DIAGRAM_ISNUMVISUAL" val="0"/>
  <p:tag name="KSO_WM_UNIT_DIAGRAM_ISREFERUNIT" val="0"/>
  <p:tag name="KSO_WM_DIAGRAM_GROUP_CODE" val="n1-1"/>
  <p:tag name="KSO_WM_UNIT_ID" val="diagram20231082_1*n_h_h_x*1_2_1_1"/>
  <p:tag name="KSO_WM_TEMPLATE_CATEGORY" val="diagram"/>
  <p:tag name="KSO_WM_TEMPLATE_INDEX" val="20231082"/>
  <p:tag name="KSO_WM_UNIT_LAYERLEVEL" val="1_1_1_1"/>
  <p:tag name="KSO_WM_TAG_VERSION" val="3.0"/>
  <p:tag name="KSO_WM_DIAGRAM_VERSION" val="3"/>
  <p:tag name="KSO_WM_DIAGRAM_COLOR_TRICK" val="1"/>
  <p:tag name="KSO_WM_DIAGRAM_COLOR_TEXT_CAN_REMOVE" val="n"/>
  <p:tag name="KSO_WM_UNIT_FILL_TYPE" val="1"/>
  <p:tag name="KSO_WM_UNIT_FILL_FORE_SCHEMECOLOR_INDEX" val="14"/>
  <p:tag name="KSO_WM_UNIT_FILL_FORE_SCHEMECOLOR_INDEX_BRIGHTNESS" val="0"/>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3.xml><?xml version="1.0" encoding="utf-8"?>
<p:tagLst xmlns:p="http://schemas.openxmlformats.org/presentationml/2006/main">
  <p:tag name="KSO_WM_UNIT_VALUE" val="58*58"/>
  <p:tag name="KSO_WM_UNIT_HIGHLIGHT" val="0"/>
  <p:tag name="KSO_WM_UNIT_COMPATIBLE" val="0"/>
  <p:tag name="KSO_WM_UNIT_DIAGRAM_ISNUMVISUAL" val="0"/>
  <p:tag name="KSO_WM_UNIT_DIAGRAM_ISREFERUNIT" val="0"/>
  <p:tag name="KSO_WM_DIAGRAM_GROUP_CODE" val="n1-1"/>
  <p:tag name="KSO_WM_UNIT_ID" val="diagram20231082_1*n_h_h_x*1_2_2_1"/>
  <p:tag name="KSO_WM_TEMPLATE_CATEGORY" val="diagram"/>
  <p:tag name="KSO_WM_TEMPLATE_INDEX" val="20231082"/>
  <p:tag name="KSO_WM_UNIT_LAYERLEVEL" val="1_1_1_1"/>
  <p:tag name="KSO_WM_TAG_VERSION" val="3.0"/>
  <p:tag name="KSO_WM_DIAGRAM_VERSION" val="3"/>
  <p:tag name="KSO_WM_DIAGRAM_COLOR_TRICK" val="1"/>
  <p:tag name="KSO_WM_DIAGRAM_COLOR_TEXT_CAN_REMOVE" val="n"/>
  <p:tag name="KSO_WM_UNIT_FILL_TYPE" val="1"/>
  <p:tag name="KSO_WM_UNIT_FILL_FORE_SCHEMECOLOR_INDEX" val="14"/>
  <p:tag name="KSO_WM_UNIT_FILL_FORE_SCHEMECOLOR_INDEX_BRIGHTNESS" val="0"/>
  <p:tag name="KSO_WM_DIAGRAM_MAX_ITEMCNT" val="6"/>
  <p:tag name="KSO_WM_DIAGRAM_MIN_ITEMCNT" val="2"/>
  <p:tag name="KSO_WM_DIAGRAM_VIRTUALLY_FRAME" val="{&quot;height&quot;:397.8999969482422,&quot;left&quot;:-9.5,&quot;top&quot;:121.2,&quot;width&quot;:901.5249938964844}"/>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3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14312]}"/>
</p:tagLst>
</file>

<file path=ppt/tags/tag23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i*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800000011920929,&quot;colorType&quot;:1,&quot;foreColorIndex&quot;:5,&quot;pos&quot;:0.09000000357627869,&quot;transparency&quot;:0.8500000238418579},{&quot;brightness&quot;:0.699999988079071,&quot;colorType&quot;:1,&quot;foreColorIndex&quot;:5,&quot;pos&quot;:1,&quot;transparency&quot;:0.47999998927116394}],&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6.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5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i*1_1_2"/>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1,&quot;foreColorIndex&quot;:1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23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a*1_1_1"/>
  <p:tag name="KSO_WM_TEMPLATE_CATEGORY" val="diagram"/>
  <p:tag name="KSO_WM_TEMPLATE_INDEX" val="20230322"/>
  <p:tag name="KSO_WM_UNIT_LAYERLEVEL" val="1_1_1"/>
  <p:tag name="KSO_WM_TAG_VERSION" val="3.0"/>
  <p:tag name="KSO_WM_DIAGRAM_VERSION" val="3"/>
  <p:tag name="KSO_WM_DIAGRAM_COLOR_TRICK" val="1"/>
  <p:tag name="KSO_WM_DIAGRAM_COLOR_TEXT_CAN_REMOVE" val="n"/>
  <p:tag name="KSO_WM_UNIT_ISCONTENTSTITLE" val="0"/>
  <p:tag name="KSO_WM_UNIT_ISNUMDGMTITLE" val="0"/>
  <p:tag name="KSO_WM_UNIT_NOCLEAR" val="0"/>
  <p:tag name="KSO_WM_UNIT_VALUE" val="76"/>
  <p:tag name="KSO_WM_DIAGRAM_GROUP_CODE" val="n1-1"/>
  <p:tag name="KSO_WM_UNIT_TYPE" val="n_h_a"/>
  <p:tag name="KSO_WM_UNIT_INDEX" val="1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9300000071525574,&quot;colorType&quot;:1,&quot;foreColorIndex&quot;:14,&quot;pos&quot;:0.009999999776482582,&quot;transparency&quot;:0.6700000166893005},{&quot;brightness&quot;:-0.1899999976158142,&quot;colorType&quot;:1,&quot;foreColorIndex&quot;:5,&quot;pos&quot;:0.8899999856948853,&quot;transparency&quot;:0.6200000047683716}],&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10;添加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39.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4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4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4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2.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3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4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3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3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5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5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2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2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5600000023841858,&quot;transparency&quot;:1},{&quot;brightness&quot;:-0.11999999731779099,&quot;colorType&quot;:1,&quot;foreColorIndex&quot;:5,&quot;pos&quot;:0.2199999988079071,&quot;transparency&quot;:0.55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3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3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4099999964237213,&quot;transparency&quot;:1},{&quot;brightness&quot;:0,&quot;colorType&quot;:1,&quot;foreColorIndex&quot;:5,&quot;pos&quot;:0.09000000357627869,&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4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1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1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1,&quot;transparency&quot;:1},{&quot;brightness&quot;:0,&quot;colorType&quot;:1,&quot;foreColorIndex&quot;:5,&quot;pos&quot;:0.5,&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4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4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5600000023841858,&quot;transparency&quot;:1},{&quot;brightness&quot;:0,&quot;colorType&quot;:1,&quot;foreColorIndex&quot;:5,&quot;pos&quot;:0.219999998807907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5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322_4*n_h_h_i*1_2_5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UNIT_TYPE" val="n_h_h_i"/>
  <p:tag name="KSO_WM_UNIT_INDEX" val="1_2_5_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gradient&quot;:[{&quot;brightness&quot;:0.949999988079071,&quot;colorType&quot;:1,&quot;foreColorIndex&quot;:5,&quot;pos&quot;:0.6399999856948853,&quot;transparency&quot;:1},{&quot;brightness&quot;:0,&quot;colorType&quot;:1,&quot;foreColorIndex&quot;:5,&quot;pos&quot;:0,&quot;transparency&quot;:0.30000001192092896}],&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52.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2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53.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95"/>
  <p:tag name="KSO_WM_UNIT_LINE_FORE_SCHEMECOLOR_INDEX_1" val="5"/>
  <p:tag name="KSO_WM_UNIT_LINE_FORE_SCHEMECOLOR_INDEX_1_POS" val="0.09"/>
  <p:tag name="KSO_WM_UNIT_LINE_FORE_SCHEMECOLOR_INDEX_1_TRANS" val="0.3"/>
  <p:tag name="KSO_WM_UNIT_HIGHLIGHT" val="0"/>
  <p:tag name="KSO_WM_UNIT_COMPATIBLE" val="0"/>
  <p:tag name="KSO_WM_UNIT_DIAGRAM_ISNUMVISUAL" val="0"/>
  <p:tag name="KSO_WM_UNIT_DIAGRAM_ISREFERUNIT" val="0"/>
  <p:tag name="KSO_WM_UNIT_ID" val="diagram20230322_4*n_h_h_i*1_2_1_2"/>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gradient&quot;:[{&quot;brightness&quot;:0,&quot;colorType&quot;:1,&quot;foreColorIndex&quot;:5,&quot;pos&quot;:0.5400000214576721,&quot;transparency&quot;:0},{&quot;brightness&quot;:0.4000000059604645,&quot;colorType&quot;:1,&quot;foreColorIndex&quot;:5,&quot;pos&quot;:0,&quot;transparency&quot;:0},{&quot;brightness&quot;:0,&quot;colorType&quot;:1,&quot;foreColorIndex&quot;:5,&quot;pos&quot;:0.8100000023841858,&quot;transparency&quot;:0},{&quot;brightness&quot;:0,&quot;colorType&quot;:1,&quot;foreColorIndex&quot;:5,&quot;pos&quot;:1,&quot;transparency&quot;:0}],&quot;type&quot;:3},&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brightness&quot;:0,&quot;colorType&quot;:1,&quot;foreColorIndex&quot;:5,&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5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2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2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22_4*n_h_h_f*1_2_1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22_4*n_h_h_a*1_2_1_1"/>
  <p:tag name="KSO_WM_TEMPLATE_CATEGORY" val="diagram"/>
  <p:tag name="KSO_WM_TEMPLATE_INDEX" val="20230322"/>
  <p:tag name="KSO_WM_UNIT_LAYERLEVEL" val="1_1_1_1"/>
  <p:tag name="KSO_WM_TAG_VERSION" val="3.0"/>
  <p:tag name="KSO_WM_UNIT_TEXT_FILL_FORE_SCHEMECOLOR_INDEX_BRIGHTNESS" val="0.15"/>
  <p:tag name="KSO_WM_DIAGRAM_VERSION" val="3"/>
  <p:tag name="KSO_WM_DIAGRAM_COLOR_TRICK" val="1"/>
  <p:tag name="KSO_WM_DIAGRAM_COLOR_TEXT_CAN_REMOVE" val="n"/>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1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2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3_1"/>
  <p:tag name="KSO_WM_TEMPLATE_CATEGORY" val="diagram"/>
  <p:tag name="KSO_WM_TEMPLATE_INDEX" val="20230322"/>
  <p:tag name="KSO_WM_UNIT_LAYERLEVEL" val="1_1_1_1"/>
  <p:tag name="KSO_WM_TAG_VERSION" val="3.0"/>
  <p:tag name="KSO_WM_UNIT_VALUE" val="95*9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4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5*95"/>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22_4*n_h_h_x*1_2_5_1"/>
  <p:tag name="KSO_WM_TEMPLATE_CATEGORY" val="diagram"/>
  <p:tag name="KSO_WM_TEMPLATE_INDEX" val="20230322"/>
  <p:tag name="KSO_WM_UNIT_LAYERLEVEL" val="1_1_1_1"/>
  <p:tag name="KSO_WM_TAG_VERSION" val="3.0"/>
  <p:tag name="KSO_WM_DIAGRAM_VERSION" val="3"/>
  <p:tag name="KSO_WM_DIAGRAM_COLOR_TRICK" val="1"/>
  <p:tag name="KSO_WM_DIAGRAM_COLOR_TEXT_CAN_REMOVE" val="n"/>
  <p:tag name="KSO_WM_UNIT_VALUE" val="99*99"/>
  <p:tag name="KSO_WM_DIAGRAM_GROUP_CODE" val="n1-1"/>
  <p:tag name="KSO_WM_DIAGRAM_MAX_ITEMCNT" val="6"/>
  <p:tag name="KSO_WM_DIAGRAM_MIN_ITEMCNT" val="2"/>
  <p:tag name="KSO_WM_DIAGRAM_VIRTUALLY_FRAME" val="{&quot;height&quot;:449.549246461218,&quot;left&quot;:58.8848031496063,&quot;top&quot;:28.544868002491693,&quot;width&quot;:815.6785826771653}"/>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26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12155]}"/>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985_1*l_h_i*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solid&quot;:{&quot;brightness&quot;:0,&quot;colorType&quot;:2,&quot;rgb&quot;:&quot;#ffffff&quot;,&quot;transparency&quot;:0.8500000238418579},&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FILL_FORE_SCHEMECOLOR_INDEX" val="2"/>
  <p:tag name="KSO_WM_UNIT_FILL_FORE_SCHEMECOLOR_INDEX_BRIGHTNESS" val="0.6"/>
  <p:tag name="KSO_WM_UNIT_LINE_FORE_SCHEMECOLOR_INDEX" val="5"/>
  <p:tag name="KSO_WM_DIAGRAM_USE_COLOR_VALUE" val="{&quot;color_scheme&quot;:1,&quot;color_type&quot;:1,&quot;theme_color_indexes&quot;:[5,6,5,6,5,6]}"/>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1985_1*l_h_i*1_1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gradient&quot;:[{&quot;brightness&quot;:0,&quot;colorType&quot;:1,&quot;foreColorIndex&quot;:5,&quot;pos&quot;:0,&quot;transparency&quot;:0},{&quot;brightness&quot;:0,&quot;colorType&quot;:1,&quot;foreColorIndex&quot;:5,&quot;pos&quot;:0.5,&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FILL_TYPE" val="3"/>
  <p:tag name="KSO_WM_DIAGRAM_USE_COLOR_VALUE" val="{&quot;color_scheme&quot;:1,&quot;color_type&quot;:1,&quot;theme_color_indexes&quot;:[5,6,5,6,5,6]}"/>
</p:tagLst>
</file>

<file path=ppt/tags/tag266.xml><?xml version="1.0" encoding="utf-8"?>
<p:tagLst xmlns:p="http://schemas.openxmlformats.org/presentationml/2006/main">
  <p:tag name="KSO_WM_UNIT_BLOCK" val="0"/>
  <p:tag name="KSO_WM_UNIT_DEC_AREA_ID" val="c37347cbc0a24348939d931e37367649"/>
  <p:tag name="KSO_WM_UNIT_DEFAULT_FONT" val="12;18;2"/>
  <p:tag name="KSO_WM_UNIT_SUBTYPE" val="a"/>
  <p:tag name="KSO_WM_UNIT_NOCLEAR" val="0"/>
  <p:tag name="KSO_WM_UNIT_VALUE" val="46"/>
  <p:tag name="KSO_WM_UNIT_HIGHLIGHT" val="0"/>
  <p:tag name="KSO_WM_UNIT_COMPATIBLE" val="0"/>
  <p:tag name="KSO_WM_UNIT_DIAGRAM_ISNUMVISUAL" val="0"/>
  <p:tag name="KSO_WM_UNIT_DIAGRAM_ISREFERUNIT" val="0"/>
  <p:tag name="KSO_WM_DIAGRAM_GROUP_CODE" val="l1-1"/>
  <p:tag name="KSO_WM_UNIT_ID" val="diagram20231985_1*l_h_f*1_1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TEXT_TYPE" val="1"/>
  <p:tag name="KSO_WM_UNIT_TEXT_LAYER_COUNT" val="1"/>
  <p:tag name="KSO_WM_UNIT_PRESET_TEXT" val="单击此处输入智能图形单击此处输入智能图形单击此处输入智能图形单击此处输入智能图形单击此处输入智能图形"/>
  <p:tag name="KSO_WM_UNIT_TEXT_FILL_FORE_SCHEMECOLOR_INDEX" val="1"/>
  <p:tag name="KSO_WM_UNIT_TEXT_FILL_TYPE" val="1"/>
  <p:tag name="KSO_WM_DIAGRAM_USE_COLOR_VALUE" val="{&quot;color_scheme&quot;:1,&quot;color_type&quot;:1,&quot;theme_color_indexes&quot;:[5,6,5,6,5,6]}"/>
</p:tagLst>
</file>

<file path=ppt/tags/tag267.xml><?xml version="1.0" encoding="utf-8"?>
<p:tagLst xmlns:p="http://schemas.openxmlformats.org/presentationml/2006/main">
  <p:tag name="KSO_WM_UNIT_BLOCK" val="0"/>
  <p:tag name="KSO_WM_UNIT_DEC_AREA_ID" val="c37347cbc0a24348939d931e37367649"/>
  <p:tag name="KSO_WM_UNIT_DEFAULT_FONT" val="12;18;2"/>
  <p:tag name="KSO_WM_UNIT_SUBTYPE" val="a"/>
  <p:tag name="KSO_WM_UNIT_NOCLEAR" val="0"/>
  <p:tag name="KSO_WM_UNIT_VALUE" val="46"/>
  <p:tag name="KSO_WM_UNIT_HIGHLIGHT" val="0"/>
  <p:tag name="KSO_WM_UNIT_COMPATIBLE" val="0"/>
  <p:tag name="KSO_WM_UNIT_DIAGRAM_ISNUMVISUAL" val="0"/>
  <p:tag name="KSO_WM_UNIT_DIAGRAM_ISREFERUNIT" val="0"/>
  <p:tag name="KSO_WM_DIAGRAM_GROUP_CODE" val="l1-1"/>
  <p:tag name="KSO_WM_UNIT_ID" val="diagram20231985_1*l_h_f*1_2_1"/>
  <p:tag name="KSO_WM_TEMPLATE_CATEGORY" val="diagram"/>
  <p:tag name="KSO_WM_TEMPLATE_INDEX" val="20231985"/>
  <p:tag name="KSO_WM_UNIT_LAYERLEVEL" val="1_1_1"/>
  <p:tag name="KSO_WM_TAG_VERSION" val="3.0"/>
  <p:tag name="KSO_WM_DIAGRAM_VERSION" val="3"/>
  <p:tag name="KSO_WM_DIAGRAM_COLOR_TEXT_CAN_REMOVE" val="n"/>
  <p:tag name="KSO_WM_DIAGRAM_MAX_ITEMCNT" val="2"/>
  <p:tag name="KSO_WM_DIAGRAM_MIN_ITEMCNT" val="2"/>
  <p:tag name="KSO_WM_DIAGRAM_VIRTUALLY_FRAME" val="{&quot;height&quot;:445.87496062992125,&quot;left&quot;:52.27503937007877,&quot;top&quot;:56.07503937007873,&quot;width&quot;:857.724960629921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COLOR_TRICK" val="1"/>
  <p:tag name="KSO_WM_UNIT_TEXT_TYPE" val="1"/>
  <p:tag name="KSO_WM_UNIT_TEXT_LAYER_COUNT" val="1"/>
  <p:tag name="KSO_WM_UNIT_PRESET_TEXT" val="单击此处输入智能图形单击此处输入智能图形单击此处输入智能图形单击此处输入智能图形单击此处输入智能图形"/>
  <p:tag name="KSO_WM_UNIT_TEXT_FILL_FORE_SCHEMECOLOR_INDEX" val="1"/>
  <p:tag name="KSO_WM_UNIT_TEXT_FILL_TYPE" val="1"/>
  <p:tag name="KSO_WM_DIAGRAM_USE_COLOR_VALUE" val="{&quot;color_scheme&quot;:1,&quot;color_type&quot;:1,&quot;theme_color_indexes&quot;:[5,6,5,6,5,6]}"/>
</p:tagLst>
</file>

<file path=ppt/tags/tag26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3321538]}"/>
</p:tagLst>
</file>

<file path=ppt/tags/tag269.xml><?xml version="1.0" encoding="utf-8"?>
<p:tagLst xmlns:p="http://schemas.openxmlformats.org/presentationml/2006/main">
  <p:tag name="KSO_WM_BEAUTIFY_FLAG" val="#wm#"/>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3_2"/>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3_2"/>
  <p:tag name="KSO_WM_UNIT_FILL_FORE_SCHEMECOLOR_INDEX" val="14"/>
  <p:tag name="KSO_WM_UNIT_FILL_FORE_SCHEMECOLOR_INDEX_BRIGHTNESS" val="0"/>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solid&quot;:{&quot;brightness&quot;:0,&quot;colorType&quot;:2,&quot;rgb&quot;:&quot;#ffffff&quot;,&quot;transparency&quot;:0},&quot;type&quot;:1},&quot;glow&quot;:{&quot;colorType&quot;:0},&quot;line&quot;:{&quot;gradient&quot;:[{&quot;brightness&quot;:0.6000000238418579,&quot;colorType&quot;:1,&quot;foreColorIndex&quot;:5,&quot;pos&quot;:0.15000000596046448,&quot;transparency&quot;:0},{&quot;brightness&quot;:0.6000000238418579,&quot;colorType&quot;:1,&quot;foreColorIndex&quot;:5,&quot;pos&quot;:0.8500000238418579,&quot;transparency&quot;:0},{&quot;brightness&quot;:0,&quot;colorType&quot;:2,&quot;pos&quot;:0.5,&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25,&quot;colorType&quot;:1,&quot;foreColorIndex&quot;:5,&quot;transparency&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BEAUTIFY_FLAG" val="#wm#"/>
  <p:tag name="KSO_WM_UNIT_FILL_FORE_SCHEMECOLOR_INDEX_1_BRIGHTNESS" val="0.6"/>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44"/>
  <p:tag name="KSO_WM_UNIT_FILL_FORE_SCHEMECOLOR_INDEX_2_TRANS" val="0"/>
  <p:tag name="KSO_WM_UNIT_FILL_FORE_SCHEMECOLOR_INDEX_3_BRIGHTNESS" val="0"/>
  <p:tag name="KSO_WM_UNIT_FILL_FORE_SCHEMECOLOR_INDEX_3" val="5"/>
  <p:tag name="KSO_WM_UNIT_FILL_FORE_SCHEMECOLOR_INDEX_3_POS" val="0.66"/>
  <p:tag name="KSO_WM_UNIT_FILL_FORE_SCHEMECOLOR_INDEX_3_TRANS" val="0"/>
  <p:tag name="KSO_WM_UNIT_FILL_FORE_SCHEMECOLOR_INDEX_4_BRIGHTNESS" val="0"/>
  <p:tag name="KSO_WM_UNIT_FILL_FORE_SCHEMECOLOR_INDEX_4" val="5"/>
  <p:tag name="KSO_WM_UNIT_FILL_FORE_SCHEMECOLOR_INDEX_4_POS" val="1"/>
  <p:tag name="KSO_WM_UNIT_FILL_FORE_SCHEMECOLOR_INDEX_4_TRANS" val="0"/>
  <p:tag name="KSO_WM_UNIT_FILL_GRADIENT_TYPE" val="2"/>
  <p:tag name="KSO_WM_UNIT_FILL_GRADIENT_ANGLE" val="0"/>
  <p:tag name="KSO_WM_UNIT_FILL_GRADIENT_DIRECTION" val="12"/>
  <p:tag name="KSO_WM_UNIT_LINE_FORE_SCHEMECOLOR_INDEX_1_BRIGHTNESS" val="0.55"/>
  <p:tag name="KSO_WM_UNIT_LINE_FORE_SCHEMECOLOR_INDEX_1" val="5"/>
  <p:tag name="KSO_WM_UNIT_LINE_FORE_SCHEMECOLOR_INDEX_1_POS" val="0"/>
  <p:tag name="KSO_WM_UNIT_LINE_FORE_SCHEMECOLOR_INDEX_1_TRANS" val="0"/>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7"/>
  <p:tag name="KSO_WM_UNIT_LINE_FORE_SCHEMECOLOR_INDEX_3" val="5"/>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a*1_1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ISCONTENTSTITLE" val="0"/>
  <p:tag name="KSO_WM_UNIT_ISNUMDGMTITLE" val="0"/>
  <p:tag name="KSO_WM_UNIT_NOCLEAR" val="0"/>
  <p:tag name="KSO_WM_UNIT_TYPE" val="m_h_a"/>
  <p:tag name="KSO_WM_UNIT_INDEX" val="1_1_1"/>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UNIT_TEXT_TYPE" val="1"/>
  <p:tag name="KSO_WM_DIAGRAM_USE_COLOR_VALUE" val="{&quot;color_scheme&quot;:1,&quot;color_type&quot;:1,&quot;theme_color_indexes&quot;:[5,6,5,6,5,6]}"/>
</p:tagLst>
</file>

<file path=ppt/tags/tag271.xml><?xml version="1.0" encoding="utf-8"?>
<p:tagLst xmlns:p="http://schemas.openxmlformats.org/presentationml/2006/main">
  <p:tag name="KSO_WM_BEAUTIFY_FLAG" val="#wm#"/>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1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1_1"/>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272.xml><?xml version="1.0" encoding="utf-8"?>
<p:tagLst xmlns:p="http://schemas.openxmlformats.org/presentationml/2006/main">
  <p:tag name="KSO_WM_BEAUTIFY_FLAG" val="#wm#"/>
  <p:tag name="KSO_WM_UNIT_LINE_FORE_SCHEMECOLOR_INDEX_BRIGHTNESS" val="0"/>
  <p:tag name="KSO_WM_UNIT_LINE_FILL_TYPE" val="2"/>
  <p:tag name="KSO_WM_UNIT_HIGHLIGHT" val="0"/>
  <p:tag name="KSO_WM_UNIT_COMPATIBLE" val="0"/>
  <p:tag name="KSO_WM_UNIT_DIAGRAM_ISNUMVISUAL" val="0"/>
  <p:tag name="KSO_WM_UNIT_DIAGRAM_ISREFERUNIT" val="0"/>
  <p:tag name="KSO_WM_DIAGRAM_GROUP_CODE" val="m1-1"/>
  <p:tag name="KSO_WM_UNIT_ID" val="diagram20230931_3*m_h_i*1_2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2_1"/>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solidLine&quot;:{&quot;brightness&quot;:0,&quot;colorType&quot;:1,&quot;foreColorIndex&quot;:8,&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8"/>
  <p:tag name="KSO_WM_DIAGRAM_USE_COLOR_VALUE" val="{&quot;color_scheme&quot;:1,&quot;color_type&quot;:1,&quot;theme_color_indexes&quot;:[5,6,5,6,5,6]}"/>
</p:tagLst>
</file>

<file path=ppt/tags/tag273.xml><?xml version="1.0" encoding="utf-8"?>
<p:tagLst xmlns:p="http://schemas.openxmlformats.org/presentationml/2006/main">
  <p:tag name="KSO_WM_BEAUTIFY_FLAG" val="#wm#"/>
  <p:tag name="KSO_WM_UNIT_SHADOW_SCHEMECOLOR_INDEX_BRIGHTNESS" val="0"/>
  <p:tag name="KSO_WM_UNIT_SHADOW_SCHEMECOLOR_INDEX" val="8"/>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2_2"/>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2_2"/>
  <p:tag name="KSO_WM_UNIT_FILL_FORE_SCHEMECOLOR_INDEX" val="14"/>
  <p:tag name="KSO_WM_UNIT_FILL_FORE_SCHEMECOLOR_INDEX_BRIGHTNESS" val="0"/>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solid&quot;:{&quot;brightness&quot;:0,&quot;colorType&quot;:2,&quot;rgb&quot;:&quot;#ffffff&quot;,&quot;transparency&quot;:0},&quot;type&quot;:1},&quot;glow&quot;:{&quot;colorType&quot;:0},&quot;line&quot;:{&quot;gradient&quot;:[{&quot;brightness&quot;:0.6000000238418579,&quot;colorType&quot;:1,&quot;foreColorIndex&quot;:8,&quot;pos&quot;:0.15000000596046448,&quot;transparency&quot;:0},{&quot;brightness&quot;:0.6000000238418579,&quot;colorType&quot;:1,&quot;foreColorIndex&quot;:8,&quot;pos&quot;:0.8500000238418579,&quot;transparency&quot;:0},{&quot;brightness&quot;:0,&quot;colorType&quot;:2,&quot;pos&quot;:0.5,&quot;rgb&quot;:&quot;#ffffff&quot;,&quot;transparency&quot;:0}],&quot;type&quot;:2},&quot;shadow&quot;:{&quot;brightness&quot;:0,&quot;colorType&quot;:1,&quot;foreColorIndex&quot;:8,&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25,&quot;colorType&quot;:1,&quot;foreColorIndex&quot;:5,&quot;transparency&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74.xml><?xml version="1.0" encoding="utf-8"?>
<p:tagLst xmlns:p="http://schemas.openxmlformats.org/presentationml/2006/main">
  <p:tag name="KSO_WM_BEAUTIFY_FLAG" val="#wm#"/>
  <p:tag name="KSO_WM_UNIT_FILL_FORE_SCHEMECOLOR_INDEX_1_BRIGHTNESS" val="0.4"/>
  <p:tag name="KSO_WM_UNIT_FILL_FORE_SCHEMECOLOR_INDEX_1" val="8"/>
  <p:tag name="KSO_WM_UNIT_FILL_FORE_SCHEMECOLOR_INDEX_1_POS" val="0"/>
  <p:tag name="KSO_WM_UNIT_FILL_FORE_SCHEMECOLOR_INDEX_1_TRANS" val="0"/>
  <p:tag name="KSO_WM_UNIT_FILL_FORE_SCHEMECOLOR_INDEX_2_BRIGHTNESS" val="0"/>
  <p:tag name="KSO_WM_UNIT_FILL_FORE_SCHEMECOLOR_INDEX_2" val="8"/>
  <p:tag name="KSO_WM_UNIT_FILL_FORE_SCHEMECOLOR_INDEX_2_POS" val="0.48"/>
  <p:tag name="KSO_WM_UNIT_FILL_FORE_SCHEMECOLOR_INDEX_2_TRANS" val="0"/>
  <p:tag name="KSO_WM_UNIT_FILL_FORE_SCHEMECOLOR_INDEX_3_BRIGHTNESS" val="0.4"/>
  <p:tag name="KSO_WM_UNIT_FILL_FORE_SCHEMECOLOR_INDEX_3" val="8"/>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a*1_2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ISCONTENTSTITLE" val="0"/>
  <p:tag name="KSO_WM_UNIT_ISNUMDGMTITLE" val="0"/>
  <p:tag name="KSO_WM_UNIT_NOCLEAR" val="0"/>
  <p:tag name="KSO_WM_UNIT_TYPE" val="m_h_a"/>
  <p:tag name="KSO_WM_UNIT_INDEX" val="1_2_1"/>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gradient&quot;:[{&quot;brightness&quot;:0.800000011920929,&quot;colorType&quot;:1,&quot;foreColorIndex&quot;:8,&quot;pos&quot;:0,&quot;transparency&quot;:0},{&quot;brightness&quot;:0,&quot;colorType&quot;:1,&quot;foreColorIndex&quot;:8,&quot;pos&quot;:0.4399999976158142,&quot;transparency&quot;:0}],&quot;type&quot;:3},&quot;glow&quot;:{&quot;colorType&quot;:0},&quot;line&quot;:{&quot;type&quot;:0},&quot;shadow&quot;:{&quot;brightness&quot;:0,&quot;colorType&quot;:1,&quot;foreColorIndex&quot;:8,&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UNIT_TEXT_TYPE" val="1"/>
  <p:tag name="KSO_WM_DIAGRAM_USE_COLOR_VALUE" val="{&quot;color_scheme&quot;:1,&quot;color_type&quot;:1,&quot;theme_color_indexes&quot;:[5,6,5,6,5,6]}"/>
</p:tagLst>
</file>

<file path=ppt/tags/tag275.xml><?xml version="1.0" encoding="utf-8"?>
<p:tagLst xmlns:p="http://schemas.openxmlformats.org/presentationml/2006/main">
  <p:tag name="KSO_WM_BEAUTIFY_FLAG" val="#wm#"/>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2_3"/>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2_3"/>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8"/>
  <p:tag name="KSO_WM_DIAGRAM_USE_COLOR_VALUE" val="{&quot;color_scheme&quot;:1,&quot;color_type&quot;:1,&quot;theme_color_indexes&quot;:[5,6,5,6,5,6]}"/>
</p:tagLst>
</file>

<file path=ppt/tags/tag276.xml><?xml version="1.0" encoding="utf-8"?>
<p:tagLst xmlns:p="http://schemas.openxmlformats.org/presentationml/2006/main">
  <p:tag name="KSO_WM_BEAUTIFY_FLAG" val="#wm#"/>
  <p:tag name="KSO_WM_UNIT_LINE_FORE_SCHEMECOLOR_INDEX_BRIGHTNESS" val="0"/>
  <p:tag name="KSO_WM_UNIT_LINE_FILL_TYPE" val="2"/>
  <p:tag name="KSO_WM_UNIT_HIGHLIGHT" val="0"/>
  <p:tag name="KSO_WM_UNIT_COMPATIBLE" val="0"/>
  <p:tag name="KSO_WM_UNIT_DIAGRAM_ISNUMVISUAL" val="0"/>
  <p:tag name="KSO_WM_UNIT_DIAGRAM_ISREFERUNIT" val="0"/>
  <p:tag name="KSO_WM_DIAGRAM_GROUP_CODE" val="m1-1"/>
  <p:tag name="KSO_WM_UNIT_ID" val="diagram20230931_3*m_h_i*1_1_2"/>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1_2"/>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solidLine&quot;:{&quot;brightness&quot;:0,&quot;colorType&quot;:1,&quot;foreColorIndex&quot;:5,&quot;transparency&quot;:0.3300000131130218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277.xml><?xml version="1.0" encoding="utf-8"?>
<p:tagLst xmlns:p="http://schemas.openxmlformats.org/presentationml/2006/main">
  <p:tag name="KSO_WM_BEAUTIFY_FLAG" val="#wm#"/>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1_3"/>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1_3"/>
  <p:tag name="KSO_WM_UNIT_FILL_FORE_SCHEMECOLOR_INDEX" val="14"/>
  <p:tag name="KSO_WM_UNIT_FILL_FORE_SCHEMECOLOR_INDEX_BRIGHTNESS" val="0"/>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solid&quot;:{&quot;brightness&quot;:0,&quot;colorType&quot;:2,&quot;rgb&quot;:&quot;#ffffff&quot;,&quot;transparency&quot;:0},&quot;type&quot;:1},&quot;glow&quot;:{&quot;colorType&quot;:0},&quot;line&quot;:{&quot;gradient&quot;:[{&quot;brightness&quot;:0.6000000238418579,&quot;colorType&quot;:1,&quot;foreColorIndex&quot;:5,&quot;pos&quot;:0.15000000596046448,&quot;transparency&quot;:0},{&quot;brightness&quot;:0.6000000238418579,&quot;colorType&quot;:1,&quot;foreColorIndex&quot;:5,&quot;pos&quot;:0.8500000238418579,&quot;transparency&quot;:0},{&quot;brightness&quot;:0,&quot;colorType&quot;:2,&quot;pos&quot;:0.5,&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25,&quot;colorType&quot;:1,&quot;foreColorIndex&quot;:5,&quot;transparency&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78.xml><?xml version="1.0" encoding="utf-8"?>
<p:tagLst xmlns:p="http://schemas.openxmlformats.org/presentationml/2006/main">
  <p:tag name="KSO_WM_BEAUTIFY_FLAG" val="#wm#"/>
  <p:tag name="KSO_WM_UNIT_FILL_FORE_SCHEMECOLOR_INDEX_1_BRIGHTNESS" val="0.6"/>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44"/>
  <p:tag name="KSO_WM_UNIT_FILL_FORE_SCHEMECOLOR_INDEX_2_TRANS" val="0"/>
  <p:tag name="KSO_WM_UNIT_FILL_FORE_SCHEMECOLOR_INDEX_3_BRIGHTNESS" val="0"/>
  <p:tag name="KSO_WM_UNIT_FILL_FORE_SCHEMECOLOR_INDEX_3" val="5"/>
  <p:tag name="KSO_WM_UNIT_FILL_FORE_SCHEMECOLOR_INDEX_3_POS" val="0.66"/>
  <p:tag name="KSO_WM_UNIT_FILL_FORE_SCHEMECOLOR_INDEX_3_TRANS" val="0"/>
  <p:tag name="KSO_WM_UNIT_FILL_FORE_SCHEMECOLOR_INDEX_4_BRIGHTNESS" val="0"/>
  <p:tag name="KSO_WM_UNIT_FILL_FORE_SCHEMECOLOR_INDEX_4" val="5"/>
  <p:tag name="KSO_WM_UNIT_FILL_FORE_SCHEMECOLOR_INDEX_4_POS" val="1"/>
  <p:tag name="KSO_WM_UNIT_FILL_FORE_SCHEMECOLOR_INDEX_4_TRANS" val="0"/>
  <p:tag name="KSO_WM_UNIT_FILL_GRADIENT_TYPE" val="2"/>
  <p:tag name="KSO_WM_UNIT_FILL_GRADIENT_ANGLE" val="0"/>
  <p:tag name="KSO_WM_UNIT_FILL_GRADIENT_DIRECTION" val="12"/>
  <p:tag name="KSO_WM_UNIT_LINE_FORE_SCHEMECOLOR_INDEX_1_BRIGHTNESS" val="0.55"/>
  <p:tag name="KSO_WM_UNIT_LINE_FORE_SCHEMECOLOR_INDEX_1" val="5"/>
  <p:tag name="KSO_WM_UNIT_LINE_FORE_SCHEMECOLOR_INDEX_1_POS" val="0"/>
  <p:tag name="KSO_WM_UNIT_LINE_FORE_SCHEMECOLOR_INDEX_1_TRANS" val="0"/>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7"/>
  <p:tag name="KSO_WM_UNIT_LINE_FORE_SCHEMECOLOR_INDEX_3" val="5"/>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a*1_3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ISCONTENTSTITLE" val="0"/>
  <p:tag name="KSO_WM_UNIT_ISNUMDGMTITLE" val="0"/>
  <p:tag name="KSO_WM_UNIT_NOCLEAR" val="0"/>
  <p:tag name="KSO_WM_UNIT_TYPE" val="m_h_a"/>
  <p:tag name="KSO_WM_UNIT_INDEX" val="1_3_1"/>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UNIT_TEXT_TYPE" val="1"/>
  <p:tag name="KSO_WM_DIAGRAM_USE_COLOR_VALUE" val="{&quot;color_scheme&quot;:1,&quot;color_type&quot;:1,&quot;theme_color_indexes&quot;:[5,6,5,6,5,6]}"/>
</p:tagLst>
</file>

<file path=ppt/tags/tag279.xml><?xml version="1.0" encoding="utf-8"?>
<p:tagLst xmlns:p="http://schemas.openxmlformats.org/presentationml/2006/main">
  <p:tag name="KSO_WM_BEAUTIFY_FLAG" val="#wm#"/>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3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3_1"/>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BEAUTIFY_FLAG" val="#wm#"/>
  <p:tag name="KSO_WM_UNIT_LINE_FORE_SCHEMECOLOR_INDEX_BRIGHTNESS" val="0"/>
  <p:tag name="KSO_WM_UNIT_LINE_FILL_TYPE" val="2"/>
  <p:tag name="KSO_WM_UNIT_HIGHLIGHT" val="0"/>
  <p:tag name="KSO_WM_UNIT_COMPATIBLE" val="0"/>
  <p:tag name="KSO_WM_UNIT_DIAGRAM_ISNUMVISUAL" val="0"/>
  <p:tag name="KSO_WM_UNIT_DIAGRAM_ISREFERUNIT" val="0"/>
  <p:tag name="KSO_WM_DIAGRAM_GROUP_CODE" val="m1-1"/>
  <p:tag name="KSO_WM_UNIT_ID" val="diagram20230931_3*m_h_i*1_4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4_1"/>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solidLine&quot;:{&quot;brightness&quot;:0,&quot;colorType&quot;:1,&quot;foreColorIndex&quot;:8,&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8"/>
  <p:tag name="KSO_WM_DIAGRAM_USE_COLOR_VALUE" val="{&quot;color_scheme&quot;:1,&quot;color_type&quot;:1,&quot;theme_color_indexes&quot;:[5,6,5,6,5,6]}"/>
</p:tagLst>
</file>

<file path=ppt/tags/tag281.xml><?xml version="1.0" encoding="utf-8"?>
<p:tagLst xmlns:p="http://schemas.openxmlformats.org/presentationml/2006/main">
  <p:tag name="KSO_WM_BEAUTIFY_FLAG" val="#wm#"/>
  <p:tag name="KSO_WM_UNIT_SHADOW_SCHEMECOLOR_INDEX_BRIGHTNESS" val="0"/>
  <p:tag name="KSO_WM_UNIT_SHADOW_SCHEMECOLOR_INDEX" val="8"/>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4_2"/>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4_2"/>
  <p:tag name="KSO_WM_UNIT_FILL_FORE_SCHEMECOLOR_INDEX" val="14"/>
  <p:tag name="KSO_WM_UNIT_FILL_FORE_SCHEMECOLOR_INDEX_BRIGHTNESS" val="0"/>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solid&quot;:{&quot;brightness&quot;:0,&quot;colorType&quot;:2,&quot;rgb&quot;:&quot;#ffffff&quot;,&quot;transparency&quot;:0},&quot;type&quot;:1},&quot;glow&quot;:{&quot;colorType&quot;:0},&quot;line&quot;:{&quot;gradient&quot;:[{&quot;brightness&quot;:0.6000000238418579,&quot;colorType&quot;:1,&quot;foreColorIndex&quot;:8,&quot;pos&quot;:0.15000000596046448,&quot;transparency&quot;:0},{&quot;brightness&quot;:0.6000000238418579,&quot;colorType&quot;:1,&quot;foreColorIndex&quot;:8,&quot;pos&quot;:0.8500000238418579,&quot;transparency&quot;:0},{&quot;brightness&quot;:0,&quot;colorType&quot;:2,&quot;pos&quot;:0.5,&quot;rgb&quot;:&quot;#ffffff&quot;,&quot;transparency&quot;:0}],&quot;type&quot;:2},&quot;shadow&quot;:{&quot;brightness&quot;:0,&quot;colorType&quot;:1,&quot;foreColorIndex&quot;:8,&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25,&quot;colorType&quot;:1,&quot;foreColorIndex&quot;:5,&quot;transparency&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282.xml><?xml version="1.0" encoding="utf-8"?>
<p:tagLst xmlns:p="http://schemas.openxmlformats.org/presentationml/2006/main">
  <p:tag name="KSO_WM_BEAUTIFY_FLAG" val="#wm#"/>
  <p:tag name="KSO_WM_UNIT_FILL_FORE_SCHEMECOLOR_INDEX_1_BRIGHTNESS" val="0.4"/>
  <p:tag name="KSO_WM_UNIT_FILL_FORE_SCHEMECOLOR_INDEX_1" val="8"/>
  <p:tag name="KSO_WM_UNIT_FILL_FORE_SCHEMECOLOR_INDEX_1_POS" val="0"/>
  <p:tag name="KSO_WM_UNIT_FILL_FORE_SCHEMECOLOR_INDEX_1_TRANS" val="0"/>
  <p:tag name="KSO_WM_UNIT_FILL_FORE_SCHEMECOLOR_INDEX_2_BRIGHTNESS" val="0"/>
  <p:tag name="KSO_WM_UNIT_FILL_FORE_SCHEMECOLOR_INDEX_2" val="8"/>
  <p:tag name="KSO_WM_UNIT_FILL_FORE_SCHEMECOLOR_INDEX_2_POS" val="0.48"/>
  <p:tag name="KSO_WM_UNIT_FILL_FORE_SCHEMECOLOR_INDEX_2_TRANS" val="0"/>
  <p:tag name="KSO_WM_UNIT_FILL_FORE_SCHEMECOLOR_INDEX_3_BRIGHTNESS" val="0.4"/>
  <p:tag name="KSO_WM_UNIT_FILL_FORE_SCHEMECOLOR_INDEX_3" val="8"/>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a*1_4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ISCONTENTSTITLE" val="0"/>
  <p:tag name="KSO_WM_UNIT_ISNUMDGMTITLE" val="0"/>
  <p:tag name="KSO_WM_UNIT_NOCLEAR" val="0"/>
  <p:tag name="KSO_WM_UNIT_TYPE" val="m_h_a"/>
  <p:tag name="KSO_WM_UNIT_INDEX" val="1_4_1"/>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gradient&quot;:[{&quot;brightness&quot;:0.800000011920929,&quot;colorType&quot;:1,&quot;foreColorIndex&quot;:8,&quot;pos&quot;:0,&quot;transparency&quot;:0},{&quot;brightness&quot;:0,&quot;colorType&quot;:1,&quot;foreColorIndex&quot;:8,&quot;pos&quot;:0.4399999976158142,&quot;transparency&quot;:0}],&quot;type&quot;:3},&quot;glow&quot;:{&quot;colorType&quot;:0},&quot;line&quot;:{&quot;type&quot;:0},&quot;shadow&quot;:{&quot;brightness&quot;:0,&quot;colorType&quot;:1,&quot;foreColorIndex&quot;:8,&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UNIT_TEXT_TYPE" val="1"/>
  <p:tag name="KSO_WM_DIAGRAM_USE_COLOR_VALUE" val="{&quot;color_scheme&quot;:1,&quot;color_type&quot;:1,&quot;theme_color_indexes&quot;:[5,6,5,6,5,6]}"/>
</p:tagLst>
</file>

<file path=ppt/tags/tag283.xml><?xml version="1.0" encoding="utf-8"?>
<p:tagLst xmlns:p="http://schemas.openxmlformats.org/presentationml/2006/main">
  <p:tag name="KSO_WM_BEAUTIFY_FLAG" val="#wm#"/>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4_3"/>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4_3"/>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8"/>
  <p:tag name="KSO_WM_DIAGRAM_USE_COLOR_VALUE" val="{&quot;color_scheme&quot;:1,&quot;color_type&quot;:1,&quot;theme_color_indexes&quot;:[5,6,5,6,5,6]}"/>
</p:tagLst>
</file>

<file path=ppt/tags/tag284.xml><?xml version="1.0" encoding="utf-8"?>
<p:tagLst xmlns:p="http://schemas.openxmlformats.org/presentationml/2006/main">
  <p:tag name="KSO_WM_BEAUTIFY_FLAG" val="#wm#"/>
  <p:tag name="KSO_WM_UNIT_LINE_FORE_SCHEMECOLOR_INDEX_BRIGHTNESS" val="0"/>
  <p:tag name="KSO_WM_UNIT_LINE_FILL_TYPE" val="2"/>
  <p:tag name="KSO_WM_UNIT_HIGHLIGHT" val="0"/>
  <p:tag name="KSO_WM_UNIT_COMPATIBLE" val="0"/>
  <p:tag name="KSO_WM_UNIT_DIAGRAM_ISNUMVISUAL" val="0"/>
  <p:tag name="KSO_WM_UNIT_DIAGRAM_ISREFERUNIT" val="0"/>
  <p:tag name="KSO_WM_DIAGRAM_GROUP_CODE" val="m1-1"/>
  <p:tag name="KSO_WM_UNIT_ID" val="diagram20230931_3*m_h_i*1_3_3"/>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3_3"/>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5,6,5,6,5,6]}"/>
</p:tagLst>
</file>

<file path=ppt/tags/tag28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ID" val="diagram20230931_3*m_h_f*1_2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VALUE" val="45"/>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输入你的智能图形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6.xml><?xml version="1.0" encoding="utf-8"?>
<p:tagLst xmlns:p="http://schemas.openxmlformats.org/presentationml/2006/main">
  <p:tag name="KSO_WM_DIAGRAM_VERSION" val="3"/>
  <p:tag name="KSO_WM_DIAGRAM_COLOR_TRICK" val="2"/>
  <p:tag name="KSO_WM_DIAGRAM_COLOR_TEXT_CAN_REMOVE" val="n"/>
  <p:tag name="KSO_WM_UNIT_VALUE" val="90*90"/>
  <p:tag name="KSO_WM_UNIT_HIGHLIGHT" val="0"/>
  <p:tag name="KSO_WM_UNIT_COMPATIBLE" val="0"/>
  <p:tag name="KSO_WM_UNIT_DIAGRAM_ISNUMVISUAL" val="0"/>
  <p:tag name="KSO_WM_UNIT_DIAGRAM_ISREFERUNIT" val="0"/>
  <p:tag name="KSO_WM_DIAGRAM_GROUP_CODE" val="m1-1"/>
  <p:tag name="KSO_WM_UNIT_TYPE" val="m_h_x"/>
  <p:tag name="KSO_WM_UNIT_INDEX" val="1_1_1"/>
  <p:tag name="KSO_WM_UNIT_ID" val="diagram20230931_3*m_h_x*1_1_1"/>
  <p:tag name="KSO_WM_TEMPLATE_CATEGORY" val="diagram"/>
  <p:tag name="KSO_WM_TEMPLATE_INDEX" val="20230931"/>
  <p:tag name="KSO_WM_UNIT_LAYERLEVEL" val="1_1_1"/>
  <p:tag name="KSO_WM_TAG_VERSION" val="3.0"/>
  <p:tag name="KSO_WM_BEAUTIFY_FLAG" val="#wm#"/>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DIAGRAM_USE_COLOR_VALUE" val="{&quot;color_scheme&quot;:1,&quot;color_type&quot;:1,&quot;theme_color_indexes&quot;:[5,6,5,6,5,6]}"/>
</p:tagLst>
</file>

<file path=ppt/tags/tag28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ID" val="diagram20230931_3*m_h_f*1_4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39"/>
  <p:tag name="KSO_WM_UNIT_PRESET_TEXT" val="此处输入你的智能图形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ID" val="diagram20230931_3*m_h_f*1_1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VALUE" val="45"/>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输入你的智能图形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89.xml><?xml version="1.0" encoding="utf-8"?>
<p:tagLst xmlns:p="http://schemas.openxmlformats.org/presentationml/2006/main">
  <p:tag name="KSO_WM_DIAGRAM_VERSION" val="3"/>
  <p:tag name="KSO_WM_DIAGRAM_COLOR_TRICK" val="2"/>
  <p:tag name="KSO_WM_DIAGRAM_COLOR_TEXT_CAN_REMOVE" val="n"/>
  <p:tag name="KSO_WM_UNIT_VALUE" val="84*90"/>
  <p:tag name="KSO_WM_UNIT_HIGHLIGHT" val="0"/>
  <p:tag name="KSO_WM_UNIT_COMPATIBLE" val="0"/>
  <p:tag name="KSO_WM_UNIT_DIAGRAM_ISNUMVISUAL" val="0"/>
  <p:tag name="KSO_WM_UNIT_DIAGRAM_ISREFERUNIT" val="0"/>
  <p:tag name="KSO_WM_DIAGRAM_GROUP_CODE" val="m1-1"/>
  <p:tag name="KSO_WM_UNIT_TYPE" val="m_h_x"/>
  <p:tag name="KSO_WM_UNIT_INDEX" val="1_3_1"/>
  <p:tag name="KSO_WM_UNIT_ID" val="diagram20230931_3*m_h_x*1_3_1"/>
  <p:tag name="KSO_WM_TEMPLATE_CATEGORY" val="diagram"/>
  <p:tag name="KSO_WM_TEMPLATE_INDEX" val="20230931"/>
  <p:tag name="KSO_WM_UNIT_LAYERLEVEL" val="1_1_1"/>
  <p:tag name="KSO_WM_TAG_VERSION" val="3.0"/>
  <p:tag name="KSO_WM_BEAUTIFY_FLAG" val="#wm#"/>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DIAGRAM_USE_COLOR_VALUE" val="{&quot;color_scheme&quot;:1,&quot;color_type&quot;:1,&quot;theme_color_indexes&quot;:[5,6,5,6,5,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ID" val="diagram20230931_3*m_h_f*1_3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VALUE" val="45"/>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输入你的智能图形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91.xml><?xml version="1.0" encoding="utf-8"?>
<p:tagLst xmlns:p="http://schemas.openxmlformats.org/presentationml/2006/main">
  <p:tag name="KSO_WM_DIAGRAM_VERSION" val="3"/>
  <p:tag name="KSO_WM_DIAGRAM_COLOR_TRICK" val="2"/>
  <p:tag name="KSO_WM_DIAGRAM_COLOR_TEXT_CAN_REMOVE" val="n"/>
  <p:tag name="KSO_WM_UNIT_VALUE" val="90*90"/>
  <p:tag name="KSO_WM_UNIT_HIGHLIGHT" val="0"/>
  <p:tag name="KSO_WM_UNIT_COMPATIBLE" val="0"/>
  <p:tag name="KSO_WM_UNIT_DIAGRAM_ISNUMVISUAL" val="0"/>
  <p:tag name="KSO_WM_UNIT_DIAGRAM_ISREFERUNIT" val="0"/>
  <p:tag name="KSO_WM_DIAGRAM_GROUP_CODE" val="m1-1"/>
  <p:tag name="KSO_WM_UNIT_TYPE" val="m_h_x"/>
  <p:tag name="KSO_WM_UNIT_INDEX" val="1_2_1"/>
  <p:tag name="KSO_WM_UNIT_ID" val="diagram20230931_3*m_h_x*1_2_1"/>
  <p:tag name="KSO_WM_TEMPLATE_CATEGORY" val="diagram"/>
  <p:tag name="KSO_WM_TEMPLATE_INDEX" val="20230931"/>
  <p:tag name="KSO_WM_UNIT_LAYERLEVEL" val="1_1_1"/>
  <p:tag name="KSO_WM_TAG_VERSION" val="3.0"/>
  <p:tag name="KSO_WM_BEAUTIFY_FLAG" val="#wm#"/>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gradient&quot;:[{&quot;brightness&quot;:0,&quot;colorType&quot;:1,&quot;foreColorIndex&quot;:8,&quot;pos&quot;:0,&quot;transparency&quot;:0},{&quot;brightness&quot;:0,&quot;colorType&quot;:1,&quot;foreColorIndex&quot;:8,&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8"/>
  <p:tag name="KSO_WM_UNIT_FILL_FORE_SCHEMECOLOR_INDEX_BRIGHTNESS" val="0"/>
  <p:tag name="KSO_WM_DIAGRAM_USE_COLOR_VALUE" val="{&quot;color_scheme&quot;:1,&quot;color_type&quot;:1,&quot;theme_color_indexes&quot;:[5,6,5,6,5,6]}"/>
</p:tagLst>
</file>

<file path=ppt/tags/tag292.xml><?xml version="1.0" encoding="utf-8"?>
<p:tagLst xmlns:p="http://schemas.openxmlformats.org/presentationml/2006/main">
  <p:tag name="KSO_WM_DIAGRAM_VERSION" val="3"/>
  <p:tag name="KSO_WM_DIAGRAM_COLOR_TRICK" val="2"/>
  <p:tag name="KSO_WM_DIAGRAM_COLOR_TEXT_CAN_REMOVE" val="n"/>
  <p:tag name="KSO_WM_UNIT_VALUE" val="87*90"/>
  <p:tag name="KSO_WM_UNIT_HIGHLIGHT" val="0"/>
  <p:tag name="KSO_WM_UNIT_COMPATIBLE" val="0"/>
  <p:tag name="KSO_WM_UNIT_DIAGRAM_ISNUMVISUAL" val="0"/>
  <p:tag name="KSO_WM_UNIT_DIAGRAM_ISREFERUNIT" val="0"/>
  <p:tag name="KSO_WM_DIAGRAM_GROUP_CODE" val="m1-1"/>
  <p:tag name="KSO_WM_UNIT_TYPE" val="m_h_x"/>
  <p:tag name="KSO_WM_UNIT_INDEX" val="1_4_1"/>
  <p:tag name="KSO_WM_UNIT_ID" val="diagram20230931_3*m_h_x*1_4_1"/>
  <p:tag name="KSO_WM_TEMPLATE_CATEGORY" val="diagram"/>
  <p:tag name="KSO_WM_TEMPLATE_INDEX" val="20230931"/>
  <p:tag name="KSO_WM_UNIT_LAYERLEVEL" val="1_1_1"/>
  <p:tag name="KSO_WM_TAG_VERSION" val="3.0"/>
  <p:tag name="KSO_WM_BEAUTIFY_FLAG" val="#wm#"/>
  <p:tag name="KSO_WM_DIAGRAM_MAX_ITEMCNT" val="6"/>
  <p:tag name="KSO_WM_DIAGRAM_MIN_ITEMCNT" val="2"/>
  <p:tag name="KSO_WM_DIAGRAM_VIRTUALLY_FRAME" val="{&quot;height&quot;:386.2995635986328,&quot;left&quot;:28.2490234375,&quot;top&quot;:134.45,&quot;width&quot;:906.8009765625}"/>
  <p:tag name="KSO_WM_DIAGRAM_COLOR_MATCH_VALUE" val="{&quot;shape&quot;:{&quot;fill&quot;:{&quot;gradient&quot;:[{&quot;brightness&quot;:0,&quot;colorType&quot;:1,&quot;foreColorIndex&quot;:8,&quot;pos&quot;:0,&quot;transparency&quot;:0},{&quot;brightness&quot;:0,&quot;colorType&quot;:1,&quot;foreColorIndex&quot;:8,&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8"/>
  <p:tag name="KSO_WM_UNIT_FILL_FORE_SCHEMECOLOR_INDEX_BRIGHTNESS" val="0"/>
  <p:tag name="KSO_WM_DIAGRAM_USE_COLOR_VALUE" val="{&quot;color_scheme&quot;:1,&quot;color_type&quot;:1,&quot;theme_color_indexes&quot;:[5,6,5,6,5,6]}"/>
</p:tagLst>
</file>

<file path=ppt/tags/tag293.xml><?xml version="1.0" encoding="utf-8"?>
<p:tagLst xmlns:p="http://schemas.openxmlformats.org/presentationml/2006/main">
  <p:tag name="KSO_WM_UNIT_FILL_FORE_SCHEMECOLOR_INDEX_1_BRIGHTNESS" val="0.6"/>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44"/>
  <p:tag name="KSO_WM_UNIT_FILL_FORE_SCHEMECOLOR_INDEX_2_TRANS" val="0"/>
  <p:tag name="KSO_WM_UNIT_FILL_FORE_SCHEMECOLOR_INDEX_3_BRIGHTNESS" val="0"/>
  <p:tag name="KSO_WM_UNIT_FILL_FORE_SCHEMECOLOR_INDEX_3" val="5"/>
  <p:tag name="KSO_WM_UNIT_FILL_FORE_SCHEMECOLOR_INDEX_3_POS" val="0.66"/>
  <p:tag name="KSO_WM_UNIT_FILL_FORE_SCHEMECOLOR_INDEX_3_TRANS" val="0"/>
  <p:tag name="KSO_WM_UNIT_FILL_FORE_SCHEMECOLOR_INDEX_4_BRIGHTNESS" val="0"/>
  <p:tag name="KSO_WM_UNIT_FILL_FORE_SCHEMECOLOR_INDEX_4" val="5"/>
  <p:tag name="KSO_WM_UNIT_FILL_FORE_SCHEMECOLOR_INDEX_4_POS" val="1"/>
  <p:tag name="KSO_WM_UNIT_FILL_FORE_SCHEMECOLOR_INDEX_4_TRANS" val="0"/>
  <p:tag name="KSO_WM_UNIT_FILL_GRADIENT_TYPE" val="2"/>
  <p:tag name="KSO_WM_UNIT_FILL_GRADIENT_ANGLE" val="0"/>
  <p:tag name="KSO_WM_UNIT_FILL_GRADIENT_DIRECTION" val="12"/>
  <p:tag name="KSO_WM_UNIT_LINE_FORE_SCHEMECOLOR_INDEX_1_BRIGHTNESS" val="0.55"/>
  <p:tag name="KSO_WM_UNIT_LINE_FORE_SCHEMECOLOR_INDEX_1" val="5"/>
  <p:tag name="KSO_WM_UNIT_LINE_FORE_SCHEMECOLOR_INDEX_1_POS" val="0"/>
  <p:tag name="KSO_WM_UNIT_LINE_FORE_SCHEMECOLOR_INDEX_1_TRANS" val="0"/>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7"/>
  <p:tag name="KSO_WM_UNIT_LINE_FORE_SCHEMECOLOR_INDEX_3" val="5"/>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a*1_1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ISCONTENTSTITLE" val="0"/>
  <p:tag name="KSO_WM_UNIT_ISNUMDGMTITLE" val="0"/>
  <p:tag name="KSO_WM_UNIT_NOCLEAR" val="0"/>
  <p:tag name="KSO_WM_UNIT_TYPE" val="m_h_a"/>
  <p:tag name="KSO_WM_UNIT_INDEX" val="1_1_1"/>
  <p:tag name="KSO_WM_DIAGRAM_MAX_ITEMCNT" val="6"/>
  <p:tag name="KSO_WM_DIAGRAM_MIN_ITEMCNT" val="2"/>
  <p:tag name="KSO_WM_DIAGRAM_VIRTUALLY_FRAME" val="{&quot;height&quot;:384.1991271972656,&quot;left&quot;:28.2490234375,&quot;top&quot;:136.5504364013672,&quot;width&quot;:903.501953125}"/>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type&quot;:0},&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UNIT_TEXT_TYPE" val="1"/>
  <p:tag name="KSO_WM_DIAGRAM_USE_COLOR_VALUE" val="{&quot;color_scheme&quot;:1,&quot;color_type&quot;:1,&quot;theme_color_indexes&quot;:[5,6,5,6,5,6]}"/>
</p:tagLst>
</file>

<file path=ppt/tags/tag29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12294]}"/>
</p:tagLst>
</file>

<file path=ppt/tags/tag295.xml><?xml version="1.0" encoding="utf-8"?>
<p:tagLst xmlns:p="http://schemas.openxmlformats.org/presentationml/2006/main">
  <p:tag name="KSO_WM_BEAUTIFY_FLAG" val="#wm#"/>
  <p:tag name="KSO_WM_TEMPLATE_CATEGORY" val="custom"/>
  <p:tag name="KSO_WM_TEMPLATE_INDEX" val="20235934"/>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3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2*n_h_h_f*1_2_2_1"/>
  <p:tag name="KSO_WM_TEMPLATE_CATEGORY" val="diagram"/>
  <p:tag name="KSO_WM_TEMPLATE_INDEX" val="20231702"/>
  <p:tag name="KSO_WM_UNIT_LAYERLEVEL" val="1_1_1_1"/>
  <p:tag name="KSO_WM_TAG_VERSION" val="3.0"/>
  <p:tag name="KSO_WM_UNIT_SUBTYPE" val="a"/>
  <p:tag name="KSO_WM_UNIT_NOCLEAR" val="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0,&quot;transparency&quot;:0.15000000596046448},{&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3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99.xml><?xml version="1.0" encoding="utf-8"?>
<p:tagLst xmlns:p="http://schemas.openxmlformats.org/presentationml/2006/main">
  <p:tag name="KSO_WM_UNIT_SUBTYPE" val="a"/>
  <p:tag name="KSO_WM_UNIT_NOCLEAR" val="0"/>
  <p:tag name="KSO_WM_UNIT_VALUE" val="48"/>
  <p:tag name="KSO_WM_UNIT_HIGHLIGHT" val="0"/>
  <p:tag name="KSO_WM_UNIT_COMPATIBLE" val="0"/>
  <p:tag name="KSO_WM_UNIT_DIAGRAM_ISNUMVISUAL" val="0"/>
  <p:tag name="KSO_WM_UNIT_DIAGRAM_ISREFERUNIT" val="0"/>
  <p:tag name="KSO_WM_DIAGRAM_GROUP_CODE" val="n1-1"/>
  <p:tag name="KSO_WM_UNIT_ID" val="diagram20231702_2*n_h_h_f*1_2_1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type&quot;:0},&quot;glow&quot;:{&quot;colorType&quot;:0},&quot;line&quot;:{&quot;gradient&quot;:[{&quot;brightness&quot;:0.6000000238418579,&quot;colorType&quot;:1,&quot;foreColorIndex&quot;:5,&quot;pos&quot;:1,&quot;transparency&quot;:0.15000000596046448},{&quot;brightness&quot;:0.800000011920929,&quot;colorType&quot;:1,&quot;foreColorIndex&quot;:5,&quot;pos&quot;:0,&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5,6,5,6,5,6]}"/>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1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ID" val="diagram20231702_2*n_h_h_i*1_2_2_1"/>
  <p:tag name="KSO_WM_TEMPLATE_CATEGORY" val="diagram"/>
  <p:tag name="KSO_WM_TEMPLATE_INDEX" val="20231702"/>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9910888671875,&quot;top&quot;:143.11713256835938,&quot;width&quot;:851.2017822265625}"/>
  <p:tag name="KSO_WM_DIAGRAM_COLOR_MATCH_VALUE" val="{&quot;shape&quot;:{&quot;fill&quot;:{&quot;gradient&quot;:[{&quot;brightness&quot;:0,&quot;colorType&quot;:1,&quot;foreColorIndex&quot;:5,&quot;pos&quot;:0.4699999988079071,&quot;transparency&quot;:0},{&quot;brightness&quot;:0.75,&quot;colorType&quot;:1,&quot;foreColorIndex&quot;:5,&quot;pos&quot;:0,&quot;transparency&quot;:0},{&quot;brightness&quot;:-0.15000000596046448,&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_BRIGHTNESS" val="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302.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UNIT_HIGHLIGHT" val="0"/>
  <p:tag name="KSO_WM_UNIT_DIAGRAM_ISNUMVISUAL" val="0"/>
  <p:tag name="KSO_WM_UNIT_ID" val="diagram20231702_2*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54.39910888671875,&quot;top&quot;:143.11713256835938,&quot;width&quot;:851.2017822265625}"/>
  <p:tag name="KSO_WM_UNIT_VALUE" val="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TEXT_TYPE" val="1"/>
  <p:tag name="KSO_WM_BEAUTIFY_FLAG" val="#wm#"/>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303.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04.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
</p:tagLst>
</file>

<file path=ppt/tags/tag305.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i*1_2_3_1"/>
  <p:tag name="KSO_WM_TEMPLATE_CATEGORY" val="diagram"/>
  <p:tag name="KSO_WM_TEMPLATE_INDEX" val="20236924"/>
  <p:tag name="KSO_WM_UNIT_LAYERLEVEL" val="1_1_1_1"/>
  <p:tag name="KSO_WM_TAG_VERSION" val="3.0"/>
  <p:tag name="KSO_WM_BEAUTIFY_FLAG" val="#wm#"/>
  <p:tag name="KSO_WM_DIAGRAM_GROUP_CODE" val="n1-1"/>
  <p:tag name="KSO_WM_UNIT_TYPE" val="n_h_h_i"/>
  <p:tag name="KSO_WM_UNIT_INDEX" val="1_2_3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1,&quot;foreColorIndex&quot;:16,&quot;transparency&quot;:0},&quot;type&quot;:1},&quot;glow&quot;:{&quot;colorType&quot;:0},&quot;line&quot;:{&quot;type&quot;:0},&quot;shadow&quot;:{&quot;brightness&quot;:0.4000000059604645,&quot;colorType&quot;:1,&quot;foreColorIndex&quot;:5,&quot;transparency&quot;:0.30000001192092896},&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306.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i*1_2_2_1"/>
  <p:tag name="KSO_WM_TEMPLATE_CATEGORY" val="diagram"/>
  <p:tag name="KSO_WM_TEMPLATE_INDEX" val="20236924"/>
  <p:tag name="KSO_WM_UNIT_LAYERLEVEL" val="1_1_1_1"/>
  <p:tag name="KSO_WM_TAG_VERSION" val="3.0"/>
  <p:tag name="KSO_WM_BEAUTIFY_FLAG" val="#wm#"/>
  <p:tag name="KSO_WM_DIAGRAM_GROUP_CODE" val="n1-1"/>
  <p:tag name="KSO_WM_UNIT_TYPE" val="n_h_h_i"/>
  <p:tag name="KSO_WM_UNIT_INDEX" val="1_2_2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1,&quot;foreColorIndex&quot;:16,&quot;transparency&quot;:0},&quot;type&quot;:1},&quot;glow&quot;:{&quot;colorType&quot;:0},&quot;line&quot;:{&quot;type&quot;:0},&quot;shadow&quot;:{&quot;brightness&quot;:0.4000000059604645,&quot;colorType&quot;:1,&quot;foreColorIndex&quot;:5,&quot;transparency&quot;:0.30000001192092896},&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307.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i*1_2_1_1"/>
  <p:tag name="KSO_WM_TEMPLATE_CATEGORY" val="diagram"/>
  <p:tag name="KSO_WM_TEMPLATE_INDEX" val="20236924"/>
  <p:tag name="KSO_WM_UNIT_LAYERLEVEL" val="1_1_1_1"/>
  <p:tag name="KSO_WM_TAG_VERSION" val="3.0"/>
  <p:tag name="KSO_WM_BEAUTIFY_FLAG" val="#wm#"/>
  <p:tag name="KSO_WM_DIAGRAM_GROUP_CODE" val="n1-1"/>
  <p:tag name="KSO_WM_UNIT_TYPE" val="n_h_h_i"/>
  <p:tag name="KSO_WM_UNIT_INDEX" val="1_2_1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solid&quot;:{&quot;brightness&quot;:0,&quot;colorType&quot;:1,&quot;foreColorIndex&quot;:16,&quot;transparency&quot;:0},&quot;type&quot;:1},&quot;glow&quot;:{&quot;colorType&quot;:0},&quot;line&quot;:{&quot;type&quot;:0},&quot;shadow&quot;:{&quot;brightness&quot;:0.4000000059604645,&quot;colorType&quot;:1,&quot;foreColorIndex&quot;:5,&quot;transparency&quot;:0.30000001192092896},&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6"/>
  <p:tag name="KSO_WM_UNIT_FILL_FORE_SCHEMECOLOR_INDEX_BRIGHTNESS" val="0"/>
  <p:tag name="KSO_WM_DIAGRAM_USE_COLOR_VALUE" val="{&quot;color_scheme&quot;:1,&quot;color_type&quot;:1,&quot;theme_color_indexes&quot;:[5,6,5,6,5,6]}"/>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4_1*n_h_i*1_1_3"/>
  <p:tag name="KSO_WM_TEMPLATE_CATEGORY" val="diagram"/>
  <p:tag name="KSO_WM_TEMPLATE_INDEX" val="20236924"/>
  <p:tag name="KSO_WM_UNIT_LAYERLEVEL" val="1_1_1"/>
  <p:tag name="KSO_WM_TAG_VERSION" val="3.0"/>
  <p:tag name="KSO_WM_BEAUTIFY_FLAG" val="#wm#"/>
  <p:tag name="KSO_WM_DIAGRAM_GROUP_CODE" val="n1-1"/>
  <p:tag name="KSO_WM_UNIT_TYPE" val="n_h_i"/>
  <p:tag name="KSO_WM_UNIT_INDEX" val="1_1_3"/>
  <p:tag name="KSO_WM_DIAGRAM_VERSION" val="3"/>
  <p:tag name="KSO_WM_DIAGRAM_COLOR_TRICK" val="1"/>
  <p:tag name="KSO_WM_DIAGRAM_COLOR_TEXT_CAN_REMOVE" val="n"/>
  <p:tag name="KSO_WM_DIAGRAM_MAX_ITEMCNT" val="5"/>
  <p:tag name="KSO_WM_DIAGRAM_MIN_ITEMCNT" val="3"/>
  <p:tag name="KSO_WM_DIAGRAM_VIRTUALLY_FRAME" val="{&quot;height&quot;:384.46875,&quot;left&quot;:97.89837646484375,&quot;top&quot;:136.415625,&quot;width&quot;:771.3016235351563}"/>
  <p:tag name="KSO_WM_DIAGRAM_COLOR_MATCH_VALUE" val="{&quot;shape&quot;:{&quot;fill&quot;:{&quot;gradient&quot;:[{&quot;brightness&quot;:0,&quot;colorType&quot;:1,&quot;foreColorIndex&quot;:5,&quot;pos&quot;:0,&quot;transparency&quot;:0.949999988079071},{&quot;brightness&quot;:0,&quot;colorType&quot;:1,&quot;foreColorIndex&quot;:5,&quot;pos&quot;:1,&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09.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x*1_2_1_1"/>
  <p:tag name="KSO_WM_TEMPLATE_CATEGORY" val="diagram"/>
  <p:tag name="KSO_WM_TEMPLATE_INDEX" val="20236924"/>
  <p:tag name="KSO_WM_UNIT_LAYERLEVEL" val="1_1_1_1"/>
  <p:tag name="KSO_WM_TAG_VERSION" val="3.0"/>
  <p:tag name="KSO_WM_BEAUTIFY_FLAG" val="#wm#"/>
  <p:tag name="KSO_WM_UNIT_VALUE" val="82*88"/>
  <p:tag name="KSO_WM_DIAGRAM_GROUP_CODE" val="n1-1"/>
  <p:tag name="KSO_WM_UNIT_TYPE" val="n_h_h_x"/>
  <p:tag name="KSO_WM_UNIT_INDEX" val="1_2_1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4_1*n_h_i*1_1_2"/>
  <p:tag name="KSO_WM_TEMPLATE_CATEGORY" val="diagram"/>
  <p:tag name="KSO_WM_TEMPLATE_INDEX" val="20236924"/>
  <p:tag name="KSO_WM_UNIT_LAYERLEVEL" val="1_1_1"/>
  <p:tag name="KSO_WM_TAG_VERSION" val="3.0"/>
  <p:tag name="KSO_WM_BEAUTIFY_FLAG" val="#wm#"/>
  <p:tag name="KSO_WM_DIAGRAM_GROUP_CODE" val="n1-1"/>
  <p:tag name="KSO_WM_UNIT_TYPE" val="n_h_i"/>
  <p:tag name="KSO_WM_UNIT_INDEX" val="1_1_2"/>
  <p:tag name="KSO_WM_DIAGRAM_VERSION" val="3"/>
  <p:tag name="KSO_WM_DIAGRAM_COLOR_TRICK" val="1"/>
  <p:tag name="KSO_WM_DIAGRAM_COLOR_TEXT_CAN_REMOVE" val="n"/>
  <p:tag name="KSO_WM_DIAGRAM_MAX_ITEMCNT" val="5"/>
  <p:tag name="KSO_WM_DIAGRAM_MIN_ITEMCNT" val="3"/>
  <p:tag name="KSO_WM_DIAGRAM_VIRTUALLY_FRAME" val="{&quot;height&quot;:384.46875,&quot;left&quot;:97.89837646484375,&quot;top&quot;:136.415625,&quot;width&quot;:771.3016235351563}"/>
  <p:tag name="KSO_WM_DIAGRAM_COLOR_MATCH_VALUE" val="{&quot;shape&quot;:{&quot;fill&quot;:{&quot;gradient&quot;:[{&quot;brightness&quot;:0,&quot;colorType&quot;:1,&quot;foreColorIndex&quot;:5,&quot;pos&quot;:0,&quot;transparency&quot;:0.949999988079071},{&quot;brightness&quot;:0,&quot;colorType&quot;:1,&quot;foreColorIndex&quot;:5,&quot;pos&quot;:1,&quot;transparency&quot;:0.80000001192092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11.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x*1_2_2_1"/>
  <p:tag name="KSO_WM_TEMPLATE_CATEGORY" val="diagram"/>
  <p:tag name="KSO_WM_TEMPLATE_INDEX" val="20236924"/>
  <p:tag name="KSO_WM_UNIT_LAYERLEVEL" val="1_1_1_1"/>
  <p:tag name="KSO_WM_TAG_VERSION" val="3.0"/>
  <p:tag name="KSO_WM_BEAUTIFY_FLAG" val="#wm#"/>
  <p:tag name="KSO_WM_UNIT_VALUE" val="88*82"/>
  <p:tag name="KSO_WM_DIAGRAM_GROUP_CODE" val="n1-1"/>
  <p:tag name="KSO_WM_UNIT_TYPE" val="n_h_h_x"/>
  <p:tag name="KSO_WM_UNIT_INDEX" val="1_2_2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6924_1*n_h_a*1_1_1"/>
  <p:tag name="KSO_WM_TEMPLATE_CATEGORY" val="diagram"/>
  <p:tag name="KSO_WM_TEMPLATE_INDEX" val="20236924"/>
  <p:tag name="KSO_WM_UNIT_LAYERLEVEL" val="1_1_1"/>
  <p:tag name="KSO_WM_TAG_VERSION" val="3.0"/>
  <p:tag name="KSO_WM_BEAUTIFY_FLAG" val="#wm#"/>
  <p:tag name="KSO_WM_UNIT_ISCONTENTSTITLE" val="0"/>
  <p:tag name="KSO_WM_UNIT_ISNUMDGMTITLE" val="0"/>
  <p:tag name="KSO_WM_UNIT_NOCLEAR" val="0"/>
  <p:tag name="KSO_WM_UNIT_VALUE" val="20"/>
  <p:tag name="KSO_WM_DIAGRAM_GROUP_CODE" val="n1-1"/>
  <p:tag name="KSO_WM_UNIT_TYPE" val="n_h_a"/>
  <p:tag name="KSO_WM_UNIT_INDEX" val="1_1_1"/>
  <p:tag name="KSO_WM_DIAGRAM_VERSION" val="3"/>
  <p:tag name="KSO_WM_DIAGRAM_COLOR_TRICK" val="1"/>
  <p:tag name="KSO_WM_DIAGRAM_COLOR_TEXT_CAN_REMOVE" val="n"/>
  <p:tag name="KSO_WM_DIAGRAM_MAX_ITEMCNT" val="5"/>
  <p:tag name="KSO_WM_DIAGRAM_MIN_ITEMCNT" val="3"/>
  <p:tag name="KSO_WM_DIAGRAM_VIRTUALLY_FRAME" val="{&quot;height&quot;:384.46875,&quot;left&quot;:97.89837646484375,&quot;top&quot;:136.415625,&quot;width&quot;:771.3016235351563}"/>
  <p:tag name="KSO_WM_DIAGRAM_COLOR_MATCH_VALUE" val="{&quot;shape&quot;:{&quot;fill&quot;:{&quot;gradient&quot;:[{&quot;brightness&quot;:0.4000000059604645,&quot;colorType&quot;:1,&quot;foreColorIndex&quot;:5,&quot;pos&quot;:0,&quot;transparency&quot;:0},{&quot;brightness&quot;:0,&quot;colorType&quot;:1,&quot;foreColorIndex&quot;:5,&quot;pos&quot;:0.699999988079071,&quot;transparency&quot;:0}],&quot;type&quot;:3},&quot;glow&quot;:{&quot;colorType&quot;:0},&quot;line&quot;:{&quot;type&quot;:0},&quot;shadow&quot;:{&quot;brightness&quot;:-0.25,&quot;colorType&quot;:1,&quot;foreColorIndex&quot;:5,&quot;transparency&quot;:0.699999988079071},&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TEXT_TYPE" val="1"/>
  <p:tag name="KSO_WM_DIAGRAM_USE_COLOR_VALUE" val="{&quot;color_scheme&quot;:1,&quot;color_type&quot;:1,&quot;theme_color_indexes&quot;:[5,6,5,6,5,6]}"/>
</p:tagLst>
</file>

<file path=ppt/tags/tag313.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x*1_2_3_1"/>
  <p:tag name="KSO_WM_TEMPLATE_CATEGORY" val="diagram"/>
  <p:tag name="KSO_WM_TEMPLATE_INDEX" val="20236924"/>
  <p:tag name="KSO_WM_UNIT_LAYERLEVEL" val="1_1_1_1"/>
  <p:tag name="KSO_WM_TAG_VERSION" val="3.0"/>
  <p:tag name="KSO_WM_BEAUTIFY_FLAG" val="#wm#"/>
  <p:tag name="KSO_WM_UNIT_VALUE" val="88*88"/>
  <p:tag name="KSO_WM_DIAGRAM_GROUP_CODE" val="n1-1"/>
  <p:tag name="KSO_WM_UNIT_TYPE" val="n_h_h_x"/>
  <p:tag name="KSO_WM_UNIT_INDEX" val="1_2_3_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14.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1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15.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2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16.xml><?xml version="1.0" encoding="utf-8"?>
<p:tagLst xmlns:p="http://schemas.openxmlformats.org/presentationml/2006/main">
  <p:tag name="KSO_WM_DIAGRAM_VIRTUALLY_FRAME" val="{&quot;height&quot;:384.46875,&quot;left&quot;:97.89837646484375,&quot;top&quot;:136.415625,&quot;width&quot;:771.3016235351563}"/>
  <p:tag name="KSO_WM_UNIT_HIGHLIGHT" val="0"/>
  <p:tag name="KSO_WM_UNIT_COMPATIBLE" val="0"/>
  <p:tag name="KSO_WM_UNIT_DIAGRAM_ISNUMVISUAL" val="0"/>
  <p:tag name="KSO_WM_UNIT_DIAGRAM_ISREFERUNIT" val="0"/>
  <p:tag name="KSO_WM_UNIT_ID" val="diagram20236924_1*n_h_h_a*1_2_3_1"/>
  <p:tag name="KSO_WM_TEMPLATE_CATEGORY" val="diagram"/>
  <p:tag name="KSO_WM_TEMPLATE_INDEX" val="20236924"/>
  <p:tag name="KSO_WM_UNIT_LAYERLEVEL" val="1_1_1_1"/>
  <p:tag name="KSO_WM_TAG_VERSION" val="3.0"/>
  <p:tag name="KSO_WM_UNIT_ISCONTENTSTITLE" val="0"/>
  <p:tag name="KSO_WM_UNIT_ISNUMDGMTITLE" val="0"/>
  <p:tag name="KSO_WM_UNIT_NOCLEAR" val="0"/>
  <p:tag name="KSO_WM_UNIT_VALUE" val="6"/>
  <p:tag name="KSO_WM_DIAGRAM_GROUP_CODE" val="n1-1"/>
  <p:tag name="KSO_WM_DIAGRAM_VERSION" val="3"/>
  <p:tag name="KSO_WM_DIAGRAM_COLOR_TRICK" val="1"/>
  <p:tag name="KSO_WM_DIAGRAM_COLOR_TEXT_CAN_REMOVE" val="n"/>
  <p:tag name="KSO_WM_DIAGRAM_MAX_ITEMCNT" val="5"/>
  <p:tag name="KSO_WM_DIAGRAM_MIN_ITEMCNT" val="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17.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431_1*l_h_i*1_1_2"/>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gradient&quot;:[{&quot;brightness&quot;:0,&quot;colorType&quot;:1,&quot;foreColorIndex&quot;:5,&quot;pos&quot;:0.44999998807907104,&quot;transparency&quot;:0},{&quot;brightness&quot;:0,&quot;colorType&quot;:1,&quot;foreColorIndex&quot;:5,&quot;pos&quot;:0,&quot;transparency&quot;:1}],&quot;type&quot;:3},&quot;glow&quot;:{&quot;colorType&quot;:0},&quot;line&quot;:{&quot;gradient&quot;:[{&quot;brightness&quot;:-0.25,&quot;colorType&quot;:1,&quot;foreColorIndex&quot;:5,&quot;pos&quot;:0.4699999988079071,&quot;transparency&quot;:0},{&quot;brightness&quot;:0,&quot;colorType&quot;:1,&quot;foreColorIndex&quot;:14,&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431_1*l_h_i*1_2_2"/>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gradient&quot;:[{&quot;brightness&quot;:0,&quot;colorType&quot;:1,&quot;foreColorIndex&quot;:5,&quot;pos&quot;:0.5600000023841858,&quot;transparency&quot;:0},{&quot;brightness&quot;:-0.05000000074505806,&quot;colorType&quot;:1,&quot;foreColorIndex&quot;:5,&quot;pos&quot;:1,&quot;transparency&quot;:1}],&quot;type&quot;:3},&quot;glow&quot;:{&quot;colorType&quot;:0},&quot;line&quot;:{&quot;gradient&quot;:[{&quot;brightness&quot;:-0.25,&quot;colorType&quot;:1,&quot;foreColorIndex&quot;:5,&quot;pos&quot;:0.5699999928474426,&quot;transparency&quot;:0},{&quot;brightness&quot;:0,&quot;colorType&quot;:1,&quot;foreColorIndex&quot;:14,&quot;pos&quot;:0,&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4431_1*l_i*1_1"/>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34431_1*l_i*1_2"/>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1,&quot;foreColorIndex&quot;:5,&quot;transparency&quot;:0.20000000298023224},&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22.xml><?xml version="1.0" encoding="utf-8"?>
<p:tagLst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ID" val="diagram20234431_1*l_h_f*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请&#10;言简意赅的阐述观点"/>
  <p:tag name="KSO_WM_UNIT_TEXT_TYPE" val="1"/>
  <p:tag name="KSO_WM_DIAGRAM_USE_COLOR_VALUE" val="{&quot;color_scheme&quot;:1,&quot;color_type&quot;:1,&quot;theme_color_indexes&quot;:[5,6,5,6,5,6]}"/>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234431_1*l_i*1_5"/>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VIRTUALLY_FRAME" val="{&quot;height&quot;:415.9215731787493,&quot;left&quot;:18.2149169921875,&quot;top&quot;:96.17503937007874,&quot;width&quot;:919.420166015625}"/>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34431_1*l_i*1_4"/>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34431_1*l_i*1_3"/>
  <p:tag name="KSO_WM_TEMPLATE_CATEGORY" val="diagram"/>
  <p:tag name="KSO_WM_TEMPLATE_INDEX" val="20234431"/>
  <p:tag name="KSO_WM_UNIT_LAYERLEVEL" val="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234431_1*l_h_i*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431_1*l_h_i*1_2_1"/>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1,&quot;foreColorIndex&quot;:5,&quot;transparency&quot;:0},&quot;type&quot;:1},&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28.xml><?xml version="1.0" encoding="utf-8"?>
<p:tagLst xmlns:p="http://schemas.openxmlformats.org/presentationml/2006/main">
  <p:tag name="KSO_WM_UNIT_VALUE" val="87*87"/>
  <p:tag name="KSO_WM_UNIT_HIGHLIGHT" val="0"/>
  <p:tag name="KSO_WM_UNIT_COMPATIBLE" val="0"/>
  <p:tag name="KSO_WM_UNIT_DIAGRAM_ISNUMVISUAL" val="0"/>
  <p:tag name="KSO_WM_UNIT_DIAGRAM_ISREFERUNIT" val="0"/>
  <p:tag name="KSO_WM_DIAGRAM_GROUP_CODE" val="l1-1"/>
  <p:tag name="KSO_WM_UNIT_ID" val="diagram20234431_1*l_h_x*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29.xml><?xml version="1.0" encoding="utf-8"?>
<p:tagLst xmlns:p="http://schemas.openxmlformats.org/presentationml/2006/main">
  <p:tag name="KSO_WM_UNIT_VALUE" val="87*8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4431_1*l_h_x*1_2_1"/>
  <p:tag name="KSO_WM_TEMPLATE_CATEGORY" val="diagram"/>
  <p:tag name="KSO_WM_TEMPLATE_INDEX" val="20234431"/>
  <p:tag name="KSO_WM_UNIT_LAYERLEVEL" val="1_1_1"/>
  <p:tag name="KSO_WM_TAG_VERSION" val="3.0"/>
  <p:tag name="KSO_WM_BEAUTIFY_FLAG" val="#wm#"/>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5,6,5,6,5,6]}"/>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UNIT_SUBTYPE" val="a"/>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ID" val="diagram20234431_1*l_h_f*1_1_1"/>
  <p:tag name="KSO_WM_TEMPLATE_CATEGORY" val="diagram"/>
  <p:tag name="KSO_WM_TEMPLATE_INDEX" val="20234431"/>
  <p:tag name="KSO_WM_UNIT_LAYERLEVEL" val="1_1_1"/>
  <p:tag name="KSO_WM_TAG_VERSION" val="3.0"/>
  <p:tag name="KSO_WM_UNIT_DIAGRAM_CONTRAST_TITLE_CNT" val="0"/>
  <p:tag name="KSO_WM_UNIT_DIAGRAM_DIMENSION_TITLE_CNT" val="0"/>
  <p:tag name="KSO_WM_DIAGRAM_VERSION" val="3"/>
  <p:tag name="KSO_WM_DIAGRAM_COLOR_TRICK" val="1"/>
  <p:tag name="KSO_WM_DIAGRAM_COLOR_TEXT_CAN_REMOVE" val="n"/>
  <p:tag name="KSO_WM_DIAGRAM_MAX_ITEMCNT" val="2"/>
  <p:tag name="KSO_WM_DIAGRAM_MIN_ITEMCNT" val="2"/>
  <p:tag name="KSO_WM_DIAGRAM_VIRTUALLY_FRAME" val="{&quot;height&quot;:415.9215731787493,&quot;left&quot;:18.2149169921875,&quot;top&quot;:96.17503937007874,&quot;width&quot;:919.4201660156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请&#10;言简意赅的阐述观点"/>
  <p:tag name="KSO_WM_UNIT_TEXT_TYPE" val="1"/>
  <p:tag name="KSO_WM_DIAGRAM_USE_COLOR_VALUE" val="{&quot;color_scheme&quot;:1,&quot;color_type&quot;:1,&quot;theme_color_indexes&quot;:[5,6,5,6,5,6]}"/>
</p:tagLst>
</file>

<file path=ppt/tags/tag331.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0033,3327744,3327011]}"/>
</p:tagLst>
</file>

<file path=ppt/tags/tag33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1084_1*n_h_i*1_1_3"/>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0,&quot;transparency&quot;:0.8299999833106995},{&quot;brightness&quot;:0,&quot;colorType&quot;:1,&quot;foreColorIndex&quot;:5,&quot;pos&quot;:1,&quot;transparency&quot;:0.7699999809265137}],&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1084_1*n_h_i*1_1_4"/>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gradient&quot;:[{&quot;brightness&quot;:0,&quot;colorType&quot;:1,&quot;foreColorIndex&quot;:5,&quot;pos&quot;:1,&quot;transparency&quot;:0.75},{&quot;brightness&quot;:0,&quot;colorType&quot;:1,&quot;foreColorIndex&quot;:5,&quot;pos&quot;:0,&quot;transparency&quot;:0.7200000286102295}],&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1084_1*n_h_i*1_1_5"/>
  <p:tag name="KSO_WM_TEMPLATE_CATEGORY" val="diagram"/>
  <p:tag name="KSO_WM_TEMPLATE_INDEX" val="20231084"/>
  <p:tag name="KSO_WM_UNIT_LAYERLEVEL" val="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gradient&quot;:[{&quot;brightness&quot;:0,&quot;colorType&quot;:1,&quot;foreColorIndex&quot;:5,&quot;pos&quot;:1,&quot;transparency&quot;:0.46000000834465027},{&quot;brightness&quot;:0,&quot;colorType&quot;:1,&quot;foreColorIndex&quot;:5,&quot;pos&quot;:0,&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35.xml><?xml version="1.0" encoding="utf-8"?>
<p:tagLst xmlns:p="http://schemas.openxmlformats.org/presentationml/2006/main">
  <p:tag name="KSO_WM_UNIT_ISCONTENTSTITLE" val="0"/>
  <p:tag name="KSO_WM_UNIT_ISNUMDGMTITLE" val="0"/>
  <p:tag name="KSO_WM_UNIT_NOCLEAR" val="0"/>
  <p:tag name="KSO_WM_UNIT_VALUE" val="25"/>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1084_1*n_h_a*1_1_1"/>
  <p:tag name="KSO_WM_TEMPLATE_CATEGORY" val="diagram"/>
  <p:tag name="KSO_WM_TEMPLATE_INDEX" val="20231084"/>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0,&quot;transparency&quot;:0},{&quot;brightness&quot;:0.20000000298023224,&quot;colorType&quot;:1,&quot;foreColorIndex&quot;:5,&quot;pos&quot;:1,&quot;transparency&quot;:0}],&quot;type&quot;:3},&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10;加项标题"/>
  <p:tag name="KSO_WM_UNIT_FILL_TYPE" val="3"/>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2_2"/>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2_1"/>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3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4_1*n_h_h_a*1_2_2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3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84_1*n_h_h_f*1_2_2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1_2"/>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solidLine&quot;:{&quot;brightness&quot;:0.4000000059604645,&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1084_1*n_h_h_i*1_2_1_1"/>
  <p:tag name="KSO_WM_TEMPLATE_CATEGORY" val="diagram"/>
  <p:tag name="KSO_WM_TEMPLATE_INDEX" val="20231084"/>
  <p:tag name="KSO_WM_UNIT_LAYERLEVEL" val="1_1_1_1"/>
  <p:tag name="KSO_WM_TAG_VERSION" val="3.0"/>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gradient&quot;:[{&quot;brightness&quot;:0,&quot;colorType&quot;:1,&quot;foreColorIndex&quot;:5,&quot;pos&quot;: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4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1084_1*n_h_h_a*1_2_1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项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43.xml><?xml version="1.0" encoding="utf-8"?>
<p:tagLst xmlns:p="http://schemas.openxmlformats.org/presentationml/2006/main">
  <p:tag name="KSO_WM_DIAGRAM_VERSION" val="3"/>
  <p:tag name="KSO_WM_DIAGRAM_COLOR_TRICK" val="1"/>
  <p:tag name="KSO_WM_DIAGRAM_COLOR_TEXT_CAN_REMOVE" val="n"/>
  <p:tag name="KSO_WM_UNIT_VALUE" val="52*44"/>
  <p:tag name="KSO_WM_UNIT_HIGHLIGHT" val="0"/>
  <p:tag name="KSO_WM_UNIT_COMPATIBLE" val="0"/>
  <p:tag name="KSO_WM_UNIT_DIAGRAM_ISNUMVISUAL" val="0"/>
  <p:tag name="KSO_WM_UNIT_DIAGRAM_ISREFERUNIT" val="0"/>
  <p:tag name="KSO_WM_DIAGRAM_GROUP_CODE" val="n1-1"/>
  <p:tag name="KSO_WM_UNIT_ID" val="diagram20231084_1*n_h_h_x*1_2_1_1"/>
  <p:tag name="KSO_WM_TEMPLATE_CATEGORY" val="diagram"/>
  <p:tag name="KSO_WM_TEMPLATE_INDEX" val="20231084"/>
  <p:tag name="KSO_WM_UNIT_LAYERLEVEL" val="1_1_1_1"/>
  <p:tag name="KSO_WM_TAG_VERSION" val="3.0"/>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solid&quot;:{&quot;brightness&quot;:0,&quot;colorType&quot;:2,&quot;rgb&quot;:&quot;#ffffff&quot;,&quot;transparency&quot;:0.10000000149011612},&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34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1084_1*n_h_h_f*1_2_1_1"/>
  <p:tag name="KSO_WM_TEMPLATE_CATEGORY" val="diagram"/>
  <p:tag name="KSO_WM_TEMPLATE_INDEX" val="20231084"/>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45.xml><?xml version="1.0" encoding="utf-8"?>
<p:tagLst xmlns:p="http://schemas.openxmlformats.org/presentationml/2006/main">
  <p:tag name="KSO_WM_DIAGRAM_VERSION" val="3"/>
  <p:tag name="KSO_WM_DIAGRAM_COLOR_TRICK" val="1"/>
  <p:tag name="KSO_WM_DIAGRAM_COLOR_TEXT_CAN_REMOVE" val="n"/>
  <p:tag name="KSO_WM_UNIT_VALUE" val="48*43"/>
  <p:tag name="KSO_WM_UNIT_HIGHLIGHT" val="0"/>
  <p:tag name="KSO_WM_UNIT_COMPATIBLE" val="0"/>
  <p:tag name="KSO_WM_UNIT_DIAGRAM_ISNUMVISUAL" val="0"/>
  <p:tag name="KSO_WM_UNIT_DIAGRAM_ISREFERUNIT" val="0"/>
  <p:tag name="KSO_WM_DIAGRAM_GROUP_CODE" val="n1-1"/>
  <p:tag name="KSO_WM_UNIT_ID" val="diagram20231084_1*n_h_h_x*1_2_2_1"/>
  <p:tag name="KSO_WM_TEMPLATE_CATEGORY" val="diagram"/>
  <p:tag name="KSO_WM_TEMPLATE_INDEX" val="20231084"/>
  <p:tag name="KSO_WM_UNIT_LAYERLEVEL" val="1_1_1_1"/>
  <p:tag name="KSO_WM_TAG_VERSION" val="3.0"/>
  <p:tag name="KSO_WM_DIAGRAM_MAX_ITEMCNT" val="6"/>
  <p:tag name="KSO_WM_DIAGRAM_MIN_ITEMCNT" val="2"/>
  <p:tag name="KSO_WM_DIAGRAM_VIRTUALLY_FRAME" val="{&quot;height&quot;:315.1213592890673,&quot;left&quot;:64.05,&quot;top&quot;:44.42864376269049,&quot;width&quot;:833.45}"/>
  <p:tag name="KSO_WM_DIAGRAM_COLOR_MATCH_VALUE" val="{&quot;shape&quot;:{&quot;fill&quot;:{&quot;solid&quot;:{&quot;brightness&quot;:0,&quot;colorType&quot;:2,&quot;rgb&quot;:&quot;#ffffff&quot;,&quot;transparency&quot;:0.10000000149011612},&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TYPE" val="1"/>
  <p:tag name="KSO_WM_UNIT_FILL_FORE_SCHEMECOLOR_INDEX" val="14"/>
  <p:tag name="KSO_WM_UNIT_FILL_FORE_SCHEMECOLOR_INDEX_BRIGHTNESS" val="0"/>
  <p:tag name="KSO_WM_DIAGRAM_USE_COLOR_VALUE" val="{&quot;color_scheme&quot;:1,&quot;color_type&quot;:1,&quot;theme_color_indexes&quot;:[5,6,5,6,5,6]}"/>
</p:tagLst>
</file>

<file path=ppt/tags/tag34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14336]}"/>
</p:tagLst>
</file>

<file path=ppt/tags/tag347.xml><?xml version="1.0" encoding="utf-8"?>
<p:tagLst xmlns:p="http://schemas.openxmlformats.org/presentationml/2006/main">
  <p:tag name="KSO_WM_BEAUTIFY_FLAG" val="#wm#"/>
  <p:tag name="KSO_WM_TEMPLATE_CATEGORY" val="custom"/>
  <p:tag name="KSO_WM_TEMPLATE_INDEX" val="20235934"/>
</p:tagLst>
</file>

<file path=ppt/tags/tag348.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TEMPLATE_CATEGORY" val="diagram"/>
  <p:tag name="KSO_WM_TEMPLATE_INDEX" val="20231073"/>
  <p:tag name="KSO_WM_UNIT_LAYERLEVEL" val="1_1_1"/>
  <p:tag name="KSO_WM_TAG_VERSION" val="3.0"/>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73_1*q_h_i*1_1_3"/>
  <p:tag name="KSO_WM_DIAGRAM_GROUP_CODE" val="q1-1"/>
  <p:tag name="KSO_WM_UNIT_FILL_TYPE" val="1"/>
  <p:tag name="KSO_WM_UNIT_FILL_FORE_SCHEMECOLOR_INDEX" val="5"/>
  <p:tag name="KSO_WM_UNIT_FILL_FORE_SCHEMECOLOR_INDEX_BRIGHTNESS" val="0"/>
  <p:tag name="KSO_WM_DIAGRAM_USE_COLOR_VALUE" val="{&quot;color_scheme&quot;:1,&quot;color_type&quot;:1,&quot;theme_color_indexes&quot;:[5,6,5,6,5,6]}"/>
</p:tagLst>
</file>

<file path=ppt/tags/tag349.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TEMPLATE_CATEGORY" val="diagram"/>
  <p:tag name="KSO_WM_TEMPLATE_INDEX" val="20231073"/>
  <p:tag name="KSO_WM_UNIT_LAYERLEVEL" val="1_1_1"/>
  <p:tag name="KSO_WM_TAG_VERSION" val="3.0"/>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73_1*q_h_i*1_2_3"/>
  <p:tag name="KSO_WM_DIAGRAM_GROUP_CODE" val="q1-1"/>
  <p:tag name="KSO_WM_UNIT_FILL_TYPE" val="1"/>
  <p:tag name="KSO_WM_UNIT_FILL_FORE_SCHEMECOLOR_INDEX" val="6"/>
  <p:tag name="KSO_WM_UNIT_FILL_FORE_SCHEMECOLOR_INDEX_BRIGHTNESS" val="0"/>
  <p:tag name="KSO_WM_DIAGRAM_USE_COLOR_VALUE" val="{&quot;color_scheme&quot;:1,&quot;color_type&quot;:1,&quot;theme_color_indexes&quot;:[5,6,5,6,5,6]}"/>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TEMPLATE_CATEGORY" val="diagram"/>
  <p:tag name="KSO_WM_TEMPLATE_INDEX" val="20231073"/>
  <p:tag name="KSO_WM_UNIT_LAYERLEVEL" val="1_1_1"/>
  <p:tag name="KSO_WM_TAG_VERSION" val="3.0"/>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type&quot;:0},&quot;glow&quot;:{&quot;colorType&quot;:0},&quot;line&quot;:{&quot;solidLine&quot;:{&quot;brightness&quot;:0,&quot;colorType&quot;:1,&quot;foreColorIndex&quot;:6,&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ID" val="diagram20231073_1*q_h_i*1_2_2"/>
  <p:tag name="KSO_WM_DIAGRAM_GROUP_CODE" val="q1-1"/>
  <p:tag name="KSO_WM_UNIT_LINE_FORE_SCHEMECOLOR_INDEX" val="6"/>
  <p:tag name="KSO_WM_DIAGRAM_USE_COLOR_VALUE" val="{&quot;color_scheme&quot;:1,&quot;color_type&quot;:1,&quot;theme_color_indexes&quot;:[5,6,5,6,5,6]}"/>
</p:tagLst>
</file>

<file path=ppt/tags/tag35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TEMPLATE_CATEGORY" val="diagram"/>
  <p:tag name="KSO_WM_TEMPLATE_INDEX" val="20231073"/>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73_1*q_h_f*1_2_1"/>
  <p:tag name="KSO_WM_DIAGRAM_GROUP_CODE" val="q1-1"/>
  <p:tag name="KSO_WM_UNIT_PRESET_TEXT" val="单击此处输入你的智能图形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5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TEMPLATE_CATEGORY" val="diagram"/>
  <p:tag name="KSO_WM_TEMPLATE_INDEX" val="20231073"/>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73_1*q_h_a*1_2_1"/>
  <p:tag name="KSO_WM_DIAGRAM_GROUP_CODE" val="q1-1"/>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53.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TEMPLATE_CATEGORY" val="diagram"/>
  <p:tag name="KSO_WM_TEMPLATE_INDEX" val="20231073"/>
  <p:tag name="KSO_WM_UNIT_LAYERLEVEL" val="1_1_1"/>
  <p:tag name="KSO_WM_TAG_VERSION" val="3.0"/>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ID" val="diagram20231073_1*q_h_i*1_1_2"/>
  <p:tag name="KSO_WM_DIAGRAM_GROUP_CODE" val="q1-1"/>
  <p:tag name="KSO_WM_UNIT_LINE_FORE_SCHEMECOLOR_INDEX" val="5"/>
  <p:tag name="KSO_WM_DIAGRAM_USE_COLOR_VALUE" val="{&quot;color_scheme&quot;:1,&quot;color_type&quot;:1,&quot;theme_color_indexes&quot;:[5,6,5,6,5,6]}"/>
</p:tagLst>
</file>

<file path=ppt/tags/tag354.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073"/>
  <p:tag name="KSO_WM_UNIT_LAYERLEVEL" val="1_1_1"/>
  <p:tag name="KSO_WM_TAG_VERSION" val="3.0"/>
  <p:tag name="KSO_WM_DIAGRAM_VERSION" val="3"/>
  <p:tag name="KSO_WM_DIAGRAM_COLOR_TRICK" val="4"/>
  <p:tag name="KSO_WM_DIAGRAM_COLOR_TEXT_CAN_REMOVE" val="n"/>
  <p:tag name="KSO_WM_UNIT_ISCONTENTSTITLE" val="0"/>
  <p:tag name="KSO_WM_UNIT_ISNUMDGMTITLE" val="0"/>
  <p:tag name="KSO_WM_UNIT_VALUE" val="54"/>
  <p:tag name="KSO_WM_UNIT_SUBTYPE" val="a"/>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73_1*q_h_f*1_1_1"/>
  <p:tag name="KSO_WM_DIAGRAM_GROUP_CODE" val="q1-1"/>
  <p:tag name="KSO_WM_UNIT_PRESET_TEXT" val="单击此处输入你的智能图形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5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TEMPLATE_CATEGORY" val="diagram"/>
  <p:tag name="KSO_WM_TEMPLATE_INDEX" val="20231073"/>
  <p:tag name="KSO_WM_UNIT_LAYERLEVEL" val="1_1_1"/>
  <p:tag name="KSO_WM_TAG_VERSION" val="3.0"/>
  <p:tag name="KSO_WM_DIAGRAM_VERSION" val="3"/>
  <p:tag name="KSO_WM_DIAGRAM_COLOR_TRICK" val="4"/>
  <p:tag name="KSO_WM_DIAGRAM_COLOR_TEXT_CAN_REMOVE" val="n"/>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73_1*q_h_a*1_1_1"/>
  <p:tag name="KSO_WM_DIAGRAM_GROUP_CODE" val="q1-1"/>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56.xml><?xml version="1.0" encoding="utf-8"?>
<p:tagLst xmlns:p="http://schemas.openxmlformats.org/presentationml/2006/main">
  <p:tag name="KSO_WM_DIAGRAM_VERSION" val="3"/>
  <p:tag name="KSO_WM_DIAGRAM_COLOR_TRICK" val="4"/>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TEMPLATE_CATEGORY" val="diagram"/>
  <p:tag name="KSO_WM_TEMPLATE_INDEX" val="20231073"/>
  <p:tag name="KSO_WM_UNIT_LAYERLEVEL" val="1_1_1"/>
  <p:tag name="KSO_WM_TAG_VERSION" val="3.0"/>
  <p:tag name="KSO_WM_UNIT_SUBTYPE" val="d"/>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gradient&quot;:[{&quot;brightness&quot;:0.4000000059604645,&quot;colorType&quot;:1,&quot;foreColorIndex&quot;:5,&quot;pos&quot;:0,&quot;transparency&quot;:0},{&quot;brightness&quot;:0,&quot;colorType&quot;:1,&quot;foreColorIndex&quot;:5,&quot;pos&quot;:0.949999988079071,&quot;transparency&quot;:0}],&quot;type&quot;:3},&quot;glow&quot;:{&quot;colorType&quot;:0},&quot;line&quot;:{&quot;type&quot;:0},&quot;shadow&quot;:{&quot;brightness&quot;:-0.25,&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73_1*q_h_i*1_1_1"/>
  <p:tag name="KSO_WM_DIAGRAM_GROUP_CODE" val="q1-1"/>
  <p:tag name="KSO_WM_UNIT_TEXT_FILL_TYPE" val="1"/>
  <p:tag name="KSO_WM_UNIT_FILL_TYPE" val="3"/>
  <p:tag name="KSO_WM_DIAGRAM_USE_COLOR_VALUE" val="{&quot;color_scheme&quot;:1,&quot;color_type&quot;:1,&quot;theme_color_indexes&quot;:[5,6,5,6,5,6]}"/>
</p:tagLst>
</file>

<file path=ppt/tags/tag357.xml><?xml version="1.0" encoding="utf-8"?>
<p:tagLst xmlns:p="http://schemas.openxmlformats.org/presentationml/2006/main">
  <p:tag name="KSO_WM_DIAGRAM_VERSION" val="3"/>
  <p:tag name="KSO_WM_DIAGRAM_COLOR_TRICK" val="4"/>
  <p:tag name="KSO_WM_DIAGRAM_COLOR_TEXT_CAN_REMOVE" val="n"/>
  <p:tag name="KSO_WM_UNIT_HIGHLIGHT" val="0"/>
  <p:tag name="KSO_WM_UNIT_COMPATIBLE" val="0"/>
  <p:tag name="KSO_WM_UNIT_DIAGRAM_ISNUMVISUAL" val="0"/>
  <p:tag name="KSO_WM_UNIT_DIAGRAM_ISREFERUNIT" val="0"/>
  <p:tag name="KSO_WM_UNIT_SUBTYPE" val="d"/>
  <p:tag name="KSO_WM_TEMPLATE_CATEGORY" val="diagram"/>
  <p:tag name="KSO_WM_TEMPLATE_INDEX" val="20231073"/>
  <p:tag name="KSO_WM_UNIT_LAYERLEVEL" val="1_1_1"/>
  <p:tag name="KSO_WM_TAG_VERSION" val="3.0"/>
  <p:tag name="KSO_WM_DIAGRAM_MAX_ITEMCNT" val="6"/>
  <p:tag name="KSO_WM_DIAGRAM_MIN_ITEMCNT" val="2"/>
  <p:tag name="KSO_WM_DIAGRAM_VIRTUALLY_FRAME" val="{&quot;height&quot;:382.29998779296875,&quot;left&quot;:62.42501220703125,&quot;top&quot;:55.200006103515626,&quot;width&quot;:861.2249877929687}"/>
  <p:tag name="KSO_WM_DIAGRAM_COLOR_MATCH_VALUE" val="{&quot;shape&quot;:{&quot;fill&quot;:{&quot;gradient&quot;:[{&quot;brightness&quot;:0.4000000059604645,&quot;colorType&quot;:1,&quot;foreColorIndex&quot;:6,&quot;pos&quot;:0,&quot;transparency&quot;:0},{&quot;brightness&quot;:0,&quot;colorType&quot;:1,&quot;foreColorIndex&quot;:6,&quot;pos&quot;:0.949999988079071,&quot;transparency&quot;:0}],&quot;type&quot;:3},&quot;glow&quot;:{&quot;colorType&quot;:0},&quot;line&quot;:{&quot;type&quot;:0},&quot;shadow&quot;:{&quot;brightness&quot;:-0.25,&quot;colorType&quot;:1,&quot;foreColorIndex&quot;:6,&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D" val="diagram20231073_1*q_h_i*1_2_1"/>
  <p:tag name="KSO_WM_DIAGRAM_GROUP_CODE" val="q1-1"/>
  <p:tag name="KSO_WM_UNIT_TEXT_FILL_TYPE" val="1"/>
  <p:tag name="KSO_WM_UNIT_FILL_TYPE" val="3"/>
  <p:tag name="KSO_WM_DIAGRAM_USE_COLOR_VALUE" val="{&quot;color_scheme&quot;:1,&quot;color_type&quot;:1,&quot;theme_color_indexes&quot;:[5,6,5,6,5,6]}"/>
</p:tagLst>
</file>

<file path=ppt/tags/tag358.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14221]}"/>
</p:tagLst>
</file>

<file path=ppt/tags/tag359.xml><?xml version="1.0" encoding="utf-8"?>
<p:tagLst xmlns:p="http://schemas.openxmlformats.org/presentationml/2006/main">
  <p:tag name="KSO_WM_BEAUTIFY_FLAG" val="#wm#"/>
  <p:tag name="KSO_WM_TEMPLATE_CATEGORY" val="custom"/>
  <p:tag name="KSO_WM_TEMPLATE_INDEX" val="20235934"/>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BEAUTIFY_FLAG" val="#wm#"/>
  <p:tag name="KSO_WM_TEMPLATE_CATEGORY" val="custom"/>
  <p:tag name="KSO_WM_TEMPLATE_INDEX" val="20235934"/>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h_i"/>
  <p:tag name="KSO_WM_UNIT_INDEX" val="1_2_3_1"/>
  <p:tag name="KSO_WM_UNIT_ID" val="diagram20233167_3*n_h_h_i*1_2_3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5,6,5,6,5,6]}"/>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h_i"/>
  <p:tag name="KSO_WM_UNIT_INDEX" val="1_2_4_1"/>
  <p:tag name="KSO_WM_UNIT_ID" val="diagram20233167_3*n_h_h_i*1_2_4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5,6,5,6,5,6]}"/>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3*n_h_i*1_1_3"/>
  <p:tag name="KSO_WM_TEMPLATE_CATEGORY" val="diagram"/>
  <p:tag name="KSO_WM_TEMPLATE_INDEX" val="20233167"/>
  <p:tag name="KSO_WM_UNIT_LAYERLEVEL" val="1_1_1"/>
  <p:tag name="KSO_WM_TAG_VERSION" val="3.0"/>
  <p:tag name="KSO_WM_DIAGRAM_GROUP_CODE" val="n1-1"/>
  <p:tag name="KSO_WM_UNIT_TYPE" val="n_h_i"/>
  <p:tag name="KSO_WM_UNIT_INDEX" val="1_1_3"/>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3*n_h_h_i*1_2_4_2"/>
  <p:tag name="KSO_WM_TEMPLATE_CATEGORY" val="diagram"/>
  <p:tag name="KSO_WM_TEMPLATE_INDEX" val="20233167"/>
  <p:tag name="KSO_WM_UNIT_LAYERLEVEL" val="1_1_1_1"/>
  <p:tag name="KSO_WM_TAG_VERSION" val="3.0"/>
  <p:tag name="KSO_WM_DIAGRAM_GROUP_CODE" val="n1-1"/>
  <p:tag name="KSO_WM_UNIT_TYPE" val="n_h_h_i"/>
  <p:tag name="KSO_WM_UNIT_INDEX" val="1_2_4_2"/>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800000011920929,&quot;colorType&quot;:1,&quot;foreColorIndex&quot;:5,&quot;transparency&quot;:0},&quot;type&quot;:1},&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8"/>
  <p:tag name="KSO_WM_UNIT_LINE_FORE_SCHEMECOLOR_INDEX" val="16"/>
  <p:tag name="KSO_WM_DIAGRAM_USE_COLOR_VALUE" val="{&quot;color_scheme&quot;:1,&quot;color_type&quot;:1,&quot;theme_color_indexes&quot;:[5,6,5,6,5,6]}"/>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3*n_h_h_i*1_2_3_2"/>
  <p:tag name="KSO_WM_TEMPLATE_CATEGORY" val="diagram"/>
  <p:tag name="KSO_WM_TEMPLATE_INDEX" val="20233167"/>
  <p:tag name="KSO_WM_UNIT_LAYERLEVEL" val="1_1_1_1"/>
  <p:tag name="KSO_WM_TAG_VERSION" val="3.0"/>
  <p:tag name="KSO_WM_DIAGRAM_GROUP_CODE" val="n1-1"/>
  <p:tag name="KSO_WM_UNIT_TYPE" val="n_h_h_i"/>
  <p:tag name="KSO_WM_UNIT_INDEX" val="1_2_3_2"/>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6000000238418579,&quot;colorType&quot;:1,&quot;foreColorIndex&quot;:5,&quot;transparency&quot;:0},&quot;type&quot;:1},&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6"/>
  <p:tag name="KSO_WM_UNIT_LINE_FORE_SCHEMECOLOR_INDEX" val="16"/>
  <p:tag name="KSO_WM_DIAGRAM_USE_COLOR_VALUE" val="{&quot;color_scheme&quot;:1,&quot;color_type&quot;:1,&quot;theme_color_indexes&quot;:[5,6,5,6,5,6]}"/>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3*n_h_h_i*1_2_2_2"/>
  <p:tag name="KSO_WM_TEMPLATE_CATEGORY" val="diagram"/>
  <p:tag name="KSO_WM_TEMPLATE_INDEX" val="20233167"/>
  <p:tag name="KSO_WM_UNIT_LAYERLEVEL" val="1_1_1_1"/>
  <p:tag name="KSO_WM_TAG_VERSION" val="3.0"/>
  <p:tag name="KSO_WM_DIAGRAM_GROUP_CODE" val="n1-1"/>
  <p:tag name="KSO_WM_UNIT_TYPE" val="n_h_h_i"/>
  <p:tag name="KSO_WM_UNIT_INDEX" val="1_2_2_2"/>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4000000059604645,&quot;colorType&quot;:1,&quot;foreColorIndex&quot;:5,&quot;transparency&quot;:0},&quot;type&quot;:1},&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4"/>
  <p:tag name="KSO_WM_UNIT_LINE_FORE_SCHEMECOLOR_INDEX" val="16"/>
  <p:tag name="KSO_WM_DIAGRAM_USE_COLOR_VALUE" val="{&quot;color_scheme&quot;:1,&quot;color_type&quot;:1,&quot;theme_color_indexes&quot;:[5,6,5,6,5,6]}"/>
</p:tagLst>
</file>

<file path=ppt/tags/tag3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3*n_h_h_i*1_2_1_2"/>
  <p:tag name="KSO_WM_TEMPLATE_CATEGORY" val="diagram"/>
  <p:tag name="KSO_WM_TEMPLATE_INDEX" val="20233167"/>
  <p:tag name="KSO_WM_UNIT_LAYERLEVEL" val="1_1_1_1"/>
  <p:tag name="KSO_WM_TAG_VERSION" val="3.0"/>
  <p:tag name="KSO_WM_DIAGRAM_GROUP_CODE" val="n1-1"/>
  <p:tag name="KSO_WM_UNIT_TYPE" val="n_h_h_i"/>
  <p:tag name="KSO_WM_UNIT_INDEX" val="1_2_1_2"/>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16,&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1"/>
  <p:tag name="KSO_WM_UNIT_FILL_FORE_SCHEMECOLOR_INDEX" val="5"/>
  <p:tag name="KSO_WM_UNIT_FILL_FORE_SCHEMECOLOR_INDEX_BRIGHTNESS" val="0"/>
  <p:tag name="KSO_WM_UNIT_LINE_FORE_SCHEMECOLOR_INDEX" val="16"/>
  <p:tag name="KSO_WM_DIAGRAM_USE_COLOR_VALUE" val="{&quot;color_scheme&quot;:1,&quot;color_type&quot;:1,&quot;theme_color_indexes&quot;:[5,6,5,6,5,6]}"/>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3167_3*n_h_a*1_1_1"/>
  <p:tag name="KSO_WM_TEMPLATE_CATEGORY" val="diagram"/>
  <p:tag name="KSO_WM_TEMPLATE_INDEX" val="20233167"/>
  <p:tag name="KSO_WM_UNIT_LAYERLEVEL" val="1_1_1"/>
  <p:tag name="KSO_WM_TAG_VERSION" val="3.0"/>
  <p:tag name="KSO_WM_DIAGRAM_GROUP_CODE" val="n1-1"/>
  <p:tag name="KSO_WM_UNIT_TYPE" val="n_h_a"/>
  <p:tag name="KSO_WM_UNIT_INDEX" val="1_1_1"/>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quot;colorType&quot;:1,&quot;foreColorIndex&quot;:5,&quot;transparency&quot;:0.620000004768371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NOCLEAR" val="0"/>
  <p:tag name="KSO_WM_UNIT_VALUE" val="20"/>
  <p:tag name="KSO_WM_UNIT_TEXT_TYPE" val="1"/>
  <p:tag name="KSO_WM_BEAUTIFY_FLAG" val="#wm#"/>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3*n_h_h_x*1_2_1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UNIT_VALUE" val="88*88"/>
  <p:tag name="KSO_WM_UNIT_TYPE" val="n_h_h_x"/>
  <p:tag name="KSO_WM_UNIT_INDEX" val="1_2_1_1"/>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3*n_h_h_x*1_2_2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UNIT_VALUE" val="88*82"/>
  <p:tag name="KSO_WM_UNIT_TYPE" val="n_h_h_x"/>
  <p:tag name="KSO_WM_UNIT_INDEX" val="1_2_2_1"/>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3*n_h_h_x*1_2_3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UNIT_VALUE" val="88*75"/>
  <p:tag name="KSO_WM_UNIT_TYPE" val="n_h_h_x"/>
  <p:tag name="KSO_WM_UNIT_INDEX" val="1_2_3_1"/>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3167_3*n_h_h_x*1_2_4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UNIT_VALUE" val="82*88"/>
  <p:tag name="KSO_WM_UNIT_TYPE" val="n_h_h_x"/>
  <p:tag name="KSO_WM_UNIT_INDEX" val="1_2_4_1"/>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DIAGRAM_USE_COLOR_VALUE" val="{&quot;color_scheme&quot;:1,&quot;color_type&quot;:1,&quot;theme_color_indexes&quot;:[5,6,5,6,5,6]}"/>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h_i"/>
  <p:tag name="KSO_WM_UNIT_INDEX" val="1_2_2_1"/>
  <p:tag name="KSO_WM_UNIT_ID" val="diagram20233167_3*n_h_h_i*1_2_2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type&quot;:0},&quot;glow&quot;:{&quot;colorType&quot;:0},&quot;line&quot;:{&quot;solidLine&quot;:{&quot;brightness&quot;:0,&quot;colorType&quot;:1,&quot;foreColorIndex&quot;:5,&quot;transparency&quot;:0.30000001192092896},&quot;type&quot;:1},&quot;shadow&quot;:{&quot;colorType&quot;:0},&quot;threeD&quot;:{&quot;curvedSurface&quot;:{&quot;brightness&quot;:0,&quot;colorType&quot;:2,&quot;rgb&quot;:&quot;#000000&quot;},&quot;depth&quot;:{&quot;colorType&quot;:0}}},&quot;text&quot;:{&quot;fill&quot;:{},&quot;glow&quot;:{},&quot;line&quot;:{},&quot;shadow&quot;:{},&quot;threeD&quot;:{}}}"/>
  <p:tag name="KSO_WM_BEAUTIFY_FLAG" val="#wm#"/>
  <p:tag name="KSO_WM_UNIT_LINE_FORE_SCHEMECOLOR_INDEX" val="5"/>
  <p:tag name="KSO_WM_DIAGRAM_USE_COLOR_VALUE" val="{&quot;color_scheme&quot;:1,&quot;color_type&quot;:1,&quot;theme_color_indexes&quot;:[5,6,5,6,5,6]}"/>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n_h_h_i"/>
  <p:tag name="KSO_WM_UNIT_INDEX" val="1_2_1_1"/>
  <p:tag name="KSO_WM_UNIT_ID" val="diagram20233167_3*n_h_h_i*1_2_1_1"/>
  <p:tag name="KSO_WM_TEMPLATE_CATEGORY" val="diagram"/>
  <p:tag name="KSO_WM_TEMPLATE_INDEX" val="20233167"/>
  <p:tag name="KSO_WM_UNIT_LAYERLEVEL" val="1_1_1_1"/>
  <p:tag name="KSO_WM_TAG_VERSION" val="3.0"/>
  <p:tag name="KSO_WM_DIAGRAM_VERSION" val="3"/>
  <p:tag name="KSO_WM_DIAGRAM_COLOR_TRICK" val="1"/>
  <p:tag name="KSO_WM_DIAGRAM_COLOR_TEXT_CAN_REMOVE" val="n"/>
  <p:tag name="KSO_WM_DIAGRAM_GROUP_CODE" val="n1-1"/>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LINE_FORE_SCHEMECOLOR_INDEX" val="5"/>
  <p:tag name="KSO_WM_DIAGRAM_USE_COLOR_VALUE" val="{&quot;color_scheme&quot;:1,&quot;color_type&quot;:1,&quot;theme_color_indexes&quot;:[5,6,5,6,5,6]}"/>
</p:tagLst>
</file>

<file path=ppt/tags/tag37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3167_3*n_h_h_f*1_2_4_1"/>
  <p:tag name="KSO_WM_TEMPLATE_CATEGORY" val="diagram"/>
  <p:tag name="KSO_WM_TEMPLATE_INDEX" val="2023316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文本具体内容，简明扼要地阐述您的观点。根据需要可增减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37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3167_3*n_h_h_f*1_2_4_1"/>
  <p:tag name="KSO_WM_TEMPLATE_CATEGORY" val="diagram"/>
  <p:tag name="KSO_WM_TEMPLATE_INDEX" val="2023316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文本具体内容，简明扼要地阐述您的观点。根据需要可增减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37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3167_3*n_h_h_f*1_2_4_1"/>
  <p:tag name="KSO_WM_TEMPLATE_CATEGORY" val="diagram"/>
  <p:tag name="KSO_WM_TEMPLATE_INDEX" val="2023316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文本具体内容，简明扼要地阐述您的观点。根据需要可增减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37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3167_3*n_h_h_f*1_2_4_1"/>
  <p:tag name="KSO_WM_TEMPLATE_CATEGORY" val="diagram"/>
  <p:tag name="KSO_WM_TEMPLATE_INDEX" val="20233167"/>
  <p:tag name="KSO_WM_UNIT_LAYERLEVEL" val="1_1_1_1"/>
  <p:tag name="KSO_WM_TAG_VERSION" val="3.0"/>
  <p:tag name="KSO_WM_DIAGRAM_GROUP_CODE" val="n1-1"/>
  <p:tag name="KSO_WM_DIAGRAM_VERSION" val="3"/>
  <p:tag name="KSO_WM_DIAGRAM_COLOR_TRICK" val="1"/>
  <p:tag name="KSO_WM_DIAGRAM_COLOR_TEXT_CAN_REMOVE" val="n"/>
  <p:tag name="KSO_WM_DIAGRAM_MAX_ITEMCNT" val="4"/>
  <p:tag name="KSO_WM_DIAGRAM_MIN_ITEMCNT" val="2"/>
  <p:tag name="KSO_WM_DIAGRAM_VIRTUALLY_FRAME" val="{&quot;height&quot;:360.3999938964844,&quot;left&quot;:49.64998779296875,&quot;top&quot;:82.75000305175782,&quot;width&quot;:866.92505157711}"/>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PRESET_TEXT" val="单击此处添加文本具体内容，简明扼要地阐述您的观点。根据需要可增减单击此处添加文本具体内容，简明扼要地阐述您的观点"/>
  <p:tag name="KSO_WM_UNIT_TEXT_FILL_FORE_SCHEMECOLOR_INDEX" val="1"/>
  <p:tag name="KSO_WM_UNIT_TEXT_FILL_TYPE" val="1"/>
  <p:tag name="KSO_WM_DIAGRAM_USE_COLOR_VALUE" val="{&quot;color_scheme&quot;:1,&quot;color_type&quot;:1,&quot;theme_color_indexes&quot;:[5,6,5,6,5,6]}"/>
</p:tagLst>
</file>

<file path=ppt/tags/tag379.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14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BEAUTIFY_FLAG" val="#wm#"/>
  <p:tag name="KSO_WM_TEMPLATE_CATEGORY" val="custom"/>
  <p:tag name="KSO_WM_TEMPLATE_INDEX" val="20235934"/>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1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5,&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38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1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8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1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1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brightness&quot;:0,&quot;colorType&quot;:1,&quot;foreColorIndex&quot;:5,&quot;pos&quot;:0.5,&quot;transparency&quot;:0}],&quot;type&quot;:3},&quot;glow&quot;:{&quot;colorType&quot;:0},&quot;line&quot;:{&quot;solidLine&quot;:{&quot;brightness&quot;:0,&quot;colorType&quot;:1,&quot;foreColorIndex&quot;:5,&quot;transparency&quot;:0},&quot;type&quot;:1},&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1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5,&quot;pos&quot;:0,&quot;transparency&quot;:0},{&quot;brightness&quot;:-0.25,&quot;colorType&quot;:1,&quot;foreColorIndex&quot;:5,&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3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5,&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38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3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8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3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3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brightness&quot;:0,&quot;colorType&quot;:1,&quot;foreColorIndex&quot;:5,&quot;pos&quot;:0.5,&quot;transparency&quot;:0}],&quot;type&quot;:3},&quot;glow&quot;:{&quot;colorType&quot;:0},&quot;line&quot;:{&quot;solidLine&quot;:{&quot;brightness&quot;:0,&quot;colorType&quot;:1,&quot;foreColorIndex&quot;:5,&quot;transparency&quot;:0},&quot;type&quot;:1},&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3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5,&quot;pos&quot;:0,&quot;transparency&quot;:0},{&quot;brightness&quot;:-0.25,&quot;colorType&quot;:1,&quot;foreColorIndex&quot;:5,&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4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8,&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8"/>
  <p:tag name="KSO_WM_DIAGRAM_USE_COLOR_VALUE" val="{&quot;color_scheme&quot;:1,&quot;color_type&quot;:1,&quot;theme_color_indexes&quot;:[5,6,5,6,5,6]}"/>
</p:tagLst>
</file>

<file path=ppt/tags/tag39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4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9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4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4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solidLine&quot;:{&quot;brightness&quot;:0,&quot;colorType&quot;:1,&quot;foreColorIndex&quot;:8,&quot;transparency&quot;:0},&quot;type&quot;:1},&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8"/>
  <p:tag name="KSO_WM_DIAGRAM_USE_COLOR_VALUE" val="{&quot;color_scheme&quot;:1,&quot;color_type&quot;:1,&quot;theme_color_indexes&quot;:[5,6,5,6,5,6]}"/>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4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8,&quot;pos&quot;:0,&quot;transparency&quot;:0},{&quot;brightness&quot;:-0.25,&quot;colorType&quot;:1,&quot;foreColorIndex&quot;:8,&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5,&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39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5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9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5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brightness&quot;:0,&quot;colorType&quot;:1,&quot;foreColorIndex&quot;:5,&quot;pos&quot;:0.5,&quot;transparency&quot;:0}],&quot;type&quot;:3},&quot;glow&quot;:{&quot;colorType&quot;:0},&quot;line&quot;:{&quot;solidLine&quot;:{&quot;brightness&quot;:0,&quot;colorType&quot;:1,&quot;foreColorIndex&quot;:5,&quot;transparency&quot;:0},&quot;type&quot;:1},&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5,&quot;pos&quot;:0,&quot;transparency&quot;:0},{&quot;brightness&quot;:-0.25,&quot;colorType&quot;:1,&quot;foreColorIndex&quot;:5,&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6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8,&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8"/>
  <p:tag name="KSO_WM_DIAGRAM_USE_COLOR_VALUE" val="{&quot;color_scheme&quot;:1,&quot;color_type&quot;:1,&quot;theme_color_indexes&quot;:[5,6,5,6,5,6]}"/>
</p:tagLst>
</file>

<file path=ppt/tags/tag40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6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40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6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6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solidLine&quot;:{&quot;brightness&quot;:0,&quot;colorType&quot;:1,&quot;foreColorIndex&quot;:8,&quot;transparency&quot;:0},&quot;type&quot;:1},&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8"/>
  <p:tag name="KSO_WM_DIAGRAM_USE_COLOR_VALUE" val="{&quot;color_scheme&quot;:1,&quot;color_type&quot;:1,&quot;theme_color_indexes&quot;:[5,6,5,6,5,6]}"/>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6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8,&quot;pos&quot;:0,&quot;transparency&quot;:0},{&quot;brightness&quot;:-0.25,&quot;colorType&quot;:1,&quot;foreColorIndex&quot;:8,&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2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4000000059604645,&quot;colorType&quot;:1,&quot;foreColorIndex&quot;:8,&quot;pos&quot;:0,&quot;transparency&quot;:0},{&quot;brightness&quot;:0,&quot;colorType&quot;:1,&quot;foreColorIndex&quot;:8,&quot;pos&quot;:1,&quot;transparency&quot;:0}],&quot;type&quot;:3},&quot;glow&quot;:{&quot;colorType&quot;:0},&quot;line&quot;:{&quot;solidLine&quot;:{&quot;brightness&quot;:0,&quot;colorType&quot;:1,&quot;foreColorIndex&quot;:8,&quot;transparency&quot;:0},&quot;type&quot;:1},&quot;shadow&quot;:{&quot;brightness&quot;:0,&quot;colorType&quot;:1,&quot;foreColorIndex&quot;:8,&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8"/>
  <p:tag name="KSO_WM_DIAGRAM_USE_COLOR_VALUE" val="{&quot;color_scheme&quot;:1,&quot;color_type&quot;:1,&quot;theme_color_indexes&quot;:[5,6,5,6,5,6]}"/>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2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gradient&quot;:[{&quot;brightness&quot;:0,&quot;colorType&quot;:1,&quot;foreColorIndex&quot;:8,&quot;pos&quot;:0,&quot;transparency&quot;:0},{&quot;brightness&quot;:-0.25,&quot;colorType&quot;:1,&quot;foreColorIndex&quot;:8,&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2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solid&quot;:{&quot;brightness&quot;:0.800000011920929,&quot;colorType&quot;:1,&quot;foreColorIndex&quot;:8,&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8"/>
  <p:tag name="KSO_WM_DIAGRAM_USE_COLOR_VALUE" val="{&quot;color_scheme&quot;:1,&quot;color_type&quot;:1,&quot;theme_color_indexes&quot;:[5,6,5,6,5,6]}"/>
</p:tagLst>
</file>

<file path=ppt/tags/tag40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2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2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417.3243118471951,&quot;left&quot;:67.17501220703124,&quot;top&quot;:52.425691204562746,&quot;width&quot;:849.6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3"/>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90.6000061035156,&quot;left&quot;:67.17501220703124,&quot;top&quot;:63.499996948242185,&quot;width&quot;:817.3499755859375}"/>
  <p:tag name="KSO_WM_DIAGRAM_COLOR_MATCH_VALUE" val="{&quot;shape&quot;:{&quot;fill&quot;:{&quot;solid&quot;:{&quot;brightness&quot;:0.800000011920929,&quot;colorType&quot;:1,&quot;foreColorIndex&quot;:5,&quot;transparency&quot;:0.60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8"/>
  <p:tag name="KSO_WM_DIAGRAM_USE_COLOR_VALUE" val="{&quot;color_scheme&quot;:1,&quot;color_type&quot;:1,&quot;theme_color_indexes&quot;:[5,6,5,6,5,6]}"/>
</p:tagLst>
</file>

<file path=ppt/tags/tag41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ID" val="diagram20230315_5*l_h_f*1_5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90.6000061035156,&quot;left&quot;:67.17501220703124,&quot;top&quot;:63.499996948242185,&quot;width&quot;:817.3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点击此处添加正文，文字是您思想的提炼，为了最终演示发布的良好效果"/>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41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ID" val="diagram20230315_5*l_h_a*1_5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90.6000061035156,&quot;left&quot;:67.17501220703124,&quot;top&quot;:63.499996948242185,&quot;width&quot;:817.3499755859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小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4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1"/>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UNIT_SUBTYPE" val="d"/>
  <p:tag name="KSO_WM_DIAGRAM_MAX_ITEMCNT" val="6"/>
  <p:tag name="KSO_WM_DIAGRAM_MIN_ITEMCNT" val="2"/>
  <p:tag name="KSO_WM_DIAGRAM_VIRTUALLY_FRAME" val="{&quot;height&quot;:390.6000061035156,&quot;left&quot;:67.17501220703124,&quot;top&quot;:63.499996948242185,&quot;width&quot;:817.3499755859375}"/>
  <p:tag name="KSO_WM_DIAGRAM_COLOR_MATCH_VALUE" val="{&quot;shape&quot;:{&quot;fill&quot;:{&quot;gradient&quot;:[{&quot;brightness&quot;:0.4000000059604645,&quot;colorType&quot;:1,&quot;foreColorIndex&quot;:5,&quot;pos&quot;:0,&quot;transparency&quot;:0},{&quot;brightness&quot;:0,&quot;colorType&quot;:1,&quot;foreColorIndex&quot;:5,&quot;pos&quot;:1,&quot;transparency&quot;:0},{&quot;brightness&quot;:0,&quot;colorType&quot;:1,&quot;foreColorIndex&quot;:5,&quot;pos&quot;:0.5,&quot;transparency&quot;:0}],&quot;type&quot;:3},&quot;glow&quot;:{&quot;colorType&quot;:0},&quot;line&quot;:{&quot;solidLine&quot;:{&quot;brightness&quot;:0,&quot;colorType&quot;:1,&quot;foreColorIndex&quot;:5,&quot;transparency&quot;:0},&quot;type&quot;:1},&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0315_5*l_h_i*1_5_2"/>
  <p:tag name="KSO_WM_TEMPLATE_CATEGORY" val="diagram"/>
  <p:tag name="KSO_WM_TEMPLATE_INDEX" val="20230315"/>
  <p:tag name="KSO_WM_UNIT_LAYERLEVEL" val="1_1_1"/>
  <p:tag name="KSO_WM_TAG_VERSION" val="3.0"/>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390.6000061035156,&quot;left&quot;:67.17501220703124,&quot;top&quot;:63.499996948242185,&quot;width&quot;:817.3499755859375}"/>
  <p:tag name="KSO_WM_DIAGRAM_COLOR_MATCH_VALUE" val="{&quot;shape&quot;:{&quot;fill&quot;:{&quot;gradient&quot;:[{&quot;brightness&quot;:0,&quot;colorType&quot;:1,&quot;foreColorIndex&quot;:5,&quot;pos&quot;:0,&quot;transparency&quot;:0},{&quot;brightness&quot;:-0.25,&quot;colorType&quot;:1,&quot;foreColorIndex&quot;:5,&quot;pos&quot;:0.8500000238418579,&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416.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22141,3312109]}"/>
</p:tagLst>
</file>

<file path=ppt/tags/tag417.xml><?xml version="1.0" encoding="utf-8"?>
<p:tagLst xmlns:p="http://schemas.openxmlformats.org/presentationml/2006/main">
  <p:tag name="KSO_WM_BEAUTIFY_FLAG" val="#wm#"/>
  <p:tag name="KSO_WM_TEMPLATE_CATEGORY" val="custom"/>
  <p:tag name="KSO_WM_TEMPLATE_INDEX" val="20235934"/>
</p:tagLst>
</file>

<file path=ppt/tags/tag418.xml><?xml version="1.0" encoding="utf-8"?>
<p:tagLst xmlns:p="http://schemas.openxmlformats.org/presentationml/2006/main">
  <p:tag name="resource_record_key" val="{&quot;65&quot;:[20235934],&quot;70&quot;:[3330158,3332761,3314312,3312155,3321538,3312294,3320033,3327744,3327011,3314336,3314221,3322141,3312109],&quot;71&quot;:[76235679978]}"/>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8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8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3010</Words>
  <Application>WPS 演示</Application>
  <PresentationFormat>宽屏</PresentationFormat>
  <Paragraphs>270</Paragraphs>
  <Slides>22</Slides>
  <Notes>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22</vt:i4>
      </vt:variant>
    </vt:vector>
  </HeadingPairs>
  <TitlesOfParts>
    <vt:vector size="35" baseType="lpstr">
      <vt:lpstr>Arial</vt:lpstr>
      <vt:lpstr>宋体</vt:lpstr>
      <vt:lpstr>Wingdings</vt:lpstr>
      <vt:lpstr>Wingdings</vt:lpstr>
      <vt:lpstr>江城圆体 400W</vt:lpstr>
      <vt:lpstr>微软雅黑</vt:lpstr>
      <vt:lpstr>MiSans Normal</vt:lpstr>
      <vt:lpstr>+中文标题</vt:lpstr>
      <vt:lpstr>Arial Unicode MS</vt:lpstr>
      <vt:lpstr>Calibri</vt:lpstr>
      <vt:lpstr>Segoe Print</vt:lpstr>
      <vt:lpstr>WPS</vt:lpstr>
      <vt:lpstr>1_Office 主题​​</vt:lpstr>
      <vt:lpstr>项目一 统计概述</vt:lpstr>
      <vt:lpstr>PowerPoint 演示文稿</vt:lpstr>
      <vt:lpstr>认识统计</vt:lpstr>
      <vt:lpstr>PowerPoint 演示文稿</vt:lpstr>
      <vt:lpstr>PowerPoint 演示文稿</vt:lpstr>
      <vt:lpstr>PowerPoint 演示文稿</vt:lpstr>
      <vt:lpstr>PowerPoint 演示文稿</vt:lpstr>
      <vt:lpstr>PowerPoint 演示文稿</vt:lpstr>
      <vt:lpstr>统计学的基本概念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大数据与统计</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pp</cp:lastModifiedBy>
  <cp:revision>163</cp:revision>
  <dcterms:created xsi:type="dcterms:W3CDTF">2019-06-19T02:08:00Z</dcterms:created>
  <dcterms:modified xsi:type="dcterms:W3CDTF">2024-12-27T06:39:19Z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A2CE609D1C65451C94FF14DE3D4D35D8_11</vt:lpwstr>
  </property>
</Properties>
</file>