
<file path=[Content_Types].xml><?xml version="1.0" encoding="utf-8"?>
<Types xmlns="http://schemas.openxmlformats.org/package/2006/content-types">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ommentAuthors.xml" ContentType="application/vnd.openxmlformats-officedocument.presentationml.commentAuthors+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tags/tag16.xml" ContentType="application/vnd.openxmlformats-officedocument.presentationml.tags+xml"/>
  <Override PartName="/ppt/tags/tag160.xml" ContentType="application/vnd.openxmlformats-officedocument.presentationml.tags+xml"/>
  <Override PartName="/ppt/tags/tag161.xml" ContentType="application/vnd.openxmlformats-officedocument.presentationml.tags+xml"/>
  <Override PartName="/ppt/tags/tag162.xml" ContentType="application/vnd.openxmlformats-officedocument.presentationml.tags+xml"/>
  <Override PartName="/ppt/tags/tag163.xml" ContentType="application/vnd.openxmlformats-officedocument.presentationml.tags+xml"/>
  <Override PartName="/ppt/tags/tag164.xml" ContentType="application/vnd.openxmlformats-officedocument.presentationml.tags+xml"/>
  <Override PartName="/ppt/tags/tag165.xml" ContentType="application/vnd.openxmlformats-officedocument.presentationml.tags+xml"/>
  <Override PartName="/ppt/tags/tag166.xml" ContentType="application/vnd.openxmlformats-officedocument.presentationml.tags+xml"/>
  <Override PartName="/ppt/tags/tag167.xml" ContentType="application/vnd.openxmlformats-officedocument.presentationml.tags+xml"/>
  <Override PartName="/ppt/tags/tag168.xml" ContentType="application/vnd.openxmlformats-officedocument.presentationml.tags+xml"/>
  <Override PartName="/ppt/tags/tag169.xml" ContentType="application/vnd.openxmlformats-officedocument.presentationml.tags+xml"/>
  <Override PartName="/ppt/tags/tag17.xml" ContentType="application/vnd.openxmlformats-officedocument.presentationml.tags+xml"/>
  <Override PartName="/ppt/tags/tag170.xml" ContentType="application/vnd.openxmlformats-officedocument.presentationml.tags+xml"/>
  <Override PartName="/ppt/tags/tag171.xml" ContentType="application/vnd.openxmlformats-officedocument.presentationml.tags+xml"/>
  <Override PartName="/ppt/tags/tag172.xml" ContentType="application/vnd.openxmlformats-officedocument.presentationml.tags+xml"/>
  <Override PartName="/ppt/tags/tag173.xml" ContentType="application/vnd.openxmlformats-officedocument.presentationml.tags+xml"/>
  <Override PartName="/ppt/tags/tag174.xml" ContentType="application/vnd.openxmlformats-officedocument.presentationml.tags+xml"/>
  <Override PartName="/ppt/tags/tag175.xml" ContentType="application/vnd.openxmlformats-officedocument.presentationml.tags+xml"/>
  <Override PartName="/ppt/tags/tag176.xml" ContentType="application/vnd.openxmlformats-officedocument.presentationml.tags+xml"/>
  <Override PartName="/ppt/tags/tag177.xml" ContentType="application/vnd.openxmlformats-officedocument.presentationml.tags+xml"/>
  <Override PartName="/ppt/tags/tag178.xml" ContentType="application/vnd.openxmlformats-officedocument.presentationml.tags+xml"/>
  <Override PartName="/ppt/tags/tag179.xml" ContentType="application/vnd.openxmlformats-officedocument.presentationml.tags+xml"/>
  <Override PartName="/ppt/tags/tag18.xml" ContentType="application/vnd.openxmlformats-officedocument.presentationml.tags+xml"/>
  <Override PartName="/ppt/tags/tag180.xml" ContentType="application/vnd.openxmlformats-officedocument.presentationml.tags+xml"/>
  <Override PartName="/ppt/tags/tag181.xml" ContentType="application/vnd.openxmlformats-officedocument.presentationml.tags+xml"/>
  <Override PartName="/ppt/tags/tag182.xml" ContentType="application/vnd.openxmlformats-officedocument.presentationml.tags+xml"/>
  <Override PartName="/ppt/tags/tag183.xml" ContentType="application/vnd.openxmlformats-officedocument.presentationml.tags+xml"/>
  <Override PartName="/ppt/tags/tag184.xml" ContentType="application/vnd.openxmlformats-officedocument.presentationml.tags+xml"/>
  <Override PartName="/ppt/tags/tag185.xml" ContentType="application/vnd.openxmlformats-officedocument.presentationml.tags+xml"/>
  <Override PartName="/ppt/tags/tag186.xml" ContentType="application/vnd.openxmlformats-officedocument.presentationml.tags+xml"/>
  <Override PartName="/ppt/tags/tag187.xml" ContentType="application/vnd.openxmlformats-officedocument.presentationml.tags+xml"/>
  <Override PartName="/ppt/tags/tag188.xml" ContentType="application/vnd.openxmlformats-officedocument.presentationml.tags+xml"/>
  <Override PartName="/ppt/tags/tag189.xml" ContentType="application/vnd.openxmlformats-officedocument.presentationml.tags+xml"/>
  <Override PartName="/ppt/tags/tag19.xml" ContentType="application/vnd.openxmlformats-officedocument.presentationml.tags+xml"/>
  <Override PartName="/ppt/tags/tag190.xml" ContentType="application/vnd.openxmlformats-officedocument.presentationml.tags+xml"/>
  <Override PartName="/ppt/tags/tag191.xml" ContentType="application/vnd.openxmlformats-officedocument.presentationml.tags+xml"/>
  <Override PartName="/ppt/tags/tag192.xml" ContentType="application/vnd.openxmlformats-officedocument.presentationml.tags+xml"/>
  <Override PartName="/ppt/tags/tag193.xml" ContentType="application/vnd.openxmlformats-officedocument.presentationml.tags+xml"/>
  <Override PartName="/ppt/tags/tag194.xml" ContentType="application/vnd.openxmlformats-officedocument.presentationml.tags+xml"/>
  <Override PartName="/ppt/tags/tag195.xml" ContentType="application/vnd.openxmlformats-officedocument.presentationml.tags+xml"/>
  <Override PartName="/ppt/tags/tag196.xml" ContentType="application/vnd.openxmlformats-officedocument.presentationml.tags+xml"/>
  <Override PartName="/ppt/tags/tag197.xml" ContentType="application/vnd.openxmlformats-officedocument.presentationml.tags+xml"/>
  <Override PartName="/ppt/tags/tag198.xml" ContentType="application/vnd.openxmlformats-officedocument.presentationml.tags+xml"/>
  <Override PartName="/ppt/tags/tag19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00.xml" ContentType="application/vnd.openxmlformats-officedocument.presentationml.tags+xml"/>
  <Override PartName="/ppt/tags/tag201.xml" ContentType="application/vnd.openxmlformats-officedocument.presentationml.tags+xml"/>
  <Override PartName="/ppt/tags/tag202.xml" ContentType="application/vnd.openxmlformats-officedocument.presentationml.tags+xml"/>
  <Override PartName="/ppt/tags/tag203.xml" ContentType="application/vnd.openxmlformats-officedocument.presentationml.tags+xml"/>
  <Override PartName="/ppt/tags/tag204.xml" ContentType="application/vnd.openxmlformats-officedocument.presentationml.tags+xml"/>
  <Override PartName="/ppt/tags/tag205.xml" ContentType="application/vnd.openxmlformats-officedocument.presentationml.tags+xml"/>
  <Override PartName="/ppt/tags/tag206.xml" ContentType="application/vnd.openxmlformats-officedocument.presentationml.tags+xml"/>
  <Override PartName="/ppt/tags/tag207.xml" ContentType="application/vnd.openxmlformats-officedocument.presentationml.tags+xml"/>
  <Override PartName="/ppt/tags/tag208.xml" ContentType="application/vnd.openxmlformats-officedocument.presentationml.tags+xml"/>
  <Override PartName="/ppt/tags/tag209.xml" ContentType="application/vnd.openxmlformats-officedocument.presentationml.tags+xml"/>
  <Override PartName="/ppt/tags/tag21.xml" ContentType="application/vnd.openxmlformats-officedocument.presentationml.tags+xml"/>
  <Override PartName="/ppt/tags/tag210.xml" ContentType="application/vnd.openxmlformats-officedocument.presentationml.tags+xml"/>
  <Override PartName="/ppt/tags/tag211.xml" ContentType="application/vnd.openxmlformats-officedocument.presentationml.tags+xml"/>
  <Override PartName="/ppt/tags/tag212.xml" ContentType="application/vnd.openxmlformats-officedocument.presentationml.tags+xml"/>
  <Override PartName="/ppt/tags/tag213.xml" ContentType="application/vnd.openxmlformats-officedocument.presentationml.tags+xml"/>
  <Override PartName="/ppt/tags/tag214.xml" ContentType="application/vnd.openxmlformats-officedocument.presentationml.tags+xml"/>
  <Override PartName="/ppt/tags/tag215.xml" ContentType="application/vnd.openxmlformats-officedocument.presentationml.tags+xml"/>
  <Override PartName="/ppt/tags/tag216.xml" ContentType="application/vnd.openxmlformats-officedocument.presentationml.tags+xml"/>
  <Override PartName="/ppt/tags/tag217.xml" ContentType="application/vnd.openxmlformats-officedocument.presentationml.tags+xml"/>
  <Override PartName="/ppt/tags/tag218.xml" ContentType="application/vnd.openxmlformats-officedocument.presentationml.tags+xml"/>
  <Override PartName="/ppt/tags/tag219.xml" ContentType="application/vnd.openxmlformats-officedocument.presentationml.tags+xml"/>
  <Override PartName="/ppt/tags/tag22.xml" ContentType="application/vnd.openxmlformats-officedocument.presentationml.tags+xml"/>
  <Override PartName="/ppt/tags/tag220.xml" ContentType="application/vnd.openxmlformats-officedocument.presentationml.tags+xml"/>
  <Override PartName="/ppt/tags/tag221.xml" ContentType="application/vnd.openxmlformats-officedocument.presentationml.tags+xml"/>
  <Override PartName="/ppt/tags/tag222.xml" ContentType="application/vnd.openxmlformats-officedocument.presentationml.tags+xml"/>
  <Override PartName="/ppt/tags/tag223.xml" ContentType="application/vnd.openxmlformats-officedocument.presentationml.tags+xml"/>
  <Override PartName="/ppt/tags/tag224.xml" ContentType="application/vnd.openxmlformats-officedocument.presentationml.tags+xml"/>
  <Override PartName="/ppt/tags/tag225.xml" ContentType="application/vnd.openxmlformats-officedocument.presentationml.tags+xml"/>
  <Override PartName="/ppt/tags/tag226.xml" ContentType="application/vnd.openxmlformats-officedocument.presentationml.tags+xml"/>
  <Override PartName="/ppt/tags/tag227.xml" ContentType="application/vnd.openxmlformats-officedocument.presentationml.tags+xml"/>
  <Override PartName="/ppt/tags/tag228.xml" ContentType="application/vnd.openxmlformats-officedocument.presentationml.tags+xml"/>
  <Override PartName="/ppt/tags/tag229.xml" ContentType="application/vnd.openxmlformats-officedocument.presentationml.tags+xml"/>
  <Override PartName="/ppt/tags/tag23.xml" ContentType="application/vnd.openxmlformats-officedocument.presentationml.tags+xml"/>
  <Override PartName="/ppt/tags/tag230.xml" ContentType="application/vnd.openxmlformats-officedocument.presentationml.tags+xml"/>
  <Override PartName="/ppt/tags/tag231.xml" ContentType="application/vnd.openxmlformats-officedocument.presentationml.tags+xml"/>
  <Override PartName="/ppt/tags/tag232.xml" ContentType="application/vnd.openxmlformats-officedocument.presentationml.tags+xml"/>
  <Override PartName="/ppt/tags/tag233.xml" ContentType="application/vnd.openxmlformats-officedocument.presentationml.tags+xml"/>
  <Override PartName="/ppt/tags/tag234.xml" ContentType="application/vnd.openxmlformats-officedocument.presentationml.tags+xml"/>
  <Override PartName="/ppt/tags/tag235.xml" ContentType="application/vnd.openxmlformats-officedocument.presentationml.tags+xml"/>
  <Override PartName="/ppt/tags/tag236.xml" ContentType="application/vnd.openxmlformats-officedocument.presentationml.tags+xml"/>
  <Override PartName="/ppt/tags/tag237.xml" ContentType="application/vnd.openxmlformats-officedocument.presentationml.tags+xml"/>
  <Override PartName="/ppt/tags/tag238.xml" ContentType="application/vnd.openxmlformats-officedocument.presentationml.tags+xml"/>
  <Override PartName="/ppt/tags/tag239.xml" ContentType="application/vnd.openxmlformats-officedocument.presentationml.tags+xml"/>
  <Override PartName="/ppt/tags/tag24.xml" ContentType="application/vnd.openxmlformats-officedocument.presentationml.tags+xml"/>
  <Override PartName="/ppt/tags/tag240.xml" ContentType="application/vnd.openxmlformats-officedocument.presentationml.tags+xml"/>
  <Override PartName="/ppt/tags/tag241.xml" ContentType="application/vnd.openxmlformats-officedocument.presentationml.tags+xml"/>
  <Override PartName="/ppt/tags/tag242.xml" ContentType="application/vnd.openxmlformats-officedocument.presentationml.tags+xml"/>
  <Override PartName="/ppt/tags/tag243.xml" ContentType="application/vnd.openxmlformats-officedocument.presentationml.tags+xml"/>
  <Override PartName="/ppt/tags/tag244.xml" ContentType="application/vnd.openxmlformats-officedocument.presentationml.tags+xml"/>
  <Override PartName="/ppt/tags/tag245.xml" ContentType="application/vnd.openxmlformats-officedocument.presentationml.tags+xml"/>
  <Override PartName="/ppt/tags/tag246.xml" ContentType="application/vnd.openxmlformats-officedocument.presentationml.tags+xml"/>
  <Override PartName="/ppt/tags/tag247.xml" ContentType="application/vnd.openxmlformats-officedocument.presentationml.tags+xml"/>
  <Override PartName="/ppt/tags/tag248.xml" ContentType="application/vnd.openxmlformats-officedocument.presentationml.tags+xml"/>
  <Override PartName="/ppt/tags/tag249.xml" ContentType="application/vnd.openxmlformats-officedocument.presentationml.tags+xml"/>
  <Override PartName="/ppt/tags/tag25.xml" ContentType="application/vnd.openxmlformats-officedocument.presentationml.tags+xml"/>
  <Override PartName="/ppt/tags/tag250.xml" ContentType="application/vnd.openxmlformats-officedocument.presentationml.tags+xml"/>
  <Override PartName="/ppt/tags/tag251.xml" ContentType="application/vnd.openxmlformats-officedocument.presentationml.tags+xml"/>
  <Override PartName="/ppt/tags/tag252.xml" ContentType="application/vnd.openxmlformats-officedocument.presentationml.tags+xml"/>
  <Override PartName="/ppt/tags/tag253.xml" ContentType="application/vnd.openxmlformats-officedocument.presentationml.tags+xml"/>
  <Override PartName="/ppt/tags/tag254.xml" ContentType="application/vnd.openxmlformats-officedocument.presentationml.tags+xml"/>
  <Override PartName="/ppt/tags/tag255.xml" ContentType="application/vnd.openxmlformats-officedocument.presentationml.tags+xml"/>
  <Override PartName="/ppt/tags/tag256.xml" ContentType="application/vnd.openxmlformats-officedocument.presentationml.tags+xml"/>
  <Override PartName="/ppt/tags/tag257.xml" ContentType="application/vnd.openxmlformats-officedocument.presentationml.tags+xml"/>
  <Override PartName="/ppt/tags/tag258.xml" ContentType="application/vnd.openxmlformats-officedocument.presentationml.tags+xml"/>
  <Override PartName="/ppt/tags/tag259.xml" ContentType="application/vnd.openxmlformats-officedocument.presentationml.tags+xml"/>
  <Override PartName="/ppt/tags/tag26.xml" ContentType="application/vnd.openxmlformats-officedocument.presentationml.tags+xml"/>
  <Override PartName="/ppt/tags/tag260.xml" ContentType="application/vnd.openxmlformats-officedocument.presentationml.tags+xml"/>
  <Override PartName="/ppt/tags/tag261.xml" ContentType="application/vnd.openxmlformats-officedocument.presentationml.tags+xml"/>
  <Override PartName="/ppt/tags/tag262.xml" ContentType="application/vnd.openxmlformats-officedocument.presentationml.tags+xml"/>
  <Override PartName="/ppt/tags/tag263.xml" ContentType="application/vnd.openxmlformats-officedocument.presentationml.tags+xml"/>
  <Override PartName="/ppt/tags/tag264.xml" ContentType="application/vnd.openxmlformats-officedocument.presentationml.tags+xml"/>
  <Override PartName="/ppt/tags/tag265.xml" ContentType="application/vnd.openxmlformats-officedocument.presentationml.tags+xml"/>
  <Override PartName="/ppt/tags/tag266.xml" ContentType="application/vnd.openxmlformats-officedocument.presentationml.tags+xml"/>
  <Override PartName="/ppt/tags/tag267.xml" ContentType="application/vnd.openxmlformats-officedocument.presentationml.tags+xml"/>
  <Override PartName="/ppt/tags/tag268.xml" ContentType="application/vnd.openxmlformats-officedocument.presentationml.tags+xml"/>
  <Override PartName="/ppt/tags/tag269.xml" ContentType="application/vnd.openxmlformats-officedocument.presentationml.tags+xml"/>
  <Override PartName="/ppt/tags/tag27.xml" ContentType="application/vnd.openxmlformats-officedocument.presentationml.tags+xml"/>
  <Override PartName="/ppt/tags/tag270.xml" ContentType="application/vnd.openxmlformats-officedocument.presentationml.tags+xml"/>
  <Override PartName="/ppt/tags/tag271.xml" ContentType="application/vnd.openxmlformats-officedocument.presentationml.tags+xml"/>
  <Override PartName="/ppt/tags/tag272.xml" ContentType="application/vnd.openxmlformats-officedocument.presentationml.tags+xml"/>
  <Override PartName="/ppt/tags/tag273.xml" ContentType="application/vnd.openxmlformats-officedocument.presentationml.tags+xml"/>
  <Override PartName="/ppt/tags/tag274.xml" ContentType="application/vnd.openxmlformats-officedocument.presentationml.tags+xml"/>
  <Override PartName="/ppt/tags/tag275.xml" ContentType="application/vnd.openxmlformats-officedocument.presentationml.tags+xml"/>
  <Override PartName="/ppt/tags/tag276.xml" ContentType="application/vnd.openxmlformats-officedocument.presentationml.tags+xml"/>
  <Override PartName="/ppt/tags/tag277.xml" ContentType="application/vnd.openxmlformats-officedocument.presentationml.tags+xml"/>
  <Override PartName="/ppt/tags/tag278.xml" ContentType="application/vnd.openxmlformats-officedocument.presentationml.tags+xml"/>
  <Override PartName="/ppt/tags/tag279.xml" ContentType="application/vnd.openxmlformats-officedocument.presentationml.tags+xml"/>
  <Override PartName="/ppt/tags/tag28.xml" ContentType="application/vnd.openxmlformats-officedocument.presentationml.tags+xml"/>
  <Override PartName="/ppt/tags/tag280.xml" ContentType="application/vnd.openxmlformats-officedocument.presentationml.tags+xml"/>
  <Override PartName="/ppt/tags/tag281.xml" ContentType="application/vnd.openxmlformats-officedocument.presentationml.tags+xml"/>
  <Override PartName="/ppt/tags/tag282.xml" ContentType="application/vnd.openxmlformats-officedocument.presentationml.tags+xml"/>
  <Override PartName="/ppt/tags/tag283.xml" ContentType="application/vnd.openxmlformats-officedocument.presentationml.tags+xml"/>
  <Override PartName="/ppt/tags/tag284.xml" ContentType="application/vnd.openxmlformats-officedocument.presentationml.tags+xml"/>
  <Override PartName="/ppt/tags/tag285.xml" ContentType="application/vnd.openxmlformats-officedocument.presentationml.tags+xml"/>
  <Override PartName="/ppt/tags/tag286.xml" ContentType="application/vnd.openxmlformats-officedocument.presentationml.tags+xml"/>
  <Override PartName="/ppt/tags/tag287.xml" ContentType="application/vnd.openxmlformats-officedocument.presentationml.tags+xml"/>
  <Override PartName="/ppt/tags/tag288.xml" ContentType="application/vnd.openxmlformats-officedocument.presentationml.tags+xml"/>
  <Override PartName="/ppt/tags/tag289.xml" ContentType="application/vnd.openxmlformats-officedocument.presentationml.tags+xml"/>
  <Override PartName="/ppt/tags/tag29.xml" ContentType="application/vnd.openxmlformats-officedocument.presentationml.tags+xml"/>
  <Override PartName="/ppt/tags/tag290.xml" ContentType="application/vnd.openxmlformats-officedocument.presentationml.tags+xml"/>
  <Override PartName="/ppt/tags/tag291.xml" ContentType="application/vnd.openxmlformats-officedocument.presentationml.tags+xml"/>
  <Override PartName="/ppt/tags/tag292.xml" ContentType="application/vnd.openxmlformats-officedocument.presentationml.tags+xml"/>
  <Override PartName="/ppt/tags/tag293.xml" ContentType="application/vnd.openxmlformats-officedocument.presentationml.tags+xml"/>
  <Override PartName="/ppt/tags/tag294.xml" ContentType="application/vnd.openxmlformats-officedocument.presentationml.tags+xml"/>
  <Override PartName="/ppt/tags/tag295.xml" ContentType="application/vnd.openxmlformats-officedocument.presentationml.tags+xml"/>
  <Override PartName="/ppt/tags/tag296.xml" ContentType="application/vnd.openxmlformats-officedocument.presentationml.tags+xml"/>
  <Override PartName="/ppt/tags/tag297.xml" ContentType="application/vnd.openxmlformats-officedocument.presentationml.tags+xml"/>
  <Override PartName="/ppt/tags/tag298.xml" ContentType="application/vnd.openxmlformats-officedocument.presentationml.tags+xml"/>
  <Override PartName="/ppt/tags/tag29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00.xml" ContentType="application/vnd.openxmlformats-officedocument.presentationml.tags+xml"/>
  <Override PartName="/ppt/tags/tag301.xml" ContentType="application/vnd.openxmlformats-officedocument.presentationml.tags+xml"/>
  <Override PartName="/ppt/tags/tag302.xml" ContentType="application/vnd.openxmlformats-officedocument.presentationml.tags+xml"/>
  <Override PartName="/ppt/tags/tag303.xml" ContentType="application/vnd.openxmlformats-officedocument.presentationml.tags+xml"/>
  <Override PartName="/ppt/tags/tag304.xml" ContentType="application/vnd.openxmlformats-officedocument.presentationml.tags+xml"/>
  <Override PartName="/ppt/tags/tag305.xml" ContentType="application/vnd.openxmlformats-officedocument.presentationml.tags+xml"/>
  <Override PartName="/ppt/tags/tag306.xml" ContentType="application/vnd.openxmlformats-officedocument.presentationml.tags+xml"/>
  <Override PartName="/ppt/tags/tag307.xml" ContentType="application/vnd.openxmlformats-officedocument.presentationml.tags+xml"/>
  <Override PartName="/ppt/tags/tag308.xml" ContentType="application/vnd.openxmlformats-officedocument.presentationml.tags+xml"/>
  <Override PartName="/ppt/tags/tag309.xml" ContentType="application/vnd.openxmlformats-officedocument.presentationml.tags+xml"/>
  <Override PartName="/ppt/tags/tag31.xml" ContentType="application/vnd.openxmlformats-officedocument.presentationml.tags+xml"/>
  <Override PartName="/ppt/tags/tag310.xml" ContentType="application/vnd.openxmlformats-officedocument.presentationml.tags+xml"/>
  <Override PartName="/ppt/tags/tag311.xml" ContentType="application/vnd.openxmlformats-officedocument.presentationml.tags+xml"/>
  <Override PartName="/ppt/tags/tag312.xml" ContentType="application/vnd.openxmlformats-officedocument.presentationml.tags+xml"/>
  <Override PartName="/ppt/tags/tag313.xml" ContentType="application/vnd.openxmlformats-officedocument.presentationml.tags+xml"/>
  <Override PartName="/ppt/tags/tag314.xml" ContentType="application/vnd.openxmlformats-officedocument.presentationml.tags+xml"/>
  <Override PartName="/ppt/tags/tag315.xml" ContentType="application/vnd.openxmlformats-officedocument.presentationml.tags+xml"/>
  <Override PartName="/ppt/tags/tag316.xml" ContentType="application/vnd.openxmlformats-officedocument.presentationml.tags+xml"/>
  <Override PartName="/ppt/tags/tag317.xml" ContentType="application/vnd.openxmlformats-officedocument.presentationml.tags+xml"/>
  <Override PartName="/ppt/tags/tag318.xml" ContentType="application/vnd.openxmlformats-officedocument.presentationml.tags+xml"/>
  <Override PartName="/ppt/tags/tag319.xml" ContentType="application/vnd.openxmlformats-officedocument.presentationml.tags+xml"/>
  <Override PartName="/ppt/tags/tag32.xml" ContentType="application/vnd.openxmlformats-officedocument.presentationml.tags+xml"/>
  <Override PartName="/ppt/tags/tag320.xml" ContentType="application/vnd.openxmlformats-officedocument.presentationml.tags+xml"/>
  <Override PartName="/ppt/tags/tag321.xml" ContentType="application/vnd.openxmlformats-officedocument.presentationml.tags+xml"/>
  <Override PartName="/ppt/tags/tag322.xml" ContentType="application/vnd.openxmlformats-officedocument.presentationml.tags+xml"/>
  <Override PartName="/ppt/tags/tag323.xml" ContentType="application/vnd.openxmlformats-officedocument.presentationml.tags+xml"/>
  <Override PartName="/ppt/tags/tag324.xml" ContentType="application/vnd.openxmlformats-officedocument.presentationml.tags+xml"/>
  <Override PartName="/ppt/tags/tag325.xml" ContentType="application/vnd.openxmlformats-officedocument.presentationml.tags+xml"/>
  <Override PartName="/ppt/tags/tag326.xml" ContentType="application/vnd.openxmlformats-officedocument.presentationml.tags+xml"/>
  <Override PartName="/ppt/tags/tag327.xml" ContentType="application/vnd.openxmlformats-officedocument.presentationml.tags+xml"/>
  <Override PartName="/ppt/tags/tag328.xml" ContentType="application/vnd.openxmlformats-officedocument.presentationml.tags+xml"/>
  <Override PartName="/ppt/tags/tag329.xml" ContentType="application/vnd.openxmlformats-officedocument.presentationml.tags+xml"/>
  <Override PartName="/ppt/tags/tag33.xml" ContentType="application/vnd.openxmlformats-officedocument.presentationml.tags+xml"/>
  <Override PartName="/ppt/tags/tag330.xml" ContentType="application/vnd.openxmlformats-officedocument.presentationml.tags+xml"/>
  <Override PartName="/ppt/tags/tag331.xml" ContentType="application/vnd.openxmlformats-officedocument.presentationml.tags+xml"/>
  <Override PartName="/ppt/tags/tag332.xml" ContentType="application/vnd.openxmlformats-officedocument.presentationml.tags+xml"/>
  <Override PartName="/ppt/tags/tag333.xml" ContentType="application/vnd.openxmlformats-officedocument.presentationml.tags+xml"/>
  <Override PartName="/ppt/tags/tag334.xml" ContentType="application/vnd.openxmlformats-officedocument.presentationml.tags+xml"/>
  <Override PartName="/ppt/tags/tag335.xml" ContentType="application/vnd.openxmlformats-officedocument.presentationml.tags+xml"/>
  <Override PartName="/ppt/tags/tag336.xml" ContentType="application/vnd.openxmlformats-officedocument.presentationml.tags+xml"/>
  <Override PartName="/ppt/tags/tag337.xml" ContentType="application/vnd.openxmlformats-officedocument.presentationml.tags+xml"/>
  <Override PartName="/ppt/tags/tag338.xml" ContentType="application/vnd.openxmlformats-officedocument.presentationml.tags+xml"/>
  <Override PartName="/ppt/tags/tag339.xml" ContentType="application/vnd.openxmlformats-officedocument.presentationml.tags+xml"/>
  <Override PartName="/ppt/tags/tag34.xml" ContentType="application/vnd.openxmlformats-officedocument.presentationml.tags+xml"/>
  <Override PartName="/ppt/tags/tag340.xml" ContentType="application/vnd.openxmlformats-officedocument.presentationml.tags+xml"/>
  <Override PartName="/ppt/tags/tag341.xml" ContentType="application/vnd.openxmlformats-officedocument.presentationml.tags+xml"/>
  <Override PartName="/ppt/tags/tag342.xml" ContentType="application/vnd.openxmlformats-officedocument.presentationml.tags+xml"/>
  <Override PartName="/ppt/tags/tag343.xml" ContentType="application/vnd.openxmlformats-officedocument.presentationml.tags+xml"/>
  <Override PartName="/ppt/tags/tag344.xml" ContentType="application/vnd.openxmlformats-officedocument.presentationml.tags+xml"/>
  <Override PartName="/ppt/tags/tag345.xml" ContentType="application/vnd.openxmlformats-officedocument.presentationml.tags+xml"/>
  <Override PartName="/ppt/tags/tag346.xml" ContentType="application/vnd.openxmlformats-officedocument.presentationml.tags+xml"/>
  <Override PartName="/ppt/tags/tag347.xml" ContentType="application/vnd.openxmlformats-officedocument.presentationml.tags+xml"/>
  <Override PartName="/ppt/tags/tag348.xml" ContentType="application/vnd.openxmlformats-officedocument.presentationml.tags+xml"/>
  <Override PartName="/ppt/tags/tag349.xml" ContentType="application/vnd.openxmlformats-officedocument.presentationml.tags+xml"/>
  <Override PartName="/ppt/tags/tag35.xml" ContentType="application/vnd.openxmlformats-officedocument.presentationml.tags+xml"/>
  <Override PartName="/ppt/tags/tag350.xml" ContentType="application/vnd.openxmlformats-officedocument.presentationml.tags+xml"/>
  <Override PartName="/ppt/tags/tag351.xml" ContentType="application/vnd.openxmlformats-officedocument.presentationml.tags+xml"/>
  <Override PartName="/ppt/tags/tag352.xml" ContentType="application/vnd.openxmlformats-officedocument.presentationml.tags+xml"/>
  <Override PartName="/ppt/tags/tag353.xml" ContentType="application/vnd.openxmlformats-officedocument.presentationml.tags+xml"/>
  <Override PartName="/ppt/tags/tag354.xml" ContentType="application/vnd.openxmlformats-officedocument.presentationml.tags+xml"/>
  <Override PartName="/ppt/tags/tag355.xml" ContentType="application/vnd.openxmlformats-officedocument.presentationml.tags+xml"/>
  <Override PartName="/ppt/tags/tag356.xml" ContentType="application/vnd.openxmlformats-officedocument.presentationml.tags+xml"/>
  <Override PartName="/ppt/tags/tag357.xml" ContentType="application/vnd.openxmlformats-officedocument.presentationml.tags+xml"/>
  <Override PartName="/ppt/tags/tag358.xml" ContentType="application/vnd.openxmlformats-officedocument.presentationml.tags+xml"/>
  <Override PartName="/ppt/tags/tag359.xml" ContentType="application/vnd.openxmlformats-officedocument.presentationml.tags+xml"/>
  <Override PartName="/ppt/tags/tag36.xml" ContentType="application/vnd.openxmlformats-officedocument.presentationml.tags+xml"/>
  <Override PartName="/ppt/tags/tag360.xml" ContentType="application/vnd.openxmlformats-officedocument.presentationml.tags+xml"/>
  <Override PartName="/ppt/tags/tag361.xml" ContentType="application/vnd.openxmlformats-officedocument.presentationml.tags+xml"/>
  <Override PartName="/ppt/tags/tag362.xml" ContentType="application/vnd.openxmlformats-officedocument.presentationml.tags+xml"/>
  <Override PartName="/ppt/tags/tag363.xml" ContentType="application/vnd.openxmlformats-officedocument.presentationml.tags+xml"/>
  <Override PartName="/ppt/tags/tag364.xml" ContentType="application/vnd.openxmlformats-officedocument.presentationml.tags+xml"/>
  <Override PartName="/ppt/tags/tag365.xml" ContentType="application/vnd.openxmlformats-officedocument.presentationml.tags+xml"/>
  <Override PartName="/ppt/tags/tag366.xml" ContentType="application/vnd.openxmlformats-officedocument.presentationml.tags+xml"/>
  <Override PartName="/ppt/tags/tag367.xml" ContentType="application/vnd.openxmlformats-officedocument.presentationml.tags+xml"/>
  <Override PartName="/ppt/tags/tag368.xml" ContentType="application/vnd.openxmlformats-officedocument.presentationml.tags+xml"/>
  <Override PartName="/ppt/tags/tag369.xml" ContentType="application/vnd.openxmlformats-officedocument.presentationml.tags+xml"/>
  <Override PartName="/ppt/tags/tag37.xml" ContentType="application/vnd.openxmlformats-officedocument.presentationml.tags+xml"/>
  <Override PartName="/ppt/tags/tag370.xml" ContentType="application/vnd.openxmlformats-officedocument.presentationml.tags+xml"/>
  <Override PartName="/ppt/tags/tag371.xml" ContentType="application/vnd.openxmlformats-officedocument.presentationml.tags+xml"/>
  <Override PartName="/ppt/tags/tag372.xml" ContentType="application/vnd.openxmlformats-officedocument.presentationml.tags+xml"/>
  <Override PartName="/ppt/tags/tag373.xml" ContentType="application/vnd.openxmlformats-officedocument.presentationml.tags+xml"/>
  <Override PartName="/ppt/tags/tag374.xml" ContentType="application/vnd.openxmlformats-officedocument.presentationml.tags+xml"/>
  <Override PartName="/ppt/tags/tag375.xml" ContentType="application/vnd.openxmlformats-officedocument.presentationml.tags+xml"/>
  <Override PartName="/ppt/tags/tag376.xml" ContentType="application/vnd.openxmlformats-officedocument.presentationml.tags+xml"/>
  <Override PartName="/ppt/tags/tag377.xml" ContentType="application/vnd.openxmlformats-officedocument.presentationml.tags+xml"/>
  <Override PartName="/ppt/tags/tag378.xml" ContentType="application/vnd.openxmlformats-officedocument.presentationml.tags+xml"/>
  <Override PartName="/ppt/tags/tag379.xml" ContentType="application/vnd.openxmlformats-officedocument.presentationml.tags+xml"/>
  <Override PartName="/ppt/tags/tag38.xml" ContentType="application/vnd.openxmlformats-officedocument.presentationml.tags+xml"/>
  <Override PartName="/ppt/tags/tag380.xml" ContentType="application/vnd.openxmlformats-officedocument.presentationml.tags+xml"/>
  <Override PartName="/ppt/tags/tag381.xml" ContentType="application/vnd.openxmlformats-officedocument.presentationml.tags+xml"/>
  <Override PartName="/ppt/tags/tag382.xml" ContentType="application/vnd.openxmlformats-officedocument.presentationml.tags+xml"/>
  <Override PartName="/ppt/tags/tag383.xml" ContentType="application/vnd.openxmlformats-officedocument.presentationml.tags+xml"/>
  <Override PartName="/ppt/tags/tag384.xml" ContentType="application/vnd.openxmlformats-officedocument.presentationml.tags+xml"/>
  <Override PartName="/ppt/tags/tag385.xml" ContentType="application/vnd.openxmlformats-officedocument.presentationml.tags+xml"/>
  <Override PartName="/ppt/tags/tag386.xml" ContentType="application/vnd.openxmlformats-officedocument.presentationml.tags+xml"/>
  <Override PartName="/ppt/tags/tag387.xml" ContentType="application/vnd.openxmlformats-officedocument.presentationml.tags+xml"/>
  <Override PartName="/ppt/tags/tag388.xml" ContentType="application/vnd.openxmlformats-officedocument.presentationml.tags+xml"/>
  <Override PartName="/ppt/tags/tag389.xml" ContentType="application/vnd.openxmlformats-officedocument.presentationml.tags+xml"/>
  <Override PartName="/ppt/tags/tag39.xml" ContentType="application/vnd.openxmlformats-officedocument.presentationml.tags+xml"/>
  <Override PartName="/ppt/tags/tag390.xml" ContentType="application/vnd.openxmlformats-officedocument.presentationml.tags+xml"/>
  <Override PartName="/ppt/tags/tag391.xml" ContentType="application/vnd.openxmlformats-officedocument.presentationml.tags+xml"/>
  <Override PartName="/ppt/tags/tag392.xml" ContentType="application/vnd.openxmlformats-officedocument.presentationml.tags+xml"/>
  <Override PartName="/ppt/tags/tag393.xml" ContentType="application/vnd.openxmlformats-officedocument.presentationml.tags+xml"/>
  <Override PartName="/ppt/tags/tag394.xml" ContentType="application/vnd.openxmlformats-officedocument.presentationml.tags+xml"/>
  <Override PartName="/ppt/tags/tag395.xml" ContentType="application/vnd.openxmlformats-officedocument.presentationml.tags+xml"/>
  <Override PartName="/ppt/tags/tag396.xml" ContentType="application/vnd.openxmlformats-officedocument.presentationml.tags+xml"/>
  <Override PartName="/ppt/tags/tag397.xml" ContentType="application/vnd.openxmlformats-officedocument.presentationml.tags+xml"/>
  <Override PartName="/ppt/tags/tag398.xml" ContentType="application/vnd.openxmlformats-officedocument.presentationml.tags+xml"/>
  <Override PartName="/ppt/tags/tag39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00.xml" ContentType="application/vnd.openxmlformats-officedocument.presentationml.tags+xml"/>
  <Override PartName="/ppt/tags/tag401.xml" ContentType="application/vnd.openxmlformats-officedocument.presentationml.tags+xml"/>
  <Override PartName="/ppt/tags/tag402.xml" ContentType="application/vnd.openxmlformats-officedocument.presentationml.tags+xml"/>
  <Override PartName="/ppt/tags/tag403.xml" ContentType="application/vnd.openxmlformats-officedocument.presentationml.tags+xml"/>
  <Override PartName="/ppt/tags/tag404.xml" ContentType="application/vnd.openxmlformats-officedocument.presentationml.tags+xml"/>
  <Override PartName="/ppt/tags/tag405.xml" ContentType="application/vnd.openxmlformats-officedocument.presentationml.tags+xml"/>
  <Override PartName="/ppt/tags/tag406.xml" ContentType="application/vnd.openxmlformats-officedocument.presentationml.tags+xml"/>
  <Override PartName="/ppt/tags/tag407.xml" ContentType="application/vnd.openxmlformats-officedocument.presentationml.tags+xml"/>
  <Override PartName="/ppt/tags/tag408.xml" ContentType="application/vnd.openxmlformats-officedocument.presentationml.tags+xml"/>
  <Override PartName="/ppt/tags/tag409.xml" ContentType="application/vnd.openxmlformats-officedocument.presentationml.tags+xml"/>
  <Override PartName="/ppt/tags/tag41.xml" ContentType="application/vnd.openxmlformats-officedocument.presentationml.tags+xml"/>
  <Override PartName="/ppt/tags/tag410.xml" ContentType="application/vnd.openxmlformats-officedocument.presentationml.tags+xml"/>
  <Override PartName="/ppt/tags/tag411.xml" ContentType="application/vnd.openxmlformats-officedocument.presentationml.tags+xml"/>
  <Override PartName="/ppt/tags/tag412.xml" ContentType="application/vnd.openxmlformats-officedocument.presentationml.tags+xml"/>
  <Override PartName="/ppt/tags/tag413.xml" ContentType="application/vnd.openxmlformats-officedocument.presentationml.tags+xml"/>
  <Override PartName="/ppt/tags/tag414.xml" ContentType="application/vnd.openxmlformats-officedocument.presentationml.tags+xml"/>
  <Override PartName="/ppt/tags/tag415.xml" ContentType="application/vnd.openxmlformats-officedocument.presentationml.tags+xml"/>
  <Override PartName="/ppt/tags/tag416.xml" ContentType="application/vnd.openxmlformats-officedocument.presentationml.tags+xml"/>
  <Override PartName="/ppt/tags/tag417.xml" ContentType="application/vnd.openxmlformats-officedocument.presentationml.tags+xml"/>
  <Override PartName="/ppt/tags/tag418.xml" ContentType="application/vnd.openxmlformats-officedocument.presentationml.tags+xml"/>
  <Override PartName="/ppt/tags/tag419.xml" ContentType="application/vnd.openxmlformats-officedocument.presentationml.tags+xml"/>
  <Override PartName="/ppt/tags/tag42.xml" ContentType="application/vnd.openxmlformats-officedocument.presentationml.tags+xml"/>
  <Override PartName="/ppt/tags/tag420.xml" ContentType="application/vnd.openxmlformats-officedocument.presentationml.tags+xml"/>
  <Override PartName="/ppt/tags/tag421.xml" ContentType="application/vnd.openxmlformats-officedocument.presentationml.tags+xml"/>
  <Override PartName="/ppt/tags/tag422.xml" ContentType="application/vnd.openxmlformats-officedocument.presentationml.tags+xml"/>
  <Override PartName="/ppt/tags/tag423.xml" ContentType="application/vnd.openxmlformats-officedocument.presentationml.tags+xml"/>
  <Override PartName="/ppt/tags/tag424.xml" ContentType="application/vnd.openxmlformats-officedocument.presentationml.tags+xml"/>
  <Override PartName="/ppt/tags/tag425.xml" ContentType="application/vnd.openxmlformats-officedocument.presentationml.tags+xml"/>
  <Override PartName="/ppt/tags/tag426.xml" ContentType="application/vnd.openxmlformats-officedocument.presentationml.tags+xml"/>
  <Override PartName="/ppt/tags/tag427.xml" ContentType="application/vnd.openxmlformats-officedocument.presentationml.tags+xml"/>
  <Override PartName="/ppt/tags/tag428.xml" ContentType="application/vnd.openxmlformats-officedocument.presentationml.tags+xml"/>
  <Override PartName="/ppt/tags/tag429.xml" ContentType="application/vnd.openxmlformats-officedocument.presentationml.tags+xml"/>
  <Override PartName="/ppt/tags/tag43.xml" ContentType="application/vnd.openxmlformats-officedocument.presentationml.tags+xml"/>
  <Override PartName="/ppt/tags/tag430.xml" ContentType="application/vnd.openxmlformats-officedocument.presentationml.tags+xml"/>
  <Override PartName="/ppt/tags/tag431.xml" ContentType="application/vnd.openxmlformats-officedocument.presentationml.tags+xml"/>
  <Override PartName="/ppt/tags/tag432.xml" ContentType="application/vnd.openxmlformats-officedocument.presentationml.tags+xml"/>
  <Override PartName="/ppt/tags/tag433.xml" ContentType="application/vnd.openxmlformats-officedocument.presentationml.tags+xml"/>
  <Override PartName="/ppt/tags/tag434.xml" ContentType="application/vnd.openxmlformats-officedocument.presentationml.tags+xml"/>
  <Override PartName="/ppt/tags/tag435.xml" ContentType="application/vnd.openxmlformats-officedocument.presentationml.tags+xml"/>
  <Override PartName="/ppt/tags/tag436.xml" ContentType="application/vnd.openxmlformats-officedocument.presentationml.tags+xml"/>
  <Override PartName="/ppt/tags/tag437.xml" ContentType="application/vnd.openxmlformats-officedocument.presentationml.tags+xml"/>
  <Override PartName="/ppt/tags/tag438.xml" ContentType="application/vnd.openxmlformats-officedocument.presentationml.tags+xml"/>
  <Override PartName="/ppt/tags/tag439.xml" ContentType="application/vnd.openxmlformats-officedocument.presentationml.tags+xml"/>
  <Override PartName="/ppt/tags/tag44.xml" ContentType="application/vnd.openxmlformats-officedocument.presentationml.tags+xml"/>
  <Override PartName="/ppt/tags/tag440.xml" ContentType="application/vnd.openxmlformats-officedocument.presentationml.tags+xml"/>
  <Override PartName="/ppt/tags/tag441.xml" ContentType="application/vnd.openxmlformats-officedocument.presentationml.tags+xml"/>
  <Override PartName="/ppt/tags/tag442.xml" ContentType="application/vnd.openxmlformats-officedocument.presentationml.tags+xml"/>
  <Override PartName="/ppt/tags/tag443.xml" ContentType="application/vnd.openxmlformats-officedocument.presentationml.tags+xml"/>
  <Override PartName="/ppt/tags/tag444.xml" ContentType="application/vnd.openxmlformats-officedocument.presentationml.tags+xml"/>
  <Override PartName="/ppt/tags/tag445.xml" ContentType="application/vnd.openxmlformats-officedocument.presentationml.tags+xml"/>
  <Override PartName="/ppt/tags/tag446.xml" ContentType="application/vnd.openxmlformats-officedocument.presentationml.tags+xml"/>
  <Override PartName="/ppt/tags/tag447.xml" ContentType="application/vnd.openxmlformats-officedocument.presentationml.tags+xml"/>
  <Override PartName="/ppt/tags/tag448.xml" ContentType="application/vnd.openxmlformats-officedocument.presentationml.tags+xml"/>
  <Override PartName="/ppt/tags/tag449.xml" ContentType="application/vnd.openxmlformats-officedocument.presentationml.tags+xml"/>
  <Override PartName="/ppt/tags/tag45.xml" ContentType="application/vnd.openxmlformats-officedocument.presentationml.tags+xml"/>
  <Override PartName="/ppt/tags/tag450.xml" ContentType="application/vnd.openxmlformats-officedocument.presentationml.tags+xml"/>
  <Override PartName="/ppt/tags/tag451.xml" ContentType="application/vnd.openxmlformats-officedocument.presentationml.tags+xml"/>
  <Override PartName="/ppt/tags/tag452.xml" ContentType="application/vnd.openxmlformats-officedocument.presentationml.tags+xml"/>
  <Override PartName="/ppt/tags/tag453.xml" ContentType="application/vnd.openxmlformats-officedocument.presentationml.tags+xml"/>
  <Override PartName="/ppt/tags/tag454.xml" ContentType="application/vnd.openxmlformats-officedocument.presentationml.tags+xml"/>
  <Override PartName="/ppt/tags/tag455.xml" ContentType="application/vnd.openxmlformats-officedocument.presentationml.tags+xml"/>
  <Override PartName="/ppt/tags/tag456.xml" ContentType="application/vnd.openxmlformats-officedocument.presentationml.tags+xml"/>
  <Override PartName="/ppt/tags/tag457.xml" ContentType="application/vnd.openxmlformats-officedocument.presentationml.tags+xml"/>
  <Override PartName="/ppt/tags/tag458.xml" ContentType="application/vnd.openxmlformats-officedocument.presentationml.tags+xml"/>
  <Override PartName="/ppt/tags/tag459.xml" ContentType="application/vnd.openxmlformats-officedocument.presentationml.tags+xml"/>
  <Override PartName="/ppt/tags/tag46.xml" ContentType="application/vnd.openxmlformats-officedocument.presentationml.tags+xml"/>
  <Override PartName="/ppt/tags/tag460.xml" ContentType="application/vnd.openxmlformats-officedocument.presentationml.tags+xml"/>
  <Override PartName="/ppt/tags/tag461.xml" ContentType="application/vnd.openxmlformats-officedocument.presentationml.tags+xml"/>
  <Override PartName="/ppt/tags/tag462.xml" ContentType="application/vnd.openxmlformats-officedocument.presentationml.tags+xml"/>
  <Override PartName="/ppt/tags/tag463.xml" ContentType="application/vnd.openxmlformats-officedocument.presentationml.tags+xml"/>
  <Override PartName="/ppt/tags/tag464.xml" ContentType="application/vnd.openxmlformats-officedocument.presentationml.tags+xml"/>
  <Override PartName="/ppt/tags/tag465.xml" ContentType="application/vnd.openxmlformats-officedocument.presentationml.tags+xml"/>
  <Override PartName="/ppt/tags/tag466.xml" ContentType="application/vnd.openxmlformats-officedocument.presentationml.tags+xml"/>
  <Override PartName="/ppt/tags/tag467.xml" ContentType="application/vnd.openxmlformats-officedocument.presentationml.tags+xml"/>
  <Override PartName="/ppt/tags/tag468.xml" ContentType="application/vnd.openxmlformats-officedocument.presentationml.tags+xml"/>
  <Override PartName="/ppt/tags/tag469.xml" ContentType="application/vnd.openxmlformats-officedocument.presentationml.tags+xml"/>
  <Override PartName="/ppt/tags/tag47.xml" ContentType="application/vnd.openxmlformats-officedocument.presentationml.tags+xml"/>
  <Override PartName="/ppt/tags/tag470.xml" ContentType="application/vnd.openxmlformats-officedocument.presentationml.tags+xml"/>
  <Override PartName="/ppt/tags/tag471.xml" ContentType="application/vnd.openxmlformats-officedocument.presentationml.tags+xml"/>
  <Override PartName="/ppt/tags/tag472.xml" ContentType="application/vnd.openxmlformats-officedocument.presentationml.tags+xml"/>
  <Override PartName="/ppt/tags/tag473.xml" ContentType="application/vnd.openxmlformats-officedocument.presentationml.tags+xml"/>
  <Override PartName="/ppt/tags/tag474.xml" ContentType="application/vnd.openxmlformats-officedocument.presentationml.tags+xml"/>
  <Override PartName="/ppt/tags/tag475.xml" ContentType="application/vnd.openxmlformats-officedocument.presentationml.tags+xml"/>
  <Override PartName="/ppt/tags/tag476.xml" ContentType="application/vnd.openxmlformats-officedocument.presentationml.tags+xml"/>
  <Override PartName="/ppt/tags/tag477.xml" ContentType="application/vnd.openxmlformats-officedocument.presentationml.tags+xml"/>
  <Override PartName="/ppt/tags/tag478.xml" ContentType="application/vnd.openxmlformats-officedocument.presentationml.tags+xml"/>
  <Override PartName="/ppt/tags/tag479.xml" ContentType="application/vnd.openxmlformats-officedocument.presentationml.tags+xml"/>
  <Override PartName="/ppt/tags/tag48.xml" ContentType="application/vnd.openxmlformats-officedocument.presentationml.tags+xml"/>
  <Override PartName="/ppt/tags/tag480.xml" ContentType="application/vnd.openxmlformats-officedocument.presentationml.tags+xml"/>
  <Override PartName="/ppt/tags/tag481.xml" ContentType="application/vnd.openxmlformats-officedocument.presentationml.tags+xml"/>
  <Override PartName="/ppt/tags/tag482.xml" ContentType="application/vnd.openxmlformats-officedocument.presentationml.tags+xml"/>
  <Override PartName="/ppt/tags/tag483.xml" ContentType="application/vnd.openxmlformats-officedocument.presentationml.tags+xml"/>
  <Override PartName="/ppt/tags/tag484.xml" ContentType="application/vnd.openxmlformats-officedocument.presentationml.tags+xml"/>
  <Override PartName="/ppt/tags/tag485.xml" ContentType="application/vnd.openxmlformats-officedocument.presentationml.tags+xml"/>
  <Override PartName="/ppt/tags/tag486.xml" ContentType="application/vnd.openxmlformats-officedocument.presentationml.tags+xml"/>
  <Override PartName="/ppt/tags/tag487.xml" ContentType="application/vnd.openxmlformats-officedocument.presentationml.tags+xml"/>
  <Override PartName="/ppt/tags/tag488.xml" ContentType="application/vnd.openxmlformats-officedocument.presentationml.tags+xml"/>
  <Override PartName="/ppt/tags/tag489.xml" ContentType="application/vnd.openxmlformats-officedocument.presentationml.tags+xml"/>
  <Override PartName="/ppt/tags/tag49.xml" ContentType="application/vnd.openxmlformats-officedocument.presentationml.tags+xml"/>
  <Override PartName="/ppt/tags/tag490.xml" ContentType="application/vnd.openxmlformats-officedocument.presentationml.tags+xml"/>
  <Override PartName="/ppt/tags/tag491.xml" ContentType="application/vnd.openxmlformats-officedocument.presentationml.tags+xml"/>
  <Override PartName="/ppt/tags/tag492.xml" ContentType="application/vnd.openxmlformats-officedocument.presentationml.tags+xml"/>
  <Override PartName="/ppt/tags/tag493.xml" ContentType="application/vnd.openxmlformats-officedocument.presentationml.tags+xml"/>
  <Override PartName="/ppt/tags/tag494.xml" ContentType="application/vnd.openxmlformats-officedocument.presentationml.tags+xml"/>
  <Override PartName="/ppt/tags/tag495.xml" ContentType="application/vnd.openxmlformats-officedocument.presentationml.tags+xml"/>
  <Override PartName="/ppt/tags/tag496.xml" ContentType="application/vnd.openxmlformats-officedocument.presentationml.tags+xml"/>
  <Override PartName="/ppt/tags/tag497.xml" ContentType="application/vnd.openxmlformats-officedocument.presentationml.tags+xml"/>
  <Override PartName="/ppt/tags/tag498.xml" ContentType="application/vnd.openxmlformats-officedocument.presentationml.tags+xml"/>
  <Override PartName="/ppt/tags/tag49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00.xml" ContentType="application/vnd.openxmlformats-officedocument.presentationml.tags+xml"/>
  <Override PartName="/ppt/tags/tag501.xml" ContentType="application/vnd.openxmlformats-officedocument.presentationml.tags+xml"/>
  <Override PartName="/ppt/tags/tag502.xml" ContentType="application/vnd.openxmlformats-officedocument.presentationml.tags+xml"/>
  <Override PartName="/ppt/tags/tag503.xml" ContentType="application/vnd.openxmlformats-officedocument.presentationml.tags+xml"/>
  <Override PartName="/ppt/tags/tag504.xml" ContentType="application/vnd.openxmlformats-officedocument.presentationml.tags+xml"/>
  <Override PartName="/ppt/tags/tag505.xml" ContentType="application/vnd.openxmlformats-officedocument.presentationml.tags+xml"/>
  <Override PartName="/ppt/tags/tag506.xml" ContentType="application/vnd.openxmlformats-officedocument.presentationml.tags+xml"/>
  <Override PartName="/ppt/tags/tag507.xml" ContentType="application/vnd.openxmlformats-officedocument.presentationml.tags+xml"/>
  <Override PartName="/ppt/tags/tag508.xml" ContentType="application/vnd.openxmlformats-officedocument.presentationml.tags+xml"/>
  <Override PartName="/ppt/tags/tag509.xml" ContentType="application/vnd.openxmlformats-officedocument.presentationml.tags+xml"/>
  <Override PartName="/ppt/tags/tag51.xml" ContentType="application/vnd.openxmlformats-officedocument.presentationml.tags+xml"/>
  <Override PartName="/ppt/tags/tag510.xml" ContentType="application/vnd.openxmlformats-officedocument.presentationml.tags+xml"/>
  <Override PartName="/ppt/tags/tag511.xml" ContentType="application/vnd.openxmlformats-officedocument.presentationml.tags+xml"/>
  <Override PartName="/ppt/tags/tag512.xml" ContentType="application/vnd.openxmlformats-officedocument.presentationml.tags+xml"/>
  <Override PartName="/ppt/tags/tag513.xml" ContentType="application/vnd.openxmlformats-officedocument.presentationml.tags+xml"/>
  <Override PartName="/ppt/tags/tag514.xml" ContentType="application/vnd.openxmlformats-officedocument.presentationml.tags+xml"/>
  <Override PartName="/ppt/tags/tag515.xml" ContentType="application/vnd.openxmlformats-officedocument.presentationml.tags+xml"/>
  <Override PartName="/ppt/tags/tag516.xml" ContentType="application/vnd.openxmlformats-officedocument.presentationml.tags+xml"/>
  <Override PartName="/ppt/tags/tag517.xml" ContentType="application/vnd.openxmlformats-officedocument.presentationml.tags+xml"/>
  <Override PartName="/ppt/tags/tag518.xml" ContentType="application/vnd.openxmlformats-officedocument.presentationml.tags+xml"/>
  <Override PartName="/ppt/tags/tag519.xml" ContentType="application/vnd.openxmlformats-officedocument.presentationml.tags+xml"/>
  <Override PartName="/ppt/tags/tag52.xml" ContentType="application/vnd.openxmlformats-officedocument.presentationml.tags+xml"/>
  <Override PartName="/ppt/tags/tag520.xml" ContentType="application/vnd.openxmlformats-officedocument.presentationml.tags+xml"/>
  <Override PartName="/ppt/tags/tag521.xml" ContentType="application/vnd.openxmlformats-officedocument.presentationml.tags+xml"/>
  <Override PartName="/ppt/tags/tag522.xml" ContentType="application/vnd.openxmlformats-officedocument.presentationml.tags+xml"/>
  <Override PartName="/ppt/tags/tag523.xml" ContentType="application/vnd.openxmlformats-officedocument.presentationml.tags+xml"/>
  <Override PartName="/ppt/tags/tag524.xml" ContentType="application/vnd.openxmlformats-officedocument.presentationml.tags+xml"/>
  <Override PartName="/ppt/tags/tag525.xml" ContentType="application/vnd.openxmlformats-officedocument.presentationml.tags+xml"/>
  <Override PartName="/ppt/tags/tag526.xml" ContentType="application/vnd.openxmlformats-officedocument.presentationml.tags+xml"/>
  <Override PartName="/ppt/tags/tag527.xml" ContentType="application/vnd.openxmlformats-officedocument.presentationml.tags+xml"/>
  <Override PartName="/ppt/tags/tag528.xml" ContentType="application/vnd.openxmlformats-officedocument.presentationml.tags+xml"/>
  <Override PartName="/ppt/tags/tag529.xml" ContentType="application/vnd.openxmlformats-officedocument.presentationml.tags+xml"/>
  <Override PartName="/ppt/tags/tag53.xml" ContentType="application/vnd.openxmlformats-officedocument.presentationml.tags+xml"/>
  <Override PartName="/ppt/tags/tag530.xml" ContentType="application/vnd.openxmlformats-officedocument.presentationml.tags+xml"/>
  <Override PartName="/ppt/tags/tag531.xml" ContentType="application/vnd.openxmlformats-officedocument.presentationml.tags+xml"/>
  <Override PartName="/ppt/tags/tag532.xml" ContentType="application/vnd.openxmlformats-officedocument.presentationml.tags+xml"/>
  <Override PartName="/ppt/tags/tag533.xml" ContentType="application/vnd.openxmlformats-officedocument.presentationml.tags+xml"/>
  <Override PartName="/ppt/tags/tag534.xml" ContentType="application/vnd.openxmlformats-officedocument.presentationml.tags+xml"/>
  <Override PartName="/ppt/tags/tag535.xml" ContentType="application/vnd.openxmlformats-officedocument.presentationml.tags+xml"/>
  <Override PartName="/ppt/tags/tag536.xml" ContentType="application/vnd.openxmlformats-officedocument.presentationml.tags+xml"/>
  <Override PartName="/ppt/tags/tag537.xml" ContentType="application/vnd.openxmlformats-officedocument.presentationml.tags+xml"/>
  <Override PartName="/ppt/tags/tag538.xml" ContentType="application/vnd.openxmlformats-officedocument.presentationml.tags+xml"/>
  <Override PartName="/ppt/tags/tag539.xml" ContentType="application/vnd.openxmlformats-officedocument.presentationml.tags+xml"/>
  <Override PartName="/ppt/tags/tag54.xml" ContentType="application/vnd.openxmlformats-officedocument.presentationml.tags+xml"/>
  <Override PartName="/ppt/tags/tag540.xml" ContentType="application/vnd.openxmlformats-officedocument.presentationml.tags+xml"/>
  <Override PartName="/ppt/tags/tag541.xml" ContentType="application/vnd.openxmlformats-officedocument.presentationml.tags+xml"/>
  <Override PartName="/ppt/tags/tag542.xml" ContentType="application/vnd.openxmlformats-officedocument.presentationml.tags+xml"/>
  <Override PartName="/ppt/tags/tag543.xml" ContentType="application/vnd.openxmlformats-officedocument.presentationml.tags+xml"/>
  <Override PartName="/ppt/tags/tag544.xml" ContentType="application/vnd.openxmlformats-officedocument.presentationml.tags+xml"/>
  <Override PartName="/ppt/tags/tag545.xml" ContentType="application/vnd.openxmlformats-officedocument.presentationml.tags+xml"/>
  <Override PartName="/ppt/tags/tag546.xml" ContentType="application/vnd.openxmlformats-officedocument.presentationml.tags+xml"/>
  <Override PartName="/ppt/tags/tag547.xml" ContentType="application/vnd.openxmlformats-officedocument.presentationml.tags+xml"/>
  <Override PartName="/ppt/tags/tag548.xml" ContentType="application/vnd.openxmlformats-officedocument.presentationml.tags+xml"/>
  <Override PartName="/ppt/tags/tag549.xml" ContentType="application/vnd.openxmlformats-officedocument.presentationml.tags+xml"/>
  <Override PartName="/ppt/tags/tag55.xml" ContentType="application/vnd.openxmlformats-officedocument.presentationml.tags+xml"/>
  <Override PartName="/ppt/tags/tag550.xml" ContentType="application/vnd.openxmlformats-officedocument.presentationml.tags+xml"/>
  <Override PartName="/ppt/tags/tag551.xml" ContentType="application/vnd.openxmlformats-officedocument.presentationml.tags+xml"/>
  <Override PartName="/ppt/tags/tag552.xml" ContentType="application/vnd.openxmlformats-officedocument.presentationml.tags+xml"/>
  <Override PartName="/ppt/tags/tag553.xml" ContentType="application/vnd.openxmlformats-officedocument.presentationml.tags+xml"/>
  <Override PartName="/ppt/tags/tag554.xml" ContentType="application/vnd.openxmlformats-officedocument.presentationml.tags+xml"/>
  <Override PartName="/ppt/tags/tag555.xml" ContentType="application/vnd.openxmlformats-officedocument.presentationml.tags+xml"/>
  <Override PartName="/ppt/tags/tag556.xml" ContentType="application/vnd.openxmlformats-officedocument.presentationml.tags+xml"/>
  <Override PartName="/ppt/tags/tag557.xml" ContentType="application/vnd.openxmlformats-officedocument.presentationml.tags+xml"/>
  <Override PartName="/ppt/tags/tag558.xml" ContentType="application/vnd.openxmlformats-officedocument.presentationml.tags+xml"/>
  <Override PartName="/ppt/tags/tag559.xml" ContentType="application/vnd.openxmlformats-officedocument.presentationml.tags+xml"/>
  <Override PartName="/ppt/tags/tag56.xml" ContentType="application/vnd.openxmlformats-officedocument.presentationml.tags+xml"/>
  <Override PartName="/ppt/tags/tag560.xml" ContentType="application/vnd.openxmlformats-officedocument.presentationml.tags+xml"/>
  <Override PartName="/ppt/tags/tag561.xml" ContentType="application/vnd.openxmlformats-officedocument.presentationml.tags+xml"/>
  <Override PartName="/ppt/tags/tag562.xml" ContentType="application/vnd.openxmlformats-officedocument.presentationml.tags+xml"/>
  <Override PartName="/ppt/tags/tag563.xml" ContentType="application/vnd.openxmlformats-officedocument.presentationml.tags+xml"/>
  <Override PartName="/ppt/tags/tag564.xml" ContentType="application/vnd.openxmlformats-officedocument.presentationml.tags+xml"/>
  <Override PartName="/ppt/tags/tag565.xml" ContentType="application/vnd.openxmlformats-officedocument.presentationml.tags+xml"/>
  <Override PartName="/ppt/tags/tag566.xml" ContentType="application/vnd.openxmlformats-officedocument.presentationml.tags+xml"/>
  <Override PartName="/ppt/tags/tag567.xml" ContentType="application/vnd.openxmlformats-officedocument.presentationml.tags+xml"/>
  <Override PartName="/ppt/tags/tag568.xml" ContentType="application/vnd.openxmlformats-officedocument.presentationml.tags+xml"/>
  <Override PartName="/ppt/tags/tag569.xml" ContentType="application/vnd.openxmlformats-officedocument.presentationml.tags+xml"/>
  <Override PartName="/ppt/tags/tag57.xml" ContentType="application/vnd.openxmlformats-officedocument.presentationml.tags+xml"/>
  <Override PartName="/ppt/tags/tag570.xml" ContentType="application/vnd.openxmlformats-officedocument.presentationml.tags+xml"/>
  <Override PartName="/ppt/tags/tag571.xml" ContentType="application/vnd.openxmlformats-officedocument.presentationml.tags+xml"/>
  <Override PartName="/ppt/tags/tag572.xml" ContentType="application/vnd.openxmlformats-officedocument.presentationml.tags+xml"/>
  <Override PartName="/ppt/tags/tag573.xml" ContentType="application/vnd.openxmlformats-officedocument.presentationml.tags+xml"/>
  <Override PartName="/ppt/tags/tag574.xml" ContentType="application/vnd.openxmlformats-officedocument.presentationml.tags+xml"/>
  <Override PartName="/ppt/tags/tag575.xml" ContentType="application/vnd.openxmlformats-officedocument.presentationml.tags+xml"/>
  <Override PartName="/ppt/tags/tag576.xml" ContentType="application/vnd.openxmlformats-officedocument.presentationml.tags+xml"/>
  <Override PartName="/ppt/tags/tag577.xml" ContentType="application/vnd.openxmlformats-officedocument.presentationml.tags+xml"/>
  <Override PartName="/ppt/tags/tag578.xml" ContentType="application/vnd.openxmlformats-officedocument.presentationml.tags+xml"/>
  <Override PartName="/ppt/tags/tag579.xml" ContentType="application/vnd.openxmlformats-officedocument.presentationml.tags+xml"/>
  <Override PartName="/ppt/tags/tag58.xml" ContentType="application/vnd.openxmlformats-officedocument.presentationml.tags+xml"/>
  <Override PartName="/ppt/tags/tag580.xml" ContentType="application/vnd.openxmlformats-officedocument.presentationml.tags+xml"/>
  <Override PartName="/ppt/tags/tag581.xml" ContentType="application/vnd.openxmlformats-officedocument.presentationml.tags+xml"/>
  <Override PartName="/ppt/tags/tag582.xml" ContentType="application/vnd.openxmlformats-officedocument.presentationml.tags+xml"/>
  <Override PartName="/ppt/tags/tag583.xml" ContentType="application/vnd.openxmlformats-officedocument.presentationml.tags+xml"/>
  <Override PartName="/ppt/tags/tag584.xml" ContentType="application/vnd.openxmlformats-officedocument.presentationml.tags+xml"/>
  <Override PartName="/ppt/tags/tag585.xml" ContentType="application/vnd.openxmlformats-officedocument.presentationml.tags+xml"/>
  <Override PartName="/ppt/tags/tag586.xml" ContentType="application/vnd.openxmlformats-officedocument.presentationml.tags+xml"/>
  <Override PartName="/ppt/tags/tag587.xml" ContentType="application/vnd.openxmlformats-officedocument.presentationml.tags+xml"/>
  <Override PartName="/ppt/tags/tag588.xml" ContentType="application/vnd.openxmlformats-officedocument.presentationml.tags+xml"/>
  <Override PartName="/ppt/tags/tag589.xml" ContentType="application/vnd.openxmlformats-officedocument.presentationml.tags+xml"/>
  <Override PartName="/ppt/tags/tag59.xml" ContentType="application/vnd.openxmlformats-officedocument.presentationml.tags+xml"/>
  <Override PartName="/ppt/tags/tag590.xml" ContentType="application/vnd.openxmlformats-officedocument.presentationml.tags+xml"/>
  <Override PartName="/ppt/tags/tag591.xml" ContentType="application/vnd.openxmlformats-officedocument.presentationml.tags+xml"/>
  <Override PartName="/ppt/tags/tag592.xml" ContentType="application/vnd.openxmlformats-officedocument.presentationml.tags+xml"/>
  <Override PartName="/ppt/tags/tag593.xml" ContentType="application/vnd.openxmlformats-officedocument.presentationml.tags+xml"/>
  <Override PartName="/ppt/tags/tag594.xml" ContentType="application/vnd.openxmlformats-officedocument.presentationml.tags+xml"/>
  <Override PartName="/ppt/tags/tag595.xml" ContentType="application/vnd.openxmlformats-officedocument.presentationml.tags+xml"/>
  <Override PartName="/ppt/tags/tag596.xml" ContentType="application/vnd.openxmlformats-officedocument.presentationml.tags+xml"/>
  <Override PartName="/ppt/tags/tag597.xml" ContentType="application/vnd.openxmlformats-officedocument.presentationml.tags+xml"/>
  <Override PartName="/ppt/tags/tag598.xml" ContentType="application/vnd.openxmlformats-officedocument.presentationml.tags+xml"/>
  <Override PartName="/ppt/tags/tag59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00.xml" ContentType="application/vnd.openxmlformats-officedocument.presentationml.tags+xml"/>
  <Override PartName="/ppt/tags/tag601.xml" ContentType="application/vnd.openxmlformats-officedocument.presentationml.tags+xml"/>
  <Override PartName="/ppt/tags/tag602.xml" ContentType="application/vnd.openxmlformats-officedocument.presentationml.tags+xml"/>
  <Override PartName="/ppt/tags/tag603.xml" ContentType="application/vnd.openxmlformats-officedocument.presentationml.tags+xml"/>
  <Override PartName="/ppt/tags/tag604.xml" ContentType="application/vnd.openxmlformats-officedocument.presentationml.tags+xml"/>
  <Override PartName="/ppt/tags/tag605.xml" ContentType="application/vnd.openxmlformats-officedocument.presentationml.tags+xml"/>
  <Override PartName="/ppt/tags/tag606.xml" ContentType="application/vnd.openxmlformats-officedocument.presentationml.tags+xml"/>
  <Override PartName="/ppt/tags/tag607.xml" ContentType="application/vnd.openxmlformats-officedocument.presentationml.tags+xml"/>
  <Override PartName="/ppt/tags/tag608.xml" ContentType="application/vnd.openxmlformats-officedocument.presentationml.tags+xml"/>
  <Override PartName="/ppt/tags/tag609.xml" ContentType="application/vnd.openxmlformats-officedocument.presentationml.tags+xml"/>
  <Override PartName="/ppt/tags/tag61.xml" ContentType="application/vnd.openxmlformats-officedocument.presentationml.tags+xml"/>
  <Override PartName="/ppt/tags/tag610.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59" r:id="rId3"/>
  </p:sldMasterIdLst>
  <p:notesMasterIdLst>
    <p:notesMasterId r:id="rId59"/>
  </p:notesMasterIdLst>
  <p:handoutMasterIdLst>
    <p:handoutMasterId r:id="rId60"/>
  </p:handoutMasterIdLst>
  <p:sldIdLst>
    <p:sldId id="257" r:id="rId4"/>
    <p:sldId id="259" r:id="rId5"/>
    <p:sldId id="260" r:id="rId6"/>
    <p:sldId id="343" r:id="rId7"/>
    <p:sldId id="263" r:id="rId8"/>
    <p:sldId id="264" r:id="rId9"/>
    <p:sldId id="265" r:id="rId10"/>
    <p:sldId id="344" r:id="rId11"/>
    <p:sldId id="266" r:id="rId12"/>
    <p:sldId id="345" r:id="rId13"/>
    <p:sldId id="277" r:id="rId14"/>
    <p:sldId id="346" r:id="rId15"/>
    <p:sldId id="280" r:id="rId16"/>
    <p:sldId id="281" r:id="rId17"/>
    <p:sldId id="282" r:id="rId18"/>
    <p:sldId id="283" r:id="rId19"/>
    <p:sldId id="284" r:id="rId20"/>
    <p:sldId id="285" r:id="rId21"/>
    <p:sldId id="286" r:id="rId22"/>
    <p:sldId id="287" r:id="rId23"/>
    <p:sldId id="288" r:id="rId24"/>
    <p:sldId id="347" r:id="rId25"/>
    <p:sldId id="289" r:id="rId26"/>
    <p:sldId id="290" r:id="rId27"/>
    <p:sldId id="291" r:id="rId28"/>
    <p:sldId id="294" r:id="rId29"/>
    <p:sldId id="295" r:id="rId30"/>
    <p:sldId id="296" r:id="rId31"/>
    <p:sldId id="300" r:id="rId32"/>
    <p:sldId id="348" r:id="rId33"/>
    <p:sldId id="304" r:id="rId34"/>
    <p:sldId id="349" r:id="rId35"/>
    <p:sldId id="307" r:id="rId36"/>
    <p:sldId id="308" r:id="rId37"/>
    <p:sldId id="310" r:id="rId38"/>
    <p:sldId id="350" r:id="rId39"/>
    <p:sldId id="351" r:id="rId40"/>
    <p:sldId id="352" r:id="rId41"/>
    <p:sldId id="316" r:id="rId42"/>
    <p:sldId id="353" r:id="rId43"/>
    <p:sldId id="354" r:id="rId44"/>
    <p:sldId id="355" r:id="rId45"/>
    <p:sldId id="317" r:id="rId46"/>
    <p:sldId id="321" r:id="rId47"/>
    <p:sldId id="322" r:id="rId48"/>
    <p:sldId id="324" r:id="rId49"/>
    <p:sldId id="325" r:id="rId50"/>
    <p:sldId id="327" r:id="rId51"/>
    <p:sldId id="328" r:id="rId52"/>
    <p:sldId id="356" r:id="rId53"/>
    <p:sldId id="330" r:id="rId54"/>
    <p:sldId id="357" r:id="rId55"/>
    <p:sldId id="358" r:id="rId56"/>
    <p:sldId id="335" r:id="rId57"/>
    <p:sldId id="342" r:id="rId58"/>
  </p:sldIdLst>
  <p:sldSz cx="12192000" cy="6858000"/>
  <p:notesSz cx="7103745" cy="10234295"/>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59" userDrawn="1">
          <p15:clr>
            <a:srgbClr val="A4A3A4"/>
          </p15:clr>
        </p15:guide>
        <p15:guide id="2" pos="384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2" name="作者" initials="A" lastIdx="0" clrIdx="1"/>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B2B2B2"/>
    <a:srgbClr val="202020"/>
    <a:srgbClr val="323232"/>
    <a:srgbClr val="CC3300"/>
    <a:srgbClr val="CC0000"/>
    <a:srgbClr val="FF3300"/>
    <a:srgbClr val="990000"/>
    <a:srgbClr val="FF8D41"/>
    <a:srgbClr val="FF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2278" autoAdjust="0"/>
    <p:restoredTop sz="94660"/>
  </p:normalViewPr>
  <p:slideViewPr>
    <p:cSldViewPr snapToGrid="0" showGuides="1">
      <p:cViewPr varScale="1">
        <p:scale>
          <a:sx n="75" d="100"/>
          <a:sy n="75" d="100"/>
        </p:scale>
        <p:origin x="90" y="96"/>
      </p:cViewPr>
      <p:guideLst>
        <p:guide orient="horz" pos="2159"/>
        <p:guide pos="3840"/>
      </p:guideLst>
    </p:cSldViewPr>
  </p:slideViewPr>
  <p:notesTextViewPr>
    <p:cViewPr>
      <p:scale>
        <a:sx n="3" d="2"/>
        <a:sy n="3" d="2"/>
      </p:scale>
      <p:origin x="0" y="0"/>
    </p:cViewPr>
  </p:notesTextViewPr>
  <p:gridSpacing cx="72000" cy="72000"/>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4" Type="http://schemas.openxmlformats.org/officeDocument/2006/relationships/commentAuthors" Target="commentAuthors.xml"/><Relationship Id="rId63" Type="http://schemas.openxmlformats.org/officeDocument/2006/relationships/tableStyles" Target="tableStyles.xml"/><Relationship Id="rId62" Type="http://schemas.openxmlformats.org/officeDocument/2006/relationships/viewProps" Target="viewProps.xml"/><Relationship Id="rId61" Type="http://schemas.openxmlformats.org/officeDocument/2006/relationships/presProps" Target="presProps.xml"/><Relationship Id="rId60" Type="http://schemas.openxmlformats.org/officeDocument/2006/relationships/handoutMaster" Target="handoutMasters/handoutMaster1.xml"/><Relationship Id="rId6" Type="http://schemas.openxmlformats.org/officeDocument/2006/relationships/slide" Target="slides/slide3.xml"/><Relationship Id="rId59" Type="http://schemas.openxmlformats.org/officeDocument/2006/relationships/notesMaster" Target="notesMasters/notesMaster1.xml"/><Relationship Id="rId58" Type="http://schemas.openxmlformats.org/officeDocument/2006/relationships/slide" Target="slides/slide55.xml"/><Relationship Id="rId57" Type="http://schemas.openxmlformats.org/officeDocument/2006/relationships/slide" Target="slides/slide54.xml"/><Relationship Id="rId56" Type="http://schemas.openxmlformats.org/officeDocument/2006/relationships/slide" Target="slides/slide53.xml"/><Relationship Id="rId55" Type="http://schemas.openxmlformats.org/officeDocument/2006/relationships/slide" Target="slides/slide52.xml"/><Relationship Id="rId54" Type="http://schemas.openxmlformats.org/officeDocument/2006/relationships/slide" Target="slides/slide51.xml"/><Relationship Id="rId53" Type="http://schemas.openxmlformats.org/officeDocument/2006/relationships/slide" Target="slides/slide50.xml"/><Relationship Id="rId52" Type="http://schemas.openxmlformats.org/officeDocument/2006/relationships/slide" Target="slides/slide49.xml"/><Relationship Id="rId51" Type="http://schemas.openxmlformats.org/officeDocument/2006/relationships/slide" Target="slides/slide48.xml"/><Relationship Id="rId50" Type="http://schemas.openxmlformats.org/officeDocument/2006/relationships/slide" Target="slides/slide47.xml"/><Relationship Id="rId5" Type="http://schemas.openxmlformats.org/officeDocument/2006/relationships/slide" Target="slides/slide2.xml"/><Relationship Id="rId49" Type="http://schemas.openxmlformats.org/officeDocument/2006/relationships/slide" Target="slides/slide46.xml"/><Relationship Id="rId48" Type="http://schemas.openxmlformats.org/officeDocument/2006/relationships/slide" Target="slides/slide45.xml"/><Relationship Id="rId47" Type="http://schemas.openxmlformats.org/officeDocument/2006/relationships/slide" Target="slides/slide44.xml"/><Relationship Id="rId46" Type="http://schemas.openxmlformats.org/officeDocument/2006/relationships/slide" Target="slides/slide43.xml"/><Relationship Id="rId45" Type="http://schemas.openxmlformats.org/officeDocument/2006/relationships/slide" Target="slides/slide42.xml"/><Relationship Id="rId44" Type="http://schemas.openxmlformats.org/officeDocument/2006/relationships/slide" Target="slides/slide41.xml"/><Relationship Id="rId43" Type="http://schemas.openxmlformats.org/officeDocument/2006/relationships/slide" Target="slides/slide40.xml"/><Relationship Id="rId42" Type="http://schemas.openxmlformats.org/officeDocument/2006/relationships/slide" Target="slides/slide39.xml"/><Relationship Id="rId41" Type="http://schemas.openxmlformats.org/officeDocument/2006/relationships/slide" Target="slides/slide38.xml"/><Relationship Id="rId40" Type="http://schemas.openxmlformats.org/officeDocument/2006/relationships/slide" Target="slides/slide37.xml"/><Relationship Id="rId4" Type="http://schemas.openxmlformats.org/officeDocument/2006/relationships/slide" Target="slides/slide1.xml"/><Relationship Id="rId39" Type="http://schemas.openxmlformats.org/officeDocument/2006/relationships/slide" Target="slides/slide36.xml"/><Relationship Id="rId38" Type="http://schemas.openxmlformats.org/officeDocument/2006/relationships/slide" Target="slides/slide35.xml"/><Relationship Id="rId37" Type="http://schemas.openxmlformats.org/officeDocument/2006/relationships/slide" Target="slides/slide34.xml"/><Relationship Id="rId36" Type="http://schemas.openxmlformats.org/officeDocument/2006/relationships/slide" Target="slides/slide33.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Master" Target="slideMasters/slideMaster2.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3078290" cy="513492"/>
          </a:xfrm>
          <a:prstGeom prst="rect">
            <a:avLst/>
          </a:prstGeom>
        </p:spPr>
        <p:txBody>
          <a:bodyPr vert="horz" lIns="91440" tIns="45720" rIns="91440" bIns="45720" rtlCol="0"/>
          <a:lstStyle>
            <a:lvl1pPr algn="l">
              <a:defRPr sz="1245"/>
            </a:lvl1pPr>
          </a:lstStyle>
          <a:p>
            <a:endParaRPr lang="zh-CN" altLang="en-US"/>
          </a:p>
        </p:txBody>
      </p:sp>
      <p:sp>
        <p:nvSpPr>
          <p:cNvPr id="3" name="日期占位符 2"/>
          <p:cNvSpPr>
            <a:spLocks noGrp="1"/>
          </p:cNvSpPr>
          <p:nvPr>
            <p:ph type="dt" sz="quarter" idx="1"/>
          </p:nvPr>
        </p:nvSpPr>
        <p:spPr>
          <a:xfrm>
            <a:off x="4023812" y="0"/>
            <a:ext cx="3078290" cy="513492"/>
          </a:xfrm>
          <a:prstGeom prst="rect">
            <a:avLst/>
          </a:prstGeom>
        </p:spPr>
        <p:txBody>
          <a:bodyPr vert="horz" lIns="91440" tIns="45720" rIns="91440" bIns="45720" rtlCol="0"/>
          <a:lstStyle>
            <a:lvl1pPr algn="r">
              <a:defRPr sz="1245"/>
            </a:lvl1pPr>
          </a:lstStyle>
          <a:p>
            <a:fld id="{0F9B84EA-7D68-4D60-9CB1-D50884785D1C}" type="datetimeFigureOut">
              <a:rPr lang="zh-CN" altLang="en-US" smtClean="0"/>
            </a:fld>
            <a:endParaRPr lang="zh-CN" altLang="en-US"/>
          </a:p>
        </p:txBody>
      </p:sp>
      <p:sp>
        <p:nvSpPr>
          <p:cNvPr id="4" name="页脚占位符 3"/>
          <p:cNvSpPr>
            <a:spLocks noGrp="1"/>
          </p:cNvSpPr>
          <p:nvPr>
            <p:ph type="ftr" sz="quarter" idx="2"/>
          </p:nvPr>
        </p:nvSpPr>
        <p:spPr>
          <a:xfrm>
            <a:off x="0" y="9720804"/>
            <a:ext cx="3078290" cy="513491"/>
          </a:xfrm>
          <a:prstGeom prst="rect">
            <a:avLst/>
          </a:prstGeom>
        </p:spPr>
        <p:txBody>
          <a:bodyPr vert="horz" lIns="91440" tIns="45720" rIns="91440" bIns="45720" rtlCol="0" anchor="b"/>
          <a:lstStyle>
            <a:lvl1pPr algn="l">
              <a:defRPr sz="1245"/>
            </a:lvl1pPr>
          </a:lstStyle>
          <a:p>
            <a:endParaRPr lang="zh-CN" altLang="en-US"/>
          </a:p>
        </p:txBody>
      </p:sp>
      <p:sp>
        <p:nvSpPr>
          <p:cNvPr id="5" name="灯片编号占位符 4"/>
          <p:cNvSpPr>
            <a:spLocks noGrp="1"/>
          </p:cNvSpPr>
          <p:nvPr>
            <p:ph type="sldNum" sz="quarter" idx="3"/>
          </p:nvPr>
        </p:nvSpPr>
        <p:spPr>
          <a:xfrm>
            <a:off x="4023812" y="9720804"/>
            <a:ext cx="3078290" cy="513491"/>
          </a:xfrm>
          <a:prstGeom prst="rect">
            <a:avLst/>
          </a:prstGeom>
        </p:spPr>
        <p:txBody>
          <a:bodyPr vert="horz" lIns="91440" tIns="45720" rIns="91440" bIns="45720" rtlCol="0" anchor="b"/>
          <a:lstStyle>
            <a:lvl1pPr algn="r">
              <a:defRPr sz="1245"/>
            </a:lvl1pPr>
          </a:lstStyle>
          <a:p>
            <a:fld id="{8D4E0FC9-F1F8-4FAE-9988-3BA365CFD46F}" type="slidenum">
              <a:rPr lang="zh-CN" altLang="en-US" smtClean="0"/>
            </a:fld>
            <a:endParaRPr lang="zh-CN"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3078163" cy="512763"/>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4024313" y="0"/>
            <a:ext cx="3078162" cy="512763"/>
          </a:xfrm>
          <a:prstGeom prst="rect">
            <a:avLst/>
          </a:prstGeom>
        </p:spPr>
        <p:txBody>
          <a:bodyPr vert="horz" lIns="91440" tIns="45720" rIns="91440" bIns="45720" rtlCol="0"/>
          <a:lstStyle>
            <a:lvl1pPr algn="r">
              <a:defRPr sz="1200"/>
            </a:lvl1pPr>
          </a:lstStyle>
          <a:p>
            <a:fld id="{D6C8D182-E4C8-4120-9249-FC9774456FFA}"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482600" y="1279525"/>
            <a:ext cx="6140450" cy="34544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711200" y="4926013"/>
            <a:ext cx="5683250" cy="4029075"/>
          </a:xfrm>
          <a:prstGeom prst="rect">
            <a:avLst/>
          </a:prstGeom>
        </p:spPr>
        <p:txBody>
          <a:bodyPr vert="horz" lIns="91440" tIns="45720" rIns="91440" bIns="45720" rtlCol="0"/>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6" name="页脚占位符 5"/>
          <p:cNvSpPr>
            <a:spLocks noGrp="1"/>
          </p:cNvSpPr>
          <p:nvPr>
            <p:ph type="ftr" sz="quarter" idx="4"/>
          </p:nvPr>
        </p:nvSpPr>
        <p:spPr>
          <a:xfrm>
            <a:off x="0" y="9721850"/>
            <a:ext cx="3078163" cy="512763"/>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4024313" y="9721850"/>
            <a:ext cx="3078162" cy="512763"/>
          </a:xfrm>
          <a:prstGeom prst="rect">
            <a:avLst/>
          </a:prstGeom>
        </p:spPr>
        <p:txBody>
          <a:bodyPr vert="horz" lIns="91440" tIns="45720" rIns="91440" bIns="45720" rtlCol="0" anchor="b"/>
          <a:lstStyle>
            <a:lvl1pPr algn="r">
              <a:defRPr sz="1200"/>
            </a:lvl1pPr>
          </a:lstStyle>
          <a:p>
            <a:fld id="{85D0DACE-38E0-42D2-9336-2B707D34BC6D}"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9" Type="http://schemas.openxmlformats.org/officeDocument/2006/relationships/tags" Target="../tags/tag8.xml"/><Relationship Id="rId8" Type="http://schemas.openxmlformats.org/officeDocument/2006/relationships/tags" Target="../tags/tag7.xml"/><Relationship Id="rId7" Type="http://schemas.openxmlformats.org/officeDocument/2006/relationships/tags" Target="../tags/tag6.xml"/><Relationship Id="rId6" Type="http://schemas.openxmlformats.org/officeDocument/2006/relationships/tags" Target="../tags/tag5.xml"/><Relationship Id="rId5" Type="http://schemas.openxmlformats.org/officeDocument/2006/relationships/tags" Target="../tags/tag4.xml"/><Relationship Id="rId4" Type="http://schemas.openxmlformats.org/officeDocument/2006/relationships/tags" Target="../tags/tag3.xml"/><Relationship Id="rId3" Type="http://schemas.openxmlformats.org/officeDocument/2006/relationships/tags" Target="../tags/tag2.xml"/><Relationship Id="rId2" Type="http://schemas.openxmlformats.org/officeDocument/2006/relationships/tags" Target="../tags/tag1.xml"/><Relationship Id="rId14" Type="http://schemas.openxmlformats.org/officeDocument/2006/relationships/tags" Target="../tags/tag13.xml"/><Relationship Id="rId13" Type="http://schemas.openxmlformats.org/officeDocument/2006/relationships/tags" Target="../tags/tag12.xml"/><Relationship Id="rId12" Type="http://schemas.openxmlformats.org/officeDocument/2006/relationships/tags" Target="../tags/tag11.xml"/><Relationship Id="rId11" Type="http://schemas.openxmlformats.org/officeDocument/2006/relationships/tags" Target="../tags/tag10.xml"/><Relationship Id="rId10" Type="http://schemas.openxmlformats.org/officeDocument/2006/relationships/tags" Target="../tags/tag9.xml"/><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6" Type="http://schemas.openxmlformats.org/officeDocument/2006/relationships/tags" Target="../tags/tag18.xml"/><Relationship Id="rId5" Type="http://schemas.openxmlformats.org/officeDocument/2006/relationships/tags" Target="../tags/tag17.xml"/><Relationship Id="rId4" Type="http://schemas.openxmlformats.org/officeDocument/2006/relationships/tags" Target="../tags/tag16.xml"/><Relationship Id="rId3" Type="http://schemas.openxmlformats.org/officeDocument/2006/relationships/tags" Target="../tags/tag15.xml"/><Relationship Id="rId2" Type="http://schemas.openxmlformats.org/officeDocument/2006/relationships/tags" Target="../tags/tag14.xml"/><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9" Type="http://schemas.openxmlformats.org/officeDocument/2006/relationships/tags" Target="../tags/tag26.xml"/><Relationship Id="rId8" Type="http://schemas.openxmlformats.org/officeDocument/2006/relationships/tags" Target="../tags/tag25.xml"/><Relationship Id="rId7" Type="http://schemas.openxmlformats.org/officeDocument/2006/relationships/tags" Target="../tags/tag24.xml"/><Relationship Id="rId6" Type="http://schemas.openxmlformats.org/officeDocument/2006/relationships/tags" Target="../tags/tag23.xml"/><Relationship Id="rId5" Type="http://schemas.openxmlformats.org/officeDocument/2006/relationships/tags" Target="../tags/tag22.xml"/><Relationship Id="rId4" Type="http://schemas.openxmlformats.org/officeDocument/2006/relationships/tags" Target="../tags/tag21.xml"/><Relationship Id="rId3" Type="http://schemas.openxmlformats.org/officeDocument/2006/relationships/tags" Target="../tags/tag20.xml"/><Relationship Id="rId2" Type="http://schemas.openxmlformats.org/officeDocument/2006/relationships/tags" Target="../tags/tag19.xml"/><Relationship Id="rId15" Type="http://schemas.openxmlformats.org/officeDocument/2006/relationships/tags" Target="../tags/tag32.xml"/><Relationship Id="rId14" Type="http://schemas.openxmlformats.org/officeDocument/2006/relationships/tags" Target="../tags/tag31.xml"/><Relationship Id="rId13" Type="http://schemas.openxmlformats.org/officeDocument/2006/relationships/tags" Target="../tags/tag30.xml"/><Relationship Id="rId12" Type="http://schemas.openxmlformats.org/officeDocument/2006/relationships/tags" Target="../tags/tag29.xml"/><Relationship Id="rId11" Type="http://schemas.openxmlformats.org/officeDocument/2006/relationships/tags" Target="../tags/tag28.xml"/><Relationship Id="rId10" Type="http://schemas.openxmlformats.org/officeDocument/2006/relationships/tags" Target="../tags/tag27.xml"/><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7" Type="http://schemas.openxmlformats.org/officeDocument/2006/relationships/tags" Target="../tags/tag38.xml"/><Relationship Id="rId6" Type="http://schemas.openxmlformats.org/officeDocument/2006/relationships/tags" Target="../tags/tag37.xml"/><Relationship Id="rId5" Type="http://schemas.openxmlformats.org/officeDocument/2006/relationships/tags" Target="../tags/tag36.xml"/><Relationship Id="rId4" Type="http://schemas.openxmlformats.org/officeDocument/2006/relationships/tags" Target="../tags/tag35.xml"/><Relationship Id="rId3" Type="http://schemas.openxmlformats.org/officeDocument/2006/relationships/tags" Target="../tags/tag34.xml"/><Relationship Id="rId2" Type="http://schemas.openxmlformats.org/officeDocument/2006/relationships/tags" Target="../tags/tag33.xml"/><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9" Type="http://schemas.openxmlformats.org/officeDocument/2006/relationships/tags" Target="../tags/tag46.xml"/><Relationship Id="rId8" Type="http://schemas.openxmlformats.org/officeDocument/2006/relationships/tags" Target="../tags/tag45.xml"/><Relationship Id="rId7" Type="http://schemas.openxmlformats.org/officeDocument/2006/relationships/tags" Target="../tags/tag44.xml"/><Relationship Id="rId6" Type="http://schemas.openxmlformats.org/officeDocument/2006/relationships/tags" Target="../tags/tag43.xml"/><Relationship Id="rId5" Type="http://schemas.openxmlformats.org/officeDocument/2006/relationships/tags" Target="../tags/tag42.xml"/><Relationship Id="rId4" Type="http://schemas.openxmlformats.org/officeDocument/2006/relationships/tags" Target="../tags/tag41.xml"/><Relationship Id="rId3" Type="http://schemas.openxmlformats.org/officeDocument/2006/relationships/tags" Target="../tags/tag40.xml"/><Relationship Id="rId2" Type="http://schemas.openxmlformats.org/officeDocument/2006/relationships/tags" Target="../tags/tag39.xml"/><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8" Type="http://schemas.openxmlformats.org/officeDocument/2006/relationships/tags" Target="../tags/tag53.xml"/><Relationship Id="rId7" Type="http://schemas.openxmlformats.org/officeDocument/2006/relationships/tags" Target="../tags/tag52.xml"/><Relationship Id="rId6" Type="http://schemas.openxmlformats.org/officeDocument/2006/relationships/tags" Target="../tags/tag51.xml"/><Relationship Id="rId5" Type="http://schemas.openxmlformats.org/officeDocument/2006/relationships/tags" Target="../tags/tag50.xml"/><Relationship Id="rId4" Type="http://schemas.openxmlformats.org/officeDocument/2006/relationships/tags" Target="../tags/tag49.xml"/><Relationship Id="rId3" Type="http://schemas.openxmlformats.org/officeDocument/2006/relationships/tags" Target="../tags/tag48.xml"/><Relationship Id="rId2" Type="http://schemas.openxmlformats.org/officeDocument/2006/relationships/tags" Target="../tags/tag47.xml"/><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4" Type="http://schemas.openxmlformats.org/officeDocument/2006/relationships/tags" Target="../tags/tag56.xml"/><Relationship Id="rId3" Type="http://schemas.openxmlformats.org/officeDocument/2006/relationships/tags" Target="../tags/tag55.xml"/><Relationship Id="rId2" Type="http://schemas.openxmlformats.org/officeDocument/2006/relationships/tags" Target="../tags/tag54.xml"/><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7" Type="http://schemas.openxmlformats.org/officeDocument/2006/relationships/tags" Target="../tags/tag62.xml"/><Relationship Id="rId6" Type="http://schemas.openxmlformats.org/officeDocument/2006/relationships/tags" Target="../tags/tag61.xml"/><Relationship Id="rId5" Type="http://schemas.openxmlformats.org/officeDocument/2006/relationships/tags" Target="../tags/tag60.xml"/><Relationship Id="rId4" Type="http://schemas.openxmlformats.org/officeDocument/2006/relationships/tags" Target="../tags/tag59.xml"/><Relationship Id="rId3" Type="http://schemas.openxmlformats.org/officeDocument/2006/relationships/tags" Target="../tags/tag58.xml"/><Relationship Id="rId2" Type="http://schemas.openxmlformats.org/officeDocument/2006/relationships/tags" Target="../tags/tag57.xml"/><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6" Type="http://schemas.openxmlformats.org/officeDocument/2006/relationships/tags" Target="../tags/tag67.xml"/><Relationship Id="rId5" Type="http://schemas.openxmlformats.org/officeDocument/2006/relationships/tags" Target="../tags/tag66.xml"/><Relationship Id="rId4" Type="http://schemas.openxmlformats.org/officeDocument/2006/relationships/tags" Target="../tags/tag65.xml"/><Relationship Id="rId3" Type="http://schemas.openxmlformats.org/officeDocument/2006/relationships/tags" Target="../tags/tag64.xml"/><Relationship Id="rId2" Type="http://schemas.openxmlformats.org/officeDocument/2006/relationships/tags" Target="../tags/tag63.xml"/><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5" Type="http://schemas.openxmlformats.org/officeDocument/2006/relationships/tags" Target="../tags/tag71.xml"/><Relationship Id="rId4" Type="http://schemas.openxmlformats.org/officeDocument/2006/relationships/tags" Target="../tags/tag70.xml"/><Relationship Id="rId3" Type="http://schemas.openxmlformats.org/officeDocument/2006/relationships/tags" Target="../tags/tag69.xml"/><Relationship Id="rId2" Type="http://schemas.openxmlformats.org/officeDocument/2006/relationships/tags" Target="../tags/tag68.xml"/><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9" Type="http://schemas.openxmlformats.org/officeDocument/2006/relationships/tags" Target="../tags/tag79.xml"/><Relationship Id="rId8" Type="http://schemas.openxmlformats.org/officeDocument/2006/relationships/tags" Target="../tags/tag78.xml"/><Relationship Id="rId7" Type="http://schemas.openxmlformats.org/officeDocument/2006/relationships/tags" Target="../tags/tag77.xml"/><Relationship Id="rId6" Type="http://schemas.openxmlformats.org/officeDocument/2006/relationships/tags" Target="../tags/tag76.xml"/><Relationship Id="rId5" Type="http://schemas.openxmlformats.org/officeDocument/2006/relationships/tags" Target="../tags/tag75.xml"/><Relationship Id="rId4" Type="http://schemas.openxmlformats.org/officeDocument/2006/relationships/tags" Target="../tags/tag74.xml"/><Relationship Id="rId3" Type="http://schemas.openxmlformats.org/officeDocument/2006/relationships/tags" Target="../tags/tag73.xml"/><Relationship Id="rId2" Type="http://schemas.openxmlformats.org/officeDocument/2006/relationships/tags" Target="../tags/tag72.xml"/><Relationship Id="rId11" Type="http://schemas.openxmlformats.org/officeDocument/2006/relationships/tags" Target="../tags/tag81.xml"/><Relationship Id="rId10" Type="http://schemas.openxmlformats.org/officeDocument/2006/relationships/tags" Target="../tags/tag80.xml"/><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8" Type="http://schemas.openxmlformats.org/officeDocument/2006/relationships/tags" Target="../tags/tag88.xml"/><Relationship Id="rId7" Type="http://schemas.openxmlformats.org/officeDocument/2006/relationships/tags" Target="../tags/tag87.xml"/><Relationship Id="rId6" Type="http://schemas.openxmlformats.org/officeDocument/2006/relationships/tags" Target="../tags/tag86.xml"/><Relationship Id="rId5" Type="http://schemas.openxmlformats.org/officeDocument/2006/relationships/tags" Target="../tags/tag85.xml"/><Relationship Id="rId4" Type="http://schemas.openxmlformats.org/officeDocument/2006/relationships/tags" Target="../tags/tag84.xml"/><Relationship Id="rId3" Type="http://schemas.openxmlformats.org/officeDocument/2006/relationships/tags" Target="../tags/tag83.xml"/><Relationship Id="rId2" Type="http://schemas.openxmlformats.org/officeDocument/2006/relationships/tags" Target="../tags/tag82.xml"/><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9" Type="http://schemas.openxmlformats.org/officeDocument/2006/relationships/tags" Target="../tags/tag96.xml"/><Relationship Id="rId8" Type="http://schemas.openxmlformats.org/officeDocument/2006/relationships/tags" Target="../tags/tag95.xml"/><Relationship Id="rId7" Type="http://schemas.openxmlformats.org/officeDocument/2006/relationships/tags" Target="../tags/tag94.xml"/><Relationship Id="rId6" Type="http://schemas.openxmlformats.org/officeDocument/2006/relationships/tags" Target="../tags/tag93.xml"/><Relationship Id="rId5" Type="http://schemas.openxmlformats.org/officeDocument/2006/relationships/tags" Target="../tags/tag92.xml"/><Relationship Id="rId4" Type="http://schemas.openxmlformats.org/officeDocument/2006/relationships/tags" Target="../tags/tag91.xml"/><Relationship Id="rId3" Type="http://schemas.openxmlformats.org/officeDocument/2006/relationships/tags" Target="../tags/tag90.xml"/><Relationship Id="rId2" Type="http://schemas.openxmlformats.org/officeDocument/2006/relationships/tags" Target="../tags/tag89.xml"/><Relationship Id="rId13" Type="http://schemas.openxmlformats.org/officeDocument/2006/relationships/tags" Target="../tags/tag100.xml"/><Relationship Id="rId12" Type="http://schemas.openxmlformats.org/officeDocument/2006/relationships/tags" Target="../tags/tag99.xml"/><Relationship Id="rId11" Type="http://schemas.openxmlformats.org/officeDocument/2006/relationships/tags" Target="../tags/tag98.xml"/><Relationship Id="rId10" Type="http://schemas.openxmlformats.org/officeDocument/2006/relationships/tags" Target="../tags/tag97.xml"/><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9" Type="http://schemas.openxmlformats.org/officeDocument/2006/relationships/tags" Target="../tags/tag108.xml"/><Relationship Id="rId8" Type="http://schemas.openxmlformats.org/officeDocument/2006/relationships/tags" Target="../tags/tag107.xml"/><Relationship Id="rId7" Type="http://schemas.openxmlformats.org/officeDocument/2006/relationships/tags" Target="../tags/tag106.xml"/><Relationship Id="rId6" Type="http://schemas.openxmlformats.org/officeDocument/2006/relationships/tags" Target="../tags/tag105.xml"/><Relationship Id="rId5" Type="http://schemas.openxmlformats.org/officeDocument/2006/relationships/tags" Target="../tags/tag104.xml"/><Relationship Id="rId4" Type="http://schemas.openxmlformats.org/officeDocument/2006/relationships/tags" Target="../tags/tag103.xml"/><Relationship Id="rId3" Type="http://schemas.openxmlformats.org/officeDocument/2006/relationships/tags" Target="../tags/tag102.xml"/><Relationship Id="rId2" Type="http://schemas.openxmlformats.org/officeDocument/2006/relationships/tags" Target="../tags/tag101.xml"/><Relationship Id="rId11" Type="http://schemas.openxmlformats.org/officeDocument/2006/relationships/tags" Target="../tags/tag110.xml"/><Relationship Id="rId10" Type="http://schemas.openxmlformats.org/officeDocument/2006/relationships/tags" Target="../tags/tag109.xml"/><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9" Type="http://schemas.openxmlformats.org/officeDocument/2006/relationships/tags" Target="../tags/tag118.xml"/><Relationship Id="rId8" Type="http://schemas.openxmlformats.org/officeDocument/2006/relationships/tags" Target="../tags/tag117.xml"/><Relationship Id="rId7" Type="http://schemas.openxmlformats.org/officeDocument/2006/relationships/tags" Target="../tags/tag116.xml"/><Relationship Id="rId6" Type="http://schemas.openxmlformats.org/officeDocument/2006/relationships/tags" Target="../tags/tag115.xml"/><Relationship Id="rId5" Type="http://schemas.openxmlformats.org/officeDocument/2006/relationships/tags" Target="../tags/tag114.xml"/><Relationship Id="rId4" Type="http://schemas.openxmlformats.org/officeDocument/2006/relationships/tags" Target="../tags/tag113.xml"/><Relationship Id="rId3" Type="http://schemas.openxmlformats.org/officeDocument/2006/relationships/tags" Target="../tags/tag112.xml"/><Relationship Id="rId2" Type="http://schemas.openxmlformats.org/officeDocument/2006/relationships/tags" Target="../tags/tag111.xml"/><Relationship Id="rId11" Type="http://schemas.openxmlformats.org/officeDocument/2006/relationships/tags" Target="../tags/tag120.xml"/><Relationship Id="rId10" Type="http://schemas.openxmlformats.org/officeDocument/2006/relationships/tags" Target="../tags/tag119.xml"/><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9" Type="http://schemas.openxmlformats.org/officeDocument/2006/relationships/tags" Target="../tags/tag128.xml"/><Relationship Id="rId8" Type="http://schemas.openxmlformats.org/officeDocument/2006/relationships/tags" Target="../tags/tag127.xml"/><Relationship Id="rId7" Type="http://schemas.openxmlformats.org/officeDocument/2006/relationships/tags" Target="../tags/tag126.xml"/><Relationship Id="rId6" Type="http://schemas.openxmlformats.org/officeDocument/2006/relationships/tags" Target="../tags/tag125.xml"/><Relationship Id="rId5" Type="http://schemas.openxmlformats.org/officeDocument/2006/relationships/tags" Target="../tags/tag124.xml"/><Relationship Id="rId4" Type="http://schemas.openxmlformats.org/officeDocument/2006/relationships/tags" Target="../tags/tag123.xml"/><Relationship Id="rId3" Type="http://schemas.openxmlformats.org/officeDocument/2006/relationships/tags" Target="../tags/tag122.xml"/><Relationship Id="rId2" Type="http://schemas.openxmlformats.org/officeDocument/2006/relationships/tags" Target="../tags/tag121.xml"/><Relationship Id="rId11" Type="http://schemas.openxmlformats.org/officeDocument/2006/relationships/tags" Target="../tags/tag130.xml"/><Relationship Id="rId10" Type="http://schemas.openxmlformats.org/officeDocument/2006/relationships/tags" Target="../tags/tag129.xml"/><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9" Type="http://schemas.openxmlformats.org/officeDocument/2006/relationships/tags" Target="../tags/tag138.xml"/><Relationship Id="rId8" Type="http://schemas.openxmlformats.org/officeDocument/2006/relationships/tags" Target="../tags/tag137.xml"/><Relationship Id="rId7" Type="http://schemas.openxmlformats.org/officeDocument/2006/relationships/tags" Target="../tags/tag136.xml"/><Relationship Id="rId6" Type="http://schemas.openxmlformats.org/officeDocument/2006/relationships/tags" Target="../tags/tag135.xml"/><Relationship Id="rId5" Type="http://schemas.openxmlformats.org/officeDocument/2006/relationships/tags" Target="../tags/tag134.xml"/><Relationship Id="rId4" Type="http://schemas.openxmlformats.org/officeDocument/2006/relationships/tags" Target="../tags/tag133.xml"/><Relationship Id="rId3" Type="http://schemas.openxmlformats.org/officeDocument/2006/relationships/tags" Target="../tags/tag132.xml"/><Relationship Id="rId2" Type="http://schemas.openxmlformats.org/officeDocument/2006/relationships/tags" Target="../tags/tag131.xml"/><Relationship Id="rId13" Type="http://schemas.openxmlformats.org/officeDocument/2006/relationships/tags" Target="../tags/tag142.xml"/><Relationship Id="rId12" Type="http://schemas.openxmlformats.org/officeDocument/2006/relationships/tags" Target="../tags/tag141.xml"/><Relationship Id="rId11" Type="http://schemas.openxmlformats.org/officeDocument/2006/relationships/tags" Target="../tags/tag140.xml"/><Relationship Id="rId10" Type="http://schemas.openxmlformats.org/officeDocument/2006/relationships/tags" Target="../tags/tag139.xml"/><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9" Type="http://schemas.openxmlformats.org/officeDocument/2006/relationships/tags" Target="../tags/tag150.xml"/><Relationship Id="rId8" Type="http://schemas.openxmlformats.org/officeDocument/2006/relationships/tags" Target="../tags/tag149.xml"/><Relationship Id="rId7" Type="http://schemas.openxmlformats.org/officeDocument/2006/relationships/tags" Target="../tags/tag148.xml"/><Relationship Id="rId6" Type="http://schemas.openxmlformats.org/officeDocument/2006/relationships/tags" Target="../tags/tag147.xml"/><Relationship Id="rId5" Type="http://schemas.openxmlformats.org/officeDocument/2006/relationships/tags" Target="../tags/tag146.xml"/><Relationship Id="rId4" Type="http://schemas.openxmlformats.org/officeDocument/2006/relationships/tags" Target="../tags/tag145.xml"/><Relationship Id="rId3" Type="http://schemas.openxmlformats.org/officeDocument/2006/relationships/tags" Target="../tags/tag144.xml"/><Relationship Id="rId2" Type="http://schemas.openxmlformats.org/officeDocument/2006/relationships/tags" Target="../tags/tag143.xml"/><Relationship Id="rId13" Type="http://schemas.openxmlformats.org/officeDocument/2006/relationships/tags" Target="../tags/tag154.xml"/><Relationship Id="rId12" Type="http://schemas.openxmlformats.org/officeDocument/2006/relationships/tags" Target="../tags/tag153.xml"/><Relationship Id="rId11" Type="http://schemas.openxmlformats.org/officeDocument/2006/relationships/tags" Target="../tags/tag152.xml"/><Relationship Id="rId10" Type="http://schemas.openxmlformats.org/officeDocument/2006/relationships/tags" Target="../tags/tag151.xml"/><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hasCustomPrompt="1"/>
          </p:nvPr>
        </p:nvSpPr>
        <p:spPr>
          <a:xfrm>
            <a:off x="1524000" y="1322962"/>
            <a:ext cx="9144000" cy="2187001"/>
          </a:xfrm>
        </p:spPr>
        <p:txBody>
          <a:bodyPr anchor="b">
            <a:normAutofit/>
          </a:bodyPr>
          <a:lstStyle>
            <a:lvl1pPr algn="ctr">
              <a:lnSpc>
                <a:spcPct val="130000"/>
              </a:lnSpc>
              <a:defRPr sz="6000">
                <a:effectLst>
                  <a:outerShdw blurRad="38100" dist="38100" dir="2700000" algn="tl">
                    <a:srgbClr val="000000">
                      <a:alpha val="43137"/>
                    </a:srgbClr>
                  </a:outerShdw>
                </a:effectLst>
              </a:defRPr>
            </a:lvl1pPr>
          </a:lstStyle>
          <a:p>
            <a:r>
              <a:rPr lang="zh-CN" altLang="en-US" dirty="0"/>
              <a:t>单击此处添加标题</a:t>
            </a:r>
            <a:endParaRPr lang="zh-CN" altLang="en-US" dirty="0"/>
          </a:p>
        </p:txBody>
      </p:sp>
      <p:sp>
        <p:nvSpPr>
          <p:cNvPr id="4" name="日期占位符 3"/>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9AE70B2-8BF9-45C0-BB95-33D1B9D3A854}" type="slidenum">
              <a:rPr lang="zh-CN" altLang="en-US" smtClean="0"/>
            </a:fld>
            <a:endParaRPr lang="zh-CN" altLang="en-US"/>
          </a:p>
        </p:txBody>
      </p:sp>
      <p:sp>
        <p:nvSpPr>
          <p:cNvPr id="3" name="副标题 2"/>
          <p:cNvSpPr>
            <a:spLocks noGrp="1"/>
          </p:cNvSpPr>
          <p:nvPr>
            <p:ph type="subTitle" idx="1" hasCustomPrompt="1"/>
          </p:nvPr>
        </p:nvSpPr>
        <p:spPr>
          <a:xfrm>
            <a:off x="1524000" y="3602038"/>
            <a:ext cx="9144000" cy="1655762"/>
          </a:xfrm>
        </p:spPr>
        <p:txBody>
          <a:bodyPr>
            <a:normAutofit/>
          </a:bodyPr>
          <a:lstStyle>
            <a:lvl1pPr marL="0" indent="0" algn="ctr">
              <a:buNone/>
              <a:defRPr sz="1800">
                <a:solidFill>
                  <a:schemeClr val="tx1">
                    <a:lumMod val="75000"/>
                    <a:lumOff val="25000"/>
                  </a:schemeClr>
                </a:solidFill>
                <a:effectLst/>
                <a:latin typeface="+mj-lt"/>
                <a:ea typeface="+mj-ea"/>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单击此处添加副标题</a:t>
            </a:r>
            <a:endParaRPr lang="zh-CN" alt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sp>
        <p:nvSpPr>
          <p:cNvPr id="3" name="日期占位符 2"/>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49AE70B2-8BF9-45C0-BB95-33D1B9D3A854}" type="slidenum">
              <a:rPr lang="zh-CN" altLang="en-US" smtClean="0"/>
            </a:fld>
            <a:endParaRPr lang="zh-CN" altLang="en-US"/>
          </a:p>
        </p:txBody>
      </p:sp>
      <p:sp>
        <p:nvSpPr>
          <p:cNvPr id="7" name="内容占位符 6"/>
          <p:cNvSpPr>
            <a:spLocks noGrp="1"/>
          </p:cNvSpPr>
          <p:nvPr>
            <p:ph sz="quarter" idx="13"/>
          </p:nvPr>
        </p:nvSpPr>
        <p:spPr>
          <a:xfrm>
            <a:off x="838200" y="551543"/>
            <a:ext cx="10515600" cy="5558971"/>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标题幻灯片">
    <p:bg>
      <p:bgPr>
        <a:solidFill>
          <a:schemeClr val="bg2"/>
        </a:solidFill>
        <a:effectLst/>
      </p:bgPr>
    </p:bg>
    <p:spTree>
      <p:nvGrpSpPr>
        <p:cNvPr id="1" name=""/>
        <p:cNvGrpSpPr/>
        <p:nvPr/>
      </p:nvGrpSpPr>
      <p:grpSpPr>
        <a:xfrm>
          <a:off x="0" y="0"/>
          <a:ext cx="0" cy="0"/>
          <a:chOff x="0" y="0"/>
          <a:chExt cx="0" cy="0"/>
        </a:xfrm>
      </p:grpSpPr>
      <p:grpSp>
        <p:nvGrpSpPr>
          <p:cNvPr id="7" name="组合 6"/>
          <p:cNvGrpSpPr/>
          <p:nvPr userDrawn="1">
            <p:custDataLst>
              <p:tags r:id="rId2"/>
            </p:custDataLst>
          </p:nvPr>
        </p:nvGrpSpPr>
        <p:grpSpPr>
          <a:xfrm>
            <a:off x="-127311" y="5"/>
            <a:ext cx="12429370" cy="2108195"/>
            <a:chOff x="-127311" y="5"/>
            <a:chExt cx="12429370" cy="2108195"/>
          </a:xfrm>
        </p:grpSpPr>
        <p:sp>
          <p:nvSpPr>
            <p:cNvPr id="8" name="任意多边形: 形状 7"/>
            <p:cNvSpPr/>
            <p:nvPr>
              <p:custDataLst>
                <p:tags r:id="rId3"/>
              </p:custDataLst>
            </p:nvPr>
          </p:nvSpPr>
          <p:spPr>
            <a:xfrm rot="4971377">
              <a:off x="5633770" y="-4560088"/>
              <a:ext cx="907207" cy="12429370"/>
            </a:xfrm>
            <a:custGeom>
              <a:avLst/>
              <a:gdLst>
                <a:gd name="connsiteX0" fmla="*/ 0 w 1132861"/>
                <a:gd name="connsiteY0" fmla="*/ 0 h 12429370"/>
                <a:gd name="connsiteX1" fmla="*/ 421422 w 1132861"/>
                <a:gd name="connsiteY1" fmla="*/ 52817 h 12429370"/>
                <a:gd name="connsiteX2" fmla="*/ 1132861 w 1132861"/>
                <a:gd name="connsiteY2" fmla="*/ 12429370 h 12429370"/>
                <a:gd name="connsiteX3" fmla="*/ 0 w 1132861"/>
                <a:gd name="connsiteY3" fmla="*/ 12287388 h 12429370"/>
              </a:gdLst>
              <a:ahLst/>
              <a:cxnLst>
                <a:cxn ang="0">
                  <a:pos x="connsiteX0" y="connsiteY0"/>
                </a:cxn>
                <a:cxn ang="0">
                  <a:pos x="connsiteX1" y="connsiteY1"/>
                </a:cxn>
                <a:cxn ang="0">
                  <a:pos x="connsiteX2" y="connsiteY2"/>
                </a:cxn>
                <a:cxn ang="0">
                  <a:pos x="connsiteX3" y="connsiteY3"/>
                </a:cxn>
              </a:cxnLst>
              <a:rect l="l" t="t" r="r" b="b"/>
              <a:pathLst>
                <a:path w="1132861" h="12429370">
                  <a:moveTo>
                    <a:pt x="0" y="0"/>
                  </a:moveTo>
                  <a:lnTo>
                    <a:pt x="421422" y="52817"/>
                  </a:lnTo>
                  <a:lnTo>
                    <a:pt x="1132861" y="12429370"/>
                  </a:lnTo>
                  <a:lnTo>
                    <a:pt x="0" y="12287388"/>
                  </a:lnTo>
                  <a:close/>
                </a:path>
              </a:pathLst>
            </a:cu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任意多边形: 形状 8"/>
            <p:cNvSpPr/>
            <p:nvPr>
              <p:custDataLst>
                <p:tags r:id="rId4"/>
              </p:custDataLst>
            </p:nvPr>
          </p:nvSpPr>
          <p:spPr>
            <a:xfrm rot="5400000">
              <a:off x="5215200" y="-5215203"/>
              <a:ext cx="1761592" cy="12192007"/>
            </a:xfrm>
            <a:custGeom>
              <a:avLst/>
              <a:gdLst>
                <a:gd name="connsiteX0" fmla="*/ 0 w 1930397"/>
                <a:gd name="connsiteY0" fmla="*/ 12192007 h 12192007"/>
                <a:gd name="connsiteX1" fmla="*/ 0 w 1930397"/>
                <a:gd name="connsiteY1" fmla="*/ 0 h 12192007"/>
                <a:gd name="connsiteX2" fmla="*/ 758239 w 1930397"/>
                <a:gd name="connsiteY2" fmla="*/ 0 h 12192007"/>
                <a:gd name="connsiteX3" fmla="*/ 1930397 w 1930397"/>
                <a:gd name="connsiteY3" fmla="*/ 12192007 h 12192007"/>
              </a:gdLst>
              <a:ahLst/>
              <a:cxnLst>
                <a:cxn ang="0">
                  <a:pos x="connsiteX0" y="connsiteY0"/>
                </a:cxn>
                <a:cxn ang="0">
                  <a:pos x="connsiteX1" y="connsiteY1"/>
                </a:cxn>
                <a:cxn ang="0">
                  <a:pos x="connsiteX2" y="connsiteY2"/>
                </a:cxn>
                <a:cxn ang="0">
                  <a:pos x="connsiteX3" y="connsiteY3"/>
                </a:cxn>
              </a:cxnLst>
              <a:rect l="l" t="t" r="r" b="b"/>
              <a:pathLst>
                <a:path w="1930397" h="12192007">
                  <a:moveTo>
                    <a:pt x="0" y="12192007"/>
                  </a:moveTo>
                  <a:lnTo>
                    <a:pt x="0" y="0"/>
                  </a:lnTo>
                  <a:lnTo>
                    <a:pt x="758239" y="0"/>
                  </a:lnTo>
                  <a:lnTo>
                    <a:pt x="1930397" y="12192007"/>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任意多边形: 形状 9"/>
            <p:cNvSpPr/>
            <p:nvPr>
              <p:custDataLst>
                <p:tags r:id="rId5"/>
              </p:custDataLst>
            </p:nvPr>
          </p:nvSpPr>
          <p:spPr>
            <a:xfrm rot="5107084">
              <a:off x="4552342" y="-3275210"/>
              <a:ext cx="536239" cy="9742831"/>
            </a:xfrm>
            <a:custGeom>
              <a:avLst/>
              <a:gdLst>
                <a:gd name="connsiteX0" fmla="*/ 0 w 587624"/>
                <a:gd name="connsiteY0" fmla="*/ 0 h 9742831"/>
                <a:gd name="connsiteX1" fmla="*/ 587624 w 587624"/>
                <a:gd name="connsiteY1" fmla="*/ 9742831 h 9742831"/>
                <a:gd name="connsiteX2" fmla="*/ 0 w 587624"/>
                <a:gd name="connsiteY2" fmla="*/ 9685968 h 9742831"/>
              </a:gdLst>
              <a:ahLst/>
              <a:cxnLst>
                <a:cxn ang="0">
                  <a:pos x="connsiteX0" y="connsiteY0"/>
                </a:cxn>
                <a:cxn ang="0">
                  <a:pos x="connsiteX1" y="connsiteY1"/>
                </a:cxn>
                <a:cxn ang="0">
                  <a:pos x="connsiteX2" y="connsiteY2"/>
                </a:cxn>
              </a:cxnLst>
              <a:rect l="l" t="t" r="r" b="b"/>
              <a:pathLst>
                <a:path w="587624" h="9742831">
                  <a:moveTo>
                    <a:pt x="0" y="0"/>
                  </a:moveTo>
                  <a:lnTo>
                    <a:pt x="587624" y="9742831"/>
                  </a:lnTo>
                  <a:lnTo>
                    <a:pt x="0" y="9685968"/>
                  </a:lnTo>
                  <a:close/>
                </a:path>
              </a:pathLst>
            </a:cu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任意多边形: 形状 10"/>
            <p:cNvSpPr/>
            <p:nvPr>
              <p:custDataLst>
                <p:tags r:id="rId6"/>
              </p:custDataLst>
            </p:nvPr>
          </p:nvSpPr>
          <p:spPr>
            <a:xfrm rot="15897560">
              <a:off x="9001004" y="-1390393"/>
              <a:ext cx="846410" cy="5663579"/>
            </a:xfrm>
            <a:custGeom>
              <a:avLst/>
              <a:gdLst>
                <a:gd name="connsiteX0" fmla="*/ 927517 w 927517"/>
                <a:gd name="connsiteY0" fmla="*/ 5663579 h 5663579"/>
                <a:gd name="connsiteX1" fmla="*/ 0 w 927517"/>
                <a:gd name="connsiteY1" fmla="*/ 5577535 h 5663579"/>
                <a:gd name="connsiteX2" fmla="*/ 419317 w 927517"/>
                <a:gd name="connsiteY2" fmla="*/ 0 h 5663579"/>
              </a:gdLst>
              <a:ahLst/>
              <a:cxnLst>
                <a:cxn ang="0">
                  <a:pos x="connsiteX0" y="connsiteY0"/>
                </a:cxn>
                <a:cxn ang="0">
                  <a:pos x="connsiteX1" y="connsiteY1"/>
                </a:cxn>
                <a:cxn ang="0">
                  <a:pos x="connsiteX2" y="connsiteY2"/>
                </a:cxn>
              </a:cxnLst>
              <a:rect l="l" t="t" r="r" b="b"/>
              <a:pathLst>
                <a:path w="927517" h="5663579">
                  <a:moveTo>
                    <a:pt x="927517" y="5663579"/>
                  </a:moveTo>
                  <a:lnTo>
                    <a:pt x="0" y="5577535"/>
                  </a:lnTo>
                  <a:lnTo>
                    <a:pt x="419317" y="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2" name="等腰三角形 11"/>
          <p:cNvSpPr/>
          <p:nvPr userDrawn="1">
            <p:custDataLst>
              <p:tags r:id="rId7"/>
            </p:custDataLst>
          </p:nvPr>
        </p:nvSpPr>
        <p:spPr>
          <a:xfrm rot="16200000">
            <a:off x="7826138" y="2492134"/>
            <a:ext cx="997432" cy="7734300"/>
          </a:xfrm>
          <a:prstGeom prst="triangle">
            <a:avLst>
              <a:gd name="adj" fmla="val 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标题 1"/>
          <p:cNvSpPr>
            <a:spLocks noGrp="1"/>
          </p:cNvSpPr>
          <p:nvPr>
            <p:ph type="ctrTitle" hasCustomPrompt="1"/>
            <p:custDataLst>
              <p:tags r:id="rId8"/>
            </p:custDataLst>
          </p:nvPr>
        </p:nvSpPr>
        <p:spPr>
          <a:xfrm>
            <a:off x="2730319" y="2702794"/>
            <a:ext cx="7117545" cy="1118535"/>
          </a:xfrm>
        </p:spPr>
        <p:txBody>
          <a:bodyPr lIns="90000" tIns="46800" rIns="90000" bIns="46800" anchor="b" anchorCtr="0">
            <a:normAutofit/>
          </a:bodyPr>
          <a:lstStyle>
            <a:lvl1pPr algn="ctr">
              <a:defRPr sz="6600" spc="600" baseline="0">
                <a:solidFill>
                  <a:schemeClr val="tx1">
                    <a:lumMod val="85000"/>
                    <a:lumOff val="15000"/>
                  </a:schemeClr>
                </a:solidFill>
                <a:ea typeface="汉仪旗黑-85S" panose="00020600040101010101" pitchFamily="18" charset="-122"/>
              </a:defRPr>
            </a:lvl1pPr>
          </a:lstStyle>
          <a:p>
            <a:r>
              <a:rPr lang="zh-CN" altLang="en-US" dirty="0"/>
              <a:t>编辑标题</a:t>
            </a:r>
            <a:endParaRPr lang="zh-CN" altLang="en-US" dirty="0"/>
          </a:p>
        </p:txBody>
      </p:sp>
      <p:sp>
        <p:nvSpPr>
          <p:cNvPr id="3" name="副标题 2"/>
          <p:cNvSpPr>
            <a:spLocks noGrp="1"/>
          </p:cNvSpPr>
          <p:nvPr>
            <p:ph type="subTitle" idx="1" hasCustomPrompt="1"/>
            <p:custDataLst>
              <p:tags r:id="rId9"/>
            </p:custDataLst>
          </p:nvPr>
        </p:nvSpPr>
        <p:spPr>
          <a:xfrm>
            <a:off x="2730319" y="3886684"/>
            <a:ext cx="7117545" cy="676319"/>
          </a:xfrm>
        </p:spPr>
        <p:txBody>
          <a:bodyPr lIns="90000" tIns="46800" rIns="90000" bIns="46800" anchor="t">
            <a:normAutofit/>
          </a:bodyPr>
          <a:lstStyle>
            <a:lvl1pPr marL="0" indent="0" algn="ctr" eaLnBrk="1" fontAlgn="auto" latinLnBrk="0" hangingPunct="1">
              <a:lnSpc>
                <a:spcPct val="100000"/>
              </a:lnSpc>
              <a:buNone/>
              <a:defRPr sz="2800" u="none" strike="noStrike" kern="1200" cap="none" spc="200" normalizeH="0" baseline="0">
                <a:solidFill>
                  <a:schemeClr val="tx1">
                    <a:lumMod val="85000"/>
                    <a:lumOff val="15000"/>
                  </a:schemeClr>
                </a:solidFill>
                <a:uFillTx/>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单击此处编辑副标题</a:t>
            </a:r>
            <a:endParaRPr lang="zh-CN" altLang="en-US" dirty="0"/>
          </a:p>
        </p:txBody>
      </p:sp>
      <p:sp>
        <p:nvSpPr>
          <p:cNvPr id="16" name="日期占位符 15"/>
          <p:cNvSpPr>
            <a:spLocks noGrp="1"/>
          </p:cNvSpPr>
          <p:nvPr>
            <p:ph type="dt" sz="half" idx="10"/>
            <p:custDataLst>
              <p:tags r:id="rId10"/>
            </p:custDataLst>
          </p:nvPr>
        </p:nvSpPr>
        <p:spPr/>
        <p:txBody>
          <a:bodyPr/>
          <a:lstStyle/>
          <a:p>
            <a:fld id="{760FBDFE-C587-4B4C-A407-44438C67B59E}" type="datetimeFigureOut">
              <a:rPr lang="zh-CN" altLang="en-US" smtClean="0"/>
            </a:fld>
            <a:endParaRPr lang="zh-CN" altLang="en-US"/>
          </a:p>
        </p:txBody>
      </p:sp>
      <p:sp>
        <p:nvSpPr>
          <p:cNvPr id="17" name="页脚占位符 16"/>
          <p:cNvSpPr>
            <a:spLocks noGrp="1"/>
          </p:cNvSpPr>
          <p:nvPr>
            <p:ph type="ftr" sz="quarter" idx="11"/>
            <p:custDataLst>
              <p:tags r:id="rId11"/>
            </p:custDataLst>
          </p:nvPr>
        </p:nvSpPr>
        <p:spPr/>
        <p:txBody>
          <a:bodyPr/>
          <a:lstStyle/>
          <a:p>
            <a:endParaRPr lang="zh-CN" altLang="en-US" dirty="0"/>
          </a:p>
        </p:txBody>
      </p:sp>
      <p:sp>
        <p:nvSpPr>
          <p:cNvPr id="18" name="灯片编号占位符 17"/>
          <p:cNvSpPr>
            <a:spLocks noGrp="1"/>
          </p:cNvSpPr>
          <p:nvPr>
            <p:ph type="sldNum" sz="quarter" idx="12"/>
            <p:custDataLst>
              <p:tags r:id="rId12"/>
            </p:custDataLst>
          </p:nvPr>
        </p:nvSpPr>
        <p:spPr/>
        <p:txBody>
          <a:bodyPr/>
          <a:lstStyle/>
          <a:p>
            <a:fld id="{49AE70B2-8BF9-45C0-BB95-33D1B9D3A854}" type="slidenum">
              <a:rPr lang="zh-CN" altLang="en-US" smtClean="0"/>
            </a:fld>
            <a:endParaRPr lang="zh-CN" altLang="en-US" dirty="0"/>
          </a:p>
        </p:txBody>
      </p:sp>
      <p:sp>
        <p:nvSpPr>
          <p:cNvPr id="5" name="文本占位符 4"/>
          <p:cNvSpPr>
            <a:spLocks noGrp="1"/>
          </p:cNvSpPr>
          <p:nvPr>
            <p:ph type="body" sz="quarter" idx="13" hasCustomPrompt="1"/>
            <p:custDataLst>
              <p:tags r:id="rId13"/>
            </p:custDataLst>
          </p:nvPr>
        </p:nvSpPr>
        <p:spPr>
          <a:xfrm>
            <a:off x="3630542" y="4681986"/>
            <a:ext cx="2523129" cy="412826"/>
          </a:xfrm>
        </p:spPr>
        <p:txBody>
          <a:bodyPr lIns="90000" tIns="46800" rIns="90000" bIns="46800" anchor="ctr" anchorCtr="0">
            <a:normAutofit/>
          </a:bodyPr>
          <a:lstStyle>
            <a:lvl1pPr marL="0" indent="0" algn="r">
              <a:lnSpc>
                <a:spcPct val="100000"/>
              </a:lnSpc>
              <a:buNone/>
              <a:defRPr sz="1800">
                <a:solidFill>
                  <a:schemeClr val="tx1">
                    <a:lumMod val="85000"/>
                    <a:lumOff val="15000"/>
                  </a:schemeClr>
                </a:solidFill>
              </a:defRPr>
            </a:lvl1pPr>
          </a:lstStyle>
          <a:p>
            <a:pPr lvl="0"/>
            <a:r>
              <a:rPr lang="zh-CN" altLang="en-US" dirty="0"/>
              <a:t>编辑文本</a:t>
            </a:r>
            <a:endParaRPr lang="zh-CN" altLang="en-US" dirty="0"/>
          </a:p>
        </p:txBody>
      </p:sp>
      <p:sp>
        <p:nvSpPr>
          <p:cNvPr id="13" name="文本占位符 12"/>
          <p:cNvSpPr>
            <a:spLocks noGrp="1"/>
          </p:cNvSpPr>
          <p:nvPr>
            <p:ph type="body" sz="quarter" idx="14" hasCustomPrompt="1"/>
            <p:custDataLst>
              <p:tags r:id="rId14"/>
            </p:custDataLst>
          </p:nvPr>
        </p:nvSpPr>
        <p:spPr>
          <a:xfrm>
            <a:off x="6402188" y="4681986"/>
            <a:ext cx="2523127" cy="412826"/>
          </a:xfrm>
        </p:spPr>
        <p:txBody>
          <a:bodyPr lIns="90000" tIns="46800" rIns="90000" bIns="46800" anchor="ctr" anchorCtr="0">
            <a:normAutofit/>
          </a:bodyPr>
          <a:lstStyle>
            <a:lvl1pPr marL="0" indent="0" algn="l">
              <a:lnSpc>
                <a:spcPct val="100000"/>
              </a:lnSpc>
              <a:buNone/>
              <a:defRPr sz="1800">
                <a:solidFill>
                  <a:schemeClr val="tx1">
                    <a:lumMod val="85000"/>
                    <a:lumOff val="15000"/>
                  </a:schemeClr>
                </a:solidFill>
              </a:defRPr>
            </a:lvl1pPr>
          </a:lstStyle>
          <a:p>
            <a:pPr lvl="0"/>
            <a:r>
              <a:rPr lang="zh-CN" altLang="en-US" dirty="0"/>
              <a:t>编辑文本</a:t>
            </a:r>
            <a:endParaRPr lang="zh-CN" alt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标题和内容">
    <p:bg>
      <p:bgPr>
        <a:solidFill>
          <a:schemeClr val="bg2"/>
        </a:solidFill>
        <a:effectLst/>
      </p:bgPr>
    </p:bg>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69882" y="443234"/>
            <a:ext cx="10852237" cy="441964"/>
          </a:xfrm>
        </p:spPr>
        <p:txBody>
          <a:bodyPr vert="horz" lIns="101600" tIns="38100" rIns="76200" bIns="38100" rtlCol="0" anchor="t" anchorCtr="0">
            <a:noAutofit/>
          </a:bodyPr>
          <a:lstStyle>
            <a:lvl1pPr marL="0" marR="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j-cs"/>
                <a:sym typeface="+mn-ea"/>
              </a:defRPr>
            </a:lvl1pPr>
          </a:lstStyle>
          <a:p>
            <a:pPr lvl="0"/>
            <a:r>
              <a:rPr dirty="0">
                <a:sym typeface="+mn-ea"/>
              </a:rPr>
              <a:t>单击此处编辑母版标题样式</a:t>
            </a:r>
            <a:endParaRPr dirty="0">
              <a:sym typeface="+mn-ea"/>
            </a:endParaRPr>
          </a:p>
        </p:txBody>
      </p:sp>
      <p:sp>
        <p:nvSpPr>
          <p:cNvPr id="3" name="内容占位符 2"/>
          <p:cNvSpPr>
            <a:spLocks noGrp="1"/>
          </p:cNvSpPr>
          <p:nvPr>
            <p:ph idx="1"/>
            <p:custDataLst>
              <p:tags r:id="rId3"/>
            </p:custDataLst>
          </p:nvPr>
        </p:nvSpPr>
        <p:spPr>
          <a:xfrm>
            <a:off x="669882" y="952508"/>
            <a:ext cx="10852237" cy="5388907"/>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secHead" preserve="1">
  <p:cSld name="节标题">
    <p:bg>
      <p:bgPr>
        <a:solidFill>
          <a:schemeClr val="bg2"/>
        </a:solidFill>
        <a:effectLst/>
      </p:bgPr>
    </p:bg>
    <p:spTree>
      <p:nvGrpSpPr>
        <p:cNvPr id="1" name=""/>
        <p:cNvGrpSpPr/>
        <p:nvPr/>
      </p:nvGrpSpPr>
      <p:grpSpPr>
        <a:xfrm>
          <a:off x="0" y="0"/>
          <a:ext cx="0" cy="0"/>
          <a:chOff x="0" y="0"/>
          <a:chExt cx="0" cy="0"/>
        </a:xfrm>
      </p:grpSpPr>
      <p:grpSp>
        <p:nvGrpSpPr>
          <p:cNvPr id="7" name="组合 6"/>
          <p:cNvGrpSpPr/>
          <p:nvPr userDrawn="1">
            <p:custDataLst>
              <p:tags r:id="rId2"/>
            </p:custDataLst>
          </p:nvPr>
        </p:nvGrpSpPr>
        <p:grpSpPr>
          <a:xfrm>
            <a:off x="4001597" y="5613400"/>
            <a:ext cx="8190403" cy="1244600"/>
            <a:chOff x="4001597" y="5613400"/>
            <a:chExt cx="8190403" cy="1244600"/>
          </a:xfrm>
        </p:grpSpPr>
        <p:sp>
          <p:nvSpPr>
            <p:cNvPr id="8" name="任意多边形: 形状 7"/>
            <p:cNvSpPr/>
            <p:nvPr>
              <p:custDataLst>
                <p:tags r:id="rId3"/>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ctr"/>
              <a:endParaRPr lang="zh-CN" altLang="en-US" dirty="0"/>
            </a:p>
          </p:txBody>
        </p:sp>
        <p:sp>
          <p:nvSpPr>
            <p:cNvPr id="9" name="等腰三角形 8"/>
            <p:cNvSpPr/>
            <p:nvPr>
              <p:custDataLst>
                <p:tags r:id="rId4"/>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ctr"/>
              <a:endParaRPr lang="zh-CN" altLang="en-US"/>
            </a:p>
          </p:txBody>
        </p:sp>
      </p:grpSp>
      <p:grpSp>
        <p:nvGrpSpPr>
          <p:cNvPr id="10" name="组合 9"/>
          <p:cNvGrpSpPr/>
          <p:nvPr userDrawn="1">
            <p:custDataLst>
              <p:tags r:id="rId5"/>
            </p:custDataLst>
          </p:nvPr>
        </p:nvGrpSpPr>
        <p:grpSpPr>
          <a:xfrm>
            <a:off x="5187002" y="2377388"/>
            <a:ext cx="570170" cy="707886"/>
            <a:chOff x="10608342" y="5053054"/>
            <a:chExt cx="1583658" cy="1966165"/>
          </a:xfrm>
        </p:grpSpPr>
        <p:sp>
          <p:nvSpPr>
            <p:cNvPr id="11" name="任意多边形: 形状 10"/>
            <p:cNvSpPr/>
            <p:nvPr>
              <p:custDataLst>
                <p:tags r:id="rId6"/>
              </p:custDataLst>
            </p:nvPr>
          </p:nvSpPr>
          <p:spPr>
            <a:xfrm rot="697528">
              <a:off x="10608342" y="5053054"/>
              <a:ext cx="1399913" cy="1966165"/>
            </a:xfrm>
            <a:custGeom>
              <a:avLst/>
              <a:gdLst>
                <a:gd name="connsiteX0" fmla="*/ 1399913 w 1399913"/>
                <a:gd name="connsiteY0" fmla="*/ 0 h 1966165"/>
                <a:gd name="connsiteX1" fmla="*/ 1399913 w 1399913"/>
                <a:gd name="connsiteY1" fmla="*/ 1678156 h 1966165"/>
                <a:gd name="connsiteX2" fmla="*/ 0 w 1399913"/>
                <a:gd name="connsiteY2" fmla="*/ 1966165 h 1966165"/>
              </a:gdLst>
              <a:ahLst/>
              <a:cxnLst>
                <a:cxn ang="0">
                  <a:pos x="connsiteX0" y="connsiteY0"/>
                </a:cxn>
                <a:cxn ang="0">
                  <a:pos x="connsiteX1" y="connsiteY1"/>
                </a:cxn>
                <a:cxn ang="0">
                  <a:pos x="connsiteX2" y="connsiteY2"/>
                </a:cxn>
              </a:cxnLst>
              <a:rect l="l" t="t" r="r" b="b"/>
              <a:pathLst>
                <a:path w="1399913" h="1966165">
                  <a:moveTo>
                    <a:pt x="1399913" y="0"/>
                  </a:moveTo>
                  <a:lnTo>
                    <a:pt x="1399913" y="1678156"/>
                  </a:lnTo>
                  <a:lnTo>
                    <a:pt x="0" y="1966165"/>
                  </a:lnTo>
                  <a:close/>
                </a:path>
              </a:pathLst>
            </a:cu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ctr"/>
              <a:endParaRPr lang="zh-CN" altLang="en-US"/>
            </a:p>
          </p:txBody>
        </p:sp>
        <p:sp>
          <p:nvSpPr>
            <p:cNvPr id="12" name="等腰三角形 11"/>
            <p:cNvSpPr/>
            <p:nvPr>
              <p:custDataLst>
                <p:tags r:id="rId7"/>
              </p:custDataLst>
            </p:nvPr>
          </p:nvSpPr>
          <p:spPr>
            <a:xfrm>
              <a:off x="10960100" y="5207000"/>
              <a:ext cx="1231900" cy="1651000"/>
            </a:xfrm>
            <a:prstGeom prst="triangle">
              <a:avLst>
                <a:gd name="adj" fmla="val 10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fontScale="85000" lnSpcReduction="10000"/>
            </a:bodyPr>
            <a:lstStyle/>
            <a:p>
              <a:pPr algn="ctr"/>
              <a:endParaRPr lang="zh-CN" altLang="en-US"/>
            </a:p>
          </p:txBody>
        </p:sp>
      </p:grpSp>
      <p:grpSp>
        <p:nvGrpSpPr>
          <p:cNvPr id="14" name="组合 13"/>
          <p:cNvGrpSpPr/>
          <p:nvPr userDrawn="1">
            <p:custDataLst>
              <p:tags r:id="rId8"/>
            </p:custDataLst>
          </p:nvPr>
        </p:nvGrpSpPr>
        <p:grpSpPr>
          <a:xfrm rot="10800000">
            <a:off x="-1" y="0"/>
            <a:ext cx="12192000" cy="1244600"/>
            <a:chOff x="4001597" y="5613400"/>
            <a:chExt cx="8190403" cy="1244600"/>
          </a:xfrm>
        </p:grpSpPr>
        <p:sp>
          <p:nvSpPr>
            <p:cNvPr id="15" name="任意多边形: 形状 14"/>
            <p:cNvSpPr/>
            <p:nvPr>
              <p:custDataLst>
                <p:tags r:id="rId9"/>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ctr"/>
              <a:endParaRPr lang="zh-CN" altLang="en-US"/>
            </a:p>
          </p:txBody>
        </p:sp>
        <p:sp>
          <p:nvSpPr>
            <p:cNvPr id="16" name="等腰三角形 15"/>
            <p:cNvSpPr/>
            <p:nvPr>
              <p:custDataLst>
                <p:tags r:id="rId10"/>
              </p:custDataLst>
            </p:nvPr>
          </p:nvSpPr>
          <p:spPr>
            <a:xfrm>
              <a:off x="5816600" y="5949254"/>
              <a:ext cx="6375400" cy="908746"/>
            </a:xfrm>
            <a:prstGeom prst="triangle">
              <a:avLst>
                <a:gd name="adj" fmla="val 10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ctr"/>
              <a:endParaRPr lang="zh-CN" altLang="en-US"/>
            </a:p>
          </p:txBody>
        </p:sp>
      </p:grpSp>
      <p:sp>
        <p:nvSpPr>
          <p:cNvPr id="2" name="标题 1"/>
          <p:cNvSpPr>
            <a:spLocks noGrp="1"/>
          </p:cNvSpPr>
          <p:nvPr>
            <p:ph type="title" hasCustomPrompt="1"/>
            <p:custDataLst>
              <p:tags r:id="rId11"/>
            </p:custDataLst>
          </p:nvPr>
        </p:nvSpPr>
        <p:spPr>
          <a:xfrm>
            <a:off x="3500907" y="3090044"/>
            <a:ext cx="5190185" cy="740727"/>
          </a:xfrm>
        </p:spPr>
        <p:txBody>
          <a:bodyPr lIns="90170" tIns="46990" rIns="90170" bIns="0" anchor="b" anchorCtr="0">
            <a:normAutofit/>
          </a:bodyPr>
          <a:lstStyle>
            <a:lvl1pPr algn="ctr">
              <a:defRPr sz="4000" u="none" strike="noStrike" kern="1200" cap="none" spc="300" normalizeH="0">
                <a:solidFill>
                  <a:schemeClr val="tx1">
                    <a:lumMod val="85000"/>
                    <a:lumOff val="15000"/>
                  </a:schemeClr>
                </a:solidFill>
                <a:uFillTx/>
                <a:latin typeface="Arial" panose="020B0604020202020204" pitchFamily="34" charset="0"/>
                <a:ea typeface="汉仪旗黑-85S" panose="00020600040101010101" pitchFamily="18" charset="-122"/>
              </a:defRPr>
            </a:lvl1pPr>
          </a:lstStyle>
          <a:p>
            <a:r>
              <a:rPr lang="zh-CN" altLang="en-US" dirty="0"/>
              <a:t>单击此处编辑标题</a:t>
            </a:r>
            <a:endParaRPr lang="zh-CN" altLang="en-US" dirty="0"/>
          </a:p>
        </p:txBody>
      </p:sp>
      <p:sp>
        <p:nvSpPr>
          <p:cNvPr id="3" name="文本占位符 2"/>
          <p:cNvSpPr>
            <a:spLocks noGrp="1"/>
          </p:cNvSpPr>
          <p:nvPr>
            <p:ph type="body" idx="1"/>
            <p:custDataLst>
              <p:tags r:id="rId12"/>
            </p:custDataLst>
          </p:nvPr>
        </p:nvSpPr>
        <p:spPr>
          <a:xfrm>
            <a:off x="3500907" y="3883113"/>
            <a:ext cx="5190185" cy="1477027"/>
          </a:xfrm>
        </p:spPr>
        <p:txBody>
          <a:bodyPr lIns="90170" tIns="0" rIns="90170" bIns="46990">
            <a:normAutofit/>
          </a:bodyPr>
          <a:lstStyle>
            <a:lvl1pPr marL="0" indent="0" algn="ctr" eaLnBrk="1" fontAlgn="auto" latinLnBrk="0" hangingPunct="1">
              <a:buNone/>
              <a:defRPr kumimoji="0" lang="zh-CN" altLang="en-US" sz="2000" b="0" i="0" u="none" strike="noStrike" kern="1200" cap="none" spc="150" normalizeH="0" baseline="0" noProof="1">
                <a:solidFill>
                  <a:schemeClr val="tx1">
                    <a:lumMod val="85000"/>
                    <a:lumOff val="15000"/>
                  </a:schemeClr>
                </a:solidFill>
                <a:uFillTx/>
                <a:latin typeface="Arial" panose="020B0604020202020204" pitchFamily="34" charset="0"/>
                <a:ea typeface="微软雅黑" panose="020B0503020204020204" charset="-122"/>
                <a:cs typeface="+mn-cs"/>
                <a:sym typeface="+mn-ea"/>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dirty="0"/>
              <a:t>单击此处编辑母版文本样式</a:t>
            </a:r>
            <a:endParaRPr lang="zh-CN" altLang="en-US" dirty="0"/>
          </a:p>
        </p:txBody>
      </p:sp>
      <p:sp>
        <p:nvSpPr>
          <p:cNvPr id="4" name="日期占位符 3"/>
          <p:cNvSpPr>
            <a:spLocks noGrp="1"/>
          </p:cNvSpPr>
          <p:nvPr>
            <p:ph type="dt" sz="half" idx="10"/>
            <p:custDataLst>
              <p:tags r:id="rId13"/>
            </p:custDataLst>
          </p:nvPr>
        </p:nvSpPr>
        <p:spPr/>
        <p:txBody>
          <a:bodyPr>
            <a:normAutofit/>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14"/>
            </p:custDataLst>
          </p:nvPr>
        </p:nvSpPr>
        <p:spPr/>
        <p:txBody>
          <a:bodyPr>
            <a:normAutofit/>
          </a:bodyPr>
          <a:lstStyle/>
          <a:p>
            <a:endParaRPr lang="zh-CN" altLang="en-US"/>
          </a:p>
        </p:txBody>
      </p:sp>
      <p:sp>
        <p:nvSpPr>
          <p:cNvPr id="6" name="灯片编号占位符 5"/>
          <p:cNvSpPr>
            <a:spLocks noGrp="1"/>
          </p:cNvSpPr>
          <p:nvPr>
            <p:ph type="sldNum" sz="quarter" idx="12"/>
            <p:custDataLst>
              <p:tags r:id="rId15"/>
            </p:custDataLst>
          </p:nvPr>
        </p:nvSpPr>
        <p:spPr/>
        <p:txBody>
          <a:bodyPr>
            <a:normAutofit/>
          </a:bodyPr>
          <a:lstStyle/>
          <a:p>
            <a:fld id="{49AE70B2-8BF9-45C0-BB95-33D1B9D3A854}" type="slidenum">
              <a:rPr lang="zh-CN" altLang="en-US" smtClean="0"/>
            </a:fld>
            <a:endParaRPr lang="zh-CN" alt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Obj" preserve="1">
  <p:cSld name="两栏内容">
    <p:bg>
      <p:bgPr>
        <a:solidFill>
          <a:schemeClr val="bg2"/>
        </a:solidFill>
        <a:effectLst/>
      </p:bgPr>
    </p:bg>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69882" y="443234"/>
            <a:ext cx="10852237" cy="441964"/>
          </a:xfrm>
        </p:spPr>
        <p:txBody>
          <a:bodyPr vert="horz" lIns="90170" tIns="46990" rIns="90170" bIns="46990" rtlCol="0" anchor="t" anchorCtr="0">
            <a:norm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lumMod val="85000"/>
                    <a:lumOff val="15000"/>
                  </a:schemeClr>
                </a:solidFill>
                <a:uFillTx/>
                <a:latin typeface="Arial" panose="020B0604020202020204" pitchFamily="34" charset="0"/>
                <a:ea typeface="汉仪旗黑-85S" panose="00020600040101010101" pitchFamily="18" charset="-122"/>
                <a:cs typeface="+mj-cs"/>
                <a:sym typeface="+mn-ea"/>
              </a:defRPr>
            </a:lvl1pPr>
          </a:lstStyle>
          <a:p>
            <a:pPr lvl="0"/>
            <a:r>
              <a:rPr>
                <a:sym typeface="+mn-ea"/>
              </a:rPr>
              <a:t>单击此处编辑母版标题样式</a:t>
            </a:r>
            <a:endParaRPr>
              <a:sym typeface="+mn-ea"/>
            </a:endParaRPr>
          </a:p>
        </p:txBody>
      </p:sp>
      <p:sp>
        <p:nvSpPr>
          <p:cNvPr id="3" name="内容占位符 2"/>
          <p:cNvSpPr>
            <a:spLocks noGrp="1"/>
          </p:cNvSpPr>
          <p:nvPr>
            <p:ph sz="half" idx="1"/>
            <p:custDataLst>
              <p:tags r:id="rId3"/>
            </p:custDataLst>
          </p:nvPr>
        </p:nvSpPr>
        <p:spPr>
          <a:xfrm>
            <a:off x="669930" y="952508"/>
            <a:ext cx="5283242" cy="5388907"/>
          </a:xfrm>
        </p:spPr>
        <p:txBody>
          <a:bodyPr vert="horz" lIns="90170" tIns="46990" rIns="90170" bIns="46990" rtlCol="0">
            <a:norm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5pPr>
          </a:lstStyle>
          <a:p>
            <a:pPr lvl="0"/>
            <a:r>
              <a:rPr>
                <a:sym typeface="+mn-ea"/>
              </a:rPr>
              <a:t>单击此处编辑母版文本样式</a:t>
            </a:r>
            <a:endParaRPr>
              <a:sym typeface="+mn-ea"/>
            </a:endParaRPr>
          </a:p>
          <a:p>
            <a:pPr lvl="1"/>
            <a:r>
              <a:rPr>
                <a:sym typeface="+mn-ea"/>
              </a:rPr>
              <a:t>第二级</a:t>
            </a:r>
            <a:endParaRPr>
              <a:sym typeface="+mn-ea"/>
            </a:endParaRPr>
          </a:p>
          <a:p>
            <a:pPr lvl="2"/>
            <a:r>
              <a:rPr>
                <a:sym typeface="+mn-ea"/>
              </a:rPr>
              <a:t>第三级</a:t>
            </a:r>
            <a:endParaRPr>
              <a:sym typeface="+mn-ea"/>
            </a:endParaRPr>
          </a:p>
          <a:p>
            <a:pPr lvl="3"/>
            <a:r>
              <a:rPr>
                <a:sym typeface="+mn-ea"/>
              </a:rPr>
              <a:t>第四级</a:t>
            </a:r>
            <a:endParaRPr>
              <a:sym typeface="+mn-ea"/>
            </a:endParaRPr>
          </a:p>
          <a:p>
            <a:pPr lvl="4"/>
            <a:r>
              <a:rPr>
                <a:sym typeface="+mn-ea"/>
              </a:rPr>
              <a:t>第五级</a:t>
            </a:r>
            <a:endParaRPr>
              <a:sym typeface="+mn-ea"/>
            </a:endParaRPr>
          </a:p>
        </p:txBody>
      </p:sp>
      <p:sp>
        <p:nvSpPr>
          <p:cNvPr id="4" name="内容占位符 3"/>
          <p:cNvSpPr>
            <a:spLocks noGrp="1"/>
          </p:cNvSpPr>
          <p:nvPr>
            <p:ph sz="half" idx="2"/>
            <p:custDataLst>
              <p:tags r:id="rId4"/>
            </p:custDataLst>
          </p:nvPr>
        </p:nvSpPr>
        <p:spPr>
          <a:xfrm>
            <a:off x="6238877" y="952508"/>
            <a:ext cx="5283242" cy="5388907"/>
          </a:xfrm>
        </p:spPr>
        <p:txBody>
          <a:bodyPr lIns="90170" tIns="46990" rIns="90170" bIns="46990">
            <a:normAutofit/>
          </a:bodyPr>
          <a:lstStyle>
            <a:lvl1pPr>
              <a:defRPr sz="1600" baseline="0">
                <a:solidFill>
                  <a:schemeClr val="tx1">
                    <a:lumMod val="85000"/>
                    <a:lumOff val="15000"/>
                  </a:schemeClr>
                </a:solidFill>
                <a:latin typeface="Arial" panose="020B0604020202020204" pitchFamily="34" charset="0"/>
                <a:ea typeface="微软雅黑" panose="020B0503020204020204" charset="-122"/>
              </a:defRPr>
            </a:lvl1pPr>
            <a:lvl2pPr>
              <a:defRPr sz="1600" baseline="0">
                <a:solidFill>
                  <a:schemeClr val="tx1">
                    <a:lumMod val="85000"/>
                    <a:lumOff val="15000"/>
                  </a:schemeClr>
                </a:solidFill>
                <a:latin typeface="Arial" panose="020B0604020202020204" pitchFamily="34" charset="0"/>
                <a:ea typeface="微软雅黑" panose="020B0503020204020204" charset="-122"/>
              </a:defRPr>
            </a:lvl2pPr>
            <a:lvl3pPr>
              <a:defRPr sz="1600" baseline="0">
                <a:solidFill>
                  <a:schemeClr val="tx1">
                    <a:lumMod val="85000"/>
                    <a:lumOff val="15000"/>
                  </a:schemeClr>
                </a:solidFill>
                <a:latin typeface="Arial" panose="020B0604020202020204" pitchFamily="34" charset="0"/>
                <a:ea typeface="微软雅黑" panose="020B0503020204020204" charset="-122"/>
              </a:defRPr>
            </a:lvl3pPr>
            <a:lvl4pPr>
              <a:defRPr sz="1600" baseline="0">
                <a:solidFill>
                  <a:schemeClr val="tx1">
                    <a:lumMod val="85000"/>
                    <a:lumOff val="15000"/>
                  </a:schemeClr>
                </a:solidFill>
                <a:latin typeface="Arial" panose="020B0604020202020204" pitchFamily="34" charset="0"/>
                <a:ea typeface="微软雅黑" panose="020B0503020204020204" charset="-122"/>
              </a:defRPr>
            </a:lvl4pPr>
            <a:lvl5pPr>
              <a:defRPr sz="1600" baseline="0">
                <a:solidFill>
                  <a:schemeClr val="tx1">
                    <a:lumMod val="85000"/>
                    <a:lumOff val="15000"/>
                  </a:schemeClr>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日期占位符 4"/>
          <p:cNvSpPr>
            <a:spLocks noGrp="1"/>
          </p:cNvSpPr>
          <p:nvPr>
            <p:ph type="dt" sz="half" idx="10"/>
            <p:custDataLst>
              <p:tags r:id="rId5"/>
            </p:custDataLst>
          </p:nvPr>
        </p:nvSpPr>
        <p:spPr/>
        <p:txBody>
          <a:bodyPr lIns="90170" tIns="46990" rIns="90170" bIns="46990">
            <a:normAutofit/>
          </a:body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custDataLst>
              <p:tags r:id="rId6"/>
            </p:custDataLst>
          </p:nvPr>
        </p:nvSpPr>
        <p:spPr/>
        <p:txBody>
          <a:bodyPr lIns="90170" tIns="46990" rIns="90170" bIns="46990">
            <a:normAutofit/>
          </a:bodyPr>
          <a:lstStyle/>
          <a:p>
            <a:endParaRPr lang="zh-CN" altLang="en-US"/>
          </a:p>
        </p:txBody>
      </p:sp>
      <p:sp>
        <p:nvSpPr>
          <p:cNvPr id="7" name="灯片编号占位符 6"/>
          <p:cNvSpPr>
            <a:spLocks noGrp="1"/>
          </p:cNvSpPr>
          <p:nvPr>
            <p:ph type="sldNum" sz="quarter" idx="12"/>
            <p:custDataLst>
              <p:tags r:id="rId7"/>
            </p:custDataLst>
          </p:nvPr>
        </p:nvSpPr>
        <p:spPr/>
        <p:txBody>
          <a:bodyPr lIns="90170" tIns="46990" rIns="90170" bIns="46990">
            <a:normAutofit/>
          </a:bodyPr>
          <a:lstStyle/>
          <a:p>
            <a:fld id="{49AE70B2-8BF9-45C0-BB95-33D1B9D3A854}" type="slidenum">
              <a:rPr lang="zh-CN" altLang="en-US" smtClean="0"/>
            </a:fld>
            <a:endParaRPr lang="zh-CN" alt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TxTwoObj" preserve="1">
  <p:cSld name="比较">
    <p:bg>
      <p:bgPr>
        <a:solidFill>
          <a:schemeClr val="bg2"/>
        </a:solidFill>
        <a:effectLst/>
      </p:bgPr>
    </p:bg>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69882" y="443234"/>
            <a:ext cx="10852237" cy="441964"/>
          </a:xfrm>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j-cs"/>
                <a:sym typeface="+mn-ea"/>
              </a:defRPr>
            </a:lvl1pPr>
          </a:lstStyle>
          <a:p>
            <a:pPr lvl="0"/>
            <a:r>
              <a:rPr dirty="0">
                <a:sym typeface="+mn-ea"/>
              </a:rPr>
              <a:t>单击此处编辑母版标题样式</a:t>
            </a:r>
            <a:endParaRPr dirty="0">
              <a:sym typeface="+mn-ea"/>
            </a:endParaRPr>
          </a:p>
        </p:txBody>
      </p:sp>
      <p:sp>
        <p:nvSpPr>
          <p:cNvPr id="3" name="文本占位符 2"/>
          <p:cNvSpPr>
            <a:spLocks noGrp="1"/>
          </p:cNvSpPr>
          <p:nvPr>
            <p:ph type="body" idx="1" hasCustomPrompt="1"/>
            <p:custDataLst>
              <p:tags r:id="rId3"/>
            </p:custDataLst>
          </p:nvPr>
        </p:nvSpPr>
        <p:spPr>
          <a:xfrm>
            <a:off x="669930" y="952508"/>
            <a:ext cx="5283242" cy="381003"/>
          </a:xfrm>
        </p:spPr>
        <p:txBody>
          <a:bodyPr lIns="101600" tIns="38100" rIns="76200" bIns="38100" anchor="t" anchorCtr="0">
            <a:noAutofit/>
          </a:bodyPr>
          <a:lstStyle>
            <a:lvl1pPr marL="0" indent="0" eaLnBrk="1" fontAlgn="auto" latinLnBrk="0" hangingPunct="1">
              <a:lnSpc>
                <a:spcPct val="100000"/>
              </a:lnSpc>
              <a:spcAft>
                <a:spcPts val="0"/>
              </a:spcAft>
              <a:buNone/>
              <a:defRPr sz="2000" b="0" u="none" strike="noStrike" kern="1200" cap="none" spc="200" normalizeH="0" baseline="0">
                <a:solidFill>
                  <a:schemeClr val="tx1">
                    <a:lumMod val="85000"/>
                    <a:lumOff val="15000"/>
                  </a:schemeClr>
                </a:solidFill>
                <a:uFillTx/>
                <a:latin typeface="Arial" panose="020B0604020202020204" pitchFamily="34" charset="0"/>
                <a:ea typeface="微软雅黑" panose="020B0503020204020204" charset="-12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单击此处编辑文本</a:t>
            </a:r>
            <a:endParaRPr lang="zh-CN" altLang="en-US" dirty="0"/>
          </a:p>
        </p:txBody>
      </p:sp>
      <p:sp>
        <p:nvSpPr>
          <p:cNvPr id="4" name="内容占位符 3"/>
          <p:cNvSpPr>
            <a:spLocks noGrp="1"/>
          </p:cNvSpPr>
          <p:nvPr>
            <p:ph sz="half" idx="2"/>
            <p:custDataLst>
              <p:tags r:id="rId4"/>
            </p:custDataLst>
          </p:nvPr>
        </p:nvSpPr>
        <p:spPr>
          <a:xfrm>
            <a:off x="669925" y="1406525"/>
            <a:ext cx="5283200" cy="4934752"/>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5" name="文本占位符 4"/>
          <p:cNvSpPr>
            <a:spLocks noGrp="1"/>
          </p:cNvSpPr>
          <p:nvPr>
            <p:ph type="body" sz="quarter" idx="3" hasCustomPrompt="1"/>
            <p:custDataLst>
              <p:tags r:id="rId5"/>
            </p:custDataLst>
          </p:nvPr>
        </p:nvSpPr>
        <p:spPr>
          <a:xfrm>
            <a:off x="6235750" y="952508"/>
            <a:ext cx="5283242" cy="381003"/>
          </a:xfrm>
        </p:spPr>
        <p:txBody>
          <a:bodyPr vert="horz" lIns="101600" tIns="38100" rIns="76200" bIns="38100" rtlCol="0" anchor="t" anchorCtr="0">
            <a:noAutofit/>
          </a:bodyPr>
          <a:lstStyle>
            <a:lvl1pPr marL="0" marR="0" lvl="0" indent="0" algn="l" defTabSz="914400" rtl="0" eaLnBrk="1" fontAlgn="auto" latinLnBrk="0" hangingPunct="1">
              <a:lnSpc>
                <a:spcPct val="100000"/>
              </a:lnSpc>
              <a:spcBef>
                <a:spcPts val="0"/>
              </a:spcBef>
              <a:spcAft>
                <a:spcPts val="0"/>
              </a:spcAft>
              <a:buFont typeface="Arial" panose="020B0604020202020204" pitchFamily="34" charset="0"/>
              <a:buNone/>
              <a:defRPr kumimoji="0" lang="zh-CN" altLang="en-US" sz="2000" b="0" i="0" u="none" strike="noStrike" kern="1200" cap="none" spc="20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a:sym typeface="+mn-ea"/>
              </a:rPr>
              <a:t>单击此处编辑文本</a:t>
            </a:r>
            <a:endParaRPr>
              <a:sym typeface="+mn-ea"/>
            </a:endParaRPr>
          </a:p>
        </p:txBody>
      </p:sp>
      <p:sp>
        <p:nvSpPr>
          <p:cNvPr id="6" name="内容占位符 5"/>
          <p:cNvSpPr>
            <a:spLocks noGrp="1"/>
          </p:cNvSpPr>
          <p:nvPr>
            <p:ph sz="quarter" idx="4"/>
            <p:custDataLst>
              <p:tags r:id="rId6"/>
            </p:custDataLst>
          </p:nvPr>
        </p:nvSpPr>
        <p:spPr>
          <a:xfrm>
            <a:off x="6235750" y="1406525"/>
            <a:ext cx="5283242" cy="4934752"/>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7" name="日期占位符 6"/>
          <p:cNvSpPr>
            <a:spLocks noGrp="1"/>
          </p:cNvSpPr>
          <p:nvPr>
            <p:ph type="dt" sz="half" idx="10"/>
            <p:custDataLst>
              <p:tags r:id="rId7"/>
            </p:custDataLst>
          </p:nvPr>
        </p:nvSpPr>
        <p:spPr/>
        <p:txBody>
          <a:body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custDataLst>
              <p:tags r:id="rId8"/>
            </p:custDataLst>
          </p:nvPr>
        </p:nvSpPr>
        <p:spPr/>
        <p:txBody>
          <a:bodyPr/>
          <a:lstStyle/>
          <a:p>
            <a:endParaRPr lang="zh-CN" altLang="en-US"/>
          </a:p>
        </p:txBody>
      </p:sp>
      <p:sp>
        <p:nvSpPr>
          <p:cNvPr id="9" name="灯片编号占位符 8"/>
          <p:cNvSpPr>
            <a:spLocks noGrp="1"/>
          </p:cNvSpPr>
          <p:nvPr>
            <p:ph type="sldNum" sz="quarter" idx="12"/>
            <p:custDataLst>
              <p:tags r:id="rId9"/>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Only" preserve="1">
  <p:cSld name="仅标题">
    <p:bg>
      <p:bgPr>
        <a:solidFill>
          <a:schemeClr val="bg2"/>
        </a:solidFill>
        <a:effectLst/>
      </p:bgPr>
    </p:bg>
    <p:spTree>
      <p:nvGrpSpPr>
        <p:cNvPr id="1" name=""/>
        <p:cNvGrpSpPr/>
        <p:nvPr/>
      </p:nvGrpSpPr>
      <p:grpSpPr>
        <a:xfrm>
          <a:off x="0" y="0"/>
          <a:ext cx="0" cy="0"/>
          <a:chOff x="0" y="0"/>
          <a:chExt cx="0" cy="0"/>
        </a:xfrm>
      </p:grpSpPr>
      <p:grpSp>
        <p:nvGrpSpPr>
          <p:cNvPr id="9" name="组合 8"/>
          <p:cNvGrpSpPr/>
          <p:nvPr userDrawn="1">
            <p:custDataLst>
              <p:tags r:id="rId2"/>
            </p:custDataLst>
          </p:nvPr>
        </p:nvGrpSpPr>
        <p:grpSpPr>
          <a:xfrm>
            <a:off x="10608342" y="5053054"/>
            <a:ext cx="1583658" cy="1966165"/>
            <a:chOff x="10608342" y="5053054"/>
            <a:chExt cx="1583658" cy="1966165"/>
          </a:xfrm>
        </p:grpSpPr>
        <p:sp>
          <p:nvSpPr>
            <p:cNvPr id="10" name="任意多边形: 形状 9"/>
            <p:cNvSpPr/>
            <p:nvPr>
              <p:custDataLst>
                <p:tags r:id="rId3"/>
              </p:custDataLst>
            </p:nvPr>
          </p:nvSpPr>
          <p:spPr>
            <a:xfrm rot="697528">
              <a:off x="10608342" y="5053054"/>
              <a:ext cx="1399913" cy="1966165"/>
            </a:xfrm>
            <a:custGeom>
              <a:avLst/>
              <a:gdLst>
                <a:gd name="connsiteX0" fmla="*/ 1399913 w 1399913"/>
                <a:gd name="connsiteY0" fmla="*/ 0 h 1966165"/>
                <a:gd name="connsiteX1" fmla="*/ 1399913 w 1399913"/>
                <a:gd name="connsiteY1" fmla="*/ 1678156 h 1966165"/>
                <a:gd name="connsiteX2" fmla="*/ 0 w 1399913"/>
                <a:gd name="connsiteY2" fmla="*/ 1966165 h 1966165"/>
              </a:gdLst>
              <a:ahLst/>
              <a:cxnLst>
                <a:cxn ang="0">
                  <a:pos x="connsiteX0" y="connsiteY0"/>
                </a:cxn>
                <a:cxn ang="0">
                  <a:pos x="connsiteX1" y="connsiteY1"/>
                </a:cxn>
                <a:cxn ang="0">
                  <a:pos x="connsiteX2" y="connsiteY2"/>
                </a:cxn>
              </a:cxnLst>
              <a:rect l="l" t="t" r="r" b="b"/>
              <a:pathLst>
                <a:path w="1399913" h="1966165">
                  <a:moveTo>
                    <a:pt x="1399913" y="0"/>
                  </a:moveTo>
                  <a:lnTo>
                    <a:pt x="1399913" y="1678156"/>
                  </a:lnTo>
                  <a:lnTo>
                    <a:pt x="0" y="1966165"/>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等腰三角形 10"/>
            <p:cNvSpPr/>
            <p:nvPr>
              <p:custDataLst>
                <p:tags r:id="rId4"/>
              </p:custDataLst>
            </p:nvPr>
          </p:nvSpPr>
          <p:spPr>
            <a:xfrm>
              <a:off x="10960100" y="5207000"/>
              <a:ext cx="1231900" cy="1651000"/>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 name="标题 1"/>
          <p:cNvSpPr>
            <a:spLocks noGrp="1"/>
          </p:cNvSpPr>
          <p:nvPr>
            <p:ph type="title"/>
            <p:custDataLst>
              <p:tags r:id="rId5"/>
            </p:custDataLst>
          </p:nvPr>
        </p:nvSpPr>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j-cs"/>
                <a:sym typeface="+mn-ea"/>
              </a:defRPr>
            </a:lvl1pPr>
          </a:lstStyle>
          <a:p>
            <a:pPr lvl="0"/>
            <a:r>
              <a:rPr>
                <a:sym typeface="+mn-ea"/>
              </a:rPr>
              <a:t>单击此处编辑母版标题样式</a:t>
            </a:r>
            <a:endParaRPr>
              <a:sym typeface="+mn-ea"/>
            </a:endParaRPr>
          </a:p>
        </p:txBody>
      </p:sp>
      <p:sp>
        <p:nvSpPr>
          <p:cNvPr id="3" name="日期占位符 2"/>
          <p:cNvSpPr>
            <a:spLocks noGrp="1"/>
          </p:cNvSpPr>
          <p:nvPr>
            <p:ph type="dt" sz="half" idx="10"/>
            <p:custDataLst>
              <p:tags r:id="rId6"/>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7"/>
            </p:custDataLst>
          </p:nvPr>
        </p:nvSpPr>
        <p:spPr/>
        <p:txBody>
          <a:bodyPr/>
          <a:lstStyle/>
          <a:p>
            <a:endParaRPr lang="zh-CN" altLang="en-US"/>
          </a:p>
        </p:txBody>
      </p:sp>
      <p:sp>
        <p:nvSpPr>
          <p:cNvPr id="5" name="灯片编号占位符 4"/>
          <p:cNvSpPr>
            <a:spLocks noGrp="1"/>
          </p:cNvSpPr>
          <p:nvPr>
            <p:ph type="sldNum" sz="quarter" idx="12"/>
            <p:custDataLst>
              <p:tags r:id="rId8"/>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blank" preserve="1">
  <p:cSld name="空白">
    <p:bg>
      <p:bgPr>
        <a:solidFill>
          <a:schemeClr val="bg2"/>
        </a:solidFill>
        <a:effectLst/>
      </p:bgPr>
    </p:bg>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p:txBody>
          <a:bodyPr/>
          <a:lstStyle/>
          <a:p>
            <a:endParaRPr lang="zh-CN" altLang="en-US"/>
          </a:p>
        </p:txBody>
      </p:sp>
      <p:sp>
        <p:nvSpPr>
          <p:cNvPr id="4" name="灯片编号占位符 3"/>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图片与标题">
    <p:bg>
      <p:bgPr>
        <a:solidFill>
          <a:schemeClr val="bg2"/>
        </a:solidFill>
        <a:effectLst/>
      </p:bgPr>
    </p:bg>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69930" y="443234"/>
            <a:ext cx="10852237" cy="441964"/>
          </a:xfrm>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j-cs"/>
                <a:sym typeface="+mn-ea"/>
              </a:defRPr>
            </a:lvl1pPr>
          </a:lstStyle>
          <a:p>
            <a:pPr lvl="0"/>
            <a:r>
              <a:rPr dirty="0">
                <a:sym typeface="+mn-ea"/>
              </a:rPr>
              <a:t>单击此处编辑母版标题样式</a:t>
            </a:r>
            <a:endParaRPr dirty="0">
              <a:sym typeface="+mn-ea"/>
            </a:endParaRPr>
          </a:p>
        </p:txBody>
      </p:sp>
      <p:sp>
        <p:nvSpPr>
          <p:cNvPr id="3" name="图片占位符 2"/>
          <p:cNvSpPr>
            <a:spLocks noGrp="1"/>
          </p:cNvSpPr>
          <p:nvPr>
            <p:ph type="pic" idx="1"/>
            <p:custDataLst>
              <p:tags r:id="rId3"/>
            </p:custDataLst>
          </p:nvPr>
        </p:nvSpPr>
        <p:spPr>
          <a:xfrm>
            <a:off x="669930" y="952508"/>
            <a:ext cx="5283242" cy="5388907"/>
          </a:xfrm>
        </p:spPr>
        <p:txBody>
          <a:bodyPr vert="horz" lIns="101600" tIns="0" rIns="82550" bIns="0" rtlCol="0">
            <a:noAutofit/>
          </a:bodyPr>
          <a:lstStyle>
            <a:lvl1pPr marL="0" marR="0" lvl="0" indent="0" algn="l" defTabSz="914400" rtl="0" eaLnBrk="1" fontAlgn="auto" latinLnBrk="0" hangingPunct="1">
              <a:lnSpc>
                <a:spcPct val="130000"/>
              </a:lnSpc>
              <a:spcBef>
                <a:spcPts val="0"/>
              </a:spcBef>
              <a:spcAft>
                <a:spcPts val="1000"/>
              </a:spcAft>
              <a:buFont typeface="Arial" panose="020B0604020202020204" pitchFamily="34" charset="0"/>
              <a:buNone/>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mn-lt"/>
                <a:ea typeface="+mn-ea"/>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5pPr>
          </a:lstStyle>
          <a:p>
            <a:pPr lvl="0"/>
            <a:endParaRPr dirty="0">
              <a:sym typeface="+mn-ea"/>
            </a:endParaRPr>
          </a:p>
        </p:txBody>
      </p:sp>
      <p:sp>
        <p:nvSpPr>
          <p:cNvPr id="4" name="文本占位符 3"/>
          <p:cNvSpPr>
            <a:spLocks noGrp="1"/>
          </p:cNvSpPr>
          <p:nvPr>
            <p:ph type="body" sz="half" idx="2"/>
            <p:custDataLst>
              <p:tags r:id="rId4"/>
            </p:custDataLst>
          </p:nvPr>
        </p:nvSpPr>
        <p:spPr>
          <a:xfrm>
            <a:off x="6238925" y="952508"/>
            <a:ext cx="5283242" cy="5388907"/>
          </a:xfrm>
        </p:spPr>
        <p:txBody>
          <a:bodyPr vert="horz" lIns="101600" tIns="0" rIns="82550" bIns="0" rtlCol="0">
            <a:norm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1pPr>
          </a:lstStyle>
          <a:p>
            <a:pPr lvl="0"/>
            <a:r>
              <a:rPr>
                <a:sym typeface="+mn-ea"/>
              </a:rPr>
              <a:t>单击此处编辑母版文本样式</a:t>
            </a:r>
            <a:endParaRPr>
              <a:sym typeface="+mn-ea"/>
            </a:endParaRPr>
          </a:p>
        </p:txBody>
      </p:sp>
      <p:sp>
        <p:nvSpPr>
          <p:cNvPr id="5" name="日期占位符 4"/>
          <p:cNvSpPr>
            <a:spLocks noGrp="1"/>
          </p:cNvSpPr>
          <p:nvPr>
            <p:ph type="dt" sz="half" idx="10"/>
            <p:custDataLst>
              <p:tags r:id="rId5"/>
            </p:custDataLst>
          </p:nvPr>
        </p:nvSpPr>
        <p:spPr/>
        <p:txBody>
          <a:body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custDataLst>
              <p:tags r:id="rId6"/>
            </p:custDataLst>
          </p:nvPr>
        </p:nvSpPr>
        <p:spPr/>
        <p:txBody>
          <a:bodyPr/>
          <a:lstStyle/>
          <a:p>
            <a:endParaRPr lang="zh-CN" altLang="en-US" dirty="0"/>
          </a:p>
        </p:txBody>
      </p:sp>
      <p:sp>
        <p:nvSpPr>
          <p:cNvPr id="7" name="灯片编号占位符 6"/>
          <p:cNvSpPr>
            <a:spLocks noGrp="1"/>
          </p:cNvSpPr>
          <p:nvPr>
            <p:ph type="sldNum" sz="quarter" idx="12"/>
            <p:custDataLst>
              <p:tags r:id="rId7"/>
            </p:custDataLst>
          </p:nvPr>
        </p:nvSpPr>
        <p:spPr/>
        <p:txBody>
          <a:bodyPr/>
          <a:lstStyle/>
          <a:p>
            <a:fld id="{FABC47A4-756D-490B-A52F-7D9E2C9FC05F}" type="slidenum">
              <a:rPr lang="zh-CN" altLang="en-US" smtClean="0"/>
            </a:fld>
            <a:endParaRPr lang="zh-CN" alt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vertTitleAndTx" preserve="1">
  <p:cSld name="竖排标题与文本">
    <p:bg>
      <p:bgPr>
        <a:solidFill>
          <a:schemeClr val="bg2"/>
        </a:solidFill>
        <a:effectLst/>
      </p:bgPr>
    </p:bg>
    <p:spTree>
      <p:nvGrpSpPr>
        <p:cNvPr id="1" name=""/>
        <p:cNvGrpSpPr/>
        <p:nvPr/>
      </p:nvGrpSpPr>
      <p:grpSpPr>
        <a:xfrm>
          <a:off x="0" y="0"/>
          <a:ext cx="0" cy="0"/>
          <a:chOff x="0" y="0"/>
          <a:chExt cx="0" cy="0"/>
        </a:xfrm>
      </p:grpSpPr>
      <p:sp>
        <p:nvSpPr>
          <p:cNvPr id="2" name="竖排标题 1"/>
          <p:cNvSpPr>
            <a:spLocks noGrp="1"/>
          </p:cNvSpPr>
          <p:nvPr>
            <p:ph type="title" orient="vert"/>
            <p:custDataLst>
              <p:tags r:id="rId2"/>
            </p:custDataLst>
          </p:nvPr>
        </p:nvSpPr>
        <p:spPr>
          <a:xfrm>
            <a:off x="10571135" y="952508"/>
            <a:ext cx="950984" cy="5388907"/>
          </a:xfrm>
        </p:spPr>
        <p:txBody>
          <a:bodyPr vert="eaVert" lIns="101600" tIns="38100" rIns="76200" bIns="38100" rtlCol="0" anchor="ctr" anchorCtr="0">
            <a:noAutofit/>
          </a:bodyPr>
          <a:lstStyle>
            <a:lvl1pPr marL="0" marR="0" lvl="0" algn="l" defTabSz="914400" rtl="0" eaLnBrk="1" fontAlgn="auto" latinLnBrk="0" hangingPunct="1">
              <a:lnSpc>
                <a:spcPct val="100000"/>
              </a:lnSpc>
              <a:spcAft>
                <a:spcPts val="0"/>
              </a:spcAft>
              <a:buNone/>
              <a:defRPr kumimoji="0" lang="zh-CN" altLang="en-US" sz="2400" b="1" i="0" u="none" strike="noStrike" kern="1200" cap="none" spc="20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j-cs"/>
                <a:sym typeface="+mn-ea"/>
              </a:defRPr>
            </a:lvl1pPr>
          </a:lstStyle>
          <a:p>
            <a:pPr lvl="0"/>
            <a:r>
              <a:rPr>
                <a:sym typeface="+mn-ea"/>
              </a:rPr>
              <a:t>单击此处编辑母版标题样式</a:t>
            </a:r>
            <a:endParaRPr>
              <a:sym typeface="+mn-ea"/>
            </a:endParaRPr>
          </a:p>
        </p:txBody>
      </p:sp>
      <p:sp>
        <p:nvSpPr>
          <p:cNvPr id="3" name="竖排文字占位符 2"/>
          <p:cNvSpPr>
            <a:spLocks noGrp="1"/>
          </p:cNvSpPr>
          <p:nvPr>
            <p:ph type="body" orient="vert" idx="1"/>
            <p:custDataLst>
              <p:tags r:id="rId3"/>
            </p:custDataLst>
          </p:nvPr>
        </p:nvSpPr>
        <p:spPr>
          <a:xfrm>
            <a:off x="669925" y="952500"/>
            <a:ext cx="9828101" cy="5388907"/>
          </a:xfrm>
        </p:spPr>
        <p:txBody>
          <a:bodyPr vert="eaVert"/>
          <a:lstStyle>
            <a:lvl1pPr indent="0" eaLnBrk="1" fontAlgn="auto" latinLnBrk="0" hangingPunct="1">
              <a:defRPr baseline="0">
                <a:solidFill>
                  <a:schemeClr val="tx1">
                    <a:lumMod val="85000"/>
                    <a:lumOff val="15000"/>
                  </a:schemeClr>
                </a:solidFill>
                <a:latin typeface="Arial" panose="020B0604020202020204" pitchFamily="34" charset="0"/>
                <a:ea typeface="微软雅黑" panose="020B0503020204020204" charset="-122"/>
              </a:defRPr>
            </a:lvl1pPr>
            <a:lvl2pPr indent="0" eaLnBrk="1" fontAlgn="auto" latinLnBrk="0" hangingPunct="1">
              <a:defRPr baseline="0">
                <a:solidFill>
                  <a:schemeClr val="tx1">
                    <a:lumMod val="85000"/>
                    <a:lumOff val="15000"/>
                  </a:schemeClr>
                </a:solidFill>
                <a:latin typeface="Arial" panose="020B0604020202020204" pitchFamily="34" charset="0"/>
                <a:ea typeface="微软雅黑" panose="020B0503020204020204" charset="-122"/>
              </a:defRPr>
            </a:lvl2pPr>
            <a:lvl3pPr indent="0" eaLnBrk="1" fontAlgn="auto" latinLnBrk="0" hangingPunct="1">
              <a:defRPr baseline="0">
                <a:solidFill>
                  <a:schemeClr val="tx1">
                    <a:lumMod val="85000"/>
                    <a:lumOff val="15000"/>
                  </a:schemeClr>
                </a:solidFill>
                <a:latin typeface="Arial" panose="020B0604020202020204" pitchFamily="34" charset="0"/>
                <a:ea typeface="微软雅黑" panose="020B0503020204020204" charset="-122"/>
              </a:defRPr>
            </a:lvl3pPr>
            <a:lvl4pPr indent="0" eaLnBrk="1" fontAlgn="auto" latinLnBrk="0" hangingPunct="1">
              <a:defRPr baseline="0">
                <a:solidFill>
                  <a:schemeClr val="tx1">
                    <a:lumMod val="85000"/>
                    <a:lumOff val="15000"/>
                  </a:schemeClr>
                </a:solidFill>
                <a:latin typeface="Arial" panose="020B0604020202020204" pitchFamily="34" charset="0"/>
                <a:ea typeface="微软雅黑" panose="020B0503020204020204" charset="-122"/>
              </a:defRPr>
            </a:lvl4pPr>
            <a:lvl5pPr indent="0" eaLnBrk="1" fontAlgn="auto" latinLnBrk="0" hangingPunct="1">
              <a:defRPr baseline="0">
                <a:solidFill>
                  <a:schemeClr val="tx1">
                    <a:lumMod val="85000"/>
                    <a:lumOff val="15000"/>
                  </a:schemeClr>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647700" y="258445"/>
            <a:ext cx="10515600" cy="1325563"/>
          </a:xfrm>
        </p:spPr>
        <p:txBody>
          <a:bodyPr anchor="ctr" anchorCtr="0">
            <a:normAutofit/>
          </a:bodyPr>
          <a:lstStyle>
            <a:lvl1pPr>
              <a:defRPr sz="2400" b="1">
                <a:effectLst>
                  <a:outerShdw blurRad="38100" dist="38100" dir="2700000" algn="tl">
                    <a:srgbClr val="000000">
                      <a:alpha val="43137"/>
                    </a:srgbClr>
                  </a:outerShdw>
                </a:effectLst>
              </a:defRPr>
            </a:lvl1pPr>
          </a:lstStyle>
          <a:p>
            <a:r>
              <a:rPr lang="zh-CN" altLang="en-US" dirty="0"/>
              <a:t>单击此处编辑母版标题样式</a:t>
            </a:r>
            <a:endParaRPr lang="zh-CN" altLang="en-US" dirty="0"/>
          </a:p>
        </p:txBody>
      </p:sp>
      <p:sp>
        <p:nvSpPr>
          <p:cNvPr id="3" name="内容占位符 2"/>
          <p:cNvSpPr>
            <a:spLocks noGrp="1"/>
          </p:cNvSpPr>
          <p:nvPr>
            <p:ph idx="1"/>
          </p:nvPr>
        </p:nvSpPr>
        <p:spPr>
          <a:xfrm>
            <a:off x="647700" y="1825625"/>
            <a:ext cx="10515600" cy="4351338"/>
          </a:xfrm>
        </p:spPr>
        <p:txBody>
          <a:bodyPr>
            <a:normAutofit/>
          </a:bodyPr>
          <a:lstStyle>
            <a:lvl1pPr>
              <a:defRPr sz="2000">
                <a:solidFill>
                  <a:schemeClr val="tx1">
                    <a:lumMod val="75000"/>
                    <a:lumOff val="25000"/>
                  </a:schemeClr>
                </a:solidFill>
              </a:defRPr>
            </a:lvl1pPr>
            <a:lvl2pPr>
              <a:defRPr sz="18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内容">
    <p:bg>
      <p:bgPr>
        <a:solidFill>
          <a:schemeClr val="bg2"/>
        </a:solidFill>
        <a:effectLst/>
      </p:bgPr>
    </p:bg>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7" name="内容占位符 6"/>
          <p:cNvSpPr>
            <a:spLocks noGrp="1"/>
          </p:cNvSpPr>
          <p:nvPr>
            <p:ph sz="quarter" idx="13"/>
            <p:custDataLst>
              <p:tags r:id="rId5"/>
            </p:custDataLst>
          </p:nvPr>
        </p:nvSpPr>
        <p:spPr>
          <a:xfrm>
            <a:off x="669930" y="952508"/>
            <a:ext cx="10852237" cy="5388907"/>
          </a:xfrm>
        </p:spPr>
        <p:txBody>
          <a:bodyPr/>
          <a:lstStyle>
            <a:lvl1pPr>
              <a:defRPr>
                <a:solidFill>
                  <a:schemeClr val="tx1">
                    <a:lumMod val="85000"/>
                    <a:lumOff val="15000"/>
                  </a:schemeClr>
                </a:solidFill>
              </a:defRPr>
            </a:lvl1pPr>
            <a:lvl2pPr>
              <a:defRPr>
                <a:solidFill>
                  <a:schemeClr val="tx1">
                    <a:lumMod val="85000"/>
                    <a:lumOff val="15000"/>
                  </a:schemeClr>
                </a:solidFill>
              </a:defRPr>
            </a:lvl2pPr>
            <a:lvl3pPr>
              <a:defRPr>
                <a:solidFill>
                  <a:schemeClr val="tx1">
                    <a:lumMod val="85000"/>
                    <a:lumOff val="15000"/>
                  </a:schemeClr>
                </a:solidFill>
              </a:defRPr>
            </a:lvl3pPr>
            <a:lvl4pPr>
              <a:defRPr>
                <a:solidFill>
                  <a:schemeClr val="tx1">
                    <a:lumMod val="85000"/>
                    <a:lumOff val="15000"/>
                  </a:schemeClr>
                </a:solidFill>
              </a:defRPr>
            </a:lvl4pPr>
            <a:lvl5pPr>
              <a:defRPr>
                <a:solidFill>
                  <a:schemeClr val="tx1">
                    <a:lumMod val="85000"/>
                    <a:lumOff val="15000"/>
                  </a:schemeClr>
                </a:solidFill>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末尾幻灯片">
    <p:bg>
      <p:bgPr>
        <a:solidFill>
          <a:schemeClr val="bg2"/>
        </a:solidFill>
        <a:effectLst/>
      </p:bgPr>
    </p:bg>
    <p:spTree>
      <p:nvGrpSpPr>
        <p:cNvPr id="1" name=""/>
        <p:cNvGrpSpPr/>
        <p:nvPr/>
      </p:nvGrpSpPr>
      <p:grpSpPr>
        <a:xfrm>
          <a:off x="0" y="0"/>
          <a:ext cx="0" cy="0"/>
          <a:chOff x="0" y="0"/>
          <a:chExt cx="0" cy="0"/>
        </a:xfrm>
      </p:grpSpPr>
      <p:sp>
        <p:nvSpPr>
          <p:cNvPr id="2" name="标题 1"/>
          <p:cNvSpPr>
            <a:spLocks noGrp="1"/>
          </p:cNvSpPr>
          <p:nvPr>
            <p:ph type="title" hasCustomPrompt="1"/>
            <p:custDataLst>
              <p:tags r:id="rId2"/>
            </p:custDataLst>
          </p:nvPr>
        </p:nvSpPr>
        <p:spPr>
          <a:xfrm>
            <a:off x="3588374" y="2588654"/>
            <a:ext cx="5015250" cy="1519707"/>
          </a:xfrm>
        </p:spPr>
        <p:txBody>
          <a:bodyPr vert="horz" lIns="90170" tIns="46990" rIns="90170" bIns="46990" rtlCol="0" anchor="ctr" anchorCtr="0">
            <a:normAutofit/>
          </a:bodyPr>
          <a:lstStyle>
            <a:lvl1pPr marL="0" marR="0" algn="ctr" defTabSz="914400" rtl="0" eaLnBrk="1" fontAlgn="auto" latinLnBrk="0" hangingPunct="1">
              <a:lnSpc>
                <a:spcPct val="100000"/>
              </a:lnSpc>
              <a:buNone/>
              <a:defRPr kumimoji="0" lang="zh-CN" altLang="en-US" sz="8000" b="1" i="0" u="none" strike="noStrike" kern="1200" cap="none" spc="600" normalizeH="0" baseline="0" noProof="1" dirty="0">
                <a:solidFill>
                  <a:schemeClr val="tx1">
                    <a:lumMod val="85000"/>
                    <a:lumOff val="15000"/>
                  </a:schemeClr>
                </a:solidFill>
                <a:uFillTx/>
                <a:latin typeface="Arial" panose="020B0604020202020204" pitchFamily="34" charset="0"/>
                <a:ea typeface="汉仪旗黑-85S" panose="00020600040101010101" pitchFamily="18" charset="-122"/>
                <a:cs typeface="+mj-cs"/>
                <a:sym typeface="+mn-ea"/>
              </a:defRPr>
            </a:lvl1pPr>
          </a:lstStyle>
          <a:p>
            <a:pPr lvl="0"/>
            <a:r>
              <a:rPr dirty="0">
                <a:sym typeface="+mn-ea"/>
              </a:rPr>
              <a:t>编辑标题</a:t>
            </a:r>
            <a:endParaRPr dirty="0">
              <a:sym typeface="+mn-ea"/>
            </a:endParaRPr>
          </a:p>
        </p:txBody>
      </p:sp>
      <p:sp>
        <p:nvSpPr>
          <p:cNvPr id="3" name="日期占位符 2"/>
          <p:cNvSpPr>
            <a:spLocks noGrp="1"/>
          </p:cNvSpPr>
          <p:nvPr>
            <p:ph type="dt" sz="half" idx="10"/>
            <p:custDataLst>
              <p:tags r:id="rId3"/>
            </p:custDataLst>
          </p:nvPr>
        </p:nvSpPr>
        <p:spPr/>
        <p:txBody>
          <a:bodyPr lIns="90170" tIns="46990" rIns="90170" bIns="46990">
            <a:normAutofit/>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4"/>
            </p:custDataLst>
          </p:nvPr>
        </p:nvSpPr>
        <p:spPr/>
        <p:txBody>
          <a:bodyPr lIns="90170" tIns="46990" rIns="90170" bIns="46990">
            <a:normAutofit/>
          </a:bodyPr>
          <a:lstStyle/>
          <a:p>
            <a:endParaRPr lang="zh-CN" altLang="en-US"/>
          </a:p>
        </p:txBody>
      </p:sp>
      <p:sp>
        <p:nvSpPr>
          <p:cNvPr id="5" name="灯片编号占位符 4"/>
          <p:cNvSpPr>
            <a:spLocks noGrp="1"/>
          </p:cNvSpPr>
          <p:nvPr>
            <p:ph type="sldNum" sz="quarter" idx="12"/>
            <p:custDataLst>
              <p:tags r:id="rId5"/>
            </p:custDataLst>
          </p:nvPr>
        </p:nvSpPr>
        <p:spPr/>
        <p:txBody>
          <a:bodyPr lIns="90170" tIns="46990" rIns="90170" bIns="46990">
            <a:normAutofit/>
          </a:bodyPr>
          <a:lstStyle/>
          <a:p>
            <a:fld id="{49AE70B2-8BF9-45C0-BB95-33D1B9D3A854}" type="slidenum">
              <a:rPr lang="zh-CN" altLang="en-US" smtClean="0"/>
            </a:fld>
            <a:endParaRPr lang="zh-CN" altLang="en-US"/>
          </a:p>
        </p:txBody>
      </p:sp>
      <p:grpSp>
        <p:nvGrpSpPr>
          <p:cNvPr id="6" name="组合 5"/>
          <p:cNvGrpSpPr/>
          <p:nvPr userDrawn="1">
            <p:custDataLst>
              <p:tags r:id="rId6"/>
            </p:custDataLst>
          </p:nvPr>
        </p:nvGrpSpPr>
        <p:grpSpPr>
          <a:xfrm flipH="1">
            <a:off x="8603626" y="3112882"/>
            <a:ext cx="436739" cy="542227"/>
            <a:chOff x="10608342" y="5053054"/>
            <a:chExt cx="1583658" cy="1966165"/>
          </a:xfrm>
        </p:grpSpPr>
        <p:sp>
          <p:nvSpPr>
            <p:cNvPr id="7" name="任意多边形: 形状 6"/>
            <p:cNvSpPr/>
            <p:nvPr>
              <p:custDataLst>
                <p:tags r:id="rId7"/>
              </p:custDataLst>
            </p:nvPr>
          </p:nvSpPr>
          <p:spPr>
            <a:xfrm rot="697528">
              <a:off x="10608342" y="5053054"/>
              <a:ext cx="1399913" cy="1966165"/>
            </a:xfrm>
            <a:custGeom>
              <a:avLst/>
              <a:gdLst>
                <a:gd name="connsiteX0" fmla="*/ 1399913 w 1399913"/>
                <a:gd name="connsiteY0" fmla="*/ 0 h 1966165"/>
                <a:gd name="connsiteX1" fmla="*/ 1399913 w 1399913"/>
                <a:gd name="connsiteY1" fmla="*/ 1678156 h 1966165"/>
                <a:gd name="connsiteX2" fmla="*/ 0 w 1399913"/>
                <a:gd name="connsiteY2" fmla="*/ 1966165 h 1966165"/>
              </a:gdLst>
              <a:ahLst/>
              <a:cxnLst>
                <a:cxn ang="0">
                  <a:pos x="connsiteX0" y="connsiteY0"/>
                </a:cxn>
                <a:cxn ang="0">
                  <a:pos x="connsiteX1" y="connsiteY1"/>
                </a:cxn>
                <a:cxn ang="0">
                  <a:pos x="connsiteX2" y="connsiteY2"/>
                </a:cxn>
              </a:cxnLst>
              <a:rect l="l" t="t" r="r" b="b"/>
              <a:pathLst>
                <a:path w="1399913" h="1966165">
                  <a:moveTo>
                    <a:pt x="1399913" y="0"/>
                  </a:moveTo>
                  <a:lnTo>
                    <a:pt x="1399913" y="1678156"/>
                  </a:lnTo>
                  <a:lnTo>
                    <a:pt x="0" y="1966165"/>
                  </a:lnTo>
                  <a:close/>
                </a:path>
              </a:pathLst>
            </a:cu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0170" tIns="46990" rIns="90170" bIns="46990" rtlCol="0" anchor="ctr">
              <a:normAutofit/>
            </a:bodyPr>
            <a:lstStyle/>
            <a:p>
              <a:pPr algn="ctr"/>
              <a:endParaRPr lang="zh-CN" altLang="en-US" dirty="0"/>
            </a:p>
          </p:txBody>
        </p:sp>
        <p:sp>
          <p:nvSpPr>
            <p:cNvPr id="8" name="等腰三角形 7"/>
            <p:cNvSpPr/>
            <p:nvPr>
              <p:custDataLst>
                <p:tags r:id="rId8"/>
              </p:custDataLst>
            </p:nvPr>
          </p:nvSpPr>
          <p:spPr>
            <a:xfrm>
              <a:off x="10960100" y="5207000"/>
              <a:ext cx="1231900" cy="1651000"/>
            </a:xfrm>
            <a:prstGeom prst="triangle">
              <a:avLst>
                <a:gd name="adj" fmla="val 10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0170" tIns="46990" rIns="90170" bIns="46990" rtlCol="0" anchor="ctr">
              <a:normAutofit fontScale="55000" lnSpcReduction="20000"/>
            </a:bodyPr>
            <a:lstStyle/>
            <a:p>
              <a:pPr algn="ctr"/>
              <a:endParaRPr lang="zh-CN" altLang="en-US" dirty="0"/>
            </a:p>
          </p:txBody>
        </p:sp>
      </p:grpSp>
      <p:grpSp>
        <p:nvGrpSpPr>
          <p:cNvPr id="9" name="组合 8"/>
          <p:cNvGrpSpPr/>
          <p:nvPr userDrawn="1">
            <p:custDataLst>
              <p:tags r:id="rId9"/>
            </p:custDataLst>
          </p:nvPr>
        </p:nvGrpSpPr>
        <p:grpSpPr>
          <a:xfrm>
            <a:off x="3151635" y="3119499"/>
            <a:ext cx="436739" cy="542227"/>
            <a:chOff x="10608342" y="5053054"/>
            <a:chExt cx="1583658" cy="1966165"/>
          </a:xfrm>
        </p:grpSpPr>
        <p:sp>
          <p:nvSpPr>
            <p:cNvPr id="10" name="任意多边形: 形状 9"/>
            <p:cNvSpPr/>
            <p:nvPr>
              <p:custDataLst>
                <p:tags r:id="rId10"/>
              </p:custDataLst>
            </p:nvPr>
          </p:nvSpPr>
          <p:spPr>
            <a:xfrm rot="697528">
              <a:off x="10608342" y="5053054"/>
              <a:ext cx="1399913" cy="1966165"/>
            </a:xfrm>
            <a:custGeom>
              <a:avLst/>
              <a:gdLst>
                <a:gd name="connsiteX0" fmla="*/ 1399913 w 1399913"/>
                <a:gd name="connsiteY0" fmla="*/ 0 h 1966165"/>
                <a:gd name="connsiteX1" fmla="*/ 1399913 w 1399913"/>
                <a:gd name="connsiteY1" fmla="*/ 1678156 h 1966165"/>
                <a:gd name="connsiteX2" fmla="*/ 0 w 1399913"/>
                <a:gd name="connsiteY2" fmla="*/ 1966165 h 1966165"/>
              </a:gdLst>
              <a:ahLst/>
              <a:cxnLst>
                <a:cxn ang="0">
                  <a:pos x="connsiteX0" y="connsiteY0"/>
                </a:cxn>
                <a:cxn ang="0">
                  <a:pos x="connsiteX1" y="connsiteY1"/>
                </a:cxn>
                <a:cxn ang="0">
                  <a:pos x="connsiteX2" y="connsiteY2"/>
                </a:cxn>
              </a:cxnLst>
              <a:rect l="l" t="t" r="r" b="b"/>
              <a:pathLst>
                <a:path w="1399913" h="1966165">
                  <a:moveTo>
                    <a:pt x="1399913" y="0"/>
                  </a:moveTo>
                  <a:lnTo>
                    <a:pt x="1399913" y="1678156"/>
                  </a:lnTo>
                  <a:lnTo>
                    <a:pt x="0" y="1966165"/>
                  </a:lnTo>
                  <a:close/>
                </a:path>
              </a:pathLst>
            </a:cu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0170" tIns="46990" rIns="90170" bIns="46990" rtlCol="0" anchor="ctr">
              <a:normAutofit/>
            </a:bodyPr>
            <a:lstStyle/>
            <a:p>
              <a:pPr algn="ctr"/>
              <a:endParaRPr lang="zh-CN" altLang="en-US">
                <a:solidFill>
                  <a:schemeClr val="bg1"/>
                </a:solidFill>
              </a:endParaRPr>
            </a:p>
          </p:txBody>
        </p:sp>
        <p:sp>
          <p:nvSpPr>
            <p:cNvPr id="11" name="等腰三角形 10"/>
            <p:cNvSpPr/>
            <p:nvPr>
              <p:custDataLst>
                <p:tags r:id="rId11"/>
              </p:custDataLst>
            </p:nvPr>
          </p:nvSpPr>
          <p:spPr>
            <a:xfrm>
              <a:off x="10960100" y="5207000"/>
              <a:ext cx="1231900" cy="1651000"/>
            </a:xfrm>
            <a:prstGeom prst="triangle">
              <a:avLst>
                <a:gd name="adj" fmla="val 10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0170" tIns="46990" rIns="90170" bIns="46990" rtlCol="0" anchor="ctr">
              <a:normAutofit fontScale="55000" lnSpcReduction="20000"/>
            </a:bodyPr>
            <a:lstStyle/>
            <a:p>
              <a:pPr algn="ctr"/>
              <a:endParaRPr lang="zh-CN" altLang="en-US" dirty="0"/>
            </a:p>
          </p:txBody>
        </p:sp>
      </p:gr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通用">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2"/>
            </p:custDataLst>
          </p:nvPr>
        </p:nvGrpSpPr>
        <p:grpSpPr>
          <a:xfrm>
            <a:off x="4001597" y="6045200"/>
            <a:ext cx="8190403" cy="812800"/>
            <a:chOff x="4001597" y="5613400"/>
            <a:chExt cx="8190403" cy="1244600"/>
          </a:xfrm>
        </p:grpSpPr>
        <p:sp>
          <p:nvSpPr>
            <p:cNvPr id="9" name="任意多边形: 形状 8"/>
            <p:cNvSpPr/>
            <p:nvPr>
              <p:custDataLst>
                <p:tags r:id="rId3"/>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等腰三角形 9"/>
            <p:cNvSpPr/>
            <p:nvPr>
              <p:custDataLst>
                <p:tags r:id="rId4"/>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 name="标题 1"/>
          <p:cNvSpPr>
            <a:spLocks noGrp="1"/>
          </p:cNvSpPr>
          <p:nvPr userDrawn="1">
            <p:ph type="title" hasCustomPrompt="1"/>
            <p:custDataLst>
              <p:tags r:id="rId5"/>
            </p:custDataLst>
          </p:nvPr>
        </p:nvSpPr>
        <p:spPr>
          <a:xfrm>
            <a:off x="838200" y="794326"/>
            <a:ext cx="10515600" cy="540484"/>
          </a:xfrm>
        </p:spPr>
        <p:txBody>
          <a:bodyPr>
            <a:normAutofit/>
          </a:bodyPr>
          <a:lstStyle>
            <a:lvl1pPr>
              <a:defRPr sz="2200" b="1" spc="200" baseline="0">
                <a:solidFill>
                  <a:schemeClr val="tx1">
                    <a:lumMod val="85000"/>
                    <a:lumOff val="15000"/>
                  </a:schemeClr>
                </a:solidFill>
                <a:latin typeface="Arial" panose="020B0604020202020204" pitchFamily="34" charset="0"/>
                <a:ea typeface="微软雅黑" panose="020B0503020204020204" charset="-122"/>
              </a:defRPr>
            </a:lvl1pPr>
          </a:lstStyle>
          <a:p>
            <a:r>
              <a:rPr lang="zh-CN" altLang="en-US"/>
              <a:t>单击此处添加标题</a:t>
            </a:r>
            <a:endParaRPr lang="zh-CN" altLang="en-US" dirty="0"/>
          </a:p>
        </p:txBody>
      </p:sp>
      <p:sp>
        <p:nvSpPr>
          <p:cNvPr id="3" name="日期占位符 2"/>
          <p:cNvSpPr>
            <a:spLocks noGrp="1"/>
          </p:cNvSpPr>
          <p:nvPr userDrawn="1">
            <p:ph type="dt" sz="half" idx="10"/>
            <p:custDataLst>
              <p:tags r:id="rId6"/>
            </p:custDataLst>
          </p:nvPr>
        </p:nvSpPr>
        <p:spPr/>
        <p:txBody>
          <a:bodyPr/>
          <a:lstStyle>
            <a:lvl1pPr>
              <a:defRPr baseline="0">
                <a:latin typeface="微软雅黑" panose="020B0503020204020204" charset="-122"/>
              </a:defRPr>
            </a:lvl1pPr>
          </a:lstStyle>
          <a:p>
            <a:fld id="{760FBDFE-C587-4B4C-A407-44438C67B59E}" type="datetimeFigureOut">
              <a:rPr lang="zh-CN" altLang="en-US" smtClean="0"/>
            </a:fld>
            <a:endParaRPr lang="zh-CN" altLang="en-US"/>
          </a:p>
        </p:txBody>
      </p:sp>
      <p:sp>
        <p:nvSpPr>
          <p:cNvPr id="4" name="页脚占位符 3"/>
          <p:cNvSpPr>
            <a:spLocks noGrp="1"/>
          </p:cNvSpPr>
          <p:nvPr userDrawn="1">
            <p:ph type="ftr" sz="quarter" idx="11"/>
            <p:custDataLst>
              <p:tags r:id="rId7"/>
            </p:custDataLst>
          </p:nvPr>
        </p:nvSpPr>
        <p:spPr/>
        <p:txBody>
          <a:bodyPr/>
          <a:lstStyle>
            <a:lvl1pPr>
              <a:defRPr baseline="0">
                <a:latin typeface="微软雅黑" panose="020B0503020204020204" charset="-122"/>
              </a:defRPr>
            </a:lvl1pPr>
          </a:lstStyle>
          <a:p>
            <a:endParaRPr lang="zh-CN" altLang="en-US" dirty="0"/>
          </a:p>
        </p:txBody>
      </p:sp>
      <p:sp>
        <p:nvSpPr>
          <p:cNvPr id="5" name="灯片编号占位符 4"/>
          <p:cNvSpPr>
            <a:spLocks noGrp="1"/>
          </p:cNvSpPr>
          <p:nvPr userDrawn="1">
            <p:ph type="sldNum" sz="quarter" idx="12"/>
            <p:custDataLst>
              <p:tags r:id="rId8"/>
            </p:custDataLst>
          </p:nvPr>
        </p:nvSpPr>
        <p:spPr/>
        <p:txBody>
          <a:bodyPr/>
          <a:lstStyle>
            <a:lvl1pPr>
              <a:defRPr baseline="0">
                <a:latin typeface="微软雅黑" panose="020B0503020204020204" charset="-122"/>
              </a:defRPr>
            </a:lvl1pPr>
          </a:lstStyle>
          <a:p>
            <a:fld id="{49AE70B2-8BF9-45C0-BB95-33D1B9D3A854}" type="slidenum">
              <a:rPr lang="zh-CN" altLang="en-US" smtClean="0"/>
            </a:fld>
            <a:endParaRPr lang="zh-CN" altLang="en-US" dirty="0"/>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相框">
    <p:bg>
      <p:bgPr>
        <a:solidFill>
          <a:schemeClr val="tx2"/>
        </a:solidFill>
        <a:effectLst/>
      </p:bgPr>
    </p:bg>
    <p:spTree>
      <p:nvGrpSpPr>
        <p:cNvPr id="1" name=""/>
        <p:cNvGrpSpPr/>
        <p:nvPr/>
      </p:nvGrpSpPr>
      <p:grpSpPr>
        <a:xfrm>
          <a:off x="0" y="0"/>
          <a:ext cx="0" cy="0"/>
          <a:chOff x="0" y="0"/>
          <a:chExt cx="0" cy="0"/>
        </a:xfrm>
      </p:grpSpPr>
      <p:sp>
        <p:nvSpPr>
          <p:cNvPr id="8" name="矩形 7"/>
          <p:cNvSpPr/>
          <p:nvPr userDrawn="1">
            <p:custDataLst>
              <p:tags r:id="rId2"/>
            </p:custDataLst>
          </p:nvPr>
        </p:nvSpPr>
        <p:spPr>
          <a:xfrm>
            <a:off x="292735" y="304165"/>
            <a:ext cx="11606530" cy="624967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charset="-122"/>
            </a:endParaRPr>
          </a:p>
        </p:txBody>
      </p:sp>
      <p:grpSp>
        <p:nvGrpSpPr>
          <p:cNvPr id="11" name="组合 10"/>
          <p:cNvGrpSpPr/>
          <p:nvPr userDrawn="1">
            <p:custDataLst>
              <p:tags r:id="rId3"/>
            </p:custDataLst>
          </p:nvPr>
        </p:nvGrpSpPr>
        <p:grpSpPr>
          <a:xfrm rot="16200000">
            <a:off x="11009630" y="351790"/>
            <a:ext cx="737870" cy="916305"/>
            <a:chOff x="10608342" y="5053054"/>
            <a:chExt cx="1583658" cy="1966165"/>
          </a:xfrm>
        </p:grpSpPr>
        <p:sp>
          <p:nvSpPr>
            <p:cNvPr id="12" name="任意多边形: 形状 11"/>
            <p:cNvSpPr/>
            <p:nvPr>
              <p:custDataLst>
                <p:tags r:id="rId4"/>
              </p:custDataLst>
            </p:nvPr>
          </p:nvSpPr>
          <p:spPr>
            <a:xfrm rot="697528">
              <a:off x="10608342" y="5053054"/>
              <a:ext cx="1399913" cy="1966165"/>
            </a:xfrm>
            <a:custGeom>
              <a:avLst/>
              <a:gdLst>
                <a:gd name="connsiteX0" fmla="*/ 1399913 w 1399913"/>
                <a:gd name="connsiteY0" fmla="*/ 0 h 1966165"/>
                <a:gd name="connsiteX1" fmla="*/ 1399913 w 1399913"/>
                <a:gd name="connsiteY1" fmla="*/ 1678156 h 1966165"/>
                <a:gd name="connsiteX2" fmla="*/ 0 w 1399913"/>
                <a:gd name="connsiteY2" fmla="*/ 1966165 h 1966165"/>
              </a:gdLst>
              <a:ahLst/>
              <a:cxnLst>
                <a:cxn ang="0">
                  <a:pos x="connsiteX0" y="connsiteY0"/>
                </a:cxn>
                <a:cxn ang="0">
                  <a:pos x="connsiteX1" y="connsiteY1"/>
                </a:cxn>
                <a:cxn ang="0">
                  <a:pos x="connsiteX2" y="connsiteY2"/>
                </a:cxn>
              </a:cxnLst>
              <a:rect l="l" t="t" r="r" b="b"/>
              <a:pathLst>
                <a:path w="1399913" h="1966165">
                  <a:moveTo>
                    <a:pt x="1399913" y="0"/>
                  </a:moveTo>
                  <a:lnTo>
                    <a:pt x="1399913" y="1678156"/>
                  </a:lnTo>
                  <a:lnTo>
                    <a:pt x="0" y="1966165"/>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微软雅黑" panose="020B0503020204020204" charset="-122"/>
              </a:endParaRPr>
            </a:p>
          </p:txBody>
        </p:sp>
        <p:sp>
          <p:nvSpPr>
            <p:cNvPr id="13" name="等腰三角形 12"/>
            <p:cNvSpPr/>
            <p:nvPr>
              <p:custDataLst>
                <p:tags r:id="rId5"/>
              </p:custDataLst>
            </p:nvPr>
          </p:nvSpPr>
          <p:spPr>
            <a:xfrm>
              <a:off x="10960100" y="5207000"/>
              <a:ext cx="1231900" cy="1651000"/>
            </a:xfrm>
            <a:prstGeom prst="triangle">
              <a:avLst>
                <a:gd name="adj" fmla="val 10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微软雅黑" panose="020B0503020204020204" charset="-122"/>
              </a:endParaRPr>
            </a:p>
          </p:txBody>
        </p:sp>
      </p:grpSp>
      <p:grpSp>
        <p:nvGrpSpPr>
          <p:cNvPr id="14" name="组合 13"/>
          <p:cNvGrpSpPr/>
          <p:nvPr userDrawn="1">
            <p:custDataLst>
              <p:tags r:id="rId6"/>
            </p:custDataLst>
          </p:nvPr>
        </p:nvGrpSpPr>
        <p:grpSpPr>
          <a:xfrm rot="5400000">
            <a:off x="443865" y="5584825"/>
            <a:ext cx="737870" cy="916305"/>
            <a:chOff x="10608342" y="5053054"/>
            <a:chExt cx="1583658" cy="1966165"/>
          </a:xfrm>
        </p:grpSpPr>
        <p:sp>
          <p:nvSpPr>
            <p:cNvPr id="16" name="任意多边形: 形状 15"/>
            <p:cNvSpPr/>
            <p:nvPr>
              <p:custDataLst>
                <p:tags r:id="rId7"/>
              </p:custDataLst>
            </p:nvPr>
          </p:nvSpPr>
          <p:spPr>
            <a:xfrm rot="697528">
              <a:off x="10608342" y="5053054"/>
              <a:ext cx="1399913" cy="1966165"/>
            </a:xfrm>
            <a:custGeom>
              <a:avLst/>
              <a:gdLst>
                <a:gd name="connsiteX0" fmla="*/ 1399913 w 1399913"/>
                <a:gd name="connsiteY0" fmla="*/ 0 h 1966165"/>
                <a:gd name="connsiteX1" fmla="*/ 1399913 w 1399913"/>
                <a:gd name="connsiteY1" fmla="*/ 1678156 h 1966165"/>
                <a:gd name="connsiteX2" fmla="*/ 0 w 1399913"/>
                <a:gd name="connsiteY2" fmla="*/ 1966165 h 1966165"/>
              </a:gdLst>
              <a:ahLst/>
              <a:cxnLst>
                <a:cxn ang="0">
                  <a:pos x="connsiteX0" y="connsiteY0"/>
                </a:cxn>
                <a:cxn ang="0">
                  <a:pos x="connsiteX1" y="connsiteY1"/>
                </a:cxn>
                <a:cxn ang="0">
                  <a:pos x="connsiteX2" y="connsiteY2"/>
                </a:cxn>
              </a:cxnLst>
              <a:rect l="l" t="t" r="r" b="b"/>
              <a:pathLst>
                <a:path w="1399913" h="1966165">
                  <a:moveTo>
                    <a:pt x="1399913" y="0"/>
                  </a:moveTo>
                  <a:lnTo>
                    <a:pt x="1399913" y="1678156"/>
                  </a:lnTo>
                  <a:lnTo>
                    <a:pt x="0" y="1966165"/>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微软雅黑" panose="020B0503020204020204" charset="-122"/>
              </a:endParaRPr>
            </a:p>
          </p:txBody>
        </p:sp>
        <p:sp>
          <p:nvSpPr>
            <p:cNvPr id="17" name="等腰三角形 16"/>
            <p:cNvSpPr/>
            <p:nvPr>
              <p:custDataLst>
                <p:tags r:id="rId8"/>
              </p:custDataLst>
            </p:nvPr>
          </p:nvSpPr>
          <p:spPr>
            <a:xfrm>
              <a:off x="10960100" y="5207000"/>
              <a:ext cx="1231900" cy="1651000"/>
            </a:xfrm>
            <a:prstGeom prst="triangle">
              <a:avLst>
                <a:gd name="adj" fmla="val 10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微软雅黑" panose="020B0503020204020204" charset="-122"/>
              </a:endParaRPr>
            </a:p>
          </p:txBody>
        </p:sp>
      </p:grpSp>
      <p:sp>
        <p:nvSpPr>
          <p:cNvPr id="2" name="标题 1"/>
          <p:cNvSpPr>
            <a:spLocks noGrp="1"/>
          </p:cNvSpPr>
          <p:nvPr>
            <p:ph type="title" hasCustomPrompt="1"/>
            <p:custDataLst>
              <p:tags r:id="rId9"/>
            </p:custDataLst>
          </p:nvPr>
        </p:nvSpPr>
        <p:spPr>
          <a:xfrm>
            <a:off x="1281600" y="1249200"/>
            <a:ext cx="9626400" cy="723600"/>
          </a:xfrm>
        </p:spPr>
        <p:txBody>
          <a:bodyPr anchor="ctr"/>
          <a:lstStyle>
            <a:lvl1pPr>
              <a:defRPr sz="3200" b="1" u="none" strike="noStrike" kern="1200" cap="none" spc="0" normalizeH="0" baseline="0">
                <a:solidFill>
                  <a:schemeClr val="tx1">
                    <a:lumMod val="85000"/>
                    <a:lumOff val="15000"/>
                  </a:schemeClr>
                </a:solidFill>
                <a:uFillTx/>
                <a:latin typeface="Arial" panose="020B0604020202020204" pitchFamily="34" charset="0"/>
                <a:ea typeface="微软雅黑" panose="020B0503020204020204" charset="-122"/>
              </a:defRPr>
            </a:lvl1pPr>
          </a:lstStyle>
          <a:p>
            <a:r>
              <a:rPr lang="zh-CN" altLang="en-US" dirty="0"/>
              <a:t>单击此处编辑标题</a:t>
            </a:r>
            <a:endParaRPr lang="zh-CN" altLang="en-US" dirty="0"/>
          </a:p>
        </p:txBody>
      </p:sp>
      <p:sp>
        <p:nvSpPr>
          <p:cNvPr id="7" name="内容占位符 6"/>
          <p:cNvSpPr>
            <a:spLocks noGrp="1"/>
          </p:cNvSpPr>
          <p:nvPr>
            <p:ph sz="quarter" idx="13" hasCustomPrompt="1"/>
            <p:custDataLst>
              <p:tags r:id="rId10"/>
            </p:custDataLst>
          </p:nvPr>
        </p:nvSpPr>
        <p:spPr>
          <a:xfrm>
            <a:off x="1281113" y="2163600"/>
            <a:ext cx="9626600" cy="3445200"/>
          </a:xfrm>
        </p:spPr>
        <p:txBody>
          <a:bodyPr>
            <a:normAutofit/>
          </a:bodyPr>
          <a:lstStyle>
            <a:lvl1pPr marL="0" indent="0">
              <a:buNone/>
              <a:defRPr sz="1600" u="none" strike="noStrike" kern="1200" cap="none" spc="0" normalizeH="0" baseline="0">
                <a:solidFill>
                  <a:schemeClr val="tx1">
                    <a:lumMod val="85000"/>
                    <a:lumOff val="15000"/>
                  </a:schemeClr>
                </a:solidFill>
                <a:uFillTx/>
                <a:latin typeface="Arial" panose="020B0604020202020204" pitchFamily="34" charset="0"/>
                <a:ea typeface="微软雅黑" panose="020B0503020204020204" charset="-122"/>
              </a:defRPr>
            </a:lvl1pPr>
            <a:lvl2pPr>
              <a:defRPr baseline="0">
                <a:solidFill>
                  <a:schemeClr val="tx1"/>
                </a:solidFill>
                <a:latin typeface="微软雅黑" panose="020B0503020204020204" charset="-122"/>
                <a:ea typeface="微软雅黑" panose="020B0503020204020204" charset="-122"/>
              </a:defRPr>
            </a:lvl2pPr>
            <a:lvl3pPr>
              <a:defRPr baseline="0">
                <a:solidFill>
                  <a:schemeClr val="tx1"/>
                </a:solidFill>
                <a:latin typeface="微软雅黑" panose="020B0503020204020204" charset="-122"/>
                <a:ea typeface="微软雅黑" panose="020B0503020204020204" charset="-122"/>
              </a:defRPr>
            </a:lvl3pPr>
            <a:lvl4pPr>
              <a:defRPr baseline="0">
                <a:solidFill>
                  <a:schemeClr val="tx1"/>
                </a:solidFill>
                <a:latin typeface="微软雅黑" panose="020B0503020204020204" charset="-122"/>
                <a:ea typeface="微软雅黑" panose="020B0503020204020204" charset="-122"/>
              </a:defRPr>
            </a:lvl4pPr>
            <a:lvl5pPr>
              <a:defRPr baseline="0">
                <a:solidFill>
                  <a:schemeClr val="tx1"/>
                </a:solidFill>
                <a:latin typeface="微软雅黑" panose="020B0503020204020204" charset="-122"/>
                <a:ea typeface="微软雅黑" panose="020B0503020204020204" charset="-122"/>
              </a:defRPr>
            </a:lvl5pPr>
          </a:lstStyle>
          <a:p>
            <a:pPr lvl="0"/>
            <a:r>
              <a:rPr lang="zh-CN" altLang="en-US"/>
              <a:t>单击此处添加文本</a:t>
            </a:r>
            <a:endParaRPr lang="zh-CN" altLang="en-US" dirty="0"/>
          </a:p>
        </p:txBody>
      </p:sp>
      <p:sp>
        <p:nvSpPr>
          <p:cNvPr id="3" name="日期占位符 2"/>
          <p:cNvSpPr>
            <a:spLocks noGrp="1"/>
          </p:cNvSpPr>
          <p:nvPr>
            <p:ph type="dt" sz="half" idx="10"/>
            <p:custDataLst>
              <p:tags r:id="rId11"/>
            </p:custDataLst>
          </p:nvPr>
        </p:nvSpPr>
        <p:spPr/>
        <p:txBody>
          <a:bodyPr/>
          <a:lstStyle>
            <a:lvl1pPr>
              <a:defRPr u="none" strike="noStrike" kern="1200" cap="none" spc="0" normalizeH="0">
                <a:latin typeface="Arial" panose="020B0604020202020204" pitchFamily="34" charset="0"/>
                <a:ea typeface="微软雅黑" panose="020B0503020204020204" charset="-122"/>
              </a:defRPr>
            </a:lvl1pPr>
          </a:lstStyle>
          <a:p>
            <a:fld id="{760FBDFE-C587-4B4C-A407-44438C67B59E}" type="datetimeFigureOut">
              <a:rPr lang="zh-CN" altLang="en-US" smtClean="0"/>
            </a:fld>
            <a:endParaRPr lang="zh-CN" altLang="en-US"/>
          </a:p>
        </p:txBody>
      </p:sp>
      <p:sp>
        <p:nvSpPr>
          <p:cNvPr id="5" name="灯片编号占位符 4"/>
          <p:cNvSpPr>
            <a:spLocks noGrp="1"/>
          </p:cNvSpPr>
          <p:nvPr>
            <p:ph type="sldNum" sz="quarter" idx="12"/>
            <p:custDataLst>
              <p:tags r:id="rId12"/>
            </p:custDataLst>
          </p:nvPr>
        </p:nvSpPr>
        <p:spPr/>
        <p:txBody>
          <a:bodyPr/>
          <a:lstStyle>
            <a:lvl1pPr>
              <a:defRPr u="none" strike="noStrike" kern="1200" cap="none" spc="0" normalizeH="0">
                <a:latin typeface="Arial" panose="020B0604020202020204" pitchFamily="34" charset="0"/>
                <a:ea typeface="微软雅黑" panose="020B0503020204020204" charset="-122"/>
              </a:defRPr>
            </a:lvl1pPr>
          </a:lstStyle>
          <a:p>
            <a:fld id="{49AE70B2-8BF9-45C0-BB95-33D1B9D3A854}" type="slidenum">
              <a:rPr lang="zh-CN" altLang="en-US" smtClean="0"/>
            </a:fld>
            <a:endParaRPr lang="zh-CN" altLang="en-US" dirty="0"/>
          </a:p>
        </p:txBody>
      </p:sp>
      <p:sp>
        <p:nvSpPr>
          <p:cNvPr id="4" name="页脚占位符 3"/>
          <p:cNvSpPr>
            <a:spLocks noGrp="1"/>
          </p:cNvSpPr>
          <p:nvPr>
            <p:ph type="ftr" sz="quarter" idx="11"/>
            <p:custDataLst>
              <p:tags r:id="rId13"/>
            </p:custDataLst>
          </p:nvPr>
        </p:nvSpPr>
        <p:spPr/>
        <p:txBody>
          <a:bodyPr/>
          <a:lstStyle>
            <a:lvl1pPr>
              <a:defRPr u="none" strike="noStrike" kern="1200" cap="none" spc="0" normalizeH="0">
                <a:latin typeface="Arial" panose="020B0604020202020204" pitchFamily="34" charset="0"/>
                <a:ea typeface="微软雅黑" panose="020B0503020204020204" charset="-122"/>
              </a:defRPr>
            </a:lvl1pPr>
          </a:lstStyle>
          <a:p>
            <a:endParaRPr lang="zh-CN" altLang="en-US" dirty="0"/>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左右">
    <p:spTree>
      <p:nvGrpSpPr>
        <p:cNvPr id="1" name=""/>
        <p:cNvGrpSpPr/>
        <p:nvPr/>
      </p:nvGrpSpPr>
      <p:grpSpPr>
        <a:xfrm>
          <a:off x="0" y="0"/>
          <a:ext cx="0" cy="0"/>
          <a:chOff x="0" y="0"/>
          <a:chExt cx="0" cy="0"/>
        </a:xfrm>
      </p:grpSpPr>
      <p:sp>
        <p:nvSpPr>
          <p:cNvPr id="13" name="矩形 12"/>
          <p:cNvSpPr/>
          <p:nvPr userDrawn="1">
            <p:custDataLst>
              <p:tags r:id="rId2"/>
            </p:custDataLst>
          </p:nvPr>
        </p:nvSpPr>
        <p:spPr>
          <a:xfrm>
            <a:off x="0" y="0"/>
            <a:ext cx="4823460" cy="6858635"/>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dirty="0">
              <a:latin typeface="Arial" panose="020B0604020202020204" pitchFamily="34" charset="0"/>
              <a:ea typeface="微软雅黑" panose="020B0503020204020204" charset="-122"/>
              <a:sym typeface="+mn-ea"/>
            </a:endParaRPr>
          </a:p>
        </p:txBody>
      </p:sp>
      <p:sp>
        <p:nvSpPr>
          <p:cNvPr id="2" name="标题 1"/>
          <p:cNvSpPr>
            <a:spLocks noGrp="1"/>
          </p:cNvSpPr>
          <p:nvPr userDrawn="1">
            <p:ph type="title" hasCustomPrompt="1"/>
            <p:custDataLst>
              <p:tags r:id="rId3"/>
            </p:custDataLst>
          </p:nvPr>
        </p:nvSpPr>
        <p:spPr>
          <a:xfrm>
            <a:off x="583200" y="770400"/>
            <a:ext cx="3960000" cy="882000"/>
          </a:xfrm>
        </p:spPr>
        <p:txBody>
          <a:bodyPr anchor="ctr">
            <a:normAutofit/>
          </a:bodyPr>
          <a:lstStyle>
            <a:lvl1pPr>
              <a:defRPr sz="3200" b="1" u="none" strike="noStrike" kern="1200" cap="none" spc="0" normalizeH="0" baseline="0">
                <a:solidFill>
                  <a:schemeClr val="bg1"/>
                </a:solidFill>
                <a:uFillTx/>
                <a:latin typeface="Arial" panose="020B0604020202020204" pitchFamily="34" charset="0"/>
                <a:ea typeface="微软雅黑" panose="020B0503020204020204" charset="-122"/>
              </a:defRPr>
            </a:lvl1pPr>
          </a:lstStyle>
          <a:p>
            <a:r>
              <a:rPr lang="zh-CN" altLang="en-US" dirty="0"/>
              <a:t>单击编辑标题</a:t>
            </a:r>
            <a:endParaRPr lang="zh-CN" altLang="en-US" dirty="0"/>
          </a:p>
        </p:txBody>
      </p:sp>
      <p:sp>
        <p:nvSpPr>
          <p:cNvPr id="3" name="日期占位符 2"/>
          <p:cNvSpPr>
            <a:spLocks noGrp="1"/>
          </p:cNvSpPr>
          <p:nvPr>
            <p:ph type="dt" sz="half" idx="10"/>
            <p:custDataLst>
              <p:tags r:id="rId4"/>
            </p:custDataLst>
          </p:nvPr>
        </p:nvSpPr>
        <p:spPr/>
        <p:txBody>
          <a:bodyPr/>
          <a:lstStyle>
            <a:lvl1pPr>
              <a:defRPr u="none" strike="noStrike" kern="1200" cap="none" spc="0" normalizeH="0">
                <a:latin typeface="Arial" panose="020B0604020202020204" pitchFamily="34" charset="0"/>
                <a:ea typeface="微软雅黑" panose="020B0503020204020204" charset="-122"/>
              </a:defRPr>
            </a:lvl1pPr>
          </a:lstStyle>
          <a:p>
            <a:fld id="{760FBDFE-C587-4B4C-A407-44438C67B59E}" type="datetimeFigureOut">
              <a:rPr lang="zh-CN" altLang="en-US" smtClean="0"/>
            </a:fld>
            <a:endParaRPr lang="zh-CN" altLang="en-US"/>
          </a:p>
        </p:txBody>
      </p:sp>
      <p:sp>
        <p:nvSpPr>
          <p:cNvPr id="4" name="页脚占位符 3"/>
          <p:cNvSpPr>
            <a:spLocks noGrp="1"/>
          </p:cNvSpPr>
          <p:nvPr userDrawn="1">
            <p:ph type="ftr" sz="quarter" idx="11"/>
            <p:custDataLst>
              <p:tags r:id="rId5"/>
            </p:custDataLst>
          </p:nvPr>
        </p:nvSpPr>
        <p:spPr/>
        <p:txBody>
          <a:bodyPr/>
          <a:lstStyle>
            <a:lvl1pPr>
              <a:defRPr u="none" strike="noStrike" kern="1200" cap="none" spc="0" normalizeH="0">
                <a:latin typeface="Arial" panose="020B0604020202020204" pitchFamily="34" charset="0"/>
                <a:ea typeface="微软雅黑" panose="020B0503020204020204" charset="-122"/>
              </a:defRPr>
            </a:lvl1pPr>
          </a:lstStyle>
          <a:p>
            <a:endParaRPr lang="zh-CN" altLang="en-US" dirty="0"/>
          </a:p>
        </p:txBody>
      </p:sp>
      <p:sp>
        <p:nvSpPr>
          <p:cNvPr id="5" name="灯片编号占位符 4"/>
          <p:cNvSpPr>
            <a:spLocks noGrp="1"/>
          </p:cNvSpPr>
          <p:nvPr userDrawn="1">
            <p:ph type="sldNum" sz="quarter" idx="12"/>
            <p:custDataLst>
              <p:tags r:id="rId6"/>
            </p:custDataLst>
          </p:nvPr>
        </p:nvSpPr>
        <p:spPr/>
        <p:txBody>
          <a:bodyPr/>
          <a:lstStyle>
            <a:lvl1pPr>
              <a:defRPr u="none" strike="noStrike" kern="1200" cap="none" spc="0" normalizeH="0">
                <a:latin typeface="Arial" panose="020B0604020202020204" pitchFamily="34" charset="0"/>
                <a:ea typeface="微软雅黑" panose="020B0503020204020204" charset="-122"/>
              </a:defRPr>
            </a:lvl1pPr>
          </a:lstStyle>
          <a:p>
            <a:fld id="{49AE70B2-8BF9-45C0-BB95-33D1B9D3A854}" type="slidenum">
              <a:rPr lang="zh-CN" altLang="en-US" smtClean="0"/>
            </a:fld>
            <a:endParaRPr lang="zh-CN" altLang="en-US" dirty="0"/>
          </a:p>
        </p:txBody>
      </p:sp>
      <p:sp>
        <p:nvSpPr>
          <p:cNvPr id="7" name="文本占位符 6"/>
          <p:cNvSpPr>
            <a:spLocks noGrp="1"/>
          </p:cNvSpPr>
          <p:nvPr userDrawn="1">
            <p:ph type="body" sz="quarter" idx="13"/>
            <p:custDataLst>
              <p:tags r:id="rId7"/>
            </p:custDataLst>
          </p:nvPr>
        </p:nvSpPr>
        <p:spPr>
          <a:xfrm>
            <a:off x="586800" y="1764000"/>
            <a:ext cx="3956400" cy="4093200"/>
          </a:xfrm>
        </p:spPr>
        <p:txBody>
          <a:bodyPr>
            <a:normAutofit/>
          </a:bodyPr>
          <a:lstStyle>
            <a:lvl1pPr marL="0" indent="0">
              <a:lnSpc>
                <a:spcPct val="130000"/>
              </a:lnSpc>
              <a:spcAft>
                <a:spcPts val="1000"/>
              </a:spcAft>
              <a:buFont typeface="Arial" panose="020B0604020202020204" pitchFamily="34" charset="0"/>
              <a:buNone/>
              <a:defRPr sz="1600" u="none" strike="noStrike" kern="1200" cap="none" spc="0" normalizeH="0" baseline="0">
                <a:solidFill>
                  <a:schemeClr val="bg1"/>
                </a:solidFill>
                <a:latin typeface="Arial" panose="020B0604020202020204" pitchFamily="34" charset="0"/>
                <a:ea typeface="微软雅黑" panose="020B0503020204020204" charset="-122"/>
              </a:defRPr>
            </a:lvl1pPr>
            <a:lvl2pPr marL="457200" indent="0">
              <a:lnSpc>
                <a:spcPct val="130000"/>
              </a:lnSpc>
              <a:spcAft>
                <a:spcPts val="1000"/>
              </a:spcAft>
              <a:buFont typeface="Arial" panose="020B0604020202020204" pitchFamily="34" charset="0"/>
              <a:buNone/>
              <a:defRPr sz="1600" u="none" strike="noStrike" kern="1200" cap="none" spc="0" normalizeH="0" baseline="0">
                <a:solidFill>
                  <a:schemeClr val="bg1"/>
                </a:solidFill>
                <a:latin typeface="Arial" panose="020B0604020202020204" pitchFamily="34" charset="0"/>
                <a:ea typeface="微软雅黑" panose="020B0503020204020204" charset="-122"/>
              </a:defRPr>
            </a:lvl2pPr>
            <a:lvl3pPr marL="914400" indent="0">
              <a:lnSpc>
                <a:spcPct val="130000"/>
              </a:lnSpc>
              <a:spcAft>
                <a:spcPts val="1000"/>
              </a:spcAft>
              <a:buFont typeface="Arial" panose="020B0604020202020204" pitchFamily="34" charset="0"/>
              <a:buNone/>
              <a:defRPr sz="1600" u="none" strike="noStrike" kern="1200" cap="none" spc="0" normalizeH="0" baseline="0">
                <a:solidFill>
                  <a:schemeClr val="bg1"/>
                </a:solidFill>
                <a:latin typeface="Arial" panose="020B0604020202020204" pitchFamily="34" charset="0"/>
                <a:ea typeface="微软雅黑" panose="020B0503020204020204" charset="-122"/>
              </a:defRPr>
            </a:lvl3pPr>
            <a:lvl4pPr marL="1371600" indent="0">
              <a:lnSpc>
                <a:spcPct val="130000"/>
              </a:lnSpc>
              <a:spcAft>
                <a:spcPts val="1000"/>
              </a:spcAft>
              <a:buFont typeface="Arial" panose="020B0604020202020204" pitchFamily="34" charset="0"/>
              <a:buNone/>
              <a:defRPr sz="1600" u="none" strike="noStrike" kern="1200" cap="none" spc="0" normalizeH="0" baseline="0">
                <a:solidFill>
                  <a:schemeClr val="bg1"/>
                </a:solidFill>
                <a:latin typeface="Arial" panose="020B0604020202020204" pitchFamily="34" charset="0"/>
                <a:ea typeface="微软雅黑" panose="020B0503020204020204" charset="-122"/>
              </a:defRPr>
            </a:lvl4pPr>
            <a:lvl5pPr marL="1828800" indent="0">
              <a:lnSpc>
                <a:spcPct val="130000"/>
              </a:lnSpc>
              <a:spcAft>
                <a:spcPts val="1000"/>
              </a:spcAft>
              <a:buFont typeface="Arial" panose="020B0604020202020204" pitchFamily="34" charset="0"/>
              <a:buNone/>
              <a:defRPr sz="1600" u="none" strike="noStrike" kern="1200" cap="none" spc="0" normalizeH="0" baseline="0">
                <a:solidFill>
                  <a:schemeClr val="bg1"/>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sym typeface="+mn-ea"/>
              </a:rPr>
              <a:t>第</a:t>
            </a:r>
            <a:r>
              <a:rPr lang="zh-CN" altLang="en-US" dirty="0"/>
              <a:t>二级</a:t>
            </a:r>
            <a:endParaRPr lang="zh-CN" altLang="en-US" dirty="0"/>
          </a:p>
          <a:p>
            <a:pPr lvl="2"/>
            <a:r>
              <a:rPr lang="zh-CN" altLang="en-US" dirty="0">
                <a:sym typeface="+mn-ea"/>
              </a:rPr>
              <a:t>第</a:t>
            </a:r>
            <a:r>
              <a:rPr lang="zh-CN" altLang="en-US" dirty="0"/>
              <a:t>三级</a:t>
            </a:r>
            <a:endParaRPr lang="zh-CN" altLang="en-US" dirty="0"/>
          </a:p>
          <a:p>
            <a:pPr lvl="3"/>
            <a:r>
              <a:rPr lang="zh-CN" altLang="en-US" dirty="0">
                <a:sym typeface="+mn-ea"/>
              </a:rPr>
              <a:t>第</a:t>
            </a:r>
            <a:r>
              <a:rPr lang="zh-CN" altLang="en-US" dirty="0"/>
              <a:t>四级</a:t>
            </a:r>
            <a:endParaRPr lang="zh-CN" altLang="en-US" dirty="0"/>
          </a:p>
          <a:p>
            <a:pPr lvl="4"/>
            <a:r>
              <a:rPr lang="zh-CN" altLang="en-US" dirty="0">
                <a:sym typeface="+mn-ea"/>
              </a:rPr>
              <a:t>第</a:t>
            </a:r>
            <a:r>
              <a:rPr lang="zh-CN" altLang="en-US" dirty="0"/>
              <a:t>五级</a:t>
            </a:r>
            <a:endParaRPr lang="zh-CN" altLang="en-US" dirty="0"/>
          </a:p>
        </p:txBody>
      </p:sp>
      <p:sp>
        <p:nvSpPr>
          <p:cNvPr id="9" name="内容占位符 8"/>
          <p:cNvSpPr>
            <a:spLocks noGrp="1"/>
          </p:cNvSpPr>
          <p:nvPr userDrawn="1">
            <p:ph sz="quarter" idx="14"/>
            <p:custDataLst>
              <p:tags r:id="rId8"/>
            </p:custDataLst>
          </p:nvPr>
        </p:nvSpPr>
        <p:spPr>
          <a:xfrm>
            <a:off x="5101200" y="769938"/>
            <a:ext cx="6480000" cy="5087937"/>
          </a:xfrm>
        </p:spPr>
        <p:txBody>
          <a:bodyPr>
            <a:normAutofit/>
          </a:bodyPr>
          <a:lstStyle>
            <a:lvl1pPr marL="0" indent="0">
              <a:lnSpc>
                <a:spcPct val="130000"/>
              </a:lnSpc>
              <a:spcAft>
                <a:spcPts val="1000"/>
              </a:spcAft>
              <a:buFont typeface="Arial" panose="020B0604020202020204" pitchFamily="34" charset="0"/>
              <a:buNone/>
              <a:defRPr sz="1600" u="none" strike="noStrike" kern="1200" cap="none" spc="0" normalizeH="0" baseline="0">
                <a:solidFill>
                  <a:schemeClr val="tx1">
                    <a:lumMod val="75000"/>
                  </a:schemeClr>
                </a:solidFill>
                <a:latin typeface="Arial" panose="020B0604020202020204" pitchFamily="34" charset="0"/>
                <a:ea typeface="微软雅黑" panose="020B0503020204020204" charset="-122"/>
              </a:defRPr>
            </a:lvl1pPr>
            <a:lvl2pPr marL="457200" indent="0">
              <a:lnSpc>
                <a:spcPct val="130000"/>
              </a:lnSpc>
              <a:spcAft>
                <a:spcPts val="1000"/>
              </a:spcAft>
              <a:buFont typeface="Arial" panose="020B0604020202020204" pitchFamily="34" charset="0"/>
              <a:buNone/>
              <a:defRPr sz="1600" u="none" strike="noStrike" kern="1200" cap="none" spc="0" normalizeH="0" baseline="0">
                <a:solidFill>
                  <a:schemeClr val="tx1">
                    <a:lumMod val="75000"/>
                  </a:schemeClr>
                </a:solidFill>
                <a:latin typeface="Arial" panose="020B0604020202020204" pitchFamily="34" charset="0"/>
                <a:ea typeface="微软雅黑" panose="020B0503020204020204" charset="-122"/>
              </a:defRPr>
            </a:lvl2pPr>
            <a:lvl3pPr marL="914400" indent="0">
              <a:lnSpc>
                <a:spcPct val="130000"/>
              </a:lnSpc>
              <a:spcAft>
                <a:spcPts val="1000"/>
              </a:spcAft>
              <a:buFont typeface="Arial" panose="020B0604020202020204" pitchFamily="34" charset="0"/>
              <a:buNone/>
              <a:defRPr sz="1600" u="none" strike="noStrike" kern="1200" cap="none" spc="0" normalizeH="0" baseline="0">
                <a:solidFill>
                  <a:schemeClr val="tx1">
                    <a:lumMod val="75000"/>
                  </a:schemeClr>
                </a:solidFill>
                <a:latin typeface="Arial" panose="020B0604020202020204" pitchFamily="34" charset="0"/>
                <a:ea typeface="微软雅黑" panose="020B0503020204020204" charset="-122"/>
              </a:defRPr>
            </a:lvl3pPr>
            <a:lvl4pPr marL="1371600" indent="0">
              <a:lnSpc>
                <a:spcPct val="130000"/>
              </a:lnSpc>
              <a:spcAft>
                <a:spcPts val="1000"/>
              </a:spcAft>
              <a:buFont typeface="Arial" panose="020B0604020202020204" pitchFamily="34" charset="0"/>
              <a:buNone/>
              <a:defRPr sz="1600" u="none" strike="noStrike" kern="1200" cap="none" spc="0" normalizeH="0" baseline="0">
                <a:solidFill>
                  <a:schemeClr val="tx1">
                    <a:lumMod val="75000"/>
                  </a:schemeClr>
                </a:solidFill>
                <a:latin typeface="Arial" panose="020B0604020202020204" pitchFamily="34" charset="0"/>
                <a:ea typeface="微软雅黑" panose="020B0503020204020204" charset="-122"/>
              </a:defRPr>
            </a:lvl4pPr>
            <a:lvl5pPr marL="1828800" indent="0">
              <a:lnSpc>
                <a:spcPct val="130000"/>
              </a:lnSpc>
              <a:spcAft>
                <a:spcPts val="1000"/>
              </a:spcAft>
              <a:buFont typeface="Arial" panose="020B0604020202020204" pitchFamily="34" charset="0"/>
              <a:buNone/>
              <a:defRPr sz="1600" u="none" strike="noStrike" kern="1200" cap="none" spc="0" normalizeH="0" baseline="0">
                <a:solidFill>
                  <a:schemeClr val="tx1">
                    <a:lumMod val="75000"/>
                  </a:schemeClr>
                </a:solidFill>
                <a:latin typeface="Arial" panose="020B0604020202020204" pitchFamily="34" charset="0"/>
                <a:ea typeface="微软雅黑" panose="020B0503020204020204" charset="-122"/>
              </a:defRPr>
            </a:lvl5pPr>
          </a:lstStyle>
          <a:p>
            <a:pPr lvl="0"/>
            <a:r>
              <a:rPr lang="zh-CN" altLang="en-US"/>
              <a:t>单击此处编辑母版文本样式</a:t>
            </a:r>
            <a:endParaRPr lang="zh-CN" altLang="en-US"/>
          </a:p>
          <a:p>
            <a:pPr lvl="1"/>
            <a:r>
              <a:rPr lang="zh-CN" altLang="en-US">
                <a:sym typeface="+mn-ea"/>
              </a:rPr>
              <a:t>第</a:t>
            </a:r>
            <a:r>
              <a:rPr lang="zh-CN" altLang="en-US"/>
              <a:t>二级</a:t>
            </a:r>
            <a:endParaRPr lang="zh-CN" altLang="en-US"/>
          </a:p>
          <a:p>
            <a:pPr lvl="2"/>
            <a:r>
              <a:rPr lang="zh-CN" altLang="en-US">
                <a:sym typeface="+mn-ea"/>
              </a:rPr>
              <a:t>第</a:t>
            </a:r>
            <a:r>
              <a:rPr lang="zh-CN" altLang="en-US"/>
              <a:t>三级</a:t>
            </a:r>
            <a:endParaRPr lang="zh-CN" altLang="en-US"/>
          </a:p>
          <a:p>
            <a:pPr lvl="3"/>
            <a:r>
              <a:rPr lang="zh-CN" altLang="en-US">
                <a:sym typeface="+mn-ea"/>
              </a:rPr>
              <a:t>第</a:t>
            </a:r>
            <a:r>
              <a:rPr lang="zh-CN" altLang="en-US"/>
              <a:t>四级</a:t>
            </a:r>
            <a:endParaRPr lang="zh-CN" altLang="en-US"/>
          </a:p>
          <a:p>
            <a:pPr lvl="4"/>
            <a:r>
              <a:rPr lang="zh-CN" altLang="en-US">
                <a:sym typeface="+mn-ea"/>
              </a:rPr>
              <a:t>第</a:t>
            </a:r>
            <a:r>
              <a:rPr lang="zh-CN" altLang="en-US"/>
              <a:t>五级</a:t>
            </a:r>
            <a:endParaRPr lang="zh-CN" altLang="en-US" dirty="0"/>
          </a:p>
        </p:txBody>
      </p:sp>
      <p:grpSp>
        <p:nvGrpSpPr>
          <p:cNvPr id="11" name="组合 10"/>
          <p:cNvGrpSpPr/>
          <p:nvPr userDrawn="1">
            <p:custDataLst>
              <p:tags r:id="rId9"/>
            </p:custDataLst>
          </p:nvPr>
        </p:nvGrpSpPr>
        <p:grpSpPr>
          <a:xfrm>
            <a:off x="-1" y="0"/>
            <a:ext cx="4823460" cy="769938"/>
            <a:chOff x="-1" y="0"/>
            <a:chExt cx="4823460" cy="769938"/>
          </a:xfrm>
        </p:grpSpPr>
        <p:sp>
          <p:nvSpPr>
            <p:cNvPr id="12" name="任意多边形: 形状 11"/>
            <p:cNvSpPr/>
            <p:nvPr>
              <p:custDataLst>
                <p:tags r:id="rId10"/>
              </p:custDataLst>
            </p:nvPr>
          </p:nvSpPr>
          <p:spPr>
            <a:xfrm rot="10800000">
              <a:off x="0" y="0"/>
              <a:ext cx="4823459" cy="769938"/>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alpha val="4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charset="-122"/>
              </a:endParaRPr>
            </a:p>
          </p:txBody>
        </p:sp>
        <p:sp>
          <p:nvSpPr>
            <p:cNvPr id="14" name="等腰三角形 13"/>
            <p:cNvSpPr/>
            <p:nvPr>
              <p:custDataLst>
                <p:tags r:id="rId11"/>
              </p:custDataLst>
            </p:nvPr>
          </p:nvSpPr>
          <p:spPr>
            <a:xfrm rot="10800000">
              <a:off x="-1" y="0"/>
              <a:ext cx="3754576" cy="562171"/>
            </a:xfrm>
            <a:prstGeom prst="triangle">
              <a:avLst>
                <a:gd name="adj" fmla="val 10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lumMod val="85000"/>
                    <a:lumOff val="15000"/>
                  </a:schemeClr>
                </a:solidFill>
                <a:ea typeface="微软雅黑" panose="020B0503020204020204" charset="-122"/>
              </a:endParaRPr>
            </a:p>
          </p:txBody>
        </p:sp>
      </p:gr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上下">
    <p:spTree>
      <p:nvGrpSpPr>
        <p:cNvPr id="1" name=""/>
        <p:cNvGrpSpPr/>
        <p:nvPr/>
      </p:nvGrpSpPr>
      <p:grpSpPr>
        <a:xfrm>
          <a:off x="0" y="0"/>
          <a:ext cx="0" cy="0"/>
          <a:chOff x="0" y="0"/>
          <a:chExt cx="0" cy="0"/>
        </a:xfrm>
      </p:grpSpPr>
      <p:sp>
        <p:nvSpPr>
          <p:cNvPr id="13" name="矩形 12"/>
          <p:cNvSpPr/>
          <p:nvPr userDrawn="1">
            <p:custDataLst>
              <p:tags r:id="rId2"/>
            </p:custDataLst>
          </p:nvPr>
        </p:nvSpPr>
        <p:spPr>
          <a:xfrm>
            <a:off x="0" y="0"/>
            <a:ext cx="12192000" cy="2664000"/>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a:latin typeface="Arial" panose="020B0604020202020204" pitchFamily="34" charset="0"/>
              <a:ea typeface="微软雅黑" panose="020B0503020204020204" charset="-122"/>
              <a:sym typeface="+mn-ea"/>
            </a:endParaRPr>
          </a:p>
        </p:txBody>
      </p:sp>
      <p:sp>
        <p:nvSpPr>
          <p:cNvPr id="2" name="标题 1"/>
          <p:cNvSpPr>
            <a:spLocks noGrp="1"/>
          </p:cNvSpPr>
          <p:nvPr userDrawn="1">
            <p:ph type="title"/>
            <p:custDataLst>
              <p:tags r:id="rId3"/>
            </p:custDataLst>
          </p:nvPr>
        </p:nvSpPr>
        <p:spPr>
          <a:xfrm>
            <a:off x="612000" y="781200"/>
            <a:ext cx="10976400" cy="626400"/>
          </a:xfrm>
        </p:spPr>
        <p:txBody>
          <a:bodyPr anchor="ctr"/>
          <a:lstStyle>
            <a:lvl1pPr algn="ctr">
              <a:defRPr sz="3600" b="1" u="none" strike="noStrike" kern="1200" cap="none" spc="0" normalizeH="0" baseline="0">
                <a:solidFill>
                  <a:schemeClr val="bg1"/>
                </a:solidFill>
                <a:uFillTx/>
                <a:latin typeface="Arial" panose="020B0604020202020204" pitchFamily="34" charset="0"/>
                <a:ea typeface="微软雅黑" panose="020B0503020204020204" charset="-122"/>
              </a:defRPr>
            </a:lvl1pPr>
          </a:lstStyle>
          <a:p>
            <a:r>
              <a:rPr lang="zh-CN" altLang="en-US" dirty="0"/>
              <a:t>单击此处编辑母版标题样式</a:t>
            </a:r>
            <a:endParaRPr lang="zh-CN" altLang="en-US" dirty="0"/>
          </a:p>
        </p:txBody>
      </p:sp>
      <p:sp>
        <p:nvSpPr>
          <p:cNvPr id="3" name="日期占位符 2"/>
          <p:cNvSpPr>
            <a:spLocks noGrp="1"/>
          </p:cNvSpPr>
          <p:nvPr userDrawn="1">
            <p:ph type="dt" sz="half" idx="10"/>
            <p:custDataLst>
              <p:tags r:id="rId4"/>
            </p:custDataLst>
          </p:nvPr>
        </p:nvSpPr>
        <p:spPr/>
        <p:txBody>
          <a:bodyPr/>
          <a:lstStyle>
            <a:lvl1pPr>
              <a:defRPr u="none" strike="noStrike" kern="1200" cap="none" spc="0" normalizeH="0">
                <a:latin typeface="Arial" panose="020B0604020202020204" pitchFamily="34" charset="0"/>
                <a:ea typeface="微软雅黑" panose="020B0503020204020204" charset="-122"/>
              </a:defRPr>
            </a:lvl1pPr>
          </a:lstStyle>
          <a:p>
            <a:fld id="{760FBDFE-C587-4B4C-A407-44438C67B59E}" type="datetimeFigureOut">
              <a:rPr lang="zh-CN" altLang="en-US" smtClean="0"/>
            </a:fld>
            <a:endParaRPr lang="zh-CN" altLang="en-US"/>
          </a:p>
        </p:txBody>
      </p:sp>
      <p:sp>
        <p:nvSpPr>
          <p:cNvPr id="4" name="页脚占位符 3"/>
          <p:cNvSpPr>
            <a:spLocks noGrp="1"/>
          </p:cNvSpPr>
          <p:nvPr userDrawn="1">
            <p:ph type="ftr" sz="quarter" idx="11"/>
            <p:custDataLst>
              <p:tags r:id="rId5"/>
            </p:custDataLst>
          </p:nvPr>
        </p:nvSpPr>
        <p:spPr/>
        <p:txBody>
          <a:bodyPr/>
          <a:lstStyle>
            <a:lvl1pPr>
              <a:defRPr u="none" strike="noStrike" kern="1200" cap="none" spc="0" normalizeH="0">
                <a:latin typeface="Arial" panose="020B0604020202020204" pitchFamily="34" charset="0"/>
                <a:ea typeface="微软雅黑" panose="020B0503020204020204" charset="-122"/>
              </a:defRPr>
            </a:lvl1pPr>
          </a:lstStyle>
          <a:p>
            <a:endParaRPr lang="zh-CN" altLang="en-US" dirty="0"/>
          </a:p>
        </p:txBody>
      </p:sp>
      <p:sp>
        <p:nvSpPr>
          <p:cNvPr id="5" name="灯片编号占位符 4"/>
          <p:cNvSpPr>
            <a:spLocks noGrp="1"/>
          </p:cNvSpPr>
          <p:nvPr userDrawn="1">
            <p:ph type="sldNum" sz="quarter" idx="12"/>
            <p:custDataLst>
              <p:tags r:id="rId6"/>
            </p:custDataLst>
          </p:nvPr>
        </p:nvSpPr>
        <p:spPr/>
        <p:txBody>
          <a:bodyPr/>
          <a:lstStyle>
            <a:lvl1pPr>
              <a:defRPr u="none" strike="noStrike" kern="1200" cap="none" spc="0" normalizeH="0">
                <a:latin typeface="Arial" panose="020B0604020202020204" pitchFamily="34" charset="0"/>
                <a:ea typeface="微软雅黑" panose="020B0503020204020204" charset="-122"/>
              </a:defRPr>
            </a:lvl1pPr>
          </a:lstStyle>
          <a:p>
            <a:fld id="{49AE70B2-8BF9-45C0-BB95-33D1B9D3A854}" type="slidenum">
              <a:rPr lang="zh-CN" altLang="en-US" smtClean="0"/>
            </a:fld>
            <a:endParaRPr lang="zh-CN" altLang="en-US" dirty="0"/>
          </a:p>
        </p:txBody>
      </p:sp>
      <p:sp>
        <p:nvSpPr>
          <p:cNvPr id="7" name="文本占位符 6"/>
          <p:cNvSpPr>
            <a:spLocks noGrp="1"/>
          </p:cNvSpPr>
          <p:nvPr userDrawn="1">
            <p:ph type="body" sz="quarter" idx="13"/>
            <p:custDataLst>
              <p:tags r:id="rId7"/>
            </p:custDataLst>
          </p:nvPr>
        </p:nvSpPr>
        <p:spPr>
          <a:xfrm>
            <a:off x="612000" y="1659600"/>
            <a:ext cx="10975975" cy="828000"/>
          </a:xfrm>
        </p:spPr>
        <p:txBody>
          <a:bodyPr>
            <a:normAutofit/>
          </a:bodyPr>
          <a:lstStyle>
            <a:lvl1pPr marL="0" indent="0" algn="ctr">
              <a:lnSpc>
                <a:spcPct val="130000"/>
              </a:lnSpc>
              <a:spcBef>
                <a:spcPts val="0"/>
              </a:spcBef>
              <a:spcAft>
                <a:spcPts val="1000"/>
              </a:spcAft>
              <a:buNone/>
              <a:defRPr sz="1600" u="none" strike="noStrike" kern="1200" cap="none" spc="0" normalizeH="0" baseline="0">
                <a:solidFill>
                  <a:schemeClr val="bg1"/>
                </a:solidFill>
                <a:latin typeface="Arial" panose="020B0604020202020204" pitchFamily="34" charset="0"/>
                <a:ea typeface="微软雅黑" panose="020B0503020204020204" charset="-122"/>
              </a:defRPr>
            </a:lvl1pPr>
          </a:lstStyle>
          <a:p>
            <a:pPr lvl="0"/>
            <a:r>
              <a:rPr lang="zh-CN" altLang="en-US" dirty="0"/>
              <a:t>单击此处编辑母版文本样式</a:t>
            </a:r>
            <a:endParaRPr lang="zh-CN" altLang="en-US" dirty="0"/>
          </a:p>
        </p:txBody>
      </p:sp>
      <p:sp>
        <p:nvSpPr>
          <p:cNvPr id="9" name="内容占位符 8"/>
          <p:cNvSpPr>
            <a:spLocks noGrp="1"/>
          </p:cNvSpPr>
          <p:nvPr userDrawn="1">
            <p:ph sz="quarter" idx="14"/>
            <p:custDataLst>
              <p:tags r:id="rId8"/>
            </p:custDataLst>
          </p:nvPr>
        </p:nvSpPr>
        <p:spPr>
          <a:xfrm>
            <a:off x="612775" y="2808000"/>
            <a:ext cx="10965600" cy="3430800"/>
          </a:xfrm>
        </p:spPr>
        <p:txBody>
          <a:bodyPr>
            <a:normAutofit/>
          </a:bodyPr>
          <a:lstStyle>
            <a:lvl1pPr marL="0" indent="0">
              <a:lnSpc>
                <a:spcPct val="130000"/>
              </a:lnSpc>
              <a:spcAft>
                <a:spcPts val="1000"/>
              </a:spcAft>
              <a:buNone/>
              <a:defRPr sz="1600" u="none" strike="noStrike" kern="1200" cap="none" spc="0" normalizeH="0" baseline="0">
                <a:solidFill>
                  <a:schemeClr val="tx1">
                    <a:lumMod val="85000"/>
                    <a:lumOff val="15000"/>
                  </a:schemeClr>
                </a:solidFill>
                <a:latin typeface="Arial" panose="020B0604020202020204" pitchFamily="34" charset="0"/>
                <a:ea typeface="微软雅黑" panose="020B0503020204020204" charset="-122"/>
              </a:defRPr>
            </a:lvl1pPr>
            <a:lvl2pPr marL="457200" indent="0">
              <a:lnSpc>
                <a:spcPct val="130000"/>
              </a:lnSpc>
              <a:spcAft>
                <a:spcPts val="1000"/>
              </a:spcAft>
              <a:buNone/>
              <a:defRPr sz="1600" u="none" strike="noStrike" kern="1200" cap="none" spc="0" normalizeH="0" baseline="0">
                <a:solidFill>
                  <a:schemeClr val="tx1">
                    <a:lumMod val="85000"/>
                    <a:lumOff val="15000"/>
                  </a:schemeClr>
                </a:solidFill>
                <a:latin typeface="Arial" panose="020B0604020202020204" pitchFamily="34" charset="0"/>
                <a:ea typeface="微软雅黑" panose="020B0503020204020204" charset="-122"/>
              </a:defRPr>
            </a:lvl2pPr>
            <a:lvl3pPr marL="914400" indent="0">
              <a:lnSpc>
                <a:spcPct val="130000"/>
              </a:lnSpc>
              <a:spcAft>
                <a:spcPts val="1000"/>
              </a:spcAft>
              <a:buNone/>
              <a:defRPr sz="1600" u="none" strike="noStrike" kern="1200" cap="none" spc="0" normalizeH="0" baseline="0">
                <a:solidFill>
                  <a:schemeClr val="tx1">
                    <a:lumMod val="85000"/>
                    <a:lumOff val="15000"/>
                  </a:schemeClr>
                </a:solidFill>
                <a:latin typeface="Arial" panose="020B0604020202020204" pitchFamily="34" charset="0"/>
                <a:ea typeface="微软雅黑" panose="020B0503020204020204" charset="-122"/>
              </a:defRPr>
            </a:lvl3pPr>
            <a:lvl4pPr marL="1371600" indent="0">
              <a:lnSpc>
                <a:spcPct val="130000"/>
              </a:lnSpc>
              <a:spcAft>
                <a:spcPts val="1000"/>
              </a:spcAft>
              <a:buNone/>
              <a:defRPr sz="1600" u="none" strike="noStrike" kern="1200" cap="none" spc="0" normalizeH="0" baseline="0">
                <a:solidFill>
                  <a:schemeClr val="tx1">
                    <a:lumMod val="85000"/>
                    <a:lumOff val="15000"/>
                  </a:schemeClr>
                </a:solidFill>
                <a:latin typeface="Arial" panose="020B0604020202020204" pitchFamily="34" charset="0"/>
                <a:ea typeface="微软雅黑" panose="020B0503020204020204" charset="-122"/>
              </a:defRPr>
            </a:lvl4pPr>
            <a:lvl5pPr marL="1828800" indent="0">
              <a:lnSpc>
                <a:spcPct val="130000"/>
              </a:lnSpc>
              <a:spcAft>
                <a:spcPts val="1000"/>
              </a:spcAft>
              <a:buNone/>
              <a:defRPr sz="1600" u="none" strike="noStrike" kern="1200" cap="none" spc="0" normalizeH="0" baseline="0">
                <a:solidFill>
                  <a:schemeClr val="tx1">
                    <a:lumMod val="85000"/>
                    <a:lumOff val="15000"/>
                  </a:schemeClr>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sym typeface="+mn-ea"/>
              </a:rPr>
              <a:t>第</a:t>
            </a:r>
            <a:r>
              <a:rPr lang="zh-CN" altLang="en-US" dirty="0"/>
              <a:t>二级</a:t>
            </a:r>
            <a:endParaRPr lang="zh-CN" altLang="en-US" dirty="0"/>
          </a:p>
          <a:p>
            <a:pPr lvl="2"/>
            <a:r>
              <a:rPr lang="zh-CN" altLang="en-US" dirty="0">
                <a:sym typeface="+mn-ea"/>
              </a:rPr>
              <a:t>第</a:t>
            </a:r>
            <a:r>
              <a:rPr lang="zh-CN" altLang="en-US" dirty="0"/>
              <a:t>三级</a:t>
            </a:r>
            <a:endParaRPr lang="zh-CN" altLang="en-US" dirty="0"/>
          </a:p>
          <a:p>
            <a:pPr lvl="3"/>
            <a:r>
              <a:rPr lang="zh-CN" altLang="en-US" dirty="0">
                <a:sym typeface="+mn-ea"/>
              </a:rPr>
              <a:t>第</a:t>
            </a:r>
            <a:r>
              <a:rPr lang="zh-CN" altLang="en-US" dirty="0"/>
              <a:t>四级</a:t>
            </a:r>
            <a:endParaRPr lang="zh-CN" altLang="en-US" dirty="0"/>
          </a:p>
          <a:p>
            <a:pPr lvl="4"/>
            <a:r>
              <a:rPr lang="zh-CN" altLang="en-US" dirty="0">
                <a:sym typeface="+mn-ea"/>
              </a:rPr>
              <a:t>第</a:t>
            </a:r>
            <a:r>
              <a:rPr lang="zh-CN" altLang="en-US" dirty="0"/>
              <a:t>五级</a:t>
            </a:r>
            <a:endParaRPr lang="zh-CN" altLang="en-US" dirty="0"/>
          </a:p>
        </p:txBody>
      </p:sp>
      <p:grpSp>
        <p:nvGrpSpPr>
          <p:cNvPr id="12" name="组合 11"/>
          <p:cNvGrpSpPr/>
          <p:nvPr userDrawn="1">
            <p:custDataLst>
              <p:tags r:id="rId9"/>
            </p:custDataLst>
          </p:nvPr>
        </p:nvGrpSpPr>
        <p:grpSpPr>
          <a:xfrm flipV="1">
            <a:off x="5921829" y="0"/>
            <a:ext cx="6270171" cy="812800"/>
            <a:chOff x="4001597" y="5613400"/>
            <a:chExt cx="8190403" cy="1244600"/>
          </a:xfrm>
        </p:grpSpPr>
        <p:sp>
          <p:nvSpPr>
            <p:cNvPr id="14" name="任意多边形: 形状 13"/>
            <p:cNvSpPr/>
            <p:nvPr>
              <p:custDataLst>
                <p:tags r:id="rId10"/>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微软雅黑" panose="020B0503020204020204" charset="-122"/>
              </a:endParaRPr>
            </a:p>
          </p:txBody>
        </p:sp>
        <p:sp>
          <p:nvSpPr>
            <p:cNvPr id="15" name="等腰三角形 14"/>
            <p:cNvSpPr/>
            <p:nvPr>
              <p:custDataLst>
                <p:tags r:id="rId11"/>
              </p:custDataLst>
            </p:nvPr>
          </p:nvSpPr>
          <p:spPr>
            <a:xfrm>
              <a:off x="5816600" y="5949254"/>
              <a:ext cx="6375400" cy="908746"/>
            </a:xfrm>
            <a:prstGeom prst="triangle">
              <a:avLst>
                <a:gd name="adj" fmla="val 10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微软雅黑" panose="020B0503020204020204" charset="-122"/>
              </a:endParaRPr>
            </a:p>
          </p:txBody>
        </p:sp>
      </p:gr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下上">
    <p:spTree>
      <p:nvGrpSpPr>
        <p:cNvPr id="1" name=""/>
        <p:cNvGrpSpPr/>
        <p:nvPr/>
      </p:nvGrpSpPr>
      <p:grpSpPr>
        <a:xfrm>
          <a:off x="0" y="0"/>
          <a:ext cx="0" cy="0"/>
          <a:chOff x="0" y="0"/>
          <a:chExt cx="0" cy="0"/>
        </a:xfrm>
      </p:grpSpPr>
      <p:grpSp>
        <p:nvGrpSpPr>
          <p:cNvPr id="12" name="组合 11"/>
          <p:cNvGrpSpPr/>
          <p:nvPr userDrawn="1">
            <p:custDataLst>
              <p:tags r:id="rId2"/>
            </p:custDataLst>
          </p:nvPr>
        </p:nvGrpSpPr>
        <p:grpSpPr>
          <a:xfrm flipV="1">
            <a:off x="5921829" y="0"/>
            <a:ext cx="6270171" cy="812800"/>
            <a:chOff x="4001597" y="5613400"/>
            <a:chExt cx="8190403" cy="1244600"/>
          </a:xfrm>
        </p:grpSpPr>
        <p:sp>
          <p:nvSpPr>
            <p:cNvPr id="14" name="任意多边形: 形状 13"/>
            <p:cNvSpPr/>
            <p:nvPr>
              <p:custDataLst>
                <p:tags r:id="rId3"/>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charset="-122"/>
              </a:endParaRPr>
            </a:p>
          </p:txBody>
        </p:sp>
        <p:sp>
          <p:nvSpPr>
            <p:cNvPr id="15" name="等腰三角形 14"/>
            <p:cNvSpPr/>
            <p:nvPr>
              <p:custDataLst>
                <p:tags r:id="rId4"/>
              </p:custDataLst>
            </p:nvPr>
          </p:nvSpPr>
          <p:spPr>
            <a:xfrm>
              <a:off x="5816600" y="5949254"/>
              <a:ext cx="6375400" cy="908746"/>
            </a:xfrm>
            <a:prstGeom prst="triangle">
              <a:avLst>
                <a:gd name="adj" fmla="val 10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微软雅黑" panose="020B0503020204020204" charset="-122"/>
              </a:endParaRPr>
            </a:p>
          </p:txBody>
        </p:sp>
      </p:grpSp>
      <p:sp>
        <p:nvSpPr>
          <p:cNvPr id="13" name="矩形 12"/>
          <p:cNvSpPr/>
          <p:nvPr userDrawn="1">
            <p:custDataLst>
              <p:tags r:id="rId5"/>
            </p:custDataLst>
          </p:nvPr>
        </p:nvSpPr>
        <p:spPr>
          <a:xfrm>
            <a:off x="0" y="5041901"/>
            <a:ext cx="12192000" cy="1828799"/>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a:ea typeface="微软雅黑" panose="020B0503020204020204" charset="-122"/>
              <a:sym typeface="+mn-ea"/>
            </a:endParaRPr>
          </a:p>
        </p:txBody>
      </p:sp>
      <p:sp>
        <p:nvSpPr>
          <p:cNvPr id="2" name="标题 1"/>
          <p:cNvSpPr>
            <a:spLocks noGrp="1"/>
          </p:cNvSpPr>
          <p:nvPr userDrawn="1">
            <p:ph type="title"/>
            <p:custDataLst>
              <p:tags r:id="rId6"/>
            </p:custDataLst>
          </p:nvPr>
        </p:nvSpPr>
        <p:spPr>
          <a:xfrm>
            <a:off x="604520" y="669290"/>
            <a:ext cx="10976610" cy="565150"/>
          </a:xfrm>
        </p:spPr>
        <p:txBody>
          <a:bodyPr anchor="ctr"/>
          <a:lstStyle>
            <a:lvl1pPr algn="ctr">
              <a:lnSpc>
                <a:spcPct val="100000"/>
              </a:lnSpc>
              <a:defRPr sz="3200" b="1" u="none" strike="noStrike" kern="1200" cap="none" spc="0" normalizeH="0" baseline="0">
                <a:solidFill>
                  <a:schemeClr val="tx1">
                    <a:lumMod val="85000"/>
                    <a:lumOff val="15000"/>
                  </a:schemeClr>
                </a:solidFill>
                <a:uFillTx/>
                <a:latin typeface="Arial" panose="020B0604020202020204" pitchFamily="34" charset="0"/>
                <a:ea typeface="微软雅黑" panose="020B0503020204020204" charset="-122"/>
              </a:defRPr>
            </a:lvl1pPr>
          </a:lstStyle>
          <a:p>
            <a:r>
              <a:rPr lang="zh-CN" altLang="en-US" dirty="0"/>
              <a:t>单击此处编辑母版标题样式</a:t>
            </a:r>
            <a:endParaRPr lang="zh-CN" altLang="en-US" dirty="0"/>
          </a:p>
        </p:txBody>
      </p:sp>
      <p:sp>
        <p:nvSpPr>
          <p:cNvPr id="3" name="日期占位符 2"/>
          <p:cNvSpPr>
            <a:spLocks noGrp="1"/>
          </p:cNvSpPr>
          <p:nvPr userDrawn="1">
            <p:ph type="dt" sz="half" idx="10"/>
            <p:custDataLst>
              <p:tags r:id="rId7"/>
            </p:custDataLst>
          </p:nvPr>
        </p:nvSpPr>
        <p:spPr/>
        <p:txBody>
          <a:bodyPr/>
          <a:lstStyle>
            <a:lvl1pPr>
              <a:defRPr u="none" strike="noStrike" kern="1200" cap="none" spc="0" normalizeH="0">
                <a:latin typeface="Arial" panose="020B0604020202020204" pitchFamily="34" charset="0"/>
                <a:ea typeface="微软雅黑" panose="020B0503020204020204" charset="-122"/>
              </a:defRPr>
            </a:lvl1pPr>
          </a:lstStyle>
          <a:p>
            <a:fld id="{760FBDFE-C587-4B4C-A407-44438C67B59E}" type="datetimeFigureOut">
              <a:rPr lang="zh-CN" altLang="en-US" smtClean="0"/>
            </a:fld>
            <a:endParaRPr lang="zh-CN" altLang="en-US"/>
          </a:p>
        </p:txBody>
      </p:sp>
      <p:sp>
        <p:nvSpPr>
          <p:cNvPr id="4" name="页脚占位符 3"/>
          <p:cNvSpPr>
            <a:spLocks noGrp="1"/>
          </p:cNvSpPr>
          <p:nvPr userDrawn="1">
            <p:ph type="ftr" sz="quarter" idx="11"/>
            <p:custDataLst>
              <p:tags r:id="rId8"/>
            </p:custDataLst>
          </p:nvPr>
        </p:nvSpPr>
        <p:spPr/>
        <p:txBody>
          <a:bodyPr/>
          <a:lstStyle>
            <a:lvl1pPr>
              <a:defRPr u="none" strike="noStrike" kern="1200" cap="none" spc="0" normalizeH="0">
                <a:latin typeface="Arial" panose="020B0604020202020204" pitchFamily="34" charset="0"/>
                <a:ea typeface="微软雅黑" panose="020B0503020204020204" charset="-122"/>
              </a:defRPr>
            </a:lvl1pPr>
          </a:lstStyle>
          <a:p>
            <a:endParaRPr lang="zh-CN" altLang="en-US" dirty="0"/>
          </a:p>
        </p:txBody>
      </p:sp>
      <p:sp>
        <p:nvSpPr>
          <p:cNvPr id="5" name="灯片编号占位符 4"/>
          <p:cNvSpPr>
            <a:spLocks noGrp="1"/>
          </p:cNvSpPr>
          <p:nvPr userDrawn="1">
            <p:ph type="sldNum" sz="quarter" idx="12"/>
            <p:custDataLst>
              <p:tags r:id="rId9"/>
            </p:custDataLst>
          </p:nvPr>
        </p:nvSpPr>
        <p:spPr/>
        <p:txBody>
          <a:bodyPr/>
          <a:lstStyle>
            <a:lvl1pPr>
              <a:defRPr u="none" strike="noStrike" kern="1200" cap="none" spc="0" normalizeH="0">
                <a:latin typeface="Arial" panose="020B0604020202020204" pitchFamily="34" charset="0"/>
                <a:ea typeface="微软雅黑" panose="020B0503020204020204" charset="-122"/>
              </a:defRPr>
            </a:lvl1pPr>
          </a:lstStyle>
          <a:p>
            <a:fld id="{49AE70B2-8BF9-45C0-BB95-33D1B9D3A854}" type="slidenum">
              <a:rPr lang="zh-CN" altLang="en-US" smtClean="0"/>
            </a:fld>
            <a:endParaRPr lang="zh-CN" altLang="en-US" dirty="0"/>
          </a:p>
        </p:txBody>
      </p:sp>
      <p:sp>
        <p:nvSpPr>
          <p:cNvPr id="7" name="内容占位符 6"/>
          <p:cNvSpPr>
            <a:spLocks noGrp="1"/>
          </p:cNvSpPr>
          <p:nvPr userDrawn="1">
            <p:ph sz="quarter" idx="13"/>
            <p:custDataLst>
              <p:tags r:id="rId10"/>
            </p:custDataLst>
          </p:nvPr>
        </p:nvSpPr>
        <p:spPr>
          <a:xfrm>
            <a:off x="604837" y="1681200"/>
            <a:ext cx="10990800" cy="3211200"/>
          </a:xfrm>
        </p:spPr>
        <p:txBody>
          <a:bodyPr>
            <a:normAutofit/>
          </a:bodyPr>
          <a:lstStyle>
            <a:lvl1pPr marL="0" indent="0">
              <a:lnSpc>
                <a:spcPct val="130000"/>
              </a:lnSpc>
              <a:spcAft>
                <a:spcPts val="1000"/>
              </a:spcAft>
              <a:buFont typeface="Arial" panose="020B0604020202020204" pitchFamily="34" charset="0"/>
              <a:buNone/>
              <a:defRPr sz="1600" u="none" strike="noStrike" kern="1200" cap="none" spc="0" normalizeH="0" baseline="0">
                <a:solidFill>
                  <a:schemeClr val="tx1">
                    <a:lumMod val="85000"/>
                    <a:lumOff val="15000"/>
                  </a:schemeClr>
                </a:solidFill>
                <a:latin typeface="Arial" panose="020B0604020202020204" pitchFamily="34" charset="0"/>
                <a:ea typeface="微软雅黑" panose="020B0503020204020204" charset="-122"/>
              </a:defRPr>
            </a:lvl1pPr>
            <a:lvl2pPr marL="457200" indent="0">
              <a:lnSpc>
                <a:spcPct val="130000"/>
              </a:lnSpc>
              <a:spcAft>
                <a:spcPts val="1000"/>
              </a:spcAft>
              <a:buFont typeface="Arial" panose="020B0604020202020204" pitchFamily="34" charset="0"/>
              <a:buNone/>
              <a:defRPr sz="1600" u="none" strike="noStrike" kern="1200" cap="none" spc="0" normalizeH="0" baseline="0">
                <a:solidFill>
                  <a:schemeClr val="tx1">
                    <a:lumMod val="85000"/>
                    <a:lumOff val="15000"/>
                  </a:schemeClr>
                </a:solidFill>
                <a:latin typeface="Arial" panose="020B0604020202020204" pitchFamily="34" charset="0"/>
                <a:ea typeface="微软雅黑" panose="020B0503020204020204" charset="-122"/>
              </a:defRPr>
            </a:lvl2pPr>
            <a:lvl3pPr marL="914400" indent="0">
              <a:lnSpc>
                <a:spcPct val="130000"/>
              </a:lnSpc>
              <a:spcAft>
                <a:spcPts val="1000"/>
              </a:spcAft>
              <a:buFont typeface="Arial" panose="020B0604020202020204" pitchFamily="34" charset="0"/>
              <a:buNone/>
              <a:defRPr sz="1600" u="none" strike="noStrike" kern="1200" cap="none" spc="0" normalizeH="0" baseline="0">
                <a:solidFill>
                  <a:schemeClr val="tx1">
                    <a:lumMod val="85000"/>
                    <a:lumOff val="15000"/>
                  </a:schemeClr>
                </a:solidFill>
                <a:latin typeface="Arial" panose="020B0604020202020204" pitchFamily="34" charset="0"/>
                <a:ea typeface="微软雅黑" panose="020B0503020204020204" charset="-122"/>
              </a:defRPr>
            </a:lvl3pPr>
            <a:lvl4pPr marL="1371600" indent="0">
              <a:lnSpc>
                <a:spcPct val="130000"/>
              </a:lnSpc>
              <a:spcAft>
                <a:spcPts val="1000"/>
              </a:spcAft>
              <a:buFont typeface="Arial" panose="020B0604020202020204" pitchFamily="34" charset="0"/>
              <a:buNone/>
              <a:defRPr sz="1600" u="none" strike="noStrike" kern="1200" cap="none" spc="0" normalizeH="0" baseline="0">
                <a:solidFill>
                  <a:schemeClr val="tx1">
                    <a:lumMod val="85000"/>
                    <a:lumOff val="15000"/>
                  </a:schemeClr>
                </a:solidFill>
                <a:latin typeface="Arial" panose="020B0604020202020204" pitchFamily="34" charset="0"/>
                <a:ea typeface="微软雅黑" panose="020B0503020204020204" charset="-122"/>
              </a:defRPr>
            </a:lvl4pPr>
            <a:lvl5pPr marL="1828800" indent="0">
              <a:lnSpc>
                <a:spcPct val="130000"/>
              </a:lnSpc>
              <a:spcAft>
                <a:spcPts val="1000"/>
              </a:spcAft>
              <a:buFont typeface="Arial" panose="020B0604020202020204" pitchFamily="34" charset="0"/>
              <a:buNone/>
              <a:defRPr sz="1600" u="none" strike="noStrike" kern="1200" cap="none" spc="0" normalizeH="0" baseline="0">
                <a:solidFill>
                  <a:schemeClr val="tx1">
                    <a:lumMod val="85000"/>
                    <a:lumOff val="15000"/>
                  </a:schemeClr>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sym typeface="+mn-ea"/>
              </a:rPr>
              <a:t>第</a:t>
            </a:r>
            <a:r>
              <a:rPr lang="zh-CN" altLang="en-US" dirty="0"/>
              <a:t>二级</a:t>
            </a:r>
            <a:endParaRPr lang="zh-CN" altLang="en-US" dirty="0"/>
          </a:p>
          <a:p>
            <a:pPr lvl="2"/>
            <a:r>
              <a:rPr lang="zh-CN" altLang="en-US" dirty="0">
                <a:sym typeface="+mn-ea"/>
              </a:rPr>
              <a:t>第</a:t>
            </a:r>
            <a:r>
              <a:rPr lang="zh-CN" altLang="en-US" dirty="0"/>
              <a:t>三级</a:t>
            </a:r>
            <a:endParaRPr lang="zh-CN" altLang="en-US" dirty="0"/>
          </a:p>
          <a:p>
            <a:pPr lvl="3"/>
            <a:r>
              <a:rPr lang="zh-CN" altLang="en-US" dirty="0">
                <a:sym typeface="+mn-ea"/>
              </a:rPr>
              <a:t>第</a:t>
            </a:r>
            <a:r>
              <a:rPr lang="zh-CN" altLang="en-US" dirty="0"/>
              <a:t>四级</a:t>
            </a:r>
            <a:endParaRPr lang="zh-CN" altLang="en-US" dirty="0"/>
          </a:p>
          <a:p>
            <a:pPr lvl="4"/>
            <a:r>
              <a:rPr lang="zh-CN" altLang="en-US" dirty="0">
                <a:sym typeface="+mn-ea"/>
              </a:rPr>
              <a:t>第</a:t>
            </a:r>
            <a:r>
              <a:rPr lang="zh-CN" altLang="en-US" dirty="0"/>
              <a:t>五级</a:t>
            </a:r>
            <a:endParaRPr lang="zh-CN" altLang="en-US" dirty="0"/>
          </a:p>
        </p:txBody>
      </p:sp>
      <p:sp>
        <p:nvSpPr>
          <p:cNvPr id="9" name="文本占位符 8"/>
          <p:cNvSpPr>
            <a:spLocks noGrp="1"/>
          </p:cNvSpPr>
          <p:nvPr userDrawn="1">
            <p:ph type="body" sz="quarter" idx="14"/>
            <p:custDataLst>
              <p:tags r:id="rId11"/>
            </p:custDataLst>
          </p:nvPr>
        </p:nvSpPr>
        <p:spPr>
          <a:xfrm>
            <a:off x="594000" y="5180400"/>
            <a:ext cx="11001600" cy="1011600"/>
          </a:xfrm>
        </p:spPr>
        <p:txBody>
          <a:bodyPr>
            <a:normAutofit/>
          </a:bodyPr>
          <a:lstStyle>
            <a:lvl1pPr marL="0" indent="0">
              <a:lnSpc>
                <a:spcPct val="130000"/>
              </a:lnSpc>
              <a:spcBef>
                <a:spcPts val="0"/>
              </a:spcBef>
              <a:spcAft>
                <a:spcPts val="1000"/>
              </a:spcAft>
              <a:buFont typeface="Arial" panose="020B0604020202020204" pitchFamily="34" charset="0"/>
              <a:buNone/>
              <a:defRPr sz="1600" u="none" strike="noStrike" kern="1200" cap="none" spc="0" normalizeH="0" baseline="0">
                <a:solidFill>
                  <a:schemeClr val="bg1"/>
                </a:solidFill>
                <a:latin typeface="Arial" panose="020B0604020202020204" pitchFamily="34" charset="0"/>
                <a:ea typeface="微软雅黑" panose="020B0503020204020204" charset="-122"/>
              </a:defRPr>
            </a:lvl1pPr>
          </a:lstStyle>
          <a:p>
            <a:pPr lvl="0"/>
            <a:r>
              <a:rPr lang="zh-CN" altLang="en-US" dirty="0"/>
              <a:t>单击此处编辑母版文本样式</a:t>
            </a:r>
            <a:endParaRPr lang="zh-CN" altLang="en-US" dirty="0"/>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导航">
    <p:spTree>
      <p:nvGrpSpPr>
        <p:cNvPr id="1" name=""/>
        <p:cNvGrpSpPr/>
        <p:nvPr/>
      </p:nvGrpSpPr>
      <p:grpSpPr>
        <a:xfrm>
          <a:off x="0" y="0"/>
          <a:ext cx="0" cy="0"/>
          <a:chOff x="0" y="0"/>
          <a:chExt cx="0" cy="0"/>
        </a:xfrm>
      </p:grpSpPr>
      <p:grpSp>
        <p:nvGrpSpPr>
          <p:cNvPr id="16" name="组合 15"/>
          <p:cNvGrpSpPr/>
          <p:nvPr userDrawn="1">
            <p:custDataLst>
              <p:tags r:id="rId2"/>
            </p:custDataLst>
          </p:nvPr>
        </p:nvGrpSpPr>
        <p:grpSpPr>
          <a:xfrm>
            <a:off x="4001597" y="6045200"/>
            <a:ext cx="8190403" cy="812800"/>
            <a:chOff x="4001597" y="5613400"/>
            <a:chExt cx="8190403" cy="1244600"/>
          </a:xfrm>
        </p:grpSpPr>
        <p:sp>
          <p:nvSpPr>
            <p:cNvPr id="17" name="任意多边形: 形状 16"/>
            <p:cNvSpPr/>
            <p:nvPr>
              <p:custDataLst>
                <p:tags r:id="rId3"/>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charset="-122"/>
              </a:endParaRPr>
            </a:p>
          </p:txBody>
        </p:sp>
        <p:sp>
          <p:nvSpPr>
            <p:cNvPr id="18" name="等腰三角形 17"/>
            <p:cNvSpPr/>
            <p:nvPr>
              <p:custDataLst>
                <p:tags r:id="rId4"/>
              </p:custDataLst>
            </p:nvPr>
          </p:nvSpPr>
          <p:spPr>
            <a:xfrm>
              <a:off x="5816600" y="5949254"/>
              <a:ext cx="6375400" cy="908746"/>
            </a:xfrm>
            <a:prstGeom prst="triangle">
              <a:avLst>
                <a:gd name="adj" fmla="val 10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charset="-122"/>
              </a:endParaRPr>
            </a:p>
          </p:txBody>
        </p:sp>
      </p:grpSp>
      <p:sp>
        <p:nvSpPr>
          <p:cNvPr id="15" name="矩形 14"/>
          <p:cNvSpPr/>
          <p:nvPr userDrawn="1">
            <p:custDataLst>
              <p:tags r:id="rId5"/>
            </p:custDataLst>
          </p:nvPr>
        </p:nvSpPr>
        <p:spPr>
          <a:xfrm>
            <a:off x="0" y="0"/>
            <a:ext cx="12192000" cy="914407"/>
          </a:xfrm>
          <a:prstGeom prst="rect">
            <a:avLst/>
          </a:prstGeom>
          <a:solidFill>
            <a:schemeClr val="tx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en-US" altLang="zh-CN">
              <a:solidFill>
                <a:schemeClr val="bg1"/>
              </a:solidFill>
              <a:latin typeface="Viner Hand ITC" panose="03070502030502020203" charset="0"/>
              <a:ea typeface="微软雅黑" panose="020B0503020204020204" charset="-122"/>
              <a:cs typeface="Viner Hand ITC" panose="03070502030502020203" charset="0"/>
              <a:sym typeface="+mn-ea"/>
            </a:endParaRPr>
          </a:p>
        </p:txBody>
      </p:sp>
      <p:sp>
        <p:nvSpPr>
          <p:cNvPr id="2" name="标题 1"/>
          <p:cNvSpPr>
            <a:spLocks noGrp="1"/>
          </p:cNvSpPr>
          <p:nvPr>
            <p:ph type="title"/>
            <p:custDataLst>
              <p:tags r:id="rId6"/>
            </p:custDataLst>
          </p:nvPr>
        </p:nvSpPr>
        <p:spPr>
          <a:xfrm>
            <a:off x="579600" y="237600"/>
            <a:ext cx="11037600" cy="441964"/>
          </a:xfrm>
        </p:spPr>
        <p:txBody>
          <a:bodyPr>
            <a:noAutofit/>
          </a:bodyPr>
          <a:lstStyle>
            <a:lvl1pPr>
              <a:lnSpc>
                <a:spcPct val="100000"/>
              </a:lnSpc>
              <a:defRPr sz="2400" b="1" u="none" strike="noStrike" kern="1200" cap="none" spc="0" normalizeH="0" baseline="0">
                <a:solidFill>
                  <a:schemeClr val="bg1"/>
                </a:solidFill>
                <a:uFillTx/>
                <a:latin typeface="Arial" panose="020B0604020202020204" pitchFamily="34" charset="0"/>
                <a:ea typeface="微软雅黑" panose="020B0503020204020204" charset="-122"/>
              </a:defRPr>
            </a:lvl1pPr>
          </a:lstStyle>
          <a:p>
            <a:r>
              <a:rPr lang="zh-CN" altLang="en-US" dirty="0"/>
              <a:t>单击此处编辑母版标题样式</a:t>
            </a:r>
            <a:endParaRPr lang="zh-CN" altLang="en-US" dirty="0"/>
          </a:p>
        </p:txBody>
      </p:sp>
      <p:sp>
        <p:nvSpPr>
          <p:cNvPr id="7" name="内容占位符 6"/>
          <p:cNvSpPr>
            <a:spLocks noGrp="1"/>
          </p:cNvSpPr>
          <p:nvPr>
            <p:ph sz="quarter" idx="13"/>
            <p:custDataLst>
              <p:tags r:id="rId7"/>
            </p:custDataLst>
          </p:nvPr>
        </p:nvSpPr>
        <p:spPr>
          <a:xfrm>
            <a:off x="579600" y="1663200"/>
            <a:ext cx="5342400" cy="2894400"/>
          </a:xfrm>
        </p:spPr>
        <p:txBody>
          <a:bodyPr/>
          <a:lstStyle>
            <a:lvl1pPr marL="0" indent="0">
              <a:lnSpc>
                <a:spcPct val="130000"/>
              </a:lnSpc>
              <a:spcAft>
                <a:spcPts val="1000"/>
              </a:spcAft>
              <a:buNone/>
              <a:defRPr sz="1600" u="none" strike="noStrike" kern="1200" cap="none" spc="0" normalizeH="0" baseline="0">
                <a:solidFill>
                  <a:schemeClr val="tx1">
                    <a:lumMod val="85000"/>
                    <a:lumOff val="15000"/>
                  </a:schemeClr>
                </a:solidFill>
                <a:uFillTx/>
                <a:latin typeface="Arial" panose="020B0604020202020204" pitchFamily="34" charset="0"/>
                <a:ea typeface="微软雅黑" panose="020B0503020204020204" charset="-122"/>
              </a:defRPr>
            </a:lvl1pPr>
            <a:lvl2pPr marL="457200" indent="0">
              <a:lnSpc>
                <a:spcPct val="130000"/>
              </a:lnSpc>
              <a:spcAft>
                <a:spcPts val="1000"/>
              </a:spcAft>
              <a:buNone/>
              <a:defRPr sz="1600" u="none" strike="noStrike" kern="1200" cap="none" spc="0" normalizeH="0" baseline="0">
                <a:solidFill>
                  <a:schemeClr val="tx1">
                    <a:lumMod val="85000"/>
                    <a:lumOff val="15000"/>
                  </a:schemeClr>
                </a:solidFill>
                <a:uFillTx/>
                <a:latin typeface="Arial" panose="020B0604020202020204" pitchFamily="34" charset="0"/>
                <a:ea typeface="微软雅黑" panose="020B0503020204020204" charset="-122"/>
              </a:defRPr>
            </a:lvl2pPr>
            <a:lvl3pPr marL="914400" indent="0">
              <a:lnSpc>
                <a:spcPct val="130000"/>
              </a:lnSpc>
              <a:spcAft>
                <a:spcPts val="1000"/>
              </a:spcAft>
              <a:buNone/>
              <a:defRPr sz="1600" u="none" strike="noStrike" kern="1200" cap="none" spc="0" normalizeH="0" baseline="0">
                <a:solidFill>
                  <a:schemeClr val="tx1">
                    <a:lumMod val="85000"/>
                    <a:lumOff val="15000"/>
                  </a:schemeClr>
                </a:solidFill>
                <a:uFillTx/>
                <a:latin typeface="Arial" panose="020B0604020202020204" pitchFamily="34" charset="0"/>
                <a:ea typeface="微软雅黑" panose="020B0503020204020204" charset="-122"/>
              </a:defRPr>
            </a:lvl3pPr>
            <a:lvl4pPr marL="1371600" indent="0">
              <a:lnSpc>
                <a:spcPct val="130000"/>
              </a:lnSpc>
              <a:spcAft>
                <a:spcPts val="1000"/>
              </a:spcAft>
              <a:buNone/>
              <a:defRPr sz="1600" u="none" strike="noStrike" kern="1200" cap="none" spc="0" normalizeH="0" baseline="0">
                <a:solidFill>
                  <a:schemeClr val="tx1">
                    <a:lumMod val="85000"/>
                    <a:lumOff val="15000"/>
                  </a:schemeClr>
                </a:solidFill>
                <a:uFillTx/>
                <a:latin typeface="Arial" panose="020B0604020202020204" pitchFamily="34" charset="0"/>
                <a:ea typeface="微软雅黑" panose="020B0503020204020204" charset="-122"/>
              </a:defRPr>
            </a:lvl4pPr>
            <a:lvl5pPr marL="1828800" indent="0">
              <a:lnSpc>
                <a:spcPct val="130000"/>
              </a:lnSpc>
              <a:spcAft>
                <a:spcPts val="1000"/>
              </a:spcAft>
              <a:buNone/>
              <a:defRPr sz="1600" u="none" strike="noStrike" kern="1200" cap="none" spc="0" normalizeH="0" baseline="0">
                <a:solidFill>
                  <a:schemeClr val="tx1">
                    <a:lumMod val="85000"/>
                    <a:lumOff val="15000"/>
                  </a:schemeClr>
                </a:solidFill>
                <a:uFillTx/>
                <a:latin typeface="Arial" panose="020B0604020202020204" pitchFamily="34" charset="0"/>
                <a:ea typeface="微软雅黑" panose="020B0503020204020204" charset="-122"/>
              </a:defRPr>
            </a:lvl5pPr>
          </a:lstStyle>
          <a:p>
            <a:pPr lvl="0"/>
            <a:r>
              <a:rPr lang="zh-CN" altLang="en-US"/>
              <a:t>单击此处编辑母版文本样式</a:t>
            </a:r>
            <a:endParaRPr lang="zh-CN" altLang="en-US"/>
          </a:p>
          <a:p>
            <a:pPr lvl="1"/>
            <a:r>
              <a:rPr lang="zh-CN" altLang="en-US" dirty="0">
                <a:sym typeface="+mn-ea"/>
              </a:rPr>
              <a:t>第</a:t>
            </a:r>
            <a:r>
              <a:rPr lang="zh-CN" altLang="en-US"/>
              <a:t>二级</a:t>
            </a:r>
            <a:endParaRPr lang="zh-CN" altLang="en-US"/>
          </a:p>
          <a:p>
            <a:pPr lvl="2"/>
            <a:r>
              <a:rPr lang="zh-CN" altLang="en-US" dirty="0">
                <a:sym typeface="+mn-ea"/>
              </a:rPr>
              <a:t>第</a:t>
            </a:r>
            <a:r>
              <a:rPr lang="zh-CN" altLang="en-US"/>
              <a:t>三级</a:t>
            </a:r>
            <a:endParaRPr lang="zh-CN" altLang="en-US"/>
          </a:p>
          <a:p>
            <a:pPr lvl="3"/>
            <a:r>
              <a:rPr lang="zh-CN" altLang="en-US" dirty="0">
                <a:sym typeface="+mn-ea"/>
              </a:rPr>
              <a:t>第</a:t>
            </a:r>
            <a:r>
              <a:rPr lang="zh-CN" altLang="en-US"/>
              <a:t>四级</a:t>
            </a:r>
            <a:endParaRPr lang="zh-CN" altLang="en-US"/>
          </a:p>
          <a:p>
            <a:pPr lvl="4"/>
            <a:r>
              <a:rPr lang="zh-CN" altLang="en-US" dirty="0">
                <a:sym typeface="+mn-ea"/>
              </a:rPr>
              <a:t>第</a:t>
            </a:r>
            <a:r>
              <a:rPr lang="zh-CN" altLang="en-US"/>
              <a:t>五级</a:t>
            </a:r>
            <a:endParaRPr lang="zh-CN" altLang="en-US"/>
          </a:p>
        </p:txBody>
      </p:sp>
      <p:sp>
        <p:nvSpPr>
          <p:cNvPr id="3" name="日期占位符 2"/>
          <p:cNvSpPr>
            <a:spLocks noGrp="1"/>
          </p:cNvSpPr>
          <p:nvPr>
            <p:ph type="dt" sz="half" idx="10"/>
            <p:custDataLst>
              <p:tags r:id="rId8"/>
            </p:custDataLst>
          </p:nvPr>
        </p:nvSpPr>
        <p:spPr/>
        <p:txBody>
          <a:bodyPr/>
          <a:lstStyle>
            <a:lvl1pPr>
              <a:defRPr u="none" strike="noStrike" kern="1200" cap="none" spc="0" normalizeH="0">
                <a:latin typeface="Arial" panose="020B0604020202020204" pitchFamily="34" charset="0"/>
                <a:ea typeface="微软雅黑" panose="020B0503020204020204"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9"/>
            </p:custDataLst>
          </p:nvPr>
        </p:nvSpPr>
        <p:spPr/>
        <p:txBody>
          <a:bodyPr/>
          <a:lstStyle>
            <a:lvl1pPr>
              <a:defRPr u="none" strike="noStrike" kern="1200" cap="none" spc="0" normalizeH="0">
                <a:latin typeface="Arial" panose="020B0604020202020204" pitchFamily="34" charset="0"/>
                <a:ea typeface="微软雅黑" panose="020B0503020204020204" charset="-122"/>
              </a:defRPr>
            </a:lvl1pPr>
          </a:lstStyle>
          <a:p>
            <a:endParaRPr lang="zh-CN" altLang="en-US" dirty="0"/>
          </a:p>
        </p:txBody>
      </p:sp>
      <p:sp>
        <p:nvSpPr>
          <p:cNvPr id="5" name="灯片编号占位符 4"/>
          <p:cNvSpPr>
            <a:spLocks noGrp="1"/>
          </p:cNvSpPr>
          <p:nvPr>
            <p:ph type="sldNum" sz="quarter" idx="12"/>
            <p:custDataLst>
              <p:tags r:id="rId10"/>
            </p:custDataLst>
          </p:nvPr>
        </p:nvSpPr>
        <p:spPr/>
        <p:txBody>
          <a:bodyPr/>
          <a:lstStyle>
            <a:lvl1pPr>
              <a:defRPr u="none" strike="noStrike" kern="1200" cap="none" spc="0" normalizeH="0">
                <a:latin typeface="Arial" panose="020B0604020202020204" pitchFamily="34" charset="0"/>
                <a:ea typeface="微软雅黑" panose="020B0503020204020204" charset="-122"/>
              </a:defRPr>
            </a:lvl1pPr>
          </a:lstStyle>
          <a:p>
            <a:fld id="{49AE70B2-8BF9-45C0-BB95-33D1B9D3A854}" type="slidenum">
              <a:rPr lang="zh-CN" altLang="en-US" smtClean="0"/>
            </a:fld>
            <a:endParaRPr lang="zh-CN" altLang="en-US" dirty="0"/>
          </a:p>
        </p:txBody>
      </p:sp>
      <p:sp>
        <p:nvSpPr>
          <p:cNvPr id="9" name="内容占位符 8"/>
          <p:cNvSpPr>
            <a:spLocks noGrp="1"/>
          </p:cNvSpPr>
          <p:nvPr>
            <p:ph sz="quarter" idx="14"/>
            <p:custDataLst>
              <p:tags r:id="rId11"/>
            </p:custDataLst>
          </p:nvPr>
        </p:nvSpPr>
        <p:spPr>
          <a:xfrm>
            <a:off x="6242400" y="1663200"/>
            <a:ext cx="5367600" cy="2894400"/>
          </a:xfrm>
        </p:spPr>
        <p:txBody>
          <a:bodyPr>
            <a:normAutofit/>
          </a:bodyPr>
          <a:lstStyle>
            <a:lvl1pPr marL="0" indent="0">
              <a:lnSpc>
                <a:spcPct val="130000"/>
              </a:lnSpc>
              <a:spcAft>
                <a:spcPts val="1000"/>
              </a:spcAft>
              <a:buNone/>
              <a:defRPr sz="1600" u="none" strike="noStrike" kern="1200" cap="none" spc="0" normalizeH="0" baseline="0">
                <a:solidFill>
                  <a:schemeClr val="tx1">
                    <a:lumMod val="85000"/>
                    <a:lumOff val="15000"/>
                  </a:schemeClr>
                </a:solidFill>
                <a:uFillTx/>
                <a:latin typeface="Arial" panose="020B0604020202020204" pitchFamily="34" charset="0"/>
                <a:ea typeface="微软雅黑" panose="020B0503020204020204" charset="-122"/>
              </a:defRPr>
            </a:lvl1pPr>
            <a:lvl2pPr marL="457200" indent="0">
              <a:lnSpc>
                <a:spcPct val="130000"/>
              </a:lnSpc>
              <a:spcAft>
                <a:spcPts val="1000"/>
              </a:spcAft>
              <a:buNone/>
              <a:defRPr sz="1600" u="none" strike="noStrike" kern="1200" cap="none" spc="0" normalizeH="0" baseline="0">
                <a:solidFill>
                  <a:schemeClr val="tx1">
                    <a:lumMod val="85000"/>
                    <a:lumOff val="15000"/>
                  </a:schemeClr>
                </a:solidFill>
                <a:uFillTx/>
                <a:latin typeface="Arial" panose="020B0604020202020204" pitchFamily="34" charset="0"/>
                <a:ea typeface="微软雅黑" panose="020B0503020204020204" charset="-122"/>
              </a:defRPr>
            </a:lvl2pPr>
            <a:lvl3pPr marL="914400" indent="0">
              <a:lnSpc>
                <a:spcPct val="130000"/>
              </a:lnSpc>
              <a:spcAft>
                <a:spcPts val="1000"/>
              </a:spcAft>
              <a:buNone/>
              <a:defRPr sz="1600" u="none" strike="noStrike" kern="1200" cap="none" spc="0" normalizeH="0" baseline="0">
                <a:solidFill>
                  <a:schemeClr val="tx1">
                    <a:lumMod val="85000"/>
                    <a:lumOff val="15000"/>
                  </a:schemeClr>
                </a:solidFill>
                <a:uFillTx/>
                <a:latin typeface="Arial" panose="020B0604020202020204" pitchFamily="34" charset="0"/>
                <a:ea typeface="微软雅黑" panose="020B0503020204020204" charset="-122"/>
              </a:defRPr>
            </a:lvl3pPr>
            <a:lvl4pPr marL="1371600" indent="0">
              <a:lnSpc>
                <a:spcPct val="130000"/>
              </a:lnSpc>
              <a:spcAft>
                <a:spcPts val="1000"/>
              </a:spcAft>
              <a:buNone/>
              <a:defRPr sz="1600" u="none" strike="noStrike" kern="1200" cap="none" spc="0" normalizeH="0" baseline="0">
                <a:solidFill>
                  <a:schemeClr val="tx1">
                    <a:lumMod val="85000"/>
                    <a:lumOff val="15000"/>
                  </a:schemeClr>
                </a:solidFill>
                <a:uFillTx/>
                <a:latin typeface="Arial" panose="020B0604020202020204" pitchFamily="34" charset="0"/>
                <a:ea typeface="微软雅黑" panose="020B0503020204020204" charset="-122"/>
              </a:defRPr>
            </a:lvl4pPr>
            <a:lvl5pPr marL="1828800" indent="0">
              <a:lnSpc>
                <a:spcPct val="130000"/>
              </a:lnSpc>
              <a:spcAft>
                <a:spcPts val="1000"/>
              </a:spcAft>
              <a:buNone/>
              <a:defRPr sz="1600" u="none" strike="noStrike" kern="1200" cap="none" spc="0" normalizeH="0" baseline="0">
                <a:solidFill>
                  <a:schemeClr val="tx1">
                    <a:lumMod val="85000"/>
                    <a:lumOff val="15000"/>
                  </a:schemeClr>
                </a:solidFill>
                <a:uFillTx/>
                <a:latin typeface="Arial" panose="020B0604020202020204" pitchFamily="34" charset="0"/>
                <a:ea typeface="微软雅黑" panose="020B0503020204020204" charset="-122"/>
              </a:defRPr>
            </a:lvl5pPr>
          </a:lstStyle>
          <a:p>
            <a:pPr lvl="0"/>
            <a:r>
              <a:rPr lang="zh-CN" altLang="en-US"/>
              <a:t>单击此处编辑母版文本样式</a:t>
            </a:r>
            <a:endParaRPr lang="zh-CN" altLang="en-US"/>
          </a:p>
          <a:p>
            <a:pPr lvl="1"/>
            <a:r>
              <a:rPr lang="zh-CN" altLang="en-US" dirty="0">
                <a:sym typeface="+mn-ea"/>
              </a:rPr>
              <a:t>第</a:t>
            </a:r>
            <a:r>
              <a:rPr lang="zh-CN" altLang="en-US"/>
              <a:t>二级</a:t>
            </a:r>
            <a:endParaRPr lang="zh-CN" altLang="en-US"/>
          </a:p>
          <a:p>
            <a:pPr lvl="2"/>
            <a:r>
              <a:rPr lang="zh-CN" altLang="en-US" dirty="0">
                <a:sym typeface="+mn-ea"/>
              </a:rPr>
              <a:t>第</a:t>
            </a:r>
            <a:r>
              <a:rPr lang="zh-CN" altLang="en-US"/>
              <a:t>三级</a:t>
            </a:r>
            <a:endParaRPr lang="zh-CN" altLang="en-US"/>
          </a:p>
          <a:p>
            <a:pPr lvl="3"/>
            <a:r>
              <a:rPr lang="zh-CN" altLang="en-US" dirty="0">
                <a:sym typeface="+mn-ea"/>
              </a:rPr>
              <a:t>第</a:t>
            </a:r>
            <a:r>
              <a:rPr lang="zh-CN" altLang="en-US"/>
              <a:t>四级</a:t>
            </a:r>
            <a:endParaRPr lang="zh-CN" altLang="en-US"/>
          </a:p>
          <a:p>
            <a:pPr lvl="4"/>
            <a:r>
              <a:rPr lang="zh-CN" altLang="en-US" dirty="0">
                <a:sym typeface="+mn-ea"/>
              </a:rPr>
              <a:t>第</a:t>
            </a:r>
            <a:r>
              <a:rPr lang="zh-CN" altLang="en-US"/>
              <a:t>五级</a:t>
            </a:r>
            <a:endParaRPr lang="zh-CN" altLang="en-US"/>
          </a:p>
        </p:txBody>
      </p:sp>
      <p:sp>
        <p:nvSpPr>
          <p:cNvPr id="11" name="文本占位符 10"/>
          <p:cNvSpPr>
            <a:spLocks noGrp="1"/>
          </p:cNvSpPr>
          <p:nvPr>
            <p:ph type="body" sz="quarter" idx="15"/>
            <p:custDataLst>
              <p:tags r:id="rId12"/>
            </p:custDataLst>
          </p:nvPr>
        </p:nvSpPr>
        <p:spPr>
          <a:xfrm>
            <a:off x="572400" y="4816800"/>
            <a:ext cx="5342400" cy="781200"/>
          </a:xfrm>
        </p:spPr>
        <p:txBody>
          <a:bodyPr>
            <a:normAutofit/>
          </a:bodyPr>
          <a:lstStyle>
            <a:lvl1pPr marL="0" indent="0">
              <a:lnSpc>
                <a:spcPct val="130000"/>
              </a:lnSpc>
              <a:spcBef>
                <a:spcPts val="0"/>
              </a:spcBef>
              <a:spcAft>
                <a:spcPts val="1000"/>
              </a:spcAft>
              <a:buNone/>
              <a:defRPr sz="1600" u="none" strike="noStrike" kern="1200" cap="none" spc="0" normalizeH="0" baseline="0">
                <a:solidFill>
                  <a:schemeClr val="tx1">
                    <a:lumMod val="85000"/>
                    <a:lumOff val="15000"/>
                  </a:schemeClr>
                </a:solidFill>
                <a:uFillTx/>
                <a:latin typeface="Arial" panose="020B0604020202020204" pitchFamily="34" charset="0"/>
                <a:ea typeface="微软雅黑" panose="020B0503020204020204" charset="-122"/>
              </a:defRPr>
            </a:lvl1pPr>
          </a:lstStyle>
          <a:p>
            <a:pPr lvl="0"/>
            <a:r>
              <a:rPr lang="zh-CN" altLang="en-US" dirty="0"/>
              <a:t>单击此处编辑母版文本样式</a:t>
            </a:r>
            <a:endParaRPr lang="zh-CN" altLang="en-US" dirty="0"/>
          </a:p>
        </p:txBody>
      </p:sp>
      <p:sp>
        <p:nvSpPr>
          <p:cNvPr id="13" name="文本占位符 12"/>
          <p:cNvSpPr>
            <a:spLocks noGrp="1"/>
          </p:cNvSpPr>
          <p:nvPr>
            <p:ph type="body" sz="quarter" idx="16"/>
            <p:custDataLst>
              <p:tags r:id="rId13"/>
            </p:custDataLst>
          </p:nvPr>
        </p:nvSpPr>
        <p:spPr>
          <a:xfrm>
            <a:off x="6253200" y="4813200"/>
            <a:ext cx="5367600" cy="781200"/>
          </a:xfrm>
        </p:spPr>
        <p:txBody>
          <a:bodyPr>
            <a:normAutofit/>
          </a:bodyPr>
          <a:lstStyle>
            <a:lvl1pPr marL="0" indent="0">
              <a:lnSpc>
                <a:spcPct val="130000"/>
              </a:lnSpc>
              <a:spcBef>
                <a:spcPts val="0"/>
              </a:spcBef>
              <a:spcAft>
                <a:spcPts val="1000"/>
              </a:spcAft>
              <a:buNone/>
              <a:defRPr sz="1600" u="none" strike="noStrike" kern="1200" cap="none" spc="0" normalizeH="0" baseline="0">
                <a:solidFill>
                  <a:schemeClr val="tx1">
                    <a:lumMod val="85000"/>
                    <a:lumOff val="15000"/>
                  </a:schemeClr>
                </a:solidFill>
                <a:uFillTx/>
                <a:latin typeface="Arial" panose="020B0604020202020204" pitchFamily="34" charset="0"/>
                <a:ea typeface="微软雅黑" panose="020B0503020204020204" charset="-122"/>
              </a:defRPr>
            </a:lvl1pPr>
          </a:lstStyle>
          <a:p>
            <a:pPr lvl="0"/>
            <a:r>
              <a:rPr lang="zh-CN" altLang="en-US" dirty="0"/>
              <a:t>单击此处编辑母版文本样式</a:t>
            </a:r>
            <a:endParaRPr lang="zh-CN" altLang="en-US" dirty="0"/>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腰带">
    <p:bg>
      <p:bgPr>
        <a:solidFill>
          <a:schemeClr val="tx2"/>
        </a:solidFill>
        <a:effectLst/>
      </p:bgPr>
    </p:bg>
    <p:spTree>
      <p:nvGrpSpPr>
        <p:cNvPr id="1" name=""/>
        <p:cNvGrpSpPr/>
        <p:nvPr/>
      </p:nvGrpSpPr>
      <p:grpSpPr>
        <a:xfrm>
          <a:off x="0" y="0"/>
          <a:ext cx="0" cy="0"/>
          <a:chOff x="0" y="0"/>
          <a:chExt cx="0" cy="0"/>
        </a:xfrm>
      </p:grpSpPr>
      <p:sp>
        <p:nvSpPr>
          <p:cNvPr id="12" name="矩形 11"/>
          <p:cNvSpPr/>
          <p:nvPr userDrawn="1">
            <p:custDataLst>
              <p:tags r:id="rId2"/>
            </p:custDataLst>
          </p:nvPr>
        </p:nvSpPr>
        <p:spPr>
          <a:xfrm>
            <a:off x="0" y="959224"/>
            <a:ext cx="12192000" cy="4939553"/>
          </a:xfrm>
          <a:prstGeom prst="rect">
            <a:avLst/>
          </a:prstGeom>
          <a:solidFill>
            <a:schemeClr val="bg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a:latin typeface="Arial" panose="020B0604020202020204" pitchFamily="34" charset="0"/>
              <a:ea typeface="微软雅黑" panose="020B0503020204020204" charset="-122"/>
              <a:sym typeface="+mn-ea"/>
            </a:endParaRPr>
          </a:p>
        </p:txBody>
      </p:sp>
      <p:grpSp>
        <p:nvGrpSpPr>
          <p:cNvPr id="15" name="组合 14"/>
          <p:cNvGrpSpPr/>
          <p:nvPr userDrawn="1">
            <p:custDataLst>
              <p:tags r:id="rId3"/>
            </p:custDataLst>
          </p:nvPr>
        </p:nvGrpSpPr>
        <p:grpSpPr>
          <a:xfrm rot="10800000">
            <a:off x="0" y="0"/>
            <a:ext cx="5457825" cy="1529715"/>
            <a:chOff x="4001597" y="5613400"/>
            <a:chExt cx="8190403" cy="1244600"/>
          </a:xfrm>
        </p:grpSpPr>
        <p:sp>
          <p:nvSpPr>
            <p:cNvPr id="16" name="任意多边形: 形状 15"/>
            <p:cNvSpPr/>
            <p:nvPr>
              <p:custDataLst>
                <p:tags r:id="rId4"/>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微软雅黑" panose="020B0503020204020204" charset="-122"/>
              </a:endParaRPr>
            </a:p>
          </p:txBody>
        </p:sp>
        <p:sp>
          <p:nvSpPr>
            <p:cNvPr id="17" name="等腰三角形 16"/>
            <p:cNvSpPr/>
            <p:nvPr>
              <p:custDataLst>
                <p:tags r:id="rId5"/>
              </p:custDataLst>
            </p:nvPr>
          </p:nvSpPr>
          <p:spPr>
            <a:xfrm>
              <a:off x="5816600" y="5949254"/>
              <a:ext cx="6375400" cy="908746"/>
            </a:xfrm>
            <a:prstGeom prst="triangle">
              <a:avLst>
                <a:gd name="adj" fmla="val 10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charset="-122"/>
              </a:endParaRPr>
            </a:p>
          </p:txBody>
        </p:sp>
      </p:grpSp>
      <p:grpSp>
        <p:nvGrpSpPr>
          <p:cNvPr id="18" name="组合 17"/>
          <p:cNvGrpSpPr/>
          <p:nvPr userDrawn="1">
            <p:custDataLst>
              <p:tags r:id="rId6"/>
            </p:custDataLst>
          </p:nvPr>
        </p:nvGrpSpPr>
        <p:grpSpPr>
          <a:xfrm>
            <a:off x="6734175" y="5323840"/>
            <a:ext cx="5457825" cy="1529715"/>
            <a:chOff x="4001597" y="5613400"/>
            <a:chExt cx="8190403" cy="1244600"/>
          </a:xfrm>
        </p:grpSpPr>
        <p:sp>
          <p:nvSpPr>
            <p:cNvPr id="19" name="任意多边形: 形状 18"/>
            <p:cNvSpPr/>
            <p:nvPr>
              <p:custDataLst>
                <p:tags r:id="rId7"/>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charset="-122"/>
              </a:endParaRPr>
            </a:p>
          </p:txBody>
        </p:sp>
        <p:sp>
          <p:nvSpPr>
            <p:cNvPr id="20" name="等腰三角形 19"/>
            <p:cNvSpPr/>
            <p:nvPr>
              <p:custDataLst>
                <p:tags r:id="rId8"/>
              </p:custDataLst>
            </p:nvPr>
          </p:nvSpPr>
          <p:spPr>
            <a:xfrm>
              <a:off x="5816600" y="5949254"/>
              <a:ext cx="6375400" cy="908746"/>
            </a:xfrm>
            <a:prstGeom prst="triangle">
              <a:avLst>
                <a:gd name="adj" fmla="val 10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微软雅黑" panose="020B0503020204020204" charset="-122"/>
              </a:endParaRPr>
            </a:p>
          </p:txBody>
        </p:sp>
      </p:grpSp>
      <p:sp>
        <p:nvSpPr>
          <p:cNvPr id="2" name="标题 1"/>
          <p:cNvSpPr>
            <a:spLocks noGrp="1"/>
          </p:cNvSpPr>
          <p:nvPr userDrawn="1">
            <p:ph type="title" hasCustomPrompt="1"/>
            <p:custDataLst>
              <p:tags r:id="rId9"/>
            </p:custDataLst>
          </p:nvPr>
        </p:nvSpPr>
        <p:spPr>
          <a:xfrm>
            <a:off x="1522800" y="1339200"/>
            <a:ext cx="9144000" cy="2386800"/>
          </a:xfrm>
        </p:spPr>
        <p:txBody>
          <a:bodyPr anchor="b"/>
          <a:lstStyle>
            <a:lvl1pPr algn="ctr">
              <a:defRPr sz="6000" b="1" u="none" strike="noStrike" kern="1200" cap="none" spc="0" normalizeH="0" baseline="0">
                <a:solidFill>
                  <a:schemeClr val="tx1">
                    <a:lumMod val="85000"/>
                    <a:lumOff val="15000"/>
                  </a:schemeClr>
                </a:solidFill>
                <a:uFillTx/>
                <a:latin typeface="Arial" panose="020B0604020202020204" pitchFamily="34" charset="0"/>
                <a:ea typeface="微软雅黑" panose="020B0503020204020204" charset="-122"/>
              </a:defRPr>
            </a:lvl1pPr>
          </a:lstStyle>
          <a:p>
            <a:r>
              <a:rPr lang="zh-CN" altLang="en-US" dirty="0"/>
              <a:t>单击此处编辑标题</a:t>
            </a:r>
            <a:endParaRPr lang="zh-CN" altLang="en-US" dirty="0"/>
          </a:p>
        </p:txBody>
      </p:sp>
      <p:sp>
        <p:nvSpPr>
          <p:cNvPr id="3" name="日期占位符 2"/>
          <p:cNvSpPr>
            <a:spLocks noGrp="1"/>
          </p:cNvSpPr>
          <p:nvPr userDrawn="1">
            <p:ph type="dt" sz="half" idx="10"/>
            <p:custDataLst>
              <p:tags r:id="rId10"/>
            </p:custDataLst>
          </p:nvPr>
        </p:nvSpPr>
        <p:spPr/>
        <p:txBody>
          <a:bodyPr/>
          <a:lstStyle>
            <a:lvl1pPr>
              <a:defRPr u="none" strike="noStrike" kern="1200" cap="none" spc="0" normalizeH="0">
                <a:latin typeface="Arial" panose="020B0604020202020204" pitchFamily="34" charset="0"/>
                <a:ea typeface="微软雅黑" panose="020B0503020204020204" charset="-122"/>
              </a:defRPr>
            </a:lvl1pPr>
          </a:lstStyle>
          <a:p>
            <a:fld id="{760FBDFE-C587-4B4C-A407-44438C67B59E}" type="datetimeFigureOut">
              <a:rPr lang="zh-CN" altLang="en-US" smtClean="0"/>
            </a:fld>
            <a:endParaRPr lang="zh-CN" altLang="en-US"/>
          </a:p>
        </p:txBody>
      </p:sp>
      <p:sp>
        <p:nvSpPr>
          <p:cNvPr id="4" name="页脚占位符 3"/>
          <p:cNvSpPr>
            <a:spLocks noGrp="1"/>
          </p:cNvSpPr>
          <p:nvPr userDrawn="1">
            <p:ph type="ftr" sz="quarter" idx="11"/>
            <p:custDataLst>
              <p:tags r:id="rId11"/>
            </p:custDataLst>
          </p:nvPr>
        </p:nvSpPr>
        <p:spPr/>
        <p:txBody>
          <a:bodyPr/>
          <a:lstStyle>
            <a:lvl1pPr>
              <a:defRPr u="none" strike="noStrike" kern="1200" cap="none" spc="0" normalizeH="0">
                <a:latin typeface="Arial" panose="020B0604020202020204" pitchFamily="34" charset="0"/>
                <a:ea typeface="微软雅黑" panose="020B0503020204020204" charset="-122"/>
              </a:defRPr>
            </a:lvl1pPr>
          </a:lstStyle>
          <a:p>
            <a:endParaRPr lang="zh-CN" altLang="en-US" dirty="0"/>
          </a:p>
        </p:txBody>
      </p:sp>
      <p:sp>
        <p:nvSpPr>
          <p:cNvPr id="5" name="灯片编号占位符 4"/>
          <p:cNvSpPr>
            <a:spLocks noGrp="1"/>
          </p:cNvSpPr>
          <p:nvPr userDrawn="1">
            <p:ph type="sldNum" sz="quarter" idx="12"/>
            <p:custDataLst>
              <p:tags r:id="rId12"/>
            </p:custDataLst>
          </p:nvPr>
        </p:nvSpPr>
        <p:spPr/>
        <p:txBody>
          <a:bodyPr/>
          <a:lstStyle>
            <a:lvl1pPr>
              <a:defRPr u="none" strike="noStrike" kern="1200" cap="none" spc="0" normalizeH="0">
                <a:latin typeface="Arial" panose="020B0604020202020204" pitchFamily="34" charset="0"/>
                <a:ea typeface="微软雅黑" panose="020B0503020204020204" charset="-122"/>
              </a:defRPr>
            </a:lvl1pPr>
          </a:lstStyle>
          <a:p>
            <a:fld id="{49AE70B2-8BF9-45C0-BB95-33D1B9D3A854}" type="slidenum">
              <a:rPr lang="zh-CN" altLang="en-US" smtClean="0"/>
            </a:fld>
            <a:endParaRPr lang="zh-CN" altLang="en-US" dirty="0"/>
          </a:p>
        </p:txBody>
      </p:sp>
      <p:sp>
        <p:nvSpPr>
          <p:cNvPr id="7" name="文本占位符 6"/>
          <p:cNvSpPr>
            <a:spLocks noGrp="1"/>
          </p:cNvSpPr>
          <p:nvPr userDrawn="1">
            <p:ph type="body" sz="quarter" idx="13"/>
            <p:custDataLst>
              <p:tags r:id="rId13"/>
            </p:custDataLst>
          </p:nvPr>
        </p:nvSpPr>
        <p:spPr>
          <a:xfrm>
            <a:off x="1522413" y="3862800"/>
            <a:ext cx="9144000" cy="1656000"/>
          </a:xfrm>
        </p:spPr>
        <p:txBody>
          <a:bodyPr>
            <a:normAutofit/>
          </a:bodyPr>
          <a:lstStyle>
            <a:lvl1pPr marL="0" indent="0" algn="ctr">
              <a:lnSpc>
                <a:spcPct val="130000"/>
              </a:lnSpc>
              <a:spcBef>
                <a:spcPts val="0"/>
              </a:spcBef>
              <a:spcAft>
                <a:spcPts val="1000"/>
              </a:spcAft>
              <a:buNone/>
              <a:defRPr sz="1600" u="none" strike="noStrike" kern="1200" cap="none" spc="0" normalizeH="0" baseline="0">
                <a:solidFill>
                  <a:schemeClr val="tx1">
                    <a:lumMod val="85000"/>
                    <a:lumOff val="15000"/>
                  </a:schemeClr>
                </a:solidFill>
                <a:uFillTx/>
                <a:latin typeface="Arial" panose="020B0604020202020204" pitchFamily="34" charset="0"/>
                <a:ea typeface="微软雅黑" panose="020B0503020204020204" charset="-122"/>
              </a:defRPr>
            </a:lvl1pPr>
          </a:lstStyle>
          <a:p>
            <a:pPr lvl="0"/>
            <a:r>
              <a:rPr lang="zh-CN" altLang="en-US" dirty="0"/>
              <a:t>单击此处编辑母版文本样式</a:t>
            </a:r>
            <a:endParaRPr lang="zh-CN" alt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3751117"/>
            <a:ext cx="7321550" cy="811357"/>
          </a:xfrm>
        </p:spPr>
        <p:txBody>
          <a:bodyPr anchor="b">
            <a:normAutofit/>
          </a:bodyPr>
          <a:lstStyle>
            <a:lvl1pPr>
              <a:defRPr sz="4000">
                <a:effectLst>
                  <a:outerShdw blurRad="38100" dist="38100" dir="2700000" algn="tl">
                    <a:srgbClr val="000000">
                      <a:alpha val="43137"/>
                    </a:srgbClr>
                  </a:outerShdw>
                </a:effectLst>
              </a:defRPr>
            </a:lvl1pPr>
          </a:lstStyle>
          <a:p>
            <a:r>
              <a:rPr lang="zh-CN" altLang="en-US" dirty="0"/>
              <a:t>单击此处编辑母版标题样式</a:t>
            </a:r>
            <a:endParaRPr lang="zh-CN" altLang="en-US" dirty="0"/>
          </a:p>
        </p:txBody>
      </p:sp>
      <p:sp>
        <p:nvSpPr>
          <p:cNvPr id="3" name="文本占位符 2"/>
          <p:cNvSpPr>
            <a:spLocks noGrp="1"/>
          </p:cNvSpPr>
          <p:nvPr>
            <p:ph type="body" idx="1"/>
          </p:nvPr>
        </p:nvSpPr>
        <p:spPr>
          <a:xfrm>
            <a:off x="831850" y="4610028"/>
            <a:ext cx="7321550" cy="647555"/>
          </a:xfrm>
        </p:spPr>
        <p:txBody>
          <a:bodyPr>
            <a:normAutofit/>
          </a:bodyPr>
          <a:lstStyle>
            <a:lvl1pPr marL="0" indent="0">
              <a:buNone/>
              <a:defRPr sz="18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dirty="0"/>
              <a:t>单击此处编辑母版文本样式</a:t>
            </a:r>
            <a:endParaRPr lang="zh-CN" altLang="en-US" dirty="0"/>
          </a:p>
        </p:txBody>
      </p:sp>
      <p:sp>
        <p:nvSpPr>
          <p:cNvPr id="4" name="日期占位符 3"/>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647700" y="258445"/>
            <a:ext cx="10515600" cy="1325563"/>
          </a:xfrm>
        </p:spPr>
        <p:txBody>
          <a:bodyPr>
            <a:normAutofit/>
          </a:bodyPr>
          <a:lstStyle>
            <a:lvl1pPr>
              <a:defRPr sz="2400" b="1" i="0">
                <a:effectLst>
                  <a:outerShdw blurRad="38100" dist="38100" dir="2700000" algn="tl">
                    <a:srgbClr val="000000">
                      <a:alpha val="43137"/>
                    </a:srgbClr>
                  </a:outerShdw>
                </a:effectLst>
              </a:defRPr>
            </a:lvl1pPr>
          </a:lstStyle>
          <a:p>
            <a:r>
              <a:rPr lang="zh-CN" altLang="en-US" dirty="0"/>
              <a:t>单击此处编辑母版标题样式</a:t>
            </a:r>
            <a:endParaRPr lang="zh-CN" altLang="en-US" dirty="0"/>
          </a:p>
        </p:txBody>
      </p:sp>
      <p:sp>
        <p:nvSpPr>
          <p:cNvPr id="3" name="内容占位符 2"/>
          <p:cNvSpPr>
            <a:spLocks noGrp="1"/>
          </p:cNvSpPr>
          <p:nvPr>
            <p:ph sz="half" idx="1"/>
          </p:nvPr>
        </p:nvSpPr>
        <p:spPr>
          <a:xfrm>
            <a:off x="647700" y="1825625"/>
            <a:ext cx="5181600" cy="4351338"/>
          </a:xfrm>
        </p:spPr>
        <p:txBody>
          <a:bodyPr>
            <a:normAutofit/>
          </a:bodyPr>
          <a:lstStyle>
            <a:lvl1pPr>
              <a:lnSpc>
                <a:spcPct val="150000"/>
              </a:lnSpc>
              <a:defRPr sz="2000">
                <a:solidFill>
                  <a:schemeClr val="tx1">
                    <a:lumMod val="75000"/>
                    <a:lumOff val="25000"/>
                  </a:schemeClr>
                </a:solidFill>
              </a:defRPr>
            </a:lvl1pPr>
            <a:lvl2pPr>
              <a:lnSpc>
                <a:spcPct val="150000"/>
              </a:lnSpc>
              <a:defRPr sz="1800">
                <a:solidFill>
                  <a:schemeClr val="tx1">
                    <a:lumMod val="75000"/>
                    <a:lumOff val="25000"/>
                  </a:schemeClr>
                </a:solidFill>
              </a:defRPr>
            </a:lvl2pPr>
            <a:lvl3pPr>
              <a:lnSpc>
                <a:spcPct val="150000"/>
              </a:lnSpc>
              <a:defRPr sz="1600">
                <a:solidFill>
                  <a:schemeClr val="tx1">
                    <a:lumMod val="75000"/>
                    <a:lumOff val="25000"/>
                  </a:schemeClr>
                </a:solidFill>
              </a:defRPr>
            </a:lvl3pPr>
            <a:lvl4pPr>
              <a:lnSpc>
                <a:spcPct val="150000"/>
              </a:lnSpc>
              <a:defRPr sz="1600">
                <a:solidFill>
                  <a:schemeClr val="tx1">
                    <a:lumMod val="75000"/>
                    <a:lumOff val="25000"/>
                  </a:schemeClr>
                </a:solidFill>
              </a:defRPr>
            </a:lvl4pPr>
            <a:lvl5pPr>
              <a:lnSpc>
                <a:spcPct val="150000"/>
              </a:lnSpc>
              <a:defRPr sz="1600">
                <a:solidFill>
                  <a:schemeClr val="tx1">
                    <a:lumMod val="75000"/>
                    <a:lumOff val="25000"/>
                  </a:schemeClr>
                </a:solidFill>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内容占位符 3"/>
          <p:cNvSpPr>
            <a:spLocks noGrp="1"/>
          </p:cNvSpPr>
          <p:nvPr>
            <p:ph sz="half" idx="2"/>
          </p:nvPr>
        </p:nvSpPr>
        <p:spPr>
          <a:xfrm>
            <a:off x="5981700" y="1825625"/>
            <a:ext cx="5181600" cy="4351338"/>
          </a:xfrm>
        </p:spPr>
        <p:txBody>
          <a:bodyPr>
            <a:normAutofit/>
          </a:bodyPr>
          <a:lstStyle>
            <a:lvl1pPr>
              <a:lnSpc>
                <a:spcPct val="150000"/>
              </a:lnSpc>
              <a:defRPr sz="2000">
                <a:solidFill>
                  <a:schemeClr val="tx1">
                    <a:lumMod val="75000"/>
                    <a:lumOff val="25000"/>
                  </a:schemeClr>
                </a:solidFill>
              </a:defRPr>
            </a:lvl1pPr>
            <a:lvl2pPr>
              <a:lnSpc>
                <a:spcPct val="150000"/>
              </a:lnSpc>
              <a:defRPr sz="1800">
                <a:solidFill>
                  <a:schemeClr val="tx1">
                    <a:lumMod val="75000"/>
                    <a:lumOff val="25000"/>
                  </a:schemeClr>
                </a:solidFill>
              </a:defRPr>
            </a:lvl2pPr>
            <a:lvl3pPr>
              <a:lnSpc>
                <a:spcPct val="150000"/>
              </a:lnSpc>
              <a:defRPr sz="1600">
                <a:solidFill>
                  <a:schemeClr val="tx1">
                    <a:lumMod val="75000"/>
                    <a:lumOff val="25000"/>
                  </a:schemeClr>
                </a:solidFill>
              </a:defRPr>
            </a:lvl3pPr>
            <a:lvl4pPr>
              <a:lnSpc>
                <a:spcPct val="150000"/>
              </a:lnSpc>
              <a:defRPr sz="1600">
                <a:solidFill>
                  <a:schemeClr val="tx1">
                    <a:lumMod val="75000"/>
                    <a:lumOff val="25000"/>
                  </a:schemeClr>
                </a:solidFill>
              </a:defRPr>
            </a:lvl4pPr>
            <a:lvl5pPr>
              <a:lnSpc>
                <a:spcPct val="150000"/>
              </a:lnSpc>
              <a:defRPr sz="1600">
                <a:solidFill>
                  <a:schemeClr val="tx1">
                    <a:lumMod val="75000"/>
                    <a:lumOff val="25000"/>
                  </a:schemeClr>
                </a:solidFill>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日期占位符 4"/>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9788" y="1744961"/>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单击此处编辑母版文本样式</a:t>
            </a:r>
            <a:endParaRPr lang="zh-CN" altLang="en-US" dirty="0"/>
          </a:p>
        </p:txBody>
      </p:sp>
      <p:sp>
        <p:nvSpPr>
          <p:cNvPr id="4" name="内容占位符 3"/>
          <p:cNvSpPr>
            <a:spLocks noGrp="1"/>
          </p:cNvSpPr>
          <p:nvPr>
            <p:ph sz="half" idx="2"/>
          </p:nvPr>
        </p:nvSpPr>
        <p:spPr>
          <a:xfrm>
            <a:off x="839788" y="2615609"/>
            <a:ext cx="5157787" cy="3574054"/>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文本占位符 4"/>
          <p:cNvSpPr>
            <a:spLocks noGrp="1"/>
          </p:cNvSpPr>
          <p:nvPr>
            <p:ph type="body" sz="quarter" idx="3"/>
          </p:nvPr>
        </p:nvSpPr>
        <p:spPr>
          <a:xfrm>
            <a:off x="6172200" y="1744961"/>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单击此处编辑母版文本样式</a:t>
            </a:r>
            <a:endParaRPr lang="zh-CN" altLang="en-US" dirty="0"/>
          </a:p>
        </p:txBody>
      </p:sp>
      <p:sp>
        <p:nvSpPr>
          <p:cNvPr id="6" name="内容占位符 5"/>
          <p:cNvSpPr>
            <a:spLocks noGrp="1"/>
          </p:cNvSpPr>
          <p:nvPr>
            <p:ph sz="quarter" idx="4"/>
          </p:nvPr>
        </p:nvSpPr>
        <p:spPr>
          <a:xfrm>
            <a:off x="6172200" y="2615609"/>
            <a:ext cx="5183188" cy="3574054"/>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7" name="日期占位符 6"/>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838200" y="2766219"/>
            <a:ext cx="10515600" cy="1325563"/>
          </a:xfrm>
        </p:spPr>
        <p:txBody>
          <a:bodyPr>
            <a:normAutofit/>
          </a:bodyPr>
          <a:lstStyle>
            <a:lvl1pPr algn="ctr">
              <a:defRPr sz="4800" b="0">
                <a:effectLst>
                  <a:outerShdw blurRad="38100" dist="38100" dir="2700000" algn="tl">
                    <a:srgbClr val="000000">
                      <a:alpha val="43137"/>
                    </a:srgbClr>
                  </a:outerShdw>
                </a:effectLst>
              </a:defRPr>
            </a:lvl1pPr>
          </a:lstStyle>
          <a:p>
            <a:r>
              <a:rPr lang="zh-CN" altLang="en-US" dirty="0"/>
              <a:t>单击此处编辑母版标题样式</a:t>
            </a:r>
            <a:endParaRPr lang="zh-CN" altLang="en-US" dirty="0"/>
          </a:p>
        </p:txBody>
      </p:sp>
      <p:sp>
        <p:nvSpPr>
          <p:cNvPr id="3" name="日期占位符 2"/>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hasCustomPrompt="1"/>
          </p:nvPr>
        </p:nvSpPr>
        <p:spPr>
          <a:xfrm>
            <a:off x="646747" y="127000"/>
            <a:ext cx="4165200" cy="1600200"/>
          </a:xfrm>
        </p:spPr>
        <p:txBody>
          <a:bodyPr anchor="ctr" anchorCtr="0">
            <a:normAutofit/>
          </a:bodyPr>
          <a:lstStyle>
            <a:lvl1pPr>
              <a:defRPr sz="2400" b="1">
                <a:effectLst>
                  <a:outerShdw blurRad="38100" dist="38100" dir="2700000" algn="tl">
                    <a:srgbClr val="000000">
                      <a:alpha val="43137"/>
                    </a:srgbClr>
                  </a:outerShdw>
                </a:effectLst>
              </a:defRPr>
            </a:lvl1pPr>
          </a:lstStyle>
          <a:p>
            <a:r>
              <a:rPr lang="zh-CN" altLang="en-US" dirty="0"/>
              <a:t>单击此处编辑标题</a:t>
            </a:r>
            <a:endParaRPr lang="zh-CN" altLang="en-US" dirty="0"/>
          </a:p>
        </p:txBody>
      </p:sp>
      <p:sp>
        <p:nvSpPr>
          <p:cNvPr id="3" name="图片占位符 2"/>
          <p:cNvSpPr>
            <a:spLocks noGrp="1" noChangeAspect="1"/>
          </p:cNvSpPr>
          <p:nvPr>
            <p:ph type="pic" idx="1"/>
          </p:nvPr>
        </p:nvSpPr>
        <p:spPr>
          <a:xfrm>
            <a:off x="5184000" y="766354"/>
            <a:ext cx="5817375" cy="5094446"/>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dirty="0"/>
          </a:p>
        </p:txBody>
      </p:sp>
      <p:sp>
        <p:nvSpPr>
          <p:cNvPr id="4" name="文本占位符 3"/>
          <p:cNvSpPr>
            <a:spLocks noGrp="1"/>
          </p:cNvSpPr>
          <p:nvPr>
            <p:ph type="body" sz="half" idx="2"/>
          </p:nvPr>
        </p:nvSpPr>
        <p:spPr>
          <a:xfrm>
            <a:off x="651827" y="2057400"/>
            <a:ext cx="4165200" cy="3811588"/>
          </a:xfrm>
        </p:spPr>
        <p:txBody>
          <a:bodyPr>
            <a:normAutofit/>
          </a:bodyPr>
          <a:lstStyle>
            <a:lvl1pPr marL="0" indent="0">
              <a:lnSpc>
                <a:spcPct val="150000"/>
              </a:lnSpc>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dirty="0"/>
              <a:t>单击此处编辑母版文本样式</a:t>
            </a:r>
            <a:endParaRPr lang="zh-CN" altLang="en-US" dirty="0"/>
          </a:p>
        </p:txBody>
      </p:sp>
      <p:sp>
        <p:nvSpPr>
          <p:cNvPr id="5" name="日期占位符 4"/>
          <p:cNvSpPr>
            <a:spLocks noGrp="1"/>
          </p:cNvSpPr>
          <p:nvPr>
            <p:ph type="dt" sz="half" idx="10"/>
          </p:nvPr>
        </p:nvSpPr>
        <p:spPr/>
        <p:txBody>
          <a:body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nvPr>
        </p:nvSpPr>
        <p:spPr/>
        <p:txBody>
          <a:bodyPr/>
          <a:lstStyle/>
          <a:p>
            <a:endParaRPr lang="zh-CN" altLang="en-US" dirty="0"/>
          </a:p>
        </p:txBody>
      </p:sp>
      <p:sp>
        <p:nvSpPr>
          <p:cNvPr id="7" name="灯片编号占位符 6"/>
          <p:cNvSpPr>
            <a:spLocks noGrp="1"/>
          </p:cNvSpPr>
          <p:nvPr>
            <p:ph type="sldNum" sz="quarter" idx="12"/>
          </p:nvPr>
        </p:nvSpPr>
        <p:spPr/>
        <p:txBody>
          <a:bodyPr/>
          <a:lstStyle/>
          <a:p>
            <a:fld id="{FABC47A4-756D-490B-A52F-7D9E2C9FC05F}" type="slidenum">
              <a:rPr lang="zh-CN" altLang="en-US" smtClean="0"/>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9824484" y="365125"/>
            <a:ext cx="1529316" cy="5811838"/>
          </a:xfrm>
        </p:spPr>
        <p:txBody>
          <a:bodyPr vert="eaVert">
            <a:normAutofit/>
          </a:bodyPr>
          <a:lstStyle>
            <a:lvl1pPr>
              <a:defRPr sz="3600"/>
            </a:lvl1pPr>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838200" y="365125"/>
            <a:ext cx="8879958" cy="5811838"/>
          </a:xfrm>
        </p:spPr>
        <p:txBody>
          <a:bodyPr vert="eaVert"/>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9AE70B2-8BF9-45C0-BB95-33D1B9D3A854}"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1" Type="http://schemas.openxmlformats.org/officeDocument/2006/relationships/theme" Target="../theme/theme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19.xml"/><Relationship Id="rId8" Type="http://schemas.openxmlformats.org/officeDocument/2006/relationships/slideLayout" Target="../slideLayouts/slideLayout18.xml"/><Relationship Id="rId7" Type="http://schemas.openxmlformats.org/officeDocument/2006/relationships/slideLayout" Target="../slideLayouts/slideLayout17.xml"/><Relationship Id="rId6" Type="http://schemas.openxmlformats.org/officeDocument/2006/relationships/slideLayout" Target="../slideLayouts/slideLayout16.xml"/><Relationship Id="rId5" Type="http://schemas.openxmlformats.org/officeDocument/2006/relationships/slideLayout" Target="../slideLayouts/slideLayout15.xml"/><Relationship Id="rId4" Type="http://schemas.openxmlformats.org/officeDocument/2006/relationships/slideLayout" Target="../slideLayouts/slideLayout14.xml"/><Relationship Id="rId3" Type="http://schemas.openxmlformats.org/officeDocument/2006/relationships/slideLayout" Target="../slideLayouts/slideLayout13.xml"/><Relationship Id="rId25" Type="http://schemas.openxmlformats.org/officeDocument/2006/relationships/theme" Target="../theme/theme2.xml"/><Relationship Id="rId24" Type="http://schemas.openxmlformats.org/officeDocument/2006/relationships/tags" Target="../tags/tag160.xml"/><Relationship Id="rId23" Type="http://schemas.openxmlformats.org/officeDocument/2006/relationships/tags" Target="../tags/tag159.xml"/><Relationship Id="rId22" Type="http://schemas.openxmlformats.org/officeDocument/2006/relationships/tags" Target="../tags/tag158.xml"/><Relationship Id="rId21" Type="http://schemas.openxmlformats.org/officeDocument/2006/relationships/tags" Target="../tags/tag157.xml"/><Relationship Id="rId20" Type="http://schemas.openxmlformats.org/officeDocument/2006/relationships/tags" Target="../tags/tag156.xml"/><Relationship Id="rId2" Type="http://schemas.openxmlformats.org/officeDocument/2006/relationships/slideLayout" Target="../slideLayouts/slideLayout12.xml"/><Relationship Id="rId19" Type="http://schemas.openxmlformats.org/officeDocument/2006/relationships/tags" Target="../tags/tag155.xml"/><Relationship Id="rId18" Type="http://schemas.openxmlformats.org/officeDocument/2006/relationships/slideLayout" Target="../slideLayouts/slideLayout28.xml"/><Relationship Id="rId17" Type="http://schemas.openxmlformats.org/officeDocument/2006/relationships/slideLayout" Target="../slideLayouts/slideLayout27.xml"/><Relationship Id="rId16" Type="http://schemas.openxmlformats.org/officeDocument/2006/relationships/slideLayout" Target="../slideLayouts/slideLayout26.xml"/><Relationship Id="rId15" Type="http://schemas.openxmlformats.org/officeDocument/2006/relationships/slideLayout" Target="../slideLayouts/slideLayout25.xml"/><Relationship Id="rId14" Type="http://schemas.openxmlformats.org/officeDocument/2006/relationships/slideLayout" Target="../slideLayouts/slideLayout24.xml"/><Relationship Id="rId13" Type="http://schemas.openxmlformats.org/officeDocument/2006/relationships/slideLayout" Target="../slideLayouts/slideLayout23.xml"/><Relationship Id="rId12" Type="http://schemas.openxmlformats.org/officeDocument/2006/relationships/slideLayout" Target="../slideLayouts/slideLayout22.xml"/><Relationship Id="rId11" Type="http://schemas.openxmlformats.org/officeDocument/2006/relationships/slideLayout" Target="../slideLayouts/slideLayout21.xml"/><Relationship Id="rId10" Type="http://schemas.openxmlformats.org/officeDocument/2006/relationships/slideLayout" Target="../slideLayouts/slideLayout20.xml"/><Relationship Id="rId1" Type="http://schemas.openxmlformats.org/officeDocument/2006/relationships/slideLayout" Target="../slideLayouts/slideLayout1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dirty="0"/>
              <a:t>单击此处编辑母版标题样式</a:t>
            </a:r>
            <a:endParaRPr lang="zh-CN" altLang="en-US" dirty="0"/>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normAutofit/>
          </a:bodyPr>
          <a:lstStyle>
            <a:lvl1pPr algn="l">
              <a:defRPr sz="1200">
                <a:solidFill>
                  <a:schemeClr val="tx1">
                    <a:tint val="75000"/>
                  </a:schemeClr>
                </a:solidFill>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normAutofit/>
          </a:bodyP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normAutofit/>
          </a:bodyPr>
          <a:lstStyle>
            <a:lvl1pPr algn="r">
              <a:defRPr sz="1200">
                <a:solidFill>
                  <a:schemeClr val="tx1">
                    <a:tint val="75000"/>
                  </a:schemeClr>
                </a:solidFill>
              </a:defRPr>
            </a:lvl1pPr>
          </a:lstStyle>
          <a:p>
            <a:fld id="{49AE70B2-8BF9-45C0-BB95-33D1B9D3A854}"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Lst>
  <p:txStyles>
    <p:titleStyle>
      <a:lvl1pPr algn="l" defTabSz="914400" rtl="0" eaLnBrk="1" latinLnBrk="0" hangingPunct="1">
        <a:lnSpc>
          <a:spcPct val="90000"/>
        </a:lnSpc>
        <a:spcBef>
          <a:spcPct val="0"/>
        </a:spcBef>
        <a:buNone/>
        <a:defRPr sz="40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19"/>
            </p:custDataLst>
          </p:nvPr>
        </p:nvSpPr>
        <p:spPr>
          <a:xfrm>
            <a:off x="669882" y="443230"/>
            <a:ext cx="10852237" cy="441964"/>
          </a:xfrm>
          <a:prstGeom prst="rect">
            <a:avLst/>
          </a:prstGeom>
        </p:spPr>
        <p:txBody>
          <a:bodyPr vert="horz" lIns="101600" tIns="38100" rIns="76200" bIns="38100" rtlCol="0" anchor="t" anchorCtr="0">
            <a:no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20"/>
            </p:custDataLst>
          </p:nvPr>
        </p:nvSpPr>
        <p:spPr>
          <a:xfrm>
            <a:off x="669882" y="952508"/>
            <a:ext cx="10852237" cy="5388907"/>
          </a:xfrm>
          <a:prstGeom prst="rect">
            <a:avLst/>
          </a:prstGeom>
        </p:spPr>
        <p:txBody>
          <a:bodyPr vert="horz" lIns="101600" tIns="0" rIns="82550" bIns="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custDataLst>
              <p:tags r:id="rId21"/>
            </p:custDataLst>
          </p:nvPr>
        </p:nvSpPr>
        <p:spPr>
          <a:xfrm>
            <a:off x="879742" y="6349833"/>
            <a:ext cx="2700000" cy="316800"/>
          </a:xfrm>
          <a:prstGeom prst="rect">
            <a:avLst/>
          </a:prstGeom>
        </p:spPr>
        <p:txBody>
          <a:bodyPr vert="horz" lIns="91440" tIns="45720" rIns="91440" bIns="45720" rtlCol="0" anchor="ctr">
            <a:normAutofit/>
          </a:bodyPr>
          <a:lstStyle>
            <a:lvl1pPr algn="l">
              <a:defRPr sz="1200">
                <a:solidFill>
                  <a:schemeClr val="tx1">
                    <a:tint val="75000"/>
                  </a:schemeClr>
                </a:solidFill>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3"/>
            <p:custDataLst>
              <p:tags r:id="rId22"/>
            </p:custDataLst>
          </p:nvPr>
        </p:nvSpPr>
        <p:spPr>
          <a:xfrm>
            <a:off x="4116000" y="6349833"/>
            <a:ext cx="3960000" cy="316800"/>
          </a:xfrm>
          <a:prstGeom prst="rect">
            <a:avLst/>
          </a:prstGeom>
        </p:spPr>
        <p:txBody>
          <a:bodyPr vert="horz" lIns="91440" tIns="45720" rIns="91440" bIns="45720" rtlCol="0" anchor="ctr">
            <a:normAutofit/>
          </a:bodyPr>
          <a:lstStyle>
            <a:lvl1pPr algn="ctr">
              <a:defRPr sz="1200">
                <a:solidFill>
                  <a:schemeClr val="tx1">
                    <a:tint val="75000"/>
                  </a:schemeClr>
                </a:solidFill>
              </a:defRPr>
            </a:lvl1pPr>
          </a:lstStyle>
          <a:p>
            <a:endParaRPr lang="zh-CN" altLang="en-US" dirty="0"/>
          </a:p>
        </p:txBody>
      </p:sp>
      <p:sp>
        <p:nvSpPr>
          <p:cNvPr id="6" name="灯片编号占位符 5"/>
          <p:cNvSpPr>
            <a:spLocks noGrp="1"/>
          </p:cNvSpPr>
          <p:nvPr>
            <p:ph type="sldNum" sz="quarter" idx="4"/>
            <p:custDataLst>
              <p:tags r:id="rId23"/>
            </p:custDataLst>
          </p:nvPr>
        </p:nvSpPr>
        <p:spPr>
          <a:xfrm>
            <a:off x="8610600" y="6349833"/>
            <a:ext cx="2700000" cy="316800"/>
          </a:xfrm>
          <a:prstGeom prst="rect">
            <a:avLst/>
          </a:prstGeom>
        </p:spPr>
        <p:txBody>
          <a:bodyPr vert="horz" lIns="91440" tIns="45720" rIns="91440" bIns="45720" rtlCol="0" anchor="ctr">
            <a:normAutofit/>
          </a:bodyPr>
          <a:lstStyle>
            <a:lvl1pPr algn="r">
              <a:defRPr sz="1200">
                <a:solidFill>
                  <a:schemeClr val="tx1">
                    <a:tint val="75000"/>
                  </a:schemeClr>
                </a:solidFill>
              </a:defRPr>
            </a:lvl1pPr>
          </a:lstStyle>
          <a:p>
            <a:fld id="{49AE70B2-8BF9-45C0-BB95-33D1B9D3A854}" type="slidenum">
              <a:rPr lang="zh-CN" altLang="en-US" smtClean="0"/>
            </a:fld>
            <a:endParaRPr lang="zh-CN" altLang="en-US" dirty="0"/>
          </a:p>
        </p:txBody>
      </p:sp>
      <p:sp>
        <p:nvSpPr>
          <p:cNvPr id="7" name="KSO_TEMPLATE" hidden="1"/>
          <p:cNvSpPr/>
          <p:nvPr userDrawn="1">
            <p:custDataLst>
              <p:tags r:id="rId24"/>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 bg1="lt1" tx1="dk1" bg2="lt2" tx2="dk2" accent1="accent1" accent2="accent2" accent3="accent3" accent4="accent4" accent5="accent5" accent6="accent6" hlink="hlink" folHlink="folHlink"/>
  <p:sldLayoutIdLst>
    <p:sldLayoutId id="2147483660" r:id="rId1"/>
    <p:sldLayoutId id="2147483661" r:id="rId2"/>
    <p:sldLayoutId id="2147483662" r:id="rId3"/>
    <p:sldLayoutId id="2147483663" r:id="rId4"/>
    <p:sldLayoutId id="2147483664" r:id="rId5"/>
    <p:sldLayoutId id="2147483665" r:id="rId6"/>
    <p:sldLayoutId id="2147483666" r:id="rId7"/>
    <p:sldLayoutId id="2147483667" r:id="rId8"/>
    <p:sldLayoutId id="2147483668" r:id="rId9"/>
    <p:sldLayoutId id="2147483669" r:id="rId10"/>
    <p:sldLayoutId id="2147483670" r:id="rId11"/>
    <p:sldLayoutId id="2147483671" r:id="rId12"/>
    <p:sldLayoutId id="2147483672" r:id="rId13"/>
    <p:sldLayoutId id="2147483673" r:id="rId14"/>
    <p:sldLayoutId id="2147483674" r:id="rId15"/>
    <p:sldLayoutId id="2147483675" r:id="rId16"/>
    <p:sldLayoutId id="2147483676" r:id="rId17"/>
    <p:sldLayoutId id="2147483677" r:id="rId18"/>
  </p:sldLayoutIdLst>
  <p:txStyles>
    <p:titleStyle>
      <a:lvl1pPr algn="l" defTabSz="914400" rtl="0" eaLnBrk="1" fontAlgn="auto" latinLnBrk="0" hangingPunct="1">
        <a:lnSpc>
          <a:spcPct val="100000"/>
        </a:lnSpc>
        <a:spcBef>
          <a:spcPct val="0"/>
        </a:spcBef>
        <a:buNone/>
        <a:defRPr sz="2400" b="1" u="none" strike="noStrike" kern="1200" cap="none" spc="200" normalizeH="0" baseline="0">
          <a:solidFill>
            <a:schemeClr val="tx1">
              <a:lumMod val="85000"/>
              <a:lumOff val="15000"/>
            </a:schemeClr>
          </a:solidFill>
          <a:uFillTx/>
          <a:latin typeface="Arial" panose="020B0604020202020204" pitchFamily="34" charset="0"/>
          <a:ea typeface="微软雅黑" panose="020B0503020204020204" charset="-122"/>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1pPr>
      <a:lvl2pPr marL="685800"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2pPr>
      <a:lvl3pPr marL="11430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3pPr>
      <a:lvl4pPr marL="16002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4pPr>
      <a:lvl5pPr marL="20574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1.xml"/><Relationship Id="rId2" Type="http://schemas.openxmlformats.org/officeDocument/2006/relationships/tags" Target="../tags/tag162.xml"/><Relationship Id="rId1" Type="http://schemas.openxmlformats.org/officeDocument/2006/relationships/tags" Target="../tags/tag161.xml"/></Relationships>
</file>

<file path=ppt/slides/_rels/slide10.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237.xml"/><Relationship Id="rId7" Type="http://schemas.openxmlformats.org/officeDocument/2006/relationships/tags" Target="../tags/tag236.xml"/><Relationship Id="rId6" Type="http://schemas.openxmlformats.org/officeDocument/2006/relationships/tags" Target="../tags/tag235.xml"/><Relationship Id="rId5" Type="http://schemas.openxmlformats.org/officeDocument/2006/relationships/tags" Target="../tags/tag234.xml"/><Relationship Id="rId4" Type="http://schemas.openxmlformats.org/officeDocument/2006/relationships/tags" Target="../tags/tag233.xml"/><Relationship Id="rId3" Type="http://schemas.openxmlformats.org/officeDocument/2006/relationships/tags" Target="../tags/tag232.xml"/><Relationship Id="rId2" Type="http://schemas.openxmlformats.org/officeDocument/2006/relationships/tags" Target="../tags/tag231.xml"/><Relationship Id="rId1" Type="http://schemas.openxmlformats.org/officeDocument/2006/relationships/tags" Target="../tags/tag230.xml"/></Relationships>
</file>

<file path=ppt/slides/_rels/slide11.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245.xml"/><Relationship Id="rId7" Type="http://schemas.openxmlformats.org/officeDocument/2006/relationships/tags" Target="../tags/tag244.xml"/><Relationship Id="rId6" Type="http://schemas.openxmlformats.org/officeDocument/2006/relationships/tags" Target="../tags/tag243.xml"/><Relationship Id="rId5" Type="http://schemas.openxmlformats.org/officeDocument/2006/relationships/tags" Target="../tags/tag242.xml"/><Relationship Id="rId4" Type="http://schemas.openxmlformats.org/officeDocument/2006/relationships/tags" Target="../tags/tag241.xml"/><Relationship Id="rId3" Type="http://schemas.openxmlformats.org/officeDocument/2006/relationships/tags" Target="../tags/tag240.xml"/><Relationship Id="rId2" Type="http://schemas.openxmlformats.org/officeDocument/2006/relationships/tags" Target="../tags/tag239.xml"/><Relationship Id="rId1" Type="http://schemas.openxmlformats.org/officeDocument/2006/relationships/tags" Target="../tags/tag238.xml"/></Relationships>
</file>

<file path=ppt/slides/_rels/slide12.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253.xml"/><Relationship Id="rId7" Type="http://schemas.openxmlformats.org/officeDocument/2006/relationships/tags" Target="../tags/tag252.xml"/><Relationship Id="rId6" Type="http://schemas.openxmlformats.org/officeDocument/2006/relationships/tags" Target="../tags/tag251.xml"/><Relationship Id="rId5" Type="http://schemas.openxmlformats.org/officeDocument/2006/relationships/tags" Target="../tags/tag250.xml"/><Relationship Id="rId4" Type="http://schemas.openxmlformats.org/officeDocument/2006/relationships/tags" Target="../tags/tag249.xml"/><Relationship Id="rId3" Type="http://schemas.openxmlformats.org/officeDocument/2006/relationships/tags" Target="../tags/tag248.xml"/><Relationship Id="rId2" Type="http://schemas.openxmlformats.org/officeDocument/2006/relationships/tags" Target="../tags/tag247.xml"/><Relationship Id="rId1" Type="http://schemas.openxmlformats.org/officeDocument/2006/relationships/tags" Target="../tags/tag246.xml"/></Relationships>
</file>

<file path=ppt/slides/_rels/slide13.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261.xml"/><Relationship Id="rId7" Type="http://schemas.openxmlformats.org/officeDocument/2006/relationships/tags" Target="../tags/tag260.xml"/><Relationship Id="rId6" Type="http://schemas.openxmlformats.org/officeDocument/2006/relationships/tags" Target="../tags/tag259.xml"/><Relationship Id="rId5" Type="http://schemas.openxmlformats.org/officeDocument/2006/relationships/tags" Target="../tags/tag258.xml"/><Relationship Id="rId4" Type="http://schemas.openxmlformats.org/officeDocument/2006/relationships/tags" Target="../tags/tag257.xml"/><Relationship Id="rId3" Type="http://schemas.openxmlformats.org/officeDocument/2006/relationships/tags" Target="../tags/tag256.xml"/><Relationship Id="rId2" Type="http://schemas.openxmlformats.org/officeDocument/2006/relationships/tags" Target="../tags/tag255.xml"/><Relationship Id="rId1" Type="http://schemas.openxmlformats.org/officeDocument/2006/relationships/tags" Target="../tags/tag254.xml"/></Relationships>
</file>

<file path=ppt/slides/_rels/slide14.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269.xml"/><Relationship Id="rId7" Type="http://schemas.openxmlformats.org/officeDocument/2006/relationships/tags" Target="../tags/tag268.xml"/><Relationship Id="rId6" Type="http://schemas.openxmlformats.org/officeDocument/2006/relationships/tags" Target="../tags/tag267.xml"/><Relationship Id="rId5" Type="http://schemas.openxmlformats.org/officeDocument/2006/relationships/tags" Target="../tags/tag266.xml"/><Relationship Id="rId4" Type="http://schemas.openxmlformats.org/officeDocument/2006/relationships/tags" Target="../tags/tag265.xml"/><Relationship Id="rId3" Type="http://schemas.openxmlformats.org/officeDocument/2006/relationships/tags" Target="../tags/tag264.xml"/><Relationship Id="rId2" Type="http://schemas.openxmlformats.org/officeDocument/2006/relationships/tags" Target="../tags/tag263.xml"/><Relationship Id="rId1" Type="http://schemas.openxmlformats.org/officeDocument/2006/relationships/tags" Target="../tags/tag262.xml"/></Relationships>
</file>

<file path=ppt/slides/_rels/slide15.xml.rels><?xml version="1.0" encoding="UTF-8" standalone="yes"?>
<Relationships xmlns="http://schemas.openxmlformats.org/package/2006/relationships"><Relationship Id="rId8" Type="http://schemas.openxmlformats.org/officeDocument/2006/relationships/slideLayout" Target="../slideLayouts/slideLayout17.xml"/><Relationship Id="rId7" Type="http://schemas.openxmlformats.org/officeDocument/2006/relationships/tags" Target="../tags/tag276.xml"/><Relationship Id="rId6" Type="http://schemas.openxmlformats.org/officeDocument/2006/relationships/tags" Target="../tags/tag275.xml"/><Relationship Id="rId5" Type="http://schemas.openxmlformats.org/officeDocument/2006/relationships/tags" Target="../tags/tag274.xml"/><Relationship Id="rId4" Type="http://schemas.openxmlformats.org/officeDocument/2006/relationships/tags" Target="../tags/tag273.xml"/><Relationship Id="rId3" Type="http://schemas.openxmlformats.org/officeDocument/2006/relationships/tags" Target="../tags/tag272.xml"/><Relationship Id="rId2" Type="http://schemas.openxmlformats.org/officeDocument/2006/relationships/tags" Target="../tags/tag271.xml"/><Relationship Id="rId1" Type="http://schemas.openxmlformats.org/officeDocument/2006/relationships/tags" Target="../tags/tag270.xml"/></Relationships>
</file>

<file path=ppt/slides/_rels/slide16.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284.xml"/><Relationship Id="rId7" Type="http://schemas.openxmlformats.org/officeDocument/2006/relationships/tags" Target="../tags/tag283.xml"/><Relationship Id="rId6" Type="http://schemas.openxmlformats.org/officeDocument/2006/relationships/tags" Target="../tags/tag282.xml"/><Relationship Id="rId5" Type="http://schemas.openxmlformats.org/officeDocument/2006/relationships/tags" Target="../tags/tag281.xml"/><Relationship Id="rId4" Type="http://schemas.openxmlformats.org/officeDocument/2006/relationships/tags" Target="../tags/tag280.xml"/><Relationship Id="rId3" Type="http://schemas.openxmlformats.org/officeDocument/2006/relationships/tags" Target="../tags/tag279.xml"/><Relationship Id="rId2" Type="http://schemas.openxmlformats.org/officeDocument/2006/relationships/tags" Target="../tags/tag278.xml"/><Relationship Id="rId1" Type="http://schemas.openxmlformats.org/officeDocument/2006/relationships/tags" Target="../tags/tag277.xml"/></Relationships>
</file>

<file path=ppt/slides/_rels/slide17.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292.xml"/><Relationship Id="rId7" Type="http://schemas.openxmlformats.org/officeDocument/2006/relationships/tags" Target="../tags/tag291.xml"/><Relationship Id="rId6" Type="http://schemas.openxmlformats.org/officeDocument/2006/relationships/tags" Target="../tags/tag290.xml"/><Relationship Id="rId5" Type="http://schemas.openxmlformats.org/officeDocument/2006/relationships/tags" Target="../tags/tag289.xml"/><Relationship Id="rId4" Type="http://schemas.openxmlformats.org/officeDocument/2006/relationships/tags" Target="../tags/tag288.xml"/><Relationship Id="rId3" Type="http://schemas.openxmlformats.org/officeDocument/2006/relationships/tags" Target="../tags/tag287.xml"/><Relationship Id="rId2" Type="http://schemas.openxmlformats.org/officeDocument/2006/relationships/tags" Target="../tags/tag286.xml"/><Relationship Id="rId1" Type="http://schemas.openxmlformats.org/officeDocument/2006/relationships/tags" Target="../tags/tag285.xml"/></Relationships>
</file>

<file path=ppt/slides/_rels/slide18.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300.xml"/><Relationship Id="rId7" Type="http://schemas.openxmlformats.org/officeDocument/2006/relationships/tags" Target="../tags/tag299.xml"/><Relationship Id="rId6" Type="http://schemas.openxmlformats.org/officeDocument/2006/relationships/tags" Target="../tags/tag298.xml"/><Relationship Id="rId5" Type="http://schemas.openxmlformats.org/officeDocument/2006/relationships/tags" Target="../tags/tag297.xml"/><Relationship Id="rId4" Type="http://schemas.openxmlformats.org/officeDocument/2006/relationships/tags" Target="../tags/tag296.xml"/><Relationship Id="rId3" Type="http://schemas.openxmlformats.org/officeDocument/2006/relationships/tags" Target="../tags/tag295.xml"/><Relationship Id="rId2" Type="http://schemas.openxmlformats.org/officeDocument/2006/relationships/tags" Target="../tags/tag294.xml"/><Relationship Id="rId1" Type="http://schemas.openxmlformats.org/officeDocument/2006/relationships/tags" Target="../tags/tag293.xml"/></Relationships>
</file>

<file path=ppt/slides/_rels/slide19.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308.xml"/><Relationship Id="rId7" Type="http://schemas.openxmlformats.org/officeDocument/2006/relationships/tags" Target="../tags/tag307.xml"/><Relationship Id="rId6" Type="http://schemas.openxmlformats.org/officeDocument/2006/relationships/tags" Target="../tags/tag306.xml"/><Relationship Id="rId5" Type="http://schemas.openxmlformats.org/officeDocument/2006/relationships/tags" Target="../tags/tag305.xml"/><Relationship Id="rId4" Type="http://schemas.openxmlformats.org/officeDocument/2006/relationships/tags" Target="../tags/tag304.xml"/><Relationship Id="rId3" Type="http://schemas.openxmlformats.org/officeDocument/2006/relationships/tags" Target="../tags/tag303.xml"/><Relationship Id="rId2" Type="http://schemas.openxmlformats.org/officeDocument/2006/relationships/tags" Target="../tags/tag302.xml"/><Relationship Id="rId1" Type="http://schemas.openxmlformats.org/officeDocument/2006/relationships/tags" Target="../tags/tag301.xml"/></Relationships>
</file>

<file path=ppt/slides/_rels/slide2.xml.rels><?xml version="1.0" encoding="UTF-8" standalone="yes"?>
<Relationships xmlns="http://schemas.openxmlformats.org/package/2006/relationships"><Relationship Id="rId9" Type="http://schemas.openxmlformats.org/officeDocument/2006/relationships/tags" Target="../tags/tag171.xml"/><Relationship Id="rId8" Type="http://schemas.openxmlformats.org/officeDocument/2006/relationships/tags" Target="../tags/tag170.xml"/><Relationship Id="rId7" Type="http://schemas.openxmlformats.org/officeDocument/2006/relationships/tags" Target="../tags/tag169.xml"/><Relationship Id="rId6" Type="http://schemas.openxmlformats.org/officeDocument/2006/relationships/tags" Target="../tags/tag168.xml"/><Relationship Id="rId5" Type="http://schemas.openxmlformats.org/officeDocument/2006/relationships/tags" Target="../tags/tag167.xml"/><Relationship Id="rId4" Type="http://schemas.openxmlformats.org/officeDocument/2006/relationships/tags" Target="../tags/tag166.xml"/><Relationship Id="rId3" Type="http://schemas.openxmlformats.org/officeDocument/2006/relationships/tags" Target="../tags/tag165.xml"/><Relationship Id="rId2" Type="http://schemas.openxmlformats.org/officeDocument/2006/relationships/tags" Target="../tags/tag164.xml"/><Relationship Id="rId12" Type="http://schemas.openxmlformats.org/officeDocument/2006/relationships/slideLayout" Target="../slideLayouts/slideLayout17.xml"/><Relationship Id="rId11" Type="http://schemas.openxmlformats.org/officeDocument/2006/relationships/tags" Target="../tags/tag173.xml"/><Relationship Id="rId10" Type="http://schemas.openxmlformats.org/officeDocument/2006/relationships/tags" Target="../tags/tag172.xml"/><Relationship Id="rId1" Type="http://schemas.openxmlformats.org/officeDocument/2006/relationships/tags" Target="../tags/tag163.xml"/></Relationships>
</file>

<file path=ppt/slides/_rels/slide20.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316.xml"/><Relationship Id="rId7" Type="http://schemas.openxmlformats.org/officeDocument/2006/relationships/tags" Target="../tags/tag315.xml"/><Relationship Id="rId6" Type="http://schemas.openxmlformats.org/officeDocument/2006/relationships/tags" Target="../tags/tag314.xml"/><Relationship Id="rId5" Type="http://schemas.openxmlformats.org/officeDocument/2006/relationships/tags" Target="../tags/tag313.xml"/><Relationship Id="rId4" Type="http://schemas.openxmlformats.org/officeDocument/2006/relationships/tags" Target="../tags/tag312.xml"/><Relationship Id="rId3" Type="http://schemas.openxmlformats.org/officeDocument/2006/relationships/tags" Target="../tags/tag311.xml"/><Relationship Id="rId2" Type="http://schemas.openxmlformats.org/officeDocument/2006/relationships/tags" Target="../tags/tag310.xml"/><Relationship Id="rId1" Type="http://schemas.openxmlformats.org/officeDocument/2006/relationships/tags" Target="../tags/tag309.xml"/></Relationships>
</file>

<file path=ppt/slides/_rels/slide21.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324.xml"/><Relationship Id="rId7" Type="http://schemas.openxmlformats.org/officeDocument/2006/relationships/tags" Target="../tags/tag323.xml"/><Relationship Id="rId6" Type="http://schemas.openxmlformats.org/officeDocument/2006/relationships/tags" Target="../tags/tag322.xml"/><Relationship Id="rId5" Type="http://schemas.openxmlformats.org/officeDocument/2006/relationships/tags" Target="../tags/tag321.xml"/><Relationship Id="rId4" Type="http://schemas.openxmlformats.org/officeDocument/2006/relationships/tags" Target="../tags/tag320.xml"/><Relationship Id="rId3" Type="http://schemas.openxmlformats.org/officeDocument/2006/relationships/tags" Target="../tags/tag319.xml"/><Relationship Id="rId2" Type="http://schemas.openxmlformats.org/officeDocument/2006/relationships/tags" Target="../tags/tag318.xml"/><Relationship Id="rId1" Type="http://schemas.openxmlformats.org/officeDocument/2006/relationships/tags" Target="../tags/tag317.xml"/></Relationships>
</file>

<file path=ppt/slides/_rels/slide22.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332.xml"/><Relationship Id="rId7" Type="http://schemas.openxmlformats.org/officeDocument/2006/relationships/tags" Target="../tags/tag331.xml"/><Relationship Id="rId6" Type="http://schemas.openxmlformats.org/officeDocument/2006/relationships/tags" Target="../tags/tag330.xml"/><Relationship Id="rId5" Type="http://schemas.openxmlformats.org/officeDocument/2006/relationships/tags" Target="../tags/tag329.xml"/><Relationship Id="rId4" Type="http://schemas.openxmlformats.org/officeDocument/2006/relationships/tags" Target="../tags/tag328.xml"/><Relationship Id="rId3" Type="http://schemas.openxmlformats.org/officeDocument/2006/relationships/tags" Target="../tags/tag327.xml"/><Relationship Id="rId2" Type="http://schemas.openxmlformats.org/officeDocument/2006/relationships/tags" Target="../tags/tag326.xml"/><Relationship Id="rId1" Type="http://schemas.openxmlformats.org/officeDocument/2006/relationships/tags" Target="../tags/tag325.xml"/></Relationships>
</file>

<file path=ppt/slides/_rels/slide23.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340.xml"/><Relationship Id="rId7" Type="http://schemas.openxmlformats.org/officeDocument/2006/relationships/tags" Target="../tags/tag339.xml"/><Relationship Id="rId6" Type="http://schemas.openxmlformats.org/officeDocument/2006/relationships/tags" Target="../tags/tag338.xml"/><Relationship Id="rId5" Type="http://schemas.openxmlformats.org/officeDocument/2006/relationships/tags" Target="../tags/tag337.xml"/><Relationship Id="rId4" Type="http://schemas.openxmlformats.org/officeDocument/2006/relationships/tags" Target="../tags/tag336.xml"/><Relationship Id="rId3" Type="http://schemas.openxmlformats.org/officeDocument/2006/relationships/tags" Target="../tags/tag335.xml"/><Relationship Id="rId2" Type="http://schemas.openxmlformats.org/officeDocument/2006/relationships/tags" Target="../tags/tag334.xml"/><Relationship Id="rId1" Type="http://schemas.openxmlformats.org/officeDocument/2006/relationships/tags" Target="../tags/tag333.xml"/></Relationships>
</file>

<file path=ppt/slides/_rels/slide24.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348.xml"/><Relationship Id="rId7" Type="http://schemas.openxmlformats.org/officeDocument/2006/relationships/tags" Target="../tags/tag347.xml"/><Relationship Id="rId6" Type="http://schemas.openxmlformats.org/officeDocument/2006/relationships/tags" Target="../tags/tag346.xml"/><Relationship Id="rId5" Type="http://schemas.openxmlformats.org/officeDocument/2006/relationships/tags" Target="../tags/tag345.xml"/><Relationship Id="rId4" Type="http://schemas.openxmlformats.org/officeDocument/2006/relationships/tags" Target="../tags/tag344.xml"/><Relationship Id="rId3" Type="http://schemas.openxmlformats.org/officeDocument/2006/relationships/tags" Target="../tags/tag343.xml"/><Relationship Id="rId2" Type="http://schemas.openxmlformats.org/officeDocument/2006/relationships/tags" Target="../tags/tag342.xml"/><Relationship Id="rId1" Type="http://schemas.openxmlformats.org/officeDocument/2006/relationships/tags" Target="../tags/tag341.xml"/></Relationships>
</file>

<file path=ppt/slides/_rels/slide25.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356.xml"/><Relationship Id="rId7" Type="http://schemas.openxmlformats.org/officeDocument/2006/relationships/tags" Target="../tags/tag355.xml"/><Relationship Id="rId6" Type="http://schemas.openxmlformats.org/officeDocument/2006/relationships/tags" Target="../tags/tag354.xml"/><Relationship Id="rId5" Type="http://schemas.openxmlformats.org/officeDocument/2006/relationships/tags" Target="../tags/tag353.xml"/><Relationship Id="rId4" Type="http://schemas.openxmlformats.org/officeDocument/2006/relationships/tags" Target="../tags/tag352.xml"/><Relationship Id="rId3" Type="http://schemas.openxmlformats.org/officeDocument/2006/relationships/tags" Target="../tags/tag351.xml"/><Relationship Id="rId2" Type="http://schemas.openxmlformats.org/officeDocument/2006/relationships/tags" Target="../tags/tag350.xml"/><Relationship Id="rId1" Type="http://schemas.openxmlformats.org/officeDocument/2006/relationships/tags" Target="../tags/tag349.xml"/></Relationships>
</file>

<file path=ppt/slides/_rels/slide26.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364.xml"/><Relationship Id="rId7" Type="http://schemas.openxmlformats.org/officeDocument/2006/relationships/tags" Target="../tags/tag363.xml"/><Relationship Id="rId6" Type="http://schemas.openxmlformats.org/officeDocument/2006/relationships/tags" Target="../tags/tag362.xml"/><Relationship Id="rId5" Type="http://schemas.openxmlformats.org/officeDocument/2006/relationships/tags" Target="../tags/tag361.xml"/><Relationship Id="rId4" Type="http://schemas.openxmlformats.org/officeDocument/2006/relationships/tags" Target="../tags/tag360.xml"/><Relationship Id="rId3" Type="http://schemas.openxmlformats.org/officeDocument/2006/relationships/tags" Target="../tags/tag359.xml"/><Relationship Id="rId2" Type="http://schemas.openxmlformats.org/officeDocument/2006/relationships/tags" Target="../tags/tag358.xml"/><Relationship Id="rId1" Type="http://schemas.openxmlformats.org/officeDocument/2006/relationships/tags" Target="../tags/tag357.xml"/></Relationships>
</file>

<file path=ppt/slides/_rels/slide27.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372.xml"/><Relationship Id="rId7" Type="http://schemas.openxmlformats.org/officeDocument/2006/relationships/tags" Target="../tags/tag371.xml"/><Relationship Id="rId6" Type="http://schemas.openxmlformats.org/officeDocument/2006/relationships/tags" Target="../tags/tag370.xml"/><Relationship Id="rId5" Type="http://schemas.openxmlformats.org/officeDocument/2006/relationships/tags" Target="../tags/tag369.xml"/><Relationship Id="rId4" Type="http://schemas.openxmlformats.org/officeDocument/2006/relationships/tags" Target="../tags/tag368.xml"/><Relationship Id="rId3" Type="http://schemas.openxmlformats.org/officeDocument/2006/relationships/tags" Target="../tags/tag367.xml"/><Relationship Id="rId2" Type="http://schemas.openxmlformats.org/officeDocument/2006/relationships/tags" Target="../tags/tag366.xml"/><Relationship Id="rId1" Type="http://schemas.openxmlformats.org/officeDocument/2006/relationships/tags" Target="../tags/tag365.xml"/></Relationships>
</file>

<file path=ppt/slides/_rels/slide28.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380.xml"/><Relationship Id="rId7" Type="http://schemas.openxmlformats.org/officeDocument/2006/relationships/tags" Target="../tags/tag379.xml"/><Relationship Id="rId6" Type="http://schemas.openxmlformats.org/officeDocument/2006/relationships/tags" Target="../tags/tag378.xml"/><Relationship Id="rId5" Type="http://schemas.openxmlformats.org/officeDocument/2006/relationships/tags" Target="../tags/tag377.xml"/><Relationship Id="rId4" Type="http://schemas.openxmlformats.org/officeDocument/2006/relationships/tags" Target="../tags/tag376.xml"/><Relationship Id="rId3" Type="http://schemas.openxmlformats.org/officeDocument/2006/relationships/tags" Target="../tags/tag375.xml"/><Relationship Id="rId2" Type="http://schemas.openxmlformats.org/officeDocument/2006/relationships/tags" Target="../tags/tag374.xml"/><Relationship Id="rId1" Type="http://schemas.openxmlformats.org/officeDocument/2006/relationships/tags" Target="../tags/tag373.xml"/></Relationships>
</file>

<file path=ppt/slides/_rels/slide29.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388.xml"/><Relationship Id="rId7" Type="http://schemas.openxmlformats.org/officeDocument/2006/relationships/tags" Target="../tags/tag387.xml"/><Relationship Id="rId6" Type="http://schemas.openxmlformats.org/officeDocument/2006/relationships/tags" Target="../tags/tag386.xml"/><Relationship Id="rId5" Type="http://schemas.openxmlformats.org/officeDocument/2006/relationships/tags" Target="../tags/tag385.xml"/><Relationship Id="rId4" Type="http://schemas.openxmlformats.org/officeDocument/2006/relationships/tags" Target="../tags/tag384.xml"/><Relationship Id="rId3" Type="http://schemas.openxmlformats.org/officeDocument/2006/relationships/tags" Target="../tags/tag383.xml"/><Relationship Id="rId2" Type="http://schemas.openxmlformats.org/officeDocument/2006/relationships/tags" Target="../tags/tag382.xml"/><Relationship Id="rId1" Type="http://schemas.openxmlformats.org/officeDocument/2006/relationships/tags" Target="../tags/tag381.xml"/></Relationships>
</file>

<file path=ppt/slides/_rels/slide3.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181.xml"/><Relationship Id="rId7" Type="http://schemas.openxmlformats.org/officeDocument/2006/relationships/tags" Target="../tags/tag180.xml"/><Relationship Id="rId6" Type="http://schemas.openxmlformats.org/officeDocument/2006/relationships/tags" Target="../tags/tag179.xml"/><Relationship Id="rId5" Type="http://schemas.openxmlformats.org/officeDocument/2006/relationships/tags" Target="../tags/tag178.xml"/><Relationship Id="rId4" Type="http://schemas.openxmlformats.org/officeDocument/2006/relationships/tags" Target="../tags/tag177.xml"/><Relationship Id="rId3" Type="http://schemas.openxmlformats.org/officeDocument/2006/relationships/tags" Target="../tags/tag176.xml"/><Relationship Id="rId2" Type="http://schemas.openxmlformats.org/officeDocument/2006/relationships/tags" Target="../tags/tag175.xml"/><Relationship Id="rId1" Type="http://schemas.openxmlformats.org/officeDocument/2006/relationships/tags" Target="../tags/tag174.xml"/></Relationships>
</file>

<file path=ppt/slides/_rels/slide30.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396.xml"/><Relationship Id="rId7" Type="http://schemas.openxmlformats.org/officeDocument/2006/relationships/tags" Target="../tags/tag395.xml"/><Relationship Id="rId6" Type="http://schemas.openxmlformats.org/officeDocument/2006/relationships/tags" Target="../tags/tag394.xml"/><Relationship Id="rId5" Type="http://schemas.openxmlformats.org/officeDocument/2006/relationships/tags" Target="../tags/tag393.xml"/><Relationship Id="rId4" Type="http://schemas.openxmlformats.org/officeDocument/2006/relationships/tags" Target="../tags/tag392.xml"/><Relationship Id="rId3" Type="http://schemas.openxmlformats.org/officeDocument/2006/relationships/tags" Target="../tags/tag391.xml"/><Relationship Id="rId2" Type="http://schemas.openxmlformats.org/officeDocument/2006/relationships/tags" Target="../tags/tag390.xml"/><Relationship Id="rId1" Type="http://schemas.openxmlformats.org/officeDocument/2006/relationships/tags" Target="../tags/tag389.xml"/></Relationships>
</file>

<file path=ppt/slides/_rels/slide31.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404.xml"/><Relationship Id="rId7" Type="http://schemas.openxmlformats.org/officeDocument/2006/relationships/tags" Target="../tags/tag403.xml"/><Relationship Id="rId6" Type="http://schemas.openxmlformats.org/officeDocument/2006/relationships/tags" Target="../tags/tag402.xml"/><Relationship Id="rId5" Type="http://schemas.openxmlformats.org/officeDocument/2006/relationships/tags" Target="../tags/tag401.xml"/><Relationship Id="rId4" Type="http://schemas.openxmlformats.org/officeDocument/2006/relationships/tags" Target="../tags/tag400.xml"/><Relationship Id="rId3" Type="http://schemas.openxmlformats.org/officeDocument/2006/relationships/tags" Target="../tags/tag399.xml"/><Relationship Id="rId2" Type="http://schemas.openxmlformats.org/officeDocument/2006/relationships/tags" Target="../tags/tag398.xml"/><Relationship Id="rId1" Type="http://schemas.openxmlformats.org/officeDocument/2006/relationships/tags" Target="../tags/tag397.xml"/></Relationships>
</file>

<file path=ppt/slides/_rels/slide32.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412.xml"/><Relationship Id="rId7" Type="http://schemas.openxmlformats.org/officeDocument/2006/relationships/tags" Target="../tags/tag411.xml"/><Relationship Id="rId6" Type="http://schemas.openxmlformats.org/officeDocument/2006/relationships/tags" Target="../tags/tag410.xml"/><Relationship Id="rId5" Type="http://schemas.openxmlformats.org/officeDocument/2006/relationships/tags" Target="../tags/tag409.xml"/><Relationship Id="rId4" Type="http://schemas.openxmlformats.org/officeDocument/2006/relationships/tags" Target="../tags/tag408.xml"/><Relationship Id="rId3" Type="http://schemas.openxmlformats.org/officeDocument/2006/relationships/tags" Target="../tags/tag407.xml"/><Relationship Id="rId2" Type="http://schemas.openxmlformats.org/officeDocument/2006/relationships/tags" Target="../tags/tag406.xml"/><Relationship Id="rId1" Type="http://schemas.openxmlformats.org/officeDocument/2006/relationships/tags" Target="../tags/tag405.xml"/></Relationships>
</file>

<file path=ppt/slides/_rels/slide33.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420.xml"/><Relationship Id="rId7" Type="http://schemas.openxmlformats.org/officeDocument/2006/relationships/tags" Target="../tags/tag419.xml"/><Relationship Id="rId6" Type="http://schemas.openxmlformats.org/officeDocument/2006/relationships/tags" Target="../tags/tag418.xml"/><Relationship Id="rId5" Type="http://schemas.openxmlformats.org/officeDocument/2006/relationships/tags" Target="../tags/tag417.xml"/><Relationship Id="rId4" Type="http://schemas.openxmlformats.org/officeDocument/2006/relationships/tags" Target="../tags/tag416.xml"/><Relationship Id="rId3" Type="http://schemas.openxmlformats.org/officeDocument/2006/relationships/tags" Target="../tags/tag415.xml"/><Relationship Id="rId2" Type="http://schemas.openxmlformats.org/officeDocument/2006/relationships/tags" Target="../tags/tag414.xml"/><Relationship Id="rId1" Type="http://schemas.openxmlformats.org/officeDocument/2006/relationships/tags" Target="../tags/tag413.xml"/></Relationships>
</file>

<file path=ppt/slides/_rels/slide34.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428.xml"/><Relationship Id="rId7" Type="http://schemas.openxmlformats.org/officeDocument/2006/relationships/tags" Target="../tags/tag427.xml"/><Relationship Id="rId6" Type="http://schemas.openxmlformats.org/officeDocument/2006/relationships/tags" Target="../tags/tag426.xml"/><Relationship Id="rId5" Type="http://schemas.openxmlformats.org/officeDocument/2006/relationships/tags" Target="../tags/tag425.xml"/><Relationship Id="rId4" Type="http://schemas.openxmlformats.org/officeDocument/2006/relationships/tags" Target="../tags/tag424.xml"/><Relationship Id="rId3" Type="http://schemas.openxmlformats.org/officeDocument/2006/relationships/tags" Target="../tags/tag423.xml"/><Relationship Id="rId2" Type="http://schemas.openxmlformats.org/officeDocument/2006/relationships/tags" Target="../tags/tag422.xml"/><Relationship Id="rId1" Type="http://schemas.openxmlformats.org/officeDocument/2006/relationships/tags" Target="../tags/tag421.xml"/></Relationships>
</file>

<file path=ppt/slides/_rels/slide35.xml.rels><?xml version="1.0" encoding="UTF-8" standalone="yes"?>
<Relationships xmlns="http://schemas.openxmlformats.org/package/2006/relationships"><Relationship Id="rId8" Type="http://schemas.openxmlformats.org/officeDocument/2006/relationships/slideLayout" Target="../slideLayouts/slideLayout17.xml"/><Relationship Id="rId7" Type="http://schemas.openxmlformats.org/officeDocument/2006/relationships/tags" Target="../tags/tag435.xml"/><Relationship Id="rId6" Type="http://schemas.openxmlformats.org/officeDocument/2006/relationships/tags" Target="../tags/tag434.xml"/><Relationship Id="rId5" Type="http://schemas.openxmlformats.org/officeDocument/2006/relationships/tags" Target="../tags/tag433.xml"/><Relationship Id="rId4" Type="http://schemas.openxmlformats.org/officeDocument/2006/relationships/tags" Target="../tags/tag432.xml"/><Relationship Id="rId3" Type="http://schemas.openxmlformats.org/officeDocument/2006/relationships/tags" Target="../tags/tag431.xml"/><Relationship Id="rId2" Type="http://schemas.openxmlformats.org/officeDocument/2006/relationships/tags" Target="../tags/tag430.xml"/><Relationship Id="rId1" Type="http://schemas.openxmlformats.org/officeDocument/2006/relationships/tags" Target="../tags/tag429.xml"/></Relationships>
</file>

<file path=ppt/slides/_rels/slide36.xml.rels><?xml version="1.0" encoding="UTF-8" standalone="yes"?>
<Relationships xmlns="http://schemas.openxmlformats.org/package/2006/relationships"><Relationship Id="rId8" Type="http://schemas.openxmlformats.org/officeDocument/2006/relationships/slideLayout" Target="../slideLayouts/slideLayout17.xml"/><Relationship Id="rId7" Type="http://schemas.openxmlformats.org/officeDocument/2006/relationships/tags" Target="../tags/tag442.xml"/><Relationship Id="rId6" Type="http://schemas.openxmlformats.org/officeDocument/2006/relationships/tags" Target="../tags/tag441.xml"/><Relationship Id="rId5" Type="http://schemas.openxmlformats.org/officeDocument/2006/relationships/tags" Target="../tags/tag440.xml"/><Relationship Id="rId4" Type="http://schemas.openxmlformats.org/officeDocument/2006/relationships/tags" Target="../tags/tag439.xml"/><Relationship Id="rId3" Type="http://schemas.openxmlformats.org/officeDocument/2006/relationships/tags" Target="../tags/tag438.xml"/><Relationship Id="rId2" Type="http://schemas.openxmlformats.org/officeDocument/2006/relationships/tags" Target="../tags/tag437.xml"/><Relationship Id="rId1" Type="http://schemas.openxmlformats.org/officeDocument/2006/relationships/tags" Target="../tags/tag436.xml"/></Relationships>
</file>

<file path=ppt/slides/_rels/slide37.xml.rels><?xml version="1.0" encoding="UTF-8" standalone="yes"?>
<Relationships xmlns="http://schemas.openxmlformats.org/package/2006/relationships"><Relationship Id="rId8" Type="http://schemas.openxmlformats.org/officeDocument/2006/relationships/slideLayout" Target="../slideLayouts/slideLayout17.xml"/><Relationship Id="rId7" Type="http://schemas.openxmlformats.org/officeDocument/2006/relationships/tags" Target="../tags/tag449.xml"/><Relationship Id="rId6" Type="http://schemas.openxmlformats.org/officeDocument/2006/relationships/tags" Target="../tags/tag448.xml"/><Relationship Id="rId5" Type="http://schemas.openxmlformats.org/officeDocument/2006/relationships/tags" Target="../tags/tag447.xml"/><Relationship Id="rId4" Type="http://schemas.openxmlformats.org/officeDocument/2006/relationships/tags" Target="../tags/tag446.xml"/><Relationship Id="rId3" Type="http://schemas.openxmlformats.org/officeDocument/2006/relationships/tags" Target="../tags/tag445.xml"/><Relationship Id="rId2" Type="http://schemas.openxmlformats.org/officeDocument/2006/relationships/tags" Target="../tags/tag444.xml"/><Relationship Id="rId1" Type="http://schemas.openxmlformats.org/officeDocument/2006/relationships/tags" Target="../tags/tag443.xml"/></Relationships>
</file>

<file path=ppt/slides/_rels/slide38.xml.rels><?xml version="1.0" encoding="UTF-8" standalone="yes"?>
<Relationships xmlns="http://schemas.openxmlformats.org/package/2006/relationships"><Relationship Id="rId8" Type="http://schemas.openxmlformats.org/officeDocument/2006/relationships/slideLayout" Target="../slideLayouts/slideLayout17.xml"/><Relationship Id="rId7" Type="http://schemas.openxmlformats.org/officeDocument/2006/relationships/tags" Target="../tags/tag456.xml"/><Relationship Id="rId6" Type="http://schemas.openxmlformats.org/officeDocument/2006/relationships/tags" Target="../tags/tag455.xml"/><Relationship Id="rId5" Type="http://schemas.openxmlformats.org/officeDocument/2006/relationships/tags" Target="../tags/tag454.xml"/><Relationship Id="rId4" Type="http://schemas.openxmlformats.org/officeDocument/2006/relationships/tags" Target="../tags/tag453.xml"/><Relationship Id="rId3" Type="http://schemas.openxmlformats.org/officeDocument/2006/relationships/tags" Target="../tags/tag452.xml"/><Relationship Id="rId2" Type="http://schemas.openxmlformats.org/officeDocument/2006/relationships/tags" Target="../tags/tag451.xml"/><Relationship Id="rId1" Type="http://schemas.openxmlformats.org/officeDocument/2006/relationships/tags" Target="../tags/tag450.xml"/></Relationships>
</file>

<file path=ppt/slides/_rels/slide39.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464.xml"/><Relationship Id="rId7" Type="http://schemas.openxmlformats.org/officeDocument/2006/relationships/tags" Target="../tags/tag463.xml"/><Relationship Id="rId6" Type="http://schemas.openxmlformats.org/officeDocument/2006/relationships/tags" Target="../tags/tag462.xml"/><Relationship Id="rId5" Type="http://schemas.openxmlformats.org/officeDocument/2006/relationships/tags" Target="../tags/tag461.xml"/><Relationship Id="rId4" Type="http://schemas.openxmlformats.org/officeDocument/2006/relationships/tags" Target="../tags/tag460.xml"/><Relationship Id="rId3" Type="http://schemas.openxmlformats.org/officeDocument/2006/relationships/tags" Target="../tags/tag459.xml"/><Relationship Id="rId2" Type="http://schemas.openxmlformats.org/officeDocument/2006/relationships/tags" Target="../tags/tag458.xml"/><Relationship Id="rId1" Type="http://schemas.openxmlformats.org/officeDocument/2006/relationships/tags" Target="../tags/tag457.xml"/></Relationships>
</file>

<file path=ppt/slides/_rels/slide4.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189.xml"/><Relationship Id="rId7" Type="http://schemas.openxmlformats.org/officeDocument/2006/relationships/tags" Target="../tags/tag188.xml"/><Relationship Id="rId6" Type="http://schemas.openxmlformats.org/officeDocument/2006/relationships/tags" Target="../tags/tag187.xml"/><Relationship Id="rId5" Type="http://schemas.openxmlformats.org/officeDocument/2006/relationships/tags" Target="../tags/tag186.xml"/><Relationship Id="rId4" Type="http://schemas.openxmlformats.org/officeDocument/2006/relationships/tags" Target="../tags/tag185.xml"/><Relationship Id="rId3" Type="http://schemas.openxmlformats.org/officeDocument/2006/relationships/tags" Target="../tags/tag184.xml"/><Relationship Id="rId2" Type="http://schemas.openxmlformats.org/officeDocument/2006/relationships/tags" Target="../tags/tag183.xml"/><Relationship Id="rId1" Type="http://schemas.openxmlformats.org/officeDocument/2006/relationships/tags" Target="../tags/tag182.xml"/></Relationships>
</file>

<file path=ppt/slides/_rels/slide40.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472.xml"/><Relationship Id="rId7" Type="http://schemas.openxmlformats.org/officeDocument/2006/relationships/tags" Target="../tags/tag471.xml"/><Relationship Id="rId6" Type="http://schemas.openxmlformats.org/officeDocument/2006/relationships/tags" Target="../tags/tag470.xml"/><Relationship Id="rId5" Type="http://schemas.openxmlformats.org/officeDocument/2006/relationships/tags" Target="../tags/tag469.xml"/><Relationship Id="rId4" Type="http://schemas.openxmlformats.org/officeDocument/2006/relationships/tags" Target="../tags/tag468.xml"/><Relationship Id="rId3" Type="http://schemas.openxmlformats.org/officeDocument/2006/relationships/tags" Target="../tags/tag467.xml"/><Relationship Id="rId2" Type="http://schemas.openxmlformats.org/officeDocument/2006/relationships/tags" Target="../tags/tag466.xml"/><Relationship Id="rId1" Type="http://schemas.openxmlformats.org/officeDocument/2006/relationships/tags" Target="../tags/tag465.xml"/></Relationships>
</file>

<file path=ppt/slides/_rels/slide41.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480.xml"/><Relationship Id="rId7" Type="http://schemas.openxmlformats.org/officeDocument/2006/relationships/tags" Target="../tags/tag479.xml"/><Relationship Id="rId6" Type="http://schemas.openxmlformats.org/officeDocument/2006/relationships/tags" Target="../tags/tag478.xml"/><Relationship Id="rId5" Type="http://schemas.openxmlformats.org/officeDocument/2006/relationships/tags" Target="../tags/tag477.xml"/><Relationship Id="rId4" Type="http://schemas.openxmlformats.org/officeDocument/2006/relationships/tags" Target="../tags/tag476.xml"/><Relationship Id="rId3" Type="http://schemas.openxmlformats.org/officeDocument/2006/relationships/tags" Target="../tags/tag475.xml"/><Relationship Id="rId2" Type="http://schemas.openxmlformats.org/officeDocument/2006/relationships/tags" Target="../tags/tag474.xml"/><Relationship Id="rId1" Type="http://schemas.openxmlformats.org/officeDocument/2006/relationships/tags" Target="../tags/tag473.xml"/></Relationships>
</file>

<file path=ppt/slides/_rels/slide42.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488.xml"/><Relationship Id="rId7" Type="http://schemas.openxmlformats.org/officeDocument/2006/relationships/tags" Target="../tags/tag487.xml"/><Relationship Id="rId6" Type="http://schemas.openxmlformats.org/officeDocument/2006/relationships/tags" Target="../tags/tag486.xml"/><Relationship Id="rId5" Type="http://schemas.openxmlformats.org/officeDocument/2006/relationships/tags" Target="../tags/tag485.xml"/><Relationship Id="rId4" Type="http://schemas.openxmlformats.org/officeDocument/2006/relationships/tags" Target="../tags/tag484.xml"/><Relationship Id="rId3" Type="http://schemas.openxmlformats.org/officeDocument/2006/relationships/tags" Target="../tags/tag483.xml"/><Relationship Id="rId2" Type="http://schemas.openxmlformats.org/officeDocument/2006/relationships/tags" Target="../tags/tag482.xml"/><Relationship Id="rId1" Type="http://schemas.openxmlformats.org/officeDocument/2006/relationships/tags" Target="../tags/tag481.xml"/></Relationships>
</file>

<file path=ppt/slides/_rels/slide43.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496.xml"/><Relationship Id="rId7" Type="http://schemas.openxmlformats.org/officeDocument/2006/relationships/tags" Target="../tags/tag495.xml"/><Relationship Id="rId6" Type="http://schemas.openxmlformats.org/officeDocument/2006/relationships/tags" Target="../tags/tag494.xml"/><Relationship Id="rId5" Type="http://schemas.openxmlformats.org/officeDocument/2006/relationships/tags" Target="../tags/tag493.xml"/><Relationship Id="rId4" Type="http://schemas.openxmlformats.org/officeDocument/2006/relationships/tags" Target="../tags/tag492.xml"/><Relationship Id="rId3" Type="http://schemas.openxmlformats.org/officeDocument/2006/relationships/tags" Target="../tags/tag491.xml"/><Relationship Id="rId2" Type="http://schemas.openxmlformats.org/officeDocument/2006/relationships/tags" Target="../tags/tag490.xml"/><Relationship Id="rId1" Type="http://schemas.openxmlformats.org/officeDocument/2006/relationships/tags" Target="../tags/tag489.xml"/></Relationships>
</file>

<file path=ppt/slides/_rels/slide44.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504.xml"/><Relationship Id="rId7" Type="http://schemas.openxmlformats.org/officeDocument/2006/relationships/tags" Target="../tags/tag503.xml"/><Relationship Id="rId6" Type="http://schemas.openxmlformats.org/officeDocument/2006/relationships/tags" Target="../tags/tag502.xml"/><Relationship Id="rId5" Type="http://schemas.openxmlformats.org/officeDocument/2006/relationships/tags" Target="../tags/tag501.xml"/><Relationship Id="rId4" Type="http://schemas.openxmlformats.org/officeDocument/2006/relationships/tags" Target="../tags/tag500.xml"/><Relationship Id="rId3" Type="http://schemas.openxmlformats.org/officeDocument/2006/relationships/tags" Target="../tags/tag499.xml"/><Relationship Id="rId2" Type="http://schemas.openxmlformats.org/officeDocument/2006/relationships/tags" Target="../tags/tag498.xml"/><Relationship Id="rId1" Type="http://schemas.openxmlformats.org/officeDocument/2006/relationships/tags" Target="../tags/tag497.xml"/></Relationships>
</file>

<file path=ppt/slides/_rels/slide45.xml.rels><?xml version="1.0" encoding="UTF-8" standalone="yes"?>
<Relationships xmlns="http://schemas.openxmlformats.org/package/2006/relationships"><Relationship Id="rId8" Type="http://schemas.openxmlformats.org/officeDocument/2006/relationships/slideLayout" Target="../slideLayouts/slideLayout17.xml"/><Relationship Id="rId7" Type="http://schemas.openxmlformats.org/officeDocument/2006/relationships/tags" Target="../tags/tag511.xml"/><Relationship Id="rId6" Type="http://schemas.openxmlformats.org/officeDocument/2006/relationships/tags" Target="../tags/tag510.xml"/><Relationship Id="rId5" Type="http://schemas.openxmlformats.org/officeDocument/2006/relationships/tags" Target="../tags/tag509.xml"/><Relationship Id="rId4" Type="http://schemas.openxmlformats.org/officeDocument/2006/relationships/tags" Target="../tags/tag508.xml"/><Relationship Id="rId3" Type="http://schemas.openxmlformats.org/officeDocument/2006/relationships/tags" Target="../tags/tag507.xml"/><Relationship Id="rId2" Type="http://schemas.openxmlformats.org/officeDocument/2006/relationships/tags" Target="../tags/tag506.xml"/><Relationship Id="rId1" Type="http://schemas.openxmlformats.org/officeDocument/2006/relationships/tags" Target="../tags/tag505.xml"/></Relationships>
</file>

<file path=ppt/slides/_rels/slide46.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519.xml"/><Relationship Id="rId7" Type="http://schemas.openxmlformats.org/officeDocument/2006/relationships/tags" Target="../tags/tag518.xml"/><Relationship Id="rId6" Type="http://schemas.openxmlformats.org/officeDocument/2006/relationships/tags" Target="../tags/tag517.xml"/><Relationship Id="rId5" Type="http://schemas.openxmlformats.org/officeDocument/2006/relationships/tags" Target="../tags/tag516.xml"/><Relationship Id="rId4" Type="http://schemas.openxmlformats.org/officeDocument/2006/relationships/tags" Target="../tags/tag515.xml"/><Relationship Id="rId3" Type="http://schemas.openxmlformats.org/officeDocument/2006/relationships/tags" Target="../tags/tag514.xml"/><Relationship Id="rId2" Type="http://schemas.openxmlformats.org/officeDocument/2006/relationships/tags" Target="../tags/tag513.xml"/><Relationship Id="rId1" Type="http://schemas.openxmlformats.org/officeDocument/2006/relationships/tags" Target="../tags/tag512.xml"/></Relationships>
</file>

<file path=ppt/slides/_rels/slide47.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527.xml"/><Relationship Id="rId7" Type="http://schemas.openxmlformats.org/officeDocument/2006/relationships/tags" Target="../tags/tag526.xml"/><Relationship Id="rId6" Type="http://schemas.openxmlformats.org/officeDocument/2006/relationships/tags" Target="../tags/tag525.xml"/><Relationship Id="rId5" Type="http://schemas.openxmlformats.org/officeDocument/2006/relationships/tags" Target="../tags/tag524.xml"/><Relationship Id="rId4" Type="http://schemas.openxmlformats.org/officeDocument/2006/relationships/tags" Target="../tags/tag523.xml"/><Relationship Id="rId3" Type="http://schemas.openxmlformats.org/officeDocument/2006/relationships/tags" Target="../tags/tag522.xml"/><Relationship Id="rId2" Type="http://schemas.openxmlformats.org/officeDocument/2006/relationships/tags" Target="../tags/tag521.xml"/><Relationship Id="rId1" Type="http://schemas.openxmlformats.org/officeDocument/2006/relationships/tags" Target="../tags/tag520.xml"/></Relationships>
</file>

<file path=ppt/slides/_rels/slide48.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535.xml"/><Relationship Id="rId7" Type="http://schemas.openxmlformats.org/officeDocument/2006/relationships/tags" Target="../tags/tag534.xml"/><Relationship Id="rId6" Type="http://schemas.openxmlformats.org/officeDocument/2006/relationships/tags" Target="../tags/tag533.xml"/><Relationship Id="rId5" Type="http://schemas.openxmlformats.org/officeDocument/2006/relationships/tags" Target="../tags/tag532.xml"/><Relationship Id="rId4" Type="http://schemas.openxmlformats.org/officeDocument/2006/relationships/tags" Target="../tags/tag531.xml"/><Relationship Id="rId3" Type="http://schemas.openxmlformats.org/officeDocument/2006/relationships/tags" Target="../tags/tag530.xml"/><Relationship Id="rId2" Type="http://schemas.openxmlformats.org/officeDocument/2006/relationships/tags" Target="../tags/tag529.xml"/><Relationship Id="rId1" Type="http://schemas.openxmlformats.org/officeDocument/2006/relationships/tags" Target="../tags/tag528.xml"/></Relationships>
</file>

<file path=ppt/slides/_rels/slide49.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543.xml"/><Relationship Id="rId7" Type="http://schemas.openxmlformats.org/officeDocument/2006/relationships/tags" Target="../tags/tag542.xml"/><Relationship Id="rId6" Type="http://schemas.openxmlformats.org/officeDocument/2006/relationships/tags" Target="../tags/tag541.xml"/><Relationship Id="rId5" Type="http://schemas.openxmlformats.org/officeDocument/2006/relationships/tags" Target="../tags/tag540.xml"/><Relationship Id="rId4" Type="http://schemas.openxmlformats.org/officeDocument/2006/relationships/tags" Target="../tags/tag539.xml"/><Relationship Id="rId3" Type="http://schemas.openxmlformats.org/officeDocument/2006/relationships/tags" Target="../tags/tag538.xml"/><Relationship Id="rId2" Type="http://schemas.openxmlformats.org/officeDocument/2006/relationships/tags" Target="../tags/tag537.xml"/><Relationship Id="rId1" Type="http://schemas.openxmlformats.org/officeDocument/2006/relationships/tags" Target="../tags/tag536.xml"/></Relationships>
</file>

<file path=ppt/slides/_rels/slide5.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197.xml"/><Relationship Id="rId7" Type="http://schemas.openxmlformats.org/officeDocument/2006/relationships/tags" Target="../tags/tag196.xml"/><Relationship Id="rId6" Type="http://schemas.openxmlformats.org/officeDocument/2006/relationships/tags" Target="../tags/tag195.xml"/><Relationship Id="rId5" Type="http://schemas.openxmlformats.org/officeDocument/2006/relationships/tags" Target="../tags/tag194.xml"/><Relationship Id="rId4" Type="http://schemas.openxmlformats.org/officeDocument/2006/relationships/tags" Target="../tags/tag193.xml"/><Relationship Id="rId3" Type="http://schemas.openxmlformats.org/officeDocument/2006/relationships/tags" Target="../tags/tag192.xml"/><Relationship Id="rId2" Type="http://schemas.openxmlformats.org/officeDocument/2006/relationships/tags" Target="../tags/tag191.xml"/><Relationship Id="rId1" Type="http://schemas.openxmlformats.org/officeDocument/2006/relationships/tags" Target="../tags/tag190.xml"/></Relationships>
</file>

<file path=ppt/slides/_rels/slide50.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551.xml"/><Relationship Id="rId7" Type="http://schemas.openxmlformats.org/officeDocument/2006/relationships/tags" Target="../tags/tag550.xml"/><Relationship Id="rId6" Type="http://schemas.openxmlformats.org/officeDocument/2006/relationships/tags" Target="../tags/tag549.xml"/><Relationship Id="rId5" Type="http://schemas.openxmlformats.org/officeDocument/2006/relationships/tags" Target="../tags/tag548.xml"/><Relationship Id="rId4" Type="http://schemas.openxmlformats.org/officeDocument/2006/relationships/tags" Target="../tags/tag547.xml"/><Relationship Id="rId3" Type="http://schemas.openxmlformats.org/officeDocument/2006/relationships/tags" Target="../tags/tag546.xml"/><Relationship Id="rId2" Type="http://schemas.openxmlformats.org/officeDocument/2006/relationships/tags" Target="../tags/tag545.xml"/><Relationship Id="rId1" Type="http://schemas.openxmlformats.org/officeDocument/2006/relationships/tags" Target="../tags/tag544.xml"/></Relationships>
</file>

<file path=ppt/slides/_rels/slide51.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559.xml"/><Relationship Id="rId7" Type="http://schemas.openxmlformats.org/officeDocument/2006/relationships/tags" Target="../tags/tag558.xml"/><Relationship Id="rId6" Type="http://schemas.openxmlformats.org/officeDocument/2006/relationships/tags" Target="../tags/tag557.xml"/><Relationship Id="rId5" Type="http://schemas.openxmlformats.org/officeDocument/2006/relationships/tags" Target="../tags/tag556.xml"/><Relationship Id="rId4" Type="http://schemas.openxmlformats.org/officeDocument/2006/relationships/tags" Target="../tags/tag555.xml"/><Relationship Id="rId3" Type="http://schemas.openxmlformats.org/officeDocument/2006/relationships/tags" Target="../tags/tag554.xml"/><Relationship Id="rId2" Type="http://schemas.openxmlformats.org/officeDocument/2006/relationships/tags" Target="../tags/tag553.xml"/><Relationship Id="rId1" Type="http://schemas.openxmlformats.org/officeDocument/2006/relationships/tags" Target="../tags/tag552.xml"/></Relationships>
</file>

<file path=ppt/slides/_rels/slide52.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567.xml"/><Relationship Id="rId7" Type="http://schemas.openxmlformats.org/officeDocument/2006/relationships/tags" Target="../tags/tag566.xml"/><Relationship Id="rId6" Type="http://schemas.openxmlformats.org/officeDocument/2006/relationships/tags" Target="../tags/tag565.xml"/><Relationship Id="rId5" Type="http://schemas.openxmlformats.org/officeDocument/2006/relationships/tags" Target="../tags/tag564.xml"/><Relationship Id="rId4" Type="http://schemas.openxmlformats.org/officeDocument/2006/relationships/tags" Target="../tags/tag563.xml"/><Relationship Id="rId3" Type="http://schemas.openxmlformats.org/officeDocument/2006/relationships/tags" Target="../tags/tag562.xml"/><Relationship Id="rId2" Type="http://schemas.openxmlformats.org/officeDocument/2006/relationships/tags" Target="../tags/tag561.xml"/><Relationship Id="rId1" Type="http://schemas.openxmlformats.org/officeDocument/2006/relationships/tags" Target="../tags/tag560.xml"/></Relationships>
</file>

<file path=ppt/slides/_rels/slide53.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575.xml"/><Relationship Id="rId7" Type="http://schemas.openxmlformats.org/officeDocument/2006/relationships/tags" Target="../tags/tag574.xml"/><Relationship Id="rId6" Type="http://schemas.openxmlformats.org/officeDocument/2006/relationships/tags" Target="../tags/tag573.xml"/><Relationship Id="rId5" Type="http://schemas.openxmlformats.org/officeDocument/2006/relationships/tags" Target="../tags/tag572.xml"/><Relationship Id="rId4" Type="http://schemas.openxmlformats.org/officeDocument/2006/relationships/tags" Target="../tags/tag571.xml"/><Relationship Id="rId3" Type="http://schemas.openxmlformats.org/officeDocument/2006/relationships/tags" Target="../tags/tag570.xml"/><Relationship Id="rId2" Type="http://schemas.openxmlformats.org/officeDocument/2006/relationships/tags" Target="../tags/tag569.xml"/><Relationship Id="rId1" Type="http://schemas.openxmlformats.org/officeDocument/2006/relationships/tags" Target="../tags/tag568.xml"/></Relationships>
</file>

<file path=ppt/slides/_rels/slide54.xml.rels><?xml version="1.0" encoding="UTF-8" standalone="yes"?>
<Relationships xmlns="http://schemas.openxmlformats.org/package/2006/relationships"><Relationship Id="rId9" Type="http://schemas.openxmlformats.org/officeDocument/2006/relationships/tags" Target="../tags/tag584.xml"/><Relationship Id="rId8" Type="http://schemas.openxmlformats.org/officeDocument/2006/relationships/tags" Target="../tags/tag583.xml"/><Relationship Id="rId7" Type="http://schemas.openxmlformats.org/officeDocument/2006/relationships/tags" Target="../tags/tag582.xml"/><Relationship Id="rId6" Type="http://schemas.openxmlformats.org/officeDocument/2006/relationships/tags" Target="../tags/tag581.xml"/><Relationship Id="rId5" Type="http://schemas.openxmlformats.org/officeDocument/2006/relationships/tags" Target="../tags/tag580.xml"/><Relationship Id="rId4" Type="http://schemas.openxmlformats.org/officeDocument/2006/relationships/tags" Target="../tags/tag579.xml"/><Relationship Id="rId34" Type="http://schemas.openxmlformats.org/officeDocument/2006/relationships/slideLayout" Target="../slideLayouts/slideLayout17.xml"/><Relationship Id="rId33" Type="http://schemas.openxmlformats.org/officeDocument/2006/relationships/tags" Target="../tags/tag608.xml"/><Relationship Id="rId32" Type="http://schemas.openxmlformats.org/officeDocument/2006/relationships/tags" Target="../tags/tag607.xml"/><Relationship Id="rId31" Type="http://schemas.openxmlformats.org/officeDocument/2006/relationships/tags" Target="../tags/tag606.xml"/><Relationship Id="rId30" Type="http://schemas.openxmlformats.org/officeDocument/2006/relationships/tags" Target="../tags/tag605.xml"/><Relationship Id="rId3" Type="http://schemas.openxmlformats.org/officeDocument/2006/relationships/tags" Target="../tags/tag578.xml"/><Relationship Id="rId29" Type="http://schemas.openxmlformats.org/officeDocument/2006/relationships/tags" Target="../tags/tag604.xml"/><Relationship Id="rId28" Type="http://schemas.openxmlformats.org/officeDocument/2006/relationships/tags" Target="../tags/tag603.xml"/><Relationship Id="rId27" Type="http://schemas.openxmlformats.org/officeDocument/2006/relationships/tags" Target="../tags/tag602.xml"/><Relationship Id="rId26" Type="http://schemas.openxmlformats.org/officeDocument/2006/relationships/tags" Target="../tags/tag601.xml"/><Relationship Id="rId25" Type="http://schemas.openxmlformats.org/officeDocument/2006/relationships/tags" Target="../tags/tag600.xml"/><Relationship Id="rId24" Type="http://schemas.openxmlformats.org/officeDocument/2006/relationships/tags" Target="../tags/tag599.xml"/><Relationship Id="rId23" Type="http://schemas.openxmlformats.org/officeDocument/2006/relationships/tags" Target="../tags/tag598.xml"/><Relationship Id="rId22" Type="http://schemas.openxmlformats.org/officeDocument/2006/relationships/tags" Target="../tags/tag597.xml"/><Relationship Id="rId21" Type="http://schemas.openxmlformats.org/officeDocument/2006/relationships/tags" Target="../tags/tag596.xml"/><Relationship Id="rId20" Type="http://schemas.openxmlformats.org/officeDocument/2006/relationships/tags" Target="../tags/tag595.xml"/><Relationship Id="rId2" Type="http://schemas.openxmlformats.org/officeDocument/2006/relationships/tags" Target="../tags/tag577.xml"/><Relationship Id="rId19" Type="http://schemas.openxmlformats.org/officeDocument/2006/relationships/tags" Target="../tags/tag594.xml"/><Relationship Id="rId18" Type="http://schemas.openxmlformats.org/officeDocument/2006/relationships/tags" Target="../tags/tag593.xml"/><Relationship Id="rId17" Type="http://schemas.openxmlformats.org/officeDocument/2006/relationships/tags" Target="../tags/tag592.xml"/><Relationship Id="rId16" Type="http://schemas.openxmlformats.org/officeDocument/2006/relationships/tags" Target="../tags/tag591.xml"/><Relationship Id="rId15" Type="http://schemas.openxmlformats.org/officeDocument/2006/relationships/tags" Target="../tags/tag590.xml"/><Relationship Id="rId14" Type="http://schemas.openxmlformats.org/officeDocument/2006/relationships/tags" Target="../tags/tag589.xml"/><Relationship Id="rId13" Type="http://schemas.openxmlformats.org/officeDocument/2006/relationships/tags" Target="../tags/tag588.xml"/><Relationship Id="rId12" Type="http://schemas.openxmlformats.org/officeDocument/2006/relationships/tags" Target="../tags/tag587.xml"/><Relationship Id="rId11" Type="http://schemas.openxmlformats.org/officeDocument/2006/relationships/tags" Target="../tags/tag586.xml"/><Relationship Id="rId10" Type="http://schemas.openxmlformats.org/officeDocument/2006/relationships/tags" Target="../tags/tag585.xml"/><Relationship Id="rId1" Type="http://schemas.openxmlformats.org/officeDocument/2006/relationships/tags" Target="../tags/tag576.xml"/></Relationships>
</file>

<file path=ppt/slides/_rels/slide55.xml.rels><?xml version="1.0" encoding="UTF-8" standalone="yes"?>
<Relationships xmlns="http://schemas.openxmlformats.org/package/2006/relationships"><Relationship Id="rId3" Type="http://schemas.openxmlformats.org/officeDocument/2006/relationships/slideLayout" Target="../slideLayouts/slideLayout21.xml"/><Relationship Id="rId2" Type="http://schemas.openxmlformats.org/officeDocument/2006/relationships/tags" Target="../tags/tag610.xml"/><Relationship Id="rId1" Type="http://schemas.openxmlformats.org/officeDocument/2006/relationships/tags" Target="../tags/tag609.xml"/></Relationships>
</file>

<file path=ppt/slides/_rels/slide6.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205.xml"/><Relationship Id="rId7" Type="http://schemas.openxmlformats.org/officeDocument/2006/relationships/tags" Target="../tags/tag204.xml"/><Relationship Id="rId6" Type="http://schemas.openxmlformats.org/officeDocument/2006/relationships/tags" Target="../tags/tag203.xml"/><Relationship Id="rId5" Type="http://schemas.openxmlformats.org/officeDocument/2006/relationships/tags" Target="../tags/tag202.xml"/><Relationship Id="rId4" Type="http://schemas.openxmlformats.org/officeDocument/2006/relationships/tags" Target="../tags/tag201.xml"/><Relationship Id="rId3" Type="http://schemas.openxmlformats.org/officeDocument/2006/relationships/tags" Target="../tags/tag200.xml"/><Relationship Id="rId2" Type="http://schemas.openxmlformats.org/officeDocument/2006/relationships/tags" Target="../tags/tag199.xml"/><Relationship Id="rId1" Type="http://schemas.openxmlformats.org/officeDocument/2006/relationships/tags" Target="../tags/tag198.xml"/></Relationships>
</file>

<file path=ppt/slides/_rels/slide7.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213.xml"/><Relationship Id="rId7" Type="http://schemas.openxmlformats.org/officeDocument/2006/relationships/tags" Target="../tags/tag212.xml"/><Relationship Id="rId6" Type="http://schemas.openxmlformats.org/officeDocument/2006/relationships/tags" Target="../tags/tag211.xml"/><Relationship Id="rId5" Type="http://schemas.openxmlformats.org/officeDocument/2006/relationships/tags" Target="../tags/tag210.xml"/><Relationship Id="rId4" Type="http://schemas.openxmlformats.org/officeDocument/2006/relationships/tags" Target="../tags/tag209.xml"/><Relationship Id="rId3" Type="http://schemas.openxmlformats.org/officeDocument/2006/relationships/tags" Target="../tags/tag208.xml"/><Relationship Id="rId2" Type="http://schemas.openxmlformats.org/officeDocument/2006/relationships/tags" Target="../tags/tag207.xml"/><Relationship Id="rId1" Type="http://schemas.openxmlformats.org/officeDocument/2006/relationships/tags" Target="../tags/tag206.xml"/></Relationships>
</file>

<file path=ppt/slides/_rels/slide8.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221.xml"/><Relationship Id="rId7" Type="http://schemas.openxmlformats.org/officeDocument/2006/relationships/tags" Target="../tags/tag220.xml"/><Relationship Id="rId6" Type="http://schemas.openxmlformats.org/officeDocument/2006/relationships/tags" Target="../tags/tag219.xml"/><Relationship Id="rId5" Type="http://schemas.openxmlformats.org/officeDocument/2006/relationships/tags" Target="../tags/tag218.xml"/><Relationship Id="rId4" Type="http://schemas.openxmlformats.org/officeDocument/2006/relationships/tags" Target="../tags/tag217.xml"/><Relationship Id="rId3" Type="http://schemas.openxmlformats.org/officeDocument/2006/relationships/tags" Target="../tags/tag216.xml"/><Relationship Id="rId2" Type="http://schemas.openxmlformats.org/officeDocument/2006/relationships/tags" Target="../tags/tag215.xml"/><Relationship Id="rId1" Type="http://schemas.openxmlformats.org/officeDocument/2006/relationships/tags" Target="../tags/tag214.xml"/></Relationships>
</file>

<file path=ppt/slides/_rels/slide9.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229.xml"/><Relationship Id="rId7" Type="http://schemas.openxmlformats.org/officeDocument/2006/relationships/tags" Target="../tags/tag228.xml"/><Relationship Id="rId6" Type="http://schemas.openxmlformats.org/officeDocument/2006/relationships/tags" Target="../tags/tag227.xml"/><Relationship Id="rId5" Type="http://schemas.openxmlformats.org/officeDocument/2006/relationships/tags" Target="../tags/tag226.xml"/><Relationship Id="rId4" Type="http://schemas.openxmlformats.org/officeDocument/2006/relationships/tags" Target="../tags/tag225.xml"/><Relationship Id="rId3" Type="http://schemas.openxmlformats.org/officeDocument/2006/relationships/tags" Target="../tags/tag224.xml"/><Relationship Id="rId2" Type="http://schemas.openxmlformats.org/officeDocument/2006/relationships/tags" Target="../tags/tag223.xml"/><Relationship Id="rId1" Type="http://schemas.openxmlformats.org/officeDocument/2006/relationships/tags" Target="../tags/tag22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custDataLst>
              <p:tags r:id="rId1"/>
            </p:custDataLst>
          </p:nvPr>
        </p:nvSpPr>
        <p:spPr/>
        <p:txBody>
          <a:bodyPr>
            <a:normAutofit fontScale="40000"/>
          </a:bodyPr>
          <a:lstStyle/>
          <a:p>
            <a:r>
              <a:rPr lang="zh-CN" altLang="en-US" sz="6500" dirty="0">
                <a:solidFill>
                  <a:schemeClr val="dk1">
                    <a:lumMod val="85000"/>
                    <a:lumOff val="15000"/>
                  </a:schemeClr>
                </a:solidFill>
                <a:sym typeface="+mn-lt"/>
              </a:rPr>
              <a:t>第二十章 我国民间非营利组织会计</a:t>
            </a:r>
            <a:endParaRPr lang="zh-CN" altLang="en-US" sz="6500" dirty="0">
              <a:solidFill>
                <a:schemeClr val="dk1">
                  <a:lumMod val="85000"/>
                  <a:lumOff val="15000"/>
                </a:schemeClr>
              </a:solidFill>
              <a:sym typeface="+mn-lt"/>
            </a:endParaRPr>
          </a:p>
        </p:txBody>
      </p:sp>
    </p:spTree>
    <p:custDataLst>
      <p:tags r:id="rId2"/>
    </p:custData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第一节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我国民间非营利组织会计概述</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a:t>
            </a:r>
            <a:r>
              <a:rPr lang="zh-CN" altLang="en-US" dirty="0" err="1">
                <a:solidFill>
                  <a:schemeClr val="dk1"/>
                </a:solidFill>
                <a:latin typeface="汉仪旗黑-85S" panose="00020600040101010101" charset="-128"/>
                <a:ea typeface="汉仪旗黑-85S" panose="00020600040101010101" charset="-128"/>
                <a:sym typeface="微软雅黑" panose="020B0503020204020204" charset="-122"/>
              </a:rPr>
              <a:t>二</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a:t>
            </a:r>
            <a:r>
              <a:rPr lang="zh-CN" altLang="en-US" dirty="0" err="1">
                <a:solidFill>
                  <a:schemeClr val="dk1"/>
                </a:solidFill>
                <a:latin typeface="汉仪旗黑-85S" panose="00020600040101010101" charset="-128"/>
                <a:ea typeface="汉仪旗黑-85S" panose="00020600040101010101" charset="-128"/>
                <a:sym typeface="微软雅黑" panose="020B0503020204020204" charset="-122"/>
              </a:rPr>
              <a:t>会计核算基础和会计原则</a:t>
            </a:r>
            <a:endParaRPr lang="zh-CN" altLang="en-US"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551815" y="1536700"/>
            <a:ext cx="11182985" cy="4692650"/>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6.</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及时性原则</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会计核算应当及时进行</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不得提前或延后。</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7.</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明晰性原则</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会计核算和编制的财务会计报告应当清晰明了</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便于理解和使用。</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8.</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配比性原则</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在会计核算中</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所发生的费用应当与其相关的收入相配比</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同一会计期间内的各项收入和与其相关的费用应当在该会计期间内确认。</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9.</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谨慎性原则</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会计核算应当遵循谨慎性原则。</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10.</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划分收益性支出与资本性支出原则</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会计核算应当合理划分计入当期费用的支出和应当予以资本化的支出。</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11.</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重要性原则</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会计核算应当遵循重要性原则</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对资产、负债、净资产、收入、费用等有较大影响</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并进而影响财务会计报告使用者据以做出合理判断的重要会计事项</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必须按照规定的会计方法和程序进行处理</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并在财务会计报告中予以充分披露</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对于非重要的会计事项</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在不影响会计信息真实性和不至于误导会计信息使用者做出正确判断的前提下</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可适当简化处理。</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8"/>
    </p:custDataLst>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14"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5" name="等腰三角形 14"/>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第二节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民间非营利组织会计的资产、负债和净资产</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sym typeface="微软雅黑" panose="020B0503020204020204" charset="-122"/>
              </a:rPr>
              <a:t>一、</a:t>
            </a:r>
            <a:r>
              <a:rPr dirty="0" err="1">
                <a:solidFill>
                  <a:schemeClr val="dk1"/>
                </a:solidFill>
                <a:latin typeface="汉仪旗黑-85S" panose="00020600040101010101" charset="-128"/>
                <a:ea typeface="汉仪旗黑-85S" panose="00020600040101010101" charset="-128"/>
                <a:sym typeface="微软雅黑" panose="020B0503020204020204" charset="-122"/>
              </a:rPr>
              <a:t>资产</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5" name="Title 6"/>
          <p:cNvSpPr txBox="1"/>
          <p:nvPr>
            <p:custDataLst>
              <p:tags r:id="rId7"/>
            </p:custDataLst>
          </p:nvPr>
        </p:nvSpPr>
        <p:spPr>
          <a:xfrm>
            <a:off x="1032510" y="1559560"/>
            <a:ext cx="10630535" cy="4649470"/>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一</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流动资产</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流动资产是指预期可以在一年内</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含一年</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变现或者耗用的资产</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包括货币资金、短期投资、应收款项、预付账款、存货和待摊费用等。流动资产按照是否具有货币性，又可以分为货币性资产和非货币性资产。货币性资产是指持有的现金及以固定的或可确定金额的货币收取的资产</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包括现金、银行存款、应收账款、应收票据以及准备持有至到期的债券投资等。非货币性资产是指货币性资产以外的资产</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包括存货、固定资产、无形资产、股权投资以及不准备持有至到期的债券投资等。民间非营利组织会计中流动资产的核算与管理基本与我国的企业会计中的流动资产一致。</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存货</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存货是民间非营利组织在日常业务中持有的以备出售或捐赠的</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或者为了出售或捐赠仍处在生产过程中的</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或者将在生产、提供服务或日常管理过程中耗用的材料、物资、商品等</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包括材料、库存商品、委托加工材料</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以及达不到固定资产标准的工具、器具等。</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8"/>
    </p:custDataLst>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14"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5" name="等腰三角形 14"/>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第二节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民间非营利组织会计的资产、负债和净资产</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sym typeface="微软雅黑" panose="020B0503020204020204" charset="-122"/>
              </a:rPr>
              <a:t>一、</a:t>
            </a:r>
            <a:r>
              <a:rPr dirty="0" err="1">
                <a:solidFill>
                  <a:schemeClr val="dk1"/>
                </a:solidFill>
                <a:latin typeface="汉仪旗黑-85S" panose="00020600040101010101" charset="-128"/>
                <a:ea typeface="汉仪旗黑-85S" panose="00020600040101010101" charset="-128"/>
                <a:sym typeface="微软雅黑" panose="020B0503020204020204" charset="-122"/>
              </a:rPr>
              <a:t>资产</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5" name="Title 6"/>
          <p:cNvSpPr txBox="1"/>
          <p:nvPr>
            <p:custDataLst>
              <p:tags r:id="rId7"/>
            </p:custDataLst>
          </p:nvPr>
        </p:nvSpPr>
        <p:spPr>
          <a:xfrm>
            <a:off x="1032510" y="1559560"/>
            <a:ext cx="10630535" cy="4649470"/>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取得存货时，存货采取按实际成本计价。其实际成本的构成如下</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采购成本、加工成本、其他成本。其中</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采购成本包括实际支付的采购价款、相关税费、运输费、装卸费、保险费以及可直接用于存货采购的费用。存货在发出时，应当根据实际情况采用个别计价法、先进先出法或者加权平均法，确定发出存货的实际成本。</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与其他经营性企业不同的是</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税务机关通常将民间非营利组织认定为</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小规模纳税人</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民间非营利组织购入存货时</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不管是取得增值税普通发票</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还是增值税专用发票</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都应当将增值税作为存货的实际成本。</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为了反映和监督民间非营利组织的存货</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设置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存货</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科目。该科目的核算同企业会计的核算方法相似。</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8"/>
    </p:custDataLst>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第二节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民间非营利组织会计的资产、负债和净资产</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en-US" dirty="0" err="1">
                <a:solidFill>
                  <a:schemeClr val="dk1"/>
                </a:solidFill>
                <a:latin typeface="汉仪旗黑-85S" panose="00020600040101010101" charset="-128"/>
                <a:ea typeface="汉仪旗黑-85S" panose="00020600040101010101" charset="-128"/>
                <a:sym typeface="微软雅黑" panose="020B0503020204020204" charset="-122"/>
              </a:rPr>
              <a:t>2</a:t>
            </a:r>
            <a:r>
              <a:rPr lang="zh-CN" altLang="en-US" dirty="0" err="1">
                <a:solidFill>
                  <a:schemeClr val="dk1"/>
                </a:solidFill>
                <a:latin typeface="汉仪旗黑-85S" panose="00020600040101010101" charset="-128"/>
                <a:ea typeface="汉仪旗黑-85S" panose="00020600040101010101" charset="-128"/>
                <a:sym typeface="微软雅黑" panose="020B0503020204020204" charset="-122"/>
              </a:rPr>
              <a:t>、</a:t>
            </a:r>
            <a:r>
              <a:rPr dirty="0" err="1">
                <a:solidFill>
                  <a:schemeClr val="dk1"/>
                </a:solidFill>
                <a:latin typeface="汉仪旗黑-85S" panose="00020600040101010101" charset="-128"/>
                <a:ea typeface="汉仪旗黑-85S" panose="00020600040101010101" charset="-128"/>
                <a:sym typeface="微软雅黑" panose="020B0503020204020204" charset="-122"/>
              </a:rPr>
              <a:t>存货跌价准备</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551815" y="1536700"/>
            <a:ext cx="11182985" cy="4692650"/>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为了正确反映民间非营利组织存货跌价准备的提取情况</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应设置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存货跌价准备</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账户。该账户是</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存货</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的备抵账户</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是资产类调整账户</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贷方登记已计提的可变现净值低于账面价值的金额</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借方登记存货跌价准备的转销金额。期末</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余额一般在贷方</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反映民间非营利组织已计提的存货跌价准备。</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民间非营利组织应当定期或者至少于每年年度终了</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对存货是否发生了减值进行检查。如果发生了减值</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应当计提存货跌价准备。如果已计提跌价准备的存货价值在以后期间得以恢复</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则应当在已计提跌价准备的范围内部分或全部转回已确认的跌价损失</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冲减当期费用。</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如果存货的期末可变现净值低于账面价值</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按照可变现净值低于账面价值的差额</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资产减值损失</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存货跌价损失</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贷记本科目。如果以前期间已计提跌价准备的存货价值在当期得以恢复</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即存货的期末可变现净值高于账面价值</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按照可变现净值高于账面价值的差额</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在原已计提跌价准备的范围内</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借记本科目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资产减值损失</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存货跌价损失</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8"/>
    </p:custDataLst>
  </p:cSld>
  <p:clrMapOvr>
    <a:masterClrMapping/>
  </p:clrMapOvr>
  <p:transition spd="med"/>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第二节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民间非营利组织会计的资产、负债和净资产</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sym typeface="微软雅黑" panose="020B0503020204020204" charset="-122"/>
              </a:rPr>
              <a:t>（</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二）</a:t>
            </a:r>
            <a:r>
              <a:rPr dirty="0" err="1">
                <a:solidFill>
                  <a:schemeClr val="dk1"/>
                </a:solidFill>
                <a:latin typeface="汉仪旗黑-85S" panose="00020600040101010101" charset="-128"/>
                <a:ea typeface="汉仪旗黑-85S" panose="00020600040101010101" charset="-128"/>
                <a:sym typeface="微软雅黑" panose="020B0503020204020204" charset="-122"/>
              </a:rPr>
              <a:t>长期投资</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1301115" y="1824990"/>
            <a:ext cx="9305925" cy="4338955"/>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长期投资是指民间非营利组织利用货币、实物、无形资产等方式向其他单位的投资。民间非营利组织进行长期投资的主要目的是</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为了积累大额资金以促进科技、教育、卫生、体育等资源的合理配置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提高资产的使用价值</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;(2)</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为了达到控制或影响被投资单位财务和决策的目的。</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长期投资</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按照投资性质分为权益性投资、债权性投资和混合性投资</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按照投资目的</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一般分为短期投资和长期投资</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按投资形式</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一般分为货币投资、实物投资、无形资产投资。</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民间非营利组织会计设置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长期股权投资</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长期债权投资</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其他长期投资</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科目。长期投资的具体核算办法与企业会计中长期投资相关内容相似</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在此不做详细解释。</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8"/>
    </p:custDataLst>
  </p:cSld>
  <p:clrMapOvr>
    <a:masterClrMapping/>
  </p:clrMapOvr>
  <p:transition spd="med"/>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第二节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民间非营利组织会计的资产、负债和净资产</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sym typeface="微软雅黑" panose="020B0503020204020204" charset="-122"/>
              </a:rPr>
              <a:t>（</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三）</a:t>
            </a:r>
            <a:r>
              <a:rPr dirty="0" err="1">
                <a:solidFill>
                  <a:schemeClr val="dk1"/>
                </a:solidFill>
                <a:latin typeface="汉仪旗黑-85S" panose="00020600040101010101" charset="-128"/>
                <a:ea typeface="汉仪旗黑-85S" panose="00020600040101010101" charset="-128"/>
                <a:sym typeface="微软雅黑" panose="020B0503020204020204" charset="-122"/>
              </a:rPr>
              <a:t>固定资产及累计折旧</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文本框 3"/>
          <p:cNvSpPr txBox="1"/>
          <p:nvPr/>
        </p:nvSpPr>
        <p:spPr>
          <a:xfrm>
            <a:off x="1283970" y="1893570"/>
            <a:ext cx="10012680" cy="3081020"/>
          </a:xfrm>
          <a:prstGeom prst="rect">
            <a:avLst/>
          </a:prstGeom>
        </p:spPr>
        <p:txBody>
          <a:bodyPr>
            <a:noAutofit/>
          </a:bodyPr>
          <a:p>
            <a:pPr indent="266700" defTabSz="266700" fontAlgn="auto">
              <a:lnSpc>
                <a:spcPct val="150000"/>
              </a:lnSpc>
              <a:spcBef>
                <a:spcPct val="0"/>
              </a:spcBef>
              <a:spcAft>
                <a:spcPct val="0"/>
              </a:spcAft>
            </a:pPr>
            <a:r>
              <a:rPr lang="en-US" altLang="zh-CN">
                <a:solidFill>
                  <a:schemeClr val="tx1"/>
                </a:solidFill>
                <a:latin typeface="微软雅黑" panose="020B0503020204020204" charset="-122"/>
                <a:ea typeface="微软雅黑" panose="020B0503020204020204" charset="-122"/>
                <a:cs typeface="微软雅黑" panose="020B0503020204020204" charset="-122"/>
              </a:rPr>
              <a:t>   </a:t>
            </a:r>
            <a:r>
              <a:rPr lang="zh-CN" altLang="en-US">
                <a:solidFill>
                  <a:schemeClr val="tx1"/>
                </a:solidFill>
                <a:latin typeface="微软雅黑" panose="020B0503020204020204" charset="-122"/>
                <a:ea typeface="微软雅黑" panose="020B0503020204020204" charset="-122"/>
                <a:cs typeface="微软雅黑" panose="020B0503020204020204" charset="-122"/>
              </a:rPr>
              <a:t>固定资产</a:t>
            </a:r>
            <a:r>
              <a:rPr lang="en-US" altLang="zh-CN">
                <a:solidFill>
                  <a:schemeClr val="tx1"/>
                </a:solidFill>
                <a:latin typeface="微软雅黑" panose="020B0503020204020204" charset="-122"/>
                <a:ea typeface="微软雅黑" panose="020B0503020204020204" charset="-122"/>
                <a:cs typeface="微软雅黑" panose="020B0503020204020204" charset="-122"/>
              </a:rPr>
              <a:t>,</a:t>
            </a:r>
            <a:r>
              <a:rPr lang="zh-CN" altLang="en-US">
                <a:solidFill>
                  <a:schemeClr val="tx1"/>
                </a:solidFill>
                <a:latin typeface="微软雅黑" panose="020B0503020204020204" charset="-122"/>
                <a:ea typeface="微软雅黑" panose="020B0503020204020204" charset="-122"/>
                <a:cs typeface="微软雅黑" panose="020B0503020204020204" charset="-122"/>
              </a:rPr>
              <a:t>是指为行政管理、提供服务、生产商品或者出租目的而持有的，预计使用年限超过</a:t>
            </a:r>
            <a:r>
              <a:rPr lang="en-US" altLang="zh-CN">
                <a:solidFill>
                  <a:schemeClr val="tx1"/>
                </a:solidFill>
                <a:latin typeface="微软雅黑" panose="020B0503020204020204" charset="-122"/>
                <a:ea typeface="微软雅黑" panose="020B0503020204020204" charset="-122"/>
                <a:cs typeface="微软雅黑" panose="020B0503020204020204" charset="-122"/>
              </a:rPr>
              <a:t>1 </a:t>
            </a:r>
            <a:r>
              <a:rPr lang="zh-CN" altLang="en-US">
                <a:solidFill>
                  <a:schemeClr val="tx1"/>
                </a:solidFill>
                <a:latin typeface="微软雅黑" panose="020B0503020204020204" charset="-122"/>
                <a:ea typeface="微软雅黑" panose="020B0503020204020204" charset="-122"/>
                <a:cs typeface="微软雅黑" panose="020B0503020204020204" charset="-122"/>
              </a:rPr>
              <a:t>年，单位价值较高的有形资产。</a:t>
            </a:r>
            <a:endParaRPr lang="zh-CN" altLang="en-US">
              <a:solidFill>
                <a:schemeClr val="tx1"/>
              </a:solidFill>
              <a:latin typeface="微软雅黑" panose="020B0503020204020204" charset="-122"/>
              <a:ea typeface="微软雅黑" panose="020B0503020204020204" charset="-122"/>
              <a:cs typeface="微软雅黑" panose="020B0503020204020204" charset="-122"/>
            </a:endParaRPr>
          </a:p>
          <a:p>
            <a:pPr indent="0" defTabSz="266700" fontAlgn="auto">
              <a:lnSpc>
                <a:spcPct val="150000"/>
              </a:lnSpc>
              <a:spcBef>
                <a:spcPct val="0"/>
              </a:spcBef>
              <a:spcAft>
                <a:spcPct val="0"/>
              </a:spcAft>
            </a:pPr>
            <a:r>
              <a:rPr lang="zh-CN" altLang="en-US">
                <a:solidFill>
                  <a:schemeClr val="tx1"/>
                </a:solidFill>
                <a:latin typeface="微软雅黑" panose="020B0503020204020204" charset="-122"/>
                <a:ea typeface="微软雅黑" panose="020B0503020204020204" charset="-122"/>
                <a:cs typeface="微软雅黑" panose="020B0503020204020204" charset="-122"/>
              </a:rPr>
              <a:t>　　固定资产应按其取得时的实际成本作为入账价值。取得时的实际成本入账。取得时的实际成本包括买价、包装费、运输费、交纳的有关税金等相关费用，以及为使固定资产达到预定可使用状态前所必要的支出。</a:t>
            </a:r>
            <a:endParaRPr lang="zh-CN" altLang="en-US">
              <a:solidFill>
                <a:schemeClr val="tx1"/>
              </a:solidFill>
              <a:latin typeface="微软雅黑" panose="020B0503020204020204" charset="-122"/>
              <a:ea typeface="微软雅黑" panose="020B0503020204020204" charset="-122"/>
              <a:cs typeface="微软雅黑" panose="020B0503020204020204" charset="-122"/>
            </a:endParaRPr>
          </a:p>
          <a:p>
            <a:pPr indent="0" defTabSz="266700" fontAlgn="auto">
              <a:lnSpc>
                <a:spcPct val="150000"/>
              </a:lnSpc>
              <a:spcBef>
                <a:spcPct val="0"/>
              </a:spcBef>
              <a:spcAft>
                <a:spcPct val="0"/>
              </a:spcAft>
            </a:pPr>
            <a:r>
              <a:rPr lang="zh-CN" altLang="en-US">
                <a:solidFill>
                  <a:schemeClr val="tx1"/>
                </a:solidFill>
                <a:latin typeface="微软雅黑" panose="020B0503020204020204" charset="-122"/>
                <a:ea typeface="微软雅黑" panose="020B0503020204020204" charset="-122"/>
                <a:cs typeface="微软雅黑" panose="020B0503020204020204" charset="-122"/>
              </a:rPr>
              <a:t>　　非营利组织核算固定资产应设置“固定资产”“累计折旧”“固定资产清理”等科目。其具体核算方法与企业会计中固定资产的核算方法相似</a:t>
            </a:r>
            <a:r>
              <a:rPr lang="en-US" altLang="zh-CN">
                <a:solidFill>
                  <a:schemeClr val="tx1"/>
                </a:solidFill>
                <a:latin typeface="微软雅黑" panose="020B0503020204020204" charset="-122"/>
                <a:ea typeface="微软雅黑" panose="020B0503020204020204" charset="-122"/>
                <a:cs typeface="微软雅黑" panose="020B0503020204020204" charset="-122"/>
              </a:rPr>
              <a:t>,,</a:t>
            </a:r>
            <a:r>
              <a:rPr lang="zh-CN" altLang="en-US">
                <a:solidFill>
                  <a:schemeClr val="tx1"/>
                </a:solidFill>
                <a:latin typeface="微软雅黑" panose="020B0503020204020204" charset="-122"/>
                <a:ea typeface="微软雅黑" panose="020B0503020204020204" charset="-122"/>
                <a:cs typeface="微软雅黑" panose="020B0503020204020204" charset="-122"/>
              </a:rPr>
              <a:t>在此不做详细介绍。</a:t>
            </a:r>
            <a:endParaRPr lang="zh-CN" altLang="en-US">
              <a:solidFill>
                <a:schemeClr val="tx1"/>
              </a:solidFill>
              <a:latin typeface="微软雅黑" panose="020B0503020204020204" charset="-122"/>
              <a:ea typeface="微软雅黑" panose="020B0503020204020204" charset="-122"/>
              <a:cs typeface="微软雅黑" panose="020B0503020204020204" charset="-122"/>
            </a:endParaRPr>
          </a:p>
        </p:txBody>
      </p:sp>
    </p:spTree>
    <p:custDataLst>
      <p:tags r:id="rId7"/>
    </p:custDataLst>
  </p:cSld>
  <p:clrMapOvr>
    <a:masterClrMapping/>
  </p:clrMapOvr>
  <p:transition spd="med"/>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第二节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民间非营利组织会计的资产、负债和净资产</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sym typeface="微软雅黑" panose="020B0503020204020204" charset="-122"/>
              </a:rPr>
              <a:t>（</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四）</a:t>
            </a:r>
            <a:r>
              <a:rPr dirty="0" err="1">
                <a:solidFill>
                  <a:schemeClr val="dk1"/>
                </a:solidFill>
                <a:latin typeface="汉仪旗黑-85S" panose="00020600040101010101" charset="-128"/>
                <a:ea typeface="汉仪旗黑-85S" panose="00020600040101010101" charset="-128"/>
                <a:sym typeface="微软雅黑" panose="020B0503020204020204" charset="-122"/>
              </a:rPr>
              <a:t>无形资产</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457155" y="2000234"/>
            <a:ext cx="11277678" cy="4229126"/>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无形资产</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是指民间非营利组织为开展业务活动、出租给他人或为管理目的而持有的、没有实物形态的非货币性长期资产</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包括专利权、非专利技术、商标权、著作权、土地使用权等。</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为了核算民间非营利组织的无形资产增减变动及结存情况</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设置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无形资产</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科目。该科目属于资产类科目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借方登记无形资产的增加</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贷方登记无形资产的减少及摊销价值</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期末借方余额反映民间非营利组织已入账但尚未摊销的无形资产的摊余价值。该科目按照无形资产类别设置明细账</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进行明细核算。</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非营利组织核算无形资产应设置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无形资产</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累计摊销</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科目，其具体核算同企业会计核算方法相似</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在此不做详细解释。</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8"/>
    </p:custDataLst>
  </p:cSld>
  <p:clrMapOvr>
    <a:masterClrMapping/>
  </p:clrMapOvr>
  <p:transition spd="med"/>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第二节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民间非营利组织会计的资产、负债和净资产</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sym typeface="微软雅黑" panose="020B0503020204020204" charset="-122"/>
              </a:rPr>
              <a:t>（</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五）</a:t>
            </a:r>
            <a:r>
              <a:rPr dirty="0" err="1">
                <a:solidFill>
                  <a:schemeClr val="dk1"/>
                </a:solidFill>
                <a:latin typeface="汉仪旗黑-85S" panose="00020600040101010101" charset="-128"/>
                <a:ea typeface="汉仪旗黑-85S" panose="00020600040101010101" charset="-128"/>
                <a:sym typeface="微软雅黑" panose="020B0503020204020204" charset="-122"/>
              </a:rPr>
              <a:t>文物资源</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457200" y="1536700"/>
            <a:ext cx="11277600" cy="4692650"/>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文物资源是指按照《中华人民共和国文物保护法》等有关法律、行政法规规定被认定为文物的有形资产，以及尚未被认定为文物的古籍、按照文物征集尚未入藏的征集物，按照《博物馆条例》、《博物馆藏品管理办法》等规定进行管理的其他藏品。　</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为了核算文物资源增减变动及结存情况</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设置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文物资源</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科目。该科目属于资产类科目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借方登记文物资源的增加额</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贷方登记文物资源的减少额</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期末借方余额反映期末文物资源的价值。其明细账按文物资源类别设置。</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文物资源一般采用历史成本进行计量，无法取得成本的，按照名义金额计量。文物资源不计提折旧，文物资源本体的修复修缮支出，在发生时计入费用。对于文物资源撤销退出等业务，在履行相关报批程序后，参照固定资产进行会计处理。</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其他未纳入文物资源范围的图书档案、艺术品、标本模型等，应当按照存货、固定资产进行会计处理。</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8"/>
    </p:custDataLst>
  </p:cSld>
  <p:clrMapOvr>
    <a:masterClrMapping/>
  </p:clrMapOvr>
  <p:transition spd="med"/>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第二节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民间非营利组织会计的资产、负债和净资产</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sym typeface="微软雅黑" panose="020B0503020204020204" charset="-122"/>
              </a:rPr>
              <a:t>（</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六）</a:t>
            </a:r>
            <a:r>
              <a:rPr dirty="0" err="1">
                <a:solidFill>
                  <a:schemeClr val="dk1"/>
                </a:solidFill>
                <a:latin typeface="汉仪旗黑-85S" panose="00020600040101010101" charset="-128"/>
                <a:ea typeface="汉仪旗黑-85S" panose="00020600040101010101" charset="-128"/>
                <a:sym typeface="微软雅黑" panose="020B0503020204020204" charset="-122"/>
              </a:rPr>
              <a:t>受托代理资产</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457155" y="2000234"/>
            <a:ext cx="11277678" cy="4229126"/>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受托代理资产是指民间非营利组织因从事受托代理业务而从委托方取得的资产。在受托代理业务过程中</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民间非营利组织通常只是从委托方收到受托资产</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并按照委托人的意愿将资产转赠给指定的其他组织或个人</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或者按照有关规定将资产转交给指定的其他组织或者个人</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民间非营利组织本身不拥有受托资产的所有权和使用权</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它只是在委托代理过程中起中介作用。</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受托代理资产的确认和计量原则依照民间非营利组织接受捐赠资产的确认和计量原则。必须明确的是</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民间非营利组织在确认一项受托代理资产时</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应当同时确认一项受托代理负债。</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为了核算民间非营利组织接受委托方从事委托代理业务而收到的资产</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设置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受托代理资产</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账户。该账户属于资产类账户</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借方登记受托代理资产的增加</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贷方登记受托代理资产的减少</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期末余额在借方</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反映民间非营利组织尚未转出的受托代理资产价值。</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8"/>
    </p:custDataLst>
  </p:cSld>
  <p:clrMapOvr>
    <a:masterClrMapping/>
  </p:clrMapOvr>
  <p:transition spd="med"/>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第二节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民间非营利组织会计的资产、负债和净资产</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sym typeface="微软雅黑" panose="020B0503020204020204" charset="-122"/>
              </a:rPr>
              <a:t>（</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六）</a:t>
            </a:r>
            <a:r>
              <a:rPr dirty="0" err="1">
                <a:solidFill>
                  <a:schemeClr val="dk1"/>
                </a:solidFill>
                <a:latin typeface="汉仪旗黑-85S" panose="00020600040101010101" charset="-128"/>
                <a:ea typeface="汉仪旗黑-85S" panose="00020600040101010101" charset="-128"/>
                <a:sym typeface="微软雅黑" panose="020B0503020204020204" charset="-122"/>
              </a:rPr>
              <a:t>受托代理资产</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583565" y="1600835"/>
            <a:ext cx="11151235" cy="4628515"/>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民间非营利组织应当设置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受托代理资产登记簿</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并根据具体情况设置明细账</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进行明细核算。</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收到受托代理资产时</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按照应确认的入账金额</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借记本科目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受托代理负债</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2.</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转赠或者转出受托代理资产</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按照转出受托代理资产的账面余额</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受托代理负债</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贷记本科目。民间非营利组织从事受托代理业务时发生的应归属于其自身的相关税费、运输费等，应当计入当期费用，借记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其他费用</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科目，贷记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银行存款</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等科目。</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3.</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民间非营利组织收到的受托代理资产如果为现金、银行存款或其他货币资金</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可以不通过本科目核算</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而在</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现金</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银行存款</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其他货币资金</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科目下设置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受托代理资产</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明细科目进行核算。即在取得这些受托代理资产时</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现金</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受托代理资产</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银行存款</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受托代理资产</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其他货币资金</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受托代理资产</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受托代理负债</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在转赠或者转出受托代理资产时</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受托代理负债</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现金</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受托代理资产</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银行存款</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受托代理资产</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其他货币资金</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受托代理资产</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8"/>
    </p:custDataLst>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4"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5" name="等腰三角形 4"/>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6" name="直接连接符 5"/>
          <p:cNvCxnSpPr/>
          <p:nvPr>
            <p:custDataLst>
              <p:tags r:id="rId4"/>
            </p:custDataLst>
          </p:nvPr>
        </p:nvCxnSpPr>
        <p:spPr>
          <a:xfrm>
            <a:off x="457204" y="304802"/>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9" name="矩形 8"/>
          <p:cNvSpPr/>
          <p:nvPr>
            <p:custDataLst>
              <p:tags r:id="rId5"/>
            </p:custDataLst>
          </p:nvPr>
        </p:nvSpPr>
        <p:spPr>
          <a:xfrm>
            <a:off x="1115379" y="918453"/>
            <a:ext cx="9934947" cy="5325324"/>
          </a:xfrm>
          <a:prstGeom prst="rect">
            <a:avLst/>
          </a:prstGeom>
          <a:noFill/>
          <a:ln w="1905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solidFill>
                <a:schemeClr val="lt1"/>
              </a:solidFill>
              <a:latin typeface="微软雅黑" panose="020B0503020204020204" charset="-122"/>
              <a:ea typeface="微软雅黑" panose="020B0503020204020204" charset="-122"/>
              <a:cs typeface="+mn-ea"/>
              <a:sym typeface="+mn-lt"/>
            </a:endParaRPr>
          </a:p>
        </p:txBody>
      </p:sp>
      <p:cxnSp>
        <p:nvCxnSpPr>
          <p:cNvPr id="10" name="直接连接符 9"/>
          <p:cNvCxnSpPr/>
          <p:nvPr>
            <p:custDataLst>
              <p:tags r:id="rId6"/>
            </p:custDataLst>
          </p:nvPr>
        </p:nvCxnSpPr>
        <p:spPr>
          <a:xfrm>
            <a:off x="1278123" y="609371"/>
            <a:ext cx="444527" cy="444527"/>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custDataLst>
              <p:tags r:id="rId7"/>
            </p:custDataLst>
          </p:nvPr>
        </p:nvCxnSpPr>
        <p:spPr>
          <a:xfrm>
            <a:off x="1115377" y="686026"/>
            <a:ext cx="444527" cy="444527"/>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custDataLst>
              <p:tags r:id="rId8"/>
            </p:custDataLst>
          </p:nvPr>
        </p:nvCxnSpPr>
        <p:spPr>
          <a:xfrm>
            <a:off x="10631342" y="6031678"/>
            <a:ext cx="444527" cy="444527"/>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custDataLst>
              <p:tags r:id="rId9"/>
            </p:custDataLst>
          </p:nvPr>
        </p:nvCxnSpPr>
        <p:spPr>
          <a:xfrm>
            <a:off x="10468596" y="6108332"/>
            <a:ext cx="444527" cy="444527"/>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sp>
        <p:nvSpPr>
          <p:cNvPr id="2" name="Title 6"/>
          <p:cNvSpPr txBox="1"/>
          <p:nvPr>
            <p:custDataLst>
              <p:tags r:id="rId10"/>
            </p:custDataLst>
          </p:nvPr>
        </p:nvSpPr>
        <p:spPr>
          <a:xfrm>
            <a:off x="1475198" y="1306454"/>
            <a:ext cx="9215307" cy="4549320"/>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随着我国经济体制改革的不断深化</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民间非营利组织的规模进一步扩大。民间非营利组织在社会救济、教育、养老保健、医疗服务等方面为政府分担了越来越多的职责</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发挥了积极作用。</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为了促进民间非营利组织的健康发展</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我国财政部于</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2004</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年颁布、</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2005</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年</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月</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日正式实施《民间非营利组织会计制度》。</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2020</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年财政部颁布了《</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&lt;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民间非营利组织会计制度</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&gt;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若干问题的解释》，对民间非营利组织会计制度进行了补充和解释。</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2024</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年</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8</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月</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19</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日，财政部颁布了《民间非营利组织会计制度（征求意见稿）》。</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本章将结合民间非营利组织的特点</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重点介绍民间非营利组织特有的会计要素、会计报表。</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11"/>
    </p:custDataLst>
  </p:cSld>
  <p:clrMapOvr>
    <a:masterClrMapping/>
  </p:clrMapOvr>
  <p:transition spd="med"/>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第二节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民间非营利组织会计的资产、负债和净资产</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sym typeface="微软雅黑" panose="020B0503020204020204" charset="-122"/>
              </a:rPr>
              <a:t>（</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六）</a:t>
            </a:r>
            <a:r>
              <a:rPr dirty="0" err="1">
                <a:solidFill>
                  <a:schemeClr val="dk1"/>
                </a:solidFill>
                <a:latin typeface="汉仪旗黑-85S" panose="00020600040101010101" charset="-128"/>
                <a:ea typeface="汉仪旗黑-85S" panose="00020600040101010101" charset="-128"/>
                <a:sym typeface="微软雅黑" panose="020B0503020204020204" charset="-122"/>
              </a:rPr>
              <a:t>受托代理资产</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489847" y="1676387"/>
            <a:ext cx="11212305" cy="4876826"/>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【例</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20-1</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某民间非营利组织收到海外校友基金会货币捐赠</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1 000 000</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元</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准备用于建立一专项科研资助基金。该组织根据有关凭证</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编制如下会计分录</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endPar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借</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银行存款</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受托代理资产</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1 000 000</a:t>
            </a:r>
            <a:endPar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受托代理负债</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1 000 000</a:t>
            </a:r>
            <a:endPar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转出受托代理资产时</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编制如下会计分录</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endPar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借</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受托代理负债</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1 000 000</a:t>
            </a:r>
            <a:endPar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银行存款</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受托代理资产</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1 000 000</a:t>
            </a:r>
            <a:endPar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8"/>
    </p:custDataLst>
  </p:cSld>
  <p:clrMapOvr>
    <a:masterClrMapping/>
  </p:clrMapOvr>
  <p:transition spd="med"/>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第二</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节民间非营利组织会计的资产、负债和净资产</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sym typeface="微软雅黑" panose="020B0503020204020204" charset="-122"/>
              </a:rPr>
              <a:t>二、</a:t>
            </a:r>
            <a:r>
              <a:rPr dirty="0" err="1">
                <a:solidFill>
                  <a:schemeClr val="dk1"/>
                </a:solidFill>
                <a:latin typeface="汉仪旗黑-85S" panose="00020600040101010101" charset="-128"/>
                <a:ea typeface="汉仪旗黑-85S" panose="00020600040101010101" charset="-128"/>
                <a:sym typeface="微软雅黑" panose="020B0503020204020204" charset="-122"/>
              </a:rPr>
              <a:t>负债</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652145" y="1294765"/>
            <a:ext cx="10457180" cy="5296535"/>
          </a:xfrm>
          <a:prstGeom prst="rect">
            <a:avLst/>
          </a:prstGeom>
          <a:noFill/>
          <a:ln w="3175">
            <a:noFill/>
            <a:prstDash val="dash"/>
          </a:ln>
        </p:spPr>
        <p:txBody>
          <a:bodyPr wrap="square" lIns="63500" tIns="25400" rIns="63500" bIns="25400" anchor="ctr"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en-US" altLang="zh-CN" sz="17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7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一</a:t>
            </a:r>
            <a:r>
              <a:rPr lang="en-US" altLang="zh-CN" sz="17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7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流动负债</a:t>
            </a:r>
            <a:endParaRPr lang="zh-CN" altLang="en-US" sz="17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7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流动负债指将在</a:t>
            </a:r>
            <a:r>
              <a:rPr lang="en-US" altLang="zh-CN" sz="17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a:t>
            </a:r>
            <a:r>
              <a:rPr lang="zh-CN" altLang="en-US" sz="17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年内（含</a:t>
            </a:r>
            <a:r>
              <a:rPr lang="en-US" altLang="zh-CN" sz="17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a:t>
            </a:r>
            <a:r>
              <a:rPr lang="zh-CN" altLang="en-US" sz="17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年）偿还的负债，包括短期借款、应付款项、应付职工薪酬、应交税金、预收账款、预提费用等。</a:t>
            </a:r>
            <a:endParaRPr lang="zh-CN" altLang="en-US" sz="17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7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上述科目的具体核算与企业会计的核算相似</a:t>
            </a:r>
            <a:r>
              <a:rPr lang="en-US" altLang="zh-CN" sz="17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7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在此不做详细介绍。</a:t>
            </a:r>
            <a:endParaRPr lang="zh-CN" altLang="en-US" sz="17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en-US" altLang="zh-CN" sz="17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7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二</a:t>
            </a:r>
            <a:r>
              <a:rPr lang="en-US" altLang="zh-CN" sz="17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7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长期负债</a:t>
            </a:r>
            <a:endParaRPr lang="zh-CN" altLang="en-US" sz="17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7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en-US" altLang="zh-CN" sz="17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7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长期负债是指偿还期限在</a:t>
            </a:r>
            <a:r>
              <a:rPr lang="en-US" altLang="zh-CN" sz="17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 </a:t>
            </a:r>
            <a:r>
              <a:rPr lang="zh-CN" altLang="en-US" sz="17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年以上（不含</a:t>
            </a:r>
            <a:r>
              <a:rPr lang="en-US" altLang="zh-CN" sz="17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 </a:t>
            </a:r>
            <a:r>
              <a:rPr lang="zh-CN" altLang="en-US" sz="17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年）的负债，包括长期借款、长期应付款、预计负债和其他长期负债。</a:t>
            </a:r>
            <a:endParaRPr lang="zh-CN" altLang="en-US" sz="17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7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en-US" altLang="zh-CN" sz="17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a:t>
            </a:r>
            <a:r>
              <a:rPr lang="zh-CN" altLang="en-US" sz="17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长期借款</a:t>
            </a:r>
            <a:r>
              <a:rPr lang="en-US" altLang="zh-CN" sz="17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7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是指民间非营利组织向银行或其他金融机构等借入的期限在一年以上</a:t>
            </a:r>
            <a:r>
              <a:rPr lang="en-US" altLang="zh-CN" sz="17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7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不含一年</a:t>
            </a:r>
            <a:r>
              <a:rPr lang="en-US" altLang="zh-CN" sz="17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7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的各种借款。</a:t>
            </a:r>
            <a:endParaRPr lang="zh-CN" altLang="en-US" sz="17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en-US" altLang="zh-CN" sz="17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2.</a:t>
            </a:r>
            <a:r>
              <a:rPr lang="zh-CN" altLang="en-US" sz="17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长期应付款</a:t>
            </a:r>
            <a:r>
              <a:rPr lang="en-US" altLang="zh-CN" sz="17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7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主要是指民间非营利组织融资租入固定资产发生的应付租赁费。</a:t>
            </a:r>
            <a:endParaRPr lang="zh-CN" altLang="en-US" sz="17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en-US" altLang="zh-CN" sz="17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3.</a:t>
            </a:r>
            <a:r>
              <a:rPr lang="zh-CN" altLang="en-US" sz="17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预计负债是指民间非营利组织对因或有事项所产生的现时义务而确认的负债。</a:t>
            </a:r>
            <a:endParaRPr lang="zh-CN" altLang="en-US" sz="17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7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en-US" altLang="zh-CN" sz="17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4.</a:t>
            </a:r>
            <a:r>
              <a:rPr lang="zh-CN" altLang="en-US" sz="17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其他长期负债</a:t>
            </a:r>
            <a:r>
              <a:rPr lang="en-US" altLang="zh-CN" sz="17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7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是指除长期借款和长期应付款以外的长期负债。</a:t>
            </a:r>
            <a:endParaRPr lang="zh-CN" altLang="en-US" sz="17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7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我国《民间非营利组织会计制度》规定</a:t>
            </a:r>
            <a:r>
              <a:rPr lang="en-US" altLang="zh-CN" sz="17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7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长期借款的借款费用应当在发生时计入当期费用。但是，为购建固定资产而发生的专门借款的借款费用在规定的允许资本化的期间内，应当按照专门借款的借款费用的实际发生额予以资本化，计入在建工程成本。</a:t>
            </a:r>
            <a:endParaRPr lang="zh-CN" altLang="en-US" sz="17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8"/>
    </p:custDataLst>
  </p:cSld>
  <p:clrMapOvr>
    <a:masterClrMapping/>
  </p:clrMapOvr>
  <p:transition spd="med"/>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第二</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节民间非营利组织会计的资产、负债和净资产</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sym typeface="微软雅黑" panose="020B0503020204020204" charset="-122"/>
              </a:rPr>
              <a:t>二、</a:t>
            </a:r>
            <a:r>
              <a:rPr dirty="0" err="1">
                <a:solidFill>
                  <a:schemeClr val="dk1"/>
                </a:solidFill>
                <a:latin typeface="汉仪旗黑-85S" panose="00020600040101010101" charset="-128"/>
                <a:ea typeface="汉仪旗黑-85S" panose="00020600040101010101" charset="-128"/>
                <a:sym typeface="微软雅黑" panose="020B0503020204020204" charset="-122"/>
              </a:rPr>
              <a:t>负债</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631825" y="1704975"/>
            <a:ext cx="10477500" cy="4340225"/>
          </a:xfrm>
          <a:prstGeom prst="rect">
            <a:avLst/>
          </a:prstGeom>
          <a:noFill/>
          <a:ln w="3175">
            <a:noFill/>
            <a:prstDash val="dash"/>
          </a:ln>
        </p:spPr>
        <p:txBody>
          <a:bodyPr wrap="square" lIns="63500" tIns="25400" rIns="63500" bIns="25400" anchor="ctr"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en-US" altLang="zh-CN" sz="20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20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一</a:t>
            </a:r>
            <a:r>
              <a:rPr lang="en-US" altLang="zh-CN" sz="20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20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流动负债</a:t>
            </a:r>
            <a:endParaRPr lang="zh-CN" altLang="en-US" sz="20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20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流动负债指将在</a:t>
            </a:r>
            <a:r>
              <a:rPr lang="en-US" altLang="zh-CN" sz="20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a:t>
            </a:r>
            <a:r>
              <a:rPr lang="zh-CN" altLang="en-US" sz="20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年内（含</a:t>
            </a:r>
            <a:r>
              <a:rPr lang="en-US" altLang="zh-CN" sz="20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a:t>
            </a:r>
            <a:r>
              <a:rPr lang="zh-CN" altLang="en-US" sz="20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年）偿还的负债，包括短期借款、应付款项、应付职工薪酬、应交税金、预收账款、预提费用等。</a:t>
            </a:r>
            <a:endParaRPr lang="zh-CN" altLang="en-US" sz="20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20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上述科目的具体核算与企业会计的核算相似</a:t>
            </a:r>
            <a:r>
              <a:rPr lang="en-US" altLang="zh-CN" sz="20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20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在此不做详细介绍。</a:t>
            </a:r>
            <a:endParaRPr lang="zh-CN" altLang="en-US" sz="20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endParaRPr lang="zh-CN" altLang="en-US" sz="20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8"/>
    </p:custDataLst>
  </p:cSld>
  <p:clrMapOvr>
    <a:masterClrMapping/>
  </p:clrMapOvr>
  <p:transition spd="med"/>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第二节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民间非营利组织会计的资产、负债和净资产</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sym typeface="微软雅黑" panose="020B0503020204020204" charset="-122"/>
              </a:rPr>
              <a:t>（</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二）</a:t>
            </a:r>
            <a:r>
              <a:rPr dirty="0" err="1">
                <a:solidFill>
                  <a:schemeClr val="dk1"/>
                </a:solidFill>
                <a:latin typeface="汉仪旗黑-85S" panose="00020600040101010101" charset="-128"/>
                <a:ea typeface="汉仪旗黑-85S" panose="00020600040101010101" charset="-128"/>
                <a:sym typeface="微软雅黑" panose="020B0503020204020204" charset="-122"/>
              </a:rPr>
              <a:t>长期负债</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457835" y="1621790"/>
            <a:ext cx="11276965" cy="4607560"/>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长期负债是指偿还期限在1 年以上（不含1 年）的负债，包括长期借款、长期应付款、预计负债和其他长期负债。
1.长期借款,是指民间非营利组织向银行或其他金融机构等借入的期限在一年以上(不含一年)的各种借款。
2.长期应付款,主要是指民间非营利组织融资租入固定资产发生的应付租赁费。
3.预计负债是指民间非营利组织对因或有事项所产生的现时义务而确认的负债。
4.其他长期负债,是指除长期借款和长期应付款以外的长期负债。
</a:t>
            </a:r>
            <a:r>
              <a:rPr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我国《民间非营利组织会计制度》规定, 长期借款的借款费用应当在发生时计入当期费用。但是，为购建固定资产而发生的专门借款的借款费用在规定的允许资本化的期间内，应当按照专门借款的借款费用的实际发生额予以资本化，计入在建工程成本。</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8"/>
    </p:custDataLst>
  </p:cSld>
  <p:clrMapOvr>
    <a:masterClrMapping/>
  </p:clrMapOvr>
  <p:transition spd="med"/>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第二节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民间非营利组织会计的资产、负债和净资产</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sym typeface="微软雅黑" panose="020B0503020204020204" charset="-122"/>
              </a:rPr>
              <a:t>（</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三）</a:t>
            </a:r>
            <a:r>
              <a:rPr dirty="0" err="1">
                <a:solidFill>
                  <a:schemeClr val="dk1"/>
                </a:solidFill>
                <a:latin typeface="汉仪旗黑-85S" panose="00020600040101010101" charset="-128"/>
                <a:ea typeface="汉仪旗黑-85S" panose="00020600040101010101" charset="-128"/>
                <a:sym typeface="微软雅黑" panose="020B0503020204020204" charset="-122"/>
              </a:rPr>
              <a:t>受托代理负债</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984885" y="1536065"/>
            <a:ext cx="9622155" cy="4627880"/>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受托代理负债</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是指民间非营利组织因从事受托代理业务、接受受托代理资产而产生的负债。受托代理负债应当按照相对应的受托代理资产的金额予以确认和计量。</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为了核算和监督民间非营利组织因接受受托代理资产的同时所形成的债务</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应设置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受托代理负债</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账户</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该账户属于负债类结算账户</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贷方登记受托代理负债的增加额</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借方登记受托代理负债的减少额。期末贷方余额</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反映民间非营利组织尚未清偿的受托代理负债。</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本科目应当按照指定的受赠组织或个人</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或者指定的应转交的组织或个人设置明细账</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进行明细核算。</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收到受托代理资产</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按照应确认的入账金额</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受托代理资产</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贷记本科目。转赠或者转出受托代资产</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按照转出受托代理资产的账面余额</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借记本科目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受托代理资产</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8"/>
    </p:custDataLst>
  </p:cSld>
  <p:clrMapOvr>
    <a:masterClrMapping/>
  </p:clrMapOvr>
  <p:transition spd="med"/>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14"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5" name="等腰三角形 14"/>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第二节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民间非营利组织会计的资产、负债和净资产</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sym typeface="微软雅黑" panose="020B0503020204020204" charset="-122"/>
              </a:rPr>
              <a:t>（</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三）</a:t>
            </a:r>
            <a:r>
              <a:rPr dirty="0" err="1">
                <a:solidFill>
                  <a:schemeClr val="dk1"/>
                </a:solidFill>
                <a:latin typeface="汉仪旗黑-85S" panose="00020600040101010101" charset="-128"/>
                <a:ea typeface="汉仪旗黑-85S" panose="00020600040101010101" charset="-128"/>
                <a:sym typeface="微软雅黑" panose="020B0503020204020204" charset="-122"/>
              </a:rPr>
              <a:t>受托代理负债</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5" name="Title 6"/>
          <p:cNvSpPr txBox="1"/>
          <p:nvPr>
            <p:custDataLst>
              <p:tags r:id="rId7"/>
            </p:custDataLst>
          </p:nvPr>
        </p:nvSpPr>
        <p:spPr>
          <a:xfrm>
            <a:off x="1410335" y="1576070"/>
            <a:ext cx="9538335" cy="4661535"/>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【例20-2】 某民间非营利组织收到海外华侨捐赠物资一批,用于帮助贫困家庭入学儿童,价值20 000元。根据捐赠协议,已将物资转赠到西南某省当地扶贫组织。根据有关凭证,编制如下会计分录:</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1.</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收到受托代理资产时</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endPar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借</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受托代理资产</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20 000</a:t>
            </a:r>
            <a:endPar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受托代理负债</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20 000</a:t>
            </a:r>
            <a:endPar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2.</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转赠受托代理资产时</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endPar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借</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受托代理负债</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20 000</a:t>
            </a:r>
            <a:endPar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受托代理资产</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20 000</a:t>
            </a:r>
            <a:endPar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8"/>
    </p:custDataLst>
  </p:cSld>
  <p:clrMapOvr>
    <a:masterClrMapping/>
  </p:clrMapOvr>
  <p:transition spd="med"/>
</p:sld>
</file>

<file path=ppt/slides/slide26.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14"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5" name="等腰三角形 14"/>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第二节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民间非营利组织会计的资产、负债和净资产</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sym typeface="微软雅黑" panose="020B0503020204020204" charset="-122"/>
              </a:rPr>
              <a:t>三、</a:t>
            </a:r>
            <a:r>
              <a:rPr dirty="0" err="1">
                <a:solidFill>
                  <a:schemeClr val="dk1"/>
                </a:solidFill>
                <a:latin typeface="汉仪旗黑-85S" panose="00020600040101010101" charset="-128"/>
                <a:ea typeface="汉仪旗黑-85S" panose="00020600040101010101" charset="-128"/>
                <a:sym typeface="微软雅黑" panose="020B0503020204020204" charset="-122"/>
              </a:rPr>
              <a:t>净资产</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5" name="Title 6"/>
          <p:cNvSpPr txBox="1"/>
          <p:nvPr>
            <p:custDataLst>
              <p:tags r:id="rId7"/>
            </p:custDataLst>
          </p:nvPr>
        </p:nvSpPr>
        <p:spPr>
          <a:xfrm>
            <a:off x="612775" y="1539240"/>
            <a:ext cx="10965815" cy="4437380"/>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由于民间非营利组织的开办人不具有投资回报的要求权</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即民间非营利组织没有明确的所有者</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相应地也没有针对出资者的分配</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因此</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其净资产主要来源于社会捐赠、会费收入、政府补助、组织运转结余等不需要偿还的资金。从法律上讲</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民间非营利组织的净资产归属于社会</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任何人不能分割民间非营利组织的净资产。</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为了恰当核算民间非营利组织来自不同资金来源的净资产</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一般按其使用是否受到限制</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分为限定性资产和非限定性资产。</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一</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限定性净资产</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限定性净资产的概念</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如果资产或者资产所产生的经济利益</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如资产的投资收益和利息等</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的使用受到资产提供者或者国家有关法律、行政法规所设置的时间限制或（和）用途限制</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则由此形成的净资产就是限定性资产。国家有关法律、行政法规对净资产的使用直接设置限制的</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该受限制的净资产也是限定性净资产。</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8"/>
    </p:custDataLst>
  </p:cSld>
  <p:clrMapOvr>
    <a:masterClrMapping/>
  </p:clrMapOvr>
  <p:transition spd="med"/>
</p:sld>
</file>

<file path=ppt/slides/slide27.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14"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5" name="等腰三角形 14"/>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第二节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民间非营利组织会计的资产、负债和净资产</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en-US" dirty="0" err="1">
                <a:solidFill>
                  <a:schemeClr val="dk1"/>
                </a:solidFill>
                <a:latin typeface="汉仪旗黑-85S" panose="00020600040101010101" charset="-128"/>
                <a:ea typeface="汉仪旗黑-85S" panose="00020600040101010101" charset="-128"/>
                <a:sym typeface="微软雅黑" panose="020B0503020204020204" charset="-122"/>
              </a:rPr>
              <a:t>2</a:t>
            </a:r>
            <a:r>
              <a:rPr lang="zh-CN" altLang="en-US" dirty="0" err="1">
                <a:solidFill>
                  <a:schemeClr val="dk1"/>
                </a:solidFill>
                <a:latin typeface="汉仪旗黑-85S" panose="00020600040101010101" charset="-128"/>
                <a:ea typeface="汉仪旗黑-85S" panose="00020600040101010101" charset="-128"/>
                <a:sym typeface="微软雅黑" panose="020B0503020204020204" charset="-122"/>
              </a:rPr>
              <a:t>、</a:t>
            </a:r>
            <a:r>
              <a:rPr dirty="0" err="1">
                <a:solidFill>
                  <a:schemeClr val="dk1"/>
                </a:solidFill>
                <a:latin typeface="汉仪旗黑-85S" panose="00020600040101010101" charset="-128"/>
                <a:ea typeface="汉仪旗黑-85S" panose="00020600040101010101" charset="-128"/>
                <a:sym typeface="微软雅黑" panose="020B0503020204020204" charset="-122"/>
              </a:rPr>
              <a:t>限定性净资产的概念</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5" name="Title 6"/>
          <p:cNvSpPr txBox="1"/>
          <p:nvPr>
            <p:custDataLst>
              <p:tags r:id="rId7"/>
            </p:custDataLst>
          </p:nvPr>
        </p:nvSpPr>
        <p:spPr>
          <a:xfrm>
            <a:off x="822960" y="1554480"/>
            <a:ext cx="10650220" cy="4455160"/>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本制度所称的限制，是指资产提供者或者国家有关法律、行政法规所设置的，比民间非营利组织的宗旨、目的或章程等关于资产使用的要求更具体明确的限制。</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时间限制</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是指资产提供者或者国家有关法律、行政法规要求民间非营利组织在收到资产后的特定时期之内或特定日期之后使用该项资产</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或者对资产的使用设置了永久限制。</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(2)</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用途限制</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是指资产提供者或者国家有关法律、行政法规要求民间非营利组织将收到的资产用于某一特定的用途。例如</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接受捐赠的赈灾物资只能用于赈灾。</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(3)</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时间限制和用途限制两者兼具。有些捐赠者要求将其捐赠的资产必须在某一特定期间用于某一特定用途。如某捐赠人在</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2024</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年向某民办非营利小学捐赠了</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30 000</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元</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但要求该小学在</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2025</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年之后将该笔捐款用于该校招收的孤儿的教育</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则该笔捐款既有时间限制又有用途限制。</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如果资产或者资产所产生的经济利益的使用受到限制，使用时按照实际用于时间限制或用途限制的相关资产金额计入相关限定性费用，期末转入限定性净资产。如果限定性净资产的限制已经解除</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应当对净资产重新进行分类</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将限定性净资产转为非限定性净资产。</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8"/>
    </p:custDataLst>
  </p:cSld>
  <p:clrMapOvr>
    <a:masterClrMapping/>
  </p:clrMapOvr>
  <p:transition spd="med"/>
</p:sld>
</file>

<file path=ppt/slides/slide28.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第二节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民间非营利组织会计的资产、负债和净资产</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en-US" dirty="0" err="1">
                <a:solidFill>
                  <a:schemeClr val="dk1"/>
                </a:solidFill>
                <a:latin typeface="汉仪旗黑-85S" panose="00020600040101010101" charset="-128"/>
                <a:ea typeface="汉仪旗黑-85S" panose="00020600040101010101" charset="-128"/>
                <a:sym typeface="微软雅黑" panose="020B0503020204020204" charset="-122"/>
              </a:rPr>
              <a:t>3</a:t>
            </a:r>
            <a:r>
              <a:rPr lang="zh-CN" altLang="en-US" dirty="0" err="1">
                <a:solidFill>
                  <a:schemeClr val="dk1"/>
                </a:solidFill>
                <a:latin typeface="汉仪旗黑-85S" panose="00020600040101010101" charset="-128"/>
                <a:ea typeface="汉仪旗黑-85S" panose="00020600040101010101" charset="-128"/>
                <a:sym typeface="微软雅黑" panose="020B0503020204020204" charset="-122"/>
              </a:rPr>
              <a:t>、</a:t>
            </a:r>
            <a:r>
              <a:rPr dirty="0" err="1">
                <a:solidFill>
                  <a:schemeClr val="dk1"/>
                </a:solidFill>
                <a:latin typeface="汉仪旗黑-85S" panose="00020600040101010101" charset="-128"/>
                <a:ea typeface="汉仪旗黑-85S" panose="00020600040101010101" charset="-128"/>
                <a:sym typeface="微软雅黑" panose="020B0503020204020204" charset="-122"/>
              </a:rPr>
              <a:t>限定性净资产的管理</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614045" y="1420495"/>
            <a:ext cx="11120755" cy="4808855"/>
          </a:xfrm>
          <a:prstGeom prst="rect">
            <a:avLst/>
          </a:prstGeom>
          <a:noFill/>
          <a:ln w="3175">
            <a:noFill/>
            <a:prstDash val="dash"/>
          </a:ln>
        </p:spPr>
        <p:txBody>
          <a:bodyPr wrap="square" lIns="63500" tIns="25400" rIns="63500" bIns="25400" anchor="ctr" anchorCtr="0">
            <a:normAutofit lnSpcReduction="10000"/>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为了核算民间非营利组织的限定性资产</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设置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限定性净资产</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科目。该科目属于净资产类科目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其贷方登记期末将限定性收入转入数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借方登记限定性费用的转入数和将限定性净资产转为非限定性净资产的数额</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期末贷方余额反映民间非营利组织历年结存的限定性净资产。</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期末</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将各收入类科目所属</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限定性收入</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明细科目的余额转入本科目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捐赠收入</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限定性收入</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政府补助收入</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限定性收入</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等科目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贷记本科目。同时，将各费用类科目所属</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限定性费用</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明细科目的余额转入本科目，借记本科目，贷记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业务活动成本</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限定性费用</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管理费用</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限定性费用</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筹资费用</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限定性费用</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其他费用</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限定性费用</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如果限定性净资产的限制已经解除</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应当对净资产进行重新分类</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将限定性净资产转为非限定性净资产</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借记本科目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非限定性净资产</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如果因调整以前期间收入、费用项目而涉及调整限定性净资产的，应当就调整后</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以前年度净资产调整</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涉及限定性净资产的科目余额转入本科目，借记或贷记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以前年度净资产调整</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科目，贷记或借记本科目。</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8"/>
    </p:custDataLst>
  </p:cSld>
  <p:clrMapOvr>
    <a:masterClrMapping/>
  </p:clrMapOvr>
  <p:transition spd="med"/>
</p:sld>
</file>

<file path=ppt/slides/slide29.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第二节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民间非营利组织会计的资产、负债和净资产</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sym typeface="微软雅黑" panose="020B0503020204020204" charset="-122"/>
              </a:rPr>
              <a:t>（</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二）</a:t>
            </a:r>
            <a:r>
              <a:rPr dirty="0" err="1">
                <a:solidFill>
                  <a:schemeClr val="dk1"/>
                </a:solidFill>
                <a:latin typeface="汉仪旗黑-85S" panose="00020600040101010101" charset="-128"/>
                <a:ea typeface="汉仪旗黑-85S" panose="00020600040101010101" charset="-128"/>
                <a:sym typeface="微软雅黑" panose="020B0503020204020204" charset="-122"/>
              </a:rPr>
              <a:t>非限定性净资产的概念</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803275" y="1458595"/>
            <a:ext cx="11090910" cy="5065395"/>
          </a:xfrm>
          <a:prstGeom prst="rect">
            <a:avLst/>
          </a:prstGeom>
          <a:noFill/>
          <a:ln w="3175">
            <a:noFill/>
            <a:prstDash val="dash"/>
          </a:ln>
        </p:spPr>
        <p:txBody>
          <a:bodyPr wrap="square" lIns="63500" tIns="25400" rIns="63500" bIns="25400" anchor="ctr"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非限定性净资产的概念</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非限定性资产</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是指资产提供者对所提供资产或者资产经济利益的使用和处置未提出任何限制条件而形成的净资产</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即除了限定性净资产以外的其他净资产。它是民间非营利组织报告期内净资产总额减去该期内限定性净资产后的余额</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包括开办人投入的资金和历年滚存的非限定性收入扣除相关费用后的结余形成的净资产。</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2.</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非限定性净资产的管理</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民间非营利组织可以自主调配使用非限定性净资产。其一般来源于非营利组织提供服务的收入、销售商品的收入、向会员收取的会费收入以及对外投资收到的股利和利息</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扣除为取得上述收入而发生的费用后的资金净流入。</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3.</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非限定性净资产的具体核算</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为了反映和监督非限定性净资产的增减变动情况</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民间非营利组织设置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非限定性净资产</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账户。该账户为净资产类账户</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其贷方登记期末从各收入类账户所属的</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非限定性收入</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明细账户转来的当期实际发生额以及当限定性净资产的限制解除时从</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限定性净资产</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账户的借方转入的数额</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借方登记从各费用类账户所属的</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非限定性费用</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明细账户转入的当期实际发生额</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期末贷方余额反映民间非营利组织历年积存的非限定性净资产。</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8"/>
    </p:custDataLst>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第一节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我国民间非营利组织会计概述</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sym typeface="微软雅黑" panose="020B0503020204020204" charset="-122"/>
              </a:rPr>
              <a:t>一、</a:t>
            </a:r>
            <a:r>
              <a:rPr dirty="0" err="1">
                <a:solidFill>
                  <a:schemeClr val="dk1"/>
                </a:solidFill>
                <a:latin typeface="汉仪旗黑-85S" panose="00020600040101010101" charset="-128"/>
                <a:ea typeface="汉仪旗黑-85S" panose="00020600040101010101" charset="-128"/>
                <a:sym typeface="微软雅黑" panose="020B0503020204020204" charset="-122"/>
              </a:rPr>
              <a:t>民间非营利组织的定义及其特征</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2199640" y="1820545"/>
            <a:ext cx="7109460" cy="3915410"/>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民间非营利组织是指民间出资举办的,不以营利为目的的,从事教育、科技、文化、卫生、宗教等社会公益性活动的社会服务性组织。包括依照国家法律、行政法规登记的社会团体、基金会、民办非企业单位和寺院、宫观、清真寺、教堂等。</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8"/>
    </p:custDataLst>
  </p:cSld>
  <p:clrMapOvr>
    <a:masterClrMapping/>
  </p:clrMapOvr>
  <p:transition spd="med"/>
</p:sld>
</file>

<file path=ppt/slides/slide30.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第二节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民间非营利组织会计的资产、负债和净资产</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sym typeface="微软雅黑" panose="020B0503020204020204" charset="-122"/>
              </a:rPr>
              <a:t>（</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二）</a:t>
            </a:r>
            <a:r>
              <a:rPr dirty="0" err="1">
                <a:solidFill>
                  <a:schemeClr val="dk1"/>
                </a:solidFill>
                <a:latin typeface="汉仪旗黑-85S" panose="00020600040101010101" charset="-128"/>
                <a:ea typeface="汉仪旗黑-85S" panose="00020600040101010101" charset="-128"/>
                <a:sym typeface="微软雅黑" panose="020B0503020204020204" charset="-122"/>
              </a:rPr>
              <a:t>非限定性净资产的概念</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844550" y="1537335"/>
            <a:ext cx="11049635" cy="4986655"/>
          </a:xfrm>
          <a:prstGeom prst="rect">
            <a:avLst/>
          </a:prstGeom>
          <a:noFill/>
          <a:ln w="3175">
            <a:noFill/>
            <a:prstDash val="dash"/>
          </a:ln>
        </p:spPr>
        <p:txBody>
          <a:bodyPr wrap="square" lIns="63500" tIns="25400" rIns="63500" bIns="25400" anchor="ctr"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期末</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将各收入类科目所属</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非限定性收入</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明细科目的余额转入本科目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捐赠收入</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非限定性收入</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会费收入</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非限定性收入</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提供服务收入</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非限定性收入</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政府补助收入</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非限定性收入</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商品销售收入</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非限定性收入</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投资收益</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非限定性收入</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其他收入</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非限定性收入</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贷记本科目。同时</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将各费用类科目下的</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非限定性费用</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明细科目余额转入本科目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借记本科目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业务活动成本</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管理费用</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筹资费用</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其他费用</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如果限定性净资产的限制已经解除</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应当对净资产进行重新分类</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将限定性净资产转为非限定性净资产</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限定性净资产</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贷记本科目。</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如果因调整以前期间收入、费用项目而涉及调整非限定性净资产的，应当就调整后</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以前年度净资产调整</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涉及非限定性净资产的科目余额转入本科目，借记或贷记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以前年度净资产调整</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科目，贷记或借记本科目。</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如果根据国家有关法律、行政法规提取风险准备金、专项资金或基金等，应当按照实际提取金额，借记本科目，贷记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限定性净资产</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8"/>
    </p:custDataLst>
  </p:cSld>
  <p:clrMapOvr>
    <a:masterClrMapping/>
  </p:clrMapOvr>
  <p:transition spd="med"/>
</p:sld>
</file>

<file path=ppt/slides/slide31.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第三节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民间非营利组织会计的收入和费用</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altLang="en-US" dirty="0" err="1">
                <a:solidFill>
                  <a:schemeClr val="dk1"/>
                </a:solidFill>
                <a:latin typeface="汉仪旗黑-85S" panose="00020600040101010101" charset="-128"/>
                <a:ea typeface="汉仪旗黑-85S" panose="00020600040101010101" charset="-128"/>
                <a:sym typeface="微软雅黑" panose="020B0503020204020204" charset="-122"/>
              </a:rPr>
              <a:t>一、收入</a:t>
            </a:r>
            <a:endParaRPr lang="zh-CN" altLang="en-US"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1343660" y="1666240"/>
            <a:ext cx="9263380" cy="4497705"/>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一</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收入的概念和构成</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收入是指民间非营利组织开展业务活动取得的、导致本期净资产增加的经济利益或服务潜力的流入</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包括捐赠收入、会费收入、政府补助收入、投资收益、总额拨款收入、商品销售收入等主要业务收入和其他收入。</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捐赠收入</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是指民间非营利组织接受其他单位或者个人捐赠所取得的收入。对于民间非营利组织接受的劳务、服务捐赠，如果捐赠方提供了合法有效凭据，且凭据上标明的金额能够反映受赠劳务、服务的公允价值，民间非营利组织可以按照凭据金额入账，其他情况不予确认。民间非营利组织接受的劳务、服务捐赠应当在会计报表附注中作相关披露。</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8"/>
    </p:custDataLst>
  </p:cSld>
  <p:clrMapOvr>
    <a:masterClrMapping/>
  </p:clrMapOvr>
  <p:transition spd="med"/>
</p:sld>
</file>

<file path=ppt/slides/slide32.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第三节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民间非营利组织会计的收入和费用</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altLang="en-US" dirty="0" err="1">
                <a:solidFill>
                  <a:schemeClr val="dk1"/>
                </a:solidFill>
                <a:latin typeface="汉仪旗黑-85S" panose="00020600040101010101" charset="-128"/>
                <a:ea typeface="汉仪旗黑-85S" panose="00020600040101010101" charset="-128"/>
                <a:sym typeface="微软雅黑" panose="020B0503020204020204" charset="-122"/>
              </a:rPr>
              <a:t>一、收入</a:t>
            </a:r>
            <a:endParaRPr lang="zh-CN" altLang="en-US"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1343660" y="1666240"/>
            <a:ext cx="9263380" cy="4497705"/>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2.</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会费收入</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是指民间非营利组织根据章程等的规定向会员收取的会费。</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3.</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提供服务收入</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是指民间非营利组织根据章程等规定向其服务对象提供服务取得的收入</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包括学费收入、医疗费收入、培训收入、承接政府购买服务等。</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4.</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政府补助收入</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是指民间非营利组织接受政府拨款或者政府机构给予的补助而取得的收入。该补助是无偿的，不需要向政府交付商品或服务等对价。</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5.</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商品销售收入</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是指民间非营利组织销售商品</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如出版物、药物等</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所形成的收入。</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6.</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投资收益</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是指民间非营利组织因对外投资取得的投资净收益。</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7.</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总部拨款收入是指境外非政府组织代表机构从其总部取得的拨款收入。</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8.</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其他收入，就是除了上述七类收入外的其他收入。</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8"/>
    </p:custDataLst>
  </p:cSld>
  <p:clrMapOvr>
    <a:masterClrMapping/>
  </p:clrMapOvr>
  <p:transition spd="med"/>
</p:sld>
</file>

<file path=ppt/slides/slide33.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第三节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民间非营利组织会计的收入和费用</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sym typeface="微软雅黑" panose="020B0503020204020204" charset="-122"/>
              </a:rPr>
              <a:t>（</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二）</a:t>
            </a:r>
            <a:r>
              <a:rPr dirty="0" err="1">
                <a:solidFill>
                  <a:schemeClr val="dk1"/>
                </a:solidFill>
                <a:latin typeface="汉仪旗黑-85S" panose="00020600040101010101" charset="-128"/>
                <a:ea typeface="汉仪旗黑-85S" panose="00020600040101010101" charset="-128"/>
                <a:sym typeface="微软雅黑" panose="020B0503020204020204" charset="-122"/>
              </a:rPr>
              <a:t>收入的核算</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1073150" y="1548765"/>
            <a:ext cx="10203180" cy="4248150"/>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民间非营利组织各收入</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根据资金提供者是否从时间或（和）用途上设定一定的限制而分为限定性收入和非限定性收入。会费收入、提供服务收入、商品销售收入、投资收益、总部拨款收入等一般为非限定性收入</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除非相关资产提供者对资产的使用设置了限制。民间非营利组织的捐赠收入和政府补助收入，应当视相关资产提供者对资产的使用是否设置了限制，分别限定性收入和非限定性收入进行核算。</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民间非营利组织在确认收入时，应当区分交换交易所形成的收入和非交换交易所形成的收入，两者确认的条件不一样。交换交易是指按照等价交换原则所从事的交易，如按照等价交换原则销售商品、提供劳务等；非交换交易是指除交换交易之外的交易，如捐赠、政府补助等。</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期末，民间非营利组织应当将本期限定性收入和非限定性收入分别结转至净资产项下的限定性净资产和非限定性净资产。</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期末结转后，收入类科目应无余额。</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8"/>
    </p:custDataLst>
  </p:cSld>
  <p:clrMapOvr>
    <a:masterClrMapping/>
  </p:clrMapOvr>
  <p:transition spd="med"/>
</p:sld>
</file>

<file path=ppt/slides/slide34.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第三节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民间非营利组织会计的收入和费用</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en-US" dirty="0" err="1">
                <a:solidFill>
                  <a:schemeClr val="dk1"/>
                </a:solidFill>
                <a:latin typeface="汉仪旗黑-85S" panose="00020600040101010101" charset="-128"/>
                <a:ea typeface="汉仪旗黑-85S" panose="00020600040101010101" charset="-128"/>
                <a:sym typeface="微软雅黑" panose="020B0503020204020204" charset="-122"/>
              </a:rPr>
              <a:t>1</a:t>
            </a:r>
            <a:r>
              <a:rPr lang="zh-CN" altLang="en-US" dirty="0" err="1">
                <a:solidFill>
                  <a:schemeClr val="dk1"/>
                </a:solidFill>
                <a:latin typeface="汉仪旗黑-85S" panose="00020600040101010101" charset="-128"/>
                <a:ea typeface="汉仪旗黑-85S" panose="00020600040101010101" charset="-128"/>
                <a:sym typeface="微软雅黑" panose="020B0503020204020204" charset="-122"/>
              </a:rPr>
              <a:t>、</a:t>
            </a:r>
            <a:r>
              <a:rPr dirty="0" err="1">
                <a:solidFill>
                  <a:schemeClr val="dk1"/>
                </a:solidFill>
                <a:latin typeface="汉仪旗黑-85S" panose="00020600040101010101" charset="-128"/>
                <a:ea typeface="汉仪旗黑-85S" panose="00020600040101010101" charset="-128"/>
                <a:sym typeface="微软雅黑" panose="020B0503020204020204" charset="-122"/>
              </a:rPr>
              <a:t>捐赠收入和政府补助收入</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593725" y="1447165"/>
            <a:ext cx="11141075" cy="4782185"/>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为了核算民间非营利组织接受其他单位或者个人捐赠所取得的收入</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设置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捐赠收入</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科目。民间非营利组织因受托代理业务而从委托方收到的受托代理资产</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不在本科目核算。为了核算民间非营利组织因为政府拨款或者政府机构给予的补助而取得的收入设置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政府补助收入</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接受捐赠或者政府补助</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按照应确认的金额</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现金</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银行存款</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等科目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贷记本科目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限定性收入</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或</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非限定性收入</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明细科目。</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接受的劳务、服务收入，按照应确认的金额，借记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业务活动成本</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管理费用</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等科目，贷记本科目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限定性收入</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或</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非限定性收入</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明细科目。</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(2)</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如果限定性捐赠收入或者政府补助收入的限制在确认收入的当期得以解除</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应当将其转为非限定性捐赠收入</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借记本科目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限定性收入</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明细科目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贷记本科目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非限定性收入</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明细科目。</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(3)</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期末</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将本科目各明细科目的余额分别转入限定性净资产和非限定性净资产</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借记本科目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限定性收入</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明细科目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限定性净资产</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借记本科目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非限定性收入</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明细科目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非限定性净资产</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8"/>
    </p:custDataLst>
  </p:cSld>
  <p:clrMapOvr>
    <a:masterClrMapping/>
  </p:clrMapOvr>
  <p:transition spd="med"/>
</p:sld>
</file>

<file path=ppt/slides/slide35.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06046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第三节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民间非营利组织会计的收入和费用</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Title 6"/>
          <p:cNvSpPr txBox="1"/>
          <p:nvPr>
            <p:custDataLst>
              <p:tags r:id="rId6"/>
            </p:custDataLst>
          </p:nvPr>
        </p:nvSpPr>
        <p:spPr>
          <a:xfrm>
            <a:off x="1210945" y="1374775"/>
            <a:ext cx="10296525" cy="4893945"/>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2.</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商品销售收入</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为了核算和监督民间非营组织销售商品</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如出版物、药品</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等所形成的收入</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设置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商品销售收入</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。本科目应当按照商品的种类设置明细账</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进行明细核算。</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民间非营利组织应当在满足规定的收入确认条件时确认商品销售收入。具体核算方法与企业会计相似</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在此不做详细解释。</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3.</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会费收入</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为了核算民间非营利组织根据章程等规定向会员收取的会费收入</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设置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会费收入</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账户。本科目应当按照会费种类（如团体会费、个人会费等）设置明细账，进行明细核算。</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向会员收取会费</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在满足收入确认条件时</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现金</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银行存款</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应收账款</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等科目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贷记本科目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非限定性收入</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明细科目。如果存在限定性会费收入</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应当贷记本科目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限定性收入</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明细科目。期末结转参照捐赠收入。</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7"/>
    </p:custDataLst>
  </p:cSld>
  <p:clrMapOvr>
    <a:masterClrMapping/>
  </p:clrMapOvr>
  <p:transition spd="med"/>
</p:sld>
</file>

<file path=ppt/slides/slide36.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06046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第三节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民间非营利组织会计的收入和费用</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Title 6"/>
          <p:cNvSpPr txBox="1"/>
          <p:nvPr>
            <p:custDataLst>
              <p:tags r:id="rId6"/>
            </p:custDataLst>
          </p:nvPr>
        </p:nvSpPr>
        <p:spPr>
          <a:xfrm>
            <a:off x="1210945" y="1374775"/>
            <a:ext cx="10296525" cy="4893945"/>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4.</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提供服务收入</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提供服务收入</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核算民间非营利组织根据章程等的规定向其服务对象提供服务取得的收入，包括学杂费收入、医疗费收入、培训收入、承接政府购买服务等。本科目应当按照提供服务的种类设置明细账，进行明细核算。提供服务收入主要发生在各类民办非企业单位</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也可以发生在其他类型的民间非营利组织。</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提供服务取得收入时</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按照实际收到或应当收取的价款</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现金</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银行存款</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应收账款</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等科目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按照应当确认的提供服务收入金额</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贷记本科目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按照预收的价款</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预收账款</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科目。在以后期间确认提供服务收入时</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预收账款</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贷记本科目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非限定性收入</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明细科目。如果存在限定性提供服务收入</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应当贷记本科目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限定性收入</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明细科目。期末结转参照捐赠收入。</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7"/>
    </p:custDataLst>
  </p:cSld>
  <p:clrMapOvr>
    <a:masterClrMapping/>
  </p:clrMapOvr>
  <p:transition spd="med"/>
</p:sld>
</file>

<file path=ppt/slides/slide37.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06046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第三节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民间非营利组织会计的收入和费用</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Title 6"/>
          <p:cNvSpPr txBox="1"/>
          <p:nvPr>
            <p:custDataLst>
              <p:tags r:id="rId6"/>
            </p:custDataLst>
          </p:nvPr>
        </p:nvSpPr>
        <p:spPr>
          <a:xfrm>
            <a:off x="1210945" y="1374775"/>
            <a:ext cx="10296525" cy="4893945"/>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5.</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投资收益</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投资收益</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科目科目核算民间非营利组织因对外投资取得的投资净损益。</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出售短期投资或到期收回债券本息，按照实际收到的金额，借记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银行存款</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科目，按照已计提的减值准备，借记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短期投资跌价准备</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科目，按照所出售或收回短期投资的账面余额，贷记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短期投资</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科目，按照未领取的现金股利或利息，贷记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其他应收款</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科目，按照其差额，借记或贷记本科目。</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民间非营利组织因进行长期股权投资、长期债权投资、其他长期投资而取得的投资收益的日常核算与企业会计相似</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在此不做详细解释。期末结转参照捐赠收入。</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7"/>
    </p:custDataLst>
  </p:cSld>
  <p:clrMapOvr>
    <a:masterClrMapping/>
  </p:clrMapOvr>
  <p:transition spd="med"/>
</p:sld>
</file>

<file path=ppt/slides/slide38.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06046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第三节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民间非营利组织会计的收入和费用</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Title 6"/>
          <p:cNvSpPr txBox="1"/>
          <p:nvPr>
            <p:custDataLst>
              <p:tags r:id="rId6"/>
            </p:custDataLst>
          </p:nvPr>
        </p:nvSpPr>
        <p:spPr>
          <a:xfrm>
            <a:off x="1210945" y="1374775"/>
            <a:ext cx="10296525" cy="4893945"/>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6.</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其他收入</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为了监督和核算民间非营利组织除捐赠收入、会费收入、提供服务收入、商品销售收入、政府补助收入、投资收益等主要业务活动收入以外的其他收入</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如存款利息、确实无法支付的应付款项、存货盘盈、固定资产盘盈、固定资产处置净收入、无形资产处置净收入等</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设置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其他收入</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账户。本科目应当按照其他收入种类设置明细账</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进行明细核算。</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现金、存货、固定资产等盘盈的</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根据管理权限报经批准后</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现金</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存货</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固定资产</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文物资源</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等科目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贷记本科目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非限定性收入</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明细科目。如果存在限定性其他收入</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应当贷记本科目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限定性收入</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明细科目。</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对于固定资产处置净收入</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固定资产清理</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贷记本科目。对于无形资产处置净收入</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按照实际取得的价款</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银行存款</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等科目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按照该项无形资产的账面余额</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无形资产</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按照其差额</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贷记本科目。</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确认无法支付的应付款项</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应付账款</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等科目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贷记本科目。在非货币性交易中收到补价情况下应确认的损益</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借记有关科目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其他收入</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科目。期末结转参照捐赠收入。</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7"/>
    </p:custDataLst>
  </p:cSld>
  <p:clrMapOvr>
    <a:masterClrMapping/>
  </p:clrMapOvr>
  <p:transition spd="med"/>
</p:sld>
</file>

<file path=ppt/slides/slide39.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第三节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民间非营利组织会计的收入和费用</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sym typeface="微软雅黑" panose="020B0503020204020204" charset="-122"/>
              </a:rPr>
              <a:t>二、</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费用</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1206500" y="1662430"/>
            <a:ext cx="10199370" cy="4335145"/>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一</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费用的概念</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民间非营利组织在业务经营过程中</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必然要发生各种耗费</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包括人工或劳动的耗费、机器设备等劳动手段的耗费</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以及原材料等劳动对象的耗费。《民间非营利组织会计制度》规定</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费用是指民间非营利组织为开展业务活动所发生的，导致本期净资产减少的经济利益或者服务潜力的流出。费用根据其功能主要分为业务活动成本、税金及附加、管理费用、筹资费用、资产减值损失、所得税费用和其他费用等。</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二</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费用的分类</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根据会计核算的需要</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按照费用性质主要分为以下几类</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endPar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业务活动成本，是指民间非营利组织为了实现其业务活动目标、开展其项目活动或者提供服务所发生的费用</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如基金会发生的项目支出</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民办学校发生的教学支出、科研成本</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社会团体的项目服务费、会员服务费、产品销售成本等。</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8"/>
    </p:custDataLst>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第一节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我国民间非营利组织会计概述</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sym typeface="微软雅黑" panose="020B0503020204020204" charset="-122"/>
              </a:rPr>
              <a:t>一、</a:t>
            </a:r>
            <a:r>
              <a:rPr dirty="0" err="1">
                <a:solidFill>
                  <a:schemeClr val="dk1"/>
                </a:solidFill>
                <a:latin typeface="汉仪旗黑-85S" panose="00020600040101010101" charset="-128"/>
                <a:ea typeface="汉仪旗黑-85S" panose="00020600040101010101" charset="-128"/>
                <a:sym typeface="微软雅黑" panose="020B0503020204020204" charset="-122"/>
              </a:rPr>
              <a:t>民间非营利组织的定义及其特征</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739140" y="1371600"/>
            <a:ext cx="10995660" cy="5005070"/>
          </a:xfrm>
          <a:prstGeom prst="rect">
            <a:avLst/>
          </a:prstGeom>
          <a:noFill/>
          <a:ln w="3175">
            <a:noFill/>
            <a:prstDash val="dash"/>
          </a:ln>
        </p:spPr>
        <p:txBody>
          <a:bodyPr wrap="square" lIns="63500" tIns="25400" rIns="63500" bIns="25400" anchor="ctr" anchorCtr="0">
            <a:normAutofit lnSpcReduction="20000"/>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一</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民间非营利组织的构成</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社会团体是指中国公民自愿组成</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为实现会员公共意愿</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按照其章程开展活动的非营利性社会组织</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如中国会计学会、中国财政学会等。</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基金会是指按照民间捐赠人的意愿设立的专门用于捐赠人指定的社会公益性用途的非营利性基金管理组织</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如宋庆龄基金会。</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民办非企业单位是指企业性质的事业单位、社会团体和其他社会力量以及公民个人利用非国有资产举办的</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从事非营利性社会服务活动的社会组织。主要包括</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从事科学、教育、文艺、卫生、体育等非企业单位</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如民办诊所、民办学校、民办剧团、各类体育俱乐部、民办各类研究所等</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从事各种社会救济的非企业单位</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如民办孤儿院、养老院等</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从事民间公证鉴定、法律服务、咨询服务等社会性质的社会中介组织</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如商务咨询所、法律服务所等。</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寺院、宫观、清真寺、教堂是由宗教信仰和热心宗教的公民在国家支持下兴办的、开展宗教活动的场所。主要包括佛教的寺院、道教的宫观、伊斯兰教的清真寺和基督教的教堂等。</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民间非营利组织主要向社会提供精神产品和各种劳务</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一般不会直接创造物质财富。但是社会的进步需要高质量的人才、高素质的劳动力和精神文明建设</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而民间非营利组织则主要培养人才、提供相关服务</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因此与企业、事业单位一样</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是整个国民经济不可缺少的组成部分。</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8"/>
    </p:custDataLst>
  </p:cSld>
  <p:clrMapOvr>
    <a:masterClrMapping/>
  </p:clrMapOvr>
  <p:transition spd="med"/>
</p:sld>
</file>

<file path=ppt/slides/slide40.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第三节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民间非营利组织会计的收入和费用</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sym typeface="微软雅黑" panose="020B0503020204020204" charset="-122"/>
              </a:rPr>
              <a:t>二、</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费用</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1206500" y="1662430"/>
            <a:ext cx="10199370" cy="4335145"/>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2.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税金及附加，是指民间非营利组织业务活动发生的消费税、城市维护建设税、资源税、教育费附加、房产税、城镇土地使用税、车船税、印花税等相关税费</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3.</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管理费用，是指民间非营利组织为组织和管理其业务活动所发生的各项费用，包括民间非营利组织理事会或者类似权力机构经费和行政管理人员的工资、奖金、福利费、住房公积金、住房补贴、社会保障费、离退休人员工资及补助，以及办公费、水电费、邮电费、物业管理费、差旅费、折旧费、修理费、租赁费、无形资产摊销费、资产盘亏损失、因预计负债所产生的损失、聘请中介机构费和因民间非营利组织自身原因应偿还的受赠资产或政府补助资产等。</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8"/>
    </p:custDataLst>
  </p:cSld>
  <p:clrMapOvr>
    <a:masterClrMapping/>
  </p:clrMapOvr>
  <p:transition spd="med"/>
</p:sld>
</file>

<file path=ppt/slides/slide41.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第三节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民间非营利组织会计的收入和费用</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sym typeface="微软雅黑" panose="020B0503020204020204" charset="-122"/>
              </a:rPr>
              <a:t>二、</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费用</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1206500" y="1662430"/>
            <a:ext cx="10199370" cy="4335145"/>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4.</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筹资费用，是指民间非营利组织为筹集业务活动所需资金而发生的费用</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包括民间非营利组织为了获得捐赠资产而发生的费用</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以及应当计入当期费用的借款费用、汇兑损失</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减汇兑损益</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等。民间非营利组织为了获得捐赠资产而发生的费用包括举办募款活动费</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准备、印刷和发放募款宣传资料费</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以及其他与募款或者争取捐赠资产有关的费用。</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5.</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资产减值损失，是指民间非营利组织计提各项资产减值准备所形成的损失。</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6.</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所得税费用，是指有企业所得税缴纳义务的民间非营利组织按规定缴纳企业所得税所形成的费用。</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7.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其他费用，是指民间非营利组织发生的、无法归属到上述费用中的费用，包括固定资产处置净损失、无形资产处置净损失等。</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8"/>
    </p:custDataLst>
  </p:cSld>
  <p:clrMapOvr>
    <a:masterClrMapping/>
  </p:clrMapOvr>
  <p:transition spd="med"/>
</p:sld>
</file>

<file path=ppt/slides/slide42.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第三节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民间非营利组织会计的收入和费用</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a:t>
            </a:r>
            <a:r>
              <a:rPr lang="zh-CN" altLang="en-US" dirty="0" err="1">
                <a:solidFill>
                  <a:schemeClr val="dk1"/>
                </a:solidFill>
                <a:latin typeface="汉仪旗黑-85S" panose="00020600040101010101" charset="-128"/>
                <a:ea typeface="汉仪旗黑-85S" panose="00020600040101010101" charset="-128"/>
                <a:sym typeface="微软雅黑" panose="020B0503020204020204" charset="-122"/>
              </a:rPr>
              <a:t>三</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a:t>
            </a:r>
            <a:r>
              <a:rPr lang="zh-CN" altLang="en-US" dirty="0" err="1">
                <a:solidFill>
                  <a:schemeClr val="dk1"/>
                </a:solidFill>
                <a:latin typeface="汉仪旗黑-85S" panose="00020600040101010101" charset="-128"/>
                <a:ea typeface="汉仪旗黑-85S" panose="00020600040101010101" charset="-128"/>
                <a:sym typeface="微软雅黑" panose="020B0503020204020204" charset="-122"/>
              </a:rPr>
              <a:t>费用的核算</a:t>
            </a:r>
            <a:endParaRPr lang="zh-CN" altLang="en-US"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1206500" y="1662430"/>
            <a:ext cx="10199370" cy="4335145"/>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民间非营利组织的某些费用如果属于多项业务活动或者属于业务活动、管理活动和筹资活动等共同发生的，而且不能直接归属于某一类活动，应当将这些费用按照合理的方法在各项活动中进行分配。</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民间非营利组织发生的业务活动成本、管理费用、筹资费用、所得税费用和其他费用，应当在发生时按其发生额计入当期费用。</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民间非营利组织对于各项费用应当按是否存在限定区分为非限定性费用和限定性费用进行核算。如果资产提供者对资产的使用设置了时间限制或者（和）用途限制，则所确认的相关费用为限定性费用；除此之外，为非限定性费用。</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期末，民间非营利组织应当将本期限定性费用结转至净资产项下的限定性净资产产，非限定性费用结转至净资产项下的非限定性净资产，作为净资产的减项。</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8"/>
    </p:custDataLst>
  </p:cSld>
  <p:clrMapOvr>
    <a:masterClrMapping/>
  </p:clrMapOvr>
  <p:transition spd="med"/>
</p:sld>
</file>

<file path=ppt/slides/slide43.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第三节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民间非营利组织会计的收入和费用</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（三）费用</a:t>
            </a:r>
            <a:r>
              <a:rPr lang="zh-CN"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的核算</a:t>
            </a:r>
            <a:endParaRPr lang="zh-CN"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838200" y="1614170"/>
            <a:ext cx="9768840" cy="4549775"/>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业务活动成本</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业务活动成本</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科目核算民间非营利组织为了实现其业务活动目标、开展其项目活动或者提供服务所发生的费用，包括设立与实现本组织业务活动目标相关的民间非营利组织的出资。</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如果民间非营利组织从事的项目、提供的服务或者开展的业务比较单一，可以将相关费用全部归集在</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业务活动成本</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项目下进行核算和列报；如果民间非营利组织从事的项目、提供的服务或者开展的业务种类较多，民间非营利组织应当在</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业务活动成本</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项目下分别项目、服务或者业务大类进行核算和列报。</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发生的业务活动成本，借记本科目，贷记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现金</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银行存款</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存货</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应付账款</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等科目。民间非营利组织收到退回的捐赠资产，按照退回的金额，借记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现金</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银行存款</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存货</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应付账款</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等科目，贷记本科目。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endPar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8"/>
    </p:custDataLst>
  </p:cSld>
  <p:clrMapOvr>
    <a:masterClrMapping/>
  </p:clrMapOvr>
  <p:transition spd="med"/>
</p:sld>
</file>

<file path=ppt/slides/slide44.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第三节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民间非营利组织会计的收入和费用</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en-US" dirty="0" err="1">
                <a:solidFill>
                  <a:schemeClr val="dk1"/>
                </a:solidFill>
                <a:latin typeface="汉仪旗黑-85S" panose="00020600040101010101" charset="-128"/>
                <a:ea typeface="汉仪旗黑-85S" panose="00020600040101010101" charset="-128"/>
                <a:sym typeface="微软雅黑" panose="020B0503020204020204" charset="-122"/>
              </a:rPr>
              <a:t>2</a:t>
            </a:r>
            <a:r>
              <a:rPr lang="zh-CN" altLang="en-US" dirty="0" err="1">
                <a:solidFill>
                  <a:schemeClr val="dk1"/>
                </a:solidFill>
                <a:latin typeface="汉仪旗黑-85S" panose="00020600040101010101" charset="-128"/>
                <a:ea typeface="汉仪旗黑-85S" panose="00020600040101010101" charset="-128"/>
                <a:sym typeface="微软雅黑" panose="020B0503020204020204" charset="-122"/>
              </a:rPr>
              <a:t>、</a:t>
            </a:r>
            <a:r>
              <a:rPr dirty="0" err="1">
                <a:solidFill>
                  <a:schemeClr val="dk1"/>
                </a:solidFill>
                <a:latin typeface="汉仪旗黑-85S" panose="00020600040101010101" charset="-128"/>
                <a:ea typeface="汉仪旗黑-85S" panose="00020600040101010101" charset="-128"/>
                <a:sym typeface="微软雅黑" panose="020B0503020204020204" charset="-122"/>
              </a:rPr>
              <a:t>管理费用</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457161" y="1831204"/>
            <a:ext cx="11277678" cy="4567193"/>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管理费用</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科目核算民间非营利组织为组织和管理其业务活动所发生的各项费用。</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现金、存货、固定资产等盘亏，根据管理权限报经批准后，按照相关资产账面价值扣除可以收回的保险赔偿和过失人的赔偿等后的金额，借记本科目，按照可以收回的保险赔偿和过失人赔偿等，借记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现金</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银行存款</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其他应收款</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等科目，按照已提取的累计折旧，借记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累计折旧</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科目，按照相关资产的账面余额，贷记相关资产科目。</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提取行政管理用固定资产折旧，借记本科目，贷记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累计折旧</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科目。无形资产摊销时，借记本科目，贷记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累计摊销</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发生的应归属于管理费用的应付职工薪酬、应交税费等，借记本科目，贷记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应付职工薪酬</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应交税费</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等科目。</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对于因确认预计负债而确认的损失，借记本科目，贷记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预计负债</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科目。发生的其他管理费用，借记本科目，贷记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现金</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银行存款</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等科目</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8"/>
    </p:custDataLst>
  </p:cSld>
  <p:clrMapOvr>
    <a:masterClrMapping/>
  </p:clrMapOvr>
  <p:transition spd="med"/>
</p:sld>
</file>

<file path=ppt/slides/slide45.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856626"/>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第三节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民间非营利组织会计的收入和费用</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Title 6"/>
          <p:cNvSpPr txBox="1"/>
          <p:nvPr>
            <p:custDataLst>
              <p:tags r:id="rId6"/>
            </p:custDataLst>
          </p:nvPr>
        </p:nvSpPr>
        <p:spPr>
          <a:xfrm>
            <a:off x="1072515" y="1066800"/>
            <a:ext cx="10489565" cy="4788535"/>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3.</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筹资费用</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筹资费用</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科目核算民间非营利组织为筹集业务活动所需资金而发生的费用。本科目应当按照筹资费用种类设置明细账，进行明细核算。</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发生的筹资费用，借记本科目，贷记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预提费用</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银行存款</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长期借款</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等科目。发生的应冲减筹资费用的利息收入、汇兑收益，借记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银行存款</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长期借款</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等科目，贷记本科目。</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4.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资产减值损失</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资产减值损失</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科目核算民间非营利组织计提各项资产减值准备所形成的损失。</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因提取短期投资、应收款项、存货、长期投资、固定资产、无形资产等资产减值准备或预提风险准备金而确认的资产减值损失，借记本科目，贷记相关资产减值准备科目。冲减或转回资产减值准备时，按照转回的金额，借记相关资产减值准备科目，贷记本科目。</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7"/>
    </p:custDataLst>
  </p:cSld>
  <p:clrMapOvr>
    <a:masterClrMapping/>
  </p:clrMapOvr>
  <p:transition spd="med"/>
</p:sld>
</file>

<file path=ppt/slides/slide46.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2"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3" name="直接连接符 2"/>
          <p:cNvCxnSpPr/>
          <p:nvPr>
            <p:custDataLst>
              <p:tags r:id="rId4"/>
            </p:custDataLst>
          </p:nvPr>
        </p:nvCxnSpPr>
        <p:spPr>
          <a:xfrm>
            <a:off x="457204" y="914407"/>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9"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ctr"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第四节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民间非营利组织会计的财务会计报告</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11" name="Title 6"/>
          <p:cNvSpPr txBox="1"/>
          <p:nvPr>
            <p:custDataLst>
              <p:tags r:id="rId6"/>
            </p:custDataLst>
          </p:nvPr>
        </p:nvSpPr>
        <p:spPr>
          <a:xfrm>
            <a:off x="374015" y="927100"/>
            <a:ext cx="11076940" cy="2919730"/>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财务会计报告是反映民间非营利组织某一特定日期的财务状况和某一会计期间的业务活动情况和现金流量等的信息书面文件</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主要包括会计报表、会计报表附注和其他应当在财务会计报告中披露的相关信息和资料组成。会计报表主要包括</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资产负债表、业务活动表、现金流量表三张主表及各种附表</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见表</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20-2</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财务会计报告分为年度报告和中期报告。以短于一个完整的会计年度的期间</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如半年度、季度和月度</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编制的财务会计报告称为中期财务会计报告。年度财务会计报告则是以整个会计年度为基础编制的财务会计报告。</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graphicFrame>
        <p:nvGraphicFramePr>
          <p:cNvPr id="4" name="表格 3"/>
          <p:cNvGraphicFramePr/>
          <p:nvPr>
            <p:custDataLst>
              <p:tags r:id="rId7"/>
            </p:custDataLst>
          </p:nvPr>
        </p:nvGraphicFramePr>
        <p:xfrm>
          <a:off x="3168650" y="4077970"/>
          <a:ext cx="6288405" cy="2638425"/>
        </p:xfrm>
        <a:graphic>
          <a:graphicData uri="http://schemas.openxmlformats.org/drawingml/2006/table">
            <a:tbl>
              <a:tblPr/>
              <a:tblGrid>
                <a:gridCol w="1808480"/>
                <a:gridCol w="1783715"/>
                <a:gridCol w="2696210"/>
              </a:tblGrid>
              <a:tr h="616585">
                <a:tc>
                  <a:txBody>
                    <a:bodyPr/>
                    <a:p>
                      <a:pPr marL="0" indent="0" algn="ctr">
                        <a:lnSpc>
                          <a:spcPct val="120000"/>
                        </a:lnSpc>
                        <a:spcBef>
                          <a:spcPts val="0"/>
                        </a:spcBef>
                        <a:spcAft>
                          <a:spcPts val="0"/>
                        </a:spcAft>
                      </a:pPr>
                      <a:r>
                        <a:rPr lang="zh-CN" sz="1600" spc="120">
                          <a:solidFill>
                            <a:srgbClr val="000000"/>
                          </a:solidFill>
                          <a:latin typeface="微软雅黑" panose="020B0503020204020204" charset="-122"/>
                          <a:ea typeface="微软雅黑" panose="020B0503020204020204" charset="-122"/>
                        </a:rPr>
                        <a:t>编　号</a:t>
                      </a:r>
                      <a:endParaRPr lang="zh-CN" sz="1600" spc="120">
                        <a:solidFill>
                          <a:srgbClr val="000000"/>
                        </a:solidFill>
                        <a:latin typeface="微软雅黑" panose="020B0503020204020204" charset="-122"/>
                        <a:ea typeface="微软雅黑" panose="020B0503020204020204" charset="-122"/>
                      </a:endParaRPr>
                    </a:p>
                  </a:txBody>
                  <a:tcPr marL="177800" marR="177800" marT="57150" marB="571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ctr">
                        <a:lnSpc>
                          <a:spcPct val="120000"/>
                        </a:lnSpc>
                        <a:spcBef>
                          <a:spcPts val="0"/>
                        </a:spcBef>
                        <a:spcAft>
                          <a:spcPts val="0"/>
                        </a:spcAft>
                      </a:pPr>
                      <a:r>
                        <a:rPr lang="zh-CN" sz="1600" spc="120">
                          <a:solidFill>
                            <a:srgbClr val="000000"/>
                          </a:solidFill>
                          <a:latin typeface="微软雅黑" panose="020B0503020204020204" charset="-122"/>
                          <a:ea typeface="微软雅黑" panose="020B0503020204020204" charset="-122"/>
                        </a:rPr>
                        <a:t>报表名称</a:t>
                      </a:r>
                      <a:endParaRPr lang="zh-CN" sz="1600" spc="120">
                        <a:solidFill>
                          <a:srgbClr val="000000"/>
                        </a:solidFill>
                        <a:latin typeface="微软雅黑" panose="020B0503020204020204" charset="-122"/>
                        <a:ea typeface="微软雅黑" panose="020B0503020204020204" charset="-122"/>
                      </a:endParaRPr>
                    </a:p>
                  </a:txBody>
                  <a:tcPr marL="177800" marR="177800" marT="57150" marB="571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ctr">
                        <a:lnSpc>
                          <a:spcPct val="120000"/>
                        </a:lnSpc>
                        <a:spcBef>
                          <a:spcPts val="0"/>
                        </a:spcBef>
                        <a:spcAft>
                          <a:spcPts val="0"/>
                        </a:spcAft>
                      </a:pPr>
                      <a:r>
                        <a:rPr lang="zh-CN" sz="1600" spc="120">
                          <a:solidFill>
                            <a:srgbClr val="000000"/>
                          </a:solidFill>
                          <a:latin typeface="微软雅黑" panose="020B0503020204020204" charset="-122"/>
                          <a:ea typeface="微软雅黑" panose="020B0503020204020204" charset="-122"/>
                        </a:rPr>
                        <a:t>编制期</a:t>
                      </a:r>
                      <a:endParaRPr lang="zh-CN" sz="1600" spc="120">
                        <a:solidFill>
                          <a:srgbClr val="000000"/>
                        </a:solidFill>
                        <a:latin typeface="微软雅黑" panose="020B0503020204020204" charset="-122"/>
                        <a:ea typeface="微软雅黑" panose="020B0503020204020204" charset="-122"/>
                      </a:endParaRPr>
                    </a:p>
                  </a:txBody>
                  <a:tcPr marL="177800" marR="177800" marT="57150" marB="571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r h="730250">
                <a:tc>
                  <a:txBody>
                    <a:bodyPr/>
                    <a:p>
                      <a:pPr marL="0" indent="0" algn="ctr">
                        <a:lnSpc>
                          <a:spcPct val="120000"/>
                        </a:lnSpc>
                        <a:spcBef>
                          <a:spcPts val="0"/>
                        </a:spcBef>
                        <a:spcAft>
                          <a:spcPts val="0"/>
                        </a:spcAft>
                      </a:pPr>
                      <a:r>
                        <a:rPr lang="zh-CN" sz="1600" spc="120">
                          <a:solidFill>
                            <a:srgbClr val="000000"/>
                          </a:solidFill>
                          <a:latin typeface="微软雅黑" panose="020B0503020204020204" charset="-122"/>
                          <a:ea typeface="微软雅黑" panose="020B0503020204020204" charset="-122"/>
                          <a:cs typeface="微软雅黑" panose="020B0503020204020204" charset="-122"/>
                        </a:rPr>
                        <a:t>会民非01表</a:t>
                      </a:r>
                      <a:endParaRPr lang="zh-CN" sz="1600" spc="120">
                        <a:solidFill>
                          <a:srgbClr val="000000"/>
                        </a:solidFill>
                        <a:latin typeface="微软雅黑" panose="020B0503020204020204" charset="-122"/>
                        <a:ea typeface="微软雅黑" panose="020B0503020204020204" charset="-122"/>
                        <a:cs typeface="微软雅黑" panose="020B0503020204020204" charset="-122"/>
                      </a:endParaRPr>
                    </a:p>
                  </a:txBody>
                  <a:tcPr marL="177800" marR="177800" marT="57150" marB="571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ctr">
                        <a:lnSpc>
                          <a:spcPct val="120000"/>
                        </a:lnSpc>
                        <a:spcBef>
                          <a:spcPts val="0"/>
                        </a:spcBef>
                        <a:spcAft>
                          <a:spcPts val="0"/>
                        </a:spcAft>
                      </a:pPr>
                      <a:r>
                        <a:rPr lang="zh-CN" sz="1600" spc="120">
                          <a:solidFill>
                            <a:srgbClr val="000000"/>
                          </a:solidFill>
                          <a:latin typeface="微软雅黑" panose="020B0503020204020204" charset="-122"/>
                          <a:ea typeface="微软雅黑" panose="020B0503020204020204" charset="-122"/>
                        </a:rPr>
                        <a:t>资产负债表</a:t>
                      </a:r>
                      <a:endParaRPr lang="zh-CN" sz="1600" spc="120">
                        <a:solidFill>
                          <a:srgbClr val="000000"/>
                        </a:solidFill>
                        <a:latin typeface="微软雅黑" panose="020B0503020204020204" charset="-122"/>
                        <a:ea typeface="微软雅黑" panose="020B0503020204020204" charset="-122"/>
                      </a:endParaRPr>
                    </a:p>
                  </a:txBody>
                  <a:tcPr marL="177800" marR="177800" marT="57150" marB="571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ctr">
                        <a:lnSpc>
                          <a:spcPct val="120000"/>
                        </a:lnSpc>
                        <a:spcBef>
                          <a:spcPts val="0"/>
                        </a:spcBef>
                        <a:spcAft>
                          <a:spcPts val="0"/>
                        </a:spcAft>
                      </a:pPr>
                      <a:r>
                        <a:rPr lang="zh-CN" sz="1600" spc="120">
                          <a:solidFill>
                            <a:srgbClr val="000000"/>
                          </a:solidFill>
                          <a:latin typeface="微软雅黑" panose="020B0503020204020204" charset="-122"/>
                          <a:ea typeface="微软雅黑" panose="020B0503020204020204" charset="-122"/>
                        </a:rPr>
                        <a:t>中期报告、年度报告</a:t>
                      </a:r>
                      <a:endParaRPr lang="zh-CN" sz="1600" spc="120">
                        <a:solidFill>
                          <a:srgbClr val="000000"/>
                        </a:solidFill>
                        <a:latin typeface="微软雅黑" panose="020B0503020204020204" charset="-122"/>
                        <a:ea typeface="微软雅黑" panose="020B0503020204020204" charset="-122"/>
                      </a:endParaRPr>
                    </a:p>
                  </a:txBody>
                  <a:tcPr marL="177800" marR="177800" marT="57150" marB="571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r h="730250">
                <a:tc>
                  <a:txBody>
                    <a:bodyPr/>
                    <a:p>
                      <a:pPr marL="0" indent="0" algn="ctr">
                        <a:lnSpc>
                          <a:spcPct val="120000"/>
                        </a:lnSpc>
                        <a:spcBef>
                          <a:spcPts val="0"/>
                        </a:spcBef>
                        <a:spcAft>
                          <a:spcPts val="0"/>
                        </a:spcAft>
                      </a:pPr>
                      <a:r>
                        <a:rPr lang="zh-CN" sz="1600" spc="120">
                          <a:solidFill>
                            <a:srgbClr val="000000"/>
                          </a:solidFill>
                          <a:latin typeface="微软雅黑" panose="020B0503020204020204" charset="-122"/>
                          <a:ea typeface="微软雅黑" panose="020B0503020204020204" charset="-122"/>
                          <a:cs typeface="微软雅黑" panose="020B0503020204020204" charset="-122"/>
                        </a:rPr>
                        <a:t>会民非</a:t>
                      </a:r>
                      <a:r>
                        <a:rPr lang="en-US" altLang="zh-CN" sz="1600" spc="120">
                          <a:solidFill>
                            <a:srgbClr val="000000"/>
                          </a:solidFill>
                          <a:latin typeface="微软雅黑" panose="020B0503020204020204" charset="-122"/>
                          <a:ea typeface="微软雅黑" panose="020B0503020204020204" charset="-122"/>
                          <a:cs typeface="微软雅黑" panose="020B0503020204020204" charset="-122"/>
                        </a:rPr>
                        <a:t>02</a:t>
                      </a:r>
                      <a:r>
                        <a:rPr lang="zh-CN" sz="1600" spc="120">
                          <a:solidFill>
                            <a:srgbClr val="000000"/>
                          </a:solidFill>
                          <a:latin typeface="微软雅黑" panose="020B0503020204020204" charset="-122"/>
                          <a:ea typeface="微软雅黑" panose="020B0503020204020204" charset="-122"/>
                          <a:cs typeface="微软雅黑" panose="020B0503020204020204" charset="-122"/>
                        </a:rPr>
                        <a:t>表</a:t>
                      </a:r>
                      <a:endParaRPr lang="zh-CN" sz="1600" spc="120">
                        <a:solidFill>
                          <a:srgbClr val="000000"/>
                        </a:solidFill>
                        <a:latin typeface="微软雅黑" panose="020B0503020204020204" charset="-122"/>
                        <a:ea typeface="微软雅黑" panose="020B0503020204020204" charset="-122"/>
                        <a:cs typeface="微软雅黑" panose="020B0503020204020204" charset="-122"/>
                      </a:endParaRPr>
                    </a:p>
                  </a:txBody>
                  <a:tcPr marL="177800" marR="177800" marT="57150" marB="571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ctr">
                        <a:lnSpc>
                          <a:spcPct val="120000"/>
                        </a:lnSpc>
                        <a:spcBef>
                          <a:spcPts val="0"/>
                        </a:spcBef>
                        <a:spcAft>
                          <a:spcPts val="0"/>
                        </a:spcAft>
                      </a:pPr>
                      <a:r>
                        <a:rPr lang="zh-CN" sz="1600" spc="120">
                          <a:solidFill>
                            <a:srgbClr val="000000"/>
                          </a:solidFill>
                          <a:latin typeface="微软雅黑" panose="020B0503020204020204" charset="-122"/>
                          <a:ea typeface="微软雅黑" panose="020B0503020204020204" charset="-122"/>
                        </a:rPr>
                        <a:t>业务活动表</a:t>
                      </a:r>
                      <a:endParaRPr lang="zh-CN" sz="1600" spc="120">
                        <a:solidFill>
                          <a:srgbClr val="000000"/>
                        </a:solidFill>
                        <a:latin typeface="微软雅黑" panose="020B0503020204020204" charset="-122"/>
                        <a:ea typeface="微软雅黑" panose="020B0503020204020204" charset="-122"/>
                      </a:endParaRPr>
                    </a:p>
                  </a:txBody>
                  <a:tcPr marL="177800" marR="177800" marT="57150" marB="571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ctr">
                        <a:lnSpc>
                          <a:spcPct val="120000"/>
                        </a:lnSpc>
                        <a:spcBef>
                          <a:spcPts val="0"/>
                        </a:spcBef>
                        <a:spcAft>
                          <a:spcPts val="0"/>
                        </a:spcAft>
                      </a:pPr>
                      <a:r>
                        <a:rPr lang="zh-CN" sz="1600" spc="120">
                          <a:solidFill>
                            <a:srgbClr val="000000"/>
                          </a:solidFill>
                          <a:latin typeface="微软雅黑" panose="020B0503020204020204" charset="-122"/>
                          <a:ea typeface="微软雅黑" panose="020B0503020204020204" charset="-122"/>
                        </a:rPr>
                        <a:t>中期报告、年度报告</a:t>
                      </a:r>
                      <a:endParaRPr lang="zh-CN" sz="1600" spc="120">
                        <a:solidFill>
                          <a:srgbClr val="000000"/>
                        </a:solidFill>
                        <a:latin typeface="微软雅黑" panose="020B0503020204020204" charset="-122"/>
                        <a:ea typeface="微软雅黑" panose="020B0503020204020204" charset="-122"/>
                      </a:endParaRPr>
                    </a:p>
                  </a:txBody>
                  <a:tcPr marL="177800" marR="177800" marT="57150" marB="571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r h="561340">
                <a:tc>
                  <a:txBody>
                    <a:bodyPr/>
                    <a:p>
                      <a:pPr marL="0" indent="0" algn="ctr">
                        <a:lnSpc>
                          <a:spcPct val="120000"/>
                        </a:lnSpc>
                        <a:spcBef>
                          <a:spcPts val="0"/>
                        </a:spcBef>
                        <a:spcAft>
                          <a:spcPts val="0"/>
                        </a:spcAft>
                      </a:pPr>
                      <a:r>
                        <a:rPr lang="zh-CN" sz="1600" spc="120">
                          <a:solidFill>
                            <a:srgbClr val="000000"/>
                          </a:solidFill>
                          <a:latin typeface="微软雅黑" panose="020B0503020204020204" charset="-122"/>
                          <a:ea typeface="微软雅黑" panose="020B0503020204020204" charset="-122"/>
                          <a:cs typeface="微软雅黑" panose="020B0503020204020204" charset="-122"/>
                        </a:rPr>
                        <a:t>会民非</a:t>
                      </a:r>
                      <a:r>
                        <a:rPr lang="en-US" altLang="zh-CN" sz="1600" spc="120">
                          <a:solidFill>
                            <a:srgbClr val="000000"/>
                          </a:solidFill>
                          <a:latin typeface="微软雅黑" panose="020B0503020204020204" charset="-122"/>
                          <a:ea typeface="微软雅黑" panose="020B0503020204020204" charset="-122"/>
                          <a:cs typeface="微软雅黑" panose="020B0503020204020204" charset="-122"/>
                        </a:rPr>
                        <a:t>03</a:t>
                      </a:r>
                      <a:r>
                        <a:rPr lang="zh-CN" sz="1600" spc="120">
                          <a:solidFill>
                            <a:srgbClr val="000000"/>
                          </a:solidFill>
                          <a:latin typeface="微软雅黑" panose="020B0503020204020204" charset="-122"/>
                          <a:ea typeface="微软雅黑" panose="020B0503020204020204" charset="-122"/>
                          <a:cs typeface="微软雅黑" panose="020B0503020204020204" charset="-122"/>
                        </a:rPr>
                        <a:t>表</a:t>
                      </a:r>
                      <a:endParaRPr lang="zh-CN" sz="1600" spc="120">
                        <a:solidFill>
                          <a:srgbClr val="000000"/>
                        </a:solidFill>
                        <a:latin typeface="微软雅黑" panose="020B0503020204020204" charset="-122"/>
                        <a:ea typeface="微软雅黑" panose="020B0503020204020204" charset="-122"/>
                        <a:cs typeface="微软雅黑" panose="020B0503020204020204" charset="-122"/>
                      </a:endParaRPr>
                    </a:p>
                  </a:txBody>
                  <a:tcPr marL="177800" marR="177800" marT="57150" marB="571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ctr">
                        <a:lnSpc>
                          <a:spcPct val="120000"/>
                        </a:lnSpc>
                        <a:spcBef>
                          <a:spcPts val="0"/>
                        </a:spcBef>
                        <a:spcAft>
                          <a:spcPts val="0"/>
                        </a:spcAft>
                      </a:pPr>
                      <a:r>
                        <a:rPr lang="zh-CN" sz="1600" spc="120">
                          <a:solidFill>
                            <a:srgbClr val="000000"/>
                          </a:solidFill>
                          <a:latin typeface="微软雅黑" panose="020B0503020204020204" charset="-122"/>
                          <a:ea typeface="微软雅黑" panose="020B0503020204020204" charset="-122"/>
                        </a:rPr>
                        <a:t>现金流量表</a:t>
                      </a:r>
                      <a:endParaRPr lang="zh-CN" sz="1600" spc="120">
                        <a:solidFill>
                          <a:srgbClr val="000000"/>
                        </a:solidFill>
                        <a:latin typeface="微软雅黑" panose="020B0503020204020204" charset="-122"/>
                        <a:ea typeface="微软雅黑" panose="020B0503020204020204" charset="-122"/>
                      </a:endParaRPr>
                    </a:p>
                  </a:txBody>
                  <a:tcPr marL="177800" marR="177800" marT="57150" marB="571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ctr">
                        <a:lnSpc>
                          <a:spcPct val="120000"/>
                        </a:lnSpc>
                        <a:spcBef>
                          <a:spcPts val="0"/>
                        </a:spcBef>
                        <a:spcAft>
                          <a:spcPts val="0"/>
                        </a:spcAft>
                      </a:pPr>
                      <a:r>
                        <a:rPr lang="zh-CN" sz="1600" spc="120">
                          <a:solidFill>
                            <a:srgbClr val="000000"/>
                          </a:solidFill>
                          <a:latin typeface="微软雅黑" panose="020B0503020204020204" charset="-122"/>
                          <a:ea typeface="微软雅黑" panose="020B0503020204020204" charset="-122"/>
                        </a:rPr>
                        <a:t>年度报告</a:t>
                      </a:r>
                      <a:endParaRPr lang="zh-CN" sz="1600" spc="120">
                        <a:solidFill>
                          <a:srgbClr val="000000"/>
                        </a:solidFill>
                        <a:latin typeface="微软雅黑" panose="020B0503020204020204" charset="-122"/>
                        <a:ea typeface="微软雅黑" panose="020B0503020204020204" charset="-122"/>
                      </a:endParaRPr>
                    </a:p>
                  </a:txBody>
                  <a:tcPr marL="177800" marR="177800" marT="57150" marB="571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bl>
          </a:graphicData>
        </a:graphic>
      </p:graphicFrame>
      <p:sp>
        <p:nvSpPr>
          <p:cNvPr id="5" name="文本框 4"/>
          <p:cNvSpPr txBox="1"/>
          <p:nvPr/>
        </p:nvSpPr>
        <p:spPr>
          <a:xfrm>
            <a:off x="3368675" y="3429000"/>
            <a:ext cx="6111875" cy="503555"/>
          </a:xfrm>
          <a:prstGeom prst="rect">
            <a:avLst/>
          </a:prstGeom>
          <a:noFill/>
        </p:spPr>
        <p:txBody>
          <a:bodyPr wrap="square" rtlCol="0" anchor="t">
            <a:noAutofit/>
          </a:bodyPr>
          <a:p>
            <a:pPr algn="ctr"/>
            <a:r>
              <a:rPr lang="en-US" altLang="zh-CN"/>
              <a:t> </a:t>
            </a:r>
            <a:r>
              <a:rPr lang="zh-CN" altLang="en-US"/>
              <a:t>民间非营利组织会计报表</a:t>
            </a:r>
            <a:endParaRPr lang="zh-CN" altLang="en-US"/>
          </a:p>
        </p:txBody>
      </p:sp>
    </p:spTree>
    <p:custDataLst>
      <p:tags r:id="rId8"/>
    </p:custDataLst>
  </p:cSld>
  <p:clrMapOvr>
    <a:masterClrMapping/>
  </p:clrMapOvr>
  <p:transition spd="med"/>
</p:sld>
</file>

<file path=ppt/slides/slide47.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第四节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民间非营利组织会计的财务会计报告</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altLang="en-US" dirty="0" err="1">
                <a:solidFill>
                  <a:schemeClr val="dk1"/>
                </a:solidFill>
                <a:latin typeface="汉仪旗黑-85S" panose="00020600040101010101" charset="-128"/>
                <a:ea typeface="汉仪旗黑-85S" panose="00020600040101010101" charset="-128"/>
                <a:sym typeface="微软雅黑" panose="020B0503020204020204" charset="-122"/>
              </a:rPr>
              <a:t>一、会计报表的主要内容</a:t>
            </a:r>
            <a:endParaRPr lang="zh-CN" altLang="en-US"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1164590" y="1492250"/>
            <a:ext cx="9442450" cy="4671695"/>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一</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资产负债表</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资产负债表是反映民间非营利组织某一会计期末全部资产、负债和净资产情况的报表。资产负债表根据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资产</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负债</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所有者权益</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的会计等式</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按照一定的分类标准和一定的顺序</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把民间非营利组织一定日期的资产、负债和净资产项目予以适当排列。资产负债表表明民间非营利组织在特定日期所拥有或控制的资产、所承担的债务以及净资产的存量</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属于静态报表。</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资产负债表通常包括表头和基本内容两部分。其中</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表头主要包括资产负债表的名称、编制单位、编制日期和金额单位</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基本内容主要包括各项资产、负债和净资产各项目的年初数和期末数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并且按照账户设计资产负债表</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即报表分为左方和右方</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资产项目在左边</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负债及净资产项目在右边。左方资产各项目合计等于负债和净资产各项目的合计</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基本格式见表</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20-3</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8"/>
    </p:custDataLst>
  </p:cSld>
  <p:clrMapOvr>
    <a:masterClrMapping/>
  </p:clrMapOvr>
  <p:transition spd="med"/>
</p:sld>
</file>

<file path=ppt/slides/slide48.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第四节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民间非营利组织会计的财务会计报告</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sym typeface="微软雅黑" panose="020B0503020204020204" charset="-122"/>
              </a:rPr>
              <a:t>（</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二）</a:t>
            </a:r>
            <a:r>
              <a:rPr dirty="0" err="1">
                <a:solidFill>
                  <a:schemeClr val="dk1"/>
                </a:solidFill>
                <a:latin typeface="汉仪旗黑-85S" panose="00020600040101010101" charset="-128"/>
                <a:ea typeface="汉仪旗黑-85S" panose="00020600040101010101" charset="-128"/>
                <a:sym typeface="微软雅黑" panose="020B0503020204020204" charset="-122"/>
              </a:rPr>
              <a:t>业务活动表</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457155" y="2000234"/>
            <a:ext cx="11277678" cy="4229126"/>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业务活动表是反映民间非营利组织在某一会计期间内开展业务活动实际情况的报表。业务活动表是民间非营利组织主要报表之一</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通过业务活动表能够判断民间非营利组织的业务活动成果</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评价业绩。</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业务活动表的主要内容包括</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构成收入的各项要素</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包括捐赠收入、会费收入、提供服务收入、商品销售收入、政府补助收入、总部拨款收入、投资收益和其他收入</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构成费用的各项要素</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包括业务活动成本、税金及附加、管理费用、筹资费用、资产减值损失、所得税费用和其他费用</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限定性净资产转为非限定性净资产的金额</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以前年度净资产调整；上述收入减去费用</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得到本期净资产的变动额。其中各种收入和费用又分限定性和非限定性列示。</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见表</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20-4)</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8"/>
    </p:custDataLst>
  </p:cSld>
  <p:clrMapOvr>
    <a:masterClrMapping/>
  </p:clrMapOvr>
  <p:transition spd="med"/>
</p:sld>
</file>

<file path=ppt/slides/slide49.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第四节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民间非营利组织会计的财务会计报告</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sym typeface="微软雅黑" panose="020B0503020204020204" charset="-122"/>
              </a:rPr>
              <a:t>（</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三）</a:t>
            </a:r>
            <a:r>
              <a:rPr dirty="0" err="1">
                <a:solidFill>
                  <a:schemeClr val="dk1"/>
                </a:solidFill>
                <a:latin typeface="汉仪旗黑-85S" panose="00020600040101010101" charset="-128"/>
                <a:ea typeface="汉仪旗黑-85S" panose="00020600040101010101" charset="-128"/>
                <a:sym typeface="微软雅黑" panose="020B0503020204020204" charset="-122"/>
              </a:rPr>
              <a:t>现金流量表</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817880" y="1537335"/>
            <a:ext cx="9789160" cy="4626610"/>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现金流量表是反映民间非营利组织在某一会计期间内现金和现金等价物的流入和流出信息的报表。它是民间非营利组织对外报送的三张主报表之一</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该报表属于年度报告。</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现金流量表中的现金</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是指民间非营利组织的库存现金以及可以随时用于支付的存款，包括现金、可以随时用于支付的银行存款和其他货币资金；现金等价物，是指民间非营利组织持有的期限短、流动性强、易于转换为已知金额现金、价值变动风险很小的投资</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除特别指明外</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以下所指的现金均包含现金等价物</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民间非营利组织应当根据实际情况确定现金等价物的范围</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并且一贯性地保持其划分标准</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如果改变划分标准</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应当视为会计政策变更。民间非营利组织确定现金等价物的原则及其变更</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应当在会计报表附注中披露。</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8"/>
    </p:custDataLst>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第一节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我国民间非营利组织会计概述</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a:t>
            </a:r>
            <a:r>
              <a:rPr lang="zh-CN" altLang="en-US" dirty="0" err="1">
                <a:solidFill>
                  <a:schemeClr val="dk1"/>
                </a:solidFill>
                <a:latin typeface="汉仪旗黑-85S" panose="00020600040101010101" charset="-128"/>
                <a:ea typeface="汉仪旗黑-85S" panose="00020600040101010101" charset="-128"/>
                <a:sym typeface="微软雅黑" panose="020B0503020204020204" charset="-122"/>
              </a:rPr>
              <a:t>二</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a:t>
            </a:r>
            <a:r>
              <a:rPr lang="zh-CN" altLang="en-US" dirty="0" err="1">
                <a:solidFill>
                  <a:schemeClr val="dk1"/>
                </a:solidFill>
                <a:latin typeface="汉仪旗黑-85S" panose="00020600040101010101" charset="-128"/>
                <a:ea typeface="汉仪旗黑-85S" panose="00020600040101010101" charset="-128"/>
                <a:sym typeface="微软雅黑" panose="020B0503020204020204" charset="-122"/>
              </a:rPr>
              <a:t>民间非营利组织的特征</a:t>
            </a:r>
            <a:endParaRPr lang="zh-CN" altLang="en-US"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705485" y="1410970"/>
            <a:ext cx="10593070" cy="5054600"/>
          </a:xfrm>
          <a:prstGeom prst="rect">
            <a:avLst/>
          </a:prstGeom>
          <a:noFill/>
          <a:ln w="3175">
            <a:noFill/>
            <a:prstDash val="dash"/>
          </a:ln>
        </p:spPr>
        <p:txBody>
          <a:bodyPr wrap="square" lIns="63500" tIns="25400" rIns="63500" bIns="25400" anchor="ctr" anchorCtr="0">
            <a:normAutofit lnSpcReduction="20000"/>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为公益目的或者其他非营利目的成立</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民间非营利组织的资金和财产提供者通常不以赚取经济利益为目标，而已公共利益为目或者其他非营利利益为目的。民间非营利组织的业务收费标准必须经政府物价管理部门按照成本补偿原则审核批准。但是民间非营利组织同其他组织一样</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在业务运作中始终把追求资金的使用效果作为财务管理的主要目标之一。</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2.</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资源提供者不取得经济回报</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从民间非营利组织资金和财产的提供者创立组织的目的考察</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他们并不期望按照出资额或财产比例获得经济利益。按照规定</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民间非营利组织的收支结余不得向出资者分配</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因此不具备企业会计意义上的所有者权益。</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3.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资源提供者对该组织的财产不保留或享有任何财产权利</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这一特征表现为《民间非营利组织会计制度》将与资产、负债相对应的会计要素定义为</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净资产</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而非</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所有者权益</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。这是指任何单位或个人不因为出资而拥有民间非营利组织的所有权。民间非营利组织因故出售、转让、变卖或组织清算时</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也不存在可以分享一份剩余资金或财产的明确的所有者。如果民间非营利组织进行清算</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则清算后的剩余财产应按规定继续用于社会公益事业。</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8"/>
    </p:custDataLst>
  </p:cSld>
  <p:clrMapOvr>
    <a:masterClrMapping/>
  </p:clrMapOvr>
  <p:transition spd="med"/>
</p:sld>
</file>

<file path=ppt/slides/slide50.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第四节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民间非营利组织会计的财务会计报告</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sym typeface="微软雅黑" panose="020B0503020204020204" charset="-122"/>
              </a:rPr>
              <a:t>（</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三）</a:t>
            </a:r>
            <a:r>
              <a:rPr dirty="0" err="1">
                <a:solidFill>
                  <a:schemeClr val="dk1"/>
                </a:solidFill>
                <a:latin typeface="汉仪旗黑-85S" panose="00020600040101010101" charset="-128"/>
                <a:ea typeface="汉仪旗黑-85S" panose="00020600040101010101" charset="-128"/>
                <a:sym typeface="微软雅黑" panose="020B0503020204020204" charset="-122"/>
              </a:rPr>
              <a:t>现金流量表</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817880" y="1537335"/>
            <a:ext cx="9789160" cy="4626610"/>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现金流量表应当按照业务活动产生的现金流量、投资活动产生的现金流量和筹资活动产生的现金流量分别反映。现金流量表所指的现金流量</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是指现金的流入和流出。本表运用现金的流入和流出反映民间非营利组织某一会计期间内在现金基础上的财务状况变动情况</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并且能够说明民间非营利组织的偿债能力和未来获取现金的能力等。</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民间非营利组织应当采用直接法编制业务活动产生的现金流量。采用直接法编制业务活动现金流量时</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有关现金流量的信息可以从会计记录中直接获得</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也可以在业务活动表收入和费用数据基础上</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通过调整存货和与业务活动有关的应收应付款项的变动、投资以及固定资产折旧、无形资产摊销等项目后获得</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见表</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20-5)</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8"/>
    </p:custDataLst>
  </p:cSld>
  <p:clrMapOvr>
    <a:masterClrMapping/>
  </p:clrMapOvr>
  <p:transition spd="med"/>
</p:sld>
</file>

<file path=ppt/slides/slide51.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第四节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民间非营利组织会计的财务会计报告</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sym typeface="微软雅黑" panose="020B0503020204020204" charset="-122"/>
              </a:rPr>
              <a:t>二、</a:t>
            </a:r>
            <a:r>
              <a:rPr dirty="0" err="1">
                <a:solidFill>
                  <a:schemeClr val="dk1"/>
                </a:solidFill>
                <a:latin typeface="汉仪旗黑-85S" panose="00020600040101010101" charset="-128"/>
                <a:ea typeface="汉仪旗黑-85S" panose="00020600040101010101" charset="-128"/>
                <a:sym typeface="微软雅黑" panose="020B0503020204020204" charset="-122"/>
              </a:rPr>
              <a:t>会计报表附注</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457835" y="1421130"/>
            <a:ext cx="11276965" cy="4808220"/>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会计报表附注,是为了便于会计报表使用者理解会计报表的内容而对会计报表的编制基础、编制依据、编制原则和方法及主要项目等所做的解释。民间非营利组织的会计报表附注至少应当披露以下内容:
（一）会计报表编制基础及遵循民间非营利组织会计制度的声明；
（二）重要会计政策及其变更情况的说明；
（三）理事会或者类似权力机构成员和员工的数量、变动情况以及获得的薪金等报酬情况的说明；
（四）分支机构、代表机构设立情况的说明，包括分支机构、代表机构名称、设立时间、负责人情况等；
（五）会计报表重要项目及其增减变动情况的说明；</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（六）资产提供者设置了时间或用途限制的相关资产情况的说明；</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（七）受托代理业务情况的说明，包括受托代理资产的构成、计价基础和依据、用途等；</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（八）重大资产减值情况的说明；</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（九）公允价值无法可靠取得的受赠资产和其他资产的名称、数量、来源和用途等情况的说明；</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8"/>
    </p:custDataLst>
  </p:cSld>
  <p:clrMapOvr>
    <a:masterClrMapping/>
  </p:clrMapOvr>
  <p:transition spd="med"/>
</p:sld>
</file>

<file path=ppt/slides/slide52.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第四节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民间非营利组织会计的财务会计报告</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sym typeface="微软雅黑" panose="020B0503020204020204" charset="-122"/>
              </a:rPr>
              <a:t>二、</a:t>
            </a:r>
            <a:r>
              <a:rPr dirty="0" err="1">
                <a:solidFill>
                  <a:schemeClr val="dk1"/>
                </a:solidFill>
                <a:latin typeface="汉仪旗黑-85S" panose="00020600040101010101" charset="-128"/>
                <a:ea typeface="汉仪旗黑-85S" panose="00020600040101010101" charset="-128"/>
                <a:sym typeface="微软雅黑" panose="020B0503020204020204" charset="-122"/>
              </a:rPr>
              <a:t>会计报表附注</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457835" y="1536700"/>
            <a:ext cx="11276965" cy="4692650"/>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（十）文物资源（包括按照名义金额计量的文物资源）类型、数量、来源等情况的说明；</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（十一）对外承诺和或有事项情况的说明；</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（十二）接受劳务、服务捐赠情况的说明；</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（十三）对被投资单位具有控制、共同控制或重大影响的长期股权投资情况的说明，包括对被投资单位的影响程度及变动情况、持有股权的权益变动情况等；</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（十四）持有股份情况的说明，包括名称、股份取得方式、认缴金额及出资时间、实缴金额及出资时间、持股比例情况等；</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（十五）参与慈善信托的情况，包括参与的所有慈善信托的设立、变更、终止情况等；</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8"/>
    </p:custDataLst>
  </p:cSld>
  <p:clrMapOvr>
    <a:masterClrMapping/>
  </p:clrMapOvr>
  <p:transition spd="med"/>
</p:sld>
</file>

<file path=ppt/slides/slide53.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第四节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民间非营利组织会计的财务会计报告</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sym typeface="微软雅黑" panose="020B0503020204020204" charset="-122"/>
              </a:rPr>
              <a:t>二、</a:t>
            </a:r>
            <a:r>
              <a:rPr dirty="0" err="1">
                <a:solidFill>
                  <a:schemeClr val="dk1"/>
                </a:solidFill>
                <a:latin typeface="汉仪旗黑-85S" panose="00020600040101010101" charset="-128"/>
                <a:ea typeface="汉仪旗黑-85S" panose="00020600040101010101" charset="-128"/>
                <a:sym typeface="微软雅黑" panose="020B0503020204020204" charset="-122"/>
              </a:rPr>
              <a:t>会计报表附注</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720090" y="1536700"/>
            <a:ext cx="11014710" cy="3662680"/>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（十六）出资设立其他民间非营利组织情况的说明；</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（十七）资产负债表日后非调整事项的说明；</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（十八）关联方的说明，包括关联方关系的性质、交易类型及交易要素等。交易要素至少包括交易的金额，未结算项目的金额、条款和条件，未结算应收项目的坏账准备金额，定价政策等；</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（十九）发生的重大差错更正的说明；</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（二十）有助于理解和分析会计报表需要说明的其他事项。</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8"/>
    </p:custDataLst>
  </p:cSld>
  <p:clrMapOvr>
    <a:masterClrMapping/>
  </p:clrMapOvr>
  <p:transition spd="med"/>
</p:sld>
</file>

<file path=ppt/slides/slide54.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32" name="组合 31"/>
          <p:cNvGrpSpPr/>
          <p:nvPr userDrawn="1">
            <p:custDataLst>
              <p:tags r:id="rId1"/>
            </p:custDataLst>
          </p:nvPr>
        </p:nvGrpSpPr>
        <p:grpSpPr>
          <a:xfrm>
            <a:off x="4001597" y="6045200"/>
            <a:ext cx="8190403" cy="812800"/>
            <a:chOff x="4001597" y="5613400"/>
            <a:chExt cx="8190403" cy="1244600"/>
          </a:xfrm>
        </p:grpSpPr>
        <p:sp>
          <p:nvSpPr>
            <p:cNvPr id="33"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34" name="等腰三角形 33"/>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3" name="直接连接符 2"/>
          <p:cNvCxnSpPr/>
          <p:nvPr>
            <p:custDataLst>
              <p:tags r:id="rId4"/>
            </p:custDataLst>
          </p:nvPr>
        </p:nvCxnSpPr>
        <p:spPr>
          <a:xfrm>
            <a:off x="457204" y="914407"/>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9"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ctr" anchorCtr="0">
            <a:normAutofit fontScale="90000"/>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复习思考题</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16" name="八角星 11"/>
          <p:cNvSpPr/>
          <p:nvPr>
            <p:custDataLst>
              <p:tags r:id="rId6"/>
            </p:custDataLst>
          </p:nvPr>
        </p:nvSpPr>
        <p:spPr>
          <a:xfrm>
            <a:off x="2148533" y="1667287"/>
            <a:ext cx="549907" cy="549907"/>
          </a:xfrm>
          <a:prstGeom prst="star8">
            <a:avLst/>
          </a:prstGeom>
          <a:solidFill>
            <a:schemeClr val="accent1"/>
          </a:solidFill>
          <a:ln w="34925">
            <a:solidFill>
              <a:schemeClr val="l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solidFill>
                <a:schemeClr val="lt1"/>
              </a:solidFill>
              <a:latin typeface="微软雅黑" panose="020B0503020204020204" charset="-122"/>
              <a:ea typeface="微软雅黑" panose="020B0503020204020204" charset="-122"/>
            </a:endParaRPr>
          </a:p>
        </p:txBody>
      </p:sp>
      <p:sp>
        <p:nvSpPr>
          <p:cNvPr id="17" name="文本框 16"/>
          <p:cNvSpPr txBox="1"/>
          <p:nvPr>
            <p:custDataLst>
              <p:tags r:id="rId7"/>
            </p:custDataLst>
          </p:nvPr>
        </p:nvSpPr>
        <p:spPr>
          <a:xfrm>
            <a:off x="2241167" y="1817467"/>
            <a:ext cx="375555" cy="256588"/>
          </a:xfrm>
          <a:prstGeom prst="rect">
            <a:avLst/>
          </a:prstGeom>
          <a:noFill/>
        </p:spPr>
        <p:txBody>
          <a:bodyPr wrap="square" lIns="0" tIns="0" rIns="0" bIns="0" rtlCol="0">
            <a:normAutofit fontScale="90000" lnSpcReduction="10000"/>
          </a:bodyPr>
          <a:lstStyle/>
          <a:p>
            <a:pPr algn="ctr"/>
            <a:r>
              <a:rPr kumimoji="1" lang="en-US" altLang="zh-CN" b="1" spc="300" dirty="0">
                <a:solidFill>
                  <a:schemeClr val="lt1"/>
                </a:solidFill>
                <a:latin typeface="微软雅黑" panose="020B0503020204020204" charset="-122"/>
                <a:ea typeface="微软雅黑" panose="020B0503020204020204" charset="-122"/>
              </a:rPr>
              <a:t>01</a:t>
            </a:r>
            <a:endParaRPr kumimoji="1" lang="en-US" altLang="zh-CN" b="1" spc="300" dirty="0">
              <a:solidFill>
                <a:schemeClr val="lt1"/>
              </a:solidFill>
              <a:latin typeface="微软雅黑" panose="020B0503020204020204" charset="-122"/>
              <a:ea typeface="微软雅黑" panose="020B0503020204020204" charset="-122"/>
            </a:endParaRPr>
          </a:p>
        </p:txBody>
      </p:sp>
      <p:sp>
        <p:nvSpPr>
          <p:cNvPr id="38" name="文本框 37"/>
          <p:cNvSpPr txBox="1"/>
          <p:nvPr>
            <p:custDataLst>
              <p:tags r:id="rId8"/>
            </p:custDataLst>
          </p:nvPr>
        </p:nvSpPr>
        <p:spPr>
          <a:xfrm flipH="1">
            <a:off x="2820418" y="1619142"/>
            <a:ext cx="3059713" cy="646198"/>
          </a:xfrm>
          <a:prstGeom prst="rect">
            <a:avLst/>
          </a:prstGeom>
          <a:noFill/>
        </p:spPr>
        <p:txBody>
          <a:bodyPr vert="horz" wrap="square" lIns="90000" tIns="46800" rIns="90000" bIns="46800" rtlCol="0" anchor="t" anchorCtr="0">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30000"/>
              </a:lnSpc>
            </a:pPr>
            <a:r>
              <a:rPr lang="zh-CN" altLang="en-US" sz="1400" spc="150" dirty="0">
                <a:solidFill>
                  <a:schemeClr val="dk1">
                    <a:lumMod val="85000"/>
                    <a:lumOff val="15000"/>
                  </a:schemeClr>
                </a:solidFill>
                <a:latin typeface="微软雅黑" panose="020B0503020204020204" charset="-122"/>
                <a:ea typeface="微软雅黑" panose="020B0503020204020204" charset="-122"/>
                <a:cs typeface="微软雅黑" panose="020B0503020204020204" charset="-122"/>
                <a:sym typeface="+mn-ea"/>
              </a:rPr>
              <a:t>1.简述民间非营利组织的特征。</a:t>
            </a:r>
            <a:endParaRPr lang="zh-CN" altLang="en-US" sz="1400" spc="150" dirty="0">
              <a:solidFill>
                <a:schemeClr val="dk1">
                  <a:lumMod val="85000"/>
                  <a:lumOff val="15000"/>
                </a:schemeClr>
              </a:solidFill>
              <a:latin typeface="微软雅黑" panose="020B0503020204020204" charset="-122"/>
              <a:ea typeface="微软雅黑" panose="020B0503020204020204" charset="-122"/>
              <a:cs typeface="微软雅黑" panose="020B0503020204020204" charset="-122"/>
              <a:sym typeface="+mn-ea"/>
            </a:endParaRPr>
          </a:p>
        </p:txBody>
      </p:sp>
      <p:sp>
        <p:nvSpPr>
          <p:cNvPr id="2" name="八角星 11"/>
          <p:cNvSpPr/>
          <p:nvPr>
            <p:custDataLst>
              <p:tags r:id="rId9"/>
            </p:custDataLst>
          </p:nvPr>
        </p:nvSpPr>
        <p:spPr>
          <a:xfrm>
            <a:off x="6312262" y="1667287"/>
            <a:ext cx="549907" cy="549907"/>
          </a:xfrm>
          <a:prstGeom prst="star8">
            <a:avLst/>
          </a:prstGeom>
          <a:solidFill>
            <a:schemeClr val="accent2"/>
          </a:solidFill>
          <a:ln w="34925">
            <a:solidFill>
              <a:schemeClr val="l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solidFill>
                <a:schemeClr val="lt1"/>
              </a:solidFill>
              <a:latin typeface="微软雅黑" panose="020B0503020204020204" charset="-122"/>
              <a:ea typeface="微软雅黑" panose="020B0503020204020204" charset="-122"/>
            </a:endParaRPr>
          </a:p>
        </p:txBody>
      </p:sp>
      <p:sp>
        <p:nvSpPr>
          <p:cNvPr id="4" name="文本框 3"/>
          <p:cNvSpPr txBox="1"/>
          <p:nvPr>
            <p:custDataLst>
              <p:tags r:id="rId10"/>
            </p:custDataLst>
          </p:nvPr>
        </p:nvSpPr>
        <p:spPr>
          <a:xfrm>
            <a:off x="6404897" y="1817467"/>
            <a:ext cx="375555" cy="256588"/>
          </a:xfrm>
          <a:prstGeom prst="rect">
            <a:avLst/>
          </a:prstGeom>
          <a:noFill/>
        </p:spPr>
        <p:txBody>
          <a:bodyPr wrap="square" lIns="0" tIns="0" rIns="0" bIns="0" rtlCol="0">
            <a:normAutofit fontScale="90000" lnSpcReduction="10000"/>
          </a:bodyPr>
          <a:lstStyle/>
          <a:p>
            <a:pPr algn="ctr"/>
            <a:r>
              <a:rPr kumimoji="1" lang="en-US" altLang="zh-CN" b="1" spc="300" dirty="0">
                <a:solidFill>
                  <a:schemeClr val="lt1"/>
                </a:solidFill>
                <a:latin typeface="微软雅黑" panose="020B0503020204020204" charset="-122"/>
                <a:ea typeface="微软雅黑" panose="020B0503020204020204" charset="-122"/>
              </a:rPr>
              <a:t>02</a:t>
            </a:r>
            <a:endParaRPr kumimoji="1" lang="en-US" altLang="zh-CN" b="1" spc="300" dirty="0">
              <a:solidFill>
                <a:schemeClr val="lt1"/>
              </a:solidFill>
              <a:latin typeface="微软雅黑" panose="020B0503020204020204" charset="-122"/>
              <a:ea typeface="微软雅黑" panose="020B0503020204020204" charset="-122"/>
            </a:endParaRPr>
          </a:p>
        </p:txBody>
      </p:sp>
      <p:sp>
        <p:nvSpPr>
          <p:cNvPr id="5" name="文本框 4"/>
          <p:cNvSpPr txBox="1"/>
          <p:nvPr>
            <p:custDataLst>
              <p:tags r:id="rId11"/>
            </p:custDataLst>
          </p:nvPr>
        </p:nvSpPr>
        <p:spPr>
          <a:xfrm flipH="1">
            <a:off x="6984147" y="1619142"/>
            <a:ext cx="3059713" cy="646198"/>
          </a:xfrm>
          <a:prstGeom prst="rect">
            <a:avLst/>
          </a:prstGeom>
          <a:noFill/>
        </p:spPr>
        <p:txBody>
          <a:bodyPr vert="horz" wrap="square" lIns="90000" tIns="46800" rIns="90000" bIns="46800" rtlCol="0" anchor="t" anchorCtr="0">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lnSpc>
                <a:spcPct val="130000"/>
              </a:lnSpc>
            </a:pPr>
            <a:r>
              <a:rPr lang="zh-CN" altLang="en-US" sz="1400" spc="150" dirty="0">
                <a:solidFill>
                  <a:schemeClr val="dk1">
                    <a:lumMod val="85000"/>
                    <a:lumOff val="15000"/>
                  </a:schemeClr>
                </a:solidFill>
                <a:latin typeface="微软雅黑" panose="020B0503020204020204" charset="-122"/>
                <a:ea typeface="微软雅黑" panose="020B0503020204020204" charset="-122"/>
                <a:cs typeface="微软雅黑" panose="020B0503020204020204" charset="-122"/>
                <a:sym typeface="+mn-ea"/>
              </a:rPr>
              <a:t>2.民间非营利组织收入包括哪些？</a:t>
            </a:r>
            <a:endParaRPr lang="zh-CN" altLang="en-US" sz="1400" spc="150" dirty="0">
              <a:solidFill>
                <a:schemeClr val="dk1">
                  <a:lumMod val="85000"/>
                  <a:lumOff val="15000"/>
                </a:schemeClr>
              </a:solidFill>
              <a:latin typeface="微软雅黑" panose="020B0503020204020204" charset="-122"/>
              <a:ea typeface="微软雅黑" panose="020B0503020204020204" charset="-122"/>
              <a:cs typeface="微软雅黑" panose="020B0503020204020204" charset="-122"/>
              <a:sym typeface="+mn-ea"/>
            </a:endParaRPr>
          </a:p>
        </p:txBody>
      </p:sp>
      <p:sp>
        <p:nvSpPr>
          <p:cNvPr id="6" name="八角星 11"/>
          <p:cNvSpPr/>
          <p:nvPr>
            <p:custDataLst>
              <p:tags r:id="rId12"/>
            </p:custDataLst>
          </p:nvPr>
        </p:nvSpPr>
        <p:spPr>
          <a:xfrm>
            <a:off x="2148533" y="2639403"/>
            <a:ext cx="549907" cy="549907"/>
          </a:xfrm>
          <a:prstGeom prst="star8">
            <a:avLst/>
          </a:prstGeom>
          <a:solidFill>
            <a:schemeClr val="accent3"/>
          </a:solidFill>
          <a:ln w="34925">
            <a:solidFill>
              <a:schemeClr val="l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solidFill>
                <a:schemeClr val="lt1"/>
              </a:solidFill>
              <a:latin typeface="微软雅黑" panose="020B0503020204020204" charset="-122"/>
              <a:ea typeface="微软雅黑" panose="020B0503020204020204" charset="-122"/>
            </a:endParaRPr>
          </a:p>
        </p:txBody>
      </p:sp>
      <p:sp>
        <p:nvSpPr>
          <p:cNvPr id="7" name="文本框 6"/>
          <p:cNvSpPr txBox="1"/>
          <p:nvPr>
            <p:custDataLst>
              <p:tags r:id="rId13"/>
            </p:custDataLst>
          </p:nvPr>
        </p:nvSpPr>
        <p:spPr>
          <a:xfrm>
            <a:off x="2241167" y="2789582"/>
            <a:ext cx="375555" cy="256588"/>
          </a:xfrm>
          <a:prstGeom prst="rect">
            <a:avLst/>
          </a:prstGeom>
          <a:noFill/>
        </p:spPr>
        <p:txBody>
          <a:bodyPr wrap="square" lIns="0" tIns="0" rIns="0" bIns="0" rtlCol="0">
            <a:normAutofit fontScale="90000" lnSpcReduction="10000"/>
          </a:bodyPr>
          <a:lstStyle/>
          <a:p>
            <a:pPr algn="ctr"/>
            <a:r>
              <a:rPr kumimoji="1" lang="en-US" altLang="zh-CN" b="1" spc="300" dirty="0">
                <a:solidFill>
                  <a:schemeClr val="lt1"/>
                </a:solidFill>
                <a:latin typeface="微软雅黑" panose="020B0503020204020204" charset="-122"/>
                <a:ea typeface="微软雅黑" panose="020B0503020204020204" charset="-122"/>
              </a:rPr>
              <a:t>03</a:t>
            </a:r>
            <a:endParaRPr kumimoji="1" lang="en-US" altLang="zh-CN" b="1" spc="300" dirty="0">
              <a:solidFill>
                <a:schemeClr val="lt1"/>
              </a:solidFill>
              <a:latin typeface="微软雅黑" panose="020B0503020204020204" charset="-122"/>
              <a:ea typeface="微软雅黑" panose="020B0503020204020204" charset="-122"/>
            </a:endParaRPr>
          </a:p>
        </p:txBody>
      </p:sp>
      <p:sp>
        <p:nvSpPr>
          <p:cNvPr id="8" name="文本框 7"/>
          <p:cNvSpPr txBox="1"/>
          <p:nvPr>
            <p:custDataLst>
              <p:tags r:id="rId14"/>
            </p:custDataLst>
          </p:nvPr>
        </p:nvSpPr>
        <p:spPr>
          <a:xfrm flipH="1">
            <a:off x="2820418" y="2591257"/>
            <a:ext cx="3059713" cy="646198"/>
          </a:xfrm>
          <a:prstGeom prst="rect">
            <a:avLst/>
          </a:prstGeom>
          <a:noFill/>
        </p:spPr>
        <p:txBody>
          <a:bodyPr vert="horz" wrap="square" lIns="90000" tIns="46800" rIns="90000" bIns="46800" rtlCol="0" anchor="t" anchorCtr="0">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30000"/>
              </a:lnSpc>
            </a:pPr>
            <a:r>
              <a:rPr lang="zh-CN" altLang="en-US" sz="1400" spc="150" dirty="0">
                <a:solidFill>
                  <a:schemeClr val="dk1">
                    <a:lumMod val="85000"/>
                    <a:lumOff val="15000"/>
                  </a:schemeClr>
                </a:solidFill>
                <a:latin typeface="微软雅黑" panose="020B0503020204020204" charset="-122"/>
                <a:ea typeface="微软雅黑" panose="020B0503020204020204" charset="-122"/>
                <a:cs typeface="微软雅黑" panose="020B0503020204020204" charset="-122"/>
                <a:sym typeface="+mn-ea"/>
              </a:rPr>
              <a:t>3.民间非营利组织支出包括哪些？</a:t>
            </a:r>
            <a:endParaRPr lang="zh-CN" altLang="en-US" sz="1400" spc="150" dirty="0">
              <a:solidFill>
                <a:schemeClr val="dk1">
                  <a:lumMod val="85000"/>
                  <a:lumOff val="15000"/>
                </a:schemeClr>
              </a:solidFill>
              <a:latin typeface="微软雅黑" panose="020B0503020204020204" charset="-122"/>
              <a:ea typeface="微软雅黑" panose="020B0503020204020204" charset="-122"/>
              <a:cs typeface="微软雅黑" panose="020B0503020204020204" charset="-122"/>
              <a:sym typeface="+mn-ea"/>
            </a:endParaRPr>
          </a:p>
        </p:txBody>
      </p:sp>
      <p:sp>
        <p:nvSpPr>
          <p:cNvPr id="10" name="八角星 11"/>
          <p:cNvSpPr/>
          <p:nvPr>
            <p:custDataLst>
              <p:tags r:id="rId15"/>
            </p:custDataLst>
          </p:nvPr>
        </p:nvSpPr>
        <p:spPr>
          <a:xfrm>
            <a:off x="6312262" y="2639403"/>
            <a:ext cx="549907" cy="549907"/>
          </a:xfrm>
          <a:prstGeom prst="star8">
            <a:avLst/>
          </a:prstGeom>
          <a:solidFill>
            <a:schemeClr val="accent4"/>
          </a:solidFill>
          <a:ln w="34925">
            <a:solidFill>
              <a:schemeClr val="l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solidFill>
                <a:schemeClr val="lt1"/>
              </a:solidFill>
              <a:latin typeface="微软雅黑" panose="020B0503020204020204" charset="-122"/>
              <a:ea typeface="微软雅黑" panose="020B0503020204020204" charset="-122"/>
            </a:endParaRPr>
          </a:p>
        </p:txBody>
      </p:sp>
      <p:sp>
        <p:nvSpPr>
          <p:cNvPr id="11" name="文本框 10"/>
          <p:cNvSpPr txBox="1"/>
          <p:nvPr>
            <p:custDataLst>
              <p:tags r:id="rId16"/>
            </p:custDataLst>
          </p:nvPr>
        </p:nvSpPr>
        <p:spPr>
          <a:xfrm>
            <a:off x="6404897" y="2789582"/>
            <a:ext cx="375555" cy="256588"/>
          </a:xfrm>
          <a:prstGeom prst="rect">
            <a:avLst/>
          </a:prstGeom>
          <a:noFill/>
        </p:spPr>
        <p:txBody>
          <a:bodyPr wrap="square" lIns="0" tIns="0" rIns="0" bIns="0" rtlCol="0">
            <a:normAutofit fontScale="90000" lnSpcReduction="10000"/>
          </a:bodyPr>
          <a:lstStyle/>
          <a:p>
            <a:pPr algn="ctr"/>
            <a:r>
              <a:rPr kumimoji="1" lang="en-US" altLang="zh-CN" b="1" spc="300" dirty="0">
                <a:solidFill>
                  <a:schemeClr val="lt1"/>
                </a:solidFill>
                <a:latin typeface="微软雅黑" panose="020B0503020204020204" charset="-122"/>
                <a:ea typeface="微软雅黑" panose="020B0503020204020204" charset="-122"/>
              </a:rPr>
              <a:t>04</a:t>
            </a:r>
            <a:endParaRPr kumimoji="1" lang="en-US" altLang="zh-CN" b="1" spc="300" dirty="0">
              <a:solidFill>
                <a:schemeClr val="lt1"/>
              </a:solidFill>
              <a:latin typeface="微软雅黑" panose="020B0503020204020204" charset="-122"/>
              <a:ea typeface="微软雅黑" panose="020B0503020204020204" charset="-122"/>
            </a:endParaRPr>
          </a:p>
        </p:txBody>
      </p:sp>
      <p:sp>
        <p:nvSpPr>
          <p:cNvPr id="12" name="文本框 11"/>
          <p:cNvSpPr txBox="1"/>
          <p:nvPr>
            <p:custDataLst>
              <p:tags r:id="rId17"/>
            </p:custDataLst>
          </p:nvPr>
        </p:nvSpPr>
        <p:spPr>
          <a:xfrm flipH="1">
            <a:off x="6984147" y="2591257"/>
            <a:ext cx="3059713" cy="646198"/>
          </a:xfrm>
          <a:prstGeom prst="rect">
            <a:avLst/>
          </a:prstGeom>
          <a:noFill/>
        </p:spPr>
        <p:txBody>
          <a:bodyPr vert="horz" wrap="square" lIns="90000" tIns="46800" rIns="90000" bIns="46800" rtlCol="0" anchor="t" anchorCtr="0">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30000"/>
              </a:lnSpc>
            </a:pPr>
            <a:r>
              <a:rPr lang="zh-CN" altLang="en-US" sz="1400" spc="150" dirty="0">
                <a:solidFill>
                  <a:schemeClr val="dk1">
                    <a:lumMod val="85000"/>
                    <a:lumOff val="15000"/>
                  </a:schemeClr>
                </a:solidFill>
                <a:latin typeface="微软雅黑" panose="020B0503020204020204" charset="-122"/>
                <a:ea typeface="微软雅黑" panose="020B0503020204020204" charset="-122"/>
                <a:cs typeface="微软雅黑" panose="020B0503020204020204" charset="-122"/>
                <a:sym typeface="+mn-ea"/>
              </a:rPr>
              <a:t>4.民间非营利组织的受托资产如何核算?</a:t>
            </a:r>
            <a:endParaRPr lang="zh-CN" altLang="en-US" sz="1400" spc="150" dirty="0">
              <a:solidFill>
                <a:schemeClr val="dk1">
                  <a:lumMod val="85000"/>
                  <a:lumOff val="15000"/>
                </a:schemeClr>
              </a:solidFill>
              <a:latin typeface="微软雅黑" panose="020B0503020204020204" charset="-122"/>
              <a:ea typeface="微软雅黑" panose="020B0503020204020204" charset="-122"/>
              <a:cs typeface="微软雅黑" panose="020B0503020204020204" charset="-122"/>
              <a:sym typeface="+mn-ea"/>
            </a:endParaRPr>
          </a:p>
        </p:txBody>
      </p:sp>
      <p:sp>
        <p:nvSpPr>
          <p:cNvPr id="13" name="八角星 11"/>
          <p:cNvSpPr/>
          <p:nvPr>
            <p:custDataLst>
              <p:tags r:id="rId18"/>
            </p:custDataLst>
          </p:nvPr>
        </p:nvSpPr>
        <p:spPr>
          <a:xfrm>
            <a:off x="2148533" y="3611518"/>
            <a:ext cx="549907" cy="549907"/>
          </a:xfrm>
          <a:prstGeom prst="star8">
            <a:avLst/>
          </a:prstGeom>
          <a:solidFill>
            <a:schemeClr val="accent5"/>
          </a:solidFill>
          <a:ln w="34925">
            <a:solidFill>
              <a:schemeClr val="l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solidFill>
                <a:schemeClr val="lt1"/>
              </a:solidFill>
              <a:latin typeface="微软雅黑" panose="020B0503020204020204" charset="-122"/>
              <a:ea typeface="微软雅黑" panose="020B0503020204020204" charset="-122"/>
            </a:endParaRPr>
          </a:p>
        </p:txBody>
      </p:sp>
      <p:sp>
        <p:nvSpPr>
          <p:cNvPr id="14" name="文本框 13"/>
          <p:cNvSpPr txBox="1"/>
          <p:nvPr>
            <p:custDataLst>
              <p:tags r:id="rId19"/>
            </p:custDataLst>
          </p:nvPr>
        </p:nvSpPr>
        <p:spPr>
          <a:xfrm>
            <a:off x="2241167" y="3761697"/>
            <a:ext cx="375555" cy="256588"/>
          </a:xfrm>
          <a:prstGeom prst="rect">
            <a:avLst/>
          </a:prstGeom>
          <a:noFill/>
        </p:spPr>
        <p:txBody>
          <a:bodyPr wrap="square" lIns="0" tIns="0" rIns="0" bIns="0" rtlCol="0">
            <a:normAutofit fontScale="90000" lnSpcReduction="10000"/>
          </a:bodyPr>
          <a:lstStyle/>
          <a:p>
            <a:pPr algn="ctr"/>
            <a:r>
              <a:rPr kumimoji="1" lang="en-US" altLang="zh-CN" b="1" spc="300" dirty="0">
                <a:solidFill>
                  <a:schemeClr val="lt1"/>
                </a:solidFill>
                <a:latin typeface="微软雅黑" panose="020B0503020204020204" charset="-122"/>
                <a:ea typeface="微软雅黑" panose="020B0503020204020204" charset="-122"/>
              </a:rPr>
              <a:t>05</a:t>
            </a:r>
            <a:endParaRPr kumimoji="1" lang="en-US" altLang="zh-CN" b="1" spc="300" dirty="0">
              <a:solidFill>
                <a:schemeClr val="lt1"/>
              </a:solidFill>
              <a:latin typeface="微软雅黑" panose="020B0503020204020204" charset="-122"/>
              <a:ea typeface="微软雅黑" panose="020B0503020204020204" charset="-122"/>
            </a:endParaRPr>
          </a:p>
        </p:txBody>
      </p:sp>
      <p:sp>
        <p:nvSpPr>
          <p:cNvPr id="15" name="文本框 14"/>
          <p:cNvSpPr txBox="1"/>
          <p:nvPr>
            <p:custDataLst>
              <p:tags r:id="rId20"/>
            </p:custDataLst>
          </p:nvPr>
        </p:nvSpPr>
        <p:spPr>
          <a:xfrm flipH="1">
            <a:off x="2820418" y="3563372"/>
            <a:ext cx="3059713" cy="646198"/>
          </a:xfrm>
          <a:prstGeom prst="rect">
            <a:avLst/>
          </a:prstGeom>
          <a:noFill/>
        </p:spPr>
        <p:txBody>
          <a:bodyPr vert="horz" wrap="square" lIns="90000" tIns="46800" rIns="90000" bIns="46800" rtlCol="0" anchor="t" anchorCtr="0">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30000"/>
              </a:lnSpc>
            </a:pPr>
            <a:r>
              <a:rPr lang="zh-CN" altLang="en-US" sz="1400" spc="150" dirty="0">
                <a:solidFill>
                  <a:schemeClr val="dk1">
                    <a:lumMod val="85000"/>
                    <a:lumOff val="15000"/>
                  </a:schemeClr>
                </a:solidFill>
                <a:latin typeface="微软雅黑" panose="020B0503020204020204" charset="-122"/>
                <a:ea typeface="微软雅黑" panose="020B0503020204020204" charset="-122"/>
                <a:cs typeface="微软雅黑" panose="020B0503020204020204" charset="-122"/>
                <a:sym typeface="+mn-ea"/>
              </a:rPr>
              <a:t>5.民间非营利组织的流动负债如何分类?</a:t>
            </a:r>
            <a:endParaRPr lang="zh-CN" altLang="en-US" sz="1400" spc="150" dirty="0">
              <a:solidFill>
                <a:schemeClr val="dk1">
                  <a:lumMod val="85000"/>
                  <a:lumOff val="15000"/>
                </a:schemeClr>
              </a:solidFill>
              <a:latin typeface="微软雅黑" panose="020B0503020204020204" charset="-122"/>
              <a:ea typeface="微软雅黑" panose="020B0503020204020204" charset="-122"/>
              <a:cs typeface="微软雅黑" panose="020B0503020204020204" charset="-122"/>
              <a:sym typeface="+mn-ea"/>
            </a:endParaRPr>
          </a:p>
        </p:txBody>
      </p:sp>
      <p:sp>
        <p:nvSpPr>
          <p:cNvPr id="18" name="八角星 11"/>
          <p:cNvSpPr/>
          <p:nvPr>
            <p:custDataLst>
              <p:tags r:id="rId21"/>
            </p:custDataLst>
          </p:nvPr>
        </p:nvSpPr>
        <p:spPr>
          <a:xfrm>
            <a:off x="6312262" y="3611518"/>
            <a:ext cx="549907" cy="549907"/>
          </a:xfrm>
          <a:prstGeom prst="star8">
            <a:avLst/>
          </a:prstGeom>
          <a:solidFill>
            <a:schemeClr val="accent6"/>
          </a:solidFill>
          <a:ln w="34925">
            <a:solidFill>
              <a:schemeClr val="l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solidFill>
                <a:schemeClr val="lt1"/>
              </a:solidFill>
              <a:latin typeface="微软雅黑" panose="020B0503020204020204" charset="-122"/>
              <a:ea typeface="微软雅黑" panose="020B0503020204020204" charset="-122"/>
            </a:endParaRPr>
          </a:p>
        </p:txBody>
      </p:sp>
      <p:sp>
        <p:nvSpPr>
          <p:cNvPr id="19" name="文本框 18"/>
          <p:cNvSpPr txBox="1"/>
          <p:nvPr>
            <p:custDataLst>
              <p:tags r:id="rId22"/>
            </p:custDataLst>
          </p:nvPr>
        </p:nvSpPr>
        <p:spPr>
          <a:xfrm>
            <a:off x="6404897" y="3761697"/>
            <a:ext cx="375555" cy="256588"/>
          </a:xfrm>
          <a:prstGeom prst="rect">
            <a:avLst/>
          </a:prstGeom>
          <a:noFill/>
        </p:spPr>
        <p:txBody>
          <a:bodyPr wrap="square" lIns="0" tIns="0" rIns="0" bIns="0" rtlCol="0">
            <a:normAutofit fontScale="90000" lnSpcReduction="10000"/>
          </a:bodyPr>
          <a:lstStyle/>
          <a:p>
            <a:pPr algn="ctr"/>
            <a:r>
              <a:rPr kumimoji="1" lang="en-US" altLang="zh-CN" b="1" spc="300" dirty="0">
                <a:solidFill>
                  <a:schemeClr val="lt1"/>
                </a:solidFill>
                <a:latin typeface="微软雅黑" panose="020B0503020204020204" charset="-122"/>
                <a:ea typeface="微软雅黑" panose="020B0503020204020204" charset="-122"/>
              </a:rPr>
              <a:t>06</a:t>
            </a:r>
            <a:endParaRPr kumimoji="1" lang="en-US" altLang="zh-CN" b="1" spc="300" dirty="0">
              <a:solidFill>
                <a:schemeClr val="lt1"/>
              </a:solidFill>
              <a:latin typeface="微软雅黑" panose="020B0503020204020204" charset="-122"/>
              <a:ea typeface="微软雅黑" panose="020B0503020204020204" charset="-122"/>
            </a:endParaRPr>
          </a:p>
        </p:txBody>
      </p:sp>
      <p:sp>
        <p:nvSpPr>
          <p:cNvPr id="20" name="文本框 19"/>
          <p:cNvSpPr txBox="1"/>
          <p:nvPr>
            <p:custDataLst>
              <p:tags r:id="rId23"/>
            </p:custDataLst>
          </p:nvPr>
        </p:nvSpPr>
        <p:spPr>
          <a:xfrm flipH="1">
            <a:off x="6984147" y="3563372"/>
            <a:ext cx="3059713" cy="646198"/>
          </a:xfrm>
          <a:prstGeom prst="rect">
            <a:avLst/>
          </a:prstGeom>
          <a:noFill/>
        </p:spPr>
        <p:txBody>
          <a:bodyPr vert="horz" wrap="square" lIns="90000" tIns="46800" rIns="90000" bIns="46800" rtlCol="0" anchor="t" anchorCtr="0">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30000"/>
              </a:lnSpc>
            </a:pPr>
            <a:r>
              <a:rPr lang="zh-CN" altLang="en-US" sz="1400" spc="150" dirty="0">
                <a:solidFill>
                  <a:schemeClr val="dk1">
                    <a:lumMod val="85000"/>
                    <a:lumOff val="15000"/>
                  </a:schemeClr>
                </a:solidFill>
                <a:latin typeface="微软雅黑" panose="020B0503020204020204" charset="-122"/>
                <a:ea typeface="微软雅黑" panose="020B0503020204020204" charset="-122"/>
                <a:cs typeface="微软雅黑" panose="020B0503020204020204" charset="-122"/>
                <a:sym typeface="+mn-ea"/>
              </a:rPr>
              <a:t>6.民间非营利组织的受托代理负债如何核算?</a:t>
            </a:r>
            <a:endParaRPr lang="zh-CN" altLang="en-US" sz="1400" spc="150" dirty="0">
              <a:solidFill>
                <a:schemeClr val="dk1">
                  <a:lumMod val="85000"/>
                  <a:lumOff val="15000"/>
                </a:schemeClr>
              </a:solidFill>
              <a:latin typeface="微软雅黑" panose="020B0503020204020204" charset="-122"/>
              <a:ea typeface="微软雅黑" panose="020B0503020204020204" charset="-122"/>
              <a:cs typeface="微软雅黑" panose="020B0503020204020204" charset="-122"/>
              <a:sym typeface="+mn-ea"/>
            </a:endParaRPr>
          </a:p>
        </p:txBody>
      </p:sp>
      <p:sp>
        <p:nvSpPr>
          <p:cNvPr id="21" name="八角星 11"/>
          <p:cNvSpPr/>
          <p:nvPr>
            <p:custDataLst>
              <p:tags r:id="rId24"/>
            </p:custDataLst>
          </p:nvPr>
        </p:nvSpPr>
        <p:spPr>
          <a:xfrm>
            <a:off x="2148533" y="4583633"/>
            <a:ext cx="549907" cy="549907"/>
          </a:xfrm>
          <a:prstGeom prst="star8">
            <a:avLst/>
          </a:prstGeom>
          <a:solidFill>
            <a:schemeClr val="accent1"/>
          </a:solidFill>
          <a:ln w="34925">
            <a:solidFill>
              <a:schemeClr val="l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solidFill>
                <a:schemeClr val="lt1"/>
              </a:solidFill>
              <a:latin typeface="微软雅黑" panose="020B0503020204020204" charset="-122"/>
              <a:ea typeface="微软雅黑" panose="020B0503020204020204" charset="-122"/>
            </a:endParaRPr>
          </a:p>
        </p:txBody>
      </p:sp>
      <p:sp>
        <p:nvSpPr>
          <p:cNvPr id="22" name="文本框 21"/>
          <p:cNvSpPr txBox="1"/>
          <p:nvPr>
            <p:custDataLst>
              <p:tags r:id="rId25"/>
            </p:custDataLst>
          </p:nvPr>
        </p:nvSpPr>
        <p:spPr>
          <a:xfrm>
            <a:off x="2241167" y="4733813"/>
            <a:ext cx="375555" cy="256588"/>
          </a:xfrm>
          <a:prstGeom prst="rect">
            <a:avLst/>
          </a:prstGeom>
          <a:noFill/>
        </p:spPr>
        <p:txBody>
          <a:bodyPr wrap="square" lIns="0" tIns="0" rIns="0" bIns="0" rtlCol="0">
            <a:normAutofit fontScale="90000" lnSpcReduction="10000"/>
          </a:bodyPr>
          <a:lstStyle/>
          <a:p>
            <a:pPr algn="ctr"/>
            <a:r>
              <a:rPr kumimoji="1" lang="en-US" altLang="zh-CN" b="1" spc="300" dirty="0">
                <a:solidFill>
                  <a:schemeClr val="lt1"/>
                </a:solidFill>
                <a:latin typeface="微软雅黑" panose="020B0503020204020204" charset="-122"/>
                <a:ea typeface="微软雅黑" panose="020B0503020204020204" charset="-122"/>
              </a:rPr>
              <a:t>07</a:t>
            </a:r>
            <a:endParaRPr kumimoji="1" lang="en-US" altLang="zh-CN" b="1" spc="300" dirty="0">
              <a:solidFill>
                <a:schemeClr val="lt1"/>
              </a:solidFill>
              <a:latin typeface="微软雅黑" panose="020B0503020204020204" charset="-122"/>
              <a:ea typeface="微软雅黑" panose="020B0503020204020204" charset="-122"/>
            </a:endParaRPr>
          </a:p>
        </p:txBody>
      </p:sp>
      <p:sp>
        <p:nvSpPr>
          <p:cNvPr id="23" name="文本框 22"/>
          <p:cNvSpPr txBox="1"/>
          <p:nvPr>
            <p:custDataLst>
              <p:tags r:id="rId26"/>
            </p:custDataLst>
          </p:nvPr>
        </p:nvSpPr>
        <p:spPr>
          <a:xfrm flipH="1">
            <a:off x="2820418" y="4535488"/>
            <a:ext cx="3059713" cy="646198"/>
          </a:xfrm>
          <a:prstGeom prst="rect">
            <a:avLst/>
          </a:prstGeom>
          <a:noFill/>
        </p:spPr>
        <p:txBody>
          <a:bodyPr vert="horz" wrap="square" lIns="90000" tIns="46800" rIns="90000" bIns="46800" rtlCol="0" anchor="t" anchorCtr="0">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30000"/>
              </a:lnSpc>
            </a:pPr>
            <a:r>
              <a:rPr lang="zh-CN" altLang="en-US" sz="1400" spc="150" dirty="0">
                <a:solidFill>
                  <a:schemeClr val="dk1">
                    <a:lumMod val="85000"/>
                    <a:lumOff val="15000"/>
                  </a:schemeClr>
                </a:solidFill>
                <a:latin typeface="微软雅黑" panose="020B0503020204020204" charset="-122"/>
                <a:ea typeface="微软雅黑" panose="020B0503020204020204" charset="-122"/>
                <a:cs typeface="微软雅黑" panose="020B0503020204020204" charset="-122"/>
                <a:sym typeface="+mn-ea"/>
              </a:rPr>
              <a:t>7.民间非营利组织的限定性净资产如何核算?</a:t>
            </a:r>
            <a:endParaRPr lang="zh-CN" altLang="en-US" sz="1400" spc="150" dirty="0">
              <a:solidFill>
                <a:schemeClr val="dk1">
                  <a:lumMod val="85000"/>
                  <a:lumOff val="15000"/>
                </a:schemeClr>
              </a:solidFill>
              <a:latin typeface="微软雅黑" panose="020B0503020204020204" charset="-122"/>
              <a:ea typeface="微软雅黑" panose="020B0503020204020204" charset="-122"/>
              <a:cs typeface="微软雅黑" panose="020B0503020204020204" charset="-122"/>
              <a:sym typeface="+mn-ea"/>
            </a:endParaRPr>
          </a:p>
        </p:txBody>
      </p:sp>
      <p:sp>
        <p:nvSpPr>
          <p:cNvPr id="24" name="八角星 11"/>
          <p:cNvSpPr/>
          <p:nvPr>
            <p:custDataLst>
              <p:tags r:id="rId27"/>
            </p:custDataLst>
          </p:nvPr>
        </p:nvSpPr>
        <p:spPr>
          <a:xfrm>
            <a:off x="6312262" y="4583633"/>
            <a:ext cx="549907" cy="549907"/>
          </a:xfrm>
          <a:prstGeom prst="star8">
            <a:avLst/>
          </a:prstGeom>
          <a:solidFill>
            <a:schemeClr val="accent2"/>
          </a:solidFill>
          <a:ln w="34925">
            <a:solidFill>
              <a:schemeClr val="l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solidFill>
                <a:schemeClr val="lt1"/>
              </a:solidFill>
              <a:latin typeface="微软雅黑" panose="020B0503020204020204" charset="-122"/>
              <a:ea typeface="微软雅黑" panose="020B0503020204020204" charset="-122"/>
            </a:endParaRPr>
          </a:p>
        </p:txBody>
      </p:sp>
      <p:sp>
        <p:nvSpPr>
          <p:cNvPr id="25" name="文本框 24"/>
          <p:cNvSpPr txBox="1"/>
          <p:nvPr>
            <p:custDataLst>
              <p:tags r:id="rId28"/>
            </p:custDataLst>
          </p:nvPr>
        </p:nvSpPr>
        <p:spPr>
          <a:xfrm>
            <a:off x="6404897" y="4733813"/>
            <a:ext cx="375555" cy="256588"/>
          </a:xfrm>
          <a:prstGeom prst="rect">
            <a:avLst/>
          </a:prstGeom>
          <a:noFill/>
        </p:spPr>
        <p:txBody>
          <a:bodyPr wrap="square" lIns="0" tIns="0" rIns="0" bIns="0" rtlCol="0">
            <a:normAutofit fontScale="90000" lnSpcReduction="10000"/>
          </a:bodyPr>
          <a:lstStyle/>
          <a:p>
            <a:pPr algn="ctr"/>
            <a:r>
              <a:rPr kumimoji="1" lang="en-US" altLang="zh-CN" b="1" spc="300" dirty="0">
                <a:solidFill>
                  <a:schemeClr val="lt1"/>
                </a:solidFill>
                <a:latin typeface="微软雅黑" panose="020B0503020204020204" charset="-122"/>
                <a:ea typeface="微软雅黑" panose="020B0503020204020204" charset="-122"/>
              </a:rPr>
              <a:t>08</a:t>
            </a:r>
            <a:endParaRPr kumimoji="1" lang="en-US" altLang="zh-CN" b="1" spc="300" dirty="0">
              <a:solidFill>
                <a:schemeClr val="lt1"/>
              </a:solidFill>
              <a:latin typeface="微软雅黑" panose="020B0503020204020204" charset="-122"/>
              <a:ea typeface="微软雅黑" panose="020B0503020204020204" charset="-122"/>
            </a:endParaRPr>
          </a:p>
        </p:txBody>
      </p:sp>
      <p:sp>
        <p:nvSpPr>
          <p:cNvPr id="26" name="文本框 25"/>
          <p:cNvSpPr txBox="1"/>
          <p:nvPr>
            <p:custDataLst>
              <p:tags r:id="rId29"/>
            </p:custDataLst>
          </p:nvPr>
        </p:nvSpPr>
        <p:spPr>
          <a:xfrm flipH="1">
            <a:off x="6984147" y="4535488"/>
            <a:ext cx="3059713" cy="646198"/>
          </a:xfrm>
          <a:prstGeom prst="rect">
            <a:avLst/>
          </a:prstGeom>
          <a:noFill/>
        </p:spPr>
        <p:txBody>
          <a:bodyPr vert="horz" wrap="square" lIns="90000" tIns="46800" rIns="90000" bIns="46800" rtlCol="0" anchor="t" anchorCtr="0">
            <a:normAutofit fontScale="90000" lnSpcReduction="100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30000"/>
              </a:lnSpc>
            </a:pPr>
            <a:r>
              <a:rPr lang="zh-CN" altLang="en-US" sz="1600" spc="150" dirty="0">
                <a:solidFill>
                  <a:schemeClr val="dk1">
                    <a:lumMod val="85000"/>
                    <a:lumOff val="15000"/>
                  </a:schemeClr>
                </a:solidFill>
                <a:latin typeface="微软雅黑" panose="020B0503020204020204" charset="-122"/>
                <a:ea typeface="微软雅黑" panose="020B0503020204020204" charset="-122"/>
                <a:cs typeface="微软雅黑" panose="020B0503020204020204" charset="-122"/>
                <a:sym typeface="+mn-ea"/>
              </a:rPr>
              <a:t>8.民间非营利组织的财务会计报表有哪些主表，各自有什么作用？</a:t>
            </a:r>
            <a:endParaRPr lang="zh-CN" altLang="en-US" sz="1600" spc="150" dirty="0">
              <a:solidFill>
                <a:schemeClr val="dk1">
                  <a:lumMod val="85000"/>
                  <a:lumOff val="15000"/>
                </a:schemeClr>
              </a:solidFill>
              <a:latin typeface="微软雅黑" panose="020B0503020204020204" charset="-122"/>
              <a:ea typeface="微软雅黑" panose="020B0503020204020204" charset="-122"/>
              <a:cs typeface="微软雅黑" panose="020B0503020204020204" charset="-122"/>
              <a:sym typeface="+mn-ea"/>
            </a:endParaRPr>
          </a:p>
        </p:txBody>
      </p:sp>
      <p:sp>
        <p:nvSpPr>
          <p:cNvPr id="27" name="八角星 11"/>
          <p:cNvSpPr/>
          <p:nvPr>
            <p:custDataLst>
              <p:tags r:id="rId30"/>
            </p:custDataLst>
          </p:nvPr>
        </p:nvSpPr>
        <p:spPr>
          <a:xfrm>
            <a:off x="2148533" y="5555749"/>
            <a:ext cx="549907" cy="549907"/>
          </a:xfrm>
          <a:prstGeom prst="star8">
            <a:avLst/>
          </a:prstGeom>
          <a:solidFill>
            <a:schemeClr val="accent3"/>
          </a:solidFill>
          <a:ln w="34925">
            <a:solidFill>
              <a:schemeClr val="l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solidFill>
                <a:schemeClr val="lt1"/>
              </a:solidFill>
              <a:latin typeface="微软雅黑" panose="020B0503020204020204" charset="-122"/>
              <a:ea typeface="微软雅黑" panose="020B0503020204020204" charset="-122"/>
            </a:endParaRPr>
          </a:p>
        </p:txBody>
      </p:sp>
      <p:sp>
        <p:nvSpPr>
          <p:cNvPr id="28" name="文本框 27"/>
          <p:cNvSpPr txBox="1"/>
          <p:nvPr>
            <p:custDataLst>
              <p:tags r:id="rId31"/>
            </p:custDataLst>
          </p:nvPr>
        </p:nvSpPr>
        <p:spPr>
          <a:xfrm>
            <a:off x="2241167" y="5705928"/>
            <a:ext cx="375555" cy="256588"/>
          </a:xfrm>
          <a:prstGeom prst="rect">
            <a:avLst/>
          </a:prstGeom>
          <a:noFill/>
        </p:spPr>
        <p:txBody>
          <a:bodyPr wrap="square" lIns="0" tIns="0" rIns="0" bIns="0" rtlCol="0">
            <a:normAutofit fontScale="90000" lnSpcReduction="10000"/>
          </a:bodyPr>
          <a:lstStyle/>
          <a:p>
            <a:pPr algn="ctr"/>
            <a:r>
              <a:rPr kumimoji="1" lang="en-US" altLang="zh-CN" b="1" spc="300" dirty="0">
                <a:solidFill>
                  <a:schemeClr val="lt1"/>
                </a:solidFill>
                <a:latin typeface="微软雅黑" panose="020B0503020204020204" charset="-122"/>
                <a:ea typeface="微软雅黑" panose="020B0503020204020204" charset="-122"/>
              </a:rPr>
              <a:t>09</a:t>
            </a:r>
            <a:endParaRPr kumimoji="1" lang="en-US" altLang="zh-CN" b="1" spc="300" dirty="0">
              <a:solidFill>
                <a:schemeClr val="lt1"/>
              </a:solidFill>
              <a:latin typeface="微软雅黑" panose="020B0503020204020204" charset="-122"/>
              <a:ea typeface="微软雅黑" panose="020B0503020204020204" charset="-122"/>
            </a:endParaRPr>
          </a:p>
        </p:txBody>
      </p:sp>
      <p:sp>
        <p:nvSpPr>
          <p:cNvPr id="29" name="文本框 28"/>
          <p:cNvSpPr txBox="1"/>
          <p:nvPr>
            <p:custDataLst>
              <p:tags r:id="rId32"/>
            </p:custDataLst>
          </p:nvPr>
        </p:nvSpPr>
        <p:spPr>
          <a:xfrm flipH="1">
            <a:off x="2820418" y="5507604"/>
            <a:ext cx="3059713" cy="646198"/>
          </a:xfrm>
          <a:prstGeom prst="rect">
            <a:avLst/>
          </a:prstGeom>
          <a:noFill/>
        </p:spPr>
        <p:txBody>
          <a:bodyPr vert="horz" wrap="square" lIns="90000" tIns="46800" rIns="90000" bIns="46800" rtlCol="0" anchor="t" anchorCtr="0">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30000"/>
              </a:lnSpc>
            </a:pPr>
            <a:r>
              <a:rPr lang="zh-CN" altLang="en-US" sz="1400" spc="150" dirty="0">
                <a:solidFill>
                  <a:schemeClr val="dk1">
                    <a:lumMod val="85000"/>
                    <a:lumOff val="15000"/>
                  </a:schemeClr>
                </a:solidFill>
                <a:latin typeface="微软雅黑" panose="020B0503020204020204" charset="-122"/>
                <a:ea typeface="微软雅黑" panose="020B0503020204020204" charset="-122"/>
                <a:cs typeface="微软雅黑" panose="020B0503020204020204" charset="-122"/>
                <a:sym typeface="+mn-ea"/>
              </a:rPr>
              <a:t>9.民间非营利组织的会计报表附注应披露哪些内容？</a:t>
            </a:r>
            <a:endParaRPr lang="zh-CN" altLang="en-US" sz="1400" spc="150" dirty="0">
              <a:solidFill>
                <a:schemeClr val="dk1">
                  <a:lumMod val="85000"/>
                  <a:lumOff val="15000"/>
                </a:schemeClr>
              </a:solidFill>
              <a:latin typeface="微软雅黑" panose="020B0503020204020204" charset="-122"/>
              <a:ea typeface="微软雅黑" panose="020B0503020204020204" charset="-122"/>
              <a:cs typeface="微软雅黑" panose="020B0503020204020204" charset="-122"/>
              <a:sym typeface="+mn-ea"/>
            </a:endParaRPr>
          </a:p>
        </p:txBody>
      </p:sp>
    </p:spTree>
    <p:custDataLst>
      <p:tags r:id="rId33"/>
    </p:custDataLst>
  </p:cSld>
  <p:clrMapOvr>
    <a:masterClrMapping/>
  </p:clrMapOvr>
  <p:transition spd="med"/>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标题 5"/>
          <p:cNvSpPr>
            <a:spLocks noGrp="1"/>
          </p:cNvSpPr>
          <p:nvPr>
            <p:ph type="title"/>
            <p:custDataLst>
              <p:tags r:id="rId1"/>
            </p:custDataLst>
          </p:nvPr>
        </p:nvSpPr>
        <p:spPr/>
        <p:txBody>
          <a:bodyPr/>
          <a:lstStyle/>
          <a:p>
            <a:r>
              <a:rPr lang="en-US" altLang="zh-CN" noProof="0" dirty="0">
                <a:solidFill>
                  <a:schemeClr val="dk1">
                    <a:lumMod val="85000"/>
                    <a:lumOff val="15000"/>
                  </a:schemeClr>
                </a:solidFill>
                <a:sym typeface="+mn-lt"/>
              </a:rPr>
              <a:t>谢谢</a:t>
            </a:r>
            <a:endParaRPr lang="en-US" altLang="zh-CN" noProof="0" dirty="0">
              <a:solidFill>
                <a:schemeClr val="dk1">
                  <a:lumMod val="85000"/>
                  <a:lumOff val="15000"/>
                </a:schemeClr>
              </a:solidFill>
              <a:sym typeface="+mn-lt"/>
            </a:endParaRPr>
          </a:p>
        </p:txBody>
      </p:sp>
    </p:spTree>
    <p:custDataLst>
      <p:tags r:id="rId2"/>
    </p:custData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14"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5" name="等腰三角形 14"/>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第一节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我国民间非营利组织会计概述</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altLang="en-US" dirty="0" err="1">
                <a:solidFill>
                  <a:schemeClr val="dk1"/>
                </a:solidFill>
                <a:latin typeface="汉仪旗黑-85S" panose="00020600040101010101" charset="-128"/>
                <a:ea typeface="汉仪旗黑-85S" panose="00020600040101010101" charset="-128"/>
                <a:sym typeface="微软雅黑" panose="020B0503020204020204" charset="-122"/>
              </a:rPr>
              <a:t>二、民间非营利组织会计的定义及对象</a:t>
            </a:r>
            <a:endParaRPr lang="zh-CN" altLang="en-US"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5" name="Title 6"/>
          <p:cNvSpPr txBox="1"/>
          <p:nvPr>
            <p:custDataLst>
              <p:tags r:id="rId7"/>
            </p:custDataLst>
          </p:nvPr>
        </p:nvSpPr>
        <p:spPr>
          <a:xfrm>
            <a:off x="906780" y="1544320"/>
            <a:ext cx="10408285" cy="4853940"/>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根据《民间非营利组织会计制度（</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2024</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征求意见稿）》，我国的民间非营利组织会计制度适用于在中华人民共和国境内依法设立的符合本制度规定特征的民间非营利组织。民间非营利组织包括依照国家法律、行政法规登记的社会团体、基金会、民办非企业单位、境外非政府组织在中国境内依法登记设立的代表机构、国际性社会团体、外国商会和宗教活动场所等组织。国务院财政部门另有规定的，从其规定。　　</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民间非营利组织会计</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是以每个民间非营利组织为会计主体</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以民间非营利组织的基本业务活动或其他业务活动为管理内容的一种专业会计。民间非营利组织会计核算应当以民间非营利组织的交易或者事项为对象，记录和反映该组织本身的各项业务活动。</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民间非营利组织主要是直接或间接为上层建筑、生产建设和人民生活提供服务的组织</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一般不直接从事物质资料的生产</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但是它所开展的各类活动是社会发展必不可少的。</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8"/>
    </p:custDataLst>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14"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5" name="等腰三角形 14"/>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第一节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我国民间非营利组织会计概述</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altLang="en-US" dirty="0" err="1">
                <a:solidFill>
                  <a:schemeClr val="dk1"/>
                </a:solidFill>
                <a:latin typeface="汉仪旗黑-85S" panose="00020600040101010101" charset="-128"/>
                <a:ea typeface="汉仪旗黑-85S" panose="00020600040101010101" charset="-128"/>
                <a:sym typeface="微软雅黑" panose="020B0503020204020204" charset="-122"/>
              </a:rPr>
              <a:t>三、民间非营利组织的会计要素与核算体系</a:t>
            </a:r>
            <a:endParaRPr lang="zh-CN" altLang="en-US"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5" name="Title 6"/>
          <p:cNvSpPr txBox="1"/>
          <p:nvPr>
            <p:custDataLst>
              <p:tags r:id="rId7"/>
            </p:custDataLst>
          </p:nvPr>
        </p:nvSpPr>
        <p:spPr>
          <a:xfrm>
            <a:off x="802640" y="1384935"/>
            <a:ext cx="10932160" cy="5117465"/>
          </a:xfrm>
          <a:prstGeom prst="rect">
            <a:avLst/>
          </a:prstGeom>
          <a:noFill/>
          <a:ln w="3175">
            <a:noFill/>
            <a:prstDash val="dash"/>
          </a:ln>
        </p:spPr>
        <p:txBody>
          <a:bodyPr wrap="square" lIns="63500" tIns="25400" rIns="63500" bIns="25400" anchor="ctr"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一</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会计要素</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会计要素是对会计对象的基本分类</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是构成会计报表的基本项目。《民间非营利组织会计制度》将民间非营利组织会计核算和控制的项目分为五大类</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资产、负债、净资产、收入和费用。</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资产</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资产是指过去的交易或者事项形成并由民间非营利组织拥有或者控制的资源</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该资源预期会给民间非营利组织带来经济利益或者服务潜力。资产根据流动性分为流动资产、长期投资、固定资产、无形资产等。</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2.</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负债</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负债是指过去的交易或者事项形成的现时义务</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履行该义务预期会导致含有经济利益或者服务潜力的资源流出民间非营利组织。负债根据流动性分为流动负债、长期负债和受托代理负债等。</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8"/>
    </p:custDataLst>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14"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5" name="等腰三角形 14"/>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第一节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我国民间非营利组织会计概述</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altLang="en-US" dirty="0" err="1">
                <a:solidFill>
                  <a:schemeClr val="dk1"/>
                </a:solidFill>
                <a:latin typeface="汉仪旗黑-85S" panose="00020600040101010101" charset="-128"/>
                <a:ea typeface="汉仪旗黑-85S" panose="00020600040101010101" charset="-128"/>
                <a:sym typeface="微软雅黑" panose="020B0503020204020204" charset="-122"/>
              </a:rPr>
              <a:t>三、民间非营利组织的会计要素与核算体系</a:t>
            </a:r>
            <a:endParaRPr lang="zh-CN" altLang="en-US"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5" name="Title 6"/>
          <p:cNvSpPr txBox="1"/>
          <p:nvPr>
            <p:custDataLst>
              <p:tags r:id="rId7"/>
            </p:custDataLst>
          </p:nvPr>
        </p:nvSpPr>
        <p:spPr>
          <a:xfrm>
            <a:off x="802640" y="1384935"/>
            <a:ext cx="10932160" cy="5117465"/>
          </a:xfrm>
          <a:prstGeom prst="rect">
            <a:avLst/>
          </a:prstGeom>
          <a:noFill/>
          <a:ln w="3175">
            <a:noFill/>
            <a:prstDash val="dash"/>
          </a:ln>
        </p:spPr>
        <p:txBody>
          <a:bodyPr wrap="square" lIns="63500" tIns="25400" rIns="63500" bIns="25400" anchor="ctr"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3.</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净资产</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民间非营利组织的净资产是指资产减去负债后的余额。净资产根据是否受到限制</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分为限定性净资产和非限定性净资产等。</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4.</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收入</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收入是指民间非营利组织开展业务活动取得的、导致本期净资产增加的经济利益或者服务潜力的流入。收入根据其来源分为捐赠收入、会费收入、提供服务收入、商品销售收入、政府补助收入、投资收益、总额拨款收入等主要业务活动收入和其他收入等。</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5.</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费用</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费用是指民间非营利组织为开展业务活动所发生的、导致本期净资产减少的经济利益或者服务潜力的流出。费用按照其功能分为业务活动成本、税金及附加、管理费用、筹资费用、资产减值损失、所得税费用和其他费用等。</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8"/>
    </p:custDataLst>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第一节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我国民间非营利组织会计概述</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a:t>
            </a:r>
            <a:r>
              <a:rPr lang="zh-CN" altLang="en-US" dirty="0" err="1">
                <a:solidFill>
                  <a:schemeClr val="dk1"/>
                </a:solidFill>
                <a:latin typeface="汉仪旗黑-85S" panose="00020600040101010101" charset="-128"/>
                <a:ea typeface="汉仪旗黑-85S" panose="00020600040101010101" charset="-128"/>
                <a:sym typeface="微软雅黑" panose="020B0503020204020204" charset="-122"/>
              </a:rPr>
              <a:t>二</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a:t>
            </a:r>
            <a:r>
              <a:rPr lang="zh-CN" altLang="en-US" dirty="0" err="1">
                <a:solidFill>
                  <a:schemeClr val="dk1"/>
                </a:solidFill>
                <a:latin typeface="汉仪旗黑-85S" panose="00020600040101010101" charset="-128"/>
                <a:ea typeface="汉仪旗黑-85S" panose="00020600040101010101" charset="-128"/>
                <a:sym typeface="微软雅黑" panose="020B0503020204020204" charset="-122"/>
              </a:rPr>
              <a:t>会计核算基础和会计原则</a:t>
            </a:r>
            <a:endParaRPr lang="zh-CN" altLang="en-US"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551815" y="1536700"/>
            <a:ext cx="11182985" cy="4692650"/>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民间非营利组织的会计核算应当以权责发生制为基础。为了规范核算工作</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应当遵循以下基本原则</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endPar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真实性原则</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会计核算应当以实际发生的交易或者事项为依据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如实反映民间非营利组织的财务状况、业务活动情况和现金流量等信息。</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2.</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相关性原则</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会计核算所提供的信息应当能够满足会计信息使用者</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如出资人、设立人、捐赠人、会员、监管者等</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的需要。</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3.</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实质重于形式原则</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会计核算应当按照交易或者事项的实质进行</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而不应当仅仅将它们的法律形式作为其依据。</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4.</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一贯性原则</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会计政策前后各期应当保持一致</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不得随意变更。如有必要变更</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应当在会计报表附注中披露变更的内容和理由、变更的累积影响数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以及累积影响数不能合理确定的理由等。</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5.</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可比性原则</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会计核算应当按照规定的会计处理方法进行</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会计信息应当口径一致、相互可比。</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8"/>
    </p:custDataLst>
  </p:cSld>
  <p:clrMapOvr>
    <a:masterClrMapping/>
  </p:clrMapOvr>
  <p:transition spd="med"/>
</p:sld>
</file>

<file path=ppt/tags/tag1.xml><?xml version="1.0" encoding="utf-8"?>
<p:tagLst xmlns:p="http://schemas.openxmlformats.org/presentationml/2006/main">
  <p:tag name="KSO_WM_SLIDE_BACKGROUND_MASK_FLAG" val="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0.xml><?xml version="1.0" encoding="utf-8"?>
<p:tagLst xmlns:p="http://schemas.openxmlformats.org/presentationml/2006/main">
  <p:tag name="KSO_WM_SLIDE_BACKGROUND_MASK_FLAG" val="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00.xml><?xml version="1.0" encoding="utf-8"?>
<p:tagLst xmlns:p="http://schemas.openxmlformats.org/presentationml/2006/main">
  <p:tag name="KSO_WM_SLIDE_BACKGROUND_TYPE" val="frame"/>
  <p:tag name="KSO_WM_SLIDE_BK_DARK_LIGHT" val="1"/>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101.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4*i*1"/>
  <p:tag name="KSO_WM_UNIT_BK_DARK_LIGHT" val="1"/>
  <p:tag name="KSO_WM_UNIT_LAYERLEVEL" val="1"/>
  <p:tag name="KSO_WM_TAG_VERSION" val="1.0"/>
  <p:tag name="KSO_WM_BEAUTIFY_FLAG" val="#wm#"/>
</p:tagLst>
</file>

<file path=ppt/tags/tag102.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103.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104.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105.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106.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107.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108.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109.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11.xml><?xml version="1.0" encoding="utf-8"?>
<p:tagLst xmlns:p="http://schemas.openxmlformats.org/presentationml/2006/main">
  <p:tag name="KSO_WM_SLIDE_BACKGROUND_MASK_FLAG" val="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10.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111.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5*i*1"/>
  <p:tag name="KSO_WM_UNIT_BK_DARK_LIGHT" val="1"/>
  <p:tag name="KSO_WM_UNIT_LAYERLEVEL" val="1"/>
  <p:tag name="KSO_WM_TAG_VERSION" val="1.0"/>
  <p:tag name="KSO_WM_BEAUTIFY_FLAG" val="#wm#"/>
</p:tagLst>
</file>

<file path=ppt/tags/tag112.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113.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114.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115.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116.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117.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118.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119.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12.xml><?xml version="1.0" encoding="utf-8"?>
<p:tagLst xmlns:p="http://schemas.openxmlformats.org/presentationml/2006/main">
  <p:tag name="KSO_WM_SLIDE_BACKGROUND_MASK_FLAG" val="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20.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121.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TYPE" val="i"/>
  <p:tag name="KSO_WM_UNIT_INDEX" val="1"/>
  <p:tag name="KSO_WM_UNIT_ID" val="_16*i*1"/>
  <p:tag name="KSO_WM_UNIT_LAYERLEVEL" val="1"/>
  <p:tag name="KSO_WM_TAG_VERSION" val="1.0"/>
  <p:tag name="KSO_WM_BEAUTIFY_FLAG" val="#wm#"/>
</p:tagLst>
</file>

<file path=ppt/tags/tag122.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TYPE" val="i"/>
  <p:tag name="KSO_WM_UNIT_INDEX" val="2"/>
  <p:tag name="KSO_WM_UNIT_ID" val="_16*i*2"/>
  <p:tag name="KSO_WM_UNIT_LAYERLEVEL" val="1"/>
  <p:tag name="KSO_WM_TAG_VERSION" val="1.0"/>
  <p:tag name="KSO_WM_BEAUTIFY_FLAG" val="#wm#"/>
</p:tagLst>
</file>

<file path=ppt/tags/tag123.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TYPE" val="i"/>
  <p:tag name="KSO_WM_UNIT_INDEX" val="3"/>
  <p:tag name="KSO_WM_UNIT_ID" val="_16*i*3"/>
  <p:tag name="KSO_WM_UNIT_LAYERLEVEL" val="1"/>
  <p:tag name="KSO_WM_TAG_VERSION" val="1.0"/>
  <p:tag name="KSO_WM_BEAUTIFY_FLAG" val="#wm#"/>
</p:tagLst>
</file>

<file path=ppt/tags/tag124.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6*i*1"/>
  <p:tag name="KSO_WM_UNIT_BK_DARK_LIGHT" val="1"/>
  <p:tag name="KSO_WM_UNIT_LAYERLEVEL" val="1"/>
  <p:tag name="KSO_WM_TAG_VERSION" val="1.0"/>
  <p:tag name="KSO_WM_BEAUTIFY_FLAG" val="#wm#"/>
</p:tagLst>
</file>

<file path=ppt/tags/tag125.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126.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127.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128.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129.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13.xml><?xml version="1.0" encoding="utf-8"?>
<p:tagLst xmlns:p="http://schemas.openxmlformats.org/presentationml/2006/main">
  <p:tag name="KSO_WM_SLIDE_BACKGROUND_MASK_FLAG" val="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30.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131.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TYPE" val="i"/>
  <p:tag name="KSO_WM_UNIT_INDEX" val="1"/>
  <p:tag name="KSO_WM_UNIT_ID" val="_17*i*1"/>
  <p:tag name="KSO_WM_UNIT_LAYERLEVEL" val="1"/>
  <p:tag name="KSO_WM_TAG_VERSION" val="1.0"/>
  <p:tag name="KSO_WM_BEAUTIFY_FLAG" val="#wm#"/>
</p:tagLst>
</file>

<file path=ppt/tags/tag132.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TYPE" val="i"/>
  <p:tag name="KSO_WM_UNIT_INDEX" val="2"/>
  <p:tag name="KSO_WM_UNIT_ID" val="_17*i*2"/>
  <p:tag name="KSO_WM_UNIT_LAYERLEVEL" val="1"/>
  <p:tag name="KSO_WM_TAG_VERSION" val="1.0"/>
  <p:tag name="KSO_WM_BEAUTIFY_FLAG" val="#wm#"/>
</p:tagLst>
</file>

<file path=ppt/tags/tag133.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TYPE" val="i"/>
  <p:tag name="KSO_WM_UNIT_INDEX" val="3"/>
  <p:tag name="KSO_WM_UNIT_ID" val="_17*i*3"/>
  <p:tag name="KSO_WM_UNIT_LAYERLEVEL" val="1"/>
  <p:tag name="KSO_WM_TAG_VERSION" val="1.0"/>
  <p:tag name="KSO_WM_BEAUTIFY_FLAG" val="#wm#"/>
</p:tagLst>
</file>

<file path=ppt/tags/tag134.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7*i*1"/>
  <p:tag name="KSO_WM_UNIT_BK_DARK_LIGHT" val="1"/>
  <p:tag name="KSO_WM_UNIT_LAYERLEVEL" val="1"/>
  <p:tag name="KSO_WM_TAG_VERSION" val="1.0"/>
  <p:tag name="KSO_WM_BEAUTIFY_FLAG" val="#wm#"/>
</p:tagLst>
</file>

<file path=ppt/tags/tag135.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36.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37.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38.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39.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40.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41.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42.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43.xml><?xml version="1.0" encoding="utf-8"?>
<p:tagLst xmlns:p="http://schemas.openxmlformats.org/presentationml/2006/main">
  <p:tag name="KSO_WM_SLIDE_BACKGROUND_TYPE" val="belt"/>
  <p:tag name="KSO_WM_SLIDE_BK_DARK_LIGHT" val="1"/>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8*i*1"/>
  <p:tag name="KSO_WM_UNIT_BK_DARK_LIGHT" val="2"/>
  <p:tag name="KSO_WM_UNIT_LAYERLEVEL" val="1"/>
  <p:tag name="KSO_WM_TAG_VERSION" val="1.0"/>
  <p:tag name="KSO_WM_BEAUTIFY_FLAG" val="#wm#"/>
</p:tagLst>
</file>

<file path=ppt/tags/tag1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i*2"/>
  <p:tag name="KSO_WM_UNIT_LAYERLEVEL" val="1"/>
  <p:tag name="KSO_WM_TAG_VERSION" val="1.0"/>
  <p:tag name="KSO_WM_BEAUTIFY_FLAG" val="#wm#"/>
  <p:tag name="KSO_WM_SLIDE_BACKGROUND_TYPE" val="belt"/>
  <p:tag name="KSO_WM_SLIDE_BK_DARK_LIGHT" val="1"/>
  <p:tag name="KSO_WM_UNIT_TYPE" val="i"/>
  <p:tag name="KSO_WM_UNIT_INDEX" val="2"/>
</p:tagLst>
</file>

<file path=ppt/tags/tag145.xml><?xml version="1.0" encoding="utf-8"?>
<p:tagLst xmlns:p="http://schemas.openxmlformats.org/presentationml/2006/main">
  <p:tag name="KSO_WM_SLIDE_BACKGROUND_TYPE" val="belt"/>
  <p:tag name="KSO_WM_SLIDE_BK_DARK_LIGHT" val="1"/>
  <p:tag name="KSO_WM_UNIT_HIGHLIGHT" val="0"/>
  <p:tag name="KSO_WM_UNIT_COMPATIBLE" val="0"/>
  <p:tag name="KSO_WM_UNIT_DIAGRAM_ISNUMVISUAL" val="0"/>
  <p:tag name="KSO_WM_UNIT_DIAGRAM_ISREFERUNIT" val="0"/>
  <p:tag name="KSO_WM_UNIT_TYPE" val="i"/>
  <p:tag name="KSO_WM_UNIT_INDEX" val="3"/>
  <p:tag name="KSO_WM_UNIT_ID" val="_18*i*3"/>
  <p:tag name="KSO_WM_UNIT_LAYERLEVEL" val="1"/>
  <p:tag name="KSO_WM_TAG_VERSION" val="1.0"/>
  <p:tag name="KSO_WM_BEAUTIFY_FLAG" val="#wm#"/>
</p:tagLst>
</file>

<file path=ppt/tags/tag146.xml><?xml version="1.0" encoding="utf-8"?>
<p:tagLst xmlns:p="http://schemas.openxmlformats.org/presentationml/2006/main">
  <p:tag name="KSO_WM_SLIDE_BACKGROUND_TYPE" val="belt"/>
  <p:tag name="KSO_WM_SLIDE_BK_DARK_LIGHT" val="1"/>
  <p:tag name="KSO_WM_UNIT_HIGHLIGHT" val="0"/>
  <p:tag name="KSO_WM_UNIT_COMPATIBLE" val="0"/>
  <p:tag name="KSO_WM_UNIT_DIAGRAM_ISNUMVISUAL" val="0"/>
  <p:tag name="KSO_WM_UNIT_DIAGRAM_ISREFERUNIT" val="0"/>
  <p:tag name="KSO_WM_UNIT_TYPE" val="i"/>
  <p:tag name="KSO_WM_UNIT_INDEX" val="4"/>
  <p:tag name="KSO_WM_UNIT_ID" val="_18*i*4"/>
  <p:tag name="KSO_WM_UNIT_LAYERLEVEL" val="1"/>
  <p:tag name="KSO_WM_TAG_VERSION" val="1.0"/>
  <p:tag name="KSO_WM_BEAUTIFY_FLAG" val="#wm#"/>
</p:tagLst>
</file>

<file path=ppt/tags/tag1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i*1"/>
  <p:tag name="KSO_WM_UNIT_LAYERLEVEL" val="1"/>
  <p:tag name="KSO_WM_TAG_VERSION" val="1.0"/>
  <p:tag name="KSO_WM_BEAUTIFY_FLAG" val="#wm#"/>
  <p:tag name="KSO_WM_SLIDE_BACKGROUND_TYPE" val="belt"/>
  <p:tag name="KSO_WM_SLIDE_BK_DARK_LIGHT" val="1"/>
  <p:tag name="KSO_WM_UNIT_TYPE" val="i"/>
  <p:tag name="KSO_WM_UNIT_INDEX" val="1"/>
</p:tagLst>
</file>

<file path=ppt/tags/tag148.xml><?xml version="1.0" encoding="utf-8"?>
<p:tagLst xmlns:p="http://schemas.openxmlformats.org/presentationml/2006/main">
  <p:tag name="KSO_WM_SLIDE_BACKGROUND_TYPE" val="belt"/>
  <p:tag name="KSO_WM_SLIDE_BK_DARK_LIGHT" val="1"/>
  <p:tag name="KSO_WM_UNIT_HIGHLIGHT" val="0"/>
  <p:tag name="KSO_WM_UNIT_COMPATIBLE" val="0"/>
  <p:tag name="KSO_WM_UNIT_DIAGRAM_ISNUMVISUAL" val="0"/>
  <p:tag name="KSO_WM_UNIT_DIAGRAM_ISREFERUNIT" val="0"/>
  <p:tag name="KSO_WM_UNIT_TYPE" val="i"/>
  <p:tag name="KSO_WM_UNIT_INDEX" val="6"/>
  <p:tag name="KSO_WM_UNIT_ID" val="_18*i*6"/>
  <p:tag name="KSO_WM_UNIT_LAYERLEVEL" val="1"/>
  <p:tag name="KSO_WM_TAG_VERSION" val="1.0"/>
  <p:tag name="KSO_WM_BEAUTIFY_FLAG" val="#wm#"/>
</p:tagLst>
</file>

<file path=ppt/tags/tag149.xml><?xml version="1.0" encoding="utf-8"?>
<p:tagLst xmlns:p="http://schemas.openxmlformats.org/presentationml/2006/main">
  <p:tag name="KSO_WM_SLIDE_BACKGROUND_TYPE" val="belt"/>
  <p:tag name="KSO_WM_SLIDE_BK_DARK_LIGHT" val="1"/>
  <p:tag name="KSO_WM_UNIT_HIGHLIGHT" val="0"/>
  <p:tag name="KSO_WM_UNIT_COMPATIBLE" val="0"/>
  <p:tag name="KSO_WM_UNIT_DIAGRAM_ISNUMVISUAL" val="0"/>
  <p:tag name="KSO_WM_UNIT_DIAGRAM_ISREFERUNIT" val="0"/>
  <p:tag name="KSO_WM_UNIT_TYPE" val="i"/>
  <p:tag name="KSO_WM_UNIT_INDEX" val="5"/>
  <p:tag name="KSO_WM_UNIT_ID" val="_18*i*5"/>
  <p:tag name="KSO_WM_UNIT_LAYERLEVEL" val="1"/>
  <p:tag name="KSO_WM_TAG_VERSION" val="1.0"/>
  <p:tag name="KSO_WM_BEAUTIFY_FLAG" val="#wm#"/>
</p:tagLst>
</file>

<file path=ppt/tags/tag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50.xml><?xml version="1.0" encoding="utf-8"?>
<p:tagLst xmlns:p="http://schemas.openxmlformats.org/presentationml/2006/main">
  <p:tag name="KSO_WM_SLIDE_BACKGROUND_TYPE" val="belt"/>
  <p:tag name="KSO_WM_SLIDE_BK_DARK_LIGHT" val="1"/>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151.xml><?xml version="1.0" encoding="utf-8"?>
<p:tagLst xmlns:p="http://schemas.openxmlformats.org/presentationml/2006/main">
  <p:tag name="KSO_WM_SLIDE_BACKGROUND_TYPE" val="belt"/>
  <p:tag name="KSO_WM_SLIDE_BK_DARK_LIGHT" val="1"/>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152.xml><?xml version="1.0" encoding="utf-8"?>
<p:tagLst xmlns:p="http://schemas.openxmlformats.org/presentationml/2006/main">
  <p:tag name="KSO_WM_SLIDE_BACKGROUND_TYPE" val="belt"/>
  <p:tag name="KSO_WM_SLIDE_BK_DARK_LIGHT" val="1"/>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153.xml><?xml version="1.0" encoding="utf-8"?>
<p:tagLst xmlns:p="http://schemas.openxmlformats.org/presentationml/2006/main">
  <p:tag name="KSO_WM_SLIDE_BACKGROUND_TYPE" val="belt"/>
  <p:tag name="KSO_WM_SLIDE_BK_DARK_LIGHT" val="1"/>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154.xml><?xml version="1.0" encoding="utf-8"?>
<p:tagLst xmlns:p="http://schemas.openxmlformats.org/presentationml/2006/main">
  <p:tag name="KSO_WM_SLIDE_BACKGROUND_TYPE" val="belt"/>
  <p:tag name="KSO_WM_SLIDE_BK_DARK_LIGHT" val="1"/>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1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2545"/>
</p:tagLst>
</file>

<file path=ppt/tags/tag1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2545"/>
</p:tagLst>
</file>

<file path=ppt/tags/tag1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60.xml><?xml version="1.0" encoding="utf-8"?>
<p:tagLst xmlns:p="http://schemas.openxmlformats.org/presentationml/2006/main">
  <p:tag name="KSO_WM_TEMPLATE_SUBCATEGORY" val="0"/>
  <p:tag name="KSO_WM_TEMPLATE_COLOR_TYPE" val="1"/>
  <p:tag name="KSO_WM_TEMPLATE_MASTER_THUMB_INDEX" val="12"/>
  <p:tag name="KSO_WM_UNIT_SHOW_EDIT_AREA_INDICATION" val="0"/>
  <p:tag name="KSO_WM_TEMPLATE_THUMBS_INDEX" val="1、2、3、11、14"/>
  <p:tag name="KSO_WM_TAG_VERSION" val="1.0"/>
  <p:tag name="KSO_WM_BEAUTIFY_FLAG" val="#wm#"/>
  <p:tag name="KSO_WM_TEMPLATE_CATEGORY" val="custom"/>
  <p:tag name="KSO_WM_TEMPLATE_INDEX" val="20202545"/>
  <p:tag name="KSO_WM_TEMPLATE_MASTER_TYPE" val="1"/>
</p:tagLst>
</file>

<file path=ppt/tags/tag161.xml><?xml version="1.0" encoding="utf-8"?>
<p:tagLst xmlns:p="http://schemas.openxmlformats.org/presentationml/2006/main">
  <p:tag name="KSO_WM_UNIT_ISCONTENTSTITLE" val="0"/>
  <p:tag name="KSO_WM_UNIT_ISNUMDGMTITLE" val="0"/>
  <p:tag name="KSO_WM_UNIT_PRESET_TEXT" val="极简大气通用模板"/>
  <p:tag name="KSO_WM_UNIT_NOCLEAR" val="0"/>
  <p:tag name="KSO_WM_UNIT_VALUE" val="9"/>
  <p:tag name="KSO_WM_UNIT_HIGHLIGHT" val="0"/>
  <p:tag name="KSO_WM_UNIT_COMPATIBLE" val="0"/>
  <p:tag name="KSO_WM_UNIT_DIAGRAM_ISNUMVISUAL" val="0"/>
  <p:tag name="KSO_WM_UNIT_DIAGRAM_ISREFERUNIT" val="0"/>
  <p:tag name="KSO_WM_UNIT_TYPE" val="a"/>
  <p:tag name="KSO_WM_UNIT_INDEX" val="1"/>
  <p:tag name="KSO_WM_UNIT_ID" val="custom20202545_1*a*1"/>
  <p:tag name="KSO_WM_TEMPLATE_CATEGORY" val="custom"/>
  <p:tag name="KSO_WM_TEMPLATE_INDEX" val="20202545"/>
  <p:tag name="KSO_WM_UNIT_LAYERLEVEL" val="1"/>
  <p:tag name="KSO_WM_TAG_VERSION" val="1.0"/>
  <p:tag name="KSO_WM_BEAUTIFY_FLAG" val="#wm#"/>
  <p:tag name="KSO_WM_UNIT_TEXT_FILL_FORE_SCHEMECOLOR_INDEX_BRIGHTNESS" val="0.15"/>
  <p:tag name="KSO_WM_UNIT_TEXT_FILL_FORE_SCHEMECOLOR_INDEX" val="13"/>
  <p:tag name="KSO_WM_UNIT_TEXT_FILL_TYPE" val="1"/>
</p:tagLst>
</file>

<file path=ppt/tags/tag162.xml><?xml version="1.0" encoding="utf-8"?>
<p:tagLst xmlns:p="http://schemas.openxmlformats.org/presentationml/2006/main">
  <p:tag name="KSO_WM_TEMPLATE_THUMBS_INDEX" val="1、2、6、7、9、11、14、15"/>
  <p:tag name="KSO_WM_SLIDE_ID" val="custom20202545_1"/>
  <p:tag name="KSO_WM_TEMPLATE_SUBCATEGORY" val="0"/>
  <p:tag name="KSO_WM_TEMPLATE_MASTER_TYPE" val="1"/>
  <p:tag name="KSO_WM_TEMPLATE_COLOR_TYPE" val="1"/>
  <p:tag name="KSO_WM_SLIDE_TYPE" val="title"/>
  <p:tag name="KSO_WM_SLIDE_SUBTYPE" val="pureTxt"/>
  <p:tag name="KSO_WM_SLIDE_ITEM_CNT" val="0"/>
  <p:tag name="KSO_WM_SLIDE_INDEX" val="1"/>
  <p:tag name="KSO_WM_TEMPLATE_MASTER_THUMB_INDEX" val="12"/>
  <p:tag name="KSO_WM_TAG_VERSION" val="1.0"/>
  <p:tag name="KSO_WM_BEAUTIFY_FLAG" val="#wm#"/>
  <p:tag name="KSO_WM_TEMPLATE_CATEGORY" val="custom"/>
  <p:tag name="KSO_WM_TEMPLATE_INDEX" val="20202545"/>
  <p:tag name="KSO_WM_SLIDE_LAYOUT" val="a_b"/>
  <p:tag name="KSO_WM_SLIDE_LAYOUT_CNT" val="1_3"/>
</p:tagLst>
</file>

<file path=ppt/tags/tag163.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164.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165.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16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3*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3"/>
  <p:tag name="KSO_WM_UNIT_DEC_AREA_ID" val="8a3794c4b6e349188cfeedf5b6c3c579"/>
  <p:tag name="KSO_WM_UNIT_DECORATE_INFO" val="{&quot;ReferentInfo&quot;:{&quot;Id&quot;:&quot;d1a394a27fb4426d839dac8d39cf9a61&quot;,&quot;X&quot;:{&quot;Pos&quot;:1},&quot;Y&quot;:{&quot;Pos&quot;:0}},&quot;DecorateInfoX&quot;:{&quot;Pos&quot;:1,&quot;IsAbs&quot;:true},&quot;DecorateInfoY&quot;:{&quot;Pos&quot;:1,&quot;IsAbs&quot;:true},&quot;DecorateInfoW&quot;:{&quot;IsAbs&quot;:fals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167.xml><?xml version="1.0" encoding="utf-8"?>
<p:tagLst xmlns:p="http://schemas.openxmlformats.org/presentationml/2006/main">
  <p:tag name="KSO_WM_TAG_VERSION" val="1.0"/>
  <p:tag name="KSO_WM_BEAUTIFY_FLAG" val="#wm#"/>
  <p:tag name="KSO_WM_UNIT_TYPE" val="i"/>
  <p:tag name="KSO_WM_UNIT_ID" val="diagram20208604_1*i*1"/>
  <p:tag name="KSO_WM_TEMPLATE_CATEGORY" val="diagram"/>
  <p:tag name="KSO_WM_TEMPLATE_INDEX" val="20208604"/>
  <p:tag name="KSO_WM_UNIT_INDEX" val="1"/>
  <p:tag name="KSO_WM_UNIT_HIGHLIGHT" val="0"/>
  <p:tag name="KSO_WM_UNIT_COMPATIBLE" val="0"/>
  <p:tag name="KSO_WM_UNIT_DIAGRAM_ISNUMVISUAL" val="0"/>
  <p:tag name="KSO_WM_UNIT_DIAGRAM_ISREFERUNIT" val="0"/>
  <p:tag name="KSO_WM_UNIT_LAYERLEVEL" val="1"/>
  <p:tag name="KSO_WM_UNIT_BLOCK" val="0"/>
  <p:tag name="KSO_WM_UNIT_SM_LIMIT_TYPE" val="2"/>
  <p:tag name="KSO_WM_UNIT_DEC_AREA_ID" val="e352ecb8f5b840f19a3cb857467d0e4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UNIT_TEXT_FILL_FORE_SCHEMECOLOR_INDEX_BRIGHTNESS" val="0"/>
  <p:tag name="KSO_WM_UNIT_TEXT_FILL_FORE_SCHEMECOLOR_INDEX" val="2"/>
  <p:tag name="KSO_WM_UNIT_TEXT_FILL_TYPE" val="1"/>
  <p:tag name="KSO_WM_UNIT_VALUE" val="864"/>
  <p:tag name="KSO_WM_TEMPLATE_ASSEMBLE_XID" val="60656e7a4054ed1e2fb7f9a0"/>
  <p:tag name="KSO_WM_TEMPLATE_ASSEMBLE_GROUPID" val="60656e7a4054ed1e2fb7f9a0"/>
  <p:tag name="WM_BEAUTIFY_ZORDER_FLAG_TAG" val="2"/>
</p:tagLst>
</file>

<file path=ppt/tags/tag168.xml><?xml version="1.0" encoding="utf-8"?>
<p:tagLst xmlns:p="http://schemas.openxmlformats.org/presentationml/2006/main">
  <p:tag name="KSO_WM_TAG_VERSION" val="1.0"/>
  <p:tag name="KSO_WM_BEAUTIFY_FLAG" val="#wm#"/>
  <p:tag name="KSO_WM_UNIT_TYPE" val="i"/>
  <p:tag name="KSO_WM_UNIT_ID" val="diagram20208604_1*i*2"/>
  <p:tag name="KSO_WM_TEMPLATE_CATEGORY" val="diagram"/>
  <p:tag name="KSO_WM_TEMPLATE_INDEX" val="20208604"/>
  <p:tag name="KSO_WM_UNIT_INDEX" val="2"/>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65248d0e2eac4a16859a1c0559d33ac9"/>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3"/>
</p:tagLst>
</file>

<file path=ppt/tags/tag169.xml><?xml version="1.0" encoding="utf-8"?>
<p:tagLst xmlns:p="http://schemas.openxmlformats.org/presentationml/2006/main">
  <p:tag name="KSO_WM_TAG_VERSION" val="1.0"/>
  <p:tag name="KSO_WM_BEAUTIFY_FLAG" val="#wm#"/>
  <p:tag name="KSO_WM_UNIT_TYPE" val="i"/>
  <p:tag name="KSO_WM_UNIT_ID" val="diagram20208604_1*i*3"/>
  <p:tag name="KSO_WM_TEMPLATE_CATEGORY" val="diagram"/>
  <p:tag name="KSO_WM_TEMPLATE_INDEX" val="20208604"/>
  <p:tag name="KSO_WM_UNIT_INDEX" val="3"/>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d26b32aaa4d84b0dbd1030a6cabd7a68"/>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4"/>
</p:tagLst>
</file>

<file path=ppt/tags/tag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70.xml><?xml version="1.0" encoding="utf-8"?>
<p:tagLst xmlns:p="http://schemas.openxmlformats.org/presentationml/2006/main">
  <p:tag name="KSO_WM_TAG_VERSION" val="1.0"/>
  <p:tag name="KSO_WM_BEAUTIFY_FLAG" val="#wm#"/>
  <p:tag name="KSO_WM_UNIT_TYPE" val="i"/>
  <p:tag name="KSO_WM_UNIT_ID" val="diagram20208604_1*i*4"/>
  <p:tag name="KSO_WM_TEMPLATE_CATEGORY" val="diagram"/>
  <p:tag name="KSO_WM_TEMPLATE_INDEX" val="20208604"/>
  <p:tag name="KSO_WM_UNIT_INDEX" val="4"/>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808fb1adb4d744cc9d369074d0507e4f"/>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5"/>
</p:tagLst>
</file>

<file path=ppt/tags/tag171.xml><?xml version="1.0" encoding="utf-8"?>
<p:tagLst xmlns:p="http://schemas.openxmlformats.org/presentationml/2006/main">
  <p:tag name="KSO_WM_TAG_VERSION" val="1.0"/>
  <p:tag name="KSO_WM_BEAUTIFY_FLAG" val="#wm#"/>
  <p:tag name="KSO_WM_UNIT_TYPE" val="i"/>
  <p:tag name="KSO_WM_UNIT_ID" val="diagram20208604_1*i*5"/>
  <p:tag name="KSO_WM_TEMPLATE_CATEGORY" val="diagram"/>
  <p:tag name="KSO_WM_TEMPLATE_INDEX" val="20208604"/>
  <p:tag name="KSO_WM_UNIT_INDEX" val="5"/>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060ccbb9a83241f2a52575c4e4f76136"/>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6"/>
</p:tagLst>
</file>

<file path=ppt/tags/tag172.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需要用更多的文字来表述；但请您尽可能提炼思想的精髓。"/>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8604_1*f*1"/>
  <p:tag name="KSO_WM_TEMPLATE_CATEGORY" val="diagram"/>
  <p:tag name="KSO_WM_TEMPLATE_INDEX" val="20208604"/>
  <p:tag name="KSO_WM_UNIT_LAYERLEVEL" val="1"/>
  <p:tag name="KSO_WM_TAG_VERSION" val="1.0"/>
  <p:tag name="KSO_WM_BEAUTIFY_FLAG" val="#wm#"/>
  <p:tag name="KSO_WM_UNIT_DEFAULT_FONT" val="14;20;2"/>
  <p:tag name="KSO_WM_UNIT_BLOCK" val="0"/>
  <p:tag name="KSO_WM_UNIT_VALUE" val="588"/>
  <p:tag name="KSO_WM_UNIT_SHOW_EDIT_AREA_INDICATION" val="1"/>
  <p:tag name="KSO_WM_CHIP_GROUPID" val="5e6b05596848fb12bee65ac8"/>
  <p:tag name="KSO_WM_CHIP_XID" val="5e6b05596848fb12bee65aca"/>
  <p:tag name="KSO_WM_UNIT_DEC_AREA_ID" val="5557aaf2e9bc4b2499ccf5d271336ab4"/>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ff7d2160ef064691979e787d147d2e4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e7a4054ed1e2fb7f9a0"/>
  <p:tag name="KSO_WM_TEMPLATE_ASSEMBLE_GROUPID" val="60656e7a4054ed1e2fb7f9a0"/>
  <p:tag name="WM_BEAUTIFY_ZORDER_FLAG_TAG" val="7"/>
</p:tagLst>
</file>

<file path=ppt/tags/tag173.xml><?xml version="1.0" encoding="utf-8"?>
<p:tagLst xmlns:p="http://schemas.openxmlformats.org/presentationml/2006/main">
  <p:tag name="KSO_WM_SLIDE_ID" val="diagram20220058_3"/>
  <p:tag name="KSO_WM_TEMPLATE_SUBCATEGORY" val="25"/>
  <p:tag name="KSO_WM_TEMPLATE_MASTER_TYPE" val="0"/>
  <p:tag name="KSO_WM_TEMPLATE_COLOR_TYPE" val="0"/>
  <p:tag name="KSO_WM_SLIDE_ITEM_CNT" val="0"/>
  <p:tag name="KSO_WM_SLIDE_INDEX" val="3"/>
  <p:tag name="KSO_WM_TAG_VERSION" val="1.0"/>
  <p:tag name="KSO_WM_BEAUTIFY_FLAG" val="#wm#"/>
  <p:tag name="KSO_WM_TEMPLATE_CATEGORY" val="diagram"/>
  <p:tag name="KSO_WM_TEMPLATE_INDEX" val="20220058"/>
  <p:tag name="KSO_WM_SLIDE_TYPE" val="text"/>
  <p:tag name="KSO_WM_SLIDE_SUBTYPE" val="picTxt"/>
  <p:tag name="KSO_WM_SLIDE_LAYOUTTYPE" val="topbottom"/>
  <p:tag name="KSO_WM_SLIDE_SIZE" val="888*492"/>
  <p:tag name="KSO_WM_SLIDE_POSITION" val="36*24"/>
  <p:tag name="KSO_WM_SLIDE_LAYOUT" val="d"/>
  <p:tag name="KSO_WM_SLIDE_LAYOUT_CNT" val="1"/>
  <p:tag name="KSO_WM_SLIDE_LAYOUT_INFO" val="{&quot;backgroundInfo&quot;:[{&quot;bottom&quot;:0,&quot;bottomAbs&quot;:false,&quot;left&quot;:0,&quot;leftAbs&quot;:false,&quot;right&quot;:0,&quot;rightAbs&quot;:false,&quot;top&quot;:0,&quot;topAbs&quot;:false,&quot;type&quot;:&quot;general&quot;}],&quot;id&quot;:&quot;2025-07-20T23:52:26&quot;,&quot;margin&quot;:{&quot;bottom&quot;:0.847000002861023,&quot;left&quot;:1.2699999809265137,&quot;right&quot;:1.2699999809265137,&quot;top&quot;:1.6929999589920044},&quot;type&quot;:0}"/>
  <p:tag name="KSO_WM_SLIDE_RATIO" val="1.777778"/>
  <p:tag name="KSO_WM_SLIDE_BACKGROUND" val="[&quot;general&quot;]"/>
  <p:tag name="KSO_WM_SLIDE_BACKGROUND_TYPE" val="general"/>
  <p:tag name="KSO_WM_SLIDE_BK_DARK_LIGHT" val="2"/>
</p:tagLst>
</file>

<file path=ppt/tags/tag174.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175.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176.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17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17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17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80.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181.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52:26&quot;,&quot;maxSize&quot;:{&quot;size1&quot;:31.1},&quot;minSize&quot;:{&quot;size1&quot;:17.8},&quot;normalSize&quot;:{&quot;size1&quot;:17.8},&quot;subLayout&quot;:[{&quot;id&quot;:&quot;2025-07-20T23:52:26&quot;,&quot;maxSize&quot;:{&quot;size1&quot;:100},&quot;minSize&quot;:{&quot;size1&quot;:61.7},&quot;normalSize&quot;:{&quot;size1&quot;:61.7},&quot;subLayout&quot;:[{&quot;id&quot;:&quot;2025-07-20T23:52:26&quot;,&quot;margin&quot;:{&quot;bottom&quot;:0,&quot;left&quot;:1.2699999809265137,&quot;right&quot;:1.2699999809265137,&quot;top&quot;:0.4230000376701355},&quot;type&quot;:0},{&quot;id&quot;:&quot;2025-07-20T23:52:26&quot;,&quot;margin&quot;:{&quot;bottom&quot;:0.025999998673796654,&quot;left&quot;:1.2699999809265137,&quot;right&quot;:1.2699999809265137,&quot;top&quot;:0.025999998673796654},&quot;type&quot;:0}],&quot;type&quot;:0},{&quot;id&quot;:&quot;2025-07-20T23:52:26&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182.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183.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184.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18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18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18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188.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189.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52:26&quot;,&quot;maxSize&quot;:{&quot;size1&quot;:31.1},&quot;minSize&quot;:{&quot;size1&quot;:17.8},&quot;normalSize&quot;:{&quot;size1&quot;:17.8},&quot;subLayout&quot;:[{&quot;id&quot;:&quot;2025-07-20T23:52:26&quot;,&quot;maxSize&quot;:{&quot;size1&quot;:100},&quot;minSize&quot;:{&quot;size1&quot;:61.7},&quot;normalSize&quot;:{&quot;size1&quot;:61.7},&quot;subLayout&quot;:[{&quot;id&quot;:&quot;2025-07-20T23:52:26&quot;,&quot;margin&quot;:{&quot;bottom&quot;:0,&quot;left&quot;:1.2699999809265137,&quot;right&quot;:1.2699999809265137,&quot;top&quot;:0.4230000376701355},&quot;type&quot;:0},{&quot;id&quot;:&quot;2025-07-20T23:52:26&quot;,&quot;margin&quot;:{&quot;bottom&quot;:0.025999998673796654,&quot;left&quot;:1.2699999809265137,&quot;right&quot;:1.2699999809265137,&quot;top&quot;:0.025999998673796654},&quot;type&quot;:0}],&quot;type&quot;:0},{&quot;id&quot;:&quot;2025-07-20T23:52:26&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90.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191.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192.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19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19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19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196.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197.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52:26&quot;,&quot;maxSize&quot;:{&quot;size1&quot;:31.1},&quot;minSize&quot;:{&quot;size1&quot;:17.8},&quot;normalSize&quot;:{&quot;size1&quot;:17.8},&quot;subLayout&quot;:[{&quot;id&quot;:&quot;2025-07-20T23:52:26&quot;,&quot;maxSize&quot;:{&quot;size1&quot;:100},&quot;minSize&quot;:{&quot;size1&quot;:61.7},&quot;normalSize&quot;:{&quot;size1&quot;:61.7},&quot;subLayout&quot;:[{&quot;id&quot;:&quot;2025-07-20T23:52:26&quot;,&quot;margin&quot;:{&quot;bottom&quot;:0,&quot;left&quot;:1.2699999809265137,&quot;right&quot;:1.2699999809265137,&quot;top&quot;:0.4230000376701355},&quot;type&quot;:0},{&quot;id&quot;:&quot;2025-07-20T23:52:26&quot;,&quot;margin&quot;:{&quot;bottom&quot;:0.025999998673796654,&quot;left&quot;:1.2699999809265137,&quot;right&quot;:1.2699999809265137,&quot;top&quot;:0.025999998673796654},&quot;type&quot;:0}],&quot;type&quot;:0},{&quot;id&quot;:&quot;2025-07-20T23:52:26&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198.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199.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xml><?xml version="1.0" encoding="utf-8"?>
<p:tagLst xmlns:p="http://schemas.openxmlformats.org/presentationml/2006/main">
  <p:tag name="KSO_WM_SLIDE_BACKGROUND_MASK_FLAG" val="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00.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0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20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20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204.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需要用更多的文字来表述；但请您尽可能提炼思想的精髓。"/>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8604_1*f*1"/>
  <p:tag name="KSO_WM_TEMPLATE_CATEGORY" val="diagram"/>
  <p:tag name="KSO_WM_TEMPLATE_INDEX" val="20208604"/>
  <p:tag name="KSO_WM_UNIT_LAYERLEVEL" val="1"/>
  <p:tag name="KSO_WM_TAG_VERSION" val="1.0"/>
  <p:tag name="KSO_WM_BEAUTIFY_FLAG" val="#wm#"/>
  <p:tag name="KSO_WM_UNIT_DEFAULT_FONT" val="14;20;2"/>
  <p:tag name="KSO_WM_UNIT_BLOCK" val="0"/>
  <p:tag name="KSO_WM_UNIT_VALUE" val="588"/>
  <p:tag name="KSO_WM_UNIT_SHOW_EDIT_AREA_INDICATION" val="1"/>
  <p:tag name="KSO_WM_CHIP_GROUPID" val="5e6b05596848fb12bee65ac8"/>
  <p:tag name="KSO_WM_CHIP_XID" val="5e6b05596848fb12bee65aca"/>
  <p:tag name="KSO_WM_UNIT_DEC_AREA_ID" val="5557aaf2e9bc4b2499ccf5d271336ab4"/>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ff7d2160ef064691979e787d147d2e4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e7a4054ed1e2fb7f9a0"/>
  <p:tag name="KSO_WM_TEMPLATE_ASSEMBLE_GROUPID" val="60656e7a4054ed1e2fb7f9a0"/>
  <p:tag name="WM_BEAUTIFY_ZORDER_FLAG_TAG" val="9"/>
</p:tagLst>
</file>

<file path=ppt/tags/tag205.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52:26&quot;,&quot;maxSize&quot;:{&quot;size1&quot;:31.1},&quot;minSize&quot;:{&quot;size1&quot;:17.8},&quot;normalSize&quot;:{&quot;size1&quot;:17.8},&quot;subLayout&quot;:[{&quot;id&quot;:&quot;2025-07-20T23:52:26&quot;,&quot;maxSize&quot;:{&quot;size1&quot;:100},&quot;minSize&quot;:{&quot;size1&quot;:61.7},&quot;normalSize&quot;:{&quot;size1&quot;:61.7},&quot;subLayout&quot;:[{&quot;id&quot;:&quot;2025-07-20T23:52:26&quot;,&quot;margin&quot;:{&quot;bottom&quot;:0,&quot;left&quot;:1.2699999809265137,&quot;right&quot;:1.2699999809265137,&quot;top&quot;:0.4230000376701355},&quot;type&quot;:0},{&quot;id&quot;:&quot;2025-07-20T23:52:26&quot;,&quot;margin&quot;:{&quot;bottom&quot;:0.025999998673796654,&quot;left&quot;:1.2699999809265137,&quot;right&quot;:1.2699999809265137,&quot;top&quot;:0.025999998673796654},&quot;type&quot;:0}],&quot;type&quot;:0},{&quot;id&quot;:&quot;2025-07-20T23:52:26&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206.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207.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08.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0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2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212.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需要用更多的文字来表述；但请您尽可能提炼思想的精髓。"/>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8604_1*f*1"/>
  <p:tag name="KSO_WM_TEMPLATE_CATEGORY" val="diagram"/>
  <p:tag name="KSO_WM_TEMPLATE_INDEX" val="20208604"/>
  <p:tag name="KSO_WM_UNIT_LAYERLEVEL" val="1"/>
  <p:tag name="KSO_WM_TAG_VERSION" val="1.0"/>
  <p:tag name="KSO_WM_BEAUTIFY_FLAG" val="#wm#"/>
  <p:tag name="KSO_WM_UNIT_DEFAULT_FONT" val="14;20;2"/>
  <p:tag name="KSO_WM_UNIT_BLOCK" val="0"/>
  <p:tag name="KSO_WM_UNIT_VALUE" val="588"/>
  <p:tag name="KSO_WM_UNIT_SHOW_EDIT_AREA_INDICATION" val="1"/>
  <p:tag name="KSO_WM_CHIP_GROUPID" val="5e6b05596848fb12bee65ac8"/>
  <p:tag name="KSO_WM_CHIP_XID" val="5e6b05596848fb12bee65aca"/>
  <p:tag name="KSO_WM_UNIT_DEC_AREA_ID" val="5557aaf2e9bc4b2499ccf5d271336ab4"/>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ff7d2160ef064691979e787d147d2e4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e7a4054ed1e2fb7f9a0"/>
  <p:tag name="KSO_WM_TEMPLATE_ASSEMBLE_GROUPID" val="60656e7a4054ed1e2fb7f9a0"/>
  <p:tag name="WM_BEAUTIFY_ZORDER_FLAG_TAG" val="9"/>
</p:tagLst>
</file>

<file path=ppt/tags/tag213.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52:26&quot;,&quot;maxSize&quot;:{&quot;size1&quot;:31.1},&quot;minSize&quot;:{&quot;size1&quot;:17.8},&quot;normalSize&quot;:{&quot;size1&quot;:17.8},&quot;subLayout&quot;:[{&quot;id&quot;:&quot;2025-07-20T23:52:26&quot;,&quot;maxSize&quot;:{&quot;size1&quot;:100},&quot;minSize&quot;:{&quot;size1&quot;:61.7},&quot;normalSize&quot;:{&quot;size1&quot;:61.7},&quot;subLayout&quot;:[{&quot;id&quot;:&quot;2025-07-20T23:52:26&quot;,&quot;margin&quot;:{&quot;bottom&quot;:0,&quot;left&quot;:1.2699999809265137,&quot;right&quot;:1.2699999809265137,&quot;top&quot;:0.4230000376701355},&quot;type&quot;:0},{&quot;id&quot;:&quot;2025-07-20T23:52:26&quot;,&quot;margin&quot;:{&quot;bottom&quot;:0.025999998673796654,&quot;left&quot;:1.2699999809265137,&quot;right&quot;:1.2699999809265137,&quot;top&quot;:0.025999998673796654},&quot;type&quot;:0}],&quot;type&quot;:0},{&quot;id&quot;:&quot;2025-07-20T23:52:26&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214.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215.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16.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2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2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20.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需要用更多的文字来表述；但请您尽可能提炼思想的精髓。"/>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8604_1*f*1"/>
  <p:tag name="KSO_WM_TEMPLATE_CATEGORY" val="diagram"/>
  <p:tag name="KSO_WM_TEMPLATE_INDEX" val="20208604"/>
  <p:tag name="KSO_WM_UNIT_LAYERLEVEL" val="1"/>
  <p:tag name="KSO_WM_TAG_VERSION" val="1.0"/>
  <p:tag name="KSO_WM_BEAUTIFY_FLAG" val="#wm#"/>
  <p:tag name="KSO_WM_UNIT_DEFAULT_FONT" val="14;20;2"/>
  <p:tag name="KSO_WM_UNIT_BLOCK" val="0"/>
  <p:tag name="KSO_WM_UNIT_VALUE" val="588"/>
  <p:tag name="KSO_WM_UNIT_SHOW_EDIT_AREA_INDICATION" val="1"/>
  <p:tag name="KSO_WM_CHIP_GROUPID" val="5e6b05596848fb12bee65ac8"/>
  <p:tag name="KSO_WM_CHIP_XID" val="5e6b05596848fb12bee65aca"/>
  <p:tag name="KSO_WM_UNIT_DEC_AREA_ID" val="5557aaf2e9bc4b2499ccf5d271336ab4"/>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ff7d2160ef064691979e787d147d2e4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e7a4054ed1e2fb7f9a0"/>
  <p:tag name="KSO_WM_TEMPLATE_ASSEMBLE_GROUPID" val="60656e7a4054ed1e2fb7f9a0"/>
  <p:tag name="WM_BEAUTIFY_ZORDER_FLAG_TAG" val="9"/>
</p:tagLst>
</file>

<file path=ppt/tags/tag221.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52:26&quot;,&quot;maxSize&quot;:{&quot;size1&quot;:31.1},&quot;minSize&quot;:{&quot;size1&quot;:17.8},&quot;normalSize&quot;:{&quot;size1&quot;:17.8},&quot;subLayout&quot;:[{&quot;id&quot;:&quot;2025-07-20T23:52:26&quot;,&quot;maxSize&quot;:{&quot;size1&quot;:100},&quot;minSize&quot;:{&quot;size1&quot;:61.7},&quot;normalSize&quot;:{&quot;size1&quot;:61.7},&quot;subLayout&quot;:[{&quot;id&quot;:&quot;2025-07-20T23:52:26&quot;,&quot;margin&quot;:{&quot;bottom&quot;:0,&quot;left&quot;:1.2699999809265137,&quot;right&quot;:1.2699999809265137,&quot;top&quot;:0.4230000376701355},&quot;type&quot;:0},{&quot;id&quot;:&quot;2025-07-20T23:52:26&quot;,&quot;margin&quot;:{&quot;bottom&quot;:0.025999998673796654,&quot;left&quot;:1.2699999809265137,&quot;right&quot;:1.2699999809265137,&quot;top&quot;:0.025999998673796654},&quot;type&quot;:0}],&quot;type&quot;:0},{&quot;id&quot;:&quot;2025-07-20T23:52:26&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222.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223.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24.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2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2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228.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2843_1*f*1"/>
  <p:tag name="KSO_WM_TEMPLATE_CATEGORY" val="diagram"/>
  <p:tag name="KSO_WM_TEMPLATE_INDEX" val="20212843"/>
  <p:tag name="KSO_WM_UNIT_LAYERLEVEL" val="1"/>
  <p:tag name="KSO_WM_TAG_VERSION" val="1.0"/>
  <p:tag name="KSO_WM_BEAUTIFY_FLAG" val="#wm#"/>
  <p:tag name="KSO_WM_UNIT_DEFAULT_FONT" val="14;20;2"/>
  <p:tag name="KSO_WM_UNIT_BLOCK" val="0"/>
  <p:tag name="KSO_WM_UNIT_VALUE" val="576"/>
  <p:tag name="KSO_WM_UNIT_SHOW_EDIT_AREA_INDICATION" val="1"/>
  <p:tag name="KSO_WM_CHIP_GROUPID" val="5e6b05596848fb12bee65ac8"/>
  <p:tag name="KSO_WM_CHIP_XID" val="5e6b05596848fb12bee65aca"/>
  <p:tag name="KSO_WM_UNIT_DEC_AREA_ID" val="8cb1ccbfd41a4f08aa021a2337e676da"/>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53f115901fe44f3787d5c3752471e8b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f644054ed1e2fb8092e"/>
  <p:tag name="KSO_WM_TEMPLATE_ASSEMBLE_GROUPID" val="60656f644054ed1e2fb8092e"/>
  <p:tag name="WM_BEAUTIFY_ZORDER_FLAG_TAG" val="4"/>
</p:tagLst>
</file>

<file path=ppt/tags/tag229.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52:26&quot;,&quot;maxSize&quot;:{&quot;size1&quot;:31.1},&quot;minSize&quot;:{&quot;size1&quot;:17.8},&quot;normalSize&quot;:{&quot;size1&quot;:17.8},&quot;subLayout&quot;:[{&quot;id&quot;:&quot;2025-07-20T23:52:26&quot;,&quot;maxSize&quot;:{&quot;size1&quot;:100},&quot;minSize&quot;:{&quot;size1&quot;:61.7},&quot;normalSize&quot;:{&quot;size1&quot;:61.7},&quot;subLayout&quot;:[{&quot;id&quot;:&quot;2025-07-20T23:52:26&quot;,&quot;margin&quot;:{&quot;bottom&quot;:0,&quot;left&quot;:1.2699999809265137,&quot;right&quot;:1.2699999809265137,&quot;top&quot;:0.4230000376701355},&quot;type&quot;:0},{&quot;id&quot;:&quot;2025-07-20T23:52:26&quot;,&quot;margin&quot;:{&quot;bottom&quot;:0.025999998673796654,&quot;left&quot;:1.2699999809265137,&quot;right&quot;:1.2699999809265137,&quot;top&quot;:0.025999998673796654},&quot;type&quot;:0}],&quot;type&quot;:0},{&quot;id&quot;:&quot;2025-07-20T23:52:26&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30.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231.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32.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2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2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236.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2843_1*f*1"/>
  <p:tag name="KSO_WM_TEMPLATE_CATEGORY" val="diagram"/>
  <p:tag name="KSO_WM_TEMPLATE_INDEX" val="20212843"/>
  <p:tag name="KSO_WM_UNIT_LAYERLEVEL" val="1"/>
  <p:tag name="KSO_WM_TAG_VERSION" val="1.0"/>
  <p:tag name="KSO_WM_BEAUTIFY_FLAG" val="#wm#"/>
  <p:tag name="KSO_WM_UNIT_DEFAULT_FONT" val="14;20;2"/>
  <p:tag name="KSO_WM_UNIT_BLOCK" val="0"/>
  <p:tag name="KSO_WM_UNIT_VALUE" val="576"/>
  <p:tag name="KSO_WM_UNIT_SHOW_EDIT_AREA_INDICATION" val="1"/>
  <p:tag name="KSO_WM_CHIP_GROUPID" val="5e6b05596848fb12bee65ac8"/>
  <p:tag name="KSO_WM_CHIP_XID" val="5e6b05596848fb12bee65aca"/>
  <p:tag name="KSO_WM_UNIT_DEC_AREA_ID" val="8cb1ccbfd41a4f08aa021a2337e676da"/>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53f115901fe44f3787d5c3752471e8b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f644054ed1e2fb8092e"/>
  <p:tag name="KSO_WM_TEMPLATE_ASSEMBLE_GROUPID" val="60656f644054ed1e2fb8092e"/>
  <p:tag name="WM_BEAUTIFY_ZORDER_FLAG_TAG" val="4"/>
</p:tagLst>
</file>

<file path=ppt/tags/tag237.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52:26&quot;,&quot;maxSize&quot;:{&quot;size1&quot;:31.1},&quot;minSize&quot;:{&quot;size1&quot;:17.8},&quot;normalSize&quot;:{&quot;size1&quot;:17.8},&quot;subLayout&quot;:[{&quot;id&quot;:&quot;2025-07-20T23:52:26&quot;,&quot;maxSize&quot;:{&quot;size1&quot;:100},&quot;minSize&quot;:{&quot;size1&quot;:61.7},&quot;normalSize&quot;:{&quot;size1&quot;:61.7},&quot;subLayout&quot;:[{&quot;id&quot;:&quot;2025-07-20T23:52:26&quot;,&quot;margin&quot;:{&quot;bottom&quot;:0,&quot;left&quot;:1.2699999809265137,&quot;right&quot;:1.2699999809265137,&quot;top&quot;:0.4230000376701355},&quot;type&quot;:0},{&quot;id&quot;:&quot;2025-07-20T23:52:26&quot;,&quot;margin&quot;:{&quot;bottom&quot;:0.025999998673796654,&quot;left&quot;:1.2699999809265137,&quot;right&quot;:1.2699999809265137,&quot;top&quot;:0.025999998673796654},&quot;type&quot;:0}],&quot;type&quot;:0},{&quot;id&quot;:&quot;2025-07-20T23:52:26&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238.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239.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40.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2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2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244.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需要用更多的文字来表述；但请您尽可能提炼思想的精髓。"/>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8604_1*f*1"/>
  <p:tag name="KSO_WM_TEMPLATE_CATEGORY" val="diagram"/>
  <p:tag name="KSO_WM_TEMPLATE_INDEX" val="20208604"/>
  <p:tag name="KSO_WM_UNIT_LAYERLEVEL" val="1"/>
  <p:tag name="KSO_WM_TAG_VERSION" val="1.0"/>
  <p:tag name="KSO_WM_BEAUTIFY_FLAG" val="#wm#"/>
  <p:tag name="KSO_WM_UNIT_DEFAULT_FONT" val="14;20;2"/>
  <p:tag name="KSO_WM_UNIT_BLOCK" val="0"/>
  <p:tag name="KSO_WM_UNIT_VALUE" val="588"/>
  <p:tag name="KSO_WM_UNIT_SHOW_EDIT_AREA_INDICATION" val="1"/>
  <p:tag name="KSO_WM_CHIP_GROUPID" val="5e6b05596848fb12bee65ac8"/>
  <p:tag name="KSO_WM_CHIP_XID" val="5e6b05596848fb12bee65aca"/>
  <p:tag name="KSO_WM_UNIT_DEC_AREA_ID" val="5557aaf2e9bc4b2499ccf5d271336ab4"/>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ff7d2160ef064691979e787d147d2e4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e7a4054ed1e2fb7f9a0"/>
  <p:tag name="KSO_WM_TEMPLATE_ASSEMBLE_GROUPID" val="60656e7a4054ed1e2fb7f9a0"/>
  <p:tag name="WM_BEAUTIFY_ZORDER_FLAG_TAG" val="9"/>
</p:tagLst>
</file>

<file path=ppt/tags/tag245.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52:26&quot;,&quot;maxSize&quot;:{&quot;size1&quot;:31.1},&quot;minSize&quot;:{&quot;size1&quot;:17.8},&quot;normalSize&quot;:{&quot;size1&quot;:17.8},&quot;subLayout&quot;:[{&quot;id&quot;:&quot;2025-07-20T23:52:26&quot;,&quot;maxSize&quot;:{&quot;size1&quot;:100},&quot;minSize&quot;:{&quot;size1&quot;:61.7},&quot;normalSize&quot;:{&quot;size1&quot;:61.7},&quot;subLayout&quot;:[{&quot;id&quot;:&quot;2025-07-20T23:52:26&quot;,&quot;margin&quot;:{&quot;bottom&quot;:0,&quot;left&quot;:1.2699999809265137,&quot;right&quot;:1.2699999809265137,&quot;top&quot;:0.4230000376701355},&quot;type&quot;:0},{&quot;id&quot;:&quot;2025-07-20T23:52:26&quot;,&quot;margin&quot;:{&quot;bottom&quot;:0.025999998673796654,&quot;left&quot;:1.2699999809265137,&quot;right&quot;:1.2699999809265137,&quot;top&quot;:0.025999998673796654},&quot;type&quot;:0}],&quot;type&quot;:0},{&quot;id&quot;:&quot;2025-07-20T23:52:26&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246.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247.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48.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2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252.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需要用更多的文字来表述；但请您尽可能提炼思想的精髓。"/>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8604_1*f*1"/>
  <p:tag name="KSO_WM_TEMPLATE_CATEGORY" val="diagram"/>
  <p:tag name="KSO_WM_TEMPLATE_INDEX" val="20208604"/>
  <p:tag name="KSO_WM_UNIT_LAYERLEVEL" val="1"/>
  <p:tag name="KSO_WM_TAG_VERSION" val="1.0"/>
  <p:tag name="KSO_WM_BEAUTIFY_FLAG" val="#wm#"/>
  <p:tag name="KSO_WM_UNIT_DEFAULT_FONT" val="14;20;2"/>
  <p:tag name="KSO_WM_UNIT_BLOCK" val="0"/>
  <p:tag name="KSO_WM_UNIT_VALUE" val="588"/>
  <p:tag name="KSO_WM_UNIT_SHOW_EDIT_AREA_INDICATION" val="1"/>
  <p:tag name="KSO_WM_CHIP_GROUPID" val="5e6b05596848fb12bee65ac8"/>
  <p:tag name="KSO_WM_CHIP_XID" val="5e6b05596848fb12bee65aca"/>
  <p:tag name="KSO_WM_UNIT_DEC_AREA_ID" val="5557aaf2e9bc4b2499ccf5d271336ab4"/>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ff7d2160ef064691979e787d147d2e4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e7a4054ed1e2fb7f9a0"/>
  <p:tag name="KSO_WM_TEMPLATE_ASSEMBLE_GROUPID" val="60656e7a4054ed1e2fb7f9a0"/>
  <p:tag name="WM_BEAUTIFY_ZORDER_FLAG_TAG" val="9"/>
</p:tagLst>
</file>

<file path=ppt/tags/tag253.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52:26&quot;,&quot;maxSize&quot;:{&quot;size1&quot;:31.1},&quot;minSize&quot;:{&quot;size1&quot;:17.8},&quot;normalSize&quot;:{&quot;size1&quot;:17.8},&quot;subLayout&quot;:[{&quot;id&quot;:&quot;2025-07-20T23:52:26&quot;,&quot;maxSize&quot;:{&quot;size1&quot;:100},&quot;minSize&quot;:{&quot;size1&quot;:61.7},&quot;normalSize&quot;:{&quot;size1&quot;:61.7},&quot;subLayout&quot;:[{&quot;id&quot;:&quot;2025-07-20T23:52:26&quot;,&quot;margin&quot;:{&quot;bottom&quot;:0,&quot;left&quot;:1.2699999809265137,&quot;right&quot;:1.2699999809265137,&quot;top&quot;:0.4230000376701355},&quot;type&quot;:0},{&quot;id&quot;:&quot;2025-07-20T23:52:26&quot;,&quot;margin&quot;:{&quot;bottom&quot;:0.025999998673796654,&quot;left&quot;:1.2699999809265137,&quot;right&quot;:1.2699999809265137,&quot;top&quot;:0.025999998673796654},&quot;type&quot;:0}],&quot;type&quot;:0},{&quot;id&quot;:&quot;2025-07-20T23:52:26&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254.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255.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56.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2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2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60.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2843_1*f*1"/>
  <p:tag name="KSO_WM_TEMPLATE_CATEGORY" val="diagram"/>
  <p:tag name="KSO_WM_TEMPLATE_INDEX" val="20212843"/>
  <p:tag name="KSO_WM_UNIT_LAYERLEVEL" val="1"/>
  <p:tag name="KSO_WM_TAG_VERSION" val="1.0"/>
  <p:tag name="KSO_WM_BEAUTIFY_FLAG" val="#wm#"/>
  <p:tag name="KSO_WM_UNIT_DEFAULT_FONT" val="14;20;2"/>
  <p:tag name="KSO_WM_UNIT_BLOCK" val="0"/>
  <p:tag name="KSO_WM_UNIT_VALUE" val="576"/>
  <p:tag name="KSO_WM_UNIT_SHOW_EDIT_AREA_INDICATION" val="1"/>
  <p:tag name="KSO_WM_CHIP_GROUPID" val="5e6b05596848fb12bee65ac8"/>
  <p:tag name="KSO_WM_CHIP_XID" val="5e6b05596848fb12bee65aca"/>
  <p:tag name="KSO_WM_UNIT_DEC_AREA_ID" val="8cb1ccbfd41a4f08aa021a2337e676da"/>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53f115901fe44f3787d5c3752471e8b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f644054ed1e2fb8092e"/>
  <p:tag name="KSO_WM_TEMPLATE_ASSEMBLE_GROUPID" val="60656f644054ed1e2fb8092e"/>
  <p:tag name="WM_BEAUTIFY_ZORDER_FLAG_TAG" val="4"/>
</p:tagLst>
</file>

<file path=ppt/tags/tag261.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52:27&quot;,&quot;maxSize&quot;:{&quot;size1&quot;:31.1},&quot;minSize&quot;:{&quot;size1&quot;:17.8},&quot;normalSize&quot;:{&quot;size1&quot;:17.8},&quot;subLayout&quot;:[{&quot;id&quot;:&quot;2025-07-20T23:52:27&quot;,&quot;maxSize&quot;:{&quot;size1&quot;:100},&quot;minSize&quot;:{&quot;size1&quot;:61.7},&quot;normalSize&quot;:{&quot;size1&quot;:61.7},&quot;subLayout&quot;:[{&quot;id&quot;:&quot;2025-07-20T23:52:27&quot;,&quot;margin&quot;:{&quot;bottom&quot;:0,&quot;left&quot;:1.2699999809265137,&quot;right&quot;:1.2699999809265137,&quot;top&quot;:0.4230000376701355},&quot;type&quot;:0},{&quot;id&quot;:&quot;2025-07-20T23:52:27&quot;,&quot;margin&quot;:{&quot;bottom&quot;:0.025999998673796654,&quot;left&quot;:1.2699999809265137,&quot;right&quot;:1.2699999809265137,&quot;top&quot;:0.025999998673796654},&quot;type&quot;:0}],&quot;type&quot;:0},{&quot;id&quot;:&quot;2025-07-20T23:52:27&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262.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263.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64.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6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26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26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268.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269.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52:27&quot;,&quot;maxSize&quot;:{&quot;size1&quot;:31.1},&quot;minSize&quot;:{&quot;size1&quot;:17.8},&quot;normalSize&quot;:{&quot;size1&quot;:17.8},&quot;subLayout&quot;:[{&quot;id&quot;:&quot;2025-07-20T23:52:27&quot;,&quot;maxSize&quot;:{&quot;size1&quot;:100},&quot;minSize&quot;:{&quot;size1&quot;:61.7},&quot;normalSize&quot;:{&quot;size1&quot;:61.7},&quot;subLayout&quot;:[{&quot;id&quot;:&quot;2025-07-20T23:52:27&quot;,&quot;margin&quot;:{&quot;bottom&quot;:0,&quot;left&quot;:1.2699999809265137,&quot;right&quot;:1.2699999809265137,&quot;top&quot;:0.4230000376701355},&quot;type&quot;:0},{&quot;id&quot;:&quot;2025-07-20T23:52:27&quot;,&quot;margin&quot;:{&quot;bottom&quot;:0.025999998673796654,&quot;left&quot;:1.2699999809265137,&quot;right&quot;:1.2699999809265137,&quot;top&quot;:0.025999998673796654},&quot;type&quot;:0}],&quot;type&quot;:0},{&quot;id&quot;:&quot;2025-07-20T23:52:27&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70.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271.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72.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7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Lst>
</file>

<file path=ppt/tags/tag27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Lst>
</file>

<file path=ppt/tags/tag27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Lst>
</file>

<file path=ppt/tags/tag276.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52:27&quot;,&quot;maxSize&quot;:{&quot;size1&quot;:31.1},&quot;minSize&quot;:{&quot;size1&quot;:17.8},&quot;normalSize&quot;:{&quot;size1&quot;:17.8},&quot;subLayout&quot;:[{&quot;id&quot;:&quot;2025-07-20T23:52:27&quot;,&quot;maxSize&quot;:{&quot;size1&quot;:100},&quot;minSize&quot;:{&quot;size1&quot;:61.7},&quot;normalSize&quot;:{&quot;size1&quot;:61.7},&quot;subLayout&quot;:[{&quot;id&quot;:&quot;2025-07-20T23:52:27&quot;,&quot;margin&quot;:{&quot;bottom&quot;:0,&quot;left&quot;:1.2699999809265137,&quot;right&quot;:1.2699999809265137,&quot;top&quot;:0.4230000376701355},&quot;type&quot;:0},{&quot;id&quot;:&quot;2025-07-20T23:52:27&quot;,&quot;margin&quot;:{&quot;bottom&quot;:0.025999998673796654,&quot;left&quot;:1.2699999809265137,&quot;right&quot;:1.2699999809265137,&quot;top&quot;:0.025999998673796654},&quot;type&quot;:0}],&quot;type&quot;:0},{&quot;id&quot;:&quot;2025-07-20T23:52:27&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277.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278.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79.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8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28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28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283.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2843_1*f*1"/>
  <p:tag name="KSO_WM_TEMPLATE_CATEGORY" val="diagram"/>
  <p:tag name="KSO_WM_TEMPLATE_INDEX" val="20212843"/>
  <p:tag name="KSO_WM_UNIT_LAYERLEVEL" val="1"/>
  <p:tag name="KSO_WM_TAG_VERSION" val="1.0"/>
  <p:tag name="KSO_WM_BEAUTIFY_FLAG" val="#wm#"/>
  <p:tag name="KSO_WM_UNIT_DEFAULT_FONT" val="14;20;2"/>
  <p:tag name="KSO_WM_UNIT_BLOCK" val="0"/>
  <p:tag name="KSO_WM_UNIT_VALUE" val="576"/>
  <p:tag name="KSO_WM_UNIT_SHOW_EDIT_AREA_INDICATION" val="1"/>
  <p:tag name="KSO_WM_CHIP_GROUPID" val="5e6b05596848fb12bee65ac8"/>
  <p:tag name="KSO_WM_CHIP_XID" val="5e6b05596848fb12bee65aca"/>
  <p:tag name="KSO_WM_UNIT_DEC_AREA_ID" val="8cb1ccbfd41a4f08aa021a2337e676da"/>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53f115901fe44f3787d5c3752471e8b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f644054ed1e2fb8092e"/>
  <p:tag name="KSO_WM_TEMPLATE_ASSEMBLE_GROUPID" val="60656f644054ed1e2fb8092e"/>
  <p:tag name="WM_BEAUTIFY_ZORDER_FLAG_TAG" val="4"/>
</p:tagLst>
</file>

<file path=ppt/tags/tag284.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52:27&quot;,&quot;maxSize&quot;:{&quot;size1&quot;:31.1},&quot;minSize&quot;:{&quot;size1&quot;:17.8},&quot;normalSize&quot;:{&quot;size1&quot;:17.8},&quot;subLayout&quot;:[{&quot;id&quot;:&quot;2025-07-20T23:52:27&quot;,&quot;maxSize&quot;:{&quot;size1&quot;:100},&quot;minSize&quot;:{&quot;size1&quot;:61.7},&quot;normalSize&quot;:{&quot;size1&quot;:61.7},&quot;subLayout&quot;:[{&quot;id&quot;:&quot;2025-07-20T23:52:27&quot;,&quot;margin&quot;:{&quot;bottom&quot;:0,&quot;left&quot;:1.2699999809265137,&quot;right&quot;:1.2699999809265137,&quot;top&quot;:0.4230000376701355},&quot;type&quot;:0},{&quot;id&quot;:&quot;2025-07-20T23:52:27&quot;,&quot;margin&quot;:{&quot;bottom&quot;:0.025999998673796654,&quot;left&quot;:1.2699999809265137,&quot;right&quot;:1.2699999809265137,&quot;top&quot;:0.025999998673796654},&quot;type&quot;:0}],&quot;type&quot;:0},{&quot;id&quot;:&quot;2025-07-20T23:52:27&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285.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286.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87.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8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28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9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291.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2843_1*f*1"/>
  <p:tag name="KSO_WM_TEMPLATE_CATEGORY" val="diagram"/>
  <p:tag name="KSO_WM_TEMPLATE_INDEX" val="20212843"/>
  <p:tag name="KSO_WM_UNIT_LAYERLEVEL" val="1"/>
  <p:tag name="KSO_WM_TAG_VERSION" val="1.0"/>
  <p:tag name="KSO_WM_BEAUTIFY_FLAG" val="#wm#"/>
  <p:tag name="KSO_WM_UNIT_DEFAULT_FONT" val="14;20;2"/>
  <p:tag name="KSO_WM_UNIT_BLOCK" val="0"/>
  <p:tag name="KSO_WM_UNIT_VALUE" val="576"/>
  <p:tag name="KSO_WM_UNIT_SHOW_EDIT_AREA_INDICATION" val="1"/>
  <p:tag name="KSO_WM_CHIP_GROUPID" val="5e6b05596848fb12bee65ac8"/>
  <p:tag name="KSO_WM_CHIP_XID" val="5e6b05596848fb12bee65aca"/>
  <p:tag name="KSO_WM_UNIT_DEC_AREA_ID" val="8cb1ccbfd41a4f08aa021a2337e676da"/>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53f115901fe44f3787d5c3752471e8b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f644054ed1e2fb8092e"/>
  <p:tag name="KSO_WM_TEMPLATE_ASSEMBLE_GROUPID" val="60656f644054ed1e2fb8092e"/>
  <p:tag name="WM_BEAUTIFY_ZORDER_FLAG_TAG" val="4"/>
</p:tagLst>
</file>

<file path=ppt/tags/tag292.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52:27&quot;,&quot;maxSize&quot;:{&quot;size1&quot;:31.1},&quot;minSize&quot;:{&quot;size1&quot;:17.8},&quot;normalSize&quot;:{&quot;size1&quot;:17.8},&quot;subLayout&quot;:[{&quot;id&quot;:&quot;2025-07-20T23:52:27&quot;,&quot;maxSize&quot;:{&quot;size1&quot;:100},&quot;minSize&quot;:{&quot;size1&quot;:61.7},&quot;normalSize&quot;:{&quot;size1&quot;:61.7},&quot;subLayout&quot;:[{&quot;id&quot;:&quot;2025-07-20T23:52:27&quot;,&quot;margin&quot;:{&quot;bottom&quot;:0,&quot;left&quot;:1.2699999809265137,&quot;right&quot;:1.2699999809265137,&quot;top&quot;:0.4230000376701355},&quot;type&quot;:0},{&quot;id&quot;:&quot;2025-07-20T23:52:27&quot;,&quot;margin&quot;:{&quot;bottom&quot;:0.025999998673796654,&quot;left&quot;:1.2699999809265137,&quot;right&quot;:1.2699999809265137,&quot;top&quot;:0.025999998673796654},&quot;type&quot;:0}],&quot;type&quot;:0},{&quot;id&quot;:&quot;2025-07-20T23:52:27&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293.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294.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95.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9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29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29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299.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2843_1*f*1"/>
  <p:tag name="KSO_WM_TEMPLATE_CATEGORY" val="diagram"/>
  <p:tag name="KSO_WM_TEMPLATE_INDEX" val="20212843"/>
  <p:tag name="KSO_WM_UNIT_LAYERLEVEL" val="1"/>
  <p:tag name="KSO_WM_TAG_VERSION" val="1.0"/>
  <p:tag name="KSO_WM_BEAUTIFY_FLAG" val="#wm#"/>
  <p:tag name="KSO_WM_UNIT_DEFAULT_FONT" val="14;20;2"/>
  <p:tag name="KSO_WM_UNIT_BLOCK" val="0"/>
  <p:tag name="KSO_WM_UNIT_VALUE" val="576"/>
  <p:tag name="KSO_WM_UNIT_SHOW_EDIT_AREA_INDICATION" val="1"/>
  <p:tag name="KSO_WM_CHIP_GROUPID" val="5e6b05596848fb12bee65ac8"/>
  <p:tag name="KSO_WM_CHIP_XID" val="5e6b05596848fb12bee65aca"/>
  <p:tag name="KSO_WM_UNIT_DEC_AREA_ID" val="8cb1ccbfd41a4f08aa021a2337e676da"/>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53f115901fe44f3787d5c3752471e8b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f644054ed1e2fb8092e"/>
  <p:tag name="KSO_WM_TEMPLATE_ASSEMBLE_GROUPID" val="60656f644054ed1e2fb8092e"/>
  <p:tag name="WM_BEAUTIFY_ZORDER_FLAG_TAG" val="4"/>
</p:tagLst>
</file>

<file path=ppt/tags/tag3.xml><?xml version="1.0" encoding="utf-8"?>
<p:tagLst xmlns:p="http://schemas.openxmlformats.org/presentationml/2006/main">
  <p:tag name="KSO_WM_SLIDE_BACKGROUND_MASK_FLAG" val="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00.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52:27&quot;,&quot;maxSize&quot;:{&quot;size1&quot;:31.1},&quot;minSize&quot;:{&quot;size1&quot;:17.8},&quot;normalSize&quot;:{&quot;size1&quot;:17.8},&quot;subLayout&quot;:[{&quot;id&quot;:&quot;2025-07-20T23:52:27&quot;,&quot;maxSize&quot;:{&quot;size1&quot;:100},&quot;minSize&quot;:{&quot;size1&quot;:61.7},&quot;normalSize&quot;:{&quot;size1&quot;:61.7},&quot;subLayout&quot;:[{&quot;id&quot;:&quot;2025-07-20T23:52:27&quot;,&quot;margin&quot;:{&quot;bottom&quot;:0,&quot;left&quot;:1.2699999809265137,&quot;right&quot;:1.2699999809265137,&quot;top&quot;:0.4230000376701355},&quot;type&quot;:0},{&quot;id&quot;:&quot;2025-07-20T23:52:27&quot;,&quot;margin&quot;:{&quot;bottom&quot;:0.025999998673796654,&quot;left&quot;:1.2699999809265137,&quot;right&quot;:1.2699999809265137,&quot;top&quot;:0.025999998673796654},&quot;type&quot;:0}],&quot;type&quot;:0},{&quot;id&quot;:&quot;2025-07-20T23:52:27&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301.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302.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03.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0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30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30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307.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2843_1*f*1"/>
  <p:tag name="KSO_WM_TEMPLATE_CATEGORY" val="diagram"/>
  <p:tag name="KSO_WM_TEMPLATE_INDEX" val="20212843"/>
  <p:tag name="KSO_WM_UNIT_LAYERLEVEL" val="1"/>
  <p:tag name="KSO_WM_TAG_VERSION" val="1.0"/>
  <p:tag name="KSO_WM_BEAUTIFY_FLAG" val="#wm#"/>
  <p:tag name="KSO_WM_UNIT_DEFAULT_FONT" val="14;20;2"/>
  <p:tag name="KSO_WM_UNIT_BLOCK" val="0"/>
  <p:tag name="KSO_WM_UNIT_VALUE" val="576"/>
  <p:tag name="KSO_WM_UNIT_SHOW_EDIT_AREA_INDICATION" val="1"/>
  <p:tag name="KSO_WM_CHIP_GROUPID" val="5e6b05596848fb12bee65ac8"/>
  <p:tag name="KSO_WM_CHIP_XID" val="5e6b05596848fb12bee65aca"/>
  <p:tag name="KSO_WM_UNIT_DEC_AREA_ID" val="8cb1ccbfd41a4f08aa021a2337e676da"/>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53f115901fe44f3787d5c3752471e8b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f644054ed1e2fb8092e"/>
  <p:tag name="KSO_WM_TEMPLATE_ASSEMBLE_GROUPID" val="60656f644054ed1e2fb8092e"/>
  <p:tag name="WM_BEAUTIFY_ZORDER_FLAG_TAG" val="4"/>
</p:tagLst>
</file>

<file path=ppt/tags/tag308.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52:27&quot;,&quot;maxSize&quot;:{&quot;size1&quot;:31.1},&quot;minSize&quot;:{&quot;size1&quot;:17.8},&quot;normalSize&quot;:{&quot;size1&quot;:17.8},&quot;subLayout&quot;:[{&quot;id&quot;:&quot;2025-07-20T23:52:27&quot;,&quot;maxSize&quot;:{&quot;size1&quot;:100},&quot;minSize&quot;:{&quot;size1&quot;:61.7},&quot;normalSize&quot;:{&quot;size1&quot;:61.7},&quot;subLayout&quot;:[{&quot;id&quot;:&quot;2025-07-20T23:52:27&quot;,&quot;margin&quot;:{&quot;bottom&quot;:0,&quot;left&quot;:1.2699999809265137,&quot;right&quot;:1.2699999809265137,&quot;top&quot;:0.4230000376701355},&quot;type&quot;:0},{&quot;id&quot;:&quot;2025-07-20T23:52:27&quot;,&quot;margin&quot;:{&quot;bottom&quot;:0.025999998673796654,&quot;left&quot;:1.2699999809265137,&quot;right&quot;:1.2699999809265137,&quot;top&quot;:0.025999998673796654},&quot;type&quot;:0}],&quot;type&quot;:0},{&quot;id&quot;:&quot;2025-07-20T23:52:27&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309.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10.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11.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3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3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315.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2843_1*f*1"/>
  <p:tag name="KSO_WM_TEMPLATE_CATEGORY" val="diagram"/>
  <p:tag name="KSO_WM_TEMPLATE_INDEX" val="20212843"/>
  <p:tag name="KSO_WM_UNIT_LAYERLEVEL" val="1"/>
  <p:tag name="KSO_WM_TAG_VERSION" val="1.0"/>
  <p:tag name="KSO_WM_BEAUTIFY_FLAG" val="#wm#"/>
  <p:tag name="KSO_WM_UNIT_DEFAULT_FONT" val="14;20;2"/>
  <p:tag name="KSO_WM_UNIT_BLOCK" val="0"/>
  <p:tag name="KSO_WM_UNIT_VALUE" val="576"/>
  <p:tag name="KSO_WM_UNIT_SHOW_EDIT_AREA_INDICATION" val="1"/>
  <p:tag name="KSO_WM_CHIP_GROUPID" val="5e6b05596848fb12bee65ac8"/>
  <p:tag name="KSO_WM_CHIP_XID" val="5e6b05596848fb12bee65aca"/>
  <p:tag name="KSO_WM_UNIT_DEC_AREA_ID" val="8cb1ccbfd41a4f08aa021a2337e676da"/>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53f115901fe44f3787d5c3752471e8b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f644054ed1e2fb8092e"/>
  <p:tag name="KSO_WM_TEMPLATE_ASSEMBLE_GROUPID" val="60656f644054ed1e2fb8092e"/>
  <p:tag name="WM_BEAUTIFY_ZORDER_FLAG_TAG" val="4"/>
</p:tagLst>
</file>

<file path=ppt/tags/tag316.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52:27&quot;,&quot;maxSize&quot;:{&quot;size1&quot;:31.1},&quot;minSize&quot;:{&quot;size1&quot;:17.8},&quot;normalSize&quot;:{&quot;size1&quot;:17.8},&quot;subLayout&quot;:[{&quot;id&quot;:&quot;2025-07-20T23:52:27&quot;,&quot;maxSize&quot;:{&quot;size1&quot;:100},&quot;minSize&quot;:{&quot;size1&quot;:61.7},&quot;normalSize&quot;:{&quot;size1&quot;:61.7},&quot;subLayout&quot;:[{&quot;id&quot;:&quot;2025-07-20T23:52:27&quot;,&quot;margin&quot;:{&quot;bottom&quot;:0,&quot;left&quot;:1.2699999809265137,&quot;right&quot;:1.2699999809265137,&quot;top&quot;:0.4230000376701355},&quot;type&quot;:0},{&quot;id&quot;:&quot;2025-07-20T23:52:27&quot;,&quot;margin&quot;:{&quot;bottom&quot;:0.025999998673796654,&quot;left&quot;:1.2699999809265137,&quot;right&quot;:1.2699999809265137,&quot;top&quot;:0.025999998673796654},&quot;type&quot;:0}],&quot;type&quot;:0},{&quot;id&quot;:&quot;2025-07-20T23:52:27&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317.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318.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19.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3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3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323.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324.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52:27&quot;,&quot;maxSize&quot;:{&quot;size1&quot;:31.1},&quot;minSize&quot;:{&quot;size1&quot;:17.8},&quot;normalSize&quot;:{&quot;size1&quot;:17.8},&quot;subLayout&quot;:[{&quot;id&quot;:&quot;2025-07-20T23:52:27&quot;,&quot;maxSize&quot;:{&quot;size1&quot;:100},&quot;minSize&quot;:{&quot;size1&quot;:61.7},&quot;normalSize&quot;:{&quot;size1&quot;:61.7},&quot;subLayout&quot;:[{&quot;id&quot;:&quot;2025-07-20T23:52:27&quot;,&quot;margin&quot;:{&quot;bottom&quot;:0,&quot;left&quot;:1.2699999809265137,&quot;right&quot;:1.2699999809265137,&quot;top&quot;:0.4230000376701355},&quot;type&quot;:0},{&quot;id&quot;:&quot;2025-07-20T23:52:27&quot;,&quot;margin&quot;:{&quot;bottom&quot;:0.025999998673796654,&quot;left&quot;:1.2699999809265137,&quot;right&quot;:1.2699999809265137,&quot;top&quot;:0.025999998673796654},&quot;type&quot;:0}],&quot;type&quot;:0},{&quot;id&quot;:&quot;2025-07-20T23:52:27&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325.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326.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27.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3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331.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332.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52:27&quot;,&quot;maxSize&quot;:{&quot;size1&quot;:31.1},&quot;minSize&quot;:{&quot;size1&quot;:17.8},&quot;normalSize&quot;:{&quot;size1&quot;:17.8},&quot;subLayout&quot;:[{&quot;id&quot;:&quot;2025-07-20T23:52:27&quot;,&quot;maxSize&quot;:{&quot;size1&quot;:100},&quot;minSize&quot;:{&quot;size1&quot;:61.7},&quot;normalSize&quot;:{&quot;size1&quot;:61.7},&quot;subLayout&quot;:[{&quot;id&quot;:&quot;2025-07-20T23:52:27&quot;,&quot;margin&quot;:{&quot;bottom&quot;:0,&quot;left&quot;:1.2699999809265137,&quot;right&quot;:1.2699999809265137,&quot;top&quot;:0.4230000376701355},&quot;type&quot;:0},{&quot;id&quot;:&quot;2025-07-20T23:52:27&quot;,&quot;margin&quot;:{&quot;bottom&quot;:0.025999998673796654,&quot;left&quot;:1.2699999809265137,&quot;right&quot;:1.2699999809265137,&quot;top&quot;:0.025999998673796654},&quot;type&quot;:0}],&quot;type&quot;:0},{&quot;id&quot;:&quot;2025-07-20T23:52:27&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333.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334.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35.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3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3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339.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2843_1*f*1"/>
  <p:tag name="KSO_WM_TEMPLATE_CATEGORY" val="diagram"/>
  <p:tag name="KSO_WM_TEMPLATE_INDEX" val="20212843"/>
  <p:tag name="KSO_WM_UNIT_LAYERLEVEL" val="1"/>
  <p:tag name="KSO_WM_TAG_VERSION" val="1.0"/>
  <p:tag name="KSO_WM_BEAUTIFY_FLAG" val="#wm#"/>
  <p:tag name="KSO_WM_UNIT_DEFAULT_FONT" val="14;20;2"/>
  <p:tag name="KSO_WM_UNIT_BLOCK" val="0"/>
  <p:tag name="KSO_WM_UNIT_VALUE" val="576"/>
  <p:tag name="KSO_WM_UNIT_SHOW_EDIT_AREA_INDICATION" val="1"/>
  <p:tag name="KSO_WM_CHIP_GROUPID" val="5e6b05596848fb12bee65ac8"/>
  <p:tag name="KSO_WM_CHIP_XID" val="5e6b05596848fb12bee65aca"/>
  <p:tag name="KSO_WM_UNIT_DEC_AREA_ID" val="8cb1ccbfd41a4f08aa021a2337e676da"/>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53f115901fe44f3787d5c3752471e8b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f644054ed1e2fb8092e"/>
  <p:tag name="KSO_WM_TEMPLATE_ASSEMBLE_GROUPID" val="60656f644054ed1e2fb8092e"/>
  <p:tag name="WM_BEAUTIFY_ZORDER_FLAG_TAG" val="4"/>
</p:tagLst>
</file>

<file path=ppt/tags/tag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40.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52:27&quot;,&quot;maxSize&quot;:{&quot;size1&quot;:31.1},&quot;minSize&quot;:{&quot;size1&quot;:17.8},&quot;normalSize&quot;:{&quot;size1&quot;:17.8},&quot;subLayout&quot;:[{&quot;id&quot;:&quot;2025-07-20T23:52:27&quot;,&quot;maxSize&quot;:{&quot;size1&quot;:100},&quot;minSize&quot;:{&quot;size1&quot;:61.7},&quot;normalSize&quot;:{&quot;size1&quot;:61.7},&quot;subLayout&quot;:[{&quot;id&quot;:&quot;2025-07-20T23:52:27&quot;,&quot;margin&quot;:{&quot;bottom&quot;:0,&quot;left&quot;:1.2699999809265137,&quot;right&quot;:1.2699999809265137,&quot;top&quot;:0.4230000376701355},&quot;type&quot;:0},{&quot;id&quot;:&quot;2025-07-20T23:52:27&quot;,&quot;margin&quot;:{&quot;bottom&quot;:0.025999998673796654,&quot;left&quot;:1.2699999809265137,&quot;right&quot;:1.2699999809265137,&quot;top&quot;:0.025999998673796654},&quot;type&quot;:0}],&quot;type&quot;:0},{&quot;id&quot;:&quot;2025-07-20T23:52:27&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341.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342.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43.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3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3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347.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348.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52:27&quot;,&quot;maxSize&quot;:{&quot;size1&quot;:31.1},&quot;minSize&quot;:{&quot;size1&quot;:17.8},&quot;normalSize&quot;:{&quot;size1&quot;:17.8},&quot;subLayout&quot;:[{&quot;id&quot;:&quot;2025-07-20T23:52:27&quot;,&quot;maxSize&quot;:{&quot;size1&quot;:100},&quot;minSize&quot;:{&quot;size1&quot;:61.7},&quot;normalSize&quot;:{&quot;size1&quot;:61.7},&quot;subLayout&quot;:[{&quot;id&quot;:&quot;2025-07-20T23:52:27&quot;,&quot;margin&quot;:{&quot;bottom&quot;:0,&quot;left&quot;:1.2699999809265137,&quot;right&quot;:1.2699999809265137,&quot;top&quot;:0.4230000376701355},&quot;type&quot;:0},{&quot;id&quot;:&quot;2025-07-20T23:52:27&quot;,&quot;margin&quot;:{&quot;bottom&quot;:0.025999998673796654,&quot;left&quot;:1.2699999809265137,&quot;right&quot;:1.2699999809265137,&quot;top&quot;:0.025999998673796654},&quot;type&quot;:0}],&quot;type&quot;:0},{&quot;id&quot;:&quot;2025-07-20T23:52:27&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349.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50.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51.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3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3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355.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需要用更多的文字来表述；但请您尽可能提炼思想的精髓。"/>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8604_1*f*1"/>
  <p:tag name="KSO_WM_TEMPLATE_CATEGORY" val="diagram"/>
  <p:tag name="KSO_WM_TEMPLATE_INDEX" val="20208604"/>
  <p:tag name="KSO_WM_UNIT_LAYERLEVEL" val="1"/>
  <p:tag name="KSO_WM_TAG_VERSION" val="1.0"/>
  <p:tag name="KSO_WM_BEAUTIFY_FLAG" val="#wm#"/>
  <p:tag name="KSO_WM_UNIT_DEFAULT_FONT" val="14;20;2"/>
  <p:tag name="KSO_WM_UNIT_BLOCK" val="0"/>
  <p:tag name="KSO_WM_UNIT_VALUE" val="588"/>
  <p:tag name="KSO_WM_UNIT_SHOW_EDIT_AREA_INDICATION" val="1"/>
  <p:tag name="KSO_WM_CHIP_GROUPID" val="5e6b05596848fb12bee65ac8"/>
  <p:tag name="KSO_WM_CHIP_XID" val="5e6b05596848fb12bee65aca"/>
  <p:tag name="KSO_WM_UNIT_DEC_AREA_ID" val="5557aaf2e9bc4b2499ccf5d271336ab4"/>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ff7d2160ef064691979e787d147d2e4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e7a4054ed1e2fb7f9a0"/>
  <p:tag name="KSO_WM_TEMPLATE_ASSEMBLE_GROUPID" val="60656e7a4054ed1e2fb7f9a0"/>
  <p:tag name="WM_BEAUTIFY_ZORDER_FLAG_TAG" val="9"/>
</p:tagLst>
</file>

<file path=ppt/tags/tag356.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52:27&quot;,&quot;maxSize&quot;:{&quot;size1&quot;:31.1},&quot;minSize&quot;:{&quot;size1&quot;:17.8},&quot;normalSize&quot;:{&quot;size1&quot;:17.8},&quot;subLayout&quot;:[{&quot;id&quot;:&quot;2025-07-20T23:52:27&quot;,&quot;maxSize&quot;:{&quot;size1&quot;:100},&quot;minSize&quot;:{&quot;size1&quot;:61.7},&quot;normalSize&quot;:{&quot;size1&quot;:61.7},&quot;subLayout&quot;:[{&quot;id&quot;:&quot;2025-07-20T23:52:27&quot;,&quot;margin&quot;:{&quot;bottom&quot;:0,&quot;left&quot;:1.2699999809265137,&quot;right&quot;:1.2699999809265137,&quot;top&quot;:0.4230000376701355},&quot;type&quot;:0},{&quot;id&quot;:&quot;2025-07-20T23:52:27&quot;,&quot;margin&quot;:{&quot;bottom&quot;:0.025999998673796654,&quot;left&quot;:1.2699999809265137,&quot;right&quot;:1.2699999809265137,&quot;top&quot;:0.025999998673796654},&quot;type&quot;:0}],&quot;type&quot;:0},{&quot;id&quot;:&quot;2025-07-20T23:52:27&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357.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358.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59.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3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36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363.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需要用更多的文字来表述；但请您尽可能提炼思想的精髓。"/>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8604_1*f*1"/>
  <p:tag name="KSO_WM_TEMPLATE_CATEGORY" val="diagram"/>
  <p:tag name="KSO_WM_TEMPLATE_INDEX" val="20208604"/>
  <p:tag name="KSO_WM_UNIT_LAYERLEVEL" val="1"/>
  <p:tag name="KSO_WM_TAG_VERSION" val="1.0"/>
  <p:tag name="KSO_WM_BEAUTIFY_FLAG" val="#wm#"/>
  <p:tag name="KSO_WM_UNIT_DEFAULT_FONT" val="14;20;2"/>
  <p:tag name="KSO_WM_UNIT_BLOCK" val="0"/>
  <p:tag name="KSO_WM_UNIT_VALUE" val="588"/>
  <p:tag name="KSO_WM_UNIT_SHOW_EDIT_AREA_INDICATION" val="1"/>
  <p:tag name="KSO_WM_CHIP_GROUPID" val="5e6b05596848fb12bee65ac8"/>
  <p:tag name="KSO_WM_CHIP_XID" val="5e6b05596848fb12bee65aca"/>
  <p:tag name="KSO_WM_UNIT_DEC_AREA_ID" val="5557aaf2e9bc4b2499ccf5d271336ab4"/>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ff7d2160ef064691979e787d147d2e4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e7a4054ed1e2fb7f9a0"/>
  <p:tag name="KSO_WM_TEMPLATE_ASSEMBLE_GROUPID" val="60656e7a4054ed1e2fb7f9a0"/>
  <p:tag name="WM_BEAUTIFY_ZORDER_FLAG_TAG" val="9"/>
</p:tagLst>
</file>

<file path=ppt/tags/tag364.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52:27&quot;,&quot;maxSize&quot;:{&quot;size1&quot;:31.1},&quot;minSize&quot;:{&quot;size1&quot;:17.8},&quot;normalSize&quot;:{&quot;size1&quot;:17.8},&quot;subLayout&quot;:[{&quot;id&quot;:&quot;2025-07-20T23:52:27&quot;,&quot;maxSize&quot;:{&quot;size1&quot;:100},&quot;minSize&quot;:{&quot;size1&quot;:61.7},&quot;normalSize&quot;:{&quot;size1&quot;:61.7},&quot;subLayout&quot;:[{&quot;id&quot;:&quot;2025-07-20T23:52:27&quot;,&quot;margin&quot;:{&quot;bottom&quot;:0,&quot;left&quot;:1.2699999809265137,&quot;right&quot;:1.2699999809265137,&quot;top&quot;:0.4230000376701355},&quot;type&quot;:0},{&quot;id&quot;:&quot;2025-07-20T23:52:27&quot;,&quot;margin&quot;:{&quot;bottom&quot;:0.025999998673796654,&quot;left&quot;:1.2699999809265137,&quot;right&quot;:1.2699999809265137,&quot;top&quot;:0.025999998673796654},&quot;type&quot;:0}],&quot;type&quot;:0},{&quot;id&quot;:&quot;2025-07-20T23:52:27&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365.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366.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67.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6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36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7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371.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需要用更多的文字来表述；但请您尽可能提炼思想的精髓。"/>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8604_1*f*1"/>
  <p:tag name="KSO_WM_TEMPLATE_CATEGORY" val="diagram"/>
  <p:tag name="KSO_WM_TEMPLATE_INDEX" val="20208604"/>
  <p:tag name="KSO_WM_UNIT_LAYERLEVEL" val="1"/>
  <p:tag name="KSO_WM_TAG_VERSION" val="1.0"/>
  <p:tag name="KSO_WM_BEAUTIFY_FLAG" val="#wm#"/>
  <p:tag name="KSO_WM_UNIT_DEFAULT_FONT" val="14;20;2"/>
  <p:tag name="KSO_WM_UNIT_BLOCK" val="0"/>
  <p:tag name="KSO_WM_UNIT_VALUE" val="588"/>
  <p:tag name="KSO_WM_UNIT_SHOW_EDIT_AREA_INDICATION" val="1"/>
  <p:tag name="KSO_WM_CHIP_GROUPID" val="5e6b05596848fb12bee65ac8"/>
  <p:tag name="KSO_WM_CHIP_XID" val="5e6b05596848fb12bee65aca"/>
  <p:tag name="KSO_WM_UNIT_DEC_AREA_ID" val="5557aaf2e9bc4b2499ccf5d271336ab4"/>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ff7d2160ef064691979e787d147d2e4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e7a4054ed1e2fb7f9a0"/>
  <p:tag name="KSO_WM_TEMPLATE_ASSEMBLE_GROUPID" val="60656e7a4054ed1e2fb7f9a0"/>
  <p:tag name="WM_BEAUTIFY_ZORDER_FLAG_TAG" val="9"/>
</p:tagLst>
</file>

<file path=ppt/tags/tag372.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52:27&quot;,&quot;maxSize&quot;:{&quot;size1&quot;:31.1},&quot;minSize&quot;:{&quot;size1&quot;:17.8},&quot;normalSize&quot;:{&quot;size1&quot;:17.8},&quot;subLayout&quot;:[{&quot;id&quot;:&quot;2025-07-20T23:52:27&quot;,&quot;maxSize&quot;:{&quot;size1&quot;:100},&quot;minSize&quot;:{&quot;size1&quot;:61.7},&quot;normalSize&quot;:{&quot;size1&quot;:61.7},&quot;subLayout&quot;:[{&quot;id&quot;:&quot;2025-07-20T23:52:27&quot;,&quot;margin&quot;:{&quot;bottom&quot;:0,&quot;left&quot;:1.2699999809265137,&quot;right&quot;:1.2699999809265137,&quot;top&quot;:0.4230000376701355},&quot;type&quot;:0},{&quot;id&quot;:&quot;2025-07-20T23:52:27&quot;,&quot;margin&quot;:{&quot;bottom&quot;:0.025999998673796654,&quot;left&quot;:1.2699999809265137,&quot;right&quot;:1.2699999809265137,&quot;top&quot;:0.025999998673796654},&quot;type&quot;:0}],&quot;type&quot;:0},{&quot;id&quot;:&quot;2025-07-20T23:52:27&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373.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374.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75.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7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37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37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379.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2843_1*f*1"/>
  <p:tag name="KSO_WM_TEMPLATE_CATEGORY" val="diagram"/>
  <p:tag name="KSO_WM_TEMPLATE_INDEX" val="20212843"/>
  <p:tag name="KSO_WM_UNIT_LAYERLEVEL" val="1"/>
  <p:tag name="KSO_WM_TAG_VERSION" val="1.0"/>
  <p:tag name="KSO_WM_BEAUTIFY_FLAG" val="#wm#"/>
  <p:tag name="KSO_WM_UNIT_DEFAULT_FONT" val="14;20;2"/>
  <p:tag name="KSO_WM_UNIT_BLOCK" val="0"/>
  <p:tag name="KSO_WM_UNIT_VALUE" val="576"/>
  <p:tag name="KSO_WM_UNIT_SHOW_EDIT_AREA_INDICATION" val="1"/>
  <p:tag name="KSO_WM_CHIP_GROUPID" val="5e6b05596848fb12bee65ac8"/>
  <p:tag name="KSO_WM_CHIP_XID" val="5e6b05596848fb12bee65aca"/>
  <p:tag name="KSO_WM_UNIT_DEC_AREA_ID" val="8cb1ccbfd41a4f08aa021a2337e676da"/>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53f115901fe44f3787d5c3752471e8b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f644054ed1e2fb8092e"/>
  <p:tag name="KSO_WM_TEMPLATE_ASSEMBLE_GROUPID" val="60656f644054ed1e2fb8092e"/>
  <p:tag name="WM_BEAUTIFY_ZORDER_FLAG_TAG" val="4"/>
</p:tagLst>
</file>

<file path=ppt/tags/tag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80.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52:27&quot;,&quot;maxSize&quot;:{&quot;size1&quot;:31.1},&quot;minSize&quot;:{&quot;size1&quot;:17.8},&quot;normalSize&quot;:{&quot;size1&quot;:17.8},&quot;subLayout&quot;:[{&quot;id&quot;:&quot;2025-07-20T23:52:27&quot;,&quot;maxSize&quot;:{&quot;size1&quot;:100},&quot;minSize&quot;:{&quot;size1&quot;:61.7},&quot;normalSize&quot;:{&quot;size1&quot;:61.7},&quot;subLayout&quot;:[{&quot;id&quot;:&quot;2025-07-20T23:52:27&quot;,&quot;margin&quot;:{&quot;bottom&quot;:0,&quot;left&quot;:1.2699999809265137,&quot;right&quot;:1.2699999809265137,&quot;top&quot;:0.4230000376701355},&quot;type&quot;:0},{&quot;id&quot;:&quot;2025-07-20T23:52:27&quot;,&quot;margin&quot;:{&quot;bottom&quot;:0.025999998673796654,&quot;left&quot;:1.2699999809265137,&quot;right&quot;:1.2699999809265137,&quot;top&quot;:0.025999998673796654},&quot;type&quot;:0}],&quot;type&quot;:0},{&quot;id&quot;:&quot;2025-07-20T23:52:27&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381.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382.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83.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8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38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38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387.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388.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52:27&quot;,&quot;maxSize&quot;:{&quot;size1&quot;:31.1},&quot;minSize&quot;:{&quot;size1&quot;:17.8},&quot;normalSize&quot;:{&quot;size1&quot;:17.8},&quot;subLayout&quot;:[{&quot;id&quot;:&quot;2025-07-20T23:52:27&quot;,&quot;maxSize&quot;:{&quot;size1&quot;:100},&quot;minSize&quot;:{&quot;size1&quot;:61.7},&quot;normalSize&quot;:{&quot;size1&quot;:61.7},&quot;subLayout&quot;:[{&quot;id&quot;:&quot;2025-07-20T23:52:27&quot;,&quot;margin&quot;:{&quot;bottom&quot;:0,&quot;left&quot;:1.2699999809265137,&quot;right&quot;:1.2699999809265137,&quot;top&quot;:0.4230000376701355},&quot;type&quot;:0},{&quot;id&quot;:&quot;2025-07-20T23:52:27&quot;,&quot;margin&quot;:{&quot;bottom&quot;:0.025999998673796654,&quot;left&quot;:1.2699999809265137,&quot;right&quot;:1.2699999809265137,&quot;top&quot;:0.025999998673796654},&quot;type&quot;:0}],&quot;type&quot;:0},{&quot;id&quot;:&quot;2025-07-20T23:52:27&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389.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90.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91.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9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39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39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395.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396.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52:27&quot;,&quot;maxSize&quot;:{&quot;size1&quot;:31.1},&quot;minSize&quot;:{&quot;size1&quot;:17.8},&quot;normalSize&quot;:{&quot;size1&quot;:17.8},&quot;subLayout&quot;:[{&quot;id&quot;:&quot;2025-07-20T23:52:27&quot;,&quot;maxSize&quot;:{&quot;size1&quot;:100},&quot;minSize&quot;:{&quot;size1&quot;:61.7},&quot;normalSize&quot;:{&quot;size1&quot;:61.7},&quot;subLayout&quot;:[{&quot;id&quot;:&quot;2025-07-20T23:52:27&quot;,&quot;margin&quot;:{&quot;bottom&quot;:0,&quot;left&quot;:1.2699999809265137,&quot;right&quot;:1.2699999809265137,&quot;top&quot;:0.4230000376701355},&quot;type&quot;:0},{&quot;id&quot;:&quot;2025-07-20T23:52:27&quot;,&quot;margin&quot;:{&quot;bottom&quot;:0.025999998673796654,&quot;left&quot;:1.2699999809265137,&quot;right&quot;:1.2699999809265137,&quot;top&quot;:0.025999998673796654},&quot;type&quot;:0}],&quot;type&quot;:0},{&quot;id&quot;:&quot;2025-07-20T23:52:27&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397.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398.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99.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4.xml><?xml version="1.0" encoding="utf-8"?>
<p:tagLst xmlns:p="http://schemas.openxmlformats.org/presentationml/2006/main">
  <p:tag name="KSO_WM_SLIDE_BACKGROUND_MASK_FLAG" val="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40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40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40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403.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404.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52:27&quot;,&quot;maxSize&quot;:{&quot;size1&quot;:31.1},&quot;minSize&quot;:{&quot;size1&quot;:17.8},&quot;normalSize&quot;:{&quot;size1&quot;:17.8},&quot;subLayout&quot;:[{&quot;id&quot;:&quot;2025-07-20T23:52:27&quot;,&quot;maxSize&quot;:{&quot;size1&quot;:100},&quot;minSize&quot;:{&quot;size1&quot;:61.7},&quot;normalSize&quot;:{&quot;size1&quot;:61.7},&quot;subLayout&quot;:[{&quot;id&quot;:&quot;2025-07-20T23:52:27&quot;,&quot;margin&quot;:{&quot;bottom&quot;:0,&quot;left&quot;:1.2699999809265137,&quot;right&quot;:1.2699999809265137,&quot;top&quot;:0.4230000376701355},&quot;type&quot;:0},{&quot;id&quot;:&quot;2025-07-20T23:52:27&quot;,&quot;margin&quot;:{&quot;bottom&quot;:0.025999998673796654,&quot;left&quot;:1.2699999809265137,&quot;right&quot;:1.2699999809265137,&quot;top&quot;:0.025999998673796654},&quot;type&quot;:0}],&quot;type&quot;:0},{&quot;id&quot;:&quot;2025-07-20T23:52:27&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405.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406.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407.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40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40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4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411.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412.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52:27&quot;,&quot;maxSize&quot;:{&quot;size1&quot;:31.1},&quot;minSize&quot;:{&quot;size1&quot;:17.8},&quot;normalSize&quot;:{&quot;size1&quot;:17.8},&quot;subLayout&quot;:[{&quot;id&quot;:&quot;2025-07-20T23:52:27&quot;,&quot;maxSize&quot;:{&quot;size1&quot;:100},&quot;minSize&quot;:{&quot;size1&quot;:61.7},&quot;normalSize&quot;:{&quot;size1&quot;:61.7},&quot;subLayout&quot;:[{&quot;id&quot;:&quot;2025-07-20T23:52:27&quot;,&quot;margin&quot;:{&quot;bottom&quot;:0,&quot;left&quot;:1.2699999809265137,&quot;right&quot;:1.2699999809265137,&quot;top&quot;:0.4230000376701355},&quot;type&quot;:0},{&quot;id&quot;:&quot;2025-07-20T23:52:27&quot;,&quot;margin&quot;:{&quot;bottom&quot;:0.025999998673796654,&quot;left&quot;:1.2699999809265137,&quot;right&quot;:1.2699999809265137,&quot;top&quot;:0.025999998673796654},&quot;type&quot;:0}],&quot;type&quot;:0},{&quot;id&quot;:&quot;2025-07-20T23:52:27&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413.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414.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415.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4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4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4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419.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420.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52:28&quot;,&quot;maxSize&quot;:{&quot;size1&quot;:31.1},&quot;minSize&quot;:{&quot;size1&quot;:17.8},&quot;normalSize&quot;:{&quot;size1&quot;:17.8},&quot;subLayout&quot;:[{&quot;id&quot;:&quot;2025-07-20T23:52:28&quot;,&quot;maxSize&quot;:{&quot;size1&quot;:100},&quot;minSize&quot;:{&quot;size1&quot;:61.7},&quot;normalSize&quot;:{&quot;size1&quot;:61.7},&quot;subLayout&quot;:[{&quot;id&quot;:&quot;2025-07-20T23:52:28&quot;,&quot;margin&quot;:{&quot;bottom&quot;:0,&quot;left&quot;:1.2699999809265137,&quot;right&quot;:1.2699999809265137,&quot;top&quot;:0.4230000376701355},&quot;type&quot;:0},{&quot;id&quot;:&quot;2025-07-20T23:52:28&quot;,&quot;margin&quot;:{&quot;bottom&quot;:0.025999998673796654,&quot;left&quot;:1.2699999809265137,&quot;right&quot;:1.2699999809265137,&quot;top&quot;:0.025999998673796654},&quot;type&quot;:0}],&quot;type&quot;:0},{&quot;id&quot;:&quot;2025-07-20T23:52:28&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421.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422.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423.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4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4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4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427.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2843_1*f*1"/>
  <p:tag name="KSO_WM_TEMPLATE_CATEGORY" val="diagram"/>
  <p:tag name="KSO_WM_TEMPLATE_INDEX" val="20212843"/>
  <p:tag name="KSO_WM_UNIT_LAYERLEVEL" val="1"/>
  <p:tag name="KSO_WM_TAG_VERSION" val="1.0"/>
  <p:tag name="KSO_WM_BEAUTIFY_FLAG" val="#wm#"/>
  <p:tag name="KSO_WM_UNIT_DEFAULT_FONT" val="14;20;2"/>
  <p:tag name="KSO_WM_UNIT_BLOCK" val="0"/>
  <p:tag name="KSO_WM_UNIT_VALUE" val="576"/>
  <p:tag name="KSO_WM_UNIT_SHOW_EDIT_AREA_INDICATION" val="1"/>
  <p:tag name="KSO_WM_CHIP_GROUPID" val="5e6b05596848fb12bee65ac8"/>
  <p:tag name="KSO_WM_CHIP_XID" val="5e6b05596848fb12bee65aca"/>
  <p:tag name="KSO_WM_UNIT_DEC_AREA_ID" val="8cb1ccbfd41a4f08aa021a2337e676da"/>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53f115901fe44f3787d5c3752471e8b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f644054ed1e2fb8092e"/>
  <p:tag name="KSO_WM_TEMPLATE_ASSEMBLE_GROUPID" val="60656f644054ed1e2fb8092e"/>
  <p:tag name="WM_BEAUTIFY_ZORDER_FLAG_TAG" val="4"/>
</p:tagLst>
</file>

<file path=ppt/tags/tag428.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52:28&quot;,&quot;maxSize&quot;:{&quot;size1&quot;:31.1},&quot;minSize&quot;:{&quot;size1&quot;:17.8},&quot;normalSize&quot;:{&quot;size1&quot;:17.8},&quot;subLayout&quot;:[{&quot;id&quot;:&quot;2025-07-20T23:52:28&quot;,&quot;maxSize&quot;:{&quot;size1&quot;:100},&quot;minSize&quot;:{&quot;size1&quot;:61.7},&quot;normalSize&quot;:{&quot;size1&quot;:61.7},&quot;subLayout&quot;:[{&quot;id&quot;:&quot;2025-07-20T23:52:28&quot;,&quot;margin&quot;:{&quot;bottom&quot;:0,&quot;left&quot;:1.2699999809265137,&quot;right&quot;:1.2699999809265137,&quot;top&quot;:0.4230000376701355},&quot;type&quot;:0},{&quot;id&quot;:&quot;2025-07-20T23:52:28&quot;,&quot;margin&quot;:{&quot;bottom&quot;:0.025999998673796654,&quot;left&quot;:1.2699999809265137,&quot;right&quot;:1.2699999809265137,&quot;top&quot;:0.025999998673796654},&quot;type&quot;:0}],&quot;type&quot;:0},{&quot;id&quot;:&quot;2025-07-20T23:52:28&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429.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430.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431.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4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4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434.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435.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52:28&quot;,&quot;maxSize&quot;:{&quot;size1&quot;:31.1},&quot;minSize&quot;:{&quot;size1&quot;:17.8},&quot;normalSize&quot;:{&quot;size1&quot;:17.8},&quot;subLayout&quot;:[{&quot;id&quot;:&quot;2025-07-20T23:52:28&quot;,&quot;maxSize&quot;:{&quot;size1&quot;:100},&quot;minSize&quot;:{&quot;size1&quot;:61.7},&quot;normalSize&quot;:{&quot;size1&quot;:61.7},&quot;subLayout&quot;:[{&quot;id&quot;:&quot;2025-07-20T23:52:28&quot;,&quot;margin&quot;:{&quot;bottom&quot;:0,&quot;left&quot;:1.2699999809265137,&quot;right&quot;:1.2699999809265137,&quot;top&quot;:0.4230000376701355},&quot;type&quot;:0},{&quot;id&quot;:&quot;2025-07-20T23:52:28&quot;,&quot;margin&quot;:{&quot;bottom&quot;:0.025999998673796654,&quot;left&quot;:1.2699999809265137,&quot;right&quot;:1.2699999809265137,&quot;top&quot;:0.025999998673796654},&quot;type&quot;:0}],&quot;type&quot;:0},{&quot;id&quot;:&quot;2025-07-20T23:52:28&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436.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437.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438.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4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4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441.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442.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52:28&quot;,&quot;maxSize&quot;:{&quot;size1&quot;:31.1},&quot;minSize&quot;:{&quot;size1&quot;:17.8},&quot;normalSize&quot;:{&quot;size1&quot;:17.8},&quot;subLayout&quot;:[{&quot;id&quot;:&quot;2025-07-20T23:52:28&quot;,&quot;maxSize&quot;:{&quot;size1&quot;:100},&quot;minSize&quot;:{&quot;size1&quot;:61.7},&quot;normalSize&quot;:{&quot;size1&quot;:61.7},&quot;subLayout&quot;:[{&quot;id&quot;:&quot;2025-07-20T23:52:28&quot;,&quot;margin&quot;:{&quot;bottom&quot;:0,&quot;left&quot;:1.2699999809265137,&quot;right&quot;:1.2699999809265137,&quot;top&quot;:0.4230000376701355},&quot;type&quot;:0},{&quot;id&quot;:&quot;2025-07-20T23:52:28&quot;,&quot;margin&quot;:{&quot;bottom&quot;:0.025999998673796654,&quot;left&quot;:1.2699999809265137,&quot;right&quot;:1.2699999809265137,&quot;top&quot;:0.025999998673796654},&quot;type&quot;:0}],&quot;type&quot;:0},{&quot;id&quot;:&quot;2025-07-20T23:52:28&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443.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444.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445.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4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4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448.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449.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52:28&quot;,&quot;maxSize&quot;:{&quot;size1&quot;:31.1},&quot;minSize&quot;:{&quot;size1&quot;:17.8},&quot;normalSize&quot;:{&quot;size1&quot;:17.8},&quot;subLayout&quot;:[{&quot;id&quot;:&quot;2025-07-20T23:52:28&quot;,&quot;maxSize&quot;:{&quot;size1&quot;:100},&quot;minSize&quot;:{&quot;size1&quot;:61.7},&quot;normalSize&quot;:{&quot;size1&quot;:61.7},&quot;subLayout&quot;:[{&quot;id&quot;:&quot;2025-07-20T23:52:28&quot;,&quot;margin&quot;:{&quot;bottom&quot;:0,&quot;left&quot;:1.2699999809265137,&quot;right&quot;:1.2699999809265137,&quot;top&quot;:0.4230000376701355},&quot;type&quot;:0},{&quot;id&quot;:&quot;2025-07-20T23:52:28&quot;,&quot;margin&quot;:{&quot;bottom&quot;:0.025999998673796654,&quot;left&quot;:1.2699999809265137,&quot;right&quot;:1.2699999809265137,&quot;top&quot;:0.025999998673796654},&quot;type&quot;:0}],&quot;type&quot;:0},{&quot;id&quot;:&quot;2025-07-20T23:52:28&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450.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451.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452.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4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4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455.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456.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52:28&quot;,&quot;maxSize&quot;:{&quot;size1&quot;:31.1},&quot;minSize&quot;:{&quot;size1&quot;:17.8},&quot;normalSize&quot;:{&quot;size1&quot;:17.8},&quot;subLayout&quot;:[{&quot;id&quot;:&quot;2025-07-20T23:52:28&quot;,&quot;maxSize&quot;:{&quot;size1&quot;:100},&quot;minSize&quot;:{&quot;size1&quot;:61.7},&quot;normalSize&quot;:{&quot;size1&quot;:61.7},&quot;subLayout&quot;:[{&quot;id&quot;:&quot;2025-07-20T23:52:28&quot;,&quot;margin&quot;:{&quot;bottom&quot;:0,&quot;left&quot;:1.2699999809265137,&quot;right&quot;:1.2699999809265137,&quot;top&quot;:0.4230000376701355},&quot;type&quot;:0},{&quot;id&quot;:&quot;2025-07-20T23:52:28&quot;,&quot;margin&quot;:{&quot;bottom&quot;:0.025999998673796654,&quot;left&quot;:1.2699999809265137,&quot;right&quot;:1.2699999809265137,&quot;top&quot;:0.025999998673796654},&quot;type&quot;:0}],&quot;type&quot;:0},{&quot;id&quot;:&quot;2025-07-20T23:52:28&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457.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458.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459.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4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4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46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463.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464.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52:28&quot;,&quot;maxSize&quot;:{&quot;size1&quot;:31.1},&quot;minSize&quot;:{&quot;size1&quot;:17.8},&quot;normalSize&quot;:{&quot;size1&quot;:17.8},&quot;subLayout&quot;:[{&quot;id&quot;:&quot;2025-07-20T23:52:28&quot;,&quot;maxSize&quot;:{&quot;size1&quot;:100},&quot;minSize&quot;:{&quot;size1&quot;:61.7},&quot;normalSize&quot;:{&quot;size1&quot;:61.7},&quot;subLayout&quot;:[{&quot;id&quot;:&quot;2025-07-20T23:52:28&quot;,&quot;margin&quot;:{&quot;bottom&quot;:0,&quot;left&quot;:1.2699999809265137,&quot;right&quot;:1.2699999809265137,&quot;top&quot;:0.4230000376701355},&quot;type&quot;:0},{&quot;id&quot;:&quot;2025-07-20T23:52:28&quot;,&quot;margin&quot;:{&quot;bottom&quot;:0.025999998673796654,&quot;left&quot;:1.2699999809265137,&quot;right&quot;:1.2699999809265137,&quot;top&quot;:0.025999998673796654},&quot;type&quot;:0}],&quot;type&quot;:0},{&quot;id&quot;:&quot;2025-07-20T23:52:28&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465.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466.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467.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46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46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6"/>
  <p:tag name="KSO_WM_UNIT_ID" val="_6*i*6"/>
  <p:tag name="KSO_WM_UNIT_LAYERLEVEL" val="1"/>
  <p:tag name="KSO_WM_TAG_VERSION" val="1.0"/>
  <p:tag name="KSO_WM_BEAUTIFY_FLAG" val="#wm#"/>
</p:tagLst>
</file>

<file path=ppt/tags/tag47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471.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472.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52:28&quot;,&quot;maxSize&quot;:{&quot;size1&quot;:31.1},&quot;minSize&quot;:{&quot;size1&quot;:17.8},&quot;normalSize&quot;:{&quot;size1&quot;:17.8},&quot;subLayout&quot;:[{&quot;id&quot;:&quot;2025-07-20T23:52:28&quot;,&quot;maxSize&quot;:{&quot;size1&quot;:100},&quot;minSize&quot;:{&quot;size1&quot;:61.7},&quot;normalSize&quot;:{&quot;size1&quot;:61.7},&quot;subLayout&quot;:[{&quot;id&quot;:&quot;2025-07-20T23:52:28&quot;,&quot;margin&quot;:{&quot;bottom&quot;:0,&quot;left&quot;:1.2699999809265137,&quot;right&quot;:1.2699999809265137,&quot;top&quot;:0.4230000376701355},&quot;type&quot;:0},{&quot;id&quot;:&quot;2025-07-20T23:52:28&quot;,&quot;margin&quot;:{&quot;bottom&quot;:0.025999998673796654,&quot;left&quot;:1.2699999809265137,&quot;right&quot;:1.2699999809265137,&quot;top&quot;:0.025999998673796654},&quot;type&quot;:0}],&quot;type&quot;:0},{&quot;id&quot;:&quot;2025-07-20T23:52:28&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473.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474.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475.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47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47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47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479.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7"/>
  <p:tag name="KSO_WM_UNIT_ID" val="_6*i*7"/>
  <p:tag name="KSO_WM_UNIT_LAYERLEVEL" val="1"/>
  <p:tag name="KSO_WM_TAG_VERSION" val="1.0"/>
  <p:tag name="KSO_WM_BEAUTIFY_FLAG" val="#wm#"/>
</p:tagLst>
</file>

<file path=ppt/tags/tag480.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52:28&quot;,&quot;maxSize&quot;:{&quot;size1&quot;:31.1},&quot;minSize&quot;:{&quot;size1&quot;:17.8},&quot;normalSize&quot;:{&quot;size1&quot;:17.8},&quot;subLayout&quot;:[{&quot;id&quot;:&quot;2025-07-20T23:52:28&quot;,&quot;maxSize&quot;:{&quot;size1&quot;:100},&quot;minSize&quot;:{&quot;size1&quot;:61.7},&quot;normalSize&quot;:{&quot;size1&quot;:61.7},&quot;subLayout&quot;:[{&quot;id&quot;:&quot;2025-07-20T23:52:28&quot;,&quot;margin&quot;:{&quot;bottom&quot;:0,&quot;left&quot;:1.2699999809265137,&quot;right&quot;:1.2699999809265137,&quot;top&quot;:0.4230000376701355},&quot;type&quot;:0},{&quot;id&quot;:&quot;2025-07-20T23:52:28&quot;,&quot;margin&quot;:{&quot;bottom&quot;:0.025999998673796654,&quot;left&quot;:1.2699999809265137,&quot;right&quot;:1.2699999809265137,&quot;top&quot;:0.025999998673796654},&quot;type&quot;:0}],&quot;type&quot;:0},{&quot;id&quot;:&quot;2025-07-20T23:52:28&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481.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482.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483.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48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48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48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487.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488.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52:28&quot;,&quot;maxSize&quot;:{&quot;size1&quot;:31.1},&quot;minSize&quot;:{&quot;size1&quot;:17.8},&quot;normalSize&quot;:{&quot;size1&quot;:17.8},&quot;subLayout&quot;:[{&quot;id&quot;:&quot;2025-07-20T23:52:28&quot;,&quot;maxSize&quot;:{&quot;size1&quot;:100},&quot;minSize&quot;:{&quot;size1&quot;:61.7},&quot;normalSize&quot;:{&quot;size1&quot;:61.7},&quot;subLayout&quot;:[{&quot;id&quot;:&quot;2025-07-20T23:52:28&quot;,&quot;margin&quot;:{&quot;bottom&quot;:0,&quot;left&quot;:1.2699999809265137,&quot;right&quot;:1.2699999809265137,&quot;top&quot;:0.4230000376701355},&quot;type&quot;:0},{&quot;id&quot;:&quot;2025-07-20T23:52:28&quot;,&quot;margin&quot;:{&quot;bottom&quot;:0.025999998673796654,&quot;left&quot;:1.2699999809265137,&quot;right&quot;:1.2699999809265137,&quot;top&quot;:0.025999998673796654},&quot;type&quot;:0}],&quot;type&quot;:0},{&quot;id&quot;:&quot;2025-07-20T23:52:28&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489.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8"/>
  <p:tag name="KSO_WM_UNIT_ID" val="_6*i*8"/>
  <p:tag name="KSO_WM_UNIT_LAYERLEVEL" val="1"/>
  <p:tag name="KSO_WM_TAG_VERSION" val="1.0"/>
  <p:tag name="KSO_WM_BEAUTIFY_FLAG" val="#wm#"/>
</p:tagLst>
</file>

<file path=ppt/tags/tag490.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491.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49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49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49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495.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496.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52:28&quot;,&quot;maxSize&quot;:{&quot;size1&quot;:31.1},&quot;minSize&quot;:{&quot;size1&quot;:17.8},&quot;normalSize&quot;:{&quot;size1&quot;:17.8},&quot;subLayout&quot;:[{&quot;id&quot;:&quot;2025-07-20T23:52:28&quot;,&quot;maxSize&quot;:{&quot;size1&quot;:100},&quot;minSize&quot;:{&quot;size1&quot;:61.7},&quot;normalSize&quot;:{&quot;size1&quot;:61.7},&quot;subLayout&quot;:[{&quot;id&quot;:&quot;2025-07-20T23:52:28&quot;,&quot;margin&quot;:{&quot;bottom&quot;:0,&quot;left&quot;:1.2699999809265137,&quot;right&quot;:1.2699999809265137,&quot;top&quot;:0.4230000376701355},&quot;type&quot;:0},{&quot;id&quot;:&quot;2025-07-20T23:52:28&quot;,&quot;margin&quot;:{&quot;bottom&quot;:0.025999998673796654,&quot;left&quot;:1.2699999809265137,&quot;right&quot;:1.2699999809265137,&quot;top&quot;:0.025999998673796654},&quot;type&quot;:0}],&quot;type&quot;:0},{&quot;id&quot;:&quot;2025-07-20T23:52:28&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497.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498.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499.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5.xml><?xml version="1.0" encoding="utf-8"?>
<p:tagLst xmlns:p="http://schemas.openxmlformats.org/presentationml/2006/main">
  <p:tag name="KSO_WM_SLIDE_BACKGROUND_MASK_FLAG" val="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50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50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50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503.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2843_1*f*1"/>
  <p:tag name="KSO_WM_TEMPLATE_CATEGORY" val="diagram"/>
  <p:tag name="KSO_WM_TEMPLATE_INDEX" val="20212843"/>
  <p:tag name="KSO_WM_UNIT_LAYERLEVEL" val="1"/>
  <p:tag name="KSO_WM_TAG_VERSION" val="1.0"/>
  <p:tag name="KSO_WM_BEAUTIFY_FLAG" val="#wm#"/>
  <p:tag name="KSO_WM_UNIT_DEFAULT_FONT" val="14;20;2"/>
  <p:tag name="KSO_WM_UNIT_BLOCK" val="0"/>
  <p:tag name="KSO_WM_UNIT_VALUE" val="576"/>
  <p:tag name="KSO_WM_UNIT_SHOW_EDIT_AREA_INDICATION" val="1"/>
  <p:tag name="KSO_WM_CHIP_GROUPID" val="5e6b05596848fb12bee65ac8"/>
  <p:tag name="KSO_WM_CHIP_XID" val="5e6b05596848fb12bee65aca"/>
  <p:tag name="KSO_WM_UNIT_DEC_AREA_ID" val="8cb1ccbfd41a4f08aa021a2337e676da"/>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53f115901fe44f3787d5c3752471e8b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f644054ed1e2fb8092e"/>
  <p:tag name="KSO_WM_TEMPLATE_ASSEMBLE_GROUPID" val="60656f644054ed1e2fb8092e"/>
  <p:tag name="WM_BEAUTIFY_ZORDER_FLAG_TAG" val="4"/>
</p:tagLst>
</file>

<file path=ppt/tags/tag504.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52:28&quot;,&quot;maxSize&quot;:{&quot;size1&quot;:31.1},&quot;minSize&quot;:{&quot;size1&quot;:17.8},&quot;normalSize&quot;:{&quot;size1&quot;:17.8},&quot;subLayout&quot;:[{&quot;id&quot;:&quot;2025-07-20T23:52:28&quot;,&quot;maxSize&quot;:{&quot;size1&quot;:100},&quot;minSize&quot;:{&quot;size1&quot;:61.7},&quot;normalSize&quot;:{&quot;size1&quot;:61.7},&quot;subLayout&quot;:[{&quot;id&quot;:&quot;2025-07-20T23:52:28&quot;,&quot;margin&quot;:{&quot;bottom&quot;:0,&quot;left&quot;:1.2699999809265137,&quot;right&quot;:1.2699999809265137,&quot;top&quot;:0.4230000376701355},&quot;type&quot;:0},{&quot;id&quot;:&quot;2025-07-20T23:52:28&quot;,&quot;margin&quot;:{&quot;bottom&quot;:0.025999998673796654,&quot;left&quot;:1.2699999809265137,&quot;right&quot;:1.2699999809265137,&quot;top&quot;:0.025999998673796654},&quot;type&quot;:0}],&quot;type&quot;:0},{&quot;id&quot;:&quot;2025-07-20T23:52:28&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505.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506.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507.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50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50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510.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511.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52:28&quot;,&quot;maxSize&quot;:{&quot;size1&quot;:31.1},&quot;minSize&quot;:{&quot;size1&quot;:17.8},&quot;normalSize&quot;:{&quot;size1&quot;:17.8},&quot;subLayout&quot;:[{&quot;id&quot;:&quot;2025-07-20T23:52:28&quot;,&quot;maxSize&quot;:{&quot;size1&quot;:100},&quot;minSize&quot;:{&quot;size1&quot;:61.7},&quot;normalSize&quot;:{&quot;size1&quot;:61.7},&quot;subLayout&quot;:[{&quot;id&quot;:&quot;2025-07-20T23:52:28&quot;,&quot;margin&quot;:{&quot;bottom&quot;:0,&quot;left&quot;:1.2699999809265137,&quot;right&quot;:1.2699999809265137,&quot;top&quot;:0.4230000376701355},&quot;type&quot;:0},{&quot;id&quot;:&quot;2025-07-20T23:52:28&quot;,&quot;margin&quot;:{&quot;bottom&quot;:0.025999998673796654,&quot;left&quot;:1.2699999809265137,&quot;right&quot;:1.2699999809265137,&quot;top&quot;:0.025999998673796654},&quot;type&quot;:0}],&quot;type&quot;:0},{&quot;id&quot;:&quot;2025-07-20T23:52:28&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512.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513.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514.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5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20058_1*i*1"/>
  <p:tag name="KSO_WM_TEMPLATE_CATEGORY" val="diagram"/>
  <p:tag name="KSO_WM_TEMPLATE_INDEX" val="20220058"/>
  <p:tag name="KSO_WM_UNIT_LAYERLEVEL" val="1"/>
  <p:tag name="KSO_WM_TAG_VERSION" val="1.0"/>
  <p:tag name="KSO_WM_BEAUTIFY_FLAG" val="#wm#"/>
  <p:tag name="KSO_WM_UNIT_BLOCK" val="0"/>
  <p:tag name="KSO_WM_UNIT_SM_LIMIT_TYPE" val="0"/>
  <p:tag name="KSO_WM_UNIT_DEC_AREA_ID" val="401453a90b9f4fd5b1215058b8a2f2e8"/>
  <p:tag name="KSO_WM_UNIT_DECORATE_INFO" val="{&quot;ReferentInfo&quot;:{&quot;Id&quot;:&quot;2d2094633d9c481aa0d84a95a0159686&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516.xml><?xml version="1.0" encoding="utf-8"?>
<p:tagLst xmlns:p="http://schemas.openxmlformats.org/presentationml/2006/main">
  <p:tag name="KSO_WM_UNIT_ISCONTENTSTITLE" val="0"/>
  <p:tag name="KSO_WM_UNIT_ISNUMDGMTITLE" val="0"/>
  <p:tag name="KSO_WM_UNIT_PRESET_TEXT" val="线型上下导航版"/>
  <p:tag name="KSO_WM_UNIT_NOCLEAR" val="0"/>
  <p:tag name="KSO_WM_UNIT_HIGHLIGHT" val="0"/>
  <p:tag name="KSO_WM_UNIT_COMPATIBLE" val="0"/>
  <p:tag name="KSO_WM_UNIT_DIAGRAM_ISNUMVISUAL" val="0"/>
  <p:tag name="KSO_WM_UNIT_DIAGRAM_ISREFERUNIT" val="0"/>
  <p:tag name="KSO_WM_UNIT_TYPE" val="a"/>
  <p:tag name="KSO_WM_UNIT_INDEX" val="1"/>
  <p:tag name="KSO_WM_UNIT_ID" val="diagram20220058_1*a*1"/>
  <p:tag name="KSO_WM_TEMPLATE_CATEGORY" val="diagram"/>
  <p:tag name="KSO_WM_TEMPLATE_INDEX" val="20220058"/>
  <p:tag name="KSO_WM_UNIT_LAYERLEVEL" val="1"/>
  <p:tag name="KSO_WM_TAG_VERSION" val="1.0"/>
  <p:tag name="KSO_WM_BEAUTIFY_FLAG" val="#wm#"/>
  <p:tag name="KSO_WM_UNIT_VALUE" val="27"/>
  <p:tag name="KSO_WM_UNIT_BLOCK" val="0"/>
  <p:tag name="KSO_WM_UNIT_SM_LIMIT_TYPE" val="2"/>
  <p:tag name="KSO_WM_UNIT_DEC_AREA_ID" val="2d2094633d9c481aa0d84a95a0159686"/>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517.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2843_1*f*1"/>
  <p:tag name="KSO_WM_TEMPLATE_CATEGORY" val="diagram"/>
  <p:tag name="KSO_WM_TEMPLATE_INDEX" val="20212843"/>
  <p:tag name="KSO_WM_UNIT_LAYERLEVEL" val="1"/>
  <p:tag name="KSO_WM_TAG_VERSION" val="1.0"/>
  <p:tag name="KSO_WM_BEAUTIFY_FLAG" val="#wm#"/>
  <p:tag name="KSO_WM_UNIT_DEFAULT_FONT" val="14;20;2"/>
  <p:tag name="KSO_WM_UNIT_BLOCK" val="0"/>
  <p:tag name="KSO_WM_UNIT_VALUE" val="576"/>
  <p:tag name="KSO_WM_UNIT_SHOW_EDIT_AREA_INDICATION" val="1"/>
  <p:tag name="KSO_WM_CHIP_GROUPID" val="5e6b05596848fb12bee65ac8"/>
  <p:tag name="KSO_WM_CHIP_XID" val="5e6b05596848fb12bee65aca"/>
  <p:tag name="KSO_WM_UNIT_DEC_AREA_ID" val="8cb1ccbfd41a4f08aa021a2337e676da"/>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53f115901fe44f3787d5c3752471e8b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f644054ed1e2fb8092e"/>
  <p:tag name="KSO_WM_TEMPLATE_ASSEMBLE_GROUPID" val="60656f644054ed1e2fb8092e"/>
  <p:tag name="WM_BEAUTIFY_ZORDER_FLAG_TAG" val="3"/>
</p:tagLst>
</file>

<file path=ppt/tags/tag518.xml><?xml version="1.0" encoding="utf-8"?>
<p:tagLst xmlns:p="http://schemas.openxmlformats.org/presentationml/2006/main">
  <p:tag name="TABLE_ENDDRAG_ORIGIN_RECT" val="495*207"/>
  <p:tag name="TABLE_ENDDRAG_RECT" val="276*293*495*207"/>
  <p:tag name="TABLE_AUTOADJUST_FLAG" val="1"/>
</p:tagLst>
</file>

<file path=ppt/tags/tag519.xml><?xml version="1.0" encoding="utf-8"?>
<p:tagLst xmlns:p="http://schemas.openxmlformats.org/presentationml/2006/main">
  <p:tag name="KSO_WM_SLIDE_ID" val="diagram20220058_1"/>
  <p:tag name="KSO_WM_TEMPLATE_SUBCATEGORY" val="25"/>
  <p:tag name="KSO_WM_TEMPLATE_MASTER_TYPE" val="0"/>
  <p:tag name="KSO_WM_TEMPLATE_COLOR_TYPE" val="0"/>
  <p:tag name="KSO_WM_SLIDE_ITEM_CNT" val="0"/>
  <p:tag name="KSO_WM_SLIDE_INDEX" val="1"/>
  <p:tag name="KSO_WM_TAG_VERSION" val="1.0"/>
  <p:tag name="KSO_WM_BEAUTIFY_FLAG" val="#wm#"/>
  <p:tag name="KSO_WM_TEMPLATE_CATEGORY" val="diagram"/>
  <p:tag name="KSO_WM_TEMPLATE_INDEX" val="20220058"/>
  <p:tag name="KSO_WM_SLIDE_LAYOUT" val="a_d"/>
  <p:tag name="KSO_WM_SLIDE_LAYOUT_CNT" val="1_1"/>
  <p:tag name="KSO_WM_SLIDE_TYPE" val="text"/>
  <p:tag name="KSO_WM_SLIDE_SUBTYPE" val="picTxt"/>
  <p:tag name="KSO_WM_SLIDE_LAYOUTTYPE" val="topbottom"/>
  <p:tag name="KSO_WM_SLIDE_SIZE" val="888*504"/>
  <p:tag name="KSO_WM_SLIDE_POSITION" val="36*12"/>
  <p:tag name="KSO_WM_SLIDE_LAYOUT_INFO" val="{&quot;backgroundInfo&quot;:[{&quot;bottom&quot;:0,&quot;bottomAbs&quot;:false,&quot;left&quot;:0,&quot;leftAbs&quot;:false,&quot;right&quot;:0,&quot;rightAbs&quot;:false,&quot;top&quot;:0,&quot;topAbs&quot;:false,&quot;type&quot;:&quot;general&quot;}],&quot;id&quot;:&quot;2025-07-20T23:52:28&quot;,&quot;maxSize&quot;:{&quot;size1&quot;:20},&quot;minSize&quot;:{&quot;size1&quot;:11.2},&quot;normalSize&quot;:{&quot;size1&quot;:11.2},&quot;subLayout&quot;:[{&quot;id&quot;:&quot;2025-07-20T23:52:28&quot;,&quot;margin&quot;:{&quot;bottom&quot;:0.025999998673796654,&quot;left&quot;:1.2699999809265137,&quot;right&quot;:1.2699999809265137,&quot;top&quot;:0.4230000376701355},&quot;type&quot;:0},{&quot;id&quot;:&quot;2025-07-20T23:52:28&quot;,&quot;margin&quot;:{&quot;bottom&quot;:0.847000002861023,&quot;left&quot;:1.2699999809265137,&quot;right&quot;:1.2699999809265137,&quot;top&quot;:1.2699999809265137},&quot;type&quot;:0}],&quot;type&quot;:0}"/>
  <p:tag name="KSO_WM_SLIDE_RATIO" val="1.777778"/>
  <p:tag name="KSO_WM_SLIDE_BACKGROUND" val="[&quot;general&quot;]"/>
  <p:tag name="KSO_WM_SLIDE_BACKGROUND_TYPE" val="general"/>
  <p:tag name="KSO_WM_SLIDE_BK_DARK_LIGHT" val="2"/>
</p:tagLst>
</file>

<file path=ppt/tags/tag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520.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521.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522.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5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5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5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526.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527.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52:28&quot;,&quot;maxSize&quot;:{&quot;size1&quot;:31.1},&quot;minSize&quot;:{&quot;size1&quot;:17.8},&quot;normalSize&quot;:{&quot;size1&quot;:17.8},&quot;subLayout&quot;:[{&quot;id&quot;:&quot;2025-07-20T23:52:28&quot;,&quot;maxSize&quot;:{&quot;size1&quot;:100},&quot;minSize&quot;:{&quot;size1&quot;:61.7},&quot;normalSize&quot;:{&quot;size1&quot;:61.7},&quot;subLayout&quot;:[{&quot;id&quot;:&quot;2025-07-20T23:52:28&quot;,&quot;margin&quot;:{&quot;bottom&quot;:0,&quot;left&quot;:1.2699999809265137,&quot;right&quot;:1.2699999809265137,&quot;top&quot;:0.4230000376701355},&quot;type&quot;:0},{&quot;id&quot;:&quot;2025-07-20T23:52:28&quot;,&quot;margin&quot;:{&quot;bottom&quot;:0.025999998673796654,&quot;left&quot;:1.2699999809265137,&quot;right&quot;:1.2699999809265137,&quot;top&quot;:0.025999998673796654},&quot;type&quot;:0}],&quot;type&quot;:0},{&quot;id&quot;:&quot;2025-07-20T23:52:28&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528.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529.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530.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5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5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5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534.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2843_1*f*1"/>
  <p:tag name="KSO_WM_TEMPLATE_CATEGORY" val="diagram"/>
  <p:tag name="KSO_WM_TEMPLATE_INDEX" val="20212843"/>
  <p:tag name="KSO_WM_UNIT_LAYERLEVEL" val="1"/>
  <p:tag name="KSO_WM_TAG_VERSION" val="1.0"/>
  <p:tag name="KSO_WM_BEAUTIFY_FLAG" val="#wm#"/>
  <p:tag name="KSO_WM_UNIT_DEFAULT_FONT" val="14;20;2"/>
  <p:tag name="KSO_WM_UNIT_BLOCK" val="0"/>
  <p:tag name="KSO_WM_UNIT_VALUE" val="576"/>
  <p:tag name="KSO_WM_UNIT_SHOW_EDIT_AREA_INDICATION" val="1"/>
  <p:tag name="KSO_WM_CHIP_GROUPID" val="5e6b05596848fb12bee65ac8"/>
  <p:tag name="KSO_WM_CHIP_XID" val="5e6b05596848fb12bee65aca"/>
  <p:tag name="KSO_WM_UNIT_DEC_AREA_ID" val="8cb1ccbfd41a4f08aa021a2337e676da"/>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53f115901fe44f3787d5c3752471e8b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f644054ed1e2fb8092e"/>
  <p:tag name="KSO_WM_TEMPLATE_ASSEMBLE_GROUPID" val="60656f644054ed1e2fb8092e"/>
  <p:tag name="WM_BEAUTIFY_ZORDER_FLAG_TAG" val="4"/>
</p:tagLst>
</file>

<file path=ppt/tags/tag535.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52:28&quot;,&quot;maxSize&quot;:{&quot;size1&quot;:31.1},&quot;minSize&quot;:{&quot;size1&quot;:17.8},&quot;normalSize&quot;:{&quot;size1&quot;:17.8},&quot;subLayout&quot;:[{&quot;id&quot;:&quot;2025-07-20T23:52:28&quot;,&quot;maxSize&quot;:{&quot;size1&quot;:100},&quot;minSize&quot;:{&quot;size1&quot;:61.7},&quot;normalSize&quot;:{&quot;size1&quot;:61.7},&quot;subLayout&quot;:[{&quot;id&quot;:&quot;2025-07-20T23:52:28&quot;,&quot;margin&quot;:{&quot;bottom&quot;:0,&quot;left&quot;:1.2699999809265137,&quot;right&quot;:1.2699999809265137,&quot;top&quot;:0.4230000376701355},&quot;type&quot;:0},{&quot;id&quot;:&quot;2025-07-20T23:52:28&quot;,&quot;margin&quot;:{&quot;bottom&quot;:0.025999998673796654,&quot;left&quot;:1.2699999809265137,&quot;right&quot;:1.2699999809265137,&quot;top&quot;:0.025999998673796654},&quot;type&quot;:0}],&quot;type&quot;:0},{&quot;id&quot;:&quot;2025-07-20T23:52:28&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536.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537.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538.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5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5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5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542.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543.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52:28&quot;,&quot;maxSize&quot;:{&quot;size1&quot;:31.1},&quot;minSize&quot;:{&quot;size1&quot;:17.8},&quot;normalSize&quot;:{&quot;size1&quot;:17.8},&quot;subLayout&quot;:[{&quot;id&quot;:&quot;2025-07-20T23:52:28&quot;,&quot;maxSize&quot;:{&quot;size1&quot;:100},&quot;minSize&quot;:{&quot;size1&quot;:61.7},&quot;normalSize&quot;:{&quot;size1&quot;:61.7},&quot;subLayout&quot;:[{&quot;id&quot;:&quot;2025-07-20T23:52:28&quot;,&quot;margin&quot;:{&quot;bottom&quot;:0,&quot;left&quot;:1.2699999809265137,&quot;right&quot;:1.2699999809265137,&quot;top&quot;:0.4230000376701355},&quot;type&quot;:0},{&quot;id&quot;:&quot;2025-07-20T23:52:28&quot;,&quot;margin&quot;:{&quot;bottom&quot;:0.025999998673796654,&quot;left&quot;:1.2699999809265137,&quot;right&quot;:1.2699999809265137,&quot;top&quot;:0.025999998673796654},&quot;type&quot;:0}],&quot;type&quot;:0},{&quot;id&quot;:&quot;2025-07-20T23:52:28&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544.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545.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546.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5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5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5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550.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551.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52:28&quot;,&quot;maxSize&quot;:{&quot;size1&quot;:31.1},&quot;minSize&quot;:{&quot;size1&quot;:17.8},&quot;normalSize&quot;:{&quot;size1&quot;:17.8},&quot;subLayout&quot;:[{&quot;id&quot;:&quot;2025-07-20T23:52:28&quot;,&quot;maxSize&quot;:{&quot;size1&quot;:100},&quot;minSize&quot;:{&quot;size1&quot;:61.7},&quot;normalSize&quot;:{&quot;size1&quot;:61.7},&quot;subLayout&quot;:[{&quot;id&quot;:&quot;2025-07-20T23:52:28&quot;,&quot;margin&quot;:{&quot;bottom&quot;:0,&quot;left&quot;:1.2699999809265137,&quot;right&quot;:1.2699999809265137,&quot;top&quot;:0.4230000376701355},&quot;type&quot;:0},{&quot;id&quot;:&quot;2025-07-20T23:52:28&quot;,&quot;margin&quot;:{&quot;bottom&quot;:0.025999998673796654,&quot;left&quot;:1.2699999809265137,&quot;right&quot;:1.2699999809265137,&quot;top&quot;:0.025999998673796654},&quot;type&quot;:0}],&quot;type&quot;:0},{&quot;id&quot;:&quot;2025-07-20T23:52:28&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552.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553.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554.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5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5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5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558.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2843_1*f*1"/>
  <p:tag name="KSO_WM_TEMPLATE_CATEGORY" val="diagram"/>
  <p:tag name="KSO_WM_TEMPLATE_INDEX" val="20212843"/>
  <p:tag name="KSO_WM_UNIT_LAYERLEVEL" val="1"/>
  <p:tag name="KSO_WM_TAG_VERSION" val="1.0"/>
  <p:tag name="KSO_WM_BEAUTIFY_FLAG" val="#wm#"/>
  <p:tag name="KSO_WM_UNIT_DEFAULT_FONT" val="14;20;2"/>
  <p:tag name="KSO_WM_UNIT_BLOCK" val="0"/>
  <p:tag name="KSO_WM_UNIT_VALUE" val="576"/>
  <p:tag name="KSO_WM_UNIT_SHOW_EDIT_AREA_INDICATION" val="1"/>
  <p:tag name="KSO_WM_CHIP_GROUPID" val="5e6b05596848fb12bee65ac8"/>
  <p:tag name="KSO_WM_CHIP_XID" val="5e6b05596848fb12bee65aca"/>
  <p:tag name="KSO_WM_UNIT_DEC_AREA_ID" val="8cb1ccbfd41a4f08aa021a2337e676da"/>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53f115901fe44f3787d5c3752471e8b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f644054ed1e2fb8092e"/>
  <p:tag name="KSO_WM_TEMPLATE_ASSEMBLE_GROUPID" val="60656f644054ed1e2fb8092e"/>
  <p:tag name="WM_BEAUTIFY_ZORDER_FLAG_TAG" val="4"/>
</p:tagLst>
</file>

<file path=ppt/tags/tag559.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52:28&quot;,&quot;maxSize&quot;:{&quot;size1&quot;:31.1},&quot;minSize&quot;:{&quot;size1&quot;:17.8},&quot;normalSize&quot;:{&quot;size1&quot;:17.8},&quot;subLayout&quot;:[{&quot;id&quot;:&quot;2025-07-20T23:52:28&quot;,&quot;maxSize&quot;:{&quot;size1&quot;:100},&quot;minSize&quot;:{&quot;size1&quot;:61.7},&quot;normalSize&quot;:{&quot;size1&quot;:61.7},&quot;subLayout&quot;:[{&quot;id&quot;:&quot;2025-07-20T23:52:28&quot;,&quot;margin&quot;:{&quot;bottom&quot;:0,&quot;left&quot;:1.2699999809265137,&quot;right&quot;:1.2699999809265137,&quot;top&quot;:0.4230000376701355},&quot;type&quot;:0},{&quot;id&quot;:&quot;2025-07-20T23:52:28&quot;,&quot;margin&quot;:{&quot;bottom&quot;:0.025999998673796654,&quot;left&quot;:1.2699999809265137,&quot;right&quot;:1.2699999809265137,&quot;top&quot;:0.025999998673796654},&quot;type&quot;:0}],&quot;type&quot;:0},{&quot;id&quot;:&quot;2025-07-20T23:52:28&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560.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561.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562.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56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56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56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566.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2843_1*f*1"/>
  <p:tag name="KSO_WM_TEMPLATE_CATEGORY" val="diagram"/>
  <p:tag name="KSO_WM_TEMPLATE_INDEX" val="20212843"/>
  <p:tag name="KSO_WM_UNIT_LAYERLEVEL" val="1"/>
  <p:tag name="KSO_WM_TAG_VERSION" val="1.0"/>
  <p:tag name="KSO_WM_BEAUTIFY_FLAG" val="#wm#"/>
  <p:tag name="KSO_WM_UNIT_DEFAULT_FONT" val="14;20;2"/>
  <p:tag name="KSO_WM_UNIT_BLOCK" val="0"/>
  <p:tag name="KSO_WM_UNIT_VALUE" val="576"/>
  <p:tag name="KSO_WM_UNIT_SHOW_EDIT_AREA_INDICATION" val="1"/>
  <p:tag name="KSO_WM_CHIP_GROUPID" val="5e6b05596848fb12bee65ac8"/>
  <p:tag name="KSO_WM_CHIP_XID" val="5e6b05596848fb12bee65aca"/>
  <p:tag name="KSO_WM_UNIT_DEC_AREA_ID" val="8cb1ccbfd41a4f08aa021a2337e676da"/>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53f115901fe44f3787d5c3752471e8b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f644054ed1e2fb8092e"/>
  <p:tag name="KSO_WM_TEMPLATE_ASSEMBLE_GROUPID" val="60656f644054ed1e2fb8092e"/>
  <p:tag name="WM_BEAUTIFY_ZORDER_FLAG_TAG" val="4"/>
</p:tagLst>
</file>

<file path=ppt/tags/tag567.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52:28&quot;,&quot;maxSize&quot;:{&quot;size1&quot;:31.1},&quot;minSize&quot;:{&quot;size1&quot;:17.8},&quot;normalSize&quot;:{&quot;size1&quot;:17.8},&quot;subLayout&quot;:[{&quot;id&quot;:&quot;2025-07-20T23:52:28&quot;,&quot;maxSize&quot;:{&quot;size1&quot;:100},&quot;minSize&quot;:{&quot;size1&quot;:61.7},&quot;normalSize&quot;:{&quot;size1&quot;:61.7},&quot;subLayout&quot;:[{&quot;id&quot;:&quot;2025-07-20T23:52:28&quot;,&quot;margin&quot;:{&quot;bottom&quot;:0,&quot;left&quot;:1.2699999809265137,&quot;right&quot;:1.2699999809265137,&quot;top&quot;:0.4230000376701355},&quot;type&quot;:0},{&quot;id&quot;:&quot;2025-07-20T23:52:28&quot;,&quot;margin&quot;:{&quot;bottom&quot;:0.025999998673796654,&quot;left&quot;:1.2699999809265137,&quot;right&quot;:1.2699999809265137,&quot;top&quot;:0.025999998673796654},&quot;type&quot;:0}],&quot;type&quot;:0},{&quot;id&quot;:&quot;2025-07-20T23:52:28&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568.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569.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70.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57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57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57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574.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2843_1*f*1"/>
  <p:tag name="KSO_WM_TEMPLATE_CATEGORY" val="diagram"/>
  <p:tag name="KSO_WM_TEMPLATE_INDEX" val="20212843"/>
  <p:tag name="KSO_WM_UNIT_LAYERLEVEL" val="1"/>
  <p:tag name="KSO_WM_TAG_VERSION" val="1.0"/>
  <p:tag name="KSO_WM_BEAUTIFY_FLAG" val="#wm#"/>
  <p:tag name="KSO_WM_UNIT_DEFAULT_FONT" val="14;20;2"/>
  <p:tag name="KSO_WM_UNIT_BLOCK" val="0"/>
  <p:tag name="KSO_WM_UNIT_VALUE" val="576"/>
  <p:tag name="KSO_WM_UNIT_SHOW_EDIT_AREA_INDICATION" val="1"/>
  <p:tag name="KSO_WM_CHIP_GROUPID" val="5e6b05596848fb12bee65ac8"/>
  <p:tag name="KSO_WM_CHIP_XID" val="5e6b05596848fb12bee65aca"/>
  <p:tag name="KSO_WM_UNIT_DEC_AREA_ID" val="8cb1ccbfd41a4f08aa021a2337e676da"/>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53f115901fe44f3787d5c3752471e8b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f644054ed1e2fb8092e"/>
  <p:tag name="KSO_WM_TEMPLATE_ASSEMBLE_GROUPID" val="60656f644054ed1e2fb8092e"/>
  <p:tag name="WM_BEAUTIFY_ZORDER_FLAG_TAG" val="4"/>
</p:tagLst>
</file>

<file path=ppt/tags/tag575.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52:28&quot;,&quot;maxSize&quot;:{&quot;size1&quot;:31.1},&quot;minSize&quot;:{&quot;size1&quot;:17.8},&quot;normalSize&quot;:{&quot;size1&quot;:17.8},&quot;subLayout&quot;:[{&quot;id&quot;:&quot;2025-07-20T23:52:28&quot;,&quot;maxSize&quot;:{&quot;size1&quot;:100},&quot;minSize&quot;:{&quot;size1&quot;:61.7},&quot;normalSize&quot;:{&quot;size1&quot;:61.7},&quot;subLayout&quot;:[{&quot;id&quot;:&quot;2025-07-20T23:52:28&quot;,&quot;margin&quot;:{&quot;bottom&quot;:0,&quot;left&quot;:1.2699999809265137,&quot;right&quot;:1.2699999809265137,&quot;top&quot;:0.4230000376701355},&quot;type&quot;:0},{&quot;id&quot;:&quot;2025-07-20T23:52:28&quot;,&quot;margin&quot;:{&quot;bottom&quot;:0.025999998673796654,&quot;left&quot;:1.2699999809265137,&quot;right&quot;:1.2699999809265137,&quot;top&quot;:0.025999998673796654},&quot;type&quot;:0}],&quot;type&quot;:0},{&quot;id&quot;:&quot;2025-07-20T23:52:28&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576.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577.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578.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57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20058_1*i*1"/>
  <p:tag name="KSO_WM_TEMPLATE_CATEGORY" val="diagram"/>
  <p:tag name="KSO_WM_TEMPLATE_INDEX" val="20220058"/>
  <p:tag name="KSO_WM_UNIT_LAYERLEVEL" val="1"/>
  <p:tag name="KSO_WM_TAG_VERSION" val="1.0"/>
  <p:tag name="KSO_WM_BEAUTIFY_FLAG" val="#wm#"/>
  <p:tag name="KSO_WM_UNIT_BLOCK" val="0"/>
  <p:tag name="KSO_WM_UNIT_SM_LIMIT_TYPE" val="0"/>
  <p:tag name="KSO_WM_UNIT_DEC_AREA_ID" val="401453a90b9f4fd5b1215058b8a2f2e8"/>
  <p:tag name="KSO_WM_UNIT_DECORATE_INFO" val="{&quot;ReferentInfo&quot;:{&quot;Id&quot;:&quot;2d2094633d9c481aa0d84a95a0159686&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Lst>
</file>

<file path=ppt/tags/tag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80.xml><?xml version="1.0" encoding="utf-8"?>
<p:tagLst xmlns:p="http://schemas.openxmlformats.org/presentationml/2006/main">
  <p:tag name="KSO_WM_UNIT_ISCONTENTSTITLE" val="0"/>
  <p:tag name="KSO_WM_UNIT_ISNUMDGMTITLE" val="0"/>
  <p:tag name="KSO_WM_UNIT_PRESET_TEXT" val="线型上下导航版"/>
  <p:tag name="KSO_WM_UNIT_NOCLEAR" val="0"/>
  <p:tag name="KSO_WM_UNIT_HIGHLIGHT" val="0"/>
  <p:tag name="KSO_WM_UNIT_COMPATIBLE" val="0"/>
  <p:tag name="KSO_WM_UNIT_DIAGRAM_ISNUMVISUAL" val="0"/>
  <p:tag name="KSO_WM_UNIT_DIAGRAM_ISREFERUNIT" val="0"/>
  <p:tag name="KSO_WM_UNIT_TYPE" val="a"/>
  <p:tag name="KSO_WM_UNIT_INDEX" val="1"/>
  <p:tag name="KSO_WM_UNIT_ID" val="diagram20220058_1*a*1"/>
  <p:tag name="KSO_WM_TEMPLATE_CATEGORY" val="diagram"/>
  <p:tag name="KSO_WM_TEMPLATE_INDEX" val="20220058"/>
  <p:tag name="KSO_WM_UNIT_LAYERLEVEL" val="1"/>
  <p:tag name="KSO_WM_TAG_VERSION" val="1.0"/>
  <p:tag name="KSO_WM_BEAUTIFY_FLAG" val="#wm#"/>
  <p:tag name="KSO_WM_UNIT_VALUE" val="27"/>
  <p:tag name="KSO_WM_UNIT_BLOCK" val="0"/>
  <p:tag name="KSO_WM_UNIT_SM_LIMIT_TYPE" val="2"/>
  <p:tag name="KSO_WM_UNIT_DEC_AREA_ID" val="2d2094633d9c481aa0d84a95a0159686"/>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Lst>
</file>

<file path=ppt/tags/tag58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l_h_i"/>
  <p:tag name="KSO_WM_UNIT_INDEX" val="1_1_2"/>
  <p:tag name="KSO_WM_UNIT_ID" val="diagram20219188_8*l_h_i*1_1_2"/>
  <p:tag name="KSO_WM_TEMPLATE_CATEGORY" val="diagram"/>
  <p:tag name="KSO_WM_TEMPLATE_INDEX" val="20219188"/>
  <p:tag name="KSO_WM_UNIT_LAYERLEVEL" val="1_1_1"/>
  <p:tag name="KSO_WM_TAG_VERSION" val="1.0"/>
  <p:tag name="KSO_WM_BEAUTIFY_FLAG" val="#wm#"/>
  <p:tag name="KSO_WM_DIAGRAM_GROUP_CODE" val="l1-1"/>
  <p:tag name="KSO_WM_CHIP_GROUPID" val="60b9db58d573a1aeab43b9a3"/>
  <p:tag name="KSO_WM_CHIP_XID" val="60b9db58d573a1aeab43b9a4"/>
  <p:tag name="KSO_WM_ASSEMBLE_CHIP_INDEX" val="f1bef383f4404c97977d852fbe4361c2"/>
  <p:tag name="KSO_WM_UNIT_VALUE" val="4"/>
  <p:tag name="KSO_WM_UNIT_FILL_FORE_SCHEMECOLOR_INDEX_BRIGHTNESS" val="0"/>
  <p:tag name="KSO_WM_UNIT_FILL_FORE_SCHEMECOLOR_INDEX" val="5"/>
  <p:tag name="KSO_WM_UNIT_FILL_TYPE" val="1"/>
  <p:tag name="KSO_WM_UNIT_LINE_FORE_SCHEMECOLOR_INDEX_BRIGHTNESS" val="0"/>
  <p:tag name="KSO_WM_UNIT_LINE_FORE_SCHEMECOLOR_INDEX" val="14"/>
  <p:tag name="KSO_WM_UNIT_LINE_FILL_TYPE" val="2"/>
  <p:tag name="KSO_WM_UNIT_TEXT_FILL_FORE_SCHEMECOLOR_INDEX_BRIGHTNESS" val="0"/>
  <p:tag name="KSO_WM_UNIT_TEXT_FILL_FORE_SCHEMECOLOR_INDEX" val="2"/>
  <p:tag name="KSO_WM_UNIT_TEXT_FILL_TYPE" val="1"/>
  <p:tag name="KSO_WM_DIAGRAM_VIRTUALLY_FRAME" val="{&quot;height&quot;:357.05984251968505,&quot;left&quot;:169.17582677165353,&quot;top&quot;:127.49149606299211,&quot;width&quot;:621.6792913385825}"/>
</p:tagLst>
</file>

<file path=ppt/tags/tag58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d"/>
  <p:tag name="KSO_WM_UNIT_TYPE" val="l_h_i"/>
  <p:tag name="KSO_WM_UNIT_INDEX" val="1_1_1"/>
  <p:tag name="KSO_WM_UNIT_ID" val="diagram20219188_8*l_h_i*1_1_1"/>
  <p:tag name="KSO_WM_TEMPLATE_CATEGORY" val="diagram"/>
  <p:tag name="KSO_WM_TEMPLATE_INDEX" val="20219188"/>
  <p:tag name="KSO_WM_UNIT_LAYERLEVEL" val="1_1_1"/>
  <p:tag name="KSO_WM_TAG_VERSION" val="1.0"/>
  <p:tag name="KSO_WM_BEAUTIFY_FLAG" val="#wm#"/>
  <p:tag name="KSO_WM_DIAGRAM_GROUP_CODE" val="l1-1"/>
  <p:tag name="KSO_WM_CHIP_GROUPID" val="60b9db58d573a1aeab43b9a3"/>
  <p:tag name="KSO_WM_CHIP_XID" val="60b9db58d573a1aeab43b9a4"/>
  <p:tag name="KSO_WM_ASSEMBLE_CHIP_INDEX" val="f1bef383f4404c97977d852fbe4361c2"/>
  <p:tag name="KSO_WM_UNIT_VALUE" val="1"/>
  <p:tag name="KSO_WM_UNIT_TEXT_FILL_FORE_SCHEMECOLOR_INDEX_BRIGHTNESS" val="0"/>
  <p:tag name="KSO_WM_UNIT_TEXT_FILL_FORE_SCHEMECOLOR_INDEX" val="14"/>
  <p:tag name="KSO_WM_UNIT_TEXT_FILL_TYPE" val="1"/>
  <p:tag name="KSO_WM_DIAGRAM_VIRTUALLY_FRAME" val="{&quot;height&quot;:357.05984251968505,&quot;left&quot;:169.17582677165353,&quot;top&quot;:127.49149606299211,&quot;width&quot;:621.6792913385825}"/>
</p:tagLst>
</file>

<file path=ppt/tags/tag583.xml><?xml version="1.0" encoding="utf-8"?>
<p:tagLst xmlns:p="http://schemas.openxmlformats.org/presentationml/2006/main">
  <p:tag name="KSO_WM_UNIT_SUBTYPE" val="a"/>
  <p:tag name="KSO_WM_UNIT_NOCLEAR" val="0"/>
  <p:tag name="KSO_WM_UNIT_HIGHLIGHT" val="0"/>
  <p:tag name="KSO_WM_UNIT_COMPATIBLE" val="0"/>
  <p:tag name="KSO_WM_UNIT_DIAGRAM_ISNUMVISUAL" val="0"/>
  <p:tag name="KSO_WM_UNIT_DIAGRAM_ISREFERUNIT" val="0"/>
  <p:tag name="KSO_WM_UNIT_TYPE" val="l_h_f"/>
  <p:tag name="KSO_WM_UNIT_INDEX" val="1_1_1"/>
  <p:tag name="KSO_WM_UNIT_ID" val="diagram20219188_8*l_h_f*1_1_1"/>
  <p:tag name="KSO_WM_TEMPLATE_CATEGORY" val="diagram"/>
  <p:tag name="KSO_WM_TEMPLATE_INDEX" val="20219188"/>
  <p:tag name="KSO_WM_UNIT_LAYERLEVEL" val="1_1_1"/>
  <p:tag name="KSO_WM_TAG_VERSION" val="1.0"/>
  <p:tag name="KSO_WM_BEAUTIFY_FLAG" val="#wm#"/>
  <p:tag name="KSO_WM_DIAGRAM_GROUP_CODE" val="l1-1"/>
  <p:tag name="KSO_WM_UNIT_PRESET_TEXT" val="输入你的正文文字是你思想的提炼为了最终良好的效果"/>
  <p:tag name="KSO_WM_CHIP_GROUPID" val="60b9db58d573a1aeab43b9a3"/>
  <p:tag name="KSO_WM_CHIP_XID" val="60b9db58d573a1aeab43b9a4"/>
  <p:tag name="KSO_WM_ASSEMBLE_CHIP_INDEX" val="f1bef383f4404c97977d852fbe4361c2"/>
  <p:tag name="KSO_WM_UNIT_VALUE" val="34"/>
  <p:tag name="KSO_WM_UNIT_TEXT_FILL_FORE_SCHEMECOLOR_INDEX_BRIGHTNESS" val="0.15"/>
  <p:tag name="KSO_WM_UNIT_TEXT_FILL_FORE_SCHEMECOLOR_INDEX" val="13"/>
  <p:tag name="KSO_WM_UNIT_TEXT_FILL_TYPE" val="1"/>
  <p:tag name="KSO_WM_DIAGRAM_VIRTUALLY_FRAME" val="{&quot;height&quot;:357.05984251968505,&quot;left&quot;:169.17582677165353,&quot;top&quot;:127.49149606299211,&quot;width&quot;:621.6792913385825}"/>
</p:tagLst>
</file>

<file path=ppt/tags/tag58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l_h_i"/>
  <p:tag name="KSO_WM_UNIT_INDEX" val="1_2_2"/>
  <p:tag name="KSO_WM_UNIT_ID" val="diagram20219188_8*l_h_i*1_2_2"/>
  <p:tag name="KSO_WM_TEMPLATE_CATEGORY" val="diagram"/>
  <p:tag name="KSO_WM_TEMPLATE_INDEX" val="20219188"/>
  <p:tag name="KSO_WM_UNIT_LAYERLEVEL" val="1_1_1"/>
  <p:tag name="KSO_WM_TAG_VERSION" val="1.0"/>
  <p:tag name="KSO_WM_BEAUTIFY_FLAG" val="#wm#"/>
  <p:tag name="KSO_WM_DIAGRAM_GROUP_CODE" val="l1-1"/>
  <p:tag name="KSO_WM_CHIP_GROUPID" val="60b9db58d573a1aeab43b9a3"/>
  <p:tag name="KSO_WM_CHIP_XID" val="60b9db58d573a1aeab43b9a4"/>
  <p:tag name="KSO_WM_ASSEMBLE_CHIP_INDEX" val="f1bef383f4404c97977d852fbe4361c2"/>
  <p:tag name="KSO_WM_UNIT_VALUE" val="4"/>
  <p:tag name="KSO_WM_UNIT_FILL_FORE_SCHEMECOLOR_INDEX_BRIGHTNESS" val="0"/>
  <p:tag name="KSO_WM_UNIT_FILL_FORE_SCHEMECOLOR_INDEX" val="6"/>
  <p:tag name="KSO_WM_UNIT_FILL_TYPE" val="1"/>
  <p:tag name="KSO_WM_UNIT_LINE_FORE_SCHEMECOLOR_INDEX_BRIGHTNESS" val="0"/>
  <p:tag name="KSO_WM_UNIT_LINE_FORE_SCHEMECOLOR_INDEX" val="14"/>
  <p:tag name="KSO_WM_UNIT_LINE_FILL_TYPE" val="2"/>
  <p:tag name="KSO_WM_UNIT_TEXT_FILL_FORE_SCHEMECOLOR_INDEX_BRIGHTNESS" val="0"/>
  <p:tag name="KSO_WM_UNIT_TEXT_FILL_FORE_SCHEMECOLOR_INDEX" val="2"/>
  <p:tag name="KSO_WM_UNIT_TEXT_FILL_TYPE" val="1"/>
  <p:tag name="KSO_WM_DIAGRAM_VIRTUALLY_FRAME" val="{&quot;height&quot;:357.05984251968505,&quot;left&quot;:169.17582677165353,&quot;top&quot;:127.49149606299211,&quot;width&quot;:621.6792913385825}"/>
</p:tagLst>
</file>

<file path=ppt/tags/tag58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d"/>
  <p:tag name="KSO_WM_UNIT_TYPE" val="l_h_i"/>
  <p:tag name="KSO_WM_UNIT_INDEX" val="1_2_1"/>
  <p:tag name="KSO_WM_UNIT_ID" val="diagram20219188_8*l_h_i*1_2_1"/>
  <p:tag name="KSO_WM_TEMPLATE_CATEGORY" val="diagram"/>
  <p:tag name="KSO_WM_TEMPLATE_INDEX" val="20219188"/>
  <p:tag name="KSO_WM_UNIT_LAYERLEVEL" val="1_1_1"/>
  <p:tag name="KSO_WM_TAG_VERSION" val="1.0"/>
  <p:tag name="KSO_WM_BEAUTIFY_FLAG" val="#wm#"/>
  <p:tag name="KSO_WM_DIAGRAM_GROUP_CODE" val="l1-1"/>
  <p:tag name="KSO_WM_CHIP_GROUPID" val="60b9db58d573a1aeab43b9a3"/>
  <p:tag name="KSO_WM_CHIP_XID" val="60b9db58d573a1aeab43b9a4"/>
  <p:tag name="KSO_WM_ASSEMBLE_CHIP_INDEX" val="f1bef383f4404c97977d852fbe4361c2"/>
  <p:tag name="KSO_WM_UNIT_VALUE" val="1"/>
  <p:tag name="KSO_WM_UNIT_TEXT_FILL_FORE_SCHEMECOLOR_INDEX_BRIGHTNESS" val="0"/>
  <p:tag name="KSO_WM_UNIT_TEXT_FILL_FORE_SCHEMECOLOR_INDEX" val="14"/>
  <p:tag name="KSO_WM_UNIT_TEXT_FILL_TYPE" val="1"/>
  <p:tag name="KSO_WM_DIAGRAM_VIRTUALLY_FRAME" val="{&quot;height&quot;:357.05984251968505,&quot;left&quot;:169.17582677165353,&quot;top&quot;:127.49149606299211,&quot;width&quot;:621.6792913385825}"/>
</p:tagLst>
</file>

<file path=ppt/tags/tag586.xml><?xml version="1.0" encoding="utf-8"?>
<p:tagLst xmlns:p="http://schemas.openxmlformats.org/presentationml/2006/main">
  <p:tag name="KSO_WM_UNIT_SUBTYPE" val="a"/>
  <p:tag name="KSO_WM_UNIT_NOCLEAR" val="0"/>
  <p:tag name="KSO_WM_UNIT_HIGHLIGHT" val="0"/>
  <p:tag name="KSO_WM_UNIT_COMPATIBLE" val="0"/>
  <p:tag name="KSO_WM_UNIT_DIAGRAM_ISNUMVISUAL" val="0"/>
  <p:tag name="KSO_WM_UNIT_DIAGRAM_ISREFERUNIT" val="0"/>
  <p:tag name="KSO_WM_UNIT_TYPE" val="l_h_f"/>
  <p:tag name="KSO_WM_UNIT_INDEX" val="1_2_1"/>
  <p:tag name="KSO_WM_UNIT_ID" val="diagram20219188_8*l_h_f*1_2_1"/>
  <p:tag name="KSO_WM_TEMPLATE_CATEGORY" val="diagram"/>
  <p:tag name="KSO_WM_TEMPLATE_INDEX" val="20219188"/>
  <p:tag name="KSO_WM_UNIT_LAYERLEVEL" val="1_1_1"/>
  <p:tag name="KSO_WM_TAG_VERSION" val="1.0"/>
  <p:tag name="KSO_WM_BEAUTIFY_FLAG" val="#wm#"/>
  <p:tag name="KSO_WM_DIAGRAM_GROUP_CODE" val="l1-1"/>
  <p:tag name="KSO_WM_UNIT_PRESET_TEXT" val="输入你的正文文字是你思想的提炼为了最终良好的效果"/>
  <p:tag name="KSO_WM_CHIP_GROUPID" val="60b9db58d573a1aeab43b9a3"/>
  <p:tag name="KSO_WM_CHIP_XID" val="60b9db58d573a1aeab43b9a4"/>
  <p:tag name="KSO_WM_ASSEMBLE_CHIP_INDEX" val="f1bef383f4404c97977d852fbe4361c2"/>
  <p:tag name="KSO_WM_UNIT_VALUE" val="34"/>
  <p:tag name="KSO_WM_UNIT_TEXT_FILL_FORE_SCHEMECOLOR_INDEX_BRIGHTNESS" val="0.15"/>
  <p:tag name="KSO_WM_UNIT_TEXT_FILL_FORE_SCHEMECOLOR_INDEX" val="13"/>
  <p:tag name="KSO_WM_UNIT_TEXT_FILL_TYPE" val="1"/>
  <p:tag name="KSO_WM_DIAGRAM_VIRTUALLY_FRAME" val="{&quot;height&quot;:357.05984251968505,&quot;left&quot;:169.17582677165353,&quot;top&quot;:127.49149606299211,&quot;width&quot;:621.6792913385825}"/>
</p:tagLst>
</file>

<file path=ppt/tags/tag58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l_h_i"/>
  <p:tag name="KSO_WM_UNIT_INDEX" val="1_3_2"/>
  <p:tag name="KSO_WM_UNIT_ID" val="diagram20219188_8*l_h_i*1_3_2"/>
  <p:tag name="KSO_WM_TEMPLATE_CATEGORY" val="diagram"/>
  <p:tag name="KSO_WM_TEMPLATE_INDEX" val="20219188"/>
  <p:tag name="KSO_WM_UNIT_LAYERLEVEL" val="1_1_1"/>
  <p:tag name="KSO_WM_TAG_VERSION" val="1.0"/>
  <p:tag name="KSO_WM_BEAUTIFY_FLAG" val="#wm#"/>
  <p:tag name="KSO_WM_DIAGRAM_GROUP_CODE" val="l1-1"/>
  <p:tag name="KSO_WM_CHIP_GROUPID" val="60b9db58d573a1aeab43b9a3"/>
  <p:tag name="KSO_WM_CHIP_XID" val="60b9db58d573a1aeab43b9a4"/>
  <p:tag name="KSO_WM_ASSEMBLE_CHIP_INDEX" val="f1bef383f4404c97977d852fbe4361c2"/>
  <p:tag name="KSO_WM_UNIT_VALUE" val="4"/>
  <p:tag name="KSO_WM_UNIT_FILL_FORE_SCHEMECOLOR_INDEX_BRIGHTNESS" val="0"/>
  <p:tag name="KSO_WM_UNIT_FILL_FORE_SCHEMECOLOR_INDEX" val="7"/>
  <p:tag name="KSO_WM_UNIT_FILL_TYPE" val="1"/>
  <p:tag name="KSO_WM_UNIT_LINE_FORE_SCHEMECOLOR_INDEX_BRIGHTNESS" val="0"/>
  <p:tag name="KSO_WM_UNIT_LINE_FORE_SCHEMECOLOR_INDEX" val="14"/>
  <p:tag name="KSO_WM_UNIT_LINE_FILL_TYPE" val="2"/>
  <p:tag name="KSO_WM_UNIT_TEXT_FILL_FORE_SCHEMECOLOR_INDEX_BRIGHTNESS" val="0"/>
  <p:tag name="KSO_WM_UNIT_TEXT_FILL_FORE_SCHEMECOLOR_INDEX" val="2"/>
  <p:tag name="KSO_WM_UNIT_TEXT_FILL_TYPE" val="1"/>
  <p:tag name="KSO_WM_DIAGRAM_VIRTUALLY_FRAME" val="{&quot;height&quot;:357.05984251968505,&quot;left&quot;:169.17582677165353,&quot;top&quot;:127.49149606299211,&quot;width&quot;:621.6792913385825}"/>
</p:tagLst>
</file>

<file path=ppt/tags/tag58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d"/>
  <p:tag name="KSO_WM_UNIT_TYPE" val="l_h_i"/>
  <p:tag name="KSO_WM_UNIT_INDEX" val="1_3_1"/>
  <p:tag name="KSO_WM_UNIT_ID" val="diagram20219188_8*l_h_i*1_3_1"/>
  <p:tag name="KSO_WM_TEMPLATE_CATEGORY" val="diagram"/>
  <p:tag name="KSO_WM_TEMPLATE_INDEX" val="20219188"/>
  <p:tag name="KSO_WM_UNIT_LAYERLEVEL" val="1_1_1"/>
  <p:tag name="KSO_WM_TAG_VERSION" val="1.0"/>
  <p:tag name="KSO_WM_BEAUTIFY_FLAG" val="#wm#"/>
  <p:tag name="KSO_WM_DIAGRAM_GROUP_CODE" val="l1-1"/>
  <p:tag name="KSO_WM_CHIP_GROUPID" val="60b9db58d573a1aeab43b9a3"/>
  <p:tag name="KSO_WM_CHIP_XID" val="60b9db58d573a1aeab43b9a4"/>
  <p:tag name="KSO_WM_ASSEMBLE_CHIP_INDEX" val="f1bef383f4404c97977d852fbe4361c2"/>
  <p:tag name="KSO_WM_UNIT_VALUE" val="1"/>
  <p:tag name="KSO_WM_UNIT_TEXT_FILL_FORE_SCHEMECOLOR_INDEX_BRIGHTNESS" val="0"/>
  <p:tag name="KSO_WM_UNIT_TEXT_FILL_FORE_SCHEMECOLOR_INDEX" val="14"/>
  <p:tag name="KSO_WM_UNIT_TEXT_FILL_TYPE" val="1"/>
  <p:tag name="KSO_WM_DIAGRAM_VIRTUALLY_FRAME" val="{&quot;height&quot;:357.05984251968505,&quot;left&quot;:169.17582677165353,&quot;top&quot;:127.49149606299211,&quot;width&quot;:621.6792913385825}"/>
</p:tagLst>
</file>

<file path=ppt/tags/tag589.xml><?xml version="1.0" encoding="utf-8"?>
<p:tagLst xmlns:p="http://schemas.openxmlformats.org/presentationml/2006/main">
  <p:tag name="KSO_WM_UNIT_SUBTYPE" val="a"/>
  <p:tag name="KSO_WM_UNIT_NOCLEAR" val="0"/>
  <p:tag name="KSO_WM_UNIT_HIGHLIGHT" val="0"/>
  <p:tag name="KSO_WM_UNIT_COMPATIBLE" val="0"/>
  <p:tag name="KSO_WM_UNIT_DIAGRAM_ISNUMVISUAL" val="0"/>
  <p:tag name="KSO_WM_UNIT_DIAGRAM_ISREFERUNIT" val="0"/>
  <p:tag name="KSO_WM_UNIT_TYPE" val="l_h_f"/>
  <p:tag name="KSO_WM_UNIT_INDEX" val="1_3_1"/>
  <p:tag name="KSO_WM_UNIT_ID" val="diagram20219188_8*l_h_f*1_3_1"/>
  <p:tag name="KSO_WM_TEMPLATE_CATEGORY" val="diagram"/>
  <p:tag name="KSO_WM_TEMPLATE_INDEX" val="20219188"/>
  <p:tag name="KSO_WM_UNIT_LAYERLEVEL" val="1_1_1"/>
  <p:tag name="KSO_WM_TAG_VERSION" val="1.0"/>
  <p:tag name="KSO_WM_BEAUTIFY_FLAG" val="#wm#"/>
  <p:tag name="KSO_WM_DIAGRAM_GROUP_CODE" val="l1-1"/>
  <p:tag name="KSO_WM_UNIT_PRESET_TEXT" val="输入你的正文文字是你思想的提炼为了最终良好的效果"/>
  <p:tag name="KSO_WM_CHIP_GROUPID" val="60b9db58d573a1aeab43b9a3"/>
  <p:tag name="KSO_WM_CHIP_XID" val="60b9db58d573a1aeab43b9a4"/>
  <p:tag name="KSO_WM_ASSEMBLE_CHIP_INDEX" val="f1bef383f4404c97977d852fbe4361c2"/>
  <p:tag name="KSO_WM_UNIT_VALUE" val="34"/>
  <p:tag name="KSO_WM_UNIT_TEXT_FILL_FORE_SCHEMECOLOR_INDEX_BRIGHTNESS" val="0.15"/>
  <p:tag name="KSO_WM_UNIT_TEXT_FILL_FORE_SCHEMECOLOR_INDEX" val="13"/>
  <p:tag name="KSO_WM_UNIT_TEXT_FILL_TYPE" val="1"/>
  <p:tag name="KSO_WM_DIAGRAM_VIRTUALLY_FRAME" val="{&quot;height&quot;:357.05984251968505,&quot;left&quot;:169.17582677165353,&quot;top&quot;:127.49149606299211,&quot;width&quot;:621.6792913385825}"/>
</p:tagLst>
</file>

<file path=ppt/tags/tag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9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l_h_i"/>
  <p:tag name="KSO_WM_UNIT_INDEX" val="1_4_2"/>
  <p:tag name="KSO_WM_UNIT_ID" val="diagram20219188_8*l_h_i*1_4_2"/>
  <p:tag name="KSO_WM_TEMPLATE_CATEGORY" val="diagram"/>
  <p:tag name="KSO_WM_TEMPLATE_INDEX" val="20219188"/>
  <p:tag name="KSO_WM_UNIT_LAYERLEVEL" val="1_1_1"/>
  <p:tag name="KSO_WM_TAG_VERSION" val="1.0"/>
  <p:tag name="KSO_WM_BEAUTIFY_FLAG" val="#wm#"/>
  <p:tag name="KSO_WM_DIAGRAM_GROUP_CODE" val="l1-1"/>
  <p:tag name="KSO_WM_CHIP_GROUPID" val="60b9db58d573a1aeab43b9a3"/>
  <p:tag name="KSO_WM_CHIP_XID" val="60b9db58d573a1aeab43b9a4"/>
  <p:tag name="KSO_WM_ASSEMBLE_CHIP_INDEX" val="f1bef383f4404c97977d852fbe4361c2"/>
  <p:tag name="KSO_WM_UNIT_VALUE" val="4"/>
  <p:tag name="KSO_WM_UNIT_FILL_FORE_SCHEMECOLOR_INDEX_BRIGHTNESS" val="0"/>
  <p:tag name="KSO_WM_UNIT_FILL_FORE_SCHEMECOLOR_INDEX" val="8"/>
  <p:tag name="KSO_WM_UNIT_FILL_TYPE" val="1"/>
  <p:tag name="KSO_WM_UNIT_LINE_FORE_SCHEMECOLOR_INDEX_BRIGHTNESS" val="0"/>
  <p:tag name="KSO_WM_UNIT_LINE_FORE_SCHEMECOLOR_INDEX" val="14"/>
  <p:tag name="KSO_WM_UNIT_LINE_FILL_TYPE" val="2"/>
  <p:tag name="KSO_WM_UNIT_TEXT_FILL_FORE_SCHEMECOLOR_INDEX_BRIGHTNESS" val="0"/>
  <p:tag name="KSO_WM_UNIT_TEXT_FILL_FORE_SCHEMECOLOR_INDEX" val="2"/>
  <p:tag name="KSO_WM_UNIT_TEXT_FILL_TYPE" val="1"/>
  <p:tag name="KSO_WM_DIAGRAM_VIRTUALLY_FRAME" val="{&quot;height&quot;:357.05984251968505,&quot;left&quot;:169.17582677165353,&quot;top&quot;:127.49149606299211,&quot;width&quot;:621.6792913385825}"/>
</p:tagLst>
</file>

<file path=ppt/tags/tag59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d"/>
  <p:tag name="KSO_WM_UNIT_TYPE" val="l_h_i"/>
  <p:tag name="KSO_WM_UNIT_INDEX" val="1_4_1"/>
  <p:tag name="KSO_WM_UNIT_ID" val="diagram20219188_8*l_h_i*1_4_1"/>
  <p:tag name="KSO_WM_TEMPLATE_CATEGORY" val="diagram"/>
  <p:tag name="KSO_WM_TEMPLATE_INDEX" val="20219188"/>
  <p:tag name="KSO_WM_UNIT_LAYERLEVEL" val="1_1_1"/>
  <p:tag name="KSO_WM_TAG_VERSION" val="1.0"/>
  <p:tag name="KSO_WM_BEAUTIFY_FLAG" val="#wm#"/>
  <p:tag name="KSO_WM_DIAGRAM_GROUP_CODE" val="l1-1"/>
  <p:tag name="KSO_WM_CHIP_GROUPID" val="60b9db58d573a1aeab43b9a3"/>
  <p:tag name="KSO_WM_CHIP_XID" val="60b9db58d573a1aeab43b9a4"/>
  <p:tag name="KSO_WM_ASSEMBLE_CHIP_INDEX" val="f1bef383f4404c97977d852fbe4361c2"/>
  <p:tag name="KSO_WM_UNIT_VALUE" val="1"/>
  <p:tag name="KSO_WM_UNIT_TEXT_FILL_FORE_SCHEMECOLOR_INDEX_BRIGHTNESS" val="0"/>
  <p:tag name="KSO_WM_UNIT_TEXT_FILL_FORE_SCHEMECOLOR_INDEX" val="14"/>
  <p:tag name="KSO_WM_UNIT_TEXT_FILL_TYPE" val="1"/>
  <p:tag name="KSO_WM_DIAGRAM_VIRTUALLY_FRAME" val="{&quot;height&quot;:357.05984251968505,&quot;left&quot;:169.17582677165353,&quot;top&quot;:127.49149606299211,&quot;width&quot;:621.6792913385825}"/>
</p:tagLst>
</file>

<file path=ppt/tags/tag592.xml><?xml version="1.0" encoding="utf-8"?>
<p:tagLst xmlns:p="http://schemas.openxmlformats.org/presentationml/2006/main">
  <p:tag name="KSO_WM_UNIT_SUBTYPE" val="a"/>
  <p:tag name="KSO_WM_UNIT_NOCLEAR" val="0"/>
  <p:tag name="KSO_WM_UNIT_HIGHLIGHT" val="0"/>
  <p:tag name="KSO_WM_UNIT_COMPATIBLE" val="0"/>
  <p:tag name="KSO_WM_UNIT_DIAGRAM_ISNUMVISUAL" val="0"/>
  <p:tag name="KSO_WM_UNIT_DIAGRAM_ISREFERUNIT" val="0"/>
  <p:tag name="KSO_WM_UNIT_TYPE" val="l_h_f"/>
  <p:tag name="KSO_WM_UNIT_INDEX" val="1_4_1"/>
  <p:tag name="KSO_WM_UNIT_ID" val="diagram20219188_8*l_h_f*1_4_1"/>
  <p:tag name="KSO_WM_TEMPLATE_CATEGORY" val="diagram"/>
  <p:tag name="KSO_WM_TEMPLATE_INDEX" val="20219188"/>
  <p:tag name="KSO_WM_UNIT_LAYERLEVEL" val="1_1_1"/>
  <p:tag name="KSO_WM_TAG_VERSION" val="1.0"/>
  <p:tag name="KSO_WM_BEAUTIFY_FLAG" val="#wm#"/>
  <p:tag name="KSO_WM_DIAGRAM_GROUP_CODE" val="l1-1"/>
  <p:tag name="KSO_WM_UNIT_PRESET_TEXT" val="输入你的正文文字是你思想的提炼为了最终良好的效果"/>
  <p:tag name="KSO_WM_CHIP_GROUPID" val="60b9db58d573a1aeab43b9a3"/>
  <p:tag name="KSO_WM_CHIP_XID" val="60b9db58d573a1aeab43b9a4"/>
  <p:tag name="KSO_WM_ASSEMBLE_CHIP_INDEX" val="f1bef383f4404c97977d852fbe4361c2"/>
  <p:tag name="KSO_WM_UNIT_VALUE" val="34"/>
  <p:tag name="KSO_WM_UNIT_TEXT_FILL_FORE_SCHEMECOLOR_INDEX_BRIGHTNESS" val="0.15"/>
  <p:tag name="KSO_WM_UNIT_TEXT_FILL_FORE_SCHEMECOLOR_INDEX" val="13"/>
  <p:tag name="KSO_WM_UNIT_TEXT_FILL_TYPE" val="1"/>
  <p:tag name="KSO_WM_DIAGRAM_VIRTUALLY_FRAME" val="{&quot;height&quot;:357.05984251968505,&quot;left&quot;:169.17582677165353,&quot;top&quot;:127.49149606299211,&quot;width&quot;:621.6792913385825}"/>
</p:tagLst>
</file>

<file path=ppt/tags/tag59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l_h_i"/>
  <p:tag name="KSO_WM_UNIT_INDEX" val="1_5_2"/>
  <p:tag name="KSO_WM_UNIT_ID" val="diagram20219188_8*l_h_i*1_5_2"/>
  <p:tag name="KSO_WM_TEMPLATE_CATEGORY" val="diagram"/>
  <p:tag name="KSO_WM_TEMPLATE_INDEX" val="20219188"/>
  <p:tag name="KSO_WM_UNIT_LAYERLEVEL" val="1_1_1"/>
  <p:tag name="KSO_WM_TAG_VERSION" val="1.0"/>
  <p:tag name="KSO_WM_BEAUTIFY_FLAG" val="#wm#"/>
  <p:tag name="KSO_WM_DIAGRAM_GROUP_CODE" val="l1-1"/>
  <p:tag name="KSO_WM_CHIP_GROUPID" val="60b9db58d573a1aeab43b9a3"/>
  <p:tag name="KSO_WM_CHIP_XID" val="60b9db58d573a1aeab43b9a4"/>
  <p:tag name="KSO_WM_ASSEMBLE_CHIP_INDEX" val="f1bef383f4404c97977d852fbe4361c2"/>
  <p:tag name="KSO_WM_UNIT_VALUE" val="4"/>
  <p:tag name="KSO_WM_UNIT_FILL_FORE_SCHEMECOLOR_INDEX_BRIGHTNESS" val="0"/>
  <p:tag name="KSO_WM_UNIT_FILL_FORE_SCHEMECOLOR_INDEX" val="9"/>
  <p:tag name="KSO_WM_UNIT_FILL_TYPE" val="1"/>
  <p:tag name="KSO_WM_UNIT_LINE_FORE_SCHEMECOLOR_INDEX_BRIGHTNESS" val="0"/>
  <p:tag name="KSO_WM_UNIT_LINE_FORE_SCHEMECOLOR_INDEX" val="14"/>
  <p:tag name="KSO_WM_UNIT_LINE_FILL_TYPE" val="2"/>
  <p:tag name="KSO_WM_UNIT_TEXT_FILL_FORE_SCHEMECOLOR_INDEX_BRIGHTNESS" val="0"/>
  <p:tag name="KSO_WM_UNIT_TEXT_FILL_FORE_SCHEMECOLOR_INDEX" val="2"/>
  <p:tag name="KSO_WM_UNIT_TEXT_FILL_TYPE" val="1"/>
  <p:tag name="KSO_WM_DIAGRAM_VIRTUALLY_FRAME" val="{&quot;height&quot;:357.05984251968505,&quot;left&quot;:169.17582677165353,&quot;top&quot;:127.49149606299211,&quot;width&quot;:621.6792913385825}"/>
</p:tagLst>
</file>

<file path=ppt/tags/tag59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d"/>
  <p:tag name="KSO_WM_UNIT_TYPE" val="l_h_i"/>
  <p:tag name="KSO_WM_UNIT_INDEX" val="1_5_1"/>
  <p:tag name="KSO_WM_UNIT_ID" val="diagram20219188_8*l_h_i*1_5_1"/>
  <p:tag name="KSO_WM_TEMPLATE_CATEGORY" val="diagram"/>
  <p:tag name="KSO_WM_TEMPLATE_INDEX" val="20219188"/>
  <p:tag name="KSO_WM_UNIT_LAYERLEVEL" val="1_1_1"/>
  <p:tag name="KSO_WM_TAG_VERSION" val="1.0"/>
  <p:tag name="KSO_WM_BEAUTIFY_FLAG" val="#wm#"/>
  <p:tag name="KSO_WM_DIAGRAM_GROUP_CODE" val="l1-1"/>
  <p:tag name="KSO_WM_CHIP_GROUPID" val="60b9db58d573a1aeab43b9a3"/>
  <p:tag name="KSO_WM_CHIP_XID" val="60b9db58d573a1aeab43b9a4"/>
  <p:tag name="KSO_WM_ASSEMBLE_CHIP_INDEX" val="f1bef383f4404c97977d852fbe4361c2"/>
  <p:tag name="KSO_WM_UNIT_VALUE" val="1"/>
  <p:tag name="KSO_WM_UNIT_TEXT_FILL_FORE_SCHEMECOLOR_INDEX_BRIGHTNESS" val="0"/>
  <p:tag name="KSO_WM_UNIT_TEXT_FILL_FORE_SCHEMECOLOR_INDEX" val="14"/>
  <p:tag name="KSO_WM_UNIT_TEXT_FILL_TYPE" val="1"/>
  <p:tag name="KSO_WM_DIAGRAM_VIRTUALLY_FRAME" val="{&quot;height&quot;:357.05984251968505,&quot;left&quot;:169.17582677165353,&quot;top&quot;:127.49149606299211,&quot;width&quot;:621.6792913385825}"/>
</p:tagLst>
</file>

<file path=ppt/tags/tag595.xml><?xml version="1.0" encoding="utf-8"?>
<p:tagLst xmlns:p="http://schemas.openxmlformats.org/presentationml/2006/main">
  <p:tag name="KSO_WM_UNIT_SUBTYPE" val="a"/>
  <p:tag name="KSO_WM_UNIT_NOCLEAR" val="0"/>
  <p:tag name="KSO_WM_UNIT_HIGHLIGHT" val="0"/>
  <p:tag name="KSO_WM_UNIT_COMPATIBLE" val="0"/>
  <p:tag name="KSO_WM_UNIT_DIAGRAM_ISNUMVISUAL" val="0"/>
  <p:tag name="KSO_WM_UNIT_DIAGRAM_ISREFERUNIT" val="0"/>
  <p:tag name="KSO_WM_UNIT_TYPE" val="l_h_f"/>
  <p:tag name="KSO_WM_UNIT_INDEX" val="1_5_1"/>
  <p:tag name="KSO_WM_UNIT_ID" val="diagram20219188_8*l_h_f*1_5_1"/>
  <p:tag name="KSO_WM_TEMPLATE_CATEGORY" val="diagram"/>
  <p:tag name="KSO_WM_TEMPLATE_INDEX" val="20219188"/>
  <p:tag name="KSO_WM_UNIT_LAYERLEVEL" val="1_1_1"/>
  <p:tag name="KSO_WM_TAG_VERSION" val="1.0"/>
  <p:tag name="KSO_WM_BEAUTIFY_FLAG" val="#wm#"/>
  <p:tag name="KSO_WM_DIAGRAM_GROUP_CODE" val="l1-1"/>
  <p:tag name="KSO_WM_UNIT_PRESET_TEXT" val="输入你的正文文字是你思想的提炼为了最终良好的效果"/>
  <p:tag name="KSO_WM_CHIP_GROUPID" val="60b9db58d573a1aeab43b9a3"/>
  <p:tag name="KSO_WM_CHIP_XID" val="60b9db58d573a1aeab43b9a4"/>
  <p:tag name="KSO_WM_ASSEMBLE_CHIP_INDEX" val="f1bef383f4404c97977d852fbe4361c2"/>
  <p:tag name="KSO_WM_UNIT_VALUE" val="34"/>
  <p:tag name="KSO_WM_UNIT_TEXT_FILL_FORE_SCHEMECOLOR_INDEX_BRIGHTNESS" val="0.15"/>
  <p:tag name="KSO_WM_UNIT_TEXT_FILL_FORE_SCHEMECOLOR_INDEX" val="13"/>
  <p:tag name="KSO_WM_UNIT_TEXT_FILL_TYPE" val="1"/>
  <p:tag name="KSO_WM_DIAGRAM_VIRTUALLY_FRAME" val="{&quot;height&quot;:357.05984251968505,&quot;left&quot;:169.17582677165353,&quot;top&quot;:127.49149606299211,&quot;width&quot;:621.6792913385825}"/>
</p:tagLst>
</file>

<file path=ppt/tags/tag59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l_h_i"/>
  <p:tag name="KSO_WM_UNIT_INDEX" val="1_6_2"/>
  <p:tag name="KSO_WM_UNIT_ID" val="diagram20219188_8*l_h_i*1_6_2"/>
  <p:tag name="KSO_WM_TEMPLATE_CATEGORY" val="diagram"/>
  <p:tag name="KSO_WM_TEMPLATE_INDEX" val="20219188"/>
  <p:tag name="KSO_WM_UNIT_LAYERLEVEL" val="1_1_1"/>
  <p:tag name="KSO_WM_TAG_VERSION" val="1.0"/>
  <p:tag name="KSO_WM_BEAUTIFY_FLAG" val="#wm#"/>
  <p:tag name="KSO_WM_DIAGRAM_GROUP_CODE" val="l1-1"/>
  <p:tag name="KSO_WM_CHIP_GROUPID" val="60b9db58d573a1aeab43b9a3"/>
  <p:tag name="KSO_WM_CHIP_XID" val="60b9db58d573a1aeab43b9a4"/>
  <p:tag name="KSO_WM_ASSEMBLE_CHIP_INDEX" val="f1bef383f4404c97977d852fbe4361c2"/>
  <p:tag name="KSO_WM_UNIT_VALUE" val="4"/>
  <p:tag name="KSO_WM_UNIT_FILL_FORE_SCHEMECOLOR_INDEX_BRIGHTNESS" val="0"/>
  <p:tag name="KSO_WM_UNIT_FILL_FORE_SCHEMECOLOR_INDEX" val="10"/>
  <p:tag name="KSO_WM_UNIT_FILL_TYPE" val="1"/>
  <p:tag name="KSO_WM_UNIT_LINE_FORE_SCHEMECOLOR_INDEX_BRIGHTNESS" val="0"/>
  <p:tag name="KSO_WM_UNIT_LINE_FORE_SCHEMECOLOR_INDEX" val="14"/>
  <p:tag name="KSO_WM_UNIT_LINE_FILL_TYPE" val="2"/>
  <p:tag name="KSO_WM_UNIT_TEXT_FILL_FORE_SCHEMECOLOR_INDEX_BRIGHTNESS" val="0"/>
  <p:tag name="KSO_WM_UNIT_TEXT_FILL_FORE_SCHEMECOLOR_INDEX" val="2"/>
  <p:tag name="KSO_WM_UNIT_TEXT_FILL_TYPE" val="1"/>
  <p:tag name="KSO_WM_DIAGRAM_VIRTUALLY_FRAME" val="{&quot;height&quot;:357.05984251968505,&quot;left&quot;:169.17582677165353,&quot;top&quot;:127.49149606299211,&quot;width&quot;:621.6792913385825}"/>
</p:tagLst>
</file>

<file path=ppt/tags/tag59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d"/>
  <p:tag name="KSO_WM_UNIT_TYPE" val="l_h_i"/>
  <p:tag name="KSO_WM_UNIT_INDEX" val="1_6_1"/>
  <p:tag name="KSO_WM_UNIT_ID" val="diagram20219188_8*l_h_i*1_6_1"/>
  <p:tag name="KSO_WM_TEMPLATE_CATEGORY" val="diagram"/>
  <p:tag name="KSO_WM_TEMPLATE_INDEX" val="20219188"/>
  <p:tag name="KSO_WM_UNIT_LAYERLEVEL" val="1_1_1"/>
  <p:tag name="KSO_WM_TAG_VERSION" val="1.0"/>
  <p:tag name="KSO_WM_BEAUTIFY_FLAG" val="#wm#"/>
  <p:tag name="KSO_WM_DIAGRAM_GROUP_CODE" val="l1-1"/>
  <p:tag name="KSO_WM_CHIP_GROUPID" val="60b9db58d573a1aeab43b9a3"/>
  <p:tag name="KSO_WM_CHIP_XID" val="60b9db58d573a1aeab43b9a4"/>
  <p:tag name="KSO_WM_ASSEMBLE_CHIP_INDEX" val="f1bef383f4404c97977d852fbe4361c2"/>
  <p:tag name="KSO_WM_UNIT_VALUE" val="1"/>
  <p:tag name="KSO_WM_UNIT_TEXT_FILL_FORE_SCHEMECOLOR_INDEX_BRIGHTNESS" val="0"/>
  <p:tag name="KSO_WM_UNIT_TEXT_FILL_FORE_SCHEMECOLOR_INDEX" val="14"/>
  <p:tag name="KSO_WM_UNIT_TEXT_FILL_TYPE" val="1"/>
  <p:tag name="KSO_WM_DIAGRAM_VIRTUALLY_FRAME" val="{&quot;height&quot;:357.05984251968505,&quot;left&quot;:169.17582677165353,&quot;top&quot;:127.49149606299211,&quot;width&quot;:621.6792913385825}"/>
</p:tagLst>
</file>

<file path=ppt/tags/tag598.xml><?xml version="1.0" encoding="utf-8"?>
<p:tagLst xmlns:p="http://schemas.openxmlformats.org/presentationml/2006/main">
  <p:tag name="KSO_WM_UNIT_SUBTYPE" val="a"/>
  <p:tag name="KSO_WM_UNIT_NOCLEAR" val="0"/>
  <p:tag name="KSO_WM_UNIT_HIGHLIGHT" val="0"/>
  <p:tag name="KSO_WM_UNIT_COMPATIBLE" val="0"/>
  <p:tag name="KSO_WM_UNIT_DIAGRAM_ISNUMVISUAL" val="0"/>
  <p:tag name="KSO_WM_UNIT_DIAGRAM_ISREFERUNIT" val="0"/>
  <p:tag name="KSO_WM_UNIT_TYPE" val="l_h_f"/>
  <p:tag name="KSO_WM_UNIT_INDEX" val="1_6_1"/>
  <p:tag name="KSO_WM_UNIT_ID" val="diagram20219188_8*l_h_f*1_6_1"/>
  <p:tag name="KSO_WM_TEMPLATE_CATEGORY" val="diagram"/>
  <p:tag name="KSO_WM_TEMPLATE_INDEX" val="20219188"/>
  <p:tag name="KSO_WM_UNIT_LAYERLEVEL" val="1_1_1"/>
  <p:tag name="KSO_WM_TAG_VERSION" val="1.0"/>
  <p:tag name="KSO_WM_BEAUTIFY_FLAG" val="#wm#"/>
  <p:tag name="KSO_WM_DIAGRAM_GROUP_CODE" val="l1-1"/>
  <p:tag name="KSO_WM_UNIT_PRESET_TEXT" val="输入你的正文文字是你思想的提炼为了最终良好的效果"/>
  <p:tag name="KSO_WM_CHIP_GROUPID" val="60b9db58d573a1aeab43b9a3"/>
  <p:tag name="KSO_WM_CHIP_XID" val="60b9db58d573a1aeab43b9a4"/>
  <p:tag name="KSO_WM_ASSEMBLE_CHIP_INDEX" val="f1bef383f4404c97977d852fbe4361c2"/>
  <p:tag name="KSO_WM_UNIT_VALUE" val="34"/>
  <p:tag name="KSO_WM_UNIT_TEXT_FILL_FORE_SCHEMECOLOR_INDEX_BRIGHTNESS" val="0.15"/>
  <p:tag name="KSO_WM_UNIT_TEXT_FILL_FORE_SCHEMECOLOR_INDEX" val="13"/>
  <p:tag name="KSO_WM_UNIT_TEXT_FILL_TYPE" val="1"/>
  <p:tag name="KSO_WM_DIAGRAM_VIRTUALLY_FRAME" val="{&quot;height&quot;:357.05984251968505,&quot;left&quot;:169.17582677165353,&quot;top&quot;:127.49149606299211,&quot;width&quot;:621.6792913385825}"/>
</p:tagLst>
</file>

<file path=ppt/tags/tag59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l_h_i"/>
  <p:tag name="KSO_WM_UNIT_INDEX" val="1_7_2"/>
  <p:tag name="KSO_WM_UNIT_ID" val="diagram20219188_8*l_h_i*1_7_2"/>
  <p:tag name="KSO_WM_TEMPLATE_CATEGORY" val="diagram"/>
  <p:tag name="KSO_WM_TEMPLATE_INDEX" val="20219188"/>
  <p:tag name="KSO_WM_UNIT_LAYERLEVEL" val="1_1_1"/>
  <p:tag name="KSO_WM_TAG_VERSION" val="1.0"/>
  <p:tag name="KSO_WM_BEAUTIFY_FLAG" val="#wm#"/>
  <p:tag name="KSO_WM_DIAGRAM_GROUP_CODE" val="l1-1"/>
  <p:tag name="KSO_WM_CHIP_GROUPID" val="60b9db58d573a1aeab43b9a3"/>
  <p:tag name="KSO_WM_CHIP_XID" val="60b9db58d573a1aeab43b9a4"/>
  <p:tag name="KSO_WM_ASSEMBLE_CHIP_INDEX" val="f1bef383f4404c97977d852fbe4361c2"/>
  <p:tag name="KSO_WM_UNIT_VALUE" val="4"/>
  <p:tag name="KSO_WM_UNIT_FILL_FORE_SCHEMECOLOR_INDEX_BRIGHTNESS" val="0"/>
  <p:tag name="KSO_WM_UNIT_FILL_FORE_SCHEMECOLOR_INDEX" val="5"/>
  <p:tag name="KSO_WM_UNIT_FILL_TYPE" val="1"/>
  <p:tag name="KSO_WM_UNIT_LINE_FORE_SCHEMECOLOR_INDEX_BRIGHTNESS" val="0"/>
  <p:tag name="KSO_WM_UNIT_LINE_FORE_SCHEMECOLOR_INDEX" val="14"/>
  <p:tag name="KSO_WM_UNIT_LINE_FILL_TYPE" val="2"/>
  <p:tag name="KSO_WM_UNIT_TEXT_FILL_FORE_SCHEMECOLOR_INDEX_BRIGHTNESS" val="0"/>
  <p:tag name="KSO_WM_UNIT_TEXT_FILL_FORE_SCHEMECOLOR_INDEX" val="2"/>
  <p:tag name="KSO_WM_UNIT_TEXT_FILL_TYPE" val="1"/>
  <p:tag name="KSO_WM_DIAGRAM_VIRTUALLY_FRAME" val="{&quot;height&quot;:357.05984251968505,&quot;left&quot;:169.17582677165353,&quot;top&quot;:127.49149606299211,&quot;width&quot;:621.6792913385825}"/>
</p:tagLst>
</file>

<file path=ppt/tags/tag6.xml><?xml version="1.0" encoding="utf-8"?>
<p:tagLst xmlns:p="http://schemas.openxmlformats.org/presentationml/2006/main">
  <p:tag name="KSO_WM_SLIDE_BACKGROUND_MASK_FLAG" val="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60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d"/>
  <p:tag name="KSO_WM_UNIT_TYPE" val="l_h_i"/>
  <p:tag name="KSO_WM_UNIT_INDEX" val="1_7_1"/>
  <p:tag name="KSO_WM_UNIT_ID" val="diagram20219188_8*l_h_i*1_7_1"/>
  <p:tag name="KSO_WM_TEMPLATE_CATEGORY" val="diagram"/>
  <p:tag name="KSO_WM_TEMPLATE_INDEX" val="20219188"/>
  <p:tag name="KSO_WM_UNIT_LAYERLEVEL" val="1_1_1"/>
  <p:tag name="KSO_WM_TAG_VERSION" val="1.0"/>
  <p:tag name="KSO_WM_BEAUTIFY_FLAG" val="#wm#"/>
  <p:tag name="KSO_WM_DIAGRAM_GROUP_CODE" val="l1-1"/>
  <p:tag name="KSO_WM_CHIP_GROUPID" val="60b9db58d573a1aeab43b9a3"/>
  <p:tag name="KSO_WM_CHIP_XID" val="60b9db58d573a1aeab43b9a4"/>
  <p:tag name="KSO_WM_ASSEMBLE_CHIP_INDEX" val="f1bef383f4404c97977d852fbe4361c2"/>
  <p:tag name="KSO_WM_UNIT_VALUE" val="1"/>
  <p:tag name="KSO_WM_UNIT_TEXT_FILL_FORE_SCHEMECOLOR_INDEX_BRIGHTNESS" val="0"/>
  <p:tag name="KSO_WM_UNIT_TEXT_FILL_FORE_SCHEMECOLOR_INDEX" val="14"/>
  <p:tag name="KSO_WM_UNIT_TEXT_FILL_TYPE" val="1"/>
  <p:tag name="KSO_WM_DIAGRAM_VIRTUALLY_FRAME" val="{&quot;height&quot;:357.05984251968505,&quot;left&quot;:169.17582677165353,&quot;top&quot;:127.49149606299211,&quot;width&quot;:621.6792913385825}"/>
</p:tagLst>
</file>

<file path=ppt/tags/tag601.xml><?xml version="1.0" encoding="utf-8"?>
<p:tagLst xmlns:p="http://schemas.openxmlformats.org/presentationml/2006/main">
  <p:tag name="KSO_WM_UNIT_SUBTYPE" val="a"/>
  <p:tag name="KSO_WM_UNIT_NOCLEAR" val="0"/>
  <p:tag name="KSO_WM_UNIT_HIGHLIGHT" val="0"/>
  <p:tag name="KSO_WM_UNIT_COMPATIBLE" val="0"/>
  <p:tag name="KSO_WM_UNIT_DIAGRAM_ISNUMVISUAL" val="0"/>
  <p:tag name="KSO_WM_UNIT_DIAGRAM_ISREFERUNIT" val="0"/>
  <p:tag name="KSO_WM_UNIT_TYPE" val="l_h_f"/>
  <p:tag name="KSO_WM_UNIT_INDEX" val="1_7_1"/>
  <p:tag name="KSO_WM_UNIT_ID" val="diagram20219188_8*l_h_f*1_7_1"/>
  <p:tag name="KSO_WM_TEMPLATE_CATEGORY" val="diagram"/>
  <p:tag name="KSO_WM_TEMPLATE_INDEX" val="20219188"/>
  <p:tag name="KSO_WM_UNIT_LAYERLEVEL" val="1_1_1"/>
  <p:tag name="KSO_WM_TAG_VERSION" val="1.0"/>
  <p:tag name="KSO_WM_BEAUTIFY_FLAG" val="#wm#"/>
  <p:tag name="KSO_WM_DIAGRAM_GROUP_CODE" val="l1-1"/>
  <p:tag name="KSO_WM_UNIT_PRESET_TEXT" val="输入你的正文文字是你思想的提炼为了最终良好的效果"/>
  <p:tag name="KSO_WM_CHIP_GROUPID" val="60b9db58d573a1aeab43b9a3"/>
  <p:tag name="KSO_WM_CHIP_XID" val="60b9db58d573a1aeab43b9a4"/>
  <p:tag name="KSO_WM_ASSEMBLE_CHIP_INDEX" val="f1bef383f4404c97977d852fbe4361c2"/>
  <p:tag name="KSO_WM_UNIT_VALUE" val="34"/>
  <p:tag name="KSO_WM_UNIT_TEXT_FILL_FORE_SCHEMECOLOR_INDEX_BRIGHTNESS" val="0.15"/>
  <p:tag name="KSO_WM_UNIT_TEXT_FILL_FORE_SCHEMECOLOR_INDEX" val="13"/>
  <p:tag name="KSO_WM_UNIT_TEXT_FILL_TYPE" val="1"/>
  <p:tag name="KSO_WM_DIAGRAM_VIRTUALLY_FRAME" val="{&quot;height&quot;:357.05984251968505,&quot;left&quot;:169.17582677165353,&quot;top&quot;:127.49149606299211,&quot;width&quot;:621.6792913385825}"/>
</p:tagLst>
</file>

<file path=ppt/tags/tag60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l_h_i"/>
  <p:tag name="KSO_WM_UNIT_INDEX" val="1_8_2"/>
  <p:tag name="KSO_WM_UNIT_ID" val="diagram20219188_8*l_h_i*1_8_2"/>
  <p:tag name="KSO_WM_TEMPLATE_CATEGORY" val="diagram"/>
  <p:tag name="KSO_WM_TEMPLATE_INDEX" val="20219188"/>
  <p:tag name="KSO_WM_UNIT_LAYERLEVEL" val="1_1_1"/>
  <p:tag name="KSO_WM_TAG_VERSION" val="1.0"/>
  <p:tag name="KSO_WM_BEAUTIFY_FLAG" val="#wm#"/>
  <p:tag name="KSO_WM_DIAGRAM_GROUP_CODE" val="l1-1"/>
  <p:tag name="KSO_WM_CHIP_GROUPID" val="60b9db58d573a1aeab43b9a3"/>
  <p:tag name="KSO_WM_CHIP_XID" val="60b9db58d573a1aeab43b9a4"/>
  <p:tag name="KSO_WM_ASSEMBLE_CHIP_INDEX" val="f1bef383f4404c97977d852fbe4361c2"/>
  <p:tag name="KSO_WM_UNIT_VALUE" val="4"/>
  <p:tag name="KSO_WM_UNIT_FILL_FORE_SCHEMECOLOR_INDEX_BRIGHTNESS" val="0"/>
  <p:tag name="KSO_WM_UNIT_FILL_FORE_SCHEMECOLOR_INDEX" val="6"/>
  <p:tag name="KSO_WM_UNIT_FILL_TYPE" val="1"/>
  <p:tag name="KSO_WM_UNIT_LINE_FORE_SCHEMECOLOR_INDEX_BRIGHTNESS" val="0"/>
  <p:tag name="KSO_WM_UNIT_LINE_FORE_SCHEMECOLOR_INDEX" val="14"/>
  <p:tag name="KSO_WM_UNIT_LINE_FILL_TYPE" val="2"/>
  <p:tag name="KSO_WM_UNIT_TEXT_FILL_FORE_SCHEMECOLOR_INDEX_BRIGHTNESS" val="0"/>
  <p:tag name="KSO_WM_UNIT_TEXT_FILL_FORE_SCHEMECOLOR_INDEX" val="2"/>
  <p:tag name="KSO_WM_UNIT_TEXT_FILL_TYPE" val="1"/>
  <p:tag name="KSO_WM_DIAGRAM_VIRTUALLY_FRAME" val="{&quot;height&quot;:357.05984251968505,&quot;left&quot;:169.17582677165353,&quot;top&quot;:127.49149606299211,&quot;width&quot;:621.6792913385825}"/>
</p:tagLst>
</file>

<file path=ppt/tags/tag60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d"/>
  <p:tag name="KSO_WM_UNIT_TYPE" val="l_h_i"/>
  <p:tag name="KSO_WM_UNIT_INDEX" val="1_8_1"/>
  <p:tag name="KSO_WM_UNIT_ID" val="diagram20219188_8*l_h_i*1_8_1"/>
  <p:tag name="KSO_WM_TEMPLATE_CATEGORY" val="diagram"/>
  <p:tag name="KSO_WM_TEMPLATE_INDEX" val="20219188"/>
  <p:tag name="KSO_WM_UNIT_LAYERLEVEL" val="1_1_1"/>
  <p:tag name="KSO_WM_TAG_VERSION" val="1.0"/>
  <p:tag name="KSO_WM_BEAUTIFY_FLAG" val="#wm#"/>
  <p:tag name="KSO_WM_DIAGRAM_GROUP_CODE" val="l1-1"/>
  <p:tag name="KSO_WM_CHIP_GROUPID" val="60b9db58d573a1aeab43b9a3"/>
  <p:tag name="KSO_WM_CHIP_XID" val="60b9db58d573a1aeab43b9a4"/>
  <p:tag name="KSO_WM_ASSEMBLE_CHIP_INDEX" val="f1bef383f4404c97977d852fbe4361c2"/>
  <p:tag name="KSO_WM_UNIT_VALUE" val="1"/>
  <p:tag name="KSO_WM_UNIT_TEXT_FILL_FORE_SCHEMECOLOR_INDEX_BRIGHTNESS" val="0"/>
  <p:tag name="KSO_WM_UNIT_TEXT_FILL_FORE_SCHEMECOLOR_INDEX" val="14"/>
  <p:tag name="KSO_WM_UNIT_TEXT_FILL_TYPE" val="1"/>
  <p:tag name="KSO_WM_DIAGRAM_VIRTUALLY_FRAME" val="{&quot;height&quot;:357.05984251968505,&quot;left&quot;:169.17582677165353,&quot;top&quot;:127.49149606299211,&quot;width&quot;:621.6792913385825}"/>
</p:tagLst>
</file>

<file path=ppt/tags/tag604.xml><?xml version="1.0" encoding="utf-8"?>
<p:tagLst xmlns:p="http://schemas.openxmlformats.org/presentationml/2006/main">
  <p:tag name="KSO_WM_UNIT_SUBTYPE" val="a"/>
  <p:tag name="KSO_WM_UNIT_NOCLEAR" val="0"/>
  <p:tag name="KSO_WM_UNIT_HIGHLIGHT" val="0"/>
  <p:tag name="KSO_WM_UNIT_COMPATIBLE" val="0"/>
  <p:tag name="KSO_WM_UNIT_DIAGRAM_ISNUMVISUAL" val="0"/>
  <p:tag name="KSO_WM_UNIT_DIAGRAM_ISREFERUNIT" val="0"/>
  <p:tag name="KSO_WM_UNIT_TYPE" val="l_h_f"/>
  <p:tag name="KSO_WM_UNIT_INDEX" val="1_8_1"/>
  <p:tag name="KSO_WM_UNIT_ID" val="diagram20219188_8*l_h_f*1_8_1"/>
  <p:tag name="KSO_WM_TEMPLATE_CATEGORY" val="diagram"/>
  <p:tag name="KSO_WM_TEMPLATE_INDEX" val="20219188"/>
  <p:tag name="KSO_WM_UNIT_LAYERLEVEL" val="1_1_1"/>
  <p:tag name="KSO_WM_TAG_VERSION" val="1.0"/>
  <p:tag name="KSO_WM_BEAUTIFY_FLAG" val="#wm#"/>
  <p:tag name="KSO_WM_DIAGRAM_GROUP_CODE" val="l1-1"/>
  <p:tag name="KSO_WM_UNIT_PRESET_TEXT" val="输入你的正文文字是你思想的提炼为了最终良好的效果"/>
  <p:tag name="KSO_WM_CHIP_GROUPID" val="60b9db58d573a1aeab43b9a3"/>
  <p:tag name="KSO_WM_CHIP_XID" val="60b9db58d573a1aeab43b9a4"/>
  <p:tag name="KSO_WM_ASSEMBLE_CHIP_INDEX" val="f1bef383f4404c97977d852fbe4361c2"/>
  <p:tag name="KSO_WM_UNIT_VALUE" val="34"/>
  <p:tag name="KSO_WM_UNIT_TEXT_FILL_FORE_SCHEMECOLOR_INDEX_BRIGHTNESS" val="0.15"/>
  <p:tag name="KSO_WM_UNIT_TEXT_FILL_FORE_SCHEMECOLOR_INDEX" val="13"/>
  <p:tag name="KSO_WM_UNIT_TEXT_FILL_TYPE" val="1"/>
  <p:tag name="KSO_WM_DIAGRAM_VIRTUALLY_FRAME" val="{&quot;height&quot;:357.05984251968505,&quot;left&quot;:169.17582677165353,&quot;top&quot;:127.49149606299211,&quot;width&quot;:621.6792913385825}"/>
</p:tagLst>
</file>

<file path=ppt/tags/tag60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l_h_i"/>
  <p:tag name="KSO_WM_UNIT_INDEX" val="1_9_2"/>
  <p:tag name="KSO_WM_UNIT_ID" val="diagram20219188_8*l_h_i*1_9_2"/>
  <p:tag name="KSO_WM_TEMPLATE_CATEGORY" val="diagram"/>
  <p:tag name="KSO_WM_TEMPLATE_INDEX" val="20219188"/>
  <p:tag name="KSO_WM_UNIT_LAYERLEVEL" val="1_1_1"/>
  <p:tag name="KSO_WM_TAG_VERSION" val="1.0"/>
  <p:tag name="KSO_WM_BEAUTIFY_FLAG" val="#wm#"/>
  <p:tag name="KSO_WM_DIAGRAM_GROUP_CODE" val="l1-1"/>
  <p:tag name="KSO_WM_CHIP_GROUPID" val="60b9db58d573a1aeab43b9a3"/>
  <p:tag name="KSO_WM_CHIP_XID" val="60b9db58d573a1aeab43b9a4"/>
  <p:tag name="KSO_WM_ASSEMBLE_CHIP_INDEX" val="f1bef383f4404c97977d852fbe4361c2"/>
  <p:tag name="KSO_WM_UNIT_VALUE" val="4"/>
  <p:tag name="KSO_WM_UNIT_FILL_FORE_SCHEMECOLOR_INDEX_BRIGHTNESS" val="0"/>
  <p:tag name="KSO_WM_UNIT_FILL_FORE_SCHEMECOLOR_INDEX" val="7"/>
  <p:tag name="KSO_WM_UNIT_FILL_TYPE" val="1"/>
  <p:tag name="KSO_WM_UNIT_LINE_FORE_SCHEMECOLOR_INDEX_BRIGHTNESS" val="0"/>
  <p:tag name="KSO_WM_UNIT_LINE_FORE_SCHEMECOLOR_INDEX" val="14"/>
  <p:tag name="KSO_WM_UNIT_LINE_FILL_TYPE" val="2"/>
  <p:tag name="KSO_WM_UNIT_TEXT_FILL_FORE_SCHEMECOLOR_INDEX_BRIGHTNESS" val="0"/>
  <p:tag name="KSO_WM_UNIT_TEXT_FILL_FORE_SCHEMECOLOR_INDEX" val="2"/>
  <p:tag name="KSO_WM_UNIT_TEXT_FILL_TYPE" val="1"/>
  <p:tag name="KSO_WM_DIAGRAM_VIRTUALLY_FRAME" val="{&quot;height&quot;:357.05984251968505,&quot;left&quot;:169.17582677165353,&quot;top&quot;:127.49149606299211,&quot;width&quot;:621.6792913385825}"/>
</p:tagLst>
</file>

<file path=ppt/tags/tag60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d"/>
  <p:tag name="KSO_WM_UNIT_TYPE" val="l_h_i"/>
  <p:tag name="KSO_WM_UNIT_INDEX" val="1_9_1"/>
  <p:tag name="KSO_WM_UNIT_ID" val="diagram20219188_8*l_h_i*1_9_1"/>
  <p:tag name="KSO_WM_TEMPLATE_CATEGORY" val="diagram"/>
  <p:tag name="KSO_WM_TEMPLATE_INDEX" val="20219188"/>
  <p:tag name="KSO_WM_UNIT_LAYERLEVEL" val="1_1_1"/>
  <p:tag name="KSO_WM_TAG_VERSION" val="1.0"/>
  <p:tag name="KSO_WM_BEAUTIFY_FLAG" val="#wm#"/>
  <p:tag name="KSO_WM_DIAGRAM_GROUP_CODE" val="l1-1"/>
  <p:tag name="KSO_WM_CHIP_GROUPID" val="60b9db58d573a1aeab43b9a3"/>
  <p:tag name="KSO_WM_CHIP_XID" val="60b9db58d573a1aeab43b9a4"/>
  <p:tag name="KSO_WM_ASSEMBLE_CHIP_INDEX" val="f1bef383f4404c97977d852fbe4361c2"/>
  <p:tag name="KSO_WM_UNIT_VALUE" val="1"/>
  <p:tag name="KSO_WM_UNIT_TEXT_FILL_FORE_SCHEMECOLOR_INDEX_BRIGHTNESS" val="0"/>
  <p:tag name="KSO_WM_UNIT_TEXT_FILL_FORE_SCHEMECOLOR_INDEX" val="14"/>
  <p:tag name="KSO_WM_UNIT_TEXT_FILL_TYPE" val="1"/>
  <p:tag name="KSO_WM_DIAGRAM_VIRTUALLY_FRAME" val="{&quot;height&quot;:357.05984251968505,&quot;left&quot;:169.17582677165353,&quot;top&quot;:127.49149606299211,&quot;width&quot;:621.6792913385825}"/>
</p:tagLst>
</file>

<file path=ppt/tags/tag607.xml><?xml version="1.0" encoding="utf-8"?>
<p:tagLst xmlns:p="http://schemas.openxmlformats.org/presentationml/2006/main">
  <p:tag name="KSO_WM_UNIT_SUBTYPE" val="a"/>
  <p:tag name="KSO_WM_UNIT_NOCLEAR" val="0"/>
  <p:tag name="KSO_WM_UNIT_HIGHLIGHT" val="0"/>
  <p:tag name="KSO_WM_UNIT_COMPATIBLE" val="0"/>
  <p:tag name="KSO_WM_UNIT_DIAGRAM_ISNUMVISUAL" val="0"/>
  <p:tag name="KSO_WM_UNIT_DIAGRAM_ISREFERUNIT" val="0"/>
  <p:tag name="KSO_WM_UNIT_TYPE" val="l_h_f"/>
  <p:tag name="KSO_WM_UNIT_INDEX" val="1_9_1"/>
  <p:tag name="KSO_WM_UNIT_ID" val="diagram20219188_8*l_h_f*1_9_1"/>
  <p:tag name="KSO_WM_TEMPLATE_CATEGORY" val="diagram"/>
  <p:tag name="KSO_WM_TEMPLATE_INDEX" val="20219188"/>
  <p:tag name="KSO_WM_UNIT_LAYERLEVEL" val="1_1_1"/>
  <p:tag name="KSO_WM_TAG_VERSION" val="1.0"/>
  <p:tag name="KSO_WM_BEAUTIFY_FLAG" val="#wm#"/>
  <p:tag name="KSO_WM_DIAGRAM_GROUP_CODE" val="l1-1"/>
  <p:tag name="KSO_WM_UNIT_PRESET_TEXT" val="输入你的正文文字是你思想的提炼为了最终良好的效果"/>
  <p:tag name="KSO_WM_CHIP_GROUPID" val="60b9db58d573a1aeab43b9a3"/>
  <p:tag name="KSO_WM_CHIP_XID" val="60b9db58d573a1aeab43b9a4"/>
  <p:tag name="KSO_WM_ASSEMBLE_CHIP_INDEX" val="f1bef383f4404c97977d852fbe4361c2"/>
  <p:tag name="KSO_WM_UNIT_VALUE" val="34"/>
  <p:tag name="KSO_WM_UNIT_TEXT_FILL_FORE_SCHEMECOLOR_INDEX_BRIGHTNESS" val="0.15"/>
  <p:tag name="KSO_WM_UNIT_TEXT_FILL_FORE_SCHEMECOLOR_INDEX" val="13"/>
  <p:tag name="KSO_WM_UNIT_TEXT_FILL_TYPE" val="1"/>
  <p:tag name="KSO_WM_DIAGRAM_VIRTUALLY_FRAME" val="{&quot;height&quot;:357.05984251968505,&quot;left&quot;:169.17582677165353,&quot;top&quot;:127.49149606299211,&quot;width&quot;:621.6792913385825}"/>
</p:tagLst>
</file>

<file path=ppt/tags/tag608.xml><?xml version="1.0" encoding="utf-8"?>
<p:tagLst xmlns:p="http://schemas.openxmlformats.org/presentationml/2006/main">
  <p:tag name="KSO_WM_SLIDE_ID" val="diagram20220058_1"/>
  <p:tag name="KSO_WM_TEMPLATE_SUBCATEGORY" val="25"/>
  <p:tag name="KSO_WM_TEMPLATE_MASTER_TYPE" val="0"/>
  <p:tag name="KSO_WM_TEMPLATE_COLOR_TYPE" val="0"/>
  <p:tag name="KSO_WM_SLIDE_ITEM_CNT" val="0"/>
  <p:tag name="KSO_WM_SLIDE_INDEX" val="1"/>
  <p:tag name="KSO_WM_TAG_VERSION" val="1.0"/>
  <p:tag name="KSO_WM_BEAUTIFY_FLAG" val="#wm#"/>
  <p:tag name="KSO_WM_TEMPLATE_CATEGORY" val="diagram"/>
  <p:tag name="KSO_WM_TEMPLATE_INDEX" val="20220058"/>
  <p:tag name="KSO_WM_SLIDE_LAYOUT" val="a_d"/>
  <p:tag name="KSO_WM_SLIDE_LAYOUT_CNT" val="1_1"/>
  <p:tag name="KSO_WM_SLIDE_TYPE" val="text"/>
  <p:tag name="KSO_WM_SLIDE_SUBTYPE" val="picTxt"/>
  <p:tag name="KSO_WM_SLIDE_LAYOUTTYPE" val="topbottom"/>
  <p:tag name="KSO_WM_SLIDE_SIZE" val="888*504"/>
  <p:tag name="KSO_WM_SLIDE_POSITION" val="36*12"/>
  <p:tag name="KSO_WM_SLIDE_LAYOUT_INFO" val="{&quot;backgroundInfo&quot;:[{&quot;bottom&quot;:0,&quot;bottomAbs&quot;:false,&quot;left&quot;:0,&quot;leftAbs&quot;:false,&quot;right&quot;:0,&quot;rightAbs&quot;:false,&quot;top&quot;:0,&quot;topAbs&quot;:false,&quot;type&quot;:&quot;general&quot;}],&quot;id&quot;:&quot;2025-07-20T23:52:29&quot;,&quot;maxSize&quot;:{&quot;size1&quot;:20},&quot;minSize&quot;:{&quot;size1&quot;:11.2},&quot;normalSize&quot;:{&quot;size1&quot;:11.2},&quot;subLayout&quot;:[{&quot;id&quot;:&quot;2025-07-20T23:52:29&quot;,&quot;margin&quot;:{&quot;bottom&quot;:0.025999998673796654,&quot;left&quot;:1.2699999809265137,&quot;right&quot;:1.2699999809265137,&quot;top&quot;:0.4230000376701355},&quot;type&quot;:0},{&quot;id&quot;:&quot;2025-07-20T23:52:29&quot;,&quot;margin&quot;:{&quot;bottom&quot;:0.847000002861023,&quot;left&quot;:1.2699999809265137,&quot;right&quot;:1.2699999809265137,&quot;top&quot;:1.2699999809265137},&quot;type&quot;:0}],&quot;type&quot;:0}"/>
  <p:tag name="KSO_WM_SLIDE_RATIO" val="1.777778"/>
  <p:tag name="KSO_WM_SLIDE_BACKGROUND" val="[&quot;general&quot;]"/>
  <p:tag name="KSO_WM_SLIDE_BACKGROUND_TYPE" val="general"/>
  <p:tag name="KSO_WM_SLIDE_BK_DARK_LIGHT" val="2"/>
</p:tagLst>
</file>

<file path=ppt/tags/tag609.xml><?xml version="1.0" encoding="utf-8"?>
<p:tagLst xmlns:p="http://schemas.openxmlformats.org/presentationml/2006/main">
  <p:tag name="KSO_WM_UNIT_ISCONTENTSTITLE" val="0"/>
  <p:tag name="KSO_WM_UNIT_ISNUMDGMTITLE" val="0"/>
  <p:tag name="KSO_WM_UNIT_NOCLEAR" val="1"/>
  <p:tag name="KSO_WM_UNIT_HIGHLIGHT" val="0"/>
  <p:tag name="KSO_WM_UNIT_COMPATIBLE" val="0"/>
  <p:tag name="KSO_WM_UNIT_DIAGRAM_ISNUMVISUAL" val="0"/>
  <p:tag name="KSO_WM_UNIT_DIAGRAM_ISREFERUNIT" val="0"/>
  <p:tag name="KSO_WM_UNIT_TYPE" val="a"/>
  <p:tag name="KSO_WM_UNIT_INDEX" val="1"/>
  <p:tag name="KSO_WM_UNIT_ID" val="custom20202545_15*a*1"/>
  <p:tag name="KSO_WM_TEMPLATE_CATEGORY" val="custom"/>
  <p:tag name="KSO_WM_TEMPLATE_INDEX" val="20202545"/>
  <p:tag name="KSO_WM_UNIT_LAYERLEVEL" val="1"/>
  <p:tag name="KSO_WM_TAG_VERSION" val="1.0"/>
  <p:tag name="KSO_WM_BEAUTIFY_FLAG" val="#wm#"/>
  <p:tag name="KSO_WM_UNIT_PRESET_TEXT" val="THANKS"/>
  <p:tag name="KSO_WM_UNIT_TEXT_FILL_FORE_SCHEMECOLOR_INDEX_BRIGHTNESS" val="0.15"/>
  <p:tag name="KSO_WM_UNIT_TEXT_FILL_FORE_SCHEMECOLOR_INDEX" val="13"/>
  <p:tag name="KSO_WM_UNIT_TEXT_FILL_TYPE" val="1"/>
</p:tagLst>
</file>

<file path=ppt/tags/tag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610.xml><?xml version="1.0" encoding="utf-8"?>
<p:tagLst xmlns:p="http://schemas.openxmlformats.org/presentationml/2006/main">
  <p:tag name="KSO_WM_SLIDE_ID" val="custom20202545_15"/>
  <p:tag name="KSO_WM_TEMPLATE_SUBCATEGORY" val="0"/>
  <p:tag name="KSO_WM_TEMPLATE_MASTER_TYPE" val="1"/>
  <p:tag name="KSO_WM_TEMPLATE_COLOR_TYPE" val="1"/>
  <p:tag name="KSO_WM_SLIDE_TYPE" val="endPage"/>
  <p:tag name="KSO_WM_SLIDE_SUBTYPE" val="pureTxt"/>
  <p:tag name="KSO_WM_SLIDE_ITEM_CNT" val="0"/>
  <p:tag name="KSO_WM_SLIDE_INDEX" val="15"/>
  <p:tag name="KSO_WM_TAG_VERSION" val="1.0"/>
  <p:tag name="KSO_WM_BEAUTIFY_FLAG" val="#wm#"/>
  <p:tag name="KSO_WM_TEMPLATE_CATEGORY" val="custom"/>
  <p:tag name="KSO_WM_TEMPLATE_INDEX" val="20202545"/>
  <p:tag name="KSO_WM_SLIDE_LAYOUT" val="a"/>
  <p:tag name="KSO_WM_SLIDE_LAYOUT_CNT" val="1"/>
</p:tagLst>
</file>

<file path=ppt/tags/tag6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6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6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6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6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6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6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6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7.xml><?xml version="1.0" encoding="utf-8"?>
<p:tagLst xmlns:p="http://schemas.openxmlformats.org/presentationml/2006/main">
  <p:tag name="KSO_WM_SLIDE_BACKGROUND_MASK_FLAG" val="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7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7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7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8.xml><?xml version="1.0" encoding="utf-8"?>
<p:tagLst xmlns:p="http://schemas.openxmlformats.org/presentationml/2006/main">
  <p:tag name="KSO_WM_SLIDE_BACKGROUND_MASK_FLAG" val="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8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8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82.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Lst>
</file>

<file path=ppt/tags/tag83.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Lst>
</file>

<file path=ppt/tags/tag84.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Lst>
</file>

<file path=ppt/tags/tag85.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Lst>
</file>

<file path=ppt/tags/tag86.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Lst>
</file>

<file path=ppt/tags/tag87.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Lst>
</file>

<file path=ppt/tags/tag88.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Lst>
</file>

<file path=ppt/tags/tag89.xml><?xml version="1.0" encoding="utf-8"?>
<p:tagLst xmlns:p="http://schemas.openxmlformats.org/presentationml/2006/main">
  <p:tag name="KSO_WM_SLIDE_BACKGROUND_TYPE" val="frame"/>
  <p:tag name="KSO_WM_SLIDE_BK_DARK_LIGHT" val="1"/>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3*i*1"/>
  <p:tag name="KSO_WM_UNIT_BK_DARK_LIGHT" val="2"/>
  <p:tag name="KSO_WM_UNIT_LAYERLEVEL" val="1"/>
  <p:tag name="KSO_WM_TAG_VERSION" val="1.0"/>
  <p:tag name="KSO_WM_BEAUTIFY_FLAG" val="#wm#"/>
</p:tagLst>
</file>

<file path=ppt/tags/tag9.xml><?xml version="1.0" encoding="utf-8"?>
<p:tagLst xmlns:p="http://schemas.openxmlformats.org/presentationml/2006/main">
  <p:tag name="KSO_WM_SLIDE_BACKGROUND_MASK_FLAG" val="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9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1"/>
</p:tagLst>
</file>

<file path=ppt/tags/tag91.xml><?xml version="1.0" encoding="utf-8"?>
<p:tagLst xmlns:p="http://schemas.openxmlformats.org/presentationml/2006/main">
  <p:tag name="KSO_WM_SLIDE_BACKGROUND_TYPE" val="frame"/>
  <p:tag name="KSO_WM_SLIDE_BK_DARK_LIGHT" val="1"/>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92.xml><?xml version="1.0" encoding="utf-8"?>
<p:tagLst xmlns:p="http://schemas.openxmlformats.org/presentationml/2006/main">
  <p:tag name="KSO_WM_SLIDE_BACKGROUND_TYPE" val="frame"/>
  <p:tag name="KSO_WM_SLIDE_BK_DARK_LIGHT" val="1"/>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9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1"/>
</p:tagLst>
</file>

<file path=ppt/tags/tag94.xml><?xml version="1.0" encoding="utf-8"?>
<p:tagLst xmlns:p="http://schemas.openxmlformats.org/presentationml/2006/main">
  <p:tag name="KSO_WM_SLIDE_BACKGROUND_TYPE" val="frame"/>
  <p:tag name="KSO_WM_SLIDE_BK_DARK_LIGHT" val="1"/>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95.xml><?xml version="1.0" encoding="utf-8"?>
<p:tagLst xmlns:p="http://schemas.openxmlformats.org/presentationml/2006/main">
  <p:tag name="KSO_WM_SLIDE_BACKGROUND_TYPE" val="frame"/>
  <p:tag name="KSO_WM_SLIDE_BK_DARK_LIGHT" val="1"/>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96.xml><?xml version="1.0" encoding="utf-8"?>
<p:tagLst xmlns:p="http://schemas.openxmlformats.org/presentationml/2006/main">
  <p:tag name="KSO_WM_SLIDE_BACKGROUND_TYPE" val="frame"/>
  <p:tag name="KSO_WM_SLIDE_BK_DARK_LIGHT" val="1"/>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97.xml><?xml version="1.0" encoding="utf-8"?>
<p:tagLst xmlns:p="http://schemas.openxmlformats.org/presentationml/2006/main">
  <p:tag name="KSO_WM_SLIDE_BACKGROUND_TYPE" val="frame"/>
  <p:tag name="KSO_WM_SLIDE_BK_DARK_LIGHT" val="1"/>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98.xml><?xml version="1.0" encoding="utf-8"?>
<p:tagLst xmlns:p="http://schemas.openxmlformats.org/presentationml/2006/main">
  <p:tag name="KSO_WM_SLIDE_BACKGROUND_TYPE" val="frame"/>
  <p:tag name="KSO_WM_SLIDE_BK_DARK_LIGHT" val="1"/>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99.xml><?xml version="1.0" encoding="utf-8"?>
<p:tagLst xmlns:p="http://schemas.openxmlformats.org/presentationml/2006/main">
  <p:tag name="KSO_WM_SLIDE_BACKGROUND_TYPE" val="frame"/>
  <p:tag name="KSO_WM_SLIDE_BK_DARK_LIGHT" val="1"/>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Arial Black-Arial">
      <a:majorFont>
        <a:latin typeface="Arial Black"/>
        <a:ea typeface=""/>
        <a:cs typeface=""/>
        <a:font script="Jpan" typeface="ＭＳ ゴシック"/>
        <a:font script="Hang" typeface="굴림"/>
        <a:font script="Hans" typeface="宋体"/>
        <a:font script="Hant" typeface="新細明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Arial"/>
        <a:ea typeface=""/>
        <a:cs typeface=""/>
        <a:font script="Jpan" typeface="ＭＳ Ｐゴシック"/>
        <a:font script="Hang" typeface="굴림"/>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主题​​">
  <a:themeElements>
    <a:clrScheme name="">
      <a:dk1>
        <a:srgbClr val="000000"/>
      </a:dk1>
      <a:lt1>
        <a:srgbClr val="FFFFFF"/>
      </a:lt1>
      <a:dk2>
        <a:srgbClr val="333333"/>
      </a:dk2>
      <a:lt2>
        <a:srgbClr val="FFFFFF"/>
      </a:lt2>
      <a:accent1>
        <a:srgbClr val="5C8FC7"/>
      </a:accent1>
      <a:accent2>
        <a:srgbClr val="6E82BA"/>
      </a:accent2>
      <a:accent3>
        <a:srgbClr val="8376B0"/>
      </a:accent3>
      <a:accent4>
        <a:srgbClr val="9868A3"/>
      </a:accent4>
      <a:accent5>
        <a:srgbClr val="AE5B97"/>
      </a:accent5>
      <a:accent6>
        <a:srgbClr val="C44B8A"/>
      </a:accent6>
      <a:hlink>
        <a:srgbClr val="658BD5"/>
      </a:hlink>
      <a:folHlink>
        <a:srgbClr val="9F69A3"/>
      </a:folHlink>
    </a:clrScheme>
    <a:fontScheme name="自定义 9">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宋体"/>
        <a:ea typeface=""/>
        <a:cs typeface=""/>
        <a:font script="Jpan" typeface="游ゴシック Light"/>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宋体"/>
        <a:ea typeface=""/>
        <a:cs typeface=""/>
        <a:font script="Jpan" typeface="游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19144</Words>
  <Application>WPS 演示</Application>
  <PresentationFormat>宽屏</PresentationFormat>
  <Paragraphs>539</Paragraphs>
  <Slides>55</Slides>
  <Notes>0</Notes>
  <HiddenSlides>0</HiddenSlides>
  <MMClips>0</MMClips>
  <ScaleCrop>false</ScaleCrop>
  <HeadingPairs>
    <vt:vector size="6" baseType="variant">
      <vt:variant>
        <vt:lpstr>已用的字体</vt:lpstr>
      </vt:variant>
      <vt:variant>
        <vt:i4>15</vt:i4>
      </vt:variant>
      <vt:variant>
        <vt:lpstr>主题</vt:lpstr>
      </vt:variant>
      <vt:variant>
        <vt:i4>2</vt:i4>
      </vt:variant>
      <vt:variant>
        <vt:lpstr>幻灯片标题</vt:lpstr>
      </vt:variant>
      <vt:variant>
        <vt:i4>55</vt:i4>
      </vt:variant>
    </vt:vector>
  </HeadingPairs>
  <TitlesOfParts>
    <vt:vector size="72" baseType="lpstr">
      <vt:lpstr>Arial</vt:lpstr>
      <vt:lpstr>宋体</vt:lpstr>
      <vt:lpstr>Wingdings</vt:lpstr>
      <vt:lpstr>微软雅黑</vt:lpstr>
      <vt:lpstr>汉仪旗黑-85S</vt:lpstr>
      <vt:lpstr>黑体</vt:lpstr>
      <vt:lpstr>Viner Hand ITC</vt:lpstr>
      <vt:lpstr>汉仪旗黑-85S</vt:lpstr>
      <vt:lpstr>Segoe UI</vt:lpstr>
      <vt:lpstr>Arial Unicode MS</vt:lpstr>
      <vt:lpstr>方正书宋_GBK</vt:lpstr>
      <vt:lpstr>NEU-BZ-S92</vt:lpstr>
      <vt:lpstr>Segoe Print</vt:lpstr>
      <vt:lpstr>Arial Black</vt:lpstr>
      <vt:lpstr>Calibri</vt:lpstr>
      <vt:lpstr>Office 主题​​</vt:lpstr>
      <vt:lpstr>1_Office 主题​​</vt:lpstr>
      <vt:lpstr>第二十章 我国民间非营利组织会计</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谢谢</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徐曙娜</cp:lastModifiedBy>
  <cp:revision>19</cp:revision>
  <dcterms:created xsi:type="dcterms:W3CDTF">2025-07-20T15:52:00Z</dcterms:created>
  <dcterms:modified xsi:type="dcterms:W3CDTF">2025-07-27T11:08:06Z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2052-12.1.0.19302</vt:lpwstr>
  </property>
  <property fmtid="{D5CDD505-2E9C-101B-9397-08002B2CF9AE}" pid="3" name="ICV">
    <vt:lpwstr/>
  </property>
</Properties>
</file>