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heme/themeOverride2.xml" ContentType="application/vnd.openxmlformats-officedocument.themeOverr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heme/themeOverride4.xml" ContentType="application/vnd.openxmlformats-officedocument.themeOverride+xml"/>
  <Override PartName="/ppt/diagrams/quickStyle1.xml" ContentType="application/vnd.openxmlformats-officedocument.drawingml.diagramStyle+xml"/>
  <Override PartName="/ppt/diagrams/layout8.xml" ContentType="application/vnd.openxmlformats-officedocument.drawingml.diagram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9"/>
  </p:notesMasterIdLst>
  <p:handoutMasterIdLst>
    <p:handoutMasterId r:id="rId90"/>
  </p:handoutMasterIdLst>
  <p:sldIdLst>
    <p:sldId id="256" r:id="rId2"/>
    <p:sldId id="293" r:id="rId3"/>
    <p:sldId id="257" r:id="rId4"/>
    <p:sldId id="258" r:id="rId5"/>
    <p:sldId id="261" r:id="rId6"/>
    <p:sldId id="262" r:id="rId7"/>
    <p:sldId id="263" r:id="rId8"/>
    <p:sldId id="265" r:id="rId9"/>
    <p:sldId id="296" r:id="rId10"/>
    <p:sldId id="275" r:id="rId11"/>
    <p:sldId id="277" r:id="rId12"/>
    <p:sldId id="273" r:id="rId13"/>
    <p:sldId id="268" r:id="rId14"/>
    <p:sldId id="272" r:id="rId15"/>
    <p:sldId id="295" r:id="rId16"/>
    <p:sldId id="278" r:id="rId17"/>
    <p:sldId id="279" r:id="rId18"/>
    <p:sldId id="280" r:id="rId19"/>
    <p:sldId id="274" r:id="rId20"/>
    <p:sldId id="282" r:id="rId21"/>
    <p:sldId id="283" r:id="rId22"/>
    <p:sldId id="284" r:id="rId23"/>
    <p:sldId id="281" r:id="rId24"/>
    <p:sldId id="294" r:id="rId25"/>
    <p:sldId id="292" r:id="rId26"/>
    <p:sldId id="298" r:id="rId27"/>
    <p:sldId id="299" r:id="rId28"/>
    <p:sldId id="300" r:id="rId29"/>
    <p:sldId id="301" r:id="rId30"/>
    <p:sldId id="303" r:id="rId31"/>
    <p:sldId id="306" r:id="rId32"/>
    <p:sldId id="307" r:id="rId33"/>
    <p:sldId id="308" r:id="rId34"/>
    <p:sldId id="310" r:id="rId35"/>
    <p:sldId id="359" r:id="rId36"/>
    <p:sldId id="311" r:id="rId37"/>
    <p:sldId id="304" r:id="rId38"/>
    <p:sldId id="312" r:id="rId39"/>
    <p:sldId id="314" r:id="rId40"/>
    <p:sldId id="305" r:id="rId41"/>
    <p:sldId id="315" r:id="rId42"/>
    <p:sldId id="320" r:id="rId43"/>
    <p:sldId id="321" r:id="rId44"/>
    <p:sldId id="322" r:id="rId45"/>
    <p:sldId id="332" r:id="rId46"/>
    <p:sldId id="342" r:id="rId47"/>
    <p:sldId id="339" r:id="rId48"/>
    <p:sldId id="323" r:id="rId49"/>
    <p:sldId id="324" r:id="rId50"/>
    <p:sldId id="333" r:id="rId51"/>
    <p:sldId id="334" r:id="rId52"/>
    <p:sldId id="335" r:id="rId53"/>
    <p:sldId id="325" r:id="rId54"/>
    <p:sldId id="349" r:id="rId55"/>
    <p:sldId id="350" r:id="rId56"/>
    <p:sldId id="351" r:id="rId57"/>
    <p:sldId id="326" r:id="rId58"/>
    <p:sldId id="340" r:id="rId59"/>
    <p:sldId id="343" r:id="rId60"/>
    <p:sldId id="341" r:id="rId61"/>
    <p:sldId id="327" r:id="rId62"/>
    <p:sldId id="328" r:id="rId63"/>
    <p:sldId id="329" r:id="rId64"/>
    <p:sldId id="330" r:id="rId65"/>
    <p:sldId id="331" r:id="rId66"/>
    <p:sldId id="360" r:id="rId67"/>
    <p:sldId id="361" r:id="rId68"/>
    <p:sldId id="363" r:id="rId69"/>
    <p:sldId id="383" r:id="rId70"/>
    <p:sldId id="384" r:id="rId71"/>
    <p:sldId id="364" r:id="rId72"/>
    <p:sldId id="379" r:id="rId73"/>
    <p:sldId id="382" r:id="rId74"/>
    <p:sldId id="365" r:id="rId75"/>
    <p:sldId id="366" r:id="rId76"/>
    <p:sldId id="368" r:id="rId77"/>
    <p:sldId id="369" r:id="rId78"/>
    <p:sldId id="370" r:id="rId79"/>
    <p:sldId id="371" r:id="rId80"/>
    <p:sldId id="380" r:id="rId81"/>
    <p:sldId id="381" r:id="rId82"/>
    <p:sldId id="372" r:id="rId83"/>
    <p:sldId id="373" r:id="rId84"/>
    <p:sldId id="374" r:id="rId85"/>
    <p:sldId id="375" r:id="rId86"/>
    <p:sldId id="377" r:id="rId87"/>
    <p:sldId id="378" r:id="rId8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Lucida Sans Unicode" pitchFamily="34" charset="0"/>
        <a:ea typeface="宋体" charset="-122"/>
        <a:cs typeface="+mn-cs"/>
      </a:defRPr>
    </a:lvl1pPr>
    <a:lvl2pPr marL="457200" algn="l" rtl="0" fontAlgn="base">
      <a:spcBef>
        <a:spcPct val="0"/>
      </a:spcBef>
      <a:spcAft>
        <a:spcPct val="0"/>
      </a:spcAft>
      <a:defRPr kern="1200">
        <a:solidFill>
          <a:schemeClr val="tx1"/>
        </a:solidFill>
        <a:latin typeface="Lucida Sans Unicode" pitchFamily="34" charset="0"/>
        <a:ea typeface="宋体" charset="-122"/>
        <a:cs typeface="+mn-cs"/>
      </a:defRPr>
    </a:lvl2pPr>
    <a:lvl3pPr marL="914400" algn="l" rtl="0" fontAlgn="base">
      <a:spcBef>
        <a:spcPct val="0"/>
      </a:spcBef>
      <a:spcAft>
        <a:spcPct val="0"/>
      </a:spcAft>
      <a:defRPr kern="1200">
        <a:solidFill>
          <a:schemeClr val="tx1"/>
        </a:solidFill>
        <a:latin typeface="Lucida Sans Unicode" pitchFamily="34" charset="0"/>
        <a:ea typeface="宋体" charset="-122"/>
        <a:cs typeface="+mn-cs"/>
      </a:defRPr>
    </a:lvl3pPr>
    <a:lvl4pPr marL="1371600" algn="l" rtl="0" fontAlgn="base">
      <a:spcBef>
        <a:spcPct val="0"/>
      </a:spcBef>
      <a:spcAft>
        <a:spcPct val="0"/>
      </a:spcAft>
      <a:defRPr kern="1200">
        <a:solidFill>
          <a:schemeClr val="tx1"/>
        </a:solidFill>
        <a:latin typeface="Lucida Sans Unicode" pitchFamily="34" charset="0"/>
        <a:ea typeface="宋体" charset="-122"/>
        <a:cs typeface="+mn-cs"/>
      </a:defRPr>
    </a:lvl4pPr>
    <a:lvl5pPr marL="1828800" algn="l" rtl="0" fontAlgn="base">
      <a:spcBef>
        <a:spcPct val="0"/>
      </a:spcBef>
      <a:spcAft>
        <a:spcPct val="0"/>
      </a:spcAft>
      <a:defRPr kern="1200">
        <a:solidFill>
          <a:schemeClr val="tx1"/>
        </a:solidFill>
        <a:latin typeface="Lucida Sans Unicode" pitchFamily="34" charset="0"/>
        <a:ea typeface="宋体" charset="-122"/>
        <a:cs typeface="+mn-cs"/>
      </a:defRPr>
    </a:lvl5pPr>
    <a:lvl6pPr marL="2286000" algn="l" defTabSz="914400" rtl="0" eaLnBrk="1" latinLnBrk="0" hangingPunct="1">
      <a:defRPr kern="1200">
        <a:solidFill>
          <a:schemeClr val="tx1"/>
        </a:solidFill>
        <a:latin typeface="Lucida Sans Unicode" pitchFamily="34" charset="0"/>
        <a:ea typeface="宋体" charset="-122"/>
        <a:cs typeface="+mn-cs"/>
      </a:defRPr>
    </a:lvl6pPr>
    <a:lvl7pPr marL="2743200" algn="l" defTabSz="914400" rtl="0" eaLnBrk="1" latinLnBrk="0" hangingPunct="1">
      <a:defRPr kern="1200">
        <a:solidFill>
          <a:schemeClr val="tx1"/>
        </a:solidFill>
        <a:latin typeface="Lucida Sans Unicode" pitchFamily="34" charset="0"/>
        <a:ea typeface="宋体" charset="-122"/>
        <a:cs typeface="+mn-cs"/>
      </a:defRPr>
    </a:lvl7pPr>
    <a:lvl8pPr marL="3200400" algn="l" defTabSz="914400" rtl="0" eaLnBrk="1" latinLnBrk="0" hangingPunct="1">
      <a:defRPr kern="1200">
        <a:solidFill>
          <a:schemeClr val="tx1"/>
        </a:solidFill>
        <a:latin typeface="Lucida Sans Unicode" pitchFamily="34" charset="0"/>
        <a:ea typeface="宋体" charset="-122"/>
        <a:cs typeface="+mn-cs"/>
      </a:defRPr>
    </a:lvl8pPr>
    <a:lvl9pPr marL="3657600" algn="l" defTabSz="914400" rtl="0" eaLnBrk="1" latinLnBrk="0" hangingPunct="1">
      <a:defRPr kern="1200">
        <a:solidFill>
          <a:schemeClr val="tx1"/>
        </a:solidFill>
        <a:latin typeface="Lucida Sans Unicode"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7" d="100"/>
          <a:sy n="67" d="100"/>
        </p:scale>
        <p:origin x="-1476" y="-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33CEF5-AC13-47F9-B6BD-1EA796C65E40}" type="doc">
      <dgm:prSet loTypeId="urn:microsoft.com/office/officeart/2005/8/layout/cycle6" loCatId="cycle" qsTypeId="urn:microsoft.com/office/officeart/2005/8/quickstyle/simple1#1" qsCatId="simple" csTypeId="urn:microsoft.com/office/officeart/2005/8/colors/accent1_2#1" csCatId="accent1" phldr="1"/>
      <dgm:spPr/>
      <dgm:t>
        <a:bodyPr/>
        <a:lstStyle/>
        <a:p>
          <a:endParaRPr lang="zh-CN" altLang="en-US"/>
        </a:p>
      </dgm:t>
    </dgm:pt>
    <dgm:pt modelId="{84177FC0-4DCD-454A-9EC3-96EF4AF6701F}">
      <dgm:prSet phldrT="[文本]" custT="1"/>
      <dgm:spPr/>
      <dgm:t>
        <a:bodyPr/>
        <a:lstStyle/>
        <a:p>
          <a:r>
            <a:rPr lang="zh-CN" altLang="en-US" sz="2000" dirty="0" smtClean="0"/>
            <a:t>责任意识</a:t>
          </a:r>
          <a:endParaRPr lang="zh-CN" altLang="en-US" sz="2000" dirty="0"/>
        </a:p>
      </dgm:t>
    </dgm:pt>
    <dgm:pt modelId="{49D1A1B5-7B1E-4276-A95A-91F442F90821}" type="parTrans" cxnId="{CF9CAF51-34C6-410F-AFF7-C67BF1185787}">
      <dgm:prSet/>
      <dgm:spPr/>
      <dgm:t>
        <a:bodyPr/>
        <a:lstStyle/>
        <a:p>
          <a:endParaRPr lang="zh-CN" altLang="en-US"/>
        </a:p>
      </dgm:t>
    </dgm:pt>
    <dgm:pt modelId="{79B683EB-A5C5-43A8-9BA9-0C64D0F6E639}" type="sibTrans" cxnId="{CF9CAF51-34C6-410F-AFF7-C67BF1185787}">
      <dgm:prSet/>
      <dgm:spPr/>
      <dgm:t>
        <a:bodyPr/>
        <a:lstStyle/>
        <a:p>
          <a:endParaRPr lang="zh-CN" altLang="en-US"/>
        </a:p>
      </dgm:t>
    </dgm:pt>
    <dgm:pt modelId="{7DB802F9-1813-4D6D-AF71-85C05A32B5C0}">
      <dgm:prSet phldrT="[文本]" custT="1"/>
      <dgm:spPr/>
      <dgm:t>
        <a:bodyPr/>
        <a:lstStyle/>
        <a:p>
          <a:r>
            <a:rPr lang="zh-CN" altLang="en-US" sz="2000" dirty="0" smtClean="0"/>
            <a:t>主体意识</a:t>
          </a:r>
          <a:endParaRPr lang="zh-CN" altLang="en-US" sz="2000" dirty="0"/>
        </a:p>
      </dgm:t>
    </dgm:pt>
    <dgm:pt modelId="{13D97FCB-942A-40B2-8FB9-DCF2FC393EA1}" type="parTrans" cxnId="{B0D49DED-21B0-427A-A95C-4E03FDA0495D}">
      <dgm:prSet/>
      <dgm:spPr/>
      <dgm:t>
        <a:bodyPr/>
        <a:lstStyle/>
        <a:p>
          <a:endParaRPr lang="zh-CN" altLang="en-US"/>
        </a:p>
      </dgm:t>
    </dgm:pt>
    <dgm:pt modelId="{9B10C1BB-56D1-4E7C-ABFE-F73C14E4C35B}" type="sibTrans" cxnId="{B0D49DED-21B0-427A-A95C-4E03FDA0495D}">
      <dgm:prSet/>
      <dgm:spPr/>
      <dgm:t>
        <a:bodyPr/>
        <a:lstStyle/>
        <a:p>
          <a:endParaRPr lang="zh-CN" altLang="en-US"/>
        </a:p>
      </dgm:t>
    </dgm:pt>
    <dgm:pt modelId="{AD576CA4-C339-4269-B0EC-5CC887D0AEDB}">
      <dgm:prSet phldrT="[文本]" custT="1"/>
      <dgm:spPr/>
      <dgm:t>
        <a:bodyPr/>
        <a:lstStyle/>
        <a:p>
          <a:r>
            <a:rPr lang="zh-CN" altLang="en-US" sz="2000" dirty="0" smtClean="0"/>
            <a:t>公关意识</a:t>
          </a:r>
          <a:endParaRPr lang="zh-CN" altLang="en-US" sz="2000" dirty="0"/>
        </a:p>
      </dgm:t>
    </dgm:pt>
    <dgm:pt modelId="{5A99E438-1217-4381-8D2D-26BE5B7FC997}" type="parTrans" cxnId="{45BD50A7-6DB2-4F79-8C7E-63A57A6EA7D9}">
      <dgm:prSet/>
      <dgm:spPr/>
      <dgm:t>
        <a:bodyPr/>
        <a:lstStyle/>
        <a:p>
          <a:endParaRPr lang="zh-CN" altLang="en-US"/>
        </a:p>
      </dgm:t>
    </dgm:pt>
    <dgm:pt modelId="{9F25B27B-B376-4B01-896C-3BD9AAD1394D}" type="sibTrans" cxnId="{45BD50A7-6DB2-4F79-8C7E-63A57A6EA7D9}">
      <dgm:prSet/>
      <dgm:spPr/>
      <dgm:t>
        <a:bodyPr/>
        <a:lstStyle/>
        <a:p>
          <a:endParaRPr lang="zh-CN" altLang="en-US"/>
        </a:p>
      </dgm:t>
    </dgm:pt>
    <dgm:pt modelId="{E2532FD0-A93E-441C-A079-51EBAEC801DD}">
      <dgm:prSet phldrT="[文本]" custT="1"/>
      <dgm:spPr/>
      <dgm:t>
        <a:bodyPr/>
        <a:lstStyle/>
        <a:p>
          <a:r>
            <a:rPr lang="zh-CN" altLang="en-US" sz="2000" dirty="0" smtClean="0"/>
            <a:t>纪律意识</a:t>
          </a:r>
          <a:endParaRPr lang="zh-CN" altLang="en-US" sz="2000" dirty="0"/>
        </a:p>
      </dgm:t>
    </dgm:pt>
    <dgm:pt modelId="{AAF8AD08-1B4D-4CB7-A46F-C8AD194BB9E8}" type="parTrans" cxnId="{DBE86917-F5C0-4B70-9AD6-0F2669439B08}">
      <dgm:prSet/>
      <dgm:spPr/>
      <dgm:t>
        <a:bodyPr/>
        <a:lstStyle/>
        <a:p>
          <a:endParaRPr lang="zh-CN" altLang="en-US"/>
        </a:p>
      </dgm:t>
    </dgm:pt>
    <dgm:pt modelId="{7C1B0007-C3F1-4033-B32F-2B49B3FA83F0}" type="sibTrans" cxnId="{DBE86917-F5C0-4B70-9AD6-0F2669439B08}">
      <dgm:prSet/>
      <dgm:spPr/>
      <dgm:t>
        <a:bodyPr/>
        <a:lstStyle/>
        <a:p>
          <a:endParaRPr lang="zh-CN" altLang="en-US"/>
        </a:p>
      </dgm:t>
    </dgm:pt>
    <dgm:pt modelId="{C81172B4-3608-4E34-AAEA-7D7773D6E7D6}">
      <dgm:prSet phldrT="[文本]" custT="1"/>
      <dgm:spPr/>
      <dgm:t>
        <a:bodyPr/>
        <a:lstStyle/>
        <a:p>
          <a:r>
            <a:rPr lang="zh-CN" altLang="en-US" sz="2000" dirty="0" smtClean="0"/>
            <a:t>形象意识</a:t>
          </a:r>
          <a:endParaRPr lang="zh-CN" altLang="en-US" sz="2000" dirty="0"/>
        </a:p>
      </dgm:t>
    </dgm:pt>
    <dgm:pt modelId="{EB444C1D-BBAB-4C7C-88B1-43E2096BE310}" type="parTrans" cxnId="{024DF74A-A8C3-49D1-B0BE-E6780AB708E4}">
      <dgm:prSet/>
      <dgm:spPr/>
      <dgm:t>
        <a:bodyPr/>
        <a:lstStyle/>
        <a:p>
          <a:endParaRPr lang="zh-CN" altLang="en-US"/>
        </a:p>
      </dgm:t>
    </dgm:pt>
    <dgm:pt modelId="{D1301351-2A09-4C3F-8CFD-3D38F99F801B}" type="sibTrans" cxnId="{024DF74A-A8C3-49D1-B0BE-E6780AB708E4}">
      <dgm:prSet/>
      <dgm:spPr/>
      <dgm:t>
        <a:bodyPr/>
        <a:lstStyle/>
        <a:p>
          <a:endParaRPr lang="zh-CN" altLang="en-US"/>
        </a:p>
      </dgm:t>
    </dgm:pt>
    <dgm:pt modelId="{67DE26D1-3259-4288-8B0E-6C606619453F}">
      <dgm:prSet custT="1"/>
      <dgm:spPr/>
      <dgm:t>
        <a:bodyPr/>
        <a:lstStyle/>
        <a:p>
          <a:r>
            <a:rPr lang="zh-CN" altLang="en-US" sz="2000" dirty="0" smtClean="0"/>
            <a:t>服从意识</a:t>
          </a:r>
          <a:endParaRPr lang="zh-CN" altLang="en-US" sz="2000" dirty="0"/>
        </a:p>
      </dgm:t>
    </dgm:pt>
    <dgm:pt modelId="{9C406F95-C098-4BC3-8E2E-1A8CF7DE2E6A}" type="parTrans" cxnId="{616BCF21-BB7B-4B22-8229-C31D5C2E6778}">
      <dgm:prSet/>
      <dgm:spPr/>
      <dgm:t>
        <a:bodyPr/>
        <a:lstStyle/>
        <a:p>
          <a:endParaRPr lang="zh-CN" altLang="en-US"/>
        </a:p>
      </dgm:t>
    </dgm:pt>
    <dgm:pt modelId="{7795B45D-D688-40C1-B6D4-5DF661A5BF07}" type="sibTrans" cxnId="{616BCF21-BB7B-4B22-8229-C31D5C2E6778}">
      <dgm:prSet/>
      <dgm:spPr/>
      <dgm:t>
        <a:bodyPr/>
        <a:lstStyle/>
        <a:p>
          <a:endParaRPr lang="zh-CN" altLang="en-US"/>
        </a:p>
      </dgm:t>
    </dgm:pt>
    <dgm:pt modelId="{40B274D9-5E87-4932-B902-7FE92049BB59}">
      <dgm:prSet custT="1"/>
      <dgm:spPr/>
      <dgm:t>
        <a:bodyPr/>
        <a:lstStyle/>
        <a:p>
          <a:r>
            <a:rPr lang="zh-CN" altLang="en-US" sz="2000" dirty="0" smtClean="0"/>
            <a:t>服务意识</a:t>
          </a:r>
          <a:endParaRPr lang="zh-CN" altLang="en-US" sz="2000" dirty="0"/>
        </a:p>
      </dgm:t>
    </dgm:pt>
    <dgm:pt modelId="{C2CAD28C-002B-4F08-9D9D-FD36294E7FD7}" type="parTrans" cxnId="{DE4AAF90-EAD4-4FC4-91A9-CF8FEBCD8FF6}">
      <dgm:prSet/>
      <dgm:spPr/>
      <dgm:t>
        <a:bodyPr/>
        <a:lstStyle/>
        <a:p>
          <a:endParaRPr lang="zh-CN" altLang="en-US"/>
        </a:p>
      </dgm:t>
    </dgm:pt>
    <dgm:pt modelId="{3A032BA3-5CC5-4363-891A-070AF859BA0D}" type="sibTrans" cxnId="{DE4AAF90-EAD4-4FC4-91A9-CF8FEBCD8FF6}">
      <dgm:prSet/>
      <dgm:spPr/>
      <dgm:t>
        <a:bodyPr/>
        <a:lstStyle/>
        <a:p>
          <a:endParaRPr lang="zh-CN" altLang="en-US"/>
        </a:p>
      </dgm:t>
    </dgm:pt>
    <dgm:pt modelId="{1B982060-9B0D-4773-9F9A-B0C8E39B45E0}" type="pres">
      <dgm:prSet presAssocID="{1433CEF5-AC13-47F9-B6BD-1EA796C65E40}" presName="cycle" presStyleCnt="0">
        <dgm:presLayoutVars>
          <dgm:dir/>
          <dgm:resizeHandles val="exact"/>
        </dgm:presLayoutVars>
      </dgm:prSet>
      <dgm:spPr/>
      <dgm:t>
        <a:bodyPr/>
        <a:lstStyle/>
        <a:p>
          <a:endParaRPr lang="zh-CN" altLang="en-US"/>
        </a:p>
      </dgm:t>
    </dgm:pt>
    <dgm:pt modelId="{50BB7F16-A721-4725-98CD-359CA6DF1871}" type="pres">
      <dgm:prSet presAssocID="{84177FC0-4DCD-454A-9EC3-96EF4AF6701F}" presName="node" presStyleLbl="node1" presStyleIdx="0" presStyleCnt="7">
        <dgm:presLayoutVars>
          <dgm:bulletEnabled val="1"/>
        </dgm:presLayoutVars>
      </dgm:prSet>
      <dgm:spPr/>
      <dgm:t>
        <a:bodyPr/>
        <a:lstStyle/>
        <a:p>
          <a:endParaRPr lang="zh-CN" altLang="en-US"/>
        </a:p>
      </dgm:t>
    </dgm:pt>
    <dgm:pt modelId="{0CE25D3A-AA93-4DA4-915A-EA07F5D0A5C2}" type="pres">
      <dgm:prSet presAssocID="{84177FC0-4DCD-454A-9EC3-96EF4AF6701F}" presName="spNode" presStyleCnt="0"/>
      <dgm:spPr/>
    </dgm:pt>
    <dgm:pt modelId="{758E02F5-D251-4C0F-8902-41A953FFB9D8}" type="pres">
      <dgm:prSet presAssocID="{79B683EB-A5C5-43A8-9BA9-0C64D0F6E639}" presName="sibTrans" presStyleLbl="sibTrans1D1" presStyleIdx="0" presStyleCnt="7"/>
      <dgm:spPr/>
      <dgm:t>
        <a:bodyPr/>
        <a:lstStyle/>
        <a:p>
          <a:endParaRPr lang="zh-CN" altLang="en-US"/>
        </a:p>
      </dgm:t>
    </dgm:pt>
    <dgm:pt modelId="{29155107-2B93-4056-8E0A-68293DB39418}" type="pres">
      <dgm:prSet presAssocID="{40B274D9-5E87-4932-B902-7FE92049BB59}" presName="node" presStyleLbl="node1" presStyleIdx="1" presStyleCnt="7">
        <dgm:presLayoutVars>
          <dgm:bulletEnabled val="1"/>
        </dgm:presLayoutVars>
      </dgm:prSet>
      <dgm:spPr/>
      <dgm:t>
        <a:bodyPr/>
        <a:lstStyle/>
        <a:p>
          <a:endParaRPr lang="zh-CN" altLang="en-US"/>
        </a:p>
      </dgm:t>
    </dgm:pt>
    <dgm:pt modelId="{75B085CD-E9D0-4B1D-9103-2F96C575B03A}" type="pres">
      <dgm:prSet presAssocID="{40B274D9-5E87-4932-B902-7FE92049BB59}" presName="spNode" presStyleCnt="0"/>
      <dgm:spPr/>
    </dgm:pt>
    <dgm:pt modelId="{E6D7616F-AC52-4A74-BF43-44995D2DC0C9}" type="pres">
      <dgm:prSet presAssocID="{3A032BA3-5CC5-4363-891A-070AF859BA0D}" presName="sibTrans" presStyleLbl="sibTrans1D1" presStyleIdx="1" presStyleCnt="7"/>
      <dgm:spPr/>
      <dgm:t>
        <a:bodyPr/>
        <a:lstStyle/>
        <a:p>
          <a:endParaRPr lang="zh-CN" altLang="en-US"/>
        </a:p>
      </dgm:t>
    </dgm:pt>
    <dgm:pt modelId="{25AC1C50-68B6-47EB-B827-62F779733150}" type="pres">
      <dgm:prSet presAssocID="{67DE26D1-3259-4288-8B0E-6C606619453F}" presName="node" presStyleLbl="node1" presStyleIdx="2" presStyleCnt="7">
        <dgm:presLayoutVars>
          <dgm:bulletEnabled val="1"/>
        </dgm:presLayoutVars>
      </dgm:prSet>
      <dgm:spPr/>
      <dgm:t>
        <a:bodyPr/>
        <a:lstStyle/>
        <a:p>
          <a:endParaRPr lang="zh-CN" altLang="en-US"/>
        </a:p>
      </dgm:t>
    </dgm:pt>
    <dgm:pt modelId="{EBB5E275-DFD6-4A01-87D9-DBF5322D7649}" type="pres">
      <dgm:prSet presAssocID="{67DE26D1-3259-4288-8B0E-6C606619453F}" presName="spNode" presStyleCnt="0"/>
      <dgm:spPr/>
    </dgm:pt>
    <dgm:pt modelId="{230A70D9-469D-4B6A-9BE9-4867677B6E18}" type="pres">
      <dgm:prSet presAssocID="{7795B45D-D688-40C1-B6D4-5DF661A5BF07}" presName="sibTrans" presStyleLbl="sibTrans1D1" presStyleIdx="2" presStyleCnt="7"/>
      <dgm:spPr/>
      <dgm:t>
        <a:bodyPr/>
        <a:lstStyle/>
        <a:p>
          <a:endParaRPr lang="zh-CN" altLang="en-US"/>
        </a:p>
      </dgm:t>
    </dgm:pt>
    <dgm:pt modelId="{FFFF64F3-44F5-4286-AA3B-875E555CEC6C}" type="pres">
      <dgm:prSet presAssocID="{7DB802F9-1813-4D6D-AF71-85C05A32B5C0}" presName="node" presStyleLbl="node1" presStyleIdx="3" presStyleCnt="7">
        <dgm:presLayoutVars>
          <dgm:bulletEnabled val="1"/>
        </dgm:presLayoutVars>
      </dgm:prSet>
      <dgm:spPr/>
      <dgm:t>
        <a:bodyPr/>
        <a:lstStyle/>
        <a:p>
          <a:endParaRPr lang="zh-CN" altLang="en-US"/>
        </a:p>
      </dgm:t>
    </dgm:pt>
    <dgm:pt modelId="{012D0AB2-C076-40E4-89AF-26550CD1ACAE}" type="pres">
      <dgm:prSet presAssocID="{7DB802F9-1813-4D6D-AF71-85C05A32B5C0}" presName="spNode" presStyleCnt="0"/>
      <dgm:spPr/>
    </dgm:pt>
    <dgm:pt modelId="{595C9008-3B36-4C25-B88C-25B0CD573305}" type="pres">
      <dgm:prSet presAssocID="{9B10C1BB-56D1-4E7C-ABFE-F73C14E4C35B}" presName="sibTrans" presStyleLbl="sibTrans1D1" presStyleIdx="3" presStyleCnt="7"/>
      <dgm:spPr/>
      <dgm:t>
        <a:bodyPr/>
        <a:lstStyle/>
        <a:p>
          <a:endParaRPr lang="zh-CN" altLang="en-US"/>
        </a:p>
      </dgm:t>
    </dgm:pt>
    <dgm:pt modelId="{4458656A-A38B-421C-AFEB-C18AC63199E7}" type="pres">
      <dgm:prSet presAssocID="{AD576CA4-C339-4269-B0EC-5CC887D0AEDB}" presName="node" presStyleLbl="node1" presStyleIdx="4" presStyleCnt="7">
        <dgm:presLayoutVars>
          <dgm:bulletEnabled val="1"/>
        </dgm:presLayoutVars>
      </dgm:prSet>
      <dgm:spPr/>
      <dgm:t>
        <a:bodyPr/>
        <a:lstStyle/>
        <a:p>
          <a:endParaRPr lang="zh-CN" altLang="en-US"/>
        </a:p>
      </dgm:t>
    </dgm:pt>
    <dgm:pt modelId="{9645D80E-EEA6-45E1-B8D3-24F8D2E56E86}" type="pres">
      <dgm:prSet presAssocID="{AD576CA4-C339-4269-B0EC-5CC887D0AEDB}" presName="spNode" presStyleCnt="0"/>
      <dgm:spPr/>
    </dgm:pt>
    <dgm:pt modelId="{6DF316A6-F275-4D15-93D4-2B1D07325669}" type="pres">
      <dgm:prSet presAssocID="{9F25B27B-B376-4B01-896C-3BD9AAD1394D}" presName="sibTrans" presStyleLbl="sibTrans1D1" presStyleIdx="4" presStyleCnt="7"/>
      <dgm:spPr/>
      <dgm:t>
        <a:bodyPr/>
        <a:lstStyle/>
        <a:p>
          <a:endParaRPr lang="zh-CN" altLang="en-US"/>
        </a:p>
      </dgm:t>
    </dgm:pt>
    <dgm:pt modelId="{D843A382-7E95-4AE3-AF19-58BA67462907}" type="pres">
      <dgm:prSet presAssocID="{E2532FD0-A93E-441C-A079-51EBAEC801DD}" presName="node" presStyleLbl="node1" presStyleIdx="5" presStyleCnt="7">
        <dgm:presLayoutVars>
          <dgm:bulletEnabled val="1"/>
        </dgm:presLayoutVars>
      </dgm:prSet>
      <dgm:spPr/>
      <dgm:t>
        <a:bodyPr/>
        <a:lstStyle/>
        <a:p>
          <a:endParaRPr lang="zh-CN" altLang="en-US"/>
        </a:p>
      </dgm:t>
    </dgm:pt>
    <dgm:pt modelId="{351A6EBD-B338-4E9D-991B-CAD4AC49E7EE}" type="pres">
      <dgm:prSet presAssocID="{E2532FD0-A93E-441C-A079-51EBAEC801DD}" presName="spNode" presStyleCnt="0"/>
      <dgm:spPr/>
    </dgm:pt>
    <dgm:pt modelId="{7066232C-4EDE-48A9-A654-5C423E998470}" type="pres">
      <dgm:prSet presAssocID="{7C1B0007-C3F1-4033-B32F-2B49B3FA83F0}" presName="sibTrans" presStyleLbl="sibTrans1D1" presStyleIdx="5" presStyleCnt="7"/>
      <dgm:spPr/>
      <dgm:t>
        <a:bodyPr/>
        <a:lstStyle/>
        <a:p>
          <a:endParaRPr lang="zh-CN" altLang="en-US"/>
        </a:p>
      </dgm:t>
    </dgm:pt>
    <dgm:pt modelId="{07F78EDE-4283-442E-AE47-A5EE0ED6B14C}" type="pres">
      <dgm:prSet presAssocID="{C81172B4-3608-4E34-AAEA-7D7773D6E7D6}" presName="node" presStyleLbl="node1" presStyleIdx="6" presStyleCnt="7">
        <dgm:presLayoutVars>
          <dgm:bulletEnabled val="1"/>
        </dgm:presLayoutVars>
      </dgm:prSet>
      <dgm:spPr/>
      <dgm:t>
        <a:bodyPr/>
        <a:lstStyle/>
        <a:p>
          <a:endParaRPr lang="zh-CN" altLang="en-US"/>
        </a:p>
      </dgm:t>
    </dgm:pt>
    <dgm:pt modelId="{50EDE215-3B5D-4341-BA09-8AFBEF33E77B}" type="pres">
      <dgm:prSet presAssocID="{C81172B4-3608-4E34-AAEA-7D7773D6E7D6}" presName="spNode" presStyleCnt="0"/>
      <dgm:spPr/>
    </dgm:pt>
    <dgm:pt modelId="{BADF5CC7-5DDF-47DD-AF2B-E3FF8BC4170E}" type="pres">
      <dgm:prSet presAssocID="{D1301351-2A09-4C3F-8CFD-3D38F99F801B}" presName="sibTrans" presStyleLbl="sibTrans1D1" presStyleIdx="6" presStyleCnt="7"/>
      <dgm:spPr/>
      <dgm:t>
        <a:bodyPr/>
        <a:lstStyle/>
        <a:p>
          <a:endParaRPr lang="zh-CN" altLang="en-US"/>
        </a:p>
      </dgm:t>
    </dgm:pt>
  </dgm:ptLst>
  <dgm:cxnLst>
    <dgm:cxn modelId="{1478D822-AB1D-4970-9027-A182C8405EE9}" type="presOf" srcId="{7DB802F9-1813-4D6D-AF71-85C05A32B5C0}" destId="{FFFF64F3-44F5-4286-AA3B-875E555CEC6C}" srcOrd="0" destOrd="0" presId="urn:microsoft.com/office/officeart/2005/8/layout/cycle6"/>
    <dgm:cxn modelId="{DFA3AD09-1A1A-4794-BC9F-1FC1F731F37D}" type="presOf" srcId="{AD576CA4-C339-4269-B0EC-5CC887D0AEDB}" destId="{4458656A-A38B-421C-AFEB-C18AC63199E7}" srcOrd="0" destOrd="0" presId="urn:microsoft.com/office/officeart/2005/8/layout/cycle6"/>
    <dgm:cxn modelId="{616BCF21-BB7B-4B22-8229-C31D5C2E6778}" srcId="{1433CEF5-AC13-47F9-B6BD-1EA796C65E40}" destId="{67DE26D1-3259-4288-8B0E-6C606619453F}" srcOrd="2" destOrd="0" parTransId="{9C406F95-C098-4BC3-8E2E-1A8CF7DE2E6A}" sibTransId="{7795B45D-D688-40C1-B6D4-5DF661A5BF07}"/>
    <dgm:cxn modelId="{D5BDC8B6-CCBB-4A5B-B7F8-6E1A9673CCA1}" type="presOf" srcId="{40B274D9-5E87-4932-B902-7FE92049BB59}" destId="{29155107-2B93-4056-8E0A-68293DB39418}" srcOrd="0" destOrd="0" presId="urn:microsoft.com/office/officeart/2005/8/layout/cycle6"/>
    <dgm:cxn modelId="{DE4AAF90-EAD4-4FC4-91A9-CF8FEBCD8FF6}" srcId="{1433CEF5-AC13-47F9-B6BD-1EA796C65E40}" destId="{40B274D9-5E87-4932-B902-7FE92049BB59}" srcOrd="1" destOrd="0" parTransId="{C2CAD28C-002B-4F08-9D9D-FD36294E7FD7}" sibTransId="{3A032BA3-5CC5-4363-891A-070AF859BA0D}"/>
    <dgm:cxn modelId="{FE5CC977-5C7F-481D-B8A1-8A6696E3EC4D}" type="presOf" srcId="{67DE26D1-3259-4288-8B0E-6C606619453F}" destId="{25AC1C50-68B6-47EB-B827-62F779733150}" srcOrd="0" destOrd="0" presId="urn:microsoft.com/office/officeart/2005/8/layout/cycle6"/>
    <dgm:cxn modelId="{DBE86917-F5C0-4B70-9AD6-0F2669439B08}" srcId="{1433CEF5-AC13-47F9-B6BD-1EA796C65E40}" destId="{E2532FD0-A93E-441C-A079-51EBAEC801DD}" srcOrd="5" destOrd="0" parTransId="{AAF8AD08-1B4D-4CB7-A46F-C8AD194BB9E8}" sibTransId="{7C1B0007-C3F1-4033-B32F-2B49B3FA83F0}"/>
    <dgm:cxn modelId="{769E3AA1-70B8-4DBC-AA7A-DB3D841D3E07}" type="presOf" srcId="{7795B45D-D688-40C1-B6D4-5DF661A5BF07}" destId="{230A70D9-469D-4B6A-9BE9-4867677B6E18}" srcOrd="0" destOrd="0" presId="urn:microsoft.com/office/officeart/2005/8/layout/cycle6"/>
    <dgm:cxn modelId="{45BD50A7-6DB2-4F79-8C7E-63A57A6EA7D9}" srcId="{1433CEF5-AC13-47F9-B6BD-1EA796C65E40}" destId="{AD576CA4-C339-4269-B0EC-5CC887D0AEDB}" srcOrd="4" destOrd="0" parTransId="{5A99E438-1217-4381-8D2D-26BE5B7FC997}" sibTransId="{9F25B27B-B376-4B01-896C-3BD9AAD1394D}"/>
    <dgm:cxn modelId="{04572E18-E107-4CA3-9EEC-F4FCDB5051C9}" type="presOf" srcId="{9B10C1BB-56D1-4E7C-ABFE-F73C14E4C35B}" destId="{595C9008-3B36-4C25-B88C-25B0CD573305}" srcOrd="0" destOrd="0" presId="urn:microsoft.com/office/officeart/2005/8/layout/cycle6"/>
    <dgm:cxn modelId="{66DEAA24-E43E-47ED-A817-74ACF673DC2B}" type="presOf" srcId="{E2532FD0-A93E-441C-A079-51EBAEC801DD}" destId="{D843A382-7E95-4AE3-AF19-58BA67462907}" srcOrd="0" destOrd="0" presId="urn:microsoft.com/office/officeart/2005/8/layout/cycle6"/>
    <dgm:cxn modelId="{BDA0C942-84C2-484A-A621-0FB3B21DD329}" type="presOf" srcId="{D1301351-2A09-4C3F-8CFD-3D38F99F801B}" destId="{BADF5CC7-5DDF-47DD-AF2B-E3FF8BC4170E}" srcOrd="0" destOrd="0" presId="urn:microsoft.com/office/officeart/2005/8/layout/cycle6"/>
    <dgm:cxn modelId="{024DF74A-A8C3-49D1-B0BE-E6780AB708E4}" srcId="{1433CEF5-AC13-47F9-B6BD-1EA796C65E40}" destId="{C81172B4-3608-4E34-AAEA-7D7773D6E7D6}" srcOrd="6" destOrd="0" parTransId="{EB444C1D-BBAB-4C7C-88B1-43E2096BE310}" sibTransId="{D1301351-2A09-4C3F-8CFD-3D38F99F801B}"/>
    <dgm:cxn modelId="{0C378E82-C893-4947-A571-27416DA50E43}" type="presOf" srcId="{3A032BA3-5CC5-4363-891A-070AF859BA0D}" destId="{E6D7616F-AC52-4A74-BF43-44995D2DC0C9}" srcOrd="0" destOrd="0" presId="urn:microsoft.com/office/officeart/2005/8/layout/cycle6"/>
    <dgm:cxn modelId="{91A9F557-2CDA-4EFE-BACE-FC4D8E47B00F}" type="presOf" srcId="{9F25B27B-B376-4B01-896C-3BD9AAD1394D}" destId="{6DF316A6-F275-4D15-93D4-2B1D07325669}" srcOrd="0" destOrd="0" presId="urn:microsoft.com/office/officeart/2005/8/layout/cycle6"/>
    <dgm:cxn modelId="{3C8F06A4-2A96-473A-ADA0-5B5D9B68A0F6}" type="presOf" srcId="{7C1B0007-C3F1-4033-B32F-2B49B3FA83F0}" destId="{7066232C-4EDE-48A9-A654-5C423E998470}" srcOrd="0" destOrd="0" presId="urn:microsoft.com/office/officeart/2005/8/layout/cycle6"/>
    <dgm:cxn modelId="{B0D49DED-21B0-427A-A95C-4E03FDA0495D}" srcId="{1433CEF5-AC13-47F9-B6BD-1EA796C65E40}" destId="{7DB802F9-1813-4D6D-AF71-85C05A32B5C0}" srcOrd="3" destOrd="0" parTransId="{13D97FCB-942A-40B2-8FB9-DCF2FC393EA1}" sibTransId="{9B10C1BB-56D1-4E7C-ABFE-F73C14E4C35B}"/>
    <dgm:cxn modelId="{CF9CAF51-34C6-410F-AFF7-C67BF1185787}" srcId="{1433CEF5-AC13-47F9-B6BD-1EA796C65E40}" destId="{84177FC0-4DCD-454A-9EC3-96EF4AF6701F}" srcOrd="0" destOrd="0" parTransId="{49D1A1B5-7B1E-4276-A95A-91F442F90821}" sibTransId="{79B683EB-A5C5-43A8-9BA9-0C64D0F6E639}"/>
    <dgm:cxn modelId="{05B178A5-3A5B-40B3-B4DF-2F56CE0B2CC6}" type="presOf" srcId="{C81172B4-3608-4E34-AAEA-7D7773D6E7D6}" destId="{07F78EDE-4283-442E-AE47-A5EE0ED6B14C}" srcOrd="0" destOrd="0" presId="urn:microsoft.com/office/officeart/2005/8/layout/cycle6"/>
    <dgm:cxn modelId="{AF9B3C7B-E582-4E5D-826C-63B069105249}" type="presOf" srcId="{84177FC0-4DCD-454A-9EC3-96EF4AF6701F}" destId="{50BB7F16-A721-4725-98CD-359CA6DF1871}" srcOrd="0" destOrd="0" presId="urn:microsoft.com/office/officeart/2005/8/layout/cycle6"/>
    <dgm:cxn modelId="{62F7663A-C54A-497A-87AB-D3F20F6C6451}" type="presOf" srcId="{1433CEF5-AC13-47F9-B6BD-1EA796C65E40}" destId="{1B982060-9B0D-4773-9F9A-B0C8E39B45E0}" srcOrd="0" destOrd="0" presId="urn:microsoft.com/office/officeart/2005/8/layout/cycle6"/>
    <dgm:cxn modelId="{C813DF31-F21D-4C06-8EB5-1482C18C1E02}" type="presOf" srcId="{79B683EB-A5C5-43A8-9BA9-0C64D0F6E639}" destId="{758E02F5-D251-4C0F-8902-41A953FFB9D8}" srcOrd="0" destOrd="0" presId="urn:microsoft.com/office/officeart/2005/8/layout/cycle6"/>
    <dgm:cxn modelId="{B6837850-46C6-45B7-A877-049F20FA0F52}" type="presParOf" srcId="{1B982060-9B0D-4773-9F9A-B0C8E39B45E0}" destId="{50BB7F16-A721-4725-98CD-359CA6DF1871}" srcOrd="0" destOrd="0" presId="urn:microsoft.com/office/officeart/2005/8/layout/cycle6"/>
    <dgm:cxn modelId="{158F4937-3CDE-41C5-98C7-115C4A81080F}" type="presParOf" srcId="{1B982060-9B0D-4773-9F9A-B0C8E39B45E0}" destId="{0CE25D3A-AA93-4DA4-915A-EA07F5D0A5C2}" srcOrd="1" destOrd="0" presId="urn:microsoft.com/office/officeart/2005/8/layout/cycle6"/>
    <dgm:cxn modelId="{8B85C644-571B-4579-9D90-F6E7730AAEF9}" type="presParOf" srcId="{1B982060-9B0D-4773-9F9A-B0C8E39B45E0}" destId="{758E02F5-D251-4C0F-8902-41A953FFB9D8}" srcOrd="2" destOrd="0" presId="urn:microsoft.com/office/officeart/2005/8/layout/cycle6"/>
    <dgm:cxn modelId="{99BBAC41-5929-4158-BA43-802EAFB225CE}" type="presParOf" srcId="{1B982060-9B0D-4773-9F9A-B0C8E39B45E0}" destId="{29155107-2B93-4056-8E0A-68293DB39418}" srcOrd="3" destOrd="0" presId="urn:microsoft.com/office/officeart/2005/8/layout/cycle6"/>
    <dgm:cxn modelId="{1B01863B-1761-40DF-9A97-29A909BF4024}" type="presParOf" srcId="{1B982060-9B0D-4773-9F9A-B0C8E39B45E0}" destId="{75B085CD-E9D0-4B1D-9103-2F96C575B03A}" srcOrd="4" destOrd="0" presId="urn:microsoft.com/office/officeart/2005/8/layout/cycle6"/>
    <dgm:cxn modelId="{02CC15F2-5202-4E7A-9164-66BF02142296}" type="presParOf" srcId="{1B982060-9B0D-4773-9F9A-B0C8E39B45E0}" destId="{E6D7616F-AC52-4A74-BF43-44995D2DC0C9}" srcOrd="5" destOrd="0" presId="urn:microsoft.com/office/officeart/2005/8/layout/cycle6"/>
    <dgm:cxn modelId="{4690FE5E-7BC5-4758-87BC-F69B19AB1824}" type="presParOf" srcId="{1B982060-9B0D-4773-9F9A-B0C8E39B45E0}" destId="{25AC1C50-68B6-47EB-B827-62F779733150}" srcOrd="6" destOrd="0" presId="urn:microsoft.com/office/officeart/2005/8/layout/cycle6"/>
    <dgm:cxn modelId="{1C9D7A43-85FE-44E2-BFC8-319A9CC93207}" type="presParOf" srcId="{1B982060-9B0D-4773-9F9A-B0C8E39B45E0}" destId="{EBB5E275-DFD6-4A01-87D9-DBF5322D7649}" srcOrd="7" destOrd="0" presId="urn:microsoft.com/office/officeart/2005/8/layout/cycle6"/>
    <dgm:cxn modelId="{9034743A-5239-407D-A3D3-C1E47A34F887}" type="presParOf" srcId="{1B982060-9B0D-4773-9F9A-B0C8E39B45E0}" destId="{230A70D9-469D-4B6A-9BE9-4867677B6E18}" srcOrd="8" destOrd="0" presId="urn:microsoft.com/office/officeart/2005/8/layout/cycle6"/>
    <dgm:cxn modelId="{F5B58E9D-B91C-4AC5-B9A6-30F58A0A27B3}" type="presParOf" srcId="{1B982060-9B0D-4773-9F9A-B0C8E39B45E0}" destId="{FFFF64F3-44F5-4286-AA3B-875E555CEC6C}" srcOrd="9" destOrd="0" presId="urn:microsoft.com/office/officeart/2005/8/layout/cycle6"/>
    <dgm:cxn modelId="{B45C798C-CC66-464B-8A54-538C1200007C}" type="presParOf" srcId="{1B982060-9B0D-4773-9F9A-B0C8E39B45E0}" destId="{012D0AB2-C076-40E4-89AF-26550CD1ACAE}" srcOrd="10" destOrd="0" presId="urn:microsoft.com/office/officeart/2005/8/layout/cycle6"/>
    <dgm:cxn modelId="{9DAB198A-9E90-4CF3-99F4-079779D7BEF4}" type="presParOf" srcId="{1B982060-9B0D-4773-9F9A-B0C8E39B45E0}" destId="{595C9008-3B36-4C25-B88C-25B0CD573305}" srcOrd="11" destOrd="0" presId="urn:microsoft.com/office/officeart/2005/8/layout/cycle6"/>
    <dgm:cxn modelId="{1EAEE109-A7EC-4B35-B678-C070F64BE9A4}" type="presParOf" srcId="{1B982060-9B0D-4773-9F9A-B0C8E39B45E0}" destId="{4458656A-A38B-421C-AFEB-C18AC63199E7}" srcOrd="12" destOrd="0" presId="urn:microsoft.com/office/officeart/2005/8/layout/cycle6"/>
    <dgm:cxn modelId="{3BEAF692-5968-48EA-8D45-A5C54EC8859C}" type="presParOf" srcId="{1B982060-9B0D-4773-9F9A-B0C8E39B45E0}" destId="{9645D80E-EEA6-45E1-B8D3-24F8D2E56E86}" srcOrd="13" destOrd="0" presId="urn:microsoft.com/office/officeart/2005/8/layout/cycle6"/>
    <dgm:cxn modelId="{AD3A3DD8-997C-4A97-A6FF-EF2967F62BD5}" type="presParOf" srcId="{1B982060-9B0D-4773-9F9A-B0C8E39B45E0}" destId="{6DF316A6-F275-4D15-93D4-2B1D07325669}" srcOrd="14" destOrd="0" presId="urn:microsoft.com/office/officeart/2005/8/layout/cycle6"/>
    <dgm:cxn modelId="{62EC3FA6-E277-44A7-95D8-D75298D3F0B6}" type="presParOf" srcId="{1B982060-9B0D-4773-9F9A-B0C8E39B45E0}" destId="{D843A382-7E95-4AE3-AF19-58BA67462907}" srcOrd="15" destOrd="0" presId="urn:microsoft.com/office/officeart/2005/8/layout/cycle6"/>
    <dgm:cxn modelId="{3A2C2D18-1017-4305-9924-94530A1B09F2}" type="presParOf" srcId="{1B982060-9B0D-4773-9F9A-B0C8E39B45E0}" destId="{351A6EBD-B338-4E9D-991B-CAD4AC49E7EE}" srcOrd="16" destOrd="0" presId="urn:microsoft.com/office/officeart/2005/8/layout/cycle6"/>
    <dgm:cxn modelId="{61863A40-B8C5-4D93-9097-4FA277D4CD5B}" type="presParOf" srcId="{1B982060-9B0D-4773-9F9A-B0C8E39B45E0}" destId="{7066232C-4EDE-48A9-A654-5C423E998470}" srcOrd="17" destOrd="0" presId="urn:microsoft.com/office/officeart/2005/8/layout/cycle6"/>
    <dgm:cxn modelId="{83AA1A4E-06F4-41A1-A61C-FCB5B9135C16}" type="presParOf" srcId="{1B982060-9B0D-4773-9F9A-B0C8E39B45E0}" destId="{07F78EDE-4283-442E-AE47-A5EE0ED6B14C}" srcOrd="18" destOrd="0" presId="urn:microsoft.com/office/officeart/2005/8/layout/cycle6"/>
    <dgm:cxn modelId="{7BC45BA5-9E3A-4DEB-912C-6116B4F8BAC8}" type="presParOf" srcId="{1B982060-9B0D-4773-9F9A-B0C8E39B45E0}" destId="{50EDE215-3B5D-4341-BA09-8AFBEF33E77B}" srcOrd="19" destOrd="0" presId="urn:microsoft.com/office/officeart/2005/8/layout/cycle6"/>
    <dgm:cxn modelId="{DD8AADD3-DD38-4FB9-B6C9-C0989DBEB64C}" type="presParOf" srcId="{1B982060-9B0D-4773-9F9A-B0C8E39B45E0}" destId="{BADF5CC7-5DDF-47DD-AF2B-E3FF8BC4170E}" srcOrd="20" destOrd="0" presId="urn:microsoft.com/office/officeart/2005/8/layout/cycle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639BB8-9491-441A-9F84-6C0A9A4E1A07}" type="doc">
      <dgm:prSet loTypeId="urn:microsoft.com/office/officeart/2005/8/layout/radial1" loCatId="cycle" qsTypeId="urn:microsoft.com/office/officeart/2005/8/quickstyle/simple1#2" qsCatId="simple" csTypeId="urn:microsoft.com/office/officeart/2005/8/colors/accent1_2#2" csCatId="accent1" phldr="1"/>
      <dgm:spPr/>
      <dgm:t>
        <a:bodyPr/>
        <a:lstStyle/>
        <a:p>
          <a:endParaRPr lang="zh-CN" altLang="en-US"/>
        </a:p>
      </dgm:t>
    </dgm:pt>
    <dgm:pt modelId="{937C9022-A57D-411A-AE82-48C8CEEC10F7}">
      <dgm:prSet phldrT="[文本]"/>
      <dgm:spPr/>
      <dgm:t>
        <a:bodyPr/>
        <a:lstStyle/>
        <a:p>
          <a:r>
            <a:rPr lang="zh-CN" altLang="en-US" dirty="0" smtClean="0"/>
            <a:t>秘书</a:t>
          </a:r>
          <a:endParaRPr lang="zh-CN" altLang="en-US" dirty="0"/>
        </a:p>
      </dgm:t>
    </dgm:pt>
    <dgm:pt modelId="{967EBCDE-6D78-429A-A7D7-1BFA5F7BD4A3}" type="parTrans" cxnId="{5A88FE55-6048-4D37-BE93-626C067682A4}">
      <dgm:prSet/>
      <dgm:spPr/>
      <dgm:t>
        <a:bodyPr/>
        <a:lstStyle/>
        <a:p>
          <a:endParaRPr lang="zh-CN" altLang="en-US"/>
        </a:p>
      </dgm:t>
    </dgm:pt>
    <dgm:pt modelId="{BCF90F61-1DF1-4334-92E5-B51FC4B807AF}" type="sibTrans" cxnId="{5A88FE55-6048-4D37-BE93-626C067682A4}">
      <dgm:prSet/>
      <dgm:spPr/>
      <dgm:t>
        <a:bodyPr/>
        <a:lstStyle/>
        <a:p>
          <a:endParaRPr lang="zh-CN" altLang="en-US"/>
        </a:p>
      </dgm:t>
    </dgm:pt>
    <dgm:pt modelId="{1755BDBC-9459-411E-9F38-A8ABFF002D83}">
      <dgm:prSet phldrT="[文本]"/>
      <dgm:spPr/>
      <dgm:t>
        <a:bodyPr/>
        <a:lstStyle/>
        <a:p>
          <a:r>
            <a:rPr lang="zh-CN" altLang="en-US" dirty="0" smtClean="0"/>
            <a:t>上行交往</a:t>
          </a:r>
          <a:endParaRPr lang="zh-CN" altLang="en-US" dirty="0"/>
        </a:p>
      </dgm:t>
    </dgm:pt>
    <dgm:pt modelId="{2D04903D-49D8-479F-BC5A-4866EBD5C03F}" type="parTrans" cxnId="{86A3ADB2-05A8-4771-8120-43BD4387C408}">
      <dgm:prSet/>
      <dgm:spPr/>
      <dgm:t>
        <a:bodyPr/>
        <a:lstStyle/>
        <a:p>
          <a:endParaRPr lang="zh-CN" altLang="en-US"/>
        </a:p>
      </dgm:t>
    </dgm:pt>
    <dgm:pt modelId="{29351570-BFCF-4C5F-8A4A-850C8B920031}" type="sibTrans" cxnId="{86A3ADB2-05A8-4771-8120-43BD4387C408}">
      <dgm:prSet/>
      <dgm:spPr/>
      <dgm:t>
        <a:bodyPr/>
        <a:lstStyle/>
        <a:p>
          <a:endParaRPr lang="zh-CN" altLang="en-US"/>
        </a:p>
      </dgm:t>
    </dgm:pt>
    <dgm:pt modelId="{9EB35153-A7B0-4267-84E3-CD97662E99C7}">
      <dgm:prSet phldrT="[文本]"/>
      <dgm:spPr/>
      <dgm:t>
        <a:bodyPr/>
        <a:lstStyle/>
        <a:p>
          <a:r>
            <a:rPr lang="zh-CN" altLang="en-US" dirty="0" smtClean="0"/>
            <a:t>对外交往</a:t>
          </a:r>
          <a:endParaRPr lang="zh-CN" altLang="en-US" dirty="0"/>
        </a:p>
      </dgm:t>
    </dgm:pt>
    <dgm:pt modelId="{36DC4FCA-2A7D-47B8-A7FB-680CCD656A8D}" type="parTrans" cxnId="{86926572-B6C2-4880-94F4-AFB24B902C27}">
      <dgm:prSet/>
      <dgm:spPr/>
      <dgm:t>
        <a:bodyPr/>
        <a:lstStyle/>
        <a:p>
          <a:endParaRPr lang="zh-CN" altLang="en-US"/>
        </a:p>
      </dgm:t>
    </dgm:pt>
    <dgm:pt modelId="{FCDF8B4A-BBB1-4B52-B5F2-FDB663C50F36}" type="sibTrans" cxnId="{86926572-B6C2-4880-94F4-AFB24B902C27}">
      <dgm:prSet/>
      <dgm:spPr/>
      <dgm:t>
        <a:bodyPr/>
        <a:lstStyle/>
        <a:p>
          <a:endParaRPr lang="zh-CN" altLang="en-US"/>
        </a:p>
      </dgm:t>
    </dgm:pt>
    <dgm:pt modelId="{82EA70FA-683E-41E9-BDA0-98564E441D3E}">
      <dgm:prSet phldrT="[文本]"/>
      <dgm:spPr/>
      <dgm:t>
        <a:bodyPr/>
        <a:lstStyle/>
        <a:p>
          <a:r>
            <a:rPr lang="zh-CN" altLang="en-US" dirty="0" smtClean="0"/>
            <a:t>下行交往</a:t>
          </a:r>
          <a:endParaRPr lang="zh-CN" altLang="en-US" dirty="0"/>
        </a:p>
      </dgm:t>
    </dgm:pt>
    <dgm:pt modelId="{F5BFAA1E-0361-4E94-9305-A493A09D4C57}" type="parTrans" cxnId="{6BB30A86-393D-4A08-BD95-63DAA8BAD7E7}">
      <dgm:prSet/>
      <dgm:spPr/>
      <dgm:t>
        <a:bodyPr/>
        <a:lstStyle/>
        <a:p>
          <a:endParaRPr lang="zh-CN" altLang="en-US"/>
        </a:p>
      </dgm:t>
    </dgm:pt>
    <dgm:pt modelId="{B66B63A0-7BA0-4FDA-A156-A02DB1F90077}" type="sibTrans" cxnId="{6BB30A86-393D-4A08-BD95-63DAA8BAD7E7}">
      <dgm:prSet/>
      <dgm:spPr/>
      <dgm:t>
        <a:bodyPr/>
        <a:lstStyle/>
        <a:p>
          <a:endParaRPr lang="zh-CN" altLang="en-US"/>
        </a:p>
      </dgm:t>
    </dgm:pt>
    <dgm:pt modelId="{B2F117D8-7A20-47FB-9630-70EC02DB4AF7}">
      <dgm:prSet phldrT="[文本]"/>
      <dgm:spPr/>
      <dgm:t>
        <a:bodyPr/>
        <a:lstStyle/>
        <a:p>
          <a:r>
            <a:rPr lang="zh-CN" altLang="en-US" dirty="0" smtClean="0"/>
            <a:t>平行交往</a:t>
          </a:r>
          <a:endParaRPr lang="zh-CN" altLang="en-US" dirty="0"/>
        </a:p>
      </dgm:t>
    </dgm:pt>
    <dgm:pt modelId="{AA620C95-4A5B-4719-BDFA-F34D2341529E}" type="parTrans" cxnId="{D90DCF5F-00F2-4B39-9375-994AC683C43F}">
      <dgm:prSet/>
      <dgm:spPr/>
      <dgm:t>
        <a:bodyPr/>
        <a:lstStyle/>
        <a:p>
          <a:endParaRPr lang="zh-CN" altLang="en-US"/>
        </a:p>
      </dgm:t>
    </dgm:pt>
    <dgm:pt modelId="{69F51E81-3951-485E-A4AD-441FCB684DB7}" type="sibTrans" cxnId="{D90DCF5F-00F2-4B39-9375-994AC683C43F}">
      <dgm:prSet/>
      <dgm:spPr/>
      <dgm:t>
        <a:bodyPr/>
        <a:lstStyle/>
        <a:p>
          <a:endParaRPr lang="zh-CN" altLang="en-US"/>
        </a:p>
      </dgm:t>
    </dgm:pt>
    <dgm:pt modelId="{A07497D2-5710-4D81-A073-7EE34BBBC113}" type="pres">
      <dgm:prSet presAssocID="{FC639BB8-9491-441A-9F84-6C0A9A4E1A07}" presName="cycle" presStyleCnt="0">
        <dgm:presLayoutVars>
          <dgm:chMax val="1"/>
          <dgm:dir/>
          <dgm:animLvl val="ctr"/>
          <dgm:resizeHandles val="exact"/>
        </dgm:presLayoutVars>
      </dgm:prSet>
      <dgm:spPr/>
      <dgm:t>
        <a:bodyPr/>
        <a:lstStyle/>
        <a:p>
          <a:endParaRPr lang="zh-CN" altLang="en-US"/>
        </a:p>
      </dgm:t>
    </dgm:pt>
    <dgm:pt modelId="{70DAA1C6-AF61-4452-BE9A-D30B61208377}" type="pres">
      <dgm:prSet presAssocID="{937C9022-A57D-411A-AE82-48C8CEEC10F7}" presName="centerShape" presStyleLbl="node0" presStyleIdx="0" presStyleCnt="1"/>
      <dgm:spPr/>
      <dgm:t>
        <a:bodyPr/>
        <a:lstStyle/>
        <a:p>
          <a:endParaRPr lang="zh-CN" altLang="en-US"/>
        </a:p>
      </dgm:t>
    </dgm:pt>
    <dgm:pt modelId="{EBCFF2C9-2301-4F4F-9707-8D8975C73C5D}" type="pres">
      <dgm:prSet presAssocID="{2D04903D-49D8-479F-BC5A-4866EBD5C03F}" presName="Name9" presStyleLbl="parChTrans1D2" presStyleIdx="0" presStyleCnt="4"/>
      <dgm:spPr/>
      <dgm:t>
        <a:bodyPr/>
        <a:lstStyle/>
        <a:p>
          <a:endParaRPr lang="zh-CN" altLang="en-US"/>
        </a:p>
      </dgm:t>
    </dgm:pt>
    <dgm:pt modelId="{20824041-F1A3-4EBF-97A4-8B937D0F13B7}" type="pres">
      <dgm:prSet presAssocID="{2D04903D-49D8-479F-BC5A-4866EBD5C03F}" presName="connTx" presStyleLbl="parChTrans1D2" presStyleIdx="0" presStyleCnt="4"/>
      <dgm:spPr/>
      <dgm:t>
        <a:bodyPr/>
        <a:lstStyle/>
        <a:p>
          <a:endParaRPr lang="zh-CN" altLang="en-US"/>
        </a:p>
      </dgm:t>
    </dgm:pt>
    <dgm:pt modelId="{1D7AC436-DAE8-45BB-93E8-38711C9BCFB3}" type="pres">
      <dgm:prSet presAssocID="{1755BDBC-9459-411E-9F38-A8ABFF002D83}" presName="node" presStyleLbl="node1" presStyleIdx="0" presStyleCnt="4">
        <dgm:presLayoutVars>
          <dgm:bulletEnabled val="1"/>
        </dgm:presLayoutVars>
      </dgm:prSet>
      <dgm:spPr/>
      <dgm:t>
        <a:bodyPr/>
        <a:lstStyle/>
        <a:p>
          <a:endParaRPr lang="zh-CN" altLang="en-US"/>
        </a:p>
      </dgm:t>
    </dgm:pt>
    <dgm:pt modelId="{3D80CF60-E0B4-4DE3-ACE6-D6D64C4E7808}" type="pres">
      <dgm:prSet presAssocID="{36DC4FCA-2A7D-47B8-A7FB-680CCD656A8D}" presName="Name9" presStyleLbl="parChTrans1D2" presStyleIdx="1" presStyleCnt="4"/>
      <dgm:spPr/>
      <dgm:t>
        <a:bodyPr/>
        <a:lstStyle/>
        <a:p>
          <a:endParaRPr lang="zh-CN" altLang="en-US"/>
        </a:p>
      </dgm:t>
    </dgm:pt>
    <dgm:pt modelId="{8974536F-3A83-4D89-AAF3-D2EDA88B1B58}" type="pres">
      <dgm:prSet presAssocID="{36DC4FCA-2A7D-47B8-A7FB-680CCD656A8D}" presName="connTx" presStyleLbl="parChTrans1D2" presStyleIdx="1" presStyleCnt="4"/>
      <dgm:spPr/>
      <dgm:t>
        <a:bodyPr/>
        <a:lstStyle/>
        <a:p>
          <a:endParaRPr lang="zh-CN" altLang="en-US"/>
        </a:p>
      </dgm:t>
    </dgm:pt>
    <dgm:pt modelId="{1DA4813D-E90F-45FC-9CE8-BDFC16969860}" type="pres">
      <dgm:prSet presAssocID="{9EB35153-A7B0-4267-84E3-CD97662E99C7}" presName="node" presStyleLbl="node1" presStyleIdx="1" presStyleCnt="4">
        <dgm:presLayoutVars>
          <dgm:bulletEnabled val="1"/>
        </dgm:presLayoutVars>
      </dgm:prSet>
      <dgm:spPr/>
      <dgm:t>
        <a:bodyPr/>
        <a:lstStyle/>
        <a:p>
          <a:endParaRPr lang="zh-CN" altLang="en-US"/>
        </a:p>
      </dgm:t>
    </dgm:pt>
    <dgm:pt modelId="{7C554F16-3DB0-4770-94EA-E6A5423BF2E6}" type="pres">
      <dgm:prSet presAssocID="{F5BFAA1E-0361-4E94-9305-A493A09D4C57}" presName="Name9" presStyleLbl="parChTrans1D2" presStyleIdx="2" presStyleCnt="4"/>
      <dgm:spPr/>
      <dgm:t>
        <a:bodyPr/>
        <a:lstStyle/>
        <a:p>
          <a:endParaRPr lang="zh-CN" altLang="en-US"/>
        </a:p>
      </dgm:t>
    </dgm:pt>
    <dgm:pt modelId="{02071BDB-550F-4992-86CE-AC0C99EDBA75}" type="pres">
      <dgm:prSet presAssocID="{F5BFAA1E-0361-4E94-9305-A493A09D4C57}" presName="connTx" presStyleLbl="parChTrans1D2" presStyleIdx="2" presStyleCnt="4"/>
      <dgm:spPr/>
      <dgm:t>
        <a:bodyPr/>
        <a:lstStyle/>
        <a:p>
          <a:endParaRPr lang="zh-CN" altLang="en-US"/>
        </a:p>
      </dgm:t>
    </dgm:pt>
    <dgm:pt modelId="{910F5FFA-1FE5-46F4-90C0-02F3FC63E759}" type="pres">
      <dgm:prSet presAssocID="{82EA70FA-683E-41E9-BDA0-98564E441D3E}" presName="node" presStyleLbl="node1" presStyleIdx="2" presStyleCnt="4">
        <dgm:presLayoutVars>
          <dgm:bulletEnabled val="1"/>
        </dgm:presLayoutVars>
      </dgm:prSet>
      <dgm:spPr/>
      <dgm:t>
        <a:bodyPr/>
        <a:lstStyle/>
        <a:p>
          <a:endParaRPr lang="zh-CN" altLang="en-US"/>
        </a:p>
      </dgm:t>
    </dgm:pt>
    <dgm:pt modelId="{A898EE42-7218-4B69-AABA-EC61DB6E33CC}" type="pres">
      <dgm:prSet presAssocID="{AA620C95-4A5B-4719-BDFA-F34D2341529E}" presName="Name9" presStyleLbl="parChTrans1D2" presStyleIdx="3" presStyleCnt="4"/>
      <dgm:spPr/>
      <dgm:t>
        <a:bodyPr/>
        <a:lstStyle/>
        <a:p>
          <a:endParaRPr lang="zh-CN" altLang="en-US"/>
        </a:p>
      </dgm:t>
    </dgm:pt>
    <dgm:pt modelId="{6E6A567F-C452-4AFE-8EAC-15DC1C3B7246}" type="pres">
      <dgm:prSet presAssocID="{AA620C95-4A5B-4719-BDFA-F34D2341529E}" presName="connTx" presStyleLbl="parChTrans1D2" presStyleIdx="3" presStyleCnt="4"/>
      <dgm:spPr/>
      <dgm:t>
        <a:bodyPr/>
        <a:lstStyle/>
        <a:p>
          <a:endParaRPr lang="zh-CN" altLang="en-US"/>
        </a:p>
      </dgm:t>
    </dgm:pt>
    <dgm:pt modelId="{1EFCF173-0348-4287-B4AE-586F8C84E696}" type="pres">
      <dgm:prSet presAssocID="{B2F117D8-7A20-47FB-9630-70EC02DB4AF7}" presName="node" presStyleLbl="node1" presStyleIdx="3" presStyleCnt="4">
        <dgm:presLayoutVars>
          <dgm:bulletEnabled val="1"/>
        </dgm:presLayoutVars>
      </dgm:prSet>
      <dgm:spPr/>
      <dgm:t>
        <a:bodyPr/>
        <a:lstStyle/>
        <a:p>
          <a:endParaRPr lang="zh-CN" altLang="en-US"/>
        </a:p>
      </dgm:t>
    </dgm:pt>
  </dgm:ptLst>
  <dgm:cxnLst>
    <dgm:cxn modelId="{6BB30A86-393D-4A08-BD95-63DAA8BAD7E7}" srcId="{937C9022-A57D-411A-AE82-48C8CEEC10F7}" destId="{82EA70FA-683E-41E9-BDA0-98564E441D3E}" srcOrd="2" destOrd="0" parTransId="{F5BFAA1E-0361-4E94-9305-A493A09D4C57}" sibTransId="{B66B63A0-7BA0-4FDA-A156-A02DB1F90077}"/>
    <dgm:cxn modelId="{0CC2620D-7288-4C2F-B7DF-1C048DE763C7}" type="presOf" srcId="{F5BFAA1E-0361-4E94-9305-A493A09D4C57}" destId="{7C554F16-3DB0-4770-94EA-E6A5423BF2E6}" srcOrd="0" destOrd="0" presId="urn:microsoft.com/office/officeart/2005/8/layout/radial1"/>
    <dgm:cxn modelId="{D09BDCD9-43EF-4E34-A398-5AA8D77C0B1D}" type="presOf" srcId="{937C9022-A57D-411A-AE82-48C8CEEC10F7}" destId="{70DAA1C6-AF61-4452-BE9A-D30B61208377}" srcOrd="0" destOrd="0" presId="urn:microsoft.com/office/officeart/2005/8/layout/radial1"/>
    <dgm:cxn modelId="{87934B45-542F-47A9-94CD-826068A0F866}" type="presOf" srcId="{FC639BB8-9491-441A-9F84-6C0A9A4E1A07}" destId="{A07497D2-5710-4D81-A073-7EE34BBBC113}" srcOrd="0" destOrd="0" presId="urn:microsoft.com/office/officeart/2005/8/layout/radial1"/>
    <dgm:cxn modelId="{D90DCF5F-00F2-4B39-9375-994AC683C43F}" srcId="{937C9022-A57D-411A-AE82-48C8CEEC10F7}" destId="{B2F117D8-7A20-47FB-9630-70EC02DB4AF7}" srcOrd="3" destOrd="0" parTransId="{AA620C95-4A5B-4719-BDFA-F34D2341529E}" sibTransId="{69F51E81-3951-485E-A4AD-441FCB684DB7}"/>
    <dgm:cxn modelId="{74603FE0-3998-4C20-B497-16EA9752AEA5}" type="presOf" srcId="{B2F117D8-7A20-47FB-9630-70EC02DB4AF7}" destId="{1EFCF173-0348-4287-B4AE-586F8C84E696}" srcOrd="0" destOrd="0" presId="urn:microsoft.com/office/officeart/2005/8/layout/radial1"/>
    <dgm:cxn modelId="{86A3ADB2-05A8-4771-8120-43BD4387C408}" srcId="{937C9022-A57D-411A-AE82-48C8CEEC10F7}" destId="{1755BDBC-9459-411E-9F38-A8ABFF002D83}" srcOrd="0" destOrd="0" parTransId="{2D04903D-49D8-479F-BC5A-4866EBD5C03F}" sibTransId="{29351570-BFCF-4C5F-8A4A-850C8B920031}"/>
    <dgm:cxn modelId="{796F1FC9-4404-466E-950D-492FDC7D6AC2}" type="presOf" srcId="{F5BFAA1E-0361-4E94-9305-A493A09D4C57}" destId="{02071BDB-550F-4992-86CE-AC0C99EDBA75}" srcOrd="1" destOrd="0" presId="urn:microsoft.com/office/officeart/2005/8/layout/radial1"/>
    <dgm:cxn modelId="{12B77635-909F-4308-B0FC-FFFCEAC8DFCD}" type="presOf" srcId="{2D04903D-49D8-479F-BC5A-4866EBD5C03F}" destId="{EBCFF2C9-2301-4F4F-9707-8D8975C73C5D}" srcOrd="0" destOrd="0" presId="urn:microsoft.com/office/officeart/2005/8/layout/radial1"/>
    <dgm:cxn modelId="{4ADABB36-F975-4E4D-92AC-1107BE7BAFE5}" type="presOf" srcId="{36DC4FCA-2A7D-47B8-A7FB-680CCD656A8D}" destId="{8974536F-3A83-4D89-AAF3-D2EDA88B1B58}" srcOrd="1" destOrd="0" presId="urn:microsoft.com/office/officeart/2005/8/layout/radial1"/>
    <dgm:cxn modelId="{35C7745B-73E9-48CB-BAFA-AE84A787DDA9}" type="presOf" srcId="{1755BDBC-9459-411E-9F38-A8ABFF002D83}" destId="{1D7AC436-DAE8-45BB-93E8-38711C9BCFB3}" srcOrd="0" destOrd="0" presId="urn:microsoft.com/office/officeart/2005/8/layout/radial1"/>
    <dgm:cxn modelId="{DE914B51-3B19-4341-B5B4-CE282EABF9FF}" type="presOf" srcId="{9EB35153-A7B0-4267-84E3-CD97662E99C7}" destId="{1DA4813D-E90F-45FC-9CE8-BDFC16969860}" srcOrd="0" destOrd="0" presId="urn:microsoft.com/office/officeart/2005/8/layout/radial1"/>
    <dgm:cxn modelId="{CE112A93-F5CF-4BBE-88DD-61A77ABBF162}" type="presOf" srcId="{82EA70FA-683E-41E9-BDA0-98564E441D3E}" destId="{910F5FFA-1FE5-46F4-90C0-02F3FC63E759}" srcOrd="0" destOrd="0" presId="urn:microsoft.com/office/officeart/2005/8/layout/radial1"/>
    <dgm:cxn modelId="{6F8B6F0E-3E5F-4923-8219-3534C7178342}" type="presOf" srcId="{AA620C95-4A5B-4719-BDFA-F34D2341529E}" destId="{A898EE42-7218-4B69-AABA-EC61DB6E33CC}" srcOrd="0" destOrd="0" presId="urn:microsoft.com/office/officeart/2005/8/layout/radial1"/>
    <dgm:cxn modelId="{86926572-B6C2-4880-94F4-AFB24B902C27}" srcId="{937C9022-A57D-411A-AE82-48C8CEEC10F7}" destId="{9EB35153-A7B0-4267-84E3-CD97662E99C7}" srcOrd="1" destOrd="0" parTransId="{36DC4FCA-2A7D-47B8-A7FB-680CCD656A8D}" sibTransId="{FCDF8B4A-BBB1-4B52-B5F2-FDB663C50F36}"/>
    <dgm:cxn modelId="{A4683585-73E1-467F-942B-8E14DD8F9F2B}" type="presOf" srcId="{36DC4FCA-2A7D-47B8-A7FB-680CCD656A8D}" destId="{3D80CF60-E0B4-4DE3-ACE6-D6D64C4E7808}" srcOrd="0" destOrd="0" presId="urn:microsoft.com/office/officeart/2005/8/layout/radial1"/>
    <dgm:cxn modelId="{9C4D60EC-BB8C-419B-B483-381FED7535FA}" type="presOf" srcId="{AA620C95-4A5B-4719-BDFA-F34D2341529E}" destId="{6E6A567F-C452-4AFE-8EAC-15DC1C3B7246}" srcOrd="1" destOrd="0" presId="urn:microsoft.com/office/officeart/2005/8/layout/radial1"/>
    <dgm:cxn modelId="{5A88FE55-6048-4D37-BE93-626C067682A4}" srcId="{FC639BB8-9491-441A-9F84-6C0A9A4E1A07}" destId="{937C9022-A57D-411A-AE82-48C8CEEC10F7}" srcOrd="0" destOrd="0" parTransId="{967EBCDE-6D78-429A-A7D7-1BFA5F7BD4A3}" sibTransId="{BCF90F61-1DF1-4334-92E5-B51FC4B807AF}"/>
    <dgm:cxn modelId="{9F952F52-D41C-4F0D-B7E3-E7B8CBD0E0C1}" type="presOf" srcId="{2D04903D-49D8-479F-BC5A-4866EBD5C03F}" destId="{20824041-F1A3-4EBF-97A4-8B937D0F13B7}" srcOrd="1" destOrd="0" presId="urn:microsoft.com/office/officeart/2005/8/layout/radial1"/>
    <dgm:cxn modelId="{361BF718-75BB-48D1-A3BA-5E11737C11C9}" type="presParOf" srcId="{A07497D2-5710-4D81-A073-7EE34BBBC113}" destId="{70DAA1C6-AF61-4452-BE9A-D30B61208377}" srcOrd="0" destOrd="0" presId="urn:microsoft.com/office/officeart/2005/8/layout/radial1"/>
    <dgm:cxn modelId="{8E5FFCD7-A52B-41A8-9729-8C0F18044664}" type="presParOf" srcId="{A07497D2-5710-4D81-A073-7EE34BBBC113}" destId="{EBCFF2C9-2301-4F4F-9707-8D8975C73C5D}" srcOrd="1" destOrd="0" presId="urn:microsoft.com/office/officeart/2005/8/layout/radial1"/>
    <dgm:cxn modelId="{1F7E20B1-EBBF-4560-81C3-BB53ACCD290F}" type="presParOf" srcId="{EBCFF2C9-2301-4F4F-9707-8D8975C73C5D}" destId="{20824041-F1A3-4EBF-97A4-8B937D0F13B7}" srcOrd="0" destOrd="0" presId="urn:microsoft.com/office/officeart/2005/8/layout/radial1"/>
    <dgm:cxn modelId="{91C35EB3-0292-4CEA-926C-6FBE808DB255}" type="presParOf" srcId="{A07497D2-5710-4D81-A073-7EE34BBBC113}" destId="{1D7AC436-DAE8-45BB-93E8-38711C9BCFB3}" srcOrd="2" destOrd="0" presId="urn:microsoft.com/office/officeart/2005/8/layout/radial1"/>
    <dgm:cxn modelId="{C90CD89F-20BC-4793-BDAA-4831263478FD}" type="presParOf" srcId="{A07497D2-5710-4D81-A073-7EE34BBBC113}" destId="{3D80CF60-E0B4-4DE3-ACE6-D6D64C4E7808}" srcOrd="3" destOrd="0" presId="urn:microsoft.com/office/officeart/2005/8/layout/radial1"/>
    <dgm:cxn modelId="{DCA2869C-A742-4B98-ACCF-C8222C3109E3}" type="presParOf" srcId="{3D80CF60-E0B4-4DE3-ACE6-D6D64C4E7808}" destId="{8974536F-3A83-4D89-AAF3-D2EDA88B1B58}" srcOrd="0" destOrd="0" presId="urn:microsoft.com/office/officeart/2005/8/layout/radial1"/>
    <dgm:cxn modelId="{3E1B7603-378E-45E7-9F17-33C4C0B37D76}" type="presParOf" srcId="{A07497D2-5710-4D81-A073-7EE34BBBC113}" destId="{1DA4813D-E90F-45FC-9CE8-BDFC16969860}" srcOrd="4" destOrd="0" presId="urn:microsoft.com/office/officeart/2005/8/layout/radial1"/>
    <dgm:cxn modelId="{AE66E107-2DA1-488B-8C29-8DF70D93AA87}" type="presParOf" srcId="{A07497D2-5710-4D81-A073-7EE34BBBC113}" destId="{7C554F16-3DB0-4770-94EA-E6A5423BF2E6}" srcOrd="5" destOrd="0" presId="urn:microsoft.com/office/officeart/2005/8/layout/radial1"/>
    <dgm:cxn modelId="{9003CC32-C661-4001-B0A7-9BAA5786DCB8}" type="presParOf" srcId="{7C554F16-3DB0-4770-94EA-E6A5423BF2E6}" destId="{02071BDB-550F-4992-86CE-AC0C99EDBA75}" srcOrd="0" destOrd="0" presId="urn:microsoft.com/office/officeart/2005/8/layout/radial1"/>
    <dgm:cxn modelId="{CB75DA5B-D5D2-4615-8855-4B521BA05569}" type="presParOf" srcId="{A07497D2-5710-4D81-A073-7EE34BBBC113}" destId="{910F5FFA-1FE5-46F4-90C0-02F3FC63E759}" srcOrd="6" destOrd="0" presId="urn:microsoft.com/office/officeart/2005/8/layout/radial1"/>
    <dgm:cxn modelId="{E7F7D7A5-DE88-4AA4-BA1B-FE2157834520}" type="presParOf" srcId="{A07497D2-5710-4D81-A073-7EE34BBBC113}" destId="{A898EE42-7218-4B69-AABA-EC61DB6E33CC}" srcOrd="7" destOrd="0" presId="urn:microsoft.com/office/officeart/2005/8/layout/radial1"/>
    <dgm:cxn modelId="{0E4FAF3C-336D-457B-80C0-EC06506E22B4}" type="presParOf" srcId="{A898EE42-7218-4B69-AABA-EC61DB6E33CC}" destId="{6E6A567F-C452-4AFE-8EAC-15DC1C3B7246}" srcOrd="0" destOrd="0" presId="urn:microsoft.com/office/officeart/2005/8/layout/radial1"/>
    <dgm:cxn modelId="{F0C1C6DD-96B7-479A-9C0C-1939180AEA04}" type="presParOf" srcId="{A07497D2-5710-4D81-A073-7EE34BBBC113}" destId="{1EFCF173-0348-4287-B4AE-586F8C84E696}" srcOrd="8"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CB49AA-B61C-4A78-9A87-F9688B18AB91}" type="doc">
      <dgm:prSet loTypeId="urn:microsoft.com/office/officeart/2005/8/layout/vList3#1" loCatId="list" qsTypeId="urn:microsoft.com/office/officeart/2005/8/quickstyle/simple1#3" qsCatId="simple" csTypeId="urn:microsoft.com/office/officeart/2005/8/colors/accent1_2#3" csCatId="accent1" phldr="1"/>
      <dgm:spPr/>
    </dgm:pt>
    <dgm:pt modelId="{F204FAA5-FECC-47EB-9FCE-C9E888C566CA}">
      <dgm:prSet phldrT="[文本]"/>
      <dgm:spPr/>
      <dgm:t>
        <a:bodyPr/>
        <a:lstStyle/>
        <a:p>
          <a:pPr algn="l"/>
          <a:r>
            <a:rPr lang="zh-CN" dirty="0" smtClean="0"/>
            <a:t>（一）塑造良好的第一印象</a:t>
          </a:r>
          <a:endParaRPr lang="zh-CN" altLang="en-US" dirty="0"/>
        </a:p>
      </dgm:t>
    </dgm:pt>
    <dgm:pt modelId="{28453A79-967A-4626-8124-E795B72294D4}" type="parTrans" cxnId="{5378BF05-26CB-4F9D-B547-86C26A76FBC4}">
      <dgm:prSet/>
      <dgm:spPr/>
      <dgm:t>
        <a:bodyPr/>
        <a:lstStyle/>
        <a:p>
          <a:endParaRPr lang="zh-CN" altLang="en-US"/>
        </a:p>
      </dgm:t>
    </dgm:pt>
    <dgm:pt modelId="{79905BD3-88B8-454C-BFEB-4D3EA6AD6599}" type="sibTrans" cxnId="{5378BF05-26CB-4F9D-B547-86C26A76FBC4}">
      <dgm:prSet/>
      <dgm:spPr/>
      <dgm:t>
        <a:bodyPr/>
        <a:lstStyle/>
        <a:p>
          <a:endParaRPr lang="zh-CN" altLang="en-US"/>
        </a:p>
      </dgm:t>
    </dgm:pt>
    <dgm:pt modelId="{24242B6C-00DC-4342-B411-B099590EDFDA}">
      <dgm:prSet phldrT="[文本]"/>
      <dgm:spPr/>
      <dgm:t>
        <a:bodyPr/>
        <a:lstStyle/>
        <a:p>
          <a:pPr algn="l"/>
          <a:r>
            <a:rPr lang="zh-CN" dirty="0" smtClean="0"/>
            <a:t>（三）求大同、存小异</a:t>
          </a:r>
          <a:endParaRPr lang="zh-CN" altLang="en-US" dirty="0"/>
        </a:p>
      </dgm:t>
    </dgm:pt>
    <dgm:pt modelId="{4DAC5506-03A4-4F87-A983-6DB6ACF7DB94}" type="parTrans" cxnId="{DB03ABB2-2BD0-4D79-8748-3B52949392E3}">
      <dgm:prSet/>
      <dgm:spPr/>
      <dgm:t>
        <a:bodyPr/>
        <a:lstStyle/>
        <a:p>
          <a:endParaRPr lang="zh-CN" altLang="en-US"/>
        </a:p>
      </dgm:t>
    </dgm:pt>
    <dgm:pt modelId="{0846FEDC-FA1C-4C6C-93A8-E2AB7BC41152}" type="sibTrans" cxnId="{DB03ABB2-2BD0-4D79-8748-3B52949392E3}">
      <dgm:prSet/>
      <dgm:spPr/>
      <dgm:t>
        <a:bodyPr/>
        <a:lstStyle/>
        <a:p>
          <a:endParaRPr lang="zh-CN" altLang="en-US"/>
        </a:p>
      </dgm:t>
    </dgm:pt>
    <dgm:pt modelId="{9F74FFF5-0A24-4050-9264-BB2CE5400C68}">
      <dgm:prSet phldrT="[文本]"/>
      <dgm:spPr/>
      <dgm:t>
        <a:bodyPr/>
        <a:lstStyle/>
        <a:p>
          <a:pPr algn="l"/>
          <a:r>
            <a:rPr lang="zh-CN" dirty="0" smtClean="0"/>
            <a:t>（四）多做换位思考</a:t>
          </a:r>
          <a:endParaRPr lang="zh-CN" altLang="en-US" dirty="0"/>
        </a:p>
      </dgm:t>
    </dgm:pt>
    <dgm:pt modelId="{7ACA561D-2337-4C4A-A04F-164EA070E1F8}" type="parTrans" cxnId="{3DCEE546-3015-413E-A6D6-B6DB1D58A174}">
      <dgm:prSet/>
      <dgm:spPr/>
      <dgm:t>
        <a:bodyPr/>
        <a:lstStyle/>
        <a:p>
          <a:endParaRPr lang="zh-CN" altLang="en-US"/>
        </a:p>
      </dgm:t>
    </dgm:pt>
    <dgm:pt modelId="{4821C7F3-008B-49B1-A8BE-78E2B1B164DE}" type="sibTrans" cxnId="{3DCEE546-3015-413E-A6D6-B6DB1D58A174}">
      <dgm:prSet/>
      <dgm:spPr/>
      <dgm:t>
        <a:bodyPr/>
        <a:lstStyle/>
        <a:p>
          <a:endParaRPr lang="zh-CN" altLang="en-US"/>
        </a:p>
      </dgm:t>
    </dgm:pt>
    <dgm:pt modelId="{12B0FAA6-BF7A-4B4E-88D5-2788EF9F081F}">
      <dgm:prSet/>
      <dgm:spPr/>
      <dgm:t>
        <a:bodyPr/>
        <a:lstStyle/>
        <a:p>
          <a:pPr algn="l"/>
          <a:r>
            <a:rPr lang="zh-CN" dirty="0" smtClean="0"/>
            <a:t>（二）加强感情投资</a:t>
          </a:r>
          <a:endParaRPr lang="zh-CN" altLang="en-US" dirty="0"/>
        </a:p>
      </dgm:t>
    </dgm:pt>
    <dgm:pt modelId="{DC92A6FA-8023-4A3F-A2DF-AF1AECCE851C}" type="parTrans" cxnId="{C89AF0E5-E68B-4D8E-B69A-5D981F121471}">
      <dgm:prSet/>
      <dgm:spPr/>
      <dgm:t>
        <a:bodyPr/>
        <a:lstStyle/>
        <a:p>
          <a:endParaRPr lang="zh-CN" altLang="en-US"/>
        </a:p>
      </dgm:t>
    </dgm:pt>
    <dgm:pt modelId="{C03EABB4-D151-499E-A876-4E7341E8C2E1}" type="sibTrans" cxnId="{C89AF0E5-E68B-4D8E-B69A-5D981F121471}">
      <dgm:prSet/>
      <dgm:spPr/>
      <dgm:t>
        <a:bodyPr/>
        <a:lstStyle/>
        <a:p>
          <a:endParaRPr lang="zh-CN" altLang="en-US"/>
        </a:p>
      </dgm:t>
    </dgm:pt>
    <dgm:pt modelId="{AE5730EC-2DC1-4CE3-8F95-30BD8F0EB929}" type="pres">
      <dgm:prSet presAssocID="{54CB49AA-B61C-4A78-9A87-F9688B18AB91}" presName="linearFlow" presStyleCnt="0">
        <dgm:presLayoutVars>
          <dgm:dir/>
          <dgm:resizeHandles val="exact"/>
        </dgm:presLayoutVars>
      </dgm:prSet>
      <dgm:spPr/>
    </dgm:pt>
    <dgm:pt modelId="{8848B67A-E348-4141-999D-F66EA113771F}" type="pres">
      <dgm:prSet presAssocID="{F204FAA5-FECC-47EB-9FCE-C9E888C566CA}" presName="composite" presStyleCnt="0"/>
      <dgm:spPr/>
    </dgm:pt>
    <dgm:pt modelId="{4F0B94ED-C2AB-4E0D-B2ED-D85008C18B7C}" type="pres">
      <dgm:prSet presAssocID="{F204FAA5-FECC-47EB-9FCE-C9E888C566CA}" presName="imgShp" presStyleLbl="fgImgPlace1" presStyleIdx="0" presStyleCnt="4"/>
      <dgm:spPr/>
    </dgm:pt>
    <dgm:pt modelId="{82FCC612-5218-4537-A693-A5C1B6283C56}" type="pres">
      <dgm:prSet presAssocID="{F204FAA5-FECC-47EB-9FCE-C9E888C566CA}" presName="txShp" presStyleLbl="node1" presStyleIdx="0" presStyleCnt="4" custScaleX="103172">
        <dgm:presLayoutVars>
          <dgm:bulletEnabled val="1"/>
        </dgm:presLayoutVars>
      </dgm:prSet>
      <dgm:spPr/>
      <dgm:t>
        <a:bodyPr/>
        <a:lstStyle/>
        <a:p>
          <a:endParaRPr lang="zh-CN" altLang="en-US"/>
        </a:p>
      </dgm:t>
    </dgm:pt>
    <dgm:pt modelId="{3E766EA4-CA60-4AFB-9CF6-8A5B7F0F723A}" type="pres">
      <dgm:prSet presAssocID="{79905BD3-88B8-454C-BFEB-4D3EA6AD6599}" presName="spacing" presStyleCnt="0"/>
      <dgm:spPr/>
    </dgm:pt>
    <dgm:pt modelId="{CA8C2D33-8F32-4AA1-86C0-197BDD1AD60B}" type="pres">
      <dgm:prSet presAssocID="{12B0FAA6-BF7A-4B4E-88D5-2788EF9F081F}" presName="composite" presStyleCnt="0"/>
      <dgm:spPr/>
    </dgm:pt>
    <dgm:pt modelId="{8358DA91-495E-4351-9EA7-B294853558DA}" type="pres">
      <dgm:prSet presAssocID="{12B0FAA6-BF7A-4B4E-88D5-2788EF9F081F}" presName="imgShp" presStyleLbl="fgImgPlace1" presStyleIdx="1" presStyleCnt="4"/>
      <dgm:spPr/>
    </dgm:pt>
    <dgm:pt modelId="{BBEA3868-0ABC-4D3C-B169-5D20092BD692}" type="pres">
      <dgm:prSet presAssocID="{12B0FAA6-BF7A-4B4E-88D5-2788EF9F081F}" presName="txShp" presStyleLbl="node1" presStyleIdx="1" presStyleCnt="4">
        <dgm:presLayoutVars>
          <dgm:bulletEnabled val="1"/>
        </dgm:presLayoutVars>
      </dgm:prSet>
      <dgm:spPr/>
      <dgm:t>
        <a:bodyPr/>
        <a:lstStyle/>
        <a:p>
          <a:endParaRPr lang="zh-CN" altLang="en-US"/>
        </a:p>
      </dgm:t>
    </dgm:pt>
    <dgm:pt modelId="{76E9CDAC-2983-4691-970B-DC4D67A5A75D}" type="pres">
      <dgm:prSet presAssocID="{C03EABB4-D151-499E-A876-4E7341E8C2E1}" presName="spacing" presStyleCnt="0"/>
      <dgm:spPr/>
    </dgm:pt>
    <dgm:pt modelId="{6914B6B4-CCBB-411A-8407-7AA56078BBA6}" type="pres">
      <dgm:prSet presAssocID="{24242B6C-00DC-4342-B411-B099590EDFDA}" presName="composite" presStyleCnt="0"/>
      <dgm:spPr/>
    </dgm:pt>
    <dgm:pt modelId="{FF510DFA-B348-41DB-8128-07E171F8B2F4}" type="pres">
      <dgm:prSet presAssocID="{24242B6C-00DC-4342-B411-B099590EDFDA}" presName="imgShp" presStyleLbl="fgImgPlace1" presStyleIdx="2" presStyleCnt="4"/>
      <dgm:spPr/>
    </dgm:pt>
    <dgm:pt modelId="{4ED69C43-2358-4B26-BE47-05F054E12F44}" type="pres">
      <dgm:prSet presAssocID="{24242B6C-00DC-4342-B411-B099590EDFDA}" presName="txShp" presStyleLbl="node1" presStyleIdx="2" presStyleCnt="4">
        <dgm:presLayoutVars>
          <dgm:bulletEnabled val="1"/>
        </dgm:presLayoutVars>
      </dgm:prSet>
      <dgm:spPr/>
      <dgm:t>
        <a:bodyPr/>
        <a:lstStyle/>
        <a:p>
          <a:endParaRPr lang="zh-CN" altLang="en-US"/>
        </a:p>
      </dgm:t>
    </dgm:pt>
    <dgm:pt modelId="{AABB339C-E38C-4185-8EE8-8C2528EA6F76}" type="pres">
      <dgm:prSet presAssocID="{0846FEDC-FA1C-4C6C-93A8-E2AB7BC41152}" presName="spacing" presStyleCnt="0"/>
      <dgm:spPr/>
    </dgm:pt>
    <dgm:pt modelId="{6CC846D2-5D79-48C7-9A36-20CE88D3BBD1}" type="pres">
      <dgm:prSet presAssocID="{9F74FFF5-0A24-4050-9264-BB2CE5400C68}" presName="composite" presStyleCnt="0"/>
      <dgm:spPr/>
    </dgm:pt>
    <dgm:pt modelId="{A6E2907D-E79C-44ED-B9C9-5F8156CF214E}" type="pres">
      <dgm:prSet presAssocID="{9F74FFF5-0A24-4050-9264-BB2CE5400C68}" presName="imgShp" presStyleLbl="fgImgPlace1" presStyleIdx="3" presStyleCnt="4"/>
      <dgm:spPr/>
    </dgm:pt>
    <dgm:pt modelId="{84798EB4-92FB-4821-8578-FB860241396C}" type="pres">
      <dgm:prSet presAssocID="{9F74FFF5-0A24-4050-9264-BB2CE5400C68}" presName="txShp" presStyleLbl="node1" presStyleIdx="3" presStyleCnt="4">
        <dgm:presLayoutVars>
          <dgm:bulletEnabled val="1"/>
        </dgm:presLayoutVars>
      </dgm:prSet>
      <dgm:spPr/>
      <dgm:t>
        <a:bodyPr/>
        <a:lstStyle/>
        <a:p>
          <a:endParaRPr lang="zh-CN" altLang="en-US"/>
        </a:p>
      </dgm:t>
    </dgm:pt>
  </dgm:ptLst>
  <dgm:cxnLst>
    <dgm:cxn modelId="{9F54823A-779B-4A67-86B9-4992A27056C6}" type="presOf" srcId="{24242B6C-00DC-4342-B411-B099590EDFDA}" destId="{4ED69C43-2358-4B26-BE47-05F054E12F44}" srcOrd="0" destOrd="0" presId="urn:microsoft.com/office/officeart/2005/8/layout/vList3#1"/>
    <dgm:cxn modelId="{3DCEE546-3015-413E-A6D6-B6DB1D58A174}" srcId="{54CB49AA-B61C-4A78-9A87-F9688B18AB91}" destId="{9F74FFF5-0A24-4050-9264-BB2CE5400C68}" srcOrd="3" destOrd="0" parTransId="{7ACA561D-2337-4C4A-A04F-164EA070E1F8}" sibTransId="{4821C7F3-008B-49B1-A8BE-78E2B1B164DE}"/>
    <dgm:cxn modelId="{B8345AA2-97E6-4E99-A04E-598303DCE3DC}" type="presOf" srcId="{12B0FAA6-BF7A-4B4E-88D5-2788EF9F081F}" destId="{BBEA3868-0ABC-4D3C-B169-5D20092BD692}" srcOrd="0" destOrd="0" presId="urn:microsoft.com/office/officeart/2005/8/layout/vList3#1"/>
    <dgm:cxn modelId="{3F1D531A-1FAE-4B22-B22C-AAE721995182}" type="presOf" srcId="{9F74FFF5-0A24-4050-9264-BB2CE5400C68}" destId="{84798EB4-92FB-4821-8578-FB860241396C}" srcOrd="0" destOrd="0" presId="urn:microsoft.com/office/officeart/2005/8/layout/vList3#1"/>
    <dgm:cxn modelId="{8E32884C-FCDE-4A37-A799-7BED99E87125}" type="presOf" srcId="{54CB49AA-B61C-4A78-9A87-F9688B18AB91}" destId="{AE5730EC-2DC1-4CE3-8F95-30BD8F0EB929}" srcOrd="0" destOrd="0" presId="urn:microsoft.com/office/officeart/2005/8/layout/vList3#1"/>
    <dgm:cxn modelId="{C89AF0E5-E68B-4D8E-B69A-5D981F121471}" srcId="{54CB49AA-B61C-4A78-9A87-F9688B18AB91}" destId="{12B0FAA6-BF7A-4B4E-88D5-2788EF9F081F}" srcOrd="1" destOrd="0" parTransId="{DC92A6FA-8023-4A3F-A2DF-AF1AECCE851C}" sibTransId="{C03EABB4-D151-499E-A876-4E7341E8C2E1}"/>
    <dgm:cxn modelId="{DB03ABB2-2BD0-4D79-8748-3B52949392E3}" srcId="{54CB49AA-B61C-4A78-9A87-F9688B18AB91}" destId="{24242B6C-00DC-4342-B411-B099590EDFDA}" srcOrd="2" destOrd="0" parTransId="{4DAC5506-03A4-4F87-A983-6DB6ACF7DB94}" sibTransId="{0846FEDC-FA1C-4C6C-93A8-E2AB7BC41152}"/>
    <dgm:cxn modelId="{5378BF05-26CB-4F9D-B547-86C26A76FBC4}" srcId="{54CB49AA-B61C-4A78-9A87-F9688B18AB91}" destId="{F204FAA5-FECC-47EB-9FCE-C9E888C566CA}" srcOrd="0" destOrd="0" parTransId="{28453A79-967A-4626-8124-E795B72294D4}" sibTransId="{79905BD3-88B8-454C-BFEB-4D3EA6AD6599}"/>
    <dgm:cxn modelId="{8F4AA580-2E00-48D6-A04C-024CCD166D01}" type="presOf" srcId="{F204FAA5-FECC-47EB-9FCE-C9E888C566CA}" destId="{82FCC612-5218-4537-A693-A5C1B6283C56}" srcOrd="0" destOrd="0" presId="urn:microsoft.com/office/officeart/2005/8/layout/vList3#1"/>
    <dgm:cxn modelId="{8DA4999C-2FD2-4E8A-A67B-4E3E180184CB}" type="presParOf" srcId="{AE5730EC-2DC1-4CE3-8F95-30BD8F0EB929}" destId="{8848B67A-E348-4141-999D-F66EA113771F}" srcOrd="0" destOrd="0" presId="urn:microsoft.com/office/officeart/2005/8/layout/vList3#1"/>
    <dgm:cxn modelId="{93F021A0-7B29-404F-B852-05AFC691957E}" type="presParOf" srcId="{8848B67A-E348-4141-999D-F66EA113771F}" destId="{4F0B94ED-C2AB-4E0D-B2ED-D85008C18B7C}" srcOrd="0" destOrd="0" presId="urn:microsoft.com/office/officeart/2005/8/layout/vList3#1"/>
    <dgm:cxn modelId="{30B68AF2-761D-4593-8A5A-AF33B9C94D68}" type="presParOf" srcId="{8848B67A-E348-4141-999D-F66EA113771F}" destId="{82FCC612-5218-4537-A693-A5C1B6283C56}" srcOrd="1" destOrd="0" presId="urn:microsoft.com/office/officeart/2005/8/layout/vList3#1"/>
    <dgm:cxn modelId="{0A2CF5DB-6A9E-4449-8BFC-F9F9931FDE89}" type="presParOf" srcId="{AE5730EC-2DC1-4CE3-8F95-30BD8F0EB929}" destId="{3E766EA4-CA60-4AFB-9CF6-8A5B7F0F723A}" srcOrd="1" destOrd="0" presId="urn:microsoft.com/office/officeart/2005/8/layout/vList3#1"/>
    <dgm:cxn modelId="{E3F5DFDB-0FE0-4CBD-948A-98A9CAF52BD2}" type="presParOf" srcId="{AE5730EC-2DC1-4CE3-8F95-30BD8F0EB929}" destId="{CA8C2D33-8F32-4AA1-86C0-197BDD1AD60B}" srcOrd="2" destOrd="0" presId="urn:microsoft.com/office/officeart/2005/8/layout/vList3#1"/>
    <dgm:cxn modelId="{F35F1DF4-5A30-4C5C-8376-117F2ED6E7C8}" type="presParOf" srcId="{CA8C2D33-8F32-4AA1-86C0-197BDD1AD60B}" destId="{8358DA91-495E-4351-9EA7-B294853558DA}" srcOrd="0" destOrd="0" presId="urn:microsoft.com/office/officeart/2005/8/layout/vList3#1"/>
    <dgm:cxn modelId="{10DDE325-F9B5-4945-94B0-055332D2B419}" type="presParOf" srcId="{CA8C2D33-8F32-4AA1-86C0-197BDD1AD60B}" destId="{BBEA3868-0ABC-4D3C-B169-5D20092BD692}" srcOrd="1" destOrd="0" presId="urn:microsoft.com/office/officeart/2005/8/layout/vList3#1"/>
    <dgm:cxn modelId="{C391E8ED-3C35-4E6A-9B9B-DE06BBC2993C}" type="presParOf" srcId="{AE5730EC-2DC1-4CE3-8F95-30BD8F0EB929}" destId="{76E9CDAC-2983-4691-970B-DC4D67A5A75D}" srcOrd="3" destOrd="0" presId="urn:microsoft.com/office/officeart/2005/8/layout/vList3#1"/>
    <dgm:cxn modelId="{1A775F66-BA6E-400B-BAEA-79C9DFAC0193}" type="presParOf" srcId="{AE5730EC-2DC1-4CE3-8F95-30BD8F0EB929}" destId="{6914B6B4-CCBB-411A-8407-7AA56078BBA6}" srcOrd="4" destOrd="0" presId="urn:microsoft.com/office/officeart/2005/8/layout/vList3#1"/>
    <dgm:cxn modelId="{AD0B5FF2-82B9-49F8-9F35-19EE97ADD892}" type="presParOf" srcId="{6914B6B4-CCBB-411A-8407-7AA56078BBA6}" destId="{FF510DFA-B348-41DB-8128-07E171F8B2F4}" srcOrd="0" destOrd="0" presId="urn:microsoft.com/office/officeart/2005/8/layout/vList3#1"/>
    <dgm:cxn modelId="{772A35F3-D273-4496-B5D1-4AF630669473}" type="presParOf" srcId="{6914B6B4-CCBB-411A-8407-7AA56078BBA6}" destId="{4ED69C43-2358-4B26-BE47-05F054E12F44}" srcOrd="1" destOrd="0" presId="urn:microsoft.com/office/officeart/2005/8/layout/vList3#1"/>
    <dgm:cxn modelId="{5E164D4B-37BC-40CD-B863-7E3BD37A8C41}" type="presParOf" srcId="{AE5730EC-2DC1-4CE3-8F95-30BD8F0EB929}" destId="{AABB339C-E38C-4185-8EE8-8C2528EA6F76}" srcOrd="5" destOrd="0" presId="urn:microsoft.com/office/officeart/2005/8/layout/vList3#1"/>
    <dgm:cxn modelId="{5BD78FD8-0B01-4EDF-BD79-E2EDA5F6A2FC}" type="presParOf" srcId="{AE5730EC-2DC1-4CE3-8F95-30BD8F0EB929}" destId="{6CC846D2-5D79-48C7-9A36-20CE88D3BBD1}" srcOrd="6" destOrd="0" presId="urn:microsoft.com/office/officeart/2005/8/layout/vList3#1"/>
    <dgm:cxn modelId="{D8E8A5C4-D449-4684-8F43-FD27C0DC0813}" type="presParOf" srcId="{6CC846D2-5D79-48C7-9A36-20CE88D3BBD1}" destId="{A6E2907D-E79C-44ED-B9C9-5F8156CF214E}" srcOrd="0" destOrd="0" presId="urn:microsoft.com/office/officeart/2005/8/layout/vList3#1"/>
    <dgm:cxn modelId="{E7E3EE11-9A61-4BF2-82F3-0F359136B849}" type="presParOf" srcId="{6CC846D2-5D79-48C7-9A36-20CE88D3BBD1}" destId="{84798EB4-92FB-4821-8578-FB860241396C}"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1C2C53-CF86-43AE-805C-5335B32FBAB5}" type="doc">
      <dgm:prSet loTypeId="urn:microsoft.com/office/officeart/2005/8/layout/vList5" loCatId="list" qsTypeId="urn:microsoft.com/office/officeart/2005/8/quickstyle/simple1#4" qsCatId="simple" csTypeId="urn:microsoft.com/office/officeart/2005/8/colors/accent1_2#4" csCatId="accent1" phldr="1"/>
      <dgm:spPr/>
      <dgm:t>
        <a:bodyPr/>
        <a:lstStyle/>
        <a:p>
          <a:endParaRPr lang="zh-CN" altLang="en-US"/>
        </a:p>
      </dgm:t>
    </dgm:pt>
    <dgm:pt modelId="{9D9984F8-12AE-4201-A0FF-376A1A54769F}">
      <dgm:prSet phldrT="[文本]"/>
      <dgm:spPr/>
      <dgm:t>
        <a:bodyPr/>
        <a:lstStyle/>
        <a:p>
          <a:r>
            <a:rPr lang="en-US" altLang="en-US" dirty="0" smtClean="0"/>
            <a:t>1</a:t>
          </a:r>
          <a:r>
            <a:rPr lang="zh-CN" altLang="en-US" dirty="0" smtClean="0"/>
            <a:t>．摆正位置、主动服务</a:t>
          </a:r>
          <a:endParaRPr lang="zh-CN" altLang="en-US" dirty="0"/>
        </a:p>
      </dgm:t>
    </dgm:pt>
    <dgm:pt modelId="{8C5ECACB-C84B-48D2-A3A0-4325B2C694B9}" type="parTrans" cxnId="{EBA66312-7E9F-4A3E-8A52-5DF3963CF35E}">
      <dgm:prSet/>
      <dgm:spPr/>
      <dgm:t>
        <a:bodyPr/>
        <a:lstStyle/>
        <a:p>
          <a:endParaRPr lang="zh-CN" altLang="en-US"/>
        </a:p>
      </dgm:t>
    </dgm:pt>
    <dgm:pt modelId="{FE35C69B-250F-4C0D-A315-68616FAE700E}" type="sibTrans" cxnId="{EBA66312-7E9F-4A3E-8A52-5DF3963CF35E}">
      <dgm:prSet/>
      <dgm:spPr/>
      <dgm:t>
        <a:bodyPr/>
        <a:lstStyle/>
        <a:p>
          <a:endParaRPr lang="zh-CN" altLang="en-US"/>
        </a:p>
      </dgm:t>
    </dgm:pt>
    <dgm:pt modelId="{1331203A-DE12-4086-957F-0AA6CA93BA7E}">
      <dgm:prSet phldrT="[文本]"/>
      <dgm:spPr/>
      <dgm:t>
        <a:bodyPr/>
        <a:lstStyle/>
        <a:p>
          <a:r>
            <a:rPr lang="en-US" altLang="en-US" dirty="0" smtClean="0"/>
            <a:t>2</a:t>
          </a:r>
          <a:r>
            <a:rPr lang="zh-CN" altLang="en-US" dirty="0" smtClean="0"/>
            <a:t>．领会意图、忠实贯彻</a:t>
          </a:r>
          <a:endParaRPr lang="zh-CN" altLang="en-US" dirty="0"/>
        </a:p>
      </dgm:t>
    </dgm:pt>
    <dgm:pt modelId="{DAD7F2F8-5FB6-4FE6-A60A-EB6F1DA5D2EA}" type="parTrans" cxnId="{EE81F696-B8D9-4FFD-B218-02F277CA2773}">
      <dgm:prSet/>
      <dgm:spPr/>
      <dgm:t>
        <a:bodyPr/>
        <a:lstStyle/>
        <a:p>
          <a:endParaRPr lang="zh-CN" altLang="en-US"/>
        </a:p>
      </dgm:t>
    </dgm:pt>
    <dgm:pt modelId="{649AD8C8-2F77-4346-A1C6-B50E4D487287}" type="sibTrans" cxnId="{EE81F696-B8D9-4FFD-B218-02F277CA2773}">
      <dgm:prSet/>
      <dgm:spPr/>
      <dgm:t>
        <a:bodyPr/>
        <a:lstStyle/>
        <a:p>
          <a:endParaRPr lang="zh-CN" altLang="en-US"/>
        </a:p>
      </dgm:t>
    </dgm:pt>
    <dgm:pt modelId="{7A59C64D-5457-4AB4-9364-FDDB37DDE674}">
      <dgm:prSet phldrT="[文本]"/>
      <dgm:spPr/>
      <dgm:t>
        <a:bodyPr/>
        <a:lstStyle/>
        <a:p>
          <a:r>
            <a:rPr lang="en-US" altLang="en-US" dirty="0" smtClean="0"/>
            <a:t>3</a:t>
          </a:r>
          <a:r>
            <a:rPr lang="zh-CN" altLang="en-US" dirty="0" smtClean="0"/>
            <a:t>．加强沟通、形成默契</a:t>
          </a:r>
          <a:endParaRPr lang="zh-CN" altLang="en-US" dirty="0"/>
        </a:p>
      </dgm:t>
    </dgm:pt>
    <dgm:pt modelId="{63699506-5C61-4B32-B0AA-58A92B039C51}" type="parTrans" cxnId="{0D12A81F-3E51-4743-8738-754487FCB372}">
      <dgm:prSet/>
      <dgm:spPr/>
      <dgm:t>
        <a:bodyPr/>
        <a:lstStyle/>
        <a:p>
          <a:endParaRPr lang="zh-CN" altLang="en-US"/>
        </a:p>
      </dgm:t>
    </dgm:pt>
    <dgm:pt modelId="{8A57DF24-4CFE-4EB6-801C-F3AB2789527B}" type="sibTrans" cxnId="{0D12A81F-3E51-4743-8738-754487FCB372}">
      <dgm:prSet/>
      <dgm:spPr/>
      <dgm:t>
        <a:bodyPr/>
        <a:lstStyle/>
        <a:p>
          <a:endParaRPr lang="zh-CN" altLang="en-US"/>
        </a:p>
      </dgm:t>
    </dgm:pt>
    <dgm:pt modelId="{6367CBF9-37FD-4C78-8424-9B330FD0B42E}">
      <dgm:prSet/>
      <dgm:spPr/>
      <dgm:t>
        <a:bodyPr/>
        <a:lstStyle/>
        <a:p>
          <a:r>
            <a:rPr lang="en-US" altLang="en-US" dirty="0" smtClean="0"/>
            <a:t>5</a:t>
          </a:r>
          <a:r>
            <a:rPr lang="zh-CN" altLang="en-US" dirty="0" smtClean="0"/>
            <a:t>．维护团结、集体为重</a:t>
          </a:r>
          <a:endParaRPr lang="zh-CN" altLang="en-US" dirty="0"/>
        </a:p>
      </dgm:t>
    </dgm:pt>
    <dgm:pt modelId="{4EEE3C72-DAE2-4CD6-9FA6-719228BC90E8}" type="parTrans" cxnId="{2F20C25C-E5D2-4BC4-ACD1-F54D1DDC37DA}">
      <dgm:prSet/>
      <dgm:spPr/>
      <dgm:t>
        <a:bodyPr/>
        <a:lstStyle/>
        <a:p>
          <a:endParaRPr lang="zh-CN" altLang="en-US"/>
        </a:p>
      </dgm:t>
    </dgm:pt>
    <dgm:pt modelId="{87451833-A1F2-4645-9A12-99413A763613}" type="sibTrans" cxnId="{2F20C25C-E5D2-4BC4-ACD1-F54D1DDC37DA}">
      <dgm:prSet/>
      <dgm:spPr/>
      <dgm:t>
        <a:bodyPr/>
        <a:lstStyle/>
        <a:p>
          <a:endParaRPr lang="zh-CN" altLang="en-US"/>
        </a:p>
      </dgm:t>
    </dgm:pt>
    <dgm:pt modelId="{6B019153-D905-4D8B-974C-878B6B1295E8}">
      <dgm:prSet/>
      <dgm:spPr/>
      <dgm:t>
        <a:bodyPr/>
        <a:lstStyle/>
        <a:p>
          <a:r>
            <a:rPr lang="en-US" altLang="en-US" dirty="0" smtClean="0"/>
            <a:t>4</a:t>
          </a:r>
          <a:r>
            <a:rPr lang="zh-CN" altLang="en-US" dirty="0" smtClean="0"/>
            <a:t>．联络感情、成为铮友</a:t>
          </a:r>
          <a:endParaRPr lang="zh-CN" altLang="en-US" dirty="0"/>
        </a:p>
      </dgm:t>
    </dgm:pt>
    <dgm:pt modelId="{0C1D987C-1684-4035-8DB2-ECA740543189}" type="parTrans" cxnId="{5F2EFE38-F350-4447-974C-21191679C2C2}">
      <dgm:prSet/>
      <dgm:spPr/>
      <dgm:t>
        <a:bodyPr/>
        <a:lstStyle/>
        <a:p>
          <a:endParaRPr lang="zh-CN" altLang="en-US"/>
        </a:p>
      </dgm:t>
    </dgm:pt>
    <dgm:pt modelId="{5A5631F7-3300-4281-B809-BE64FFD3EAE7}" type="sibTrans" cxnId="{5F2EFE38-F350-4447-974C-21191679C2C2}">
      <dgm:prSet/>
      <dgm:spPr/>
      <dgm:t>
        <a:bodyPr/>
        <a:lstStyle/>
        <a:p>
          <a:endParaRPr lang="zh-CN" altLang="en-US"/>
        </a:p>
      </dgm:t>
    </dgm:pt>
    <dgm:pt modelId="{B7C118C7-E2FC-45E2-852B-8D082499C1B8}" type="pres">
      <dgm:prSet presAssocID="{711C2C53-CF86-43AE-805C-5335B32FBAB5}" presName="Name0" presStyleCnt="0">
        <dgm:presLayoutVars>
          <dgm:dir/>
          <dgm:animLvl val="lvl"/>
          <dgm:resizeHandles val="exact"/>
        </dgm:presLayoutVars>
      </dgm:prSet>
      <dgm:spPr/>
      <dgm:t>
        <a:bodyPr/>
        <a:lstStyle/>
        <a:p>
          <a:endParaRPr lang="zh-CN" altLang="en-US"/>
        </a:p>
      </dgm:t>
    </dgm:pt>
    <dgm:pt modelId="{4C98E4B0-2013-4FFF-A766-24BC29CA17EC}" type="pres">
      <dgm:prSet presAssocID="{9D9984F8-12AE-4201-A0FF-376A1A54769F}" presName="linNode" presStyleCnt="0"/>
      <dgm:spPr/>
    </dgm:pt>
    <dgm:pt modelId="{FA85BA54-53F3-43F0-8038-28C127A4D261}" type="pres">
      <dgm:prSet presAssocID="{9D9984F8-12AE-4201-A0FF-376A1A54769F}" presName="parentText" presStyleLbl="node1" presStyleIdx="0" presStyleCnt="5" custScaleX="277778">
        <dgm:presLayoutVars>
          <dgm:chMax val="1"/>
          <dgm:bulletEnabled val="1"/>
        </dgm:presLayoutVars>
      </dgm:prSet>
      <dgm:spPr/>
      <dgm:t>
        <a:bodyPr/>
        <a:lstStyle/>
        <a:p>
          <a:endParaRPr lang="zh-CN" altLang="en-US"/>
        </a:p>
      </dgm:t>
    </dgm:pt>
    <dgm:pt modelId="{41250B72-AC97-47AD-8435-2364F6169952}" type="pres">
      <dgm:prSet presAssocID="{FE35C69B-250F-4C0D-A315-68616FAE700E}" presName="sp" presStyleCnt="0"/>
      <dgm:spPr/>
    </dgm:pt>
    <dgm:pt modelId="{6B52E40B-DF31-414B-A7D4-FF80833CBB7B}" type="pres">
      <dgm:prSet presAssocID="{1331203A-DE12-4086-957F-0AA6CA93BA7E}" presName="linNode" presStyleCnt="0"/>
      <dgm:spPr/>
    </dgm:pt>
    <dgm:pt modelId="{ADA1F46E-9D6F-4AC6-8675-E09D276E1983}" type="pres">
      <dgm:prSet presAssocID="{1331203A-DE12-4086-957F-0AA6CA93BA7E}" presName="parentText" presStyleLbl="node1" presStyleIdx="1" presStyleCnt="5" custScaleX="277778">
        <dgm:presLayoutVars>
          <dgm:chMax val="1"/>
          <dgm:bulletEnabled val="1"/>
        </dgm:presLayoutVars>
      </dgm:prSet>
      <dgm:spPr/>
      <dgm:t>
        <a:bodyPr/>
        <a:lstStyle/>
        <a:p>
          <a:endParaRPr lang="zh-CN" altLang="en-US"/>
        </a:p>
      </dgm:t>
    </dgm:pt>
    <dgm:pt modelId="{0B883B1F-46F1-4970-8ADD-9B25467D62CA}" type="pres">
      <dgm:prSet presAssocID="{649AD8C8-2F77-4346-A1C6-B50E4D487287}" presName="sp" presStyleCnt="0"/>
      <dgm:spPr/>
    </dgm:pt>
    <dgm:pt modelId="{6F5F3E62-3062-4AEC-BE10-A95616F9A6C5}" type="pres">
      <dgm:prSet presAssocID="{7A59C64D-5457-4AB4-9364-FDDB37DDE674}" presName="linNode" presStyleCnt="0"/>
      <dgm:spPr/>
    </dgm:pt>
    <dgm:pt modelId="{CAB3C6A4-BB6D-43D4-BD49-731A382AAE80}" type="pres">
      <dgm:prSet presAssocID="{7A59C64D-5457-4AB4-9364-FDDB37DDE674}" presName="parentText" presStyleLbl="node1" presStyleIdx="2" presStyleCnt="5" custScaleX="277778">
        <dgm:presLayoutVars>
          <dgm:chMax val="1"/>
          <dgm:bulletEnabled val="1"/>
        </dgm:presLayoutVars>
      </dgm:prSet>
      <dgm:spPr/>
      <dgm:t>
        <a:bodyPr/>
        <a:lstStyle/>
        <a:p>
          <a:endParaRPr lang="zh-CN" altLang="en-US"/>
        </a:p>
      </dgm:t>
    </dgm:pt>
    <dgm:pt modelId="{384329B6-AF37-4AC4-AFE6-63D368C09C7A}" type="pres">
      <dgm:prSet presAssocID="{8A57DF24-4CFE-4EB6-801C-F3AB2789527B}" presName="sp" presStyleCnt="0"/>
      <dgm:spPr/>
    </dgm:pt>
    <dgm:pt modelId="{13035858-D324-4B87-986B-B186CD3C67B5}" type="pres">
      <dgm:prSet presAssocID="{6B019153-D905-4D8B-974C-878B6B1295E8}" presName="linNode" presStyleCnt="0"/>
      <dgm:spPr/>
    </dgm:pt>
    <dgm:pt modelId="{13554D63-CC59-48A9-9822-C471AFF890A9}" type="pres">
      <dgm:prSet presAssocID="{6B019153-D905-4D8B-974C-878B6B1295E8}" presName="parentText" presStyleLbl="node1" presStyleIdx="3" presStyleCnt="5" custScaleX="277778">
        <dgm:presLayoutVars>
          <dgm:chMax val="1"/>
          <dgm:bulletEnabled val="1"/>
        </dgm:presLayoutVars>
      </dgm:prSet>
      <dgm:spPr/>
      <dgm:t>
        <a:bodyPr/>
        <a:lstStyle/>
        <a:p>
          <a:endParaRPr lang="zh-CN" altLang="en-US"/>
        </a:p>
      </dgm:t>
    </dgm:pt>
    <dgm:pt modelId="{DAF43F26-C43A-475D-847A-8904AD741F53}" type="pres">
      <dgm:prSet presAssocID="{5A5631F7-3300-4281-B809-BE64FFD3EAE7}" presName="sp" presStyleCnt="0"/>
      <dgm:spPr/>
    </dgm:pt>
    <dgm:pt modelId="{35F34352-18B7-40B9-AE89-4BC902E6D247}" type="pres">
      <dgm:prSet presAssocID="{6367CBF9-37FD-4C78-8424-9B330FD0B42E}" presName="linNode" presStyleCnt="0"/>
      <dgm:spPr/>
    </dgm:pt>
    <dgm:pt modelId="{6D0AE9AC-7FEE-453E-9E3B-3002E6BF0F23}" type="pres">
      <dgm:prSet presAssocID="{6367CBF9-37FD-4C78-8424-9B330FD0B42E}" presName="parentText" presStyleLbl="node1" presStyleIdx="4" presStyleCnt="5" custScaleX="277778">
        <dgm:presLayoutVars>
          <dgm:chMax val="1"/>
          <dgm:bulletEnabled val="1"/>
        </dgm:presLayoutVars>
      </dgm:prSet>
      <dgm:spPr/>
      <dgm:t>
        <a:bodyPr/>
        <a:lstStyle/>
        <a:p>
          <a:endParaRPr lang="zh-CN" altLang="en-US"/>
        </a:p>
      </dgm:t>
    </dgm:pt>
  </dgm:ptLst>
  <dgm:cxnLst>
    <dgm:cxn modelId="{2F20C25C-E5D2-4BC4-ACD1-F54D1DDC37DA}" srcId="{711C2C53-CF86-43AE-805C-5335B32FBAB5}" destId="{6367CBF9-37FD-4C78-8424-9B330FD0B42E}" srcOrd="4" destOrd="0" parTransId="{4EEE3C72-DAE2-4CD6-9FA6-719228BC90E8}" sibTransId="{87451833-A1F2-4645-9A12-99413A763613}"/>
    <dgm:cxn modelId="{5F2EFE38-F350-4447-974C-21191679C2C2}" srcId="{711C2C53-CF86-43AE-805C-5335B32FBAB5}" destId="{6B019153-D905-4D8B-974C-878B6B1295E8}" srcOrd="3" destOrd="0" parTransId="{0C1D987C-1684-4035-8DB2-ECA740543189}" sibTransId="{5A5631F7-3300-4281-B809-BE64FFD3EAE7}"/>
    <dgm:cxn modelId="{EE81F696-B8D9-4FFD-B218-02F277CA2773}" srcId="{711C2C53-CF86-43AE-805C-5335B32FBAB5}" destId="{1331203A-DE12-4086-957F-0AA6CA93BA7E}" srcOrd="1" destOrd="0" parTransId="{DAD7F2F8-5FB6-4FE6-A60A-EB6F1DA5D2EA}" sibTransId="{649AD8C8-2F77-4346-A1C6-B50E4D487287}"/>
    <dgm:cxn modelId="{29ACF34D-2943-4709-A437-5A178FF78092}" type="presOf" srcId="{6B019153-D905-4D8B-974C-878B6B1295E8}" destId="{13554D63-CC59-48A9-9822-C471AFF890A9}" srcOrd="0" destOrd="0" presId="urn:microsoft.com/office/officeart/2005/8/layout/vList5"/>
    <dgm:cxn modelId="{3B8FFFB9-FB57-469B-BA3E-F8F6AF993DC7}" type="presOf" srcId="{6367CBF9-37FD-4C78-8424-9B330FD0B42E}" destId="{6D0AE9AC-7FEE-453E-9E3B-3002E6BF0F23}" srcOrd="0" destOrd="0" presId="urn:microsoft.com/office/officeart/2005/8/layout/vList5"/>
    <dgm:cxn modelId="{EBA66312-7E9F-4A3E-8A52-5DF3963CF35E}" srcId="{711C2C53-CF86-43AE-805C-5335B32FBAB5}" destId="{9D9984F8-12AE-4201-A0FF-376A1A54769F}" srcOrd="0" destOrd="0" parTransId="{8C5ECACB-C84B-48D2-A3A0-4325B2C694B9}" sibTransId="{FE35C69B-250F-4C0D-A315-68616FAE700E}"/>
    <dgm:cxn modelId="{5CB09F72-C094-4C18-BB33-F741966043AA}" type="presOf" srcId="{1331203A-DE12-4086-957F-0AA6CA93BA7E}" destId="{ADA1F46E-9D6F-4AC6-8675-E09D276E1983}" srcOrd="0" destOrd="0" presId="urn:microsoft.com/office/officeart/2005/8/layout/vList5"/>
    <dgm:cxn modelId="{0D12A81F-3E51-4743-8738-754487FCB372}" srcId="{711C2C53-CF86-43AE-805C-5335B32FBAB5}" destId="{7A59C64D-5457-4AB4-9364-FDDB37DDE674}" srcOrd="2" destOrd="0" parTransId="{63699506-5C61-4B32-B0AA-58A92B039C51}" sibTransId="{8A57DF24-4CFE-4EB6-801C-F3AB2789527B}"/>
    <dgm:cxn modelId="{D99742A6-1D2E-4BBB-B22F-A09A50527708}" type="presOf" srcId="{9D9984F8-12AE-4201-A0FF-376A1A54769F}" destId="{FA85BA54-53F3-43F0-8038-28C127A4D261}" srcOrd="0" destOrd="0" presId="urn:microsoft.com/office/officeart/2005/8/layout/vList5"/>
    <dgm:cxn modelId="{F8613683-1E53-460C-A052-9E656BAB09DD}" type="presOf" srcId="{711C2C53-CF86-43AE-805C-5335B32FBAB5}" destId="{B7C118C7-E2FC-45E2-852B-8D082499C1B8}" srcOrd="0" destOrd="0" presId="urn:microsoft.com/office/officeart/2005/8/layout/vList5"/>
    <dgm:cxn modelId="{218AAAE7-B9CC-4778-891B-46E67A4BAC73}" type="presOf" srcId="{7A59C64D-5457-4AB4-9364-FDDB37DDE674}" destId="{CAB3C6A4-BB6D-43D4-BD49-731A382AAE80}" srcOrd="0" destOrd="0" presId="urn:microsoft.com/office/officeart/2005/8/layout/vList5"/>
    <dgm:cxn modelId="{893A025C-E21E-4073-9545-4B4E9622A817}" type="presParOf" srcId="{B7C118C7-E2FC-45E2-852B-8D082499C1B8}" destId="{4C98E4B0-2013-4FFF-A766-24BC29CA17EC}" srcOrd="0" destOrd="0" presId="urn:microsoft.com/office/officeart/2005/8/layout/vList5"/>
    <dgm:cxn modelId="{E32E6787-5867-4F2A-9ED7-943C9F488DDA}" type="presParOf" srcId="{4C98E4B0-2013-4FFF-A766-24BC29CA17EC}" destId="{FA85BA54-53F3-43F0-8038-28C127A4D261}" srcOrd="0" destOrd="0" presId="urn:microsoft.com/office/officeart/2005/8/layout/vList5"/>
    <dgm:cxn modelId="{B9B8B8B7-8B88-450A-9AF5-F08A7394EB23}" type="presParOf" srcId="{B7C118C7-E2FC-45E2-852B-8D082499C1B8}" destId="{41250B72-AC97-47AD-8435-2364F6169952}" srcOrd="1" destOrd="0" presId="urn:microsoft.com/office/officeart/2005/8/layout/vList5"/>
    <dgm:cxn modelId="{8C9A00B7-56A5-4338-AF98-0DAFF19AB755}" type="presParOf" srcId="{B7C118C7-E2FC-45E2-852B-8D082499C1B8}" destId="{6B52E40B-DF31-414B-A7D4-FF80833CBB7B}" srcOrd="2" destOrd="0" presId="urn:microsoft.com/office/officeart/2005/8/layout/vList5"/>
    <dgm:cxn modelId="{CC8DC6AF-B860-4F8D-BFFA-E5D0B825A03B}" type="presParOf" srcId="{6B52E40B-DF31-414B-A7D4-FF80833CBB7B}" destId="{ADA1F46E-9D6F-4AC6-8675-E09D276E1983}" srcOrd="0" destOrd="0" presId="urn:microsoft.com/office/officeart/2005/8/layout/vList5"/>
    <dgm:cxn modelId="{A6FE740F-8EC0-4F21-BA09-00EEC97A31BF}" type="presParOf" srcId="{B7C118C7-E2FC-45E2-852B-8D082499C1B8}" destId="{0B883B1F-46F1-4970-8ADD-9B25467D62CA}" srcOrd="3" destOrd="0" presId="urn:microsoft.com/office/officeart/2005/8/layout/vList5"/>
    <dgm:cxn modelId="{413CFF03-223C-42DF-A0B2-F2E0AF1F3A36}" type="presParOf" srcId="{B7C118C7-E2FC-45E2-852B-8D082499C1B8}" destId="{6F5F3E62-3062-4AEC-BE10-A95616F9A6C5}" srcOrd="4" destOrd="0" presId="urn:microsoft.com/office/officeart/2005/8/layout/vList5"/>
    <dgm:cxn modelId="{AE9B8BA1-D54B-44E2-A73E-20D29EF092D0}" type="presParOf" srcId="{6F5F3E62-3062-4AEC-BE10-A95616F9A6C5}" destId="{CAB3C6A4-BB6D-43D4-BD49-731A382AAE80}" srcOrd="0" destOrd="0" presId="urn:microsoft.com/office/officeart/2005/8/layout/vList5"/>
    <dgm:cxn modelId="{87D28CED-5428-448D-8331-8975014D047E}" type="presParOf" srcId="{B7C118C7-E2FC-45E2-852B-8D082499C1B8}" destId="{384329B6-AF37-4AC4-AFE6-63D368C09C7A}" srcOrd="5" destOrd="0" presId="urn:microsoft.com/office/officeart/2005/8/layout/vList5"/>
    <dgm:cxn modelId="{50CC7D58-DA29-4E2A-A367-E98A99A2C15D}" type="presParOf" srcId="{B7C118C7-E2FC-45E2-852B-8D082499C1B8}" destId="{13035858-D324-4B87-986B-B186CD3C67B5}" srcOrd="6" destOrd="0" presId="urn:microsoft.com/office/officeart/2005/8/layout/vList5"/>
    <dgm:cxn modelId="{BFBBE44D-A61B-4356-8170-78746A6F2287}" type="presParOf" srcId="{13035858-D324-4B87-986B-B186CD3C67B5}" destId="{13554D63-CC59-48A9-9822-C471AFF890A9}" srcOrd="0" destOrd="0" presId="urn:microsoft.com/office/officeart/2005/8/layout/vList5"/>
    <dgm:cxn modelId="{4749222A-173F-464F-B3B4-EA04140E870E}" type="presParOf" srcId="{B7C118C7-E2FC-45E2-852B-8D082499C1B8}" destId="{DAF43F26-C43A-475D-847A-8904AD741F53}" srcOrd="7" destOrd="0" presId="urn:microsoft.com/office/officeart/2005/8/layout/vList5"/>
    <dgm:cxn modelId="{8870B69A-BE57-4063-8372-D436419920A2}" type="presParOf" srcId="{B7C118C7-E2FC-45E2-852B-8D082499C1B8}" destId="{35F34352-18B7-40B9-AE89-4BC902E6D247}" srcOrd="8" destOrd="0" presId="urn:microsoft.com/office/officeart/2005/8/layout/vList5"/>
    <dgm:cxn modelId="{AA597E79-F393-4BC2-877B-5057CAE28C89}" type="presParOf" srcId="{35F34352-18B7-40B9-AE89-4BC902E6D247}" destId="{6D0AE9AC-7FEE-453E-9E3B-3002E6BF0F23}" srcOrd="0"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A22563C-0D27-4A73-AF05-319A65E43527}" type="doc">
      <dgm:prSet loTypeId="urn:microsoft.com/office/officeart/2005/8/layout/vList5" loCatId="list" qsTypeId="urn:microsoft.com/office/officeart/2005/8/quickstyle/simple1#5" qsCatId="simple" csTypeId="urn:microsoft.com/office/officeart/2005/8/colors/accent1_2#5" csCatId="accent1" phldr="1"/>
      <dgm:spPr/>
      <dgm:t>
        <a:bodyPr/>
        <a:lstStyle/>
        <a:p>
          <a:endParaRPr lang="zh-CN" altLang="en-US"/>
        </a:p>
      </dgm:t>
    </dgm:pt>
    <dgm:pt modelId="{547C656A-8D06-44DB-AAC0-21169D85A6B2}">
      <dgm:prSet phldrT="[文本]" custT="1"/>
      <dgm:spPr/>
      <dgm:t>
        <a:bodyPr/>
        <a:lstStyle/>
        <a:p>
          <a:r>
            <a:rPr lang="en-US" altLang="en-US" sz="3200" dirty="0" smtClean="0"/>
            <a:t>1</a:t>
          </a:r>
          <a:r>
            <a:rPr lang="zh-CN" altLang="en-US" sz="3200" dirty="0" smtClean="0"/>
            <a:t>．忌越位、越权、越级上报</a:t>
          </a:r>
          <a:endParaRPr lang="zh-CN" altLang="en-US" sz="3200" dirty="0"/>
        </a:p>
      </dgm:t>
    </dgm:pt>
    <dgm:pt modelId="{872201C1-7991-4020-ADB4-EE64A441BE7F}" type="parTrans" cxnId="{C17528BB-D046-4040-BB94-FA723C1CB7B7}">
      <dgm:prSet/>
      <dgm:spPr/>
      <dgm:t>
        <a:bodyPr/>
        <a:lstStyle/>
        <a:p>
          <a:endParaRPr lang="zh-CN" altLang="en-US"/>
        </a:p>
      </dgm:t>
    </dgm:pt>
    <dgm:pt modelId="{27F1028C-4B33-4C1B-AED1-21D07CBBB118}" type="sibTrans" cxnId="{C17528BB-D046-4040-BB94-FA723C1CB7B7}">
      <dgm:prSet/>
      <dgm:spPr/>
      <dgm:t>
        <a:bodyPr/>
        <a:lstStyle/>
        <a:p>
          <a:endParaRPr lang="zh-CN" altLang="en-US"/>
        </a:p>
      </dgm:t>
    </dgm:pt>
    <dgm:pt modelId="{B01EDD52-B9DB-4569-AB78-A3BE80D92D5F}">
      <dgm:prSet phldrT="[文本]" custT="1"/>
      <dgm:spPr/>
      <dgm:t>
        <a:bodyPr/>
        <a:lstStyle/>
        <a:p>
          <a:r>
            <a:rPr lang="en-US" altLang="en-US" sz="3200" dirty="0" smtClean="0"/>
            <a:t>3</a:t>
          </a:r>
          <a:r>
            <a:rPr lang="zh-CN" altLang="en-US" sz="3200" dirty="0" smtClean="0"/>
            <a:t>．忌过分亲近、刻意疏离</a:t>
          </a:r>
          <a:endParaRPr lang="zh-CN" altLang="en-US" sz="3200" dirty="0"/>
        </a:p>
      </dgm:t>
    </dgm:pt>
    <dgm:pt modelId="{C15DB843-7EED-442B-9A25-1BD8ABC5E4CE}" type="parTrans" cxnId="{3E447F24-8436-45AE-96B0-886C579D71A8}">
      <dgm:prSet/>
      <dgm:spPr/>
      <dgm:t>
        <a:bodyPr/>
        <a:lstStyle/>
        <a:p>
          <a:endParaRPr lang="zh-CN" altLang="en-US"/>
        </a:p>
      </dgm:t>
    </dgm:pt>
    <dgm:pt modelId="{85723703-A14D-41DD-A2AC-CE4A275171F1}" type="sibTrans" cxnId="{3E447F24-8436-45AE-96B0-886C579D71A8}">
      <dgm:prSet/>
      <dgm:spPr/>
      <dgm:t>
        <a:bodyPr/>
        <a:lstStyle/>
        <a:p>
          <a:endParaRPr lang="zh-CN" altLang="en-US"/>
        </a:p>
      </dgm:t>
    </dgm:pt>
    <dgm:pt modelId="{7DE2EAA4-B8FB-4570-B696-343811C35996}">
      <dgm:prSet phldrT="[文本]" custT="1"/>
      <dgm:spPr/>
      <dgm:t>
        <a:bodyPr/>
        <a:lstStyle/>
        <a:p>
          <a:r>
            <a:rPr lang="en-US" altLang="en-US" sz="3200" dirty="0" smtClean="0"/>
            <a:t>4</a:t>
          </a:r>
          <a:r>
            <a:rPr lang="zh-CN" altLang="en-US" sz="3200" dirty="0" smtClean="0"/>
            <a:t>．忌阳奉阴违、狐假虎威</a:t>
          </a:r>
          <a:endParaRPr lang="zh-CN" altLang="en-US" sz="3200" dirty="0"/>
        </a:p>
      </dgm:t>
    </dgm:pt>
    <dgm:pt modelId="{72D9BEC5-D464-465F-9100-3F3657B0DF4B}" type="parTrans" cxnId="{F9042E34-F1CA-47D8-9389-B66B6EE39555}">
      <dgm:prSet/>
      <dgm:spPr/>
      <dgm:t>
        <a:bodyPr/>
        <a:lstStyle/>
        <a:p>
          <a:endParaRPr lang="zh-CN" altLang="en-US"/>
        </a:p>
      </dgm:t>
    </dgm:pt>
    <dgm:pt modelId="{DA670CAB-8811-4889-95A9-20BCD731EDBB}" type="sibTrans" cxnId="{F9042E34-F1CA-47D8-9389-B66B6EE39555}">
      <dgm:prSet/>
      <dgm:spPr/>
      <dgm:t>
        <a:bodyPr/>
        <a:lstStyle/>
        <a:p>
          <a:endParaRPr lang="zh-CN" altLang="en-US"/>
        </a:p>
      </dgm:t>
    </dgm:pt>
    <dgm:pt modelId="{F15FE48F-833B-408A-8FE2-6F8DC57BD6A6}">
      <dgm:prSet custT="1"/>
      <dgm:spPr/>
      <dgm:t>
        <a:bodyPr/>
        <a:lstStyle/>
        <a:p>
          <a:r>
            <a:rPr lang="en-US" altLang="en-US" sz="3200" dirty="0" smtClean="0"/>
            <a:t>2</a:t>
          </a:r>
          <a:r>
            <a:rPr lang="zh-CN" altLang="en-US" sz="3200" dirty="0" smtClean="0"/>
            <a:t>．忌公私不分，不注意场合</a:t>
          </a:r>
          <a:endParaRPr lang="zh-CN" altLang="en-US" sz="3200" dirty="0"/>
        </a:p>
      </dgm:t>
    </dgm:pt>
    <dgm:pt modelId="{E3FD47D4-F7BC-4C10-BC72-E3A88111769D}" type="parTrans" cxnId="{B9666290-1CFD-4835-9349-832EB393330C}">
      <dgm:prSet/>
      <dgm:spPr/>
      <dgm:t>
        <a:bodyPr/>
        <a:lstStyle/>
        <a:p>
          <a:endParaRPr lang="zh-CN" altLang="en-US"/>
        </a:p>
      </dgm:t>
    </dgm:pt>
    <dgm:pt modelId="{C01C6FAB-A040-44DD-96FD-CCC2A90EB294}" type="sibTrans" cxnId="{B9666290-1CFD-4835-9349-832EB393330C}">
      <dgm:prSet/>
      <dgm:spPr/>
      <dgm:t>
        <a:bodyPr/>
        <a:lstStyle/>
        <a:p>
          <a:endParaRPr lang="zh-CN" altLang="en-US"/>
        </a:p>
      </dgm:t>
    </dgm:pt>
    <dgm:pt modelId="{B63EDA29-DF55-47FC-AE07-54FCD99A7044}" type="pres">
      <dgm:prSet presAssocID="{FA22563C-0D27-4A73-AF05-319A65E43527}" presName="Name0" presStyleCnt="0">
        <dgm:presLayoutVars>
          <dgm:dir/>
          <dgm:animLvl val="lvl"/>
          <dgm:resizeHandles val="exact"/>
        </dgm:presLayoutVars>
      </dgm:prSet>
      <dgm:spPr/>
      <dgm:t>
        <a:bodyPr/>
        <a:lstStyle/>
        <a:p>
          <a:endParaRPr lang="zh-CN" altLang="en-US"/>
        </a:p>
      </dgm:t>
    </dgm:pt>
    <dgm:pt modelId="{F92C2BC1-7AC9-4C50-901C-78C4E353340E}" type="pres">
      <dgm:prSet presAssocID="{547C656A-8D06-44DB-AAC0-21169D85A6B2}" presName="linNode" presStyleCnt="0"/>
      <dgm:spPr/>
    </dgm:pt>
    <dgm:pt modelId="{6DB4BF4C-5BC2-418C-ADFB-E339313F7ED9}" type="pres">
      <dgm:prSet presAssocID="{547C656A-8D06-44DB-AAC0-21169D85A6B2}" presName="parentText" presStyleLbl="node1" presStyleIdx="0" presStyleCnt="4" custScaleX="277778">
        <dgm:presLayoutVars>
          <dgm:chMax val="1"/>
          <dgm:bulletEnabled val="1"/>
        </dgm:presLayoutVars>
      </dgm:prSet>
      <dgm:spPr/>
      <dgm:t>
        <a:bodyPr/>
        <a:lstStyle/>
        <a:p>
          <a:endParaRPr lang="zh-CN" altLang="en-US"/>
        </a:p>
      </dgm:t>
    </dgm:pt>
    <dgm:pt modelId="{AA4E85C9-DA09-4D3B-A15D-D1BF3844FD90}" type="pres">
      <dgm:prSet presAssocID="{27F1028C-4B33-4C1B-AED1-21D07CBBB118}" presName="sp" presStyleCnt="0"/>
      <dgm:spPr/>
    </dgm:pt>
    <dgm:pt modelId="{662F6E0C-469E-4B4A-B2AB-355F0B502D7D}" type="pres">
      <dgm:prSet presAssocID="{F15FE48F-833B-408A-8FE2-6F8DC57BD6A6}" presName="linNode" presStyleCnt="0"/>
      <dgm:spPr/>
    </dgm:pt>
    <dgm:pt modelId="{1A2DC2F9-EACD-4A70-9EFF-7BE7A11778D5}" type="pres">
      <dgm:prSet presAssocID="{F15FE48F-833B-408A-8FE2-6F8DC57BD6A6}" presName="parentText" presStyleLbl="node1" presStyleIdx="1" presStyleCnt="4" custScaleX="277778">
        <dgm:presLayoutVars>
          <dgm:chMax val="1"/>
          <dgm:bulletEnabled val="1"/>
        </dgm:presLayoutVars>
      </dgm:prSet>
      <dgm:spPr/>
      <dgm:t>
        <a:bodyPr/>
        <a:lstStyle/>
        <a:p>
          <a:endParaRPr lang="zh-CN" altLang="en-US"/>
        </a:p>
      </dgm:t>
    </dgm:pt>
    <dgm:pt modelId="{C001496D-94B6-405D-BF05-22AEECB74E78}" type="pres">
      <dgm:prSet presAssocID="{C01C6FAB-A040-44DD-96FD-CCC2A90EB294}" presName="sp" presStyleCnt="0"/>
      <dgm:spPr/>
    </dgm:pt>
    <dgm:pt modelId="{580F54FE-5408-471F-9482-1FCDB8BCA936}" type="pres">
      <dgm:prSet presAssocID="{B01EDD52-B9DB-4569-AB78-A3BE80D92D5F}" presName="linNode" presStyleCnt="0"/>
      <dgm:spPr/>
    </dgm:pt>
    <dgm:pt modelId="{9849B666-5F0E-4A46-A547-278C98056345}" type="pres">
      <dgm:prSet presAssocID="{B01EDD52-B9DB-4569-AB78-A3BE80D92D5F}" presName="parentText" presStyleLbl="node1" presStyleIdx="2" presStyleCnt="4" custScaleX="277778">
        <dgm:presLayoutVars>
          <dgm:chMax val="1"/>
          <dgm:bulletEnabled val="1"/>
        </dgm:presLayoutVars>
      </dgm:prSet>
      <dgm:spPr/>
      <dgm:t>
        <a:bodyPr/>
        <a:lstStyle/>
        <a:p>
          <a:endParaRPr lang="zh-CN" altLang="en-US"/>
        </a:p>
      </dgm:t>
    </dgm:pt>
    <dgm:pt modelId="{DD742372-9ADE-4C12-9E7E-6DF4085BBAB5}" type="pres">
      <dgm:prSet presAssocID="{85723703-A14D-41DD-A2AC-CE4A275171F1}" presName="sp" presStyleCnt="0"/>
      <dgm:spPr/>
    </dgm:pt>
    <dgm:pt modelId="{4CB5D5E9-3279-4C4C-92E8-39FFEFD0E92E}" type="pres">
      <dgm:prSet presAssocID="{7DE2EAA4-B8FB-4570-B696-343811C35996}" presName="linNode" presStyleCnt="0"/>
      <dgm:spPr/>
    </dgm:pt>
    <dgm:pt modelId="{8406163A-82B1-4396-B49C-422833B903E0}" type="pres">
      <dgm:prSet presAssocID="{7DE2EAA4-B8FB-4570-B696-343811C35996}" presName="parentText" presStyleLbl="node1" presStyleIdx="3" presStyleCnt="4" custScaleX="277778">
        <dgm:presLayoutVars>
          <dgm:chMax val="1"/>
          <dgm:bulletEnabled val="1"/>
        </dgm:presLayoutVars>
      </dgm:prSet>
      <dgm:spPr/>
      <dgm:t>
        <a:bodyPr/>
        <a:lstStyle/>
        <a:p>
          <a:endParaRPr lang="zh-CN" altLang="en-US"/>
        </a:p>
      </dgm:t>
    </dgm:pt>
  </dgm:ptLst>
  <dgm:cxnLst>
    <dgm:cxn modelId="{B9666290-1CFD-4835-9349-832EB393330C}" srcId="{FA22563C-0D27-4A73-AF05-319A65E43527}" destId="{F15FE48F-833B-408A-8FE2-6F8DC57BD6A6}" srcOrd="1" destOrd="0" parTransId="{E3FD47D4-F7BC-4C10-BC72-E3A88111769D}" sibTransId="{C01C6FAB-A040-44DD-96FD-CCC2A90EB294}"/>
    <dgm:cxn modelId="{F9042E34-F1CA-47D8-9389-B66B6EE39555}" srcId="{FA22563C-0D27-4A73-AF05-319A65E43527}" destId="{7DE2EAA4-B8FB-4570-B696-343811C35996}" srcOrd="3" destOrd="0" parTransId="{72D9BEC5-D464-465F-9100-3F3657B0DF4B}" sibTransId="{DA670CAB-8811-4889-95A9-20BCD731EDBB}"/>
    <dgm:cxn modelId="{01BC425E-B9C6-43A6-A3E8-0677D87F34FF}" type="presOf" srcId="{FA22563C-0D27-4A73-AF05-319A65E43527}" destId="{B63EDA29-DF55-47FC-AE07-54FCD99A7044}" srcOrd="0" destOrd="0" presId="urn:microsoft.com/office/officeart/2005/8/layout/vList5"/>
    <dgm:cxn modelId="{FD373390-62E3-40D3-87D5-57544D550AB4}" type="presOf" srcId="{F15FE48F-833B-408A-8FE2-6F8DC57BD6A6}" destId="{1A2DC2F9-EACD-4A70-9EFF-7BE7A11778D5}" srcOrd="0" destOrd="0" presId="urn:microsoft.com/office/officeart/2005/8/layout/vList5"/>
    <dgm:cxn modelId="{3E447F24-8436-45AE-96B0-886C579D71A8}" srcId="{FA22563C-0D27-4A73-AF05-319A65E43527}" destId="{B01EDD52-B9DB-4569-AB78-A3BE80D92D5F}" srcOrd="2" destOrd="0" parTransId="{C15DB843-7EED-442B-9A25-1BD8ABC5E4CE}" sibTransId="{85723703-A14D-41DD-A2AC-CE4A275171F1}"/>
    <dgm:cxn modelId="{EDC311CC-7C78-468B-A006-B963B179DAC5}" type="presOf" srcId="{547C656A-8D06-44DB-AAC0-21169D85A6B2}" destId="{6DB4BF4C-5BC2-418C-ADFB-E339313F7ED9}" srcOrd="0" destOrd="0" presId="urn:microsoft.com/office/officeart/2005/8/layout/vList5"/>
    <dgm:cxn modelId="{79737593-8AC4-4B1F-8716-6845F648E77B}" type="presOf" srcId="{B01EDD52-B9DB-4569-AB78-A3BE80D92D5F}" destId="{9849B666-5F0E-4A46-A547-278C98056345}" srcOrd="0" destOrd="0" presId="urn:microsoft.com/office/officeart/2005/8/layout/vList5"/>
    <dgm:cxn modelId="{C17528BB-D046-4040-BB94-FA723C1CB7B7}" srcId="{FA22563C-0D27-4A73-AF05-319A65E43527}" destId="{547C656A-8D06-44DB-AAC0-21169D85A6B2}" srcOrd="0" destOrd="0" parTransId="{872201C1-7991-4020-ADB4-EE64A441BE7F}" sibTransId="{27F1028C-4B33-4C1B-AED1-21D07CBBB118}"/>
    <dgm:cxn modelId="{322993FD-4DE9-4BB3-B7A8-56D2457A119B}" type="presOf" srcId="{7DE2EAA4-B8FB-4570-B696-343811C35996}" destId="{8406163A-82B1-4396-B49C-422833B903E0}" srcOrd="0" destOrd="0" presId="urn:microsoft.com/office/officeart/2005/8/layout/vList5"/>
    <dgm:cxn modelId="{07C4D71B-A87F-4854-B3BF-E4F710CBBC4C}" type="presParOf" srcId="{B63EDA29-DF55-47FC-AE07-54FCD99A7044}" destId="{F92C2BC1-7AC9-4C50-901C-78C4E353340E}" srcOrd="0" destOrd="0" presId="urn:microsoft.com/office/officeart/2005/8/layout/vList5"/>
    <dgm:cxn modelId="{43E0BB33-D81C-493B-8631-6A17404E4D5C}" type="presParOf" srcId="{F92C2BC1-7AC9-4C50-901C-78C4E353340E}" destId="{6DB4BF4C-5BC2-418C-ADFB-E339313F7ED9}" srcOrd="0" destOrd="0" presId="urn:microsoft.com/office/officeart/2005/8/layout/vList5"/>
    <dgm:cxn modelId="{C4A8D922-CCC5-4A3E-BC55-6F000775C1B6}" type="presParOf" srcId="{B63EDA29-DF55-47FC-AE07-54FCD99A7044}" destId="{AA4E85C9-DA09-4D3B-A15D-D1BF3844FD90}" srcOrd="1" destOrd="0" presId="urn:microsoft.com/office/officeart/2005/8/layout/vList5"/>
    <dgm:cxn modelId="{3AB9E986-425F-4879-8B62-757819294F81}" type="presParOf" srcId="{B63EDA29-DF55-47FC-AE07-54FCD99A7044}" destId="{662F6E0C-469E-4B4A-B2AB-355F0B502D7D}" srcOrd="2" destOrd="0" presId="urn:microsoft.com/office/officeart/2005/8/layout/vList5"/>
    <dgm:cxn modelId="{8441DEA6-FB60-4989-BEC5-47A2A81D764F}" type="presParOf" srcId="{662F6E0C-469E-4B4A-B2AB-355F0B502D7D}" destId="{1A2DC2F9-EACD-4A70-9EFF-7BE7A11778D5}" srcOrd="0" destOrd="0" presId="urn:microsoft.com/office/officeart/2005/8/layout/vList5"/>
    <dgm:cxn modelId="{8AD40372-FA08-4815-B527-8CD209D2C46E}" type="presParOf" srcId="{B63EDA29-DF55-47FC-AE07-54FCD99A7044}" destId="{C001496D-94B6-405D-BF05-22AEECB74E78}" srcOrd="3" destOrd="0" presId="urn:microsoft.com/office/officeart/2005/8/layout/vList5"/>
    <dgm:cxn modelId="{F05CD351-B826-44F2-A9CA-5F5DA0F4E4EA}" type="presParOf" srcId="{B63EDA29-DF55-47FC-AE07-54FCD99A7044}" destId="{580F54FE-5408-471F-9482-1FCDB8BCA936}" srcOrd="4" destOrd="0" presId="urn:microsoft.com/office/officeart/2005/8/layout/vList5"/>
    <dgm:cxn modelId="{268DF645-0E2E-44FF-A1DF-361BBCDC4C9D}" type="presParOf" srcId="{580F54FE-5408-471F-9482-1FCDB8BCA936}" destId="{9849B666-5F0E-4A46-A547-278C98056345}" srcOrd="0" destOrd="0" presId="urn:microsoft.com/office/officeart/2005/8/layout/vList5"/>
    <dgm:cxn modelId="{7527B352-7BFC-47D5-BA57-4B9E36BB7CE0}" type="presParOf" srcId="{B63EDA29-DF55-47FC-AE07-54FCD99A7044}" destId="{DD742372-9ADE-4C12-9E7E-6DF4085BBAB5}" srcOrd="5" destOrd="0" presId="urn:microsoft.com/office/officeart/2005/8/layout/vList5"/>
    <dgm:cxn modelId="{18F236E2-60CD-40CF-B098-A0035144432A}" type="presParOf" srcId="{B63EDA29-DF55-47FC-AE07-54FCD99A7044}" destId="{4CB5D5E9-3279-4C4C-92E8-39FFEFD0E92E}" srcOrd="6" destOrd="0" presId="urn:microsoft.com/office/officeart/2005/8/layout/vList5"/>
    <dgm:cxn modelId="{60248582-F0C2-4C99-AC5F-DF4CA85FBCD9}" type="presParOf" srcId="{4CB5D5E9-3279-4C4C-92E8-39FFEFD0E92E}" destId="{8406163A-82B1-4396-B49C-422833B903E0}"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F261095-7504-47BE-BA37-5AF404CB4EE9}" type="doc">
      <dgm:prSet loTypeId="urn:microsoft.com/office/officeart/2005/8/layout/vList5" loCatId="list" qsTypeId="urn:microsoft.com/office/officeart/2005/8/quickstyle/simple1#6" qsCatId="simple" csTypeId="urn:microsoft.com/office/officeart/2005/8/colors/accent1_2#6" csCatId="accent1" phldr="1"/>
      <dgm:spPr/>
      <dgm:t>
        <a:bodyPr/>
        <a:lstStyle/>
        <a:p>
          <a:endParaRPr lang="zh-CN" altLang="en-US"/>
        </a:p>
      </dgm:t>
    </dgm:pt>
    <dgm:pt modelId="{B7479497-FDE1-41F7-A4DA-44E8CD99810D}">
      <dgm:prSet phldrT="[文本]" custT="1"/>
      <dgm:spPr/>
      <dgm:t>
        <a:bodyPr/>
        <a:lstStyle/>
        <a:p>
          <a:r>
            <a:rPr lang="en-US" sz="5600" dirty="0" smtClean="0"/>
            <a:t>1</a:t>
          </a:r>
          <a:r>
            <a:rPr lang="zh-CN" sz="4400" dirty="0" smtClean="0"/>
            <a:t>．平等相待、相互学习</a:t>
          </a:r>
          <a:endParaRPr lang="zh-CN" altLang="en-US" sz="4400" dirty="0"/>
        </a:p>
      </dgm:t>
    </dgm:pt>
    <dgm:pt modelId="{02457EAB-4430-4F46-AB88-0225B7597C64}" type="parTrans" cxnId="{39CC05FD-9A73-4512-8093-9B1007D1FFC5}">
      <dgm:prSet/>
      <dgm:spPr/>
      <dgm:t>
        <a:bodyPr/>
        <a:lstStyle/>
        <a:p>
          <a:endParaRPr lang="zh-CN" altLang="en-US"/>
        </a:p>
      </dgm:t>
    </dgm:pt>
    <dgm:pt modelId="{C27F7D7E-DF3F-407E-8E5A-7BB8F9D28056}" type="sibTrans" cxnId="{39CC05FD-9A73-4512-8093-9B1007D1FFC5}">
      <dgm:prSet/>
      <dgm:spPr/>
      <dgm:t>
        <a:bodyPr/>
        <a:lstStyle/>
        <a:p>
          <a:endParaRPr lang="zh-CN" altLang="en-US"/>
        </a:p>
      </dgm:t>
    </dgm:pt>
    <dgm:pt modelId="{18B44FD9-B335-43DC-BCFD-D0E2F8EA4DAE}">
      <dgm:prSet phldrT="[文本]" custT="1"/>
      <dgm:spPr/>
      <dgm:t>
        <a:bodyPr/>
        <a:lstStyle/>
        <a:p>
          <a:r>
            <a:rPr lang="en-US" sz="4400" dirty="0" smtClean="0"/>
            <a:t>2</a:t>
          </a:r>
          <a:r>
            <a:rPr lang="zh-CN" sz="4400" dirty="0" smtClean="0"/>
            <a:t>．宽容大度、利益均沾</a:t>
          </a:r>
          <a:endParaRPr lang="zh-CN" altLang="en-US" sz="4400" dirty="0"/>
        </a:p>
      </dgm:t>
    </dgm:pt>
    <dgm:pt modelId="{BD144271-9EA8-4A5C-8901-F83407DB90E1}" type="parTrans" cxnId="{A50A436E-C8EB-4EAB-8D11-7CE0129C2231}">
      <dgm:prSet/>
      <dgm:spPr/>
      <dgm:t>
        <a:bodyPr/>
        <a:lstStyle/>
        <a:p>
          <a:endParaRPr lang="zh-CN" altLang="en-US"/>
        </a:p>
      </dgm:t>
    </dgm:pt>
    <dgm:pt modelId="{4D45F786-C715-400C-9B1B-3E0F4C695923}" type="sibTrans" cxnId="{A50A436E-C8EB-4EAB-8D11-7CE0129C2231}">
      <dgm:prSet/>
      <dgm:spPr/>
      <dgm:t>
        <a:bodyPr/>
        <a:lstStyle/>
        <a:p>
          <a:endParaRPr lang="zh-CN" altLang="en-US"/>
        </a:p>
      </dgm:t>
    </dgm:pt>
    <dgm:pt modelId="{AF985466-3A79-41E2-AD4C-E1D17687E4CC}">
      <dgm:prSet phldrT="[文本]" custT="1"/>
      <dgm:spPr/>
      <dgm:t>
        <a:bodyPr/>
        <a:lstStyle/>
        <a:p>
          <a:r>
            <a:rPr lang="en-US" sz="4400" dirty="0" smtClean="0"/>
            <a:t>3</a:t>
          </a:r>
          <a:r>
            <a:rPr lang="zh-CN" sz="4400" dirty="0" smtClean="0"/>
            <a:t>．维护团结、真诚相对</a:t>
          </a:r>
          <a:endParaRPr lang="zh-CN" altLang="en-US" sz="4400" dirty="0"/>
        </a:p>
      </dgm:t>
    </dgm:pt>
    <dgm:pt modelId="{294141A8-A3BB-4874-9C75-D7BA91BAEE76}" type="parTrans" cxnId="{0AFCC04E-C41E-45EB-B832-F5C71A336097}">
      <dgm:prSet/>
      <dgm:spPr/>
      <dgm:t>
        <a:bodyPr/>
        <a:lstStyle/>
        <a:p>
          <a:endParaRPr lang="zh-CN" altLang="en-US"/>
        </a:p>
      </dgm:t>
    </dgm:pt>
    <dgm:pt modelId="{17945F30-3B55-463E-B6AF-C9178648A523}" type="sibTrans" cxnId="{0AFCC04E-C41E-45EB-B832-F5C71A336097}">
      <dgm:prSet/>
      <dgm:spPr/>
      <dgm:t>
        <a:bodyPr/>
        <a:lstStyle/>
        <a:p>
          <a:endParaRPr lang="zh-CN" altLang="en-US"/>
        </a:p>
      </dgm:t>
    </dgm:pt>
    <dgm:pt modelId="{63476E9B-D6F1-4847-9A08-EC6EB790F916}" type="pres">
      <dgm:prSet presAssocID="{DF261095-7504-47BE-BA37-5AF404CB4EE9}" presName="Name0" presStyleCnt="0">
        <dgm:presLayoutVars>
          <dgm:dir/>
          <dgm:animLvl val="lvl"/>
          <dgm:resizeHandles val="exact"/>
        </dgm:presLayoutVars>
      </dgm:prSet>
      <dgm:spPr/>
      <dgm:t>
        <a:bodyPr/>
        <a:lstStyle/>
        <a:p>
          <a:endParaRPr lang="zh-CN" altLang="en-US"/>
        </a:p>
      </dgm:t>
    </dgm:pt>
    <dgm:pt modelId="{1B212E52-F07E-4341-868F-60B02078FDC6}" type="pres">
      <dgm:prSet presAssocID="{B7479497-FDE1-41F7-A4DA-44E8CD99810D}" presName="linNode" presStyleCnt="0"/>
      <dgm:spPr/>
    </dgm:pt>
    <dgm:pt modelId="{39A06423-BD18-4D05-B0DC-51F85EF88C03}" type="pres">
      <dgm:prSet presAssocID="{B7479497-FDE1-41F7-A4DA-44E8CD99810D}" presName="parentText" presStyleLbl="node1" presStyleIdx="0" presStyleCnt="3" custScaleX="277778">
        <dgm:presLayoutVars>
          <dgm:chMax val="1"/>
          <dgm:bulletEnabled val="1"/>
        </dgm:presLayoutVars>
      </dgm:prSet>
      <dgm:spPr/>
      <dgm:t>
        <a:bodyPr/>
        <a:lstStyle/>
        <a:p>
          <a:endParaRPr lang="zh-CN" altLang="en-US"/>
        </a:p>
      </dgm:t>
    </dgm:pt>
    <dgm:pt modelId="{C1F690EE-49EC-4E95-A53F-C274C97435D8}" type="pres">
      <dgm:prSet presAssocID="{C27F7D7E-DF3F-407E-8E5A-7BB8F9D28056}" presName="sp" presStyleCnt="0"/>
      <dgm:spPr/>
    </dgm:pt>
    <dgm:pt modelId="{1C22F5C5-85BE-4D34-A2A3-CF026E599EF9}" type="pres">
      <dgm:prSet presAssocID="{18B44FD9-B335-43DC-BCFD-D0E2F8EA4DAE}" presName="linNode" presStyleCnt="0"/>
      <dgm:spPr/>
    </dgm:pt>
    <dgm:pt modelId="{AE714803-3960-4630-A19F-34E38586FEBC}" type="pres">
      <dgm:prSet presAssocID="{18B44FD9-B335-43DC-BCFD-D0E2F8EA4DAE}" presName="parentText" presStyleLbl="node1" presStyleIdx="1" presStyleCnt="3" custScaleX="277778">
        <dgm:presLayoutVars>
          <dgm:chMax val="1"/>
          <dgm:bulletEnabled val="1"/>
        </dgm:presLayoutVars>
      </dgm:prSet>
      <dgm:spPr/>
      <dgm:t>
        <a:bodyPr/>
        <a:lstStyle/>
        <a:p>
          <a:endParaRPr lang="zh-CN" altLang="en-US"/>
        </a:p>
      </dgm:t>
    </dgm:pt>
    <dgm:pt modelId="{2EB3291A-BA97-49A1-B64E-48C7DB6782A7}" type="pres">
      <dgm:prSet presAssocID="{4D45F786-C715-400C-9B1B-3E0F4C695923}" presName="sp" presStyleCnt="0"/>
      <dgm:spPr/>
    </dgm:pt>
    <dgm:pt modelId="{26BE4456-1EDD-4A0F-9E6B-A62801D461A3}" type="pres">
      <dgm:prSet presAssocID="{AF985466-3A79-41E2-AD4C-E1D17687E4CC}" presName="linNode" presStyleCnt="0"/>
      <dgm:spPr/>
    </dgm:pt>
    <dgm:pt modelId="{0AA7425D-FB4E-4087-8C87-438CDB435212}" type="pres">
      <dgm:prSet presAssocID="{AF985466-3A79-41E2-AD4C-E1D17687E4CC}" presName="parentText" presStyleLbl="node1" presStyleIdx="2" presStyleCnt="3" custScaleX="277778">
        <dgm:presLayoutVars>
          <dgm:chMax val="1"/>
          <dgm:bulletEnabled val="1"/>
        </dgm:presLayoutVars>
      </dgm:prSet>
      <dgm:spPr/>
      <dgm:t>
        <a:bodyPr/>
        <a:lstStyle/>
        <a:p>
          <a:endParaRPr lang="zh-CN" altLang="en-US"/>
        </a:p>
      </dgm:t>
    </dgm:pt>
  </dgm:ptLst>
  <dgm:cxnLst>
    <dgm:cxn modelId="{748D982A-232D-40FE-9CE4-5F7553E0428B}" type="presOf" srcId="{18B44FD9-B335-43DC-BCFD-D0E2F8EA4DAE}" destId="{AE714803-3960-4630-A19F-34E38586FEBC}" srcOrd="0" destOrd="0" presId="urn:microsoft.com/office/officeart/2005/8/layout/vList5"/>
    <dgm:cxn modelId="{A50A436E-C8EB-4EAB-8D11-7CE0129C2231}" srcId="{DF261095-7504-47BE-BA37-5AF404CB4EE9}" destId="{18B44FD9-B335-43DC-BCFD-D0E2F8EA4DAE}" srcOrd="1" destOrd="0" parTransId="{BD144271-9EA8-4A5C-8901-F83407DB90E1}" sibTransId="{4D45F786-C715-400C-9B1B-3E0F4C695923}"/>
    <dgm:cxn modelId="{39CC05FD-9A73-4512-8093-9B1007D1FFC5}" srcId="{DF261095-7504-47BE-BA37-5AF404CB4EE9}" destId="{B7479497-FDE1-41F7-A4DA-44E8CD99810D}" srcOrd="0" destOrd="0" parTransId="{02457EAB-4430-4F46-AB88-0225B7597C64}" sibTransId="{C27F7D7E-DF3F-407E-8E5A-7BB8F9D28056}"/>
    <dgm:cxn modelId="{DEDA33FA-CA39-4575-BB1E-6844C9E73686}" type="presOf" srcId="{DF261095-7504-47BE-BA37-5AF404CB4EE9}" destId="{63476E9B-D6F1-4847-9A08-EC6EB790F916}" srcOrd="0" destOrd="0" presId="urn:microsoft.com/office/officeart/2005/8/layout/vList5"/>
    <dgm:cxn modelId="{0AFCC04E-C41E-45EB-B832-F5C71A336097}" srcId="{DF261095-7504-47BE-BA37-5AF404CB4EE9}" destId="{AF985466-3A79-41E2-AD4C-E1D17687E4CC}" srcOrd="2" destOrd="0" parTransId="{294141A8-A3BB-4874-9C75-D7BA91BAEE76}" sibTransId="{17945F30-3B55-463E-B6AF-C9178648A523}"/>
    <dgm:cxn modelId="{83E120B7-4530-44CB-A5DC-28DC1267AD9D}" type="presOf" srcId="{AF985466-3A79-41E2-AD4C-E1D17687E4CC}" destId="{0AA7425D-FB4E-4087-8C87-438CDB435212}" srcOrd="0" destOrd="0" presId="urn:microsoft.com/office/officeart/2005/8/layout/vList5"/>
    <dgm:cxn modelId="{43907BE4-4D99-44F7-BE60-BFD1EA593A13}" type="presOf" srcId="{B7479497-FDE1-41F7-A4DA-44E8CD99810D}" destId="{39A06423-BD18-4D05-B0DC-51F85EF88C03}" srcOrd="0" destOrd="0" presId="urn:microsoft.com/office/officeart/2005/8/layout/vList5"/>
    <dgm:cxn modelId="{03A5FEF4-411E-46B3-A3BE-B8830CB07A23}" type="presParOf" srcId="{63476E9B-D6F1-4847-9A08-EC6EB790F916}" destId="{1B212E52-F07E-4341-868F-60B02078FDC6}" srcOrd="0" destOrd="0" presId="urn:microsoft.com/office/officeart/2005/8/layout/vList5"/>
    <dgm:cxn modelId="{D655533C-6D21-4609-8255-DAF0EEDBA983}" type="presParOf" srcId="{1B212E52-F07E-4341-868F-60B02078FDC6}" destId="{39A06423-BD18-4D05-B0DC-51F85EF88C03}" srcOrd="0" destOrd="0" presId="urn:microsoft.com/office/officeart/2005/8/layout/vList5"/>
    <dgm:cxn modelId="{7819945D-3E6F-4667-A5A9-FCDCAAB3DF2E}" type="presParOf" srcId="{63476E9B-D6F1-4847-9A08-EC6EB790F916}" destId="{C1F690EE-49EC-4E95-A53F-C274C97435D8}" srcOrd="1" destOrd="0" presId="urn:microsoft.com/office/officeart/2005/8/layout/vList5"/>
    <dgm:cxn modelId="{ACA3D45E-EC40-44B4-9AC1-E7E9ACA2081B}" type="presParOf" srcId="{63476E9B-D6F1-4847-9A08-EC6EB790F916}" destId="{1C22F5C5-85BE-4D34-A2A3-CF026E599EF9}" srcOrd="2" destOrd="0" presId="urn:microsoft.com/office/officeart/2005/8/layout/vList5"/>
    <dgm:cxn modelId="{2B9DFC7C-022D-410F-BCF8-9F9257540B48}" type="presParOf" srcId="{1C22F5C5-85BE-4D34-A2A3-CF026E599EF9}" destId="{AE714803-3960-4630-A19F-34E38586FEBC}" srcOrd="0" destOrd="0" presId="urn:microsoft.com/office/officeart/2005/8/layout/vList5"/>
    <dgm:cxn modelId="{776BBDD3-E0A6-49FA-88EC-C2DADA67AE2D}" type="presParOf" srcId="{63476E9B-D6F1-4847-9A08-EC6EB790F916}" destId="{2EB3291A-BA97-49A1-B64E-48C7DB6782A7}" srcOrd="3" destOrd="0" presId="urn:microsoft.com/office/officeart/2005/8/layout/vList5"/>
    <dgm:cxn modelId="{D21423D7-A005-44C4-BFD6-18E110AA454A}" type="presParOf" srcId="{63476E9B-D6F1-4847-9A08-EC6EB790F916}" destId="{26BE4456-1EDD-4A0F-9E6B-A62801D461A3}" srcOrd="4" destOrd="0" presId="urn:microsoft.com/office/officeart/2005/8/layout/vList5"/>
    <dgm:cxn modelId="{EC8A7416-634F-41E3-8D1B-314A952C4830}" type="presParOf" srcId="{26BE4456-1EDD-4A0F-9E6B-A62801D461A3}" destId="{0AA7425D-FB4E-4087-8C87-438CDB435212}"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69DBA7-7122-4024-B4A2-09BD747C1764}" type="doc">
      <dgm:prSet loTypeId="urn:microsoft.com/office/officeart/2005/8/layout/vList5" loCatId="list" qsTypeId="urn:microsoft.com/office/officeart/2005/8/quickstyle/simple1#7" qsCatId="simple" csTypeId="urn:microsoft.com/office/officeart/2005/8/colors/accent1_2#7" csCatId="accent1" phldr="1"/>
      <dgm:spPr/>
      <dgm:t>
        <a:bodyPr/>
        <a:lstStyle/>
        <a:p>
          <a:endParaRPr lang="zh-CN" altLang="en-US"/>
        </a:p>
      </dgm:t>
    </dgm:pt>
    <dgm:pt modelId="{FFF76F8D-682D-408E-A912-77658D1BEF2F}">
      <dgm:prSet phldrT="[文本]" custT="1"/>
      <dgm:spPr/>
      <dgm:t>
        <a:bodyPr/>
        <a:lstStyle/>
        <a:p>
          <a:pPr algn="l"/>
          <a:r>
            <a:rPr lang="en-US" sz="4000" dirty="0" smtClean="0"/>
            <a:t>1</a:t>
          </a:r>
          <a:r>
            <a:rPr lang="zh-CN" sz="4000" dirty="0" smtClean="0"/>
            <a:t>．立体打造第一印象</a:t>
          </a:r>
          <a:endParaRPr lang="zh-CN" altLang="en-US" sz="4000" dirty="0"/>
        </a:p>
      </dgm:t>
    </dgm:pt>
    <dgm:pt modelId="{734BF94E-F945-4DAD-B1F9-36B2C4956BEF}" type="parTrans" cxnId="{6C9276DE-6D9C-4C5D-92F7-774131794966}">
      <dgm:prSet/>
      <dgm:spPr/>
      <dgm:t>
        <a:bodyPr/>
        <a:lstStyle/>
        <a:p>
          <a:endParaRPr lang="zh-CN" altLang="en-US"/>
        </a:p>
      </dgm:t>
    </dgm:pt>
    <dgm:pt modelId="{F9F069F5-097A-4AEA-A0B8-60437A3376C5}" type="sibTrans" cxnId="{6C9276DE-6D9C-4C5D-92F7-774131794966}">
      <dgm:prSet/>
      <dgm:spPr/>
      <dgm:t>
        <a:bodyPr/>
        <a:lstStyle/>
        <a:p>
          <a:endParaRPr lang="zh-CN" altLang="en-US"/>
        </a:p>
      </dgm:t>
    </dgm:pt>
    <dgm:pt modelId="{F4F98EF0-7E9D-4DEB-9E54-C3E6E7E3A100}">
      <dgm:prSet phldrT="[文本]" custT="1"/>
      <dgm:spPr/>
      <dgm:t>
        <a:bodyPr/>
        <a:lstStyle/>
        <a:p>
          <a:pPr algn="l"/>
          <a:r>
            <a:rPr lang="en-US" sz="4000" dirty="0" smtClean="0"/>
            <a:t>2</a:t>
          </a:r>
          <a:r>
            <a:rPr lang="zh-CN" sz="4000" dirty="0" smtClean="0"/>
            <a:t>．灵活幽默，善于打开局面</a:t>
          </a:r>
          <a:endParaRPr lang="zh-CN" altLang="en-US" sz="4000" dirty="0"/>
        </a:p>
      </dgm:t>
    </dgm:pt>
    <dgm:pt modelId="{FE362E89-4311-47FE-90B5-8D80C758309C}" type="parTrans" cxnId="{1CD05E8C-6B90-40AA-B259-C8199668931E}">
      <dgm:prSet/>
      <dgm:spPr/>
      <dgm:t>
        <a:bodyPr/>
        <a:lstStyle/>
        <a:p>
          <a:endParaRPr lang="zh-CN" altLang="en-US"/>
        </a:p>
      </dgm:t>
    </dgm:pt>
    <dgm:pt modelId="{FDB6ED0C-B58D-4B3A-9A19-650670796DD0}" type="sibTrans" cxnId="{1CD05E8C-6B90-40AA-B259-C8199668931E}">
      <dgm:prSet/>
      <dgm:spPr/>
      <dgm:t>
        <a:bodyPr/>
        <a:lstStyle/>
        <a:p>
          <a:endParaRPr lang="zh-CN" altLang="en-US"/>
        </a:p>
      </dgm:t>
    </dgm:pt>
    <dgm:pt modelId="{A46A93BE-3B6B-4119-8FA1-6C679E205843}">
      <dgm:prSet phldrT="[文本]" custT="1"/>
      <dgm:spPr/>
      <dgm:t>
        <a:bodyPr/>
        <a:lstStyle/>
        <a:p>
          <a:pPr algn="l"/>
          <a:r>
            <a:rPr lang="en-US" sz="4000" dirty="0" smtClean="0"/>
            <a:t>3</a:t>
          </a:r>
          <a:r>
            <a:rPr lang="zh-CN" sz="4000" dirty="0" smtClean="0"/>
            <a:t>．加强联系，乐于助人</a:t>
          </a:r>
          <a:endParaRPr lang="zh-CN" altLang="en-US" sz="4000" dirty="0"/>
        </a:p>
      </dgm:t>
    </dgm:pt>
    <dgm:pt modelId="{CAA3C636-A1B7-40E4-907C-4B84D79777CC}" type="parTrans" cxnId="{F5B45B6F-EFBB-4D0D-AEA1-C324A07E70B6}">
      <dgm:prSet/>
      <dgm:spPr/>
      <dgm:t>
        <a:bodyPr/>
        <a:lstStyle/>
        <a:p>
          <a:endParaRPr lang="zh-CN" altLang="en-US"/>
        </a:p>
      </dgm:t>
    </dgm:pt>
    <dgm:pt modelId="{8740AEEB-4907-4680-9E61-8A2AE4564498}" type="sibTrans" cxnId="{F5B45B6F-EFBB-4D0D-AEA1-C324A07E70B6}">
      <dgm:prSet/>
      <dgm:spPr/>
      <dgm:t>
        <a:bodyPr/>
        <a:lstStyle/>
        <a:p>
          <a:endParaRPr lang="zh-CN" altLang="en-US"/>
        </a:p>
      </dgm:t>
    </dgm:pt>
    <dgm:pt modelId="{0BBEB856-D4CE-46E8-AC34-989BF124DD8D}" type="pres">
      <dgm:prSet presAssocID="{0069DBA7-7122-4024-B4A2-09BD747C1764}" presName="Name0" presStyleCnt="0">
        <dgm:presLayoutVars>
          <dgm:dir/>
          <dgm:animLvl val="lvl"/>
          <dgm:resizeHandles val="exact"/>
        </dgm:presLayoutVars>
      </dgm:prSet>
      <dgm:spPr/>
      <dgm:t>
        <a:bodyPr/>
        <a:lstStyle/>
        <a:p>
          <a:endParaRPr lang="zh-CN" altLang="en-US"/>
        </a:p>
      </dgm:t>
    </dgm:pt>
    <dgm:pt modelId="{2A910AF1-9448-47F4-8F7B-625CDEE82A2F}" type="pres">
      <dgm:prSet presAssocID="{FFF76F8D-682D-408E-A912-77658D1BEF2F}" presName="linNode" presStyleCnt="0"/>
      <dgm:spPr/>
    </dgm:pt>
    <dgm:pt modelId="{4C8E7B2B-816F-4FC6-8D80-25CDCF75E541}" type="pres">
      <dgm:prSet presAssocID="{FFF76F8D-682D-408E-A912-77658D1BEF2F}" presName="parentText" presStyleLbl="node1" presStyleIdx="0" presStyleCnt="3" custScaleX="277778">
        <dgm:presLayoutVars>
          <dgm:chMax val="1"/>
          <dgm:bulletEnabled val="1"/>
        </dgm:presLayoutVars>
      </dgm:prSet>
      <dgm:spPr/>
      <dgm:t>
        <a:bodyPr/>
        <a:lstStyle/>
        <a:p>
          <a:endParaRPr lang="zh-CN" altLang="en-US"/>
        </a:p>
      </dgm:t>
    </dgm:pt>
    <dgm:pt modelId="{3DC7DD30-E98E-4BC3-840D-AE292D72CCAE}" type="pres">
      <dgm:prSet presAssocID="{F9F069F5-097A-4AEA-A0B8-60437A3376C5}" presName="sp" presStyleCnt="0"/>
      <dgm:spPr/>
    </dgm:pt>
    <dgm:pt modelId="{36F444F2-5BFB-48C7-B4F0-65869023AFDB}" type="pres">
      <dgm:prSet presAssocID="{F4F98EF0-7E9D-4DEB-9E54-C3E6E7E3A100}" presName="linNode" presStyleCnt="0"/>
      <dgm:spPr/>
    </dgm:pt>
    <dgm:pt modelId="{D2D8F47C-AAC0-450C-A1A6-FCEADE71AF47}" type="pres">
      <dgm:prSet presAssocID="{F4F98EF0-7E9D-4DEB-9E54-C3E6E7E3A100}" presName="parentText" presStyleLbl="node1" presStyleIdx="1" presStyleCnt="3" custScaleX="277778">
        <dgm:presLayoutVars>
          <dgm:chMax val="1"/>
          <dgm:bulletEnabled val="1"/>
        </dgm:presLayoutVars>
      </dgm:prSet>
      <dgm:spPr/>
      <dgm:t>
        <a:bodyPr/>
        <a:lstStyle/>
        <a:p>
          <a:endParaRPr lang="zh-CN" altLang="en-US"/>
        </a:p>
      </dgm:t>
    </dgm:pt>
    <dgm:pt modelId="{9459344C-9BDE-478E-ABD7-099D703E8240}" type="pres">
      <dgm:prSet presAssocID="{FDB6ED0C-B58D-4B3A-9A19-650670796DD0}" presName="sp" presStyleCnt="0"/>
      <dgm:spPr/>
    </dgm:pt>
    <dgm:pt modelId="{89AB0AF5-9C00-42E1-A991-22D6622A8383}" type="pres">
      <dgm:prSet presAssocID="{A46A93BE-3B6B-4119-8FA1-6C679E205843}" presName="linNode" presStyleCnt="0"/>
      <dgm:spPr/>
    </dgm:pt>
    <dgm:pt modelId="{D17B86CA-F419-4263-9E82-36E2B8ED1EF3}" type="pres">
      <dgm:prSet presAssocID="{A46A93BE-3B6B-4119-8FA1-6C679E205843}" presName="parentText" presStyleLbl="node1" presStyleIdx="2" presStyleCnt="3" custScaleX="277778">
        <dgm:presLayoutVars>
          <dgm:chMax val="1"/>
          <dgm:bulletEnabled val="1"/>
        </dgm:presLayoutVars>
      </dgm:prSet>
      <dgm:spPr/>
      <dgm:t>
        <a:bodyPr/>
        <a:lstStyle/>
        <a:p>
          <a:endParaRPr lang="zh-CN" altLang="en-US"/>
        </a:p>
      </dgm:t>
    </dgm:pt>
  </dgm:ptLst>
  <dgm:cxnLst>
    <dgm:cxn modelId="{5D733ABF-C9B3-49D4-8F8F-5265ACB11053}" type="presOf" srcId="{0069DBA7-7122-4024-B4A2-09BD747C1764}" destId="{0BBEB856-D4CE-46E8-AC34-989BF124DD8D}" srcOrd="0" destOrd="0" presId="urn:microsoft.com/office/officeart/2005/8/layout/vList5"/>
    <dgm:cxn modelId="{BE33D396-2533-4AF8-BE5D-F2F5765C6F74}" type="presOf" srcId="{FFF76F8D-682D-408E-A912-77658D1BEF2F}" destId="{4C8E7B2B-816F-4FC6-8D80-25CDCF75E541}" srcOrd="0" destOrd="0" presId="urn:microsoft.com/office/officeart/2005/8/layout/vList5"/>
    <dgm:cxn modelId="{C4460EEA-D8F0-4C8E-815E-E4D64AB06893}" type="presOf" srcId="{A46A93BE-3B6B-4119-8FA1-6C679E205843}" destId="{D17B86CA-F419-4263-9E82-36E2B8ED1EF3}" srcOrd="0" destOrd="0" presId="urn:microsoft.com/office/officeart/2005/8/layout/vList5"/>
    <dgm:cxn modelId="{1CD05E8C-6B90-40AA-B259-C8199668931E}" srcId="{0069DBA7-7122-4024-B4A2-09BD747C1764}" destId="{F4F98EF0-7E9D-4DEB-9E54-C3E6E7E3A100}" srcOrd="1" destOrd="0" parTransId="{FE362E89-4311-47FE-90B5-8D80C758309C}" sibTransId="{FDB6ED0C-B58D-4B3A-9A19-650670796DD0}"/>
    <dgm:cxn modelId="{DCC5004C-BF28-4BBC-805B-ED4F0A2D8D27}" type="presOf" srcId="{F4F98EF0-7E9D-4DEB-9E54-C3E6E7E3A100}" destId="{D2D8F47C-AAC0-450C-A1A6-FCEADE71AF47}" srcOrd="0" destOrd="0" presId="urn:microsoft.com/office/officeart/2005/8/layout/vList5"/>
    <dgm:cxn modelId="{F5B45B6F-EFBB-4D0D-AEA1-C324A07E70B6}" srcId="{0069DBA7-7122-4024-B4A2-09BD747C1764}" destId="{A46A93BE-3B6B-4119-8FA1-6C679E205843}" srcOrd="2" destOrd="0" parTransId="{CAA3C636-A1B7-40E4-907C-4B84D79777CC}" sibTransId="{8740AEEB-4907-4680-9E61-8A2AE4564498}"/>
    <dgm:cxn modelId="{6C9276DE-6D9C-4C5D-92F7-774131794966}" srcId="{0069DBA7-7122-4024-B4A2-09BD747C1764}" destId="{FFF76F8D-682D-408E-A912-77658D1BEF2F}" srcOrd="0" destOrd="0" parTransId="{734BF94E-F945-4DAD-B1F9-36B2C4956BEF}" sibTransId="{F9F069F5-097A-4AEA-A0B8-60437A3376C5}"/>
    <dgm:cxn modelId="{6775B04A-28C0-4710-A412-6BF49C5D3E39}" type="presParOf" srcId="{0BBEB856-D4CE-46E8-AC34-989BF124DD8D}" destId="{2A910AF1-9448-47F4-8F7B-625CDEE82A2F}" srcOrd="0" destOrd="0" presId="urn:microsoft.com/office/officeart/2005/8/layout/vList5"/>
    <dgm:cxn modelId="{24A638E6-8C70-445F-9825-C1F989B242EC}" type="presParOf" srcId="{2A910AF1-9448-47F4-8F7B-625CDEE82A2F}" destId="{4C8E7B2B-816F-4FC6-8D80-25CDCF75E541}" srcOrd="0" destOrd="0" presId="urn:microsoft.com/office/officeart/2005/8/layout/vList5"/>
    <dgm:cxn modelId="{7AF4A775-AECE-4DD9-B119-25797F71198C}" type="presParOf" srcId="{0BBEB856-D4CE-46E8-AC34-989BF124DD8D}" destId="{3DC7DD30-E98E-4BC3-840D-AE292D72CCAE}" srcOrd="1" destOrd="0" presId="urn:microsoft.com/office/officeart/2005/8/layout/vList5"/>
    <dgm:cxn modelId="{F1567505-2162-4ABE-AD89-CF212513561C}" type="presParOf" srcId="{0BBEB856-D4CE-46E8-AC34-989BF124DD8D}" destId="{36F444F2-5BFB-48C7-B4F0-65869023AFDB}" srcOrd="2" destOrd="0" presId="urn:microsoft.com/office/officeart/2005/8/layout/vList5"/>
    <dgm:cxn modelId="{18EF5057-3639-4B14-80E3-5034AFAAFA32}" type="presParOf" srcId="{36F444F2-5BFB-48C7-B4F0-65869023AFDB}" destId="{D2D8F47C-AAC0-450C-A1A6-FCEADE71AF47}" srcOrd="0" destOrd="0" presId="urn:microsoft.com/office/officeart/2005/8/layout/vList5"/>
    <dgm:cxn modelId="{A2B8E10F-A0BF-4FDB-B0AB-867734591937}" type="presParOf" srcId="{0BBEB856-D4CE-46E8-AC34-989BF124DD8D}" destId="{9459344C-9BDE-478E-ABD7-099D703E8240}" srcOrd="3" destOrd="0" presId="urn:microsoft.com/office/officeart/2005/8/layout/vList5"/>
    <dgm:cxn modelId="{77606894-A250-4E53-B8A3-CDEC77086EEF}" type="presParOf" srcId="{0BBEB856-D4CE-46E8-AC34-989BF124DD8D}" destId="{89AB0AF5-9C00-42E1-A991-22D6622A8383}" srcOrd="4" destOrd="0" presId="urn:microsoft.com/office/officeart/2005/8/layout/vList5"/>
    <dgm:cxn modelId="{08589D45-2DA6-44EF-AB4B-8B5B10EFD935}" type="presParOf" srcId="{89AB0AF5-9C00-42E1-A991-22D6622A8383}" destId="{D17B86CA-F419-4263-9E82-36E2B8ED1EF3}"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E2B1B7A-DB4A-494D-B01F-DE28AEA3C695}" type="doc">
      <dgm:prSet loTypeId="urn:microsoft.com/office/officeart/2005/8/layout/list1" loCatId="list" qsTypeId="urn:microsoft.com/office/officeart/2005/8/quickstyle/simple1#8" qsCatId="simple" csTypeId="urn:microsoft.com/office/officeart/2005/8/colors/accent1_2#8" csCatId="accent1" phldr="1"/>
      <dgm:spPr/>
      <dgm:t>
        <a:bodyPr/>
        <a:lstStyle/>
        <a:p>
          <a:endParaRPr lang="zh-CN" altLang="en-US"/>
        </a:p>
      </dgm:t>
    </dgm:pt>
    <dgm:pt modelId="{5C7D91CD-2868-4B31-998A-698E28DA7953}">
      <dgm:prSet phldrT="[文本]"/>
      <dgm:spPr/>
      <dgm:t>
        <a:bodyPr/>
        <a:lstStyle/>
        <a:p>
          <a:r>
            <a:rPr lang="en-US" altLang="zh-CN" dirty="0" smtClean="0"/>
            <a:t>1</a:t>
          </a:r>
          <a:r>
            <a:rPr lang="zh-CN" altLang="zh-CN" dirty="0" smtClean="0"/>
            <a:t>．忌衣冠取人</a:t>
          </a:r>
          <a:endParaRPr lang="zh-CN" altLang="en-US" dirty="0"/>
        </a:p>
      </dgm:t>
    </dgm:pt>
    <dgm:pt modelId="{283BF6BE-B084-42CB-91A4-28AA16261E5C}" type="parTrans" cxnId="{B6903151-F5D6-4671-846A-D0E59549B285}">
      <dgm:prSet/>
      <dgm:spPr/>
      <dgm:t>
        <a:bodyPr/>
        <a:lstStyle/>
        <a:p>
          <a:endParaRPr lang="zh-CN" altLang="en-US"/>
        </a:p>
      </dgm:t>
    </dgm:pt>
    <dgm:pt modelId="{58AA75E7-26AA-485A-AAA8-EAD74337C892}" type="sibTrans" cxnId="{B6903151-F5D6-4671-846A-D0E59549B285}">
      <dgm:prSet/>
      <dgm:spPr/>
      <dgm:t>
        <a:bodyPr/>
        <a:lstStyle/>
        <a:p>
          <a:endParaRPr lang="zh-CN" altLang="en-US"/>
        </a:p>
      </dgm:t>
    </dgm:pt>
    <dgm:pt modelId="{A83F36FD-6A55-4A0C-AE83-BE2AB9BD456D}">
      <dgm:prSet phldrT="[文本]"/>
      <dgm:spPr/>
      <dgm:t>
        <a:bodyPr/>
        <a:lstStyle/>
        <a:p>
          <a:r>
            <a:rPr lang="en-US" altLang="zh-CN" dirty="0" smtClean="0"/>
            <a:t>2</a:t>
          </a:r>
          <a:r>
            <a:rPr lang="zh-CN" altLang="zh-CN" dirty="0" smtClean="0"/>
            <a:t>．忌直言拒绝</a:t>
          </a:r>
          <a:endParaRPr lang="zh-CN" altLang="en-US" dirty="0"/>
        </a:p>
      </dgm:t>
    </dgm:pt>
    <dgm:pt modelId="{09F645BF-7885-4CF6-B4CD-CCCA661D56AC}" type="parTrans" cxnId="{4C12D039-B1DC-4D86-B0F2-8D58EA72154B}">
      <dgm:prSet/>
      <dgm:spPr/>
      <dgm:t>
        <a:bodyPr/>
        <a:lstStyle/>
        <a:p>
          <a:endParaRPr lang="zh-CN" altLang="en-US"/>
        </a:p>
      </dgm:t>
    </dgm:pt>
    <dgm:pt modelId="{0DE8F87E-3EB7-4B20-B330-C99176C984E5}" type="sibTrans" cxnId="{4C12D039-B1DC-4D86-B0F2-8D58EA72154B}">
      <dgm:prSet/>
      <dgm:spPr/>
      <dgm:t>
        <a:bodyPr/>
        <a:lstStyle/>
        <a:p>
          <a:endParaRPr lang="zh-CN" altLang="en-US"/>
        </a:p>
      </dgm:t>
    </dgm:pt>
    <dgm:pt modelId="{7CB78186-2E1D-4FBF-AC49-FCE6672BEA93}">
      <dgm:prSet phldrT="[文本]"/>
      <dgm:spPr/>
      <dgm:t>
        <a:bodyPr/>
        <a:lstStyle/>
        <a:p>
          <a:r>
            <a:rPr lang="en-US" altLang="zh-CN" dirty="0" smtClean="0"/>
            <a:t>3</a:t>
          </a:r>
          <a:r>
            <a:rPr lang="zh-CN" altLang="zh-CN" dirty="0" smtClean="0"/>
            <a:t>．忌临时抱佛脚</a:t>
          </a:r>
          <a:endParaRPr lang="zh-CN" altLang="en-US" dirty="0"/>
        </a:p>
      </dgm:t>
    </dgm:pt>
    <dgm:pt modelId="{56AF3761-8D55-43F7-A611-515496CE3A30}" type="parTrans" cxnId="{0B7031A4-7373-4BE5-9867-3CEAED3A71D8}">
      <dgm:prSet/>
      <dgm:spPr/>
      <dgm:t>
        <a:bodyPr/>
        <a:lstStyle/>
        <a:p>
          <a:endParaRPr lang="zh-CN" altLang="en-US"/>
        </a:p>
      </dgm:t>
    </dgm:pt>
    <dgm:pt modelId="{D9C81889-887B-45C8-84F3-7E078C9D7AE7}" type="sibTrans" cxnId="{0B7031A4-7373-4BE5-9867-3CEAED3A71D8}">
      <dgm:prSet/>
      <dgm:spPr/>
      <dgm:t>
        <a:bodyPr/>
        <a:lstStyle/>
        <a:p>
          <a:endParaRPr lang="zh-CN" altLang="en-US"/>
        </a:p>
      </dgm:t>
    </dgm:pt>
    <dgm:pt modelId="{370F943D-B38D-4BD1-9B4C-86F68F7B34A7}" type="pres">
      <dgm:prSet presAssocID="{0E2B1B7A-DB4A-494D-B01F-DE28AEA3C695}" presName="linear" presStyleCnt="0">
        <dgm:presLayoutVars>
          <dgm:dir/>
          <dgm:animLvl val="lvl"/>
          <dgm:resizeHandles val="exact"/>
        </dgm:presLayoutVars>
      </dgm:prSet>
      <dgm:spPr/>
      <dgm:t>
        <a:bodyPr/>
        <a:lstStyle/>
        <a:p>
          <a:endParaRPr lang="zh-CN" altLang="en-US"/>
        </a:p>
      </dgm:t>
    </dgm:pt>
    <dgm:pt modelId="{216E4DDC-CDB9-4A9D-AA00-0839B1E6A69C}" type="pres">
      <dgm:prSet presAssocID="{5C7D91CD-2868-4B31-998A-698E28DA7953}" presName="parentLin" presStyleCnt="0"/>
      <dgm:spPr/>
    </dgm:pt>
    <dgm:pt modelId="{762D77A0-EF04-4F8D-9267-CAB2379981E4}" type="pres">
      <dgm:prSet presAssocID="{5C7D91CD-2868-4B31-998A-698E28DA7953}" presName="parentLeftMargin" presStyleLbl="node1" presStyleIdx="0" presStyleCnt="3"/>
      <dgm:spPr/>
      <dgm:t>
        <a:bodyPr/>
        <a:lstStyle/>
        <a:p>
          <a:endParaRPr lang="zh-CN" altLang="en-US"/>
        </a:p>
      </dgm:t>
    </dgm:pt>
    <dgm:pt modelId="{CECEA868-6EEB-4919-B022-CDD416C786DE}" type="pres">
      <dgm:prSet presAssocID="{5C7D91CD-2868-4B31-998A-698E28DA7953}" presName="parentText" presStyleLbl="node1" presStyleIdx="0" presStyleCnt="3">
        <dgm:presLayoutVars>
          <dgm:chMax val="0"/>
          <dgm:bulletEnabled val="1"/>
        </dgm:presLayoutVars>
      </dgm:prSet>
      <dgm:spPr/>
      <dgm:t>
        <a:bodyPr/>
        <a:lstStyle/>
        <a:p>
          <a:endParaRPr lang="zh-CN" altLang="en-US"/>
        </a:p>
      </dgm:t>
    </dgm:pt>
    <dgm:pt modelId="{CF44F274-4B7A-4C2E-945A-AB1F55719D21}" type="pres">
      <dgm:prSet presAssocID="{5C7D91CD-2868-4B31-998A-698E28DA7953}" presName="negativeSpace" presStyleCnt="0"/>
      <dgm:spPr/>
    </dgm:pt>
    <dgm:pt modelId="{9571DC8E-CCB7-419E-AB86-ED462E9C3FB1}" type="pres">
      <dgm:prSet presAssocID="{5C7D91CD-2868-4B31-998A-698E28DA7953}" presName="childText" presStyleLbl="conFgAcc1" presStyleIdx="0" presStyleCnt="3">
        <dgm:presLayoutVars>
          <dgm:bulletEnabled val="1"/>
        </dgm:presLayoutVars>
      </dgm:prSet>
      <dgm:spPr/>
    </dgm:pt>
    <dgm:pt modelId="{764B759E-8C65-4208-8D35-32033A33FD03}" type="pres">
      <dgm:prSet presAssocID="{58AA75E7-26AA-485A-AAA8-EAD74337C892}" presName="spaceBetweenRectangles" presStyleCnt="0"/>
      <dgm:spPr/>
    </dgm:pt>
    <dgm:pt modelId="{682AFB8C-C786-4265-A7DB-FFB546319F53}" type="pres">
      <dgm:prSet presAssocID="{A83F36FD-6A55-4A0C-AE83-BE2AB9BD456D}" presName="parentLin" presStyleCnt="0"/>
      <dgm:spPr/>
    </dgm:pt>
    <dgm:pt modelId="{D981168D-D573-442B-925F-7DA9D4AF9200}" type="pres">
      <dgm:prSet presAssocID="{A83F36FD-6A55-4A0C-AE83-BE2AB9BD456D}" presName="parentLeftMargin" presStyleLbl="node1" presStyleIdx="0" presStyleCnt="3"/>
      <dgm:spPr/>
      <dgm:t>
        <a:bodyPr/>
        <a:lstStyle/>
        <a:p>
          <a:endParaRPr lang="zh-CN" altLang="en-US"/>
        </a:p>
      </dgm:t>
    </dgm:pt>
    <dgm:pt modelId="{E742E71E-A8AE-41C3-9453-A7B088920F83}" type="pres">
      <dgm:prSet presAssocID="{A83F36FD-6A55-4A0C-AE83-BE2AB9BD456D}" presName="parentText" presStyleLbl="node1" presStyleIdx="1" presStyleCnt="3">
        <dgm:presLayoutVars>
          <dgm:chMax val="0"/>
          <dgm:bulletEnabled val="1"/>
        </dgm:presLayoutVars>
      </dgm:prSet>
      <dgm:spPr/>
      <dgm:t>
        <a:bodyPr/>
        <a:lstStyle/>
        <a:p>
          <a:endParaRPr lang="zh-CN" altLang="en-US"/>
        </a:p>
      </dgm:t>
    </dgm:pt>
    <dgm:pt modelId="{28F5DF67-E53B-4CE2-B9AA-AD65E7D53AAB}" type="pres">
      <dgm:prSet presAssocID="{A83F36FD-6A55-4A0C-AE83-BE2AB9BD456D}" presName="negativeSpace" presStyleCnt="0"/>
      <dgm:spPr/>
    </dgm:pt>
    <dgm:pt modelId="{42D993BE-4CFD-4C4A-A7CD-88B36EF684F2}" type="pres">
      <dgm:prSet presAssocID="{A83F36FD-6A55-4A0C-AE83-BE2AB9BD456D}" presName="childText" presStyleLbl="conFgAcc1" presStyleIdx="1" presStyleCnt="3">
        <dgm:presLayoutVars>
          <dgm:bulletEnabled val="1"/>
        </dgm:presLayoutVars>
      </dgm:prSet>
      <dgm:spPr/>
    </dgm:pt>
    <dgm:pt modelId="{ECB5AAFF-DB92-4AC7-974C-B4D1BC0254FF}" type="pres">
      <dgm:prSet presAssocID="{0DE8F87E-3EB7-4B20-B330-C99176C984E5}" presName="spaceBetweenRectangles" presStyleCnt="0"/>
      <dgm:spPr/>
    </dgm:pt>
    <dgm:pt modelId="{12A7CEEB-E251-451A-8C43-EDAEBF721096}" type="pres">
      <dgm:prSet presAssocID="{7CB78186-2E1D-4FBF-AC49-FCE6672BEA93}" presName="parentLin" presStyleCnt="0"/>
      <dgm:spPr/>
    </dgm:pt>
    <dgm:pt modelId="{F85AE5BC-A26D-4270-984D-C97265113134}" type="pres">
      <dgm:prSet presAssocID="{7CB78186-2E1D-4FBF-AC49-FCE6672BEA93}" presName="parentLeftMargin" presStyleLbl="node1" presStyleIdx="1" presStyleCnt="3"/>
      <dgm:spPr/>
      <dgm:t>
        <a:bodyPr/>
        <a:lstStyle/>
        <a:p>
          <a:endParaRPr lang="zh-CN" altLang="en-US"/>
        </a:p>
      </dgm:t>
    </dgm:pt>
    <dgm:pt modelId="{B0A8E352-CCDE-43FA-858C-4B20D77EC8AB}" type="pres">
      <dgm:prSet presAssocID="{7CB78186-2E1D-4FBF-AC49-FCE6672BEA93}" presName="parentText" presStyleLbl="node1" presStyleIdx="2" presStyleCnt="3">
        <dgm:presLayoutVars>
          <dgm:chMax val="0"/>
          <dgm:bulletEnabled val="1"/>
        </dgm:presLayoutVars>
      </dgm:prSet>
      <dgm:spPr/>
      <dgm:t>
        <a:bodyPr/>
        <a:lstStyle/>
        <a:p>
          <a:endParaRPr lang="zh-CN" altLang="en-US"/>
        </a:p>
      </dgm:t>
    </dgm:pt>
    <dgm:pt modelId="{92B3AFC2-D212-4B0A-A19E-769567405570}" type="pres">
      <dgm:prSet presAssocID="{7CB78186-2E1D-4FBF-AC49-FCE6672BEA93}" presName="negativeSpace" presStyleCnt="0"/>
      <dgm:spPr/>
    </dgm:pt>
    <dgm:pt modelId="{1194295B-8E46-4CDC-B7ED-71556D95A22E}" type="pres">
      <dgm:prSet presAssocID="{7CB78186-2E1D-4FBF-AC49-FCE6672BEA93}" presName="childText" presStyleLbl="conFgAcc1" presStyleIdx="2" presStyleCnt="3">
        <dgm:presLayoutVars>
          <dgm:bulletEnabled val="1"/>
        </dgm:presLayoutVars>
      </dgm:prSet>
      <dgm:spPr/>
    </dgm:pt>
  </dgm:ptLst>
  <dgm:cxnLst>
    <dgm:cxn modelId="{0B7031A4-7373-4BE5-9867-3CEAED3A71D8}" srcId="{0E2B1B7A-DB4A-494D-B01F-DE28AEA3C695}" destId="{7CB78186-2E1D-4FBF-AC49-FCE6672BEA93}" srcOrd="2" destOrd="0" parTransId="{56AF3761-8D55-43F7-A611-515496CE3A30}" sibTransId="{D9C81889-887B-45C8-84F3-7E078C9D7AE7}"/>
    <dgm:cxn modelId="{C176D556-E054-49A8-B1D9-30A8155993BF}" type="presOf" srcId="{5C7D91CD-2868-4B31-998A-698E28DA7953}" destId="{CECEA868-6EEB-4919-B022-CDD416C786DE}" srcOrd="1" destOrd="0" presId="urn:microsoft.com/office/officeart/2005/8/layout/list1"/>
    <dgm:cxn modelId="{26D7A337-587A-4935-B471-B98C0F44A70B}" type="presOf" srcId="{7CB78186-2E1D-4FBF-AC49-FCE6672BEA93}" destId="{F85AE5BC-A26D-4270-984D-C97265113134}" srcOrd="0" destOrd="0" presId="urn:microsoft.com/office/officeart/2005/8/layout/list1"/>
    <dgm:cxn modelId="{B2D9EC12-5F84-41ED-8351-EAB5434C152A}" type="presOf" srcId="{A83F36FD-6A55-4A0C-AE83-BE2AB9BD456D}" destId="{E742E71E-A8AE-41C3-9453-A7B088920F83}" srcOrd="1" destOrd="0" presId="urn:microsoft.com/office/officeart/2005/8/layout/list1"/>
    <dgm:cxn modelId="{D8871592-E640-4DC3-8CBF-4DFCC46B61F7}" type="presOf" srcId="{5C7D91CD-2868-4B31-998A-698E28DA7953}" destId="{762D77A0-EF04-4F8D-9267-CAB2379981E4}" srcOrd="0" destOrd="0" presId="urn:microsoft.com/office/officeart/2005/8/layout/list1"/>
    <dgm:cxn modelId="{0E316E68-BD3A-4F8F-B815-7FC6C3F1BA72}" type="presOf" srcId="{7CB78186-2E1D-4FBF-AC49-FCE6672BEA93}" destId="{B0A8E352-CCDE-43FA-858C-4B20D77EC8AB}" srcOrd="1" destOrd="0" presId="urn:microsoft.com/office/officeart/2005/8/layout/list1"/>
    <dgm:cxn modelId="{558A6806-B62C-4F38-8F8B-4DC14FE40A2F}" type="presOf" srcId="{A83F36FD-6A55-4A0C-AE83-BE2AB9BD456D}" destId="{D981168D-D573-442B-925F-7DA9D4AF9200}" srcOrd="0" destOrd="0" presId="urn:microsoft.com/office/officeart/2005/8/layout/list1"/>
    <dgm:cxn modelId="{75474EAB-654A-4EF9-8E62-BB4B9CFF7EAD}" type="presOf" srcId="{0E2B1B7A-DB4A-494D-B01F-DE28AEA3C695}" destId="{370F943D-B38D-4BD1-9B4C-86F68F7B34A7}" srcOrd="0" destOrd="0" presId="urn:microsoft.com/office/officeart/2005/8/layout/list1"/>
    <dgm:cxn modelId="{4C12D039-B1DC-4D86-B0F2-8D58EA72154B}" srcId="{0E2B1B7A-DB4A-494D-B01F-DE28AEA3C695}" destId="{A83F36FD-6A55-4A0C-AE83-BE2AB9BD456D}" srcOrd="1" destOrd="0" parTransId="{09F645BF-7885-4CF6-B4CD-CCCA661D56AC}" sibTransId="{0DE8F87E-3EB7-4B20-B330-C99176C984E5}"/>
    <dgm:cxn modelId="{B6903151-F5D6-4671-846A-D0E59549B285}" srcId="{0E2B1B7A-DB4A-494D-B01F-DE28AEA3C695}" destId="{5C7D91CD-2868-4B31-998A-698E28DA7953}" srcOrd="0" destOrd="0" parTransId="{283BF6BE-B084-42CB-91A4-28AA16261E5C}" sibTransId="{58AA75E7-26AA-485A-AAA8-EAD74337C892}"/>
    <dgm:cxn modelId="{3A0DDB39-EA3A-4CF7-92CF-ACE317C30538}" type="presParOf" srcId="{370F943D-B38D-4BD1-9B4C-86F68F7B34A7}" destId="{216E4DDC-CDB9-4A9D-AA00-0839B1E6A69C}" srcOrd="0" destOrd="0" presId="urn:microsoft.com/office/officeart/2005/8/layout/list1"/>
    <dgm:cxn modelId="{31D7533E-0C37-4EFC-9813-ED6611977A6A}" type="presParOf" srcId="{216E4DDC-CDB9-4A9D-AA00-0839B1E6A69C}" destId="{762D77A0-EF04-4F8D-9267-CAB2379981E4}" srcOrd="0" destOrd="0" presId="urn:microsoft.com/office/officeart/2005/8/layout/list1"/>
    <dgm:cxn modelId="{0AC11C86-2322-4615-A413-8116BACB0E07}" type="presParOf" srcId="{216E4DDC-CDB9-4A9D-AA00-0839B1E6A69C}" destId="{CECEA868-6EEB-4919-B022-CDD416C786DE}" srcOrd="1" destOrd="0" presId="urn:microsoft.com/office/officeart/2005/8/layout/list1"/>
    <dgm:cxn modelId="{153D37D9-E014-472C-AAFF-AAC677B65E16}" type="presParOf" srcId="{370F943D-B38D-4BD1-9B4C-86F68F7B34A7}" destId="{CF44F274-4B7A-4C2E-945A-AB1F55719D21}" srcOrd="1" destOrd="0" presId="urn:microsoft.com/office/officeart/2005/8/layout/list1"/>
    <dgm:cxn modelId="{18DA3A89-1B71-4817-A9DD-0023CC02B946}" type="presParOf" srcId="{370F943D-B38D-4BD1-9B4C-86F68F7B34A7}" destId="{9571DC8E-CCB7-419E-AB86-ED462E9C3FB1}" srcOrd="2" destOrd="0" presId="urn:microsoft.com/office/officeart/2005/8/layout/list1"/>
    <dgm:cxn modelId="{F65FE788-7E22-48D2-B712-CC5C722A14DD}" type="presParOf" srcId="{370F943D-B38D-4BD1-9B4C-86F68F7B34A7}" destId="{764B759E-8C65-4208-8D35-32033A33FD03}" srcOrd="3" destOrd="0" presId="urn:microsoft.com/office/officeart/2005/8/layout/list1"/>
    <dgm:cxn modelId="{FBA5FE95-3AC9-4123-9CDE-0A653D04DB44}" type="presParOf" srcId="{370F943D-B38D-4BD1-9B4C-86F68F7B34A7}" destId="{682AFB8C-C786-4265-A7DB-FFB546319F53}" srcOrd="4" destOrd="0" presId="urn:microsoft.com/office/officeart/2005/8/layout/list1"/>
    <dgm:cxn modelId="{2627C0CD-B912-4ACA-9057-B183E7D15242}" type="presParOf" srcId="{682AFB8C-C786-4265-A7DB-FFB546319F53}" destId="{D981168D-D573-442B-925F-7DA9D4AF9200}" srcOrd="0" destOrd="0" presId="urn:microsoft.com/office/officeart/2005/8/layout/list1"/>
    <dgm:cxn modelId="{853949C3-B199-48A3-B3EA-AEEB0D814272}" type="presParOf" srcId="{682AFB8C-C786-4265-A7DB-FFB546319F53}" destId="{E742E71E-A8AE-41C3-9453-A7B088920F83}" srcOrd="1" destOrd="0" presId="urn:microsoft.com/office/officeart/2005/8/layout/list1"/>
    <dgm:cxn modelId="{A3BEDBE6-DAA7-4FE8-B70D-AC2B22B2A78E}" type="presParOf" srcId="{370F943D-B38D-4BD1-9B4C-86F68F7B34A7}" destId="{28F5DF67-E53B-4CE2-B9AA-AD65E7D53AAB}" srcOrd="5" destOrd="0" presId="urn:microsoft.com/office/officeart/2005/8/layout/list1"/>
    <dgm:cxn modelId="{B2C4ED57-1732-4989-8A23-0AEE1CCAEA66}" type="presParOf" srcId="{370F943D-B38D-4BD1-9B4C-86F68F7B34A7}" destId="{42D993BE-4CFD-4C4A-A7CD-88B36EF684F2}" srcOrd="6" destOrd="0" presId="urn:microsoft.com/office/officeart/2005/8/layout/list1"/>
    <dgm:cxn modelId="{0FC0A8CF-55FA-45A9-BB42-25A8C840594E}" type="presParOf" srcId="{370F943D-B38D-4BD1-9B4C-86F68F7B34A7}" destId="{ECB5AAFF-DB92-4AC7-974C-B4D1BC0254FF}" srcOrd="7" destOrd="0" presId="urn:microsoft.com/office/officeart/2005/8/layout/list1"/>
    <dgm:cxn modelId="{E0B0B07C-88A5-4C57-8891-CF2437CB21A6}" type="presParOf" srcId="{370F943D-B38D-4BD1-9B4C-86F68F7B34A7}" destId="{12A7CEEB-E251-451A-8C43-EDAEBF721096}" srcOrd="8" destOrd="0" presId="urn:microsoft.com/office/officeart/2005/8/layout/list1"/>
    <dgm:cxn modelId="{40415229-5C24-4901-8958-B7739AFE24C3}" type="presParOf" srcId="{12A7CEEB-E251-451A-8C43-EDAEBF721096}" destId="{F85AE5BC-A26D-4270-984D-C97265113134}" srcOrd="0" destOrd="0" presId="urn:microsoft.com/office/officeart/2005/8/layout/list1"/>
    <dgm:cxn modelId="{5EC07D15-5EF6-4A11-A05A-63EB624D932E}" type="presParOf" srcId="{12A7CEEB-E251-451A-8C43-EDAEBF721096}" destId="{B0A8E352-CCDE-43FA-858C-4B20D77EC8AB}" srcOrd="1" destOrd="0" presId="urn:microsoft.com/office/officeart/2005/8/layout/list1"/>
    <dgm:cxn modelId="{B4F47D64-44CB-45BD-B585-2B141EEB793C}" type="presParOf" srcId="{370F943D-B38D-4BD1-9B4C-86F68F7B34A7}" destId="{92B3AFC2-D212-4B0A-A19E-769567405570}" srcOrd="9" destOrd="0" presId="urn:microsoft.com/office/officeart/2005/8/layout/list1"/>
    <dgm:cxn modelId="{ACFDEC4B-83DE-41F8-8AC5-1565DE4EE561}" type="presParOf" srcId="{370F943D-B38D-4BD1-9B4C-86F68F7B34A7}" destId="{1194295B-8E46-4CDC-B7ED-71556D95A22E}"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0BB7F16-A721-4725-98CD-359CA6DF1871}">
      <dsp:nvSpPr>
        <dsp:cNvPr id="0" name=""/>
        <dsp:cNvSpPr/>
      </dsp:nvSpPr>
      <dsp:spPr>
        <a:xfrm>
          <a:off x="3485926" y="2686"/>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责任意识</a:t>
          </a:r>
          <a:endParaRPr lang="zh-CN" altLang="en-US" sz="2000" kern="1200" dirty="0"/>
        </a:p>
      </dsp:txBody>
      <dsp:txXfrm>
        <a:off x="3485926" y="2686"/>
        <a:ext cx="1257746" cy="817535"/>
      </dsp:txXfrm>
    </dsp:sp>
    <dsp:sp modelId="{758E02F5-D251-4C0F-8902-41A953FFB9D8}">
      <dsp:nvSpPr>
        <dsp:cNvPr id="0" name=""/>
        <dsp:cNvSpPr/>
      </dsp:nvSpPr>
      <dsp:spPr>
        <a:xfrm>
          <a:off x="1782475" y="411453"/>
          <a:ext cx="4664649" cy="4664649"/>
        </a:xfrm>
        <a:custGeom>
          <a:avLst/>
          <a:gdLst/>
          <a:ahLst/>
          <a:cxnLst/>
          <a:rect l="0" t="0" r="0" b="0"/>
          <a:pathLst>
            <a:path>
              <a:moveTo>
                <a:pt x="2969512" y="88727"/>
              </a:moveTo>
              <a:arcTo wR="2332324" hR="2332324" stAng="17151282" swAng="125532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9155107-2B93-4056-8E0A-68293DB39418}">
      <dsp:nvSpPr>
        <dsp:cNvPr id="0" name=""/>
        <dsp:cNvSpPr/>
      </dsp:nvSpPr>
      <dsp:spPr>
        <a:xfrm>
          <a:off x="5309411" y="880830"/>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服务意识</a:t>
          </a:r>
          <a:endParaRPr lang="zh-CN" altLang="en-US" sz="2000" kern="1200" dirty="0"/>
        </a:p>
      </dsp:txBody>
      <dsp:txXfrm>
        <a:off x="5309411" y="880830"/>
        <a:ext cx="1257746" cy="817535"/>
      </dsp:txXfrm>
    </dsp:sp>
    <dsp:sp modelId="{E6D7616F-AC52-4A74-BF43-44995D2DC0C9}">
      <dsp:nvSpPr>
        <dsp:cNvPr id="0" name=""/>
        <dsp:cNvSpPr/>
      </dsp:nvSpPr>
      <dsp:spPr>
        <a:xfrm>
          <a:off x="1782475" y="411453"/>
          <a:ext cx="4664649" cy="4664649"/>
        </a:xfrm>
        <a:custGeom>
          <a:avLst/>
          <a:gdLst/>
          <a:ahLst/>
          <a:cxnLst/>
          <a:rect l="0" t="0" r="0" b="0"/>
          <a:pathLst>
            <a:path>
              <a:moveTo>
                <a:pt x="4422502" y="1297484"/>
              </a:moveTo>
              <a:arcTo wR="2332324" hR="2332324" stAng="20019609" swAng="172550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5AC1C50-68B6-47EB-B827-62F779733150}">
      <dsp:nvSpPr>
        <dsp:cNvPr id="0" name=""/>
        <dsp:cNvSpPr/>
      </dsp:nvSpPr>
      <dsp:spPr>
        <a:xfrm>
          <a:off x="5759775" y="2854001"/>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服从意识</a:t>
          </a:r>
          <a:endParaRPr lang="zh-CN" altLang="en-US" sz="2000" kern="1200" dirty="0"/>
        </a:p>
      </dsp:txBody>
      <dsp:txXfrm>
        <a:off x="5759775" y="2854001"/>
        <a:ext cx="1257746" cy="817535"/>
      </dsp:txXfrm>
    </dsp:sp>
    <dsp:sp modelId="{230A70D9-469D-4B6A-9BE9-4867677B6E18}">
      <dsp:nvSpPr>
        <dsp:cNvPr id="0" name=""/>
        <dsp:cNvSpPr/>
      </dsp:nvSpPr>
      <dsp:spPr>
        <a:xfrm>
          <a:off x="1782475" y="411453"/>
          <a:ext cx="4664649" cy="4664649"/>
        </a:xfrm>
        <a:custGeom>
          <a:avLst/>
          <a:gdLst/>
          <a:ahLst/>
          <a:cxnLst/>
          <a:rect l="0" t="0" r="0" b="0"/>
          <a:pathLst>
            <a:path>
              <a:moveTo>
                <a:pt x="4468454" y="3268640"/>
              </a:moveTo>
              <a:arcTo wR="2332324" hR="2332324" stAng="1420138" swAng="135776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FFF64F3-44F5-4286-AA3B-875E555CEC6C}">
      <dsp:nvSpPr>
        <dsp:cNvPr id="0" name=""/>
        <dsp:cNvSpPr/>
      </dsp:nvSpPr>
      <dsp:spPr>
        <a:xfrm>
          <a:off x="4497884" y="4436362"/>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主体意识</a:t>
          </a:r>
          <a:endParaRPr lang="zh-CN" altLang="en-US" sz="2000" kern="1200" dirty="0"/>
        </a:p>
      </dsp:txBody>
      <dsp:txXfrm>
        <a:off x="4497884" y="4436362"/>
        <a:ext cx="1257746" cy="817535"/>
      </dsp:txXfrm>
    </dsp:sp>
    <dsp:sp modelId="{595C9008-3B36-4C25-B88C-25B0CD573305}">
      <dsp:nvSpPr>
        <dsp:cNvPr id="0" name=""/>
        <dsp:cNvSpPr/>
      </dsp:nvSpPr>
      <dsp:spPr>
        <a:xfrm>
          <a:off x="1782475" y="411453"/>
          <a:ext cx="4664649" cy="4664649"/>
        </a:xfrm>
        <a:custGeom>
          <a:avLst/>
          <a:gdLst/>
          <a:ahLst/>
          <a:cxnLst/>
          <a:rect l="0" t="0" r="0" b="0"/>
          <a:pathLst>
            <a:path>
              <a:moveTo>
                <a:pt x="2707849" y="4634219"/>
              </a:moveTo>
              <a:arcTo wR="2332324" hR="2332324" stAng="4844073" swAng="111185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458656A-A38B-421C-AFEB-C18AC63199E7}">
      <dsp:nvSpPr>
        <dsp:cNvPr id="0" name=""/>
        <dsp:cNvSpPr/>
      </dsp:nvSpPr>
      <dsp:spPr>
        <a:xfrm>
          <a:off x="2473969" y="4436362"/>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公关意识</a:t>
          </a:r>
          <a:endParaRPr lang="zh-CN" altLang="en-US" sz="2000" kern="1200" dirty="0"/>
        </a:p>
      </dsp:txBody>
      <dsp:txXfrm>
        <a:off x="2473969" y="4436362"/>
        <a:ext cx="1257746" cy="817535"/>
      </dsp:txXfrm>
    </dsp:sp>
    <dsp:sp modelId="{6DF316A6-F275-4D15-93D4-2B1D07325669}">
      <dsp:nvSpPr>
        <dsp:cNvPr id="0" name=""/>
        <dsp:cNvSpPr/>
      </dsp:nvSpPr>
      <dsp:spPr>
        <a:xfrm>
          <a:off x="1782475" y="411453"/>
          <a:ext cx="4664649" cy="4664649"/>
        </a:xfrm>
        <a:custGeom>
          <a:avLst/>
          <a:gdLst/>
          <a:ahLst/>
          <a:cxnLst/>
          <a:rect l="0" t="0" r="0" b="0"/>
          <a:pathLst>
            <a:path>
              <a:moveTo>
                <a:pt x="720914" y="4018472"/>
              </a:moveTo>
              <a:arcTo wR="2332324" hR="2332324" stAng="8022098" swAng="135776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843A382-7E95-4AE3-AF19-58BA67462907}">
      <dsp:nvSpPr>
        <dsp:cNvPr id="0" name=""/>
        <dsp:cNvSpPr/>
      </dsp:nvSpPr>
      <dsp:spPr>
        <a:xfrm>
          <a:off x="1212078" y="2854001"/>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纪律意识</a:t>
          </a:r>
          <a:endParaRPr lang="zh-CN" altLang="en-US" sz="2000" kern="1200" dirty="0"/>
        </a:p>
      </dsp:txBody>
      <dsp:txXfrm>
        <a:off x="1212078" y="2854001"/>
        <a:ext cx="1257746" cy="817535"/>
      </dsp:txXfrm>
    </dsp:sp>
    <dsp:sp modelId="{7066232C-4EDE-48A9-A654-5C423E998470}">
      <dsp:nvSpPr>
        <dsp:cNvPr id="0" name=""/>
        <dsp:cNvSpPr/>
      </dsp:nvSpPr>
      <dsp:spPr>
        <a:xfrm>
          <a:off x="1782475" y="411453"/>
          <a:ext cx="4664649" cy="4664649"/>
        </a:xfrm>
        <a:custGeom>
          <a:avLst/>
          <a:gdLst/>
          <a:ahLst/>
          <a:cxnLst/>
          <a:rect l="0" t="0" r="0" b="0"/>
          <a:pathLst>
            <a:path>
              <a:moveTo>
                <a:pt x="2077" y="2430747"/>
              </a:moveTo>
              <a:arcTo wR="2332324" hR="2332324" stAng="10654886" swAng="172550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7F78EDE-4283-442E-AE47-A5EE0ED6B14C}">
      <dsp:nvSpPr>
        <dsp:cNvPr id="0" name=""/>
        <dsp:cNvSpPr/>
      </dsp:nvSpPr>
      <dsp:spPr>
        <a:xfrm>
          <a:off x="1662441" y="880830"/>
          <a:ext cx="1257746" cy="8175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形象意识</a:t>
          </a:r>
          <a:endParaRPr lang="zh-CN" altLang="en-US" sz="2000" kern="1200" dirty="0"/>
        </a:p>
      </dsp:txBody>
      <dsp:txXfrm>
        <a:off x="1662441" y="880830"/>
        <a:ext cx="1257746" cy="817535"/>
      </dsp:txXfrm>
    </dsp:sp>
    <dsp:sp modelId="{BADF5CC7-5DDF-47DD-AF2B-E3FF8BC4170E}">
      <dsp:nvSpPr>
        <dsp:cNvPr id="0" name=""/>
        <dsp:cNvSpPr/>
      </dsp:nvSpPr>
      <dsp:spPr>
        <a:xfrm>
          <a:off x="1782475" y="411453"/>
          <a:ext cx="4664649" cy="4664649"/>
        </a:xfrm>
        <a:custGeom>
          <a:avLst/>
          <a:gdLst/>
          <a:ahLst/>
          <a:cxnLst/>
          <a:rect l="0" t="0" r="0" b="0"/>
          <a:pathLst>
            <a:path>
              <a:moveTo>
                <a:pt x="935966" y="464191"/>
              </a:moveTo>
              <a:arcTo wR="2332324" hR="2332324" stAng="13993398" swAng="125532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DAA1C6-AF61-4452-BE9A-D30B61208377}">
      <dsp:nvSpPr>
        <dsp:cNvPr id="0" name=""/>
        <dsp:cNvSpPr/>
      </dsp:nvSpPr>
      <dsp:spPr>
        <a:xfrm>
          <a:off x="3486931" y="1635112"/>
          <a:ext cx="1255737" cy="1255737"/>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zh-CN" altLang="en-US" sz="3300" kern="1200" dirty="0" smtClean="0"/>
            <a:t>秘书</a:t>
          </a:r>
          <a:endParaRPr lang="zh-CN" altLang="en-US" sz="3300" kern="1200" dirty="0"/>
        </a:p>
      </dsp:txBody>
      <dsp:txXfrm>
        <a:off x="3486931" y="1635112"/>
        <a:ext cx="1255737" cy="1255737"/>
      </dsp:txXfrm>
    </dsp:sp>
    <dsp:sp modelId="{EBCFF2C9-2301-4F4F-9707-8D8975C73C5D}">
      <dsp:nvSpPr>
        <dsp:cNvPr id="0" name=""/>
        <dsp:cNvSpPr/>
      </dsp:nvSpPr>
      <dsp:spPr>
        <a:xfrm rot="16200000">
          <a:off x="3926349" y="1432929"/>
          <a:ext cx="376900" cy="27465"/>
        </a:xfrm>
        <a:custGeom>
          <a:avLst/>
          <a:gdLst/>
          <a:ahLst/>
          <a:cxnLst/>
          <a:rect l="0" t="0" r="0" b="0"/>
          <a:pathLst>
            <a:path>
              <a:moveTo>
                <a:pt x="0" y="13732"/>
              </a:moveTo>
              <a:lnTo>
                <a:pt x="376900" y="1373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200000">
        <a:off x="4105377" y="1437239"/>
        <a:ext cx="18845" cy="18845"/>
      </dsp:txXfrm>
    </dsp:sp>
    <dsp:sp modelId="{1D7AC436-DAE8-45BB-93E8-38711C9BCFB3}">
      <dsp:nvSpPr>
        <dsp:cNvPr id="0" name=""/>
        <dsp:cNvSpPr/>
      </dsp:nvSpPr>
      <dsp:spPr>
        <a:xfrm>
          <a:off x="3486931" y="2474"/>
          <a:ext cx="1255737" cy="1255737"/>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上行交往</a:t>
          </a:r>
          <a:endParaRPr lang="zh-CN" altLang="en-US" sz="2500" kern="1200" dirty="0"/>
        </a:p>
      </dsp:txBody>
      <dsp:txXfrm>
        <a:off x="3486931" y="2474"/>
        <a:ext cx="1255737" cy="1255737"/>
      </dsp:txXfrm>
    </dsp:sp>
    <dsp:sp modelId="{3D80CF60-E0B4-4DE3-ACE6-D6D64C4E7808}">
      <dsp:nvSpPr>
        <dsp:cNvPr id="0" name=""/>
        <dsp:cNvSpPr/>
      </dsp:nvSpPr>
      <dsp:spPr>
        <a:xfrm>
          <a:off x="4742668" y="2249248"/>
          <a:ext cx="376900" cy="27465"/>
        </a:xfrm>
        <a:custGeom>
          <a:avLst/>
          <a:gdLst/>
          <a:ahLst/>
          <a:cxnLst/>
          <a:rect l="0" t="0" r="0" b="0"/>
          <a:pathLst>
            <a:path>
              <a:moveTo>
                <a:pt x="0" y="13732"/>
              </a:moveTo>
              <a:lnTo>
                <a:pt x="376900" y="1373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921696" y="2253558"/>
        <a:ext cx="18845" cy="18845"/>
      </dsp:txXfrm>
    </dsp:sp>
    <dsp:sp modelId="{1DA4813D-E90F-45FC-9CE8-BDFC16969860}">
      <dsp:nvSpPr>
        <dsp:cNvPr id="0" name=""/>
        <dsp:cNvSpPr/>
      </dsp:nvSpPr>
      <dsp:spPr>
        <a:xfrm>
          <a:off x="5119569" y="1635112"/>
          <a:ext cx="1255737" cy="1255737"/>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对外交往</a:t>
          </a:r>
          <a:endParaRPr lang="zh-CN" altLang="en-US" sz="2500" kern="1200" dirty="0"/>
        </a:p>
      </dsp:txBody>
      <dsp:txXfrm>
        <a:off x="5119569" y="1635112"/>
        <a:ext cx="1255737" cy="1255737"/>
      </dsp:txXfrm>
    </dsp:sp>
    <dsp:sp modelId="{7C554F16-3DB0-4770-94EA-E6A5423BF2E6}">
      <dsp:nvSpPr>
        <dsp:cNvPr id="0" name=""/>
        <dsp:cNvSpPr/>
      </dsp:nvSpPr>
      <dsp:spPr>
        <a:xfrm rot="5400000">
          <a:off x="3926349" y="3065566"/>
          <a:ext cx="376900" cy="27465"/>
        </a:xfrm>
        <a:custGeom>
          <a:avLst/>
          <a:gdLst/>
          <a:ahLst/>
          <a:cxnLst/>
          <a:rect l="0" t="0" r="0" b="0"/>
          <a:pathLst>
            <a:path>
              <a:moveTo>
                <a:pt x="0" y="13732"/>
              </a:moveTo>
              <a:lnTo>
                <a:pt x="376900" y="1373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5400000">
        <a:off x="4105377" y="3069877"/>
        <a:ext cx="18845" cy="18845"/>
      </dsp:txXfrm>
    </dsp:sp>
    <dsp:sp modelId="{910F5FFA-1FE5-46F4-90C0-02F3FC63E759}">
      <dsp:nvSpPr>
        <dsp:cNvPr id="0" name=""/>
        <dsp:cNvSpPr/>
      </dsp:nvSpPr>
      <dsp:spPr>
        <a:xfrm>
          <a:off x="3486931" y="3267750"/>
          <a:ext cx="1255737" cy="1255737"/>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下行交往</a:t>
          </a:r>
          <a:endParaRPr lang="zh-CN" altLang="en-US" sz="2500" kern="1200" dirty="0"/>
        </a:p>
      </dsp:txBody>
      <dsp:txXfrm>
        <a:off x="3486931" y="3267750"/>
        <a:ext cx="1255737" cy="1255737"/>
      </dsp:txXfrm>
    </dsp:sp>
    <dsp:sp modelId="{A898EE42-7218-4B69-AABA-EC61DB6E33CC}">
      <dsp:nvSpPr>
        <dsp:cNvPr id="0" name=""/>
        <dsp:cNvSpPr/>
      </dsp:nvSpPr>
      <dsp:spPr>
        <a:xfrm rot="10800000">
          <a:off x="3110030" y="2249248"/>
          <a:ext cx="376900" cy="27465"/>
        </a:xfrm>
        <a:custGeom>
          <a:avLst/>
          <a:gdLst/>
          <a:ahLst/>
          <a:cxnLst/>
          <a:rect l="0" t="0" r="0" b="0"/>
          <a:pathLst>
            <a:path>
              <a:moveTo>
                <a:pt x="0" y="13732"/>
              </a:moveTo>
              <a:lnTo>
                <a:pt x="376900" y="13732"/>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3289058" y="2253558"/>
        <a:ext cx="18845" cy="18845"/>
      </dsp:txXfrm>
    </dsp:sp>
    <dsp:sp modelId="{1EFCF173-0348-4287-B4AE-586F8C84E696}">
      <dsp:nvSpPr>
        <dsp:cNvPr id="0" name=""/>
        <dsp:cNvSpPr/>
      </dsp:nvSpPr>
      <dsp:spPr>
        <a:xfrm>
          <a:off x="1854293" y="1635112"/>
          <a:ext cx="1255737" cy="1255737"/>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平行交往</a:t>
          </a:r>
          <a:endParaRPr lang="zh-CN" altLang="en-US" sz="2500" kern="1200" dirty="0"/>
        </a:p>
      </dsp:txBody>
      <dsp:txXfrm>
        <a:off x="1854293" y="1635112"/>
        <a:ext cx="1255737" cy="125573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FCC612-5218-4537-A693-A5C1B6283C56}">
      <dsp:nvSpPr>
        <dsp:cNvPr id="0" name=""/>
        <dsp:cNvSpPr/>
      </dsp:nvSpPr>
      <dsp:spPr>
        <a:xfrm rot="10800000">
          <a:off x="1479127" y="2573"/>
          <a:ext cx="5646277" cy="923459"/>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220" tIns="118110" rIns="220472" bIns="118110" numCol="1" spcCol="1270" anchor="ctr" anchorCtr="0">
          <a:noAutofit/>
        </a:bodyPr>
        <a:lstStyle/>
        <a:p>
          <a:pPr lvl="0" algn="l" defTabSz="1377950">
            <a:lnSpc>
              <a:spcPct val="90000"/>
            </a:lnSpc>
            <a:spcBef>
              <a:spcPct val="0"/>
            </a:spcBef>
            <a:spcAft>
              <a:spcPct val="35000"/>
            </a:spcAft>
          </a:pPr>
          <a:r>
            <a:rPr lang="zh-CN" sz="3100" kern="1200" dirty="0" smtClean="0"/>
            <a:t>（一）塑造良好的第一印象</a:t>
          </a:r>
          <a:endParaRPr lang="zh-CN" altLang="en-US" sz="3100" kern="1200" dirty="0"/>
        </a:p>
      </dsp:txBody>
      <dsp:txXfrm rot="10800000">
        <a:off x="1479127" y="2573"/>
        <a:ext cx="5646277" cy="923459"/>
      </dsp:txXfrm>
    </dsp:sp>
    <dsp:sp modelId="{4F0B94ED-C2AB-4E0D-B2ED-D85008C18B7C}">
      <dsp:nvSpPr>
        <dsp:cNvPr id="0" name=""/>
        <dsp:cNvSpPr/>
      </dsp:nvSpPr>
      <dsp:spPr>
        <a:xfrm>
          <a:off x="1104194" y="2573"/>
          <a:ext cx="923459" cy="923459"/>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EA3868-0ABC-4D3C-B169-5D20092BD692}">
      <dsp:nvSpPr>
        <dsp:cNvPr id="0" name=""/>
        <dsp:cNvSpPr/>
      </dsp:nvSpPr>
      <dsp:spPr>
        <a:xfrm rot="10800000">
          <a:off x="1609322" y="1201692"/>
          <a:ext cx="5472684" cy="923459"/>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220" tIns="118110" rIns="220472" bIns="118110" numCol="1" spcCol="1270" anchor="ctr" anchorCtr="0">
          <a:noAutofit/>
        </a:bodyPr>
        <a:lstStyle/>
        <a:p>
          <a:pPr lvl="0" algn="l" defTabSz="1377950">
            <a:lnSpc>
              <a:spcPct val="90000"/>
            </a:lnSpc>
            <a:spcBef>
              <a:spcPct val="0"/>
            </a:spcBef>
            <a:spcAft>
              <a:spcPct val="35000"/>
            </a:spcAft>
          </a:pPr>
          <a:r>
            <a:rPr lang="zh-CN" sz="3100" kern="1200" dirty="0" smtClean="0"/>
            <a:t>（二）加强感情投资</a:t>
          </a:r>
          <a:endParaRPr lang="zh-CN" altLang="en-US" sz="3100" kern="1200" dirty="0"/>
        </a:p>
      </dsp:txBody>
      <dsp:txXfrm rot="10800000">
        <a:off x="1609322" y="1201692"/>
        <a:ext cx="5472684" cy="923459"/>
      </dsp:txXfrm>
    </dsp:sp>
    <dsp:sp modelId="{8358DA91-495E-4351-9EA7-B294853558DA}">
      <dsp:nvSpPr>
        <dsp:cNvPr id="0" name=""/>
        <dsp:cNvSpPr/>
      </dsp:nvSpPr>
      <dsp:spPr>
        <a:xfrm>
          <a:off x="1147593" y="1201692"/>
          <a:ext cx="923459" cy="923459"/>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D69C43-2358-4B26-BE47-05F054E12F44}">
      <dsp:nvSpPr>
        <dsp:cNvPr id="0" name=""/>
        <dsp:cNvSpPr/>
      </dsp:nvSpPr>
      <dsp:spPr>
        <a:xfrm rot="10800000">
          <a:off x="1609322" y="2400810"/>
          <a:ext cx="5472684" cy="923459"/>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220" tIns="118110" rIns="220472" bIns="118110" numCol="1" spcCol="1270" anchor="ctr" anchorCtr="0">
          <a:noAutofit/>
        </a:bodyPr>
        <a:lstStyle/>
        <a:p>
          <a:pPr lvl="0" algn="l" defTabSz="1377950">
            <a:lnSpc>
              <a:spcPct val="90000"/>
            </a:lnSpc>
            <a:spcBef>
              <a:spcPct val="0"/>
            </a:spcBef>
            <a:spcAft>
              <a:spcPct val="35000"/>
            </a:spcAft>
          </a:pPr>
          <a:r>
            <a:rPr lang="zh-CN" sz="3100" kern="1200" dirty="0" smtClean="0"/>
            <a:t>（三）求大同、存小异</a:t>
          </a:r>
          <a:endParaRPr lang="zh-CN" altLang="en-US" sz="3100" kern="1200" dirty="0"/>
        </a:p>
      </dsp:txBody>
      <dsp:txXfrm rot="10800000">
        <a:off x="1609322" y="2400810"/>
        <a:ext cx="5472684" cy="923459"/>
      </dsp:txXfrm>
    </dsp:sp>
    <dsp:sp modelId="{FF510DFA-B348-41DB-8128-07E171F8B2F4}">
      <dsp:nvSpPr>
        <dsp:cNvPr id="0" name=""/>
        <dsp:cNvSpPr/>
      </dsp:nvSpPr>
      <dsp:spPr>
        <a:xfrm>
          <a:off x="1147593" y="2400810"/>
          <a:ext cx="923459" cy="923459"/>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798EB4-92FB-4821-8578-FB860241396C}">
      <dsp:nvSpPr>
        <dsp:cNvPr id="0" name=""/>
        <dsp:cNvSpPr/>
      </dsp:nvSpPr>
      <dsp:spPr>
        <a:xfrm rot="10800000">
          <a:off x="1609322" y="3599929"/>
          <a:ext cx="5472684" cy="923459"/>
        </a:xfrm>
        <a:prstGeom prst="homePlat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220" tIns="118110" rIns="220472" bIns="118110" numCol="1" spcCol="1270" anchor="ctr" anchorCtr="0">
          <a:noAutofit/>
        </a:bodyPr>
        <a:lstStyle/>
        <a:p>
          <a:pPr lvl="0" algn="l" defTabSz="1377950">
            <a:lnSpc>
              <a:spcPct val="90000"/>
            </a:lnSpc>
            <a:spcBef>
              <a:spcPct val="0"/>
            </a:spcBef>
            <a:spcAft>
              <a:spcPct val="35000"/>
            </a:spcAft>
          </a:pPr>
          <a:r>
            <a:rPr lang="zh-CN" sz="3100" kern="1200" dirty="0" smtClean="0"/>
            <a:t>（四）多做换位思考</a:t>
          </a:r>
          <a:endParaRPr lang="zh-CN" altLang="en-US" sz="3100" kern="1200" dirty="0"/>
        </a:p>
      </dsp:txBody>
      <dsp:txXfrm rot="10800000">
        <a:off x="1609322" y="3599929"/>
        <a:ext cx="5472684" cy="923459"/>
      </dsp:txXfrm>
    </dsp:sp>
    <dsp:sp modelId="{A6E2907D-E79C-44ED-B9C9-5F8156CF214E}">
      <dsp:nvSpPr>
        <dsp:cNvPr id="0" name=""/>
        <dsp:cNvSpPr/>
      </dsp:nvSpPr>
      <dsp:spPr>
        <a:xfrm>
          <a:off x="1147593" y="3599929"/>
          <a:ext cx="923459" cy="923459"/>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A85BA54-53F3-43F0-8038-28C127A4D261}">
      <dsp:nvSpPr>
        <dsp:cNvPr id="0" name=""/>
        <dsp:cNvSpPr/>
      </dsp:nvSpPr>
      <dsp:spPr>
        <a:xfrm>
          <a:off x="4015" y="1988"/>
          <a:ext cx="8221569" cy="8696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altLang="en-US" sz="3500" kern="1200" dirty="0" smtClean="0"/>
            <a:t>1</a:t>
          </a:r>
          <a:r>
            <a:rPr lang="zh-CN" altLang="en-US" sz="3500" kern="1200" dirty="0" smtClean="0"/>
            <a:t>．摆正位置、主动服务</a:t>
          </a:r>
          <a:endParaRPr lang="zh-CN" altLang="en-US" sz="3500" kern="1200" dirty="0"/>
        </a:p>
      </dsp:txBody>
      <dsp:txXfrm>
        <a:off x="4015" y="1988"/>
        <a:ext cx="8221569" cy="869612"/>
      </dsp:txXfrm>
    </dsp:sp>
    <dsp:sp modelId="{ADA1F46E-9D6F-4AC6-8675-E09D276E1983}">
      <dsp:nvSpPr>
        <dsp:cNvPr id="0" name=""/>
        <dsp:cNvSpPr/>
      </dsp:nvSpPr>
      <dsp:spPr>
        <a:xfrm>
          <a:off x="4015" y="915081"/>
          <a:ext cx="8221569" cy="8696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altLang="en-US" sz="3500" kern="1200" dirty="0" smtClean="0"/>
            <a:t>2</a:t>
          </a:r>
          <a:r>
            <a:rPr lang="zh-CN" altLang="en-US" sz="3500" kern="1200" dirty="0" smtClean="0"/>
            <a:t>．领会意图、忠实贯彻</a:t>
          </a:r>
          <a:endParaRPr lang="zh-CN" altLang="en-US" sz="3500" kern="1200" dirty="0"/>
        </a:p>
      </dsp:txBody>
      <dsp:txXfrm>
        <a:off x="4015" y="915081"/>
        <a:ext cx="8221569" cy="869612"/>
      </dsp:txXfrm>
    </dsp:sp>
    <dsp:sp modelId="{CAB3C6A4-BB6D-43D4-BD49-731A382AAE80}">
      <dsp:nvSpPr>
        <dsp:cNvPr id="0" name=""/>
        <dsp:cNvSpPr/>
      </dsp:nvSpPr>
      <dsp:spPr>
        <a:xfrm>
          <a:off x="4015" y="1828174"/>
          <a:ext cx="8221569" cy="8696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altLang="en-US" sz="3500" kern="1200" dirty="0" smtClean="0"/>
            <a:t>3</a:t>
          </a:r>
          <a:r>
            <a:rPr lang="zh-CN" altLang="en-US" sz="3500" kern="1200" dirty="0" smtClean="0"/>
            <a:t>．加强沟通、形成默契</a:t>
          </a:r>
          <a:endParaRPr lang="zh-CN" altLang="en-US" sz="3500" kern="1200" dirty="0"/>
        </a:p>
      </dsp:txBody>
      <dsp:txXfrm>
        <a:off x="4015" y="1828174"/>
        <a:ext cx="8221569" cy="869612"/>
      </dsp:txXfrm>
    </dsp:sp>
    <dsp:sp modelId="{13554D63-CC59-48A9-9822-C471AFF890A9}">
      <dsp:nvSpPr>
        <dsp:cNvPr id="0" name=""/>
        <dsp:cNvSpPr/>
      </dsp:nvSpPr>
      <dsp:spPr>
        <a:xfrm>
          <a:off x="4015" y="2741267"/>
          <a:ext cx="8221569" cy="8696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altLang="en-US" sz="3500" kern="1200" dirty="0" smtClean="0"/>
            <a:t>4</a:t>
          </a:r>
          <a:r>
            <a:rPr lang="zh-CN" altLang="en-US" sz="3500" kern="1200" dirty="0" smtClean="0"/>
            <a:t>．联络感情、成为铮友</a:t>
          </a:r>
          <a:endParaRPr lang="zh-CN" altLang="en-US" sz="3500" kern="1200" dirty="0"/>
        </a:p>
      </dsp:txBody>
      <dsp:txXfrm>
        <a:off x="4015" y="2741267"/>
        <a:ext cx="8221569" cy="869612"/>
      </dsp:txXfrm>
    </dsp:sp>
    <dsp:sp modelId="{6D0AE9AC-7FEE-453E-9E3B-3002E6BF0F23}">
      <dsp:nvSpPr>
        <dsp:cNvPr id="0" name=""/>
        <dsp:cNvSpPr/>
      </dsp:nvSpPr>
      <dsp:spPr>
        <a:xfrm>
          <a:off x="4015" y="3654360"/>
          <a:ext cx="8221569" cy="86961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altLang="en-US" sz="3500" kern="1200" dirty="0" smtClean="0"/>
            <a:t>5</a:t>
          </a:r>
          <a:r>
            <a:rPr lang="zh-CN" altLang="en-US" sz="3500" kern="1200" dirty="0" smtClean="0"/>
            <a:t>．维护团结、集体为重</a:t>
          </a:r>
          <a:endParaRPr lang="zh-CN" altLang="en-US" sz="3500" kern="1200" dirty="0"/>
        </a:p>
      </dsp:txBody>
      <dsp:txXfrm>
        <a:off x="4015" y="3654360"/>
        <a:ext cx="8221569" cy="86961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DB4BF4C-5BC2-418C-ADFB-E339313F7ED9}">
      <dsp:nvSpPr>
        <dsp:cNvPr id="0" name=""/>
        <dsp:cNvSpPr/>
      </dsp:nvSpPr>
      <dsp:spPr>
        <a:xfrm>
          <a:off x="4015" y="2265"/>
          <a:ext cx="8221569" cy="108950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en-US" sz="3200" kern="1200" dirty="0" smtClean="0"/>
            <a:t>1</a:t>
          </a:r>
          <a:r>
            <a:rPr lang="zh-CN" altLang="en-US" sz="3200" kern="1200" dirty="0" smtClean="0"/>
            <a:t>．忌越位、越权、越级上报</a:t>
          </a:r>
          <a:endParaRPr lang="zh-CN" altLang="en-US" sz="3200" kern="1200" dirty="0"/>
        </a:p>
      </dsp:txBody>
      <dsp:txXfrm>
        <a:off x="4015" y="2265"/>
        <a:ext cx="8221569" cy="1089501"/>
      </dsp:txXfrm>
    </dsp:sp>
    <dsp:sp modelId="{1A2DC2F9-EACD-4A70-9EFF-7BE7A11778D5}">
      <dsp:nvSpPr>
        <dsp:cNvPr id="0" name=""/>
        <dsp:cNvSpPr/>
      </dsp:nvSpPr>
      <dsp:spPr>
        <a:xfrm>
          <a:off x="4015" y="1146241"/>
          <a:ext cx="8221569" cy="108950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en-US" sz="3200" kern="1200" dirty="0" smtClean="0"/>
            <a:t>2</a:t>
          </a:r>
          <a:r>
            <a:rPr lang="zh-CN" altLang="en-US" sz="3200" kern="1200" dirty="0" smtClean="0"/>
            <a:t>．忌公私不分，不注意场合</a:t>
          </a:r>
          <a:endParaRPr lang="zh-CN" altLang="en-US" sz="3200" kern="1200" dirty="0"/>
        </a:p>
      </dsp:txBody>
      <dsp:txXfrm>
        <a:off x="4015" y="1146241"/>
        <a:ext cx="8221569" cy="1089501"/>
      </dsp:txXfrm>
    </dsp:sp>
    <dsp:sp modelId="{9849B666-5F0E-4A46-A547-278C98056345}">
      <dsp:nvSpPr>
        <dsp:cNvPr id="0" name=""/>
        <dsp:cNvSpPr/>
      </dsp:nvSpPr>
      <dsp:spPr>
        <a:xfrm>
          <a:off x="4015" y="2290218"/>
          <a:ext cx="8221569" cy="108950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en-US" sz="3200" kern="1200" dirty="0" smtClean="0"/>
            <a:t>3</a:t>
          </a:r>
          <a:r>
            <a:rPr lang="zh-CN" altLang="en-US" sz="3200" kern="1200" dirty="0" smtClean="0"/>
            <a:t>．忌过分亲近、刻意疏离</a:t>
          </a:r>
          <a:endParaRPr lang="zh-CN" altLang="en-US" sz="3200" kern="1200" dirty="0"/>
        </a:p>
      </dsp:txBody>
      <dsp:txXfrm>
        <a:off x="4015" y="2290218"/>
        <a:ext cx="8221569" cy="1089501"/>
      </dsp:txXfrm>
    </dsp:sp>
    <dsp:sp modelId="{8406163A-82B1-4396-B49C-422833B903E0}">
      <dsp:nvSpPr>
        <dsp:cNvPr id="0" name=""/>
        <dsp:cNvSpPr/>
      </dsp:nvSpPr>
      <dsp:spPr>
        <a:xfrm>
          <a:off x="4015" y="3434195"/>
          <a:ext cx="8221569" cy="108950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altLang="en-US" sz="3200" kern="1200" dirty="0" smtClean="0"/>
            <a:t>4</a:t>
          </a:r>
          <a:r>
            <a:rPr lang="zh-CN" altLang="en-US" sz="3200" kern="1200" dirty="0" smtClean="0"/>
            <a:t>．忌阳奉阴违、狐假虎威</a:t>
          </a:r>
          <a:endParaRPr lang="zh-CN" altLang="en-US" sz="3200" kern="1200" dirty="0"/>
        </a:p>
      </dsp:txBody>
      <dsp:txXfrm>
        <a:off x="4015" y="3434195"/>
        <a:ext cx="8221569" cy="108950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A06423-BD18-4D05-B0DC-51F85EF88C03}">
      <dsp:nvSpPr>
        <dsp:cNvPr id="0" name=""/>
        <dsp:cNvSpPr/>
      </dsp:nvSpPr>
      <dsp:spPr>
        <a:xfrm>
          <a:off x="4015" y="2209"/>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106680" rIns="213360" bIns="106680" numCol="1" spcCol="1270" anchor="ctr" anchorCtr="0">
          <a:noAutofit/>
        </a:bodyPr>
        <a:lstStyle/>
        <a:p>
          <a:pPr lvl="0" algn="ctr" defTabSz="2489200">
            <a:lnSpc>
              <a:spcPct val="90000"/>
            </a:lnSpc>
            <a:spcBef>
              <a:spcPct val="0"/>
            </a:spcBef>
            <a:spcAft>
              <a:spcPct val="35000"/>
            </a:spcAft>
          </a:pPr>
          <a:r>
            <a:rPr lang="en-US" sz="5600" kern="1200" dirty="0" smtClean="0"/>
            <a:t>1</a:t>
          </a:r>
          <a:r>
            <a:rPr lang="zh-CN" sz="4400" kern="1200" dirty="0" smtClean="0"/>
            <a:t>．平等相待、相互学习</a:t>
          </a:r>
          <a:endParaRPr lang="zh-CN" altLang="en-US" sz="4400" kern="1200" dirty="0"/>
        </a:p>
      </dsp:txBody>
      <dsp:txXfrm>
        <a:off x="4015" y="2209"/>
        <a:ext cx="8221569" cy="1458561"/>
      </dsp:txXfrm>
    </dsp:sp>
    <dsp:sp modelId="{AE714803-3960-4630-A19F-34E38586FEBC}">
      <dsp:nvSpPr>
        <dsp:cNvPr id="0" name=""/>
        <dsp:cNvSpPr/>
      </dsp:nvSpPr>
      <dsp:spPr>
        <a:xfrm>
          <a:off x="4015" y="1533700"/>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smtClean="0"/>
            <a:t>2</a:t>
          </a:r>
          <a:r>
            <a:rPr lang="zh-CN" sz="4400" kern="1200" dirty="0" smtClean="0"/>
            <a:t>．宽容大度、利益均沾</a:t>
          </a:r>
          <a:endParaRPr lang="zh-CN" altLang="en-US" sz="4400" kern="1200" dirty="0"/>
        </a:p>
      </dsp:txBody>
      <dsp:txXfrm>
        <a:off x="4015" y="1533700"/>
        <a:ext cx="8221569" cy="1458561"/>
      </dsp:txXfrm>
    </dsp:sp>
    <dsp:sp modelId="{0AA7425D-FB4E-4087-8C87-438CDB435212}">
      <dsp:nvSpPr>
        <dsp:cNvPr id="0" name=""/>
        <dsp:cNvSpPr/>
      </dsp:nvSpPr>
      <dsp:spPr>
        <a:xfrm>
          <a:off x="4015" y="3065190"/>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smtClean="0"/>
            <a:t>3</a:t>
          </a:r>
          <a:r>
            <a:rPr lang="zh-CN" sz="4400" kern="1200" dirty="0" smtClean="0"/>
            <a:t>．维护团结、真诚相对</a:t>
          </a:r>
          <a:endParaRPr lang="zh-CN" altLang="en-US" sz="4400" kern="1200" dirty="0"/>
        </a:p>
      </dsp:txBody>
      <dsp:txXfrm>
        <a:off x="4015" y="3065190"/>
        <a:ext cx="8221569" cy="1458561"/>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C8E7B2B-816F-4FC6-8D80-25CDCF75E541}">
      <dsp:nvSpPr>
        <dsp:cNvPr id="0" name=""/>
        <dsp:cNvSpPr/>
      </dsp:nvSpPr>
      <dsp:spPr>
        <a:xfrm>
          <a:off x="4015" y="2209"/>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lvl="0" algn="l" defTabSz="1778000">
            <a:lnSpc>
              <a:spcPct val="90000"/>
            </a:lnSpc>
            <a:spcBef>
              <a:spcPct val="0"/>
            </a:spcBef>
            <a:spcAft>
              <a:spcPct val="35000"/>
            </a:spcAft>
          </a:pPr>
          <a:r>
            <a:rPr lang="en-US" sz="4000" kern="1200" dirty="0" smtClean="0"/>
            <a:t>1</a:t>
          </a:r>
          <a:r>
            <a:rPr lang="zh-CN" sz="4000" kern="1200" dirty="0" smtClean="0"/>
            <a:t>．立体打造第一印象</a:t>
          </a:r>
          <a:endParaRPr lang="zh-CN" altLang="en-US" sz="4000" kern="1200" dirty="0"/>
        </a:p>
      </dsp:txBody>
      <dsp:txXfrm>
        <a:off x="4015" y="2209"/>
        <a:ext cx="8221569" cy="1458561"/>
      </dsp:txXfrm>
    </dsp:sp>
    <dsp:sp modelId="{D2D8F47C-AAC0-450C-A1A6-FCEADE71AF47}">
      <dsp:nvSpPr>
        <dsp:cNvPr id="0" name=""/>
        <dsp:cNvSpPr/>
      </dsp:nvSpPr>
      <dsp:spPr>
        <a:xfrm>
          <a:off x="4015" y="1533700"/>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lvl="0" algn="l" defTabSz="1778000">
            <a:lnSpc>
              <a:spcPct val="90000"/>
            </a:lnSpc>
            <a:spcBef>
              <a:spcPct val="0"/>
            </a:spcBef>
            <a:spcAft>
              <a:spcPct val="35000"/>
            </a:spcAft>
          </a:pPr>
          <a:r>
            <a:rPr lang="en-US" sz="4000" kern="1200" dirty="0" smtClean="0"/>
            <a:t>2</a:t>
          </a:r>
          <a:r>
            <a:rPr lang="zh-CN" sz="4000" kern="1200" dirty="0" smtClean="0"/>
            <a:t>．灵活幽默，善于打开局面</a:t>
          </a:r>
          <a:endParaRPr lang="zh-CN" altLang="en-US" sz="4000" kern="1200" dirty="0"/>
        </a:p>
      </dsp:txBody>
      <dsp:txXfrm>
        <a:off x="4015" y="1533700"/>
        <a:ext cx="8221569" cy="1458561"/>
      </dsp:txXfrm>
    </dsp:sp>
    <dsp:sp modelId="{D17B86CA-F419-4263-9E82-36E2B8ED1EF3}">
      <dsp:nvSpPr>
        <dsp:cNvPr id="0" name=""/>
        <dsp:cNvSpPr/>
      </dsp:nvSpPr>
      <dsp:spPr>
        <a:xfrm>
          <a:off x="4015" y="3065190"/>
          <a:ext cx="8221569" cy="1458561"/>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76200" rIns="152400" bIns="76200" numCol="1" spcCol="1270" anchor="ctr" anchorCtr="0">
          <a:noAutofit/>
        </a:bodyPr>
        <a:lstStyle/>
        <a:p>
          <a:pPr lvl="0" algn="l" defTabSz="1778000">
            <a:lnSpc>
              <a:spcPct val="90000"/>
            </a:lnSpc>
            <a:spcBef>
              <a:spcPct val="0"/>
            </a:spcBef>
            <a:spcAft>
              <a:spcPct val="35000"/>
            </a:spcAft>
          </a:pPr>
          <a:r>
            <a:rPr lang="en-US" sz="4000" kern="1200" dirty="0" smtClean="0"/>
            <a:t>3</a:t>
          </a:r>
          <a:r>
            <a:rPr lang="zh-CN" sz="4000" kern="1200" dirty="0" smtClean="0"/>
            <a:t>．加强联系，乐于助人</a:t>
          </a:r>
          <a:endParaRPr lang="zh-CN" altLang="en-US" sz="4000" kern="1200" dirty="0"/>
        </a:p>
      </dsp:txBody>
      <dsp:txXfrm>
        <a:off x="4015" y="3065190"/>
        <a:ext cx="8221569" cy="1458561"/>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71DC8E-CCB7-419E-AB86-ED462E9C3FB1}">
      <dsp:nvSpPr>
        <dsp:cNvPr id="0" name=""/>
        <dsp:cNvSpPr/>
      </dsp:nvSpPr>
      <dsp:spPr>
        <a:xfrm>
          <a:off x="0" y="543260"/>
          <a:ext cx="8229600" cy="8568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CEA868-6EEB-4919-B022-CDD416C786DE}">
      <dsp:nvSpPr>
        <dsp:cNvPr id="0" name=""/>
        <dsp:cNvSpPr/>
      </dsp:nvSpPr>
      <dsp:spPr>
        <a:xfrm>
          <a:off x="411480" y="41420"/>
          <a:ext cx="5760720" cy="100368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altLang="zh-CN" sz="3400" kern="1200" dirty="0" smtClean="0"/>
            <a:t>1</a:t>
          </a:r>
          <a:r>
            <a:rPr lang="zh-CN" altLang="zh-CN" sz="3400" kern="1200" dirty="0" smtClean="0"/>
            <a:t>．忌衣冠取人</a:t>
          </a:r>
          <a:endParaRPr lang="zh-CN" altLang="en-US" sz="3400" kern="1200" dirty="0"/>
        </a:p>
      </dsp:txBody>
      <dsp:txXfrm>
        <a:off x="411480" y="41420"/>
        <a:ext cx="5760720" cy="1003680"/>
      </dsp:txXfrm>
    </dsp:sp>
    <dsp:sp modelId="{42D993BE-4CFD-4C4A-A7CD-88B36EF684F2}">
      <dsp:nvSpPr>
        <dsp:cNvPr id="0" name=""/>
        <dsp:cNvSpPr/>
      </dsp:nvSpPr>
      <dsp:spPr>
        <a:xfrm>
          <a:off x="0" y="2085501"/>
          <a:ext cx="8229600" cy="8568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42E71E-A8AE-41C3-9453-A7B088920F83}">
      <dsp:nvSpPr>
        <dsp:cNvPr id="0" name=""/>
        <dsp:cNvSpPr/>
      </dsp:nvSpPr>
      <dsp:spPr>
        <a:xfrm>
          <a:off x="411480" y="1583661"/>
          <a:ext cx="5760720" cy="100368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altLang="zh-CN" sz="3400" kern="1200" dirty="0" smtClean="0"/>
            <a:t>2</a:t>
          </a:r>
          <a:r>
            <a:rPr lang="zh-CN" altLang="zh-CN" sz="3400" kern="1200" dirty="0" smtClean="0"/>
            <a:t>．忌直言拒绝</a:t>
          </a:r>
          <a:endParaRPr lang="zh-CN" altLang="en-US" sz="3400" kern="1200" dirty="0"/>
        </a:p>
      </dsp:txBody>
      <dsp:txXfrm>
        <a:off x="411480" y="1583661"/>
        <a:ext cx="5760720" cy="1003680"/>
      </dsp:txXfrm>
    </dsp:sp>
    <dsp:sp modelId="{1194295B-8E46-4CDC-B7ED-71556D95A22E}">
      <dsp:nvSpPr>
        <dsp:cNvPr id="0" name=""/>
        <dsp:cNvSpPr/>
      </dsp:nvSpPr>
      <dsp:spPr>
        <a:xfrm>
          <a:off x="0" y="3627741"/>
          <a:ext cx="8229600" cy="856800"/>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0A8E352-CCDE-43FA-858C-4B20D77EC8AB}">
      <dsp:nvSpPr>
        <dsp:cNvPr id="0" name=""/>
        <dsp:cNvSpPr/>
      </dsp:nvSpPr>
      <dsp:spPr>
        <a:xfrm>
          <a:off x="411480" y="3125900"/>
          <a:ext cx="5760720" cy="100368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altLang="zh-CN" sz="3400" kern="1200" dirty="0" smtClean="0"/>
            <a:t>3</a:t>
          </a:r>
          <a:r>
            <a:rPr lang="zh-CN" altLang="zh-CN" sz="3400" kern="1200" dirty="0" smtClean="0"/>
            <a:t>．忌临时抱佛脚</a:t>
          </a:r>
          <a:endParaRPr lang="zh-CN" altLang="en-US" sz="3400" kern="1200" dirty="0"/>
        </a:p>
      </dsp:txBody>
      <dsp:txXfrm>
        <a:off x="411480" y="3125900"/>
        <a:ext cx="5760720" cy="1003680"/>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C5D09BF-09CA-4203-8ED4-98E2B2FE8D8C}" type="datetimeFigureOut">
              <a:rPr lang="zh-CN" altLang="en-US"/>
              <a:pPr>
                <a:defRPr/>
              </a:pPr>
              <a:t>2013/12/24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43AE08E-9F07-4EF1-BBA9-1473FBEC5D84}" type="slidenum">
              <a:rPr lang="zh-CN" altLang="en-US"/>
              <a:pPr>
                <a:defRPr/>
              </a:pPr>
              <a:t>‹#›</a:t>
            </a:fld>
            <a:endParaRPr lang="zh-CN" altLang="en-US"/>
          </a:p>
        </p:txBody>
      </p:sp>
    </p:spTree>
    <p:extLst>
      <p:ext uri="{BB962C8B-B14F-4D97-AF65-F5344CB8AC3E}">
        <p14:creationId xmlns="" xmlns:p14="http://schemas.microsoft.com/office/powerpoint/2010/main" val="136668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B24DE591-9200-4CF1-840C-090E3828D643}" type="datetimeFigureOut">
              <a:rPr lang="zh-CN" altLang="en-US"/>
              <a:pPr>
                <a:defRPr/>
              </a:pPr>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145EEAD1-67BF-4CAB-9F34-CC573E9B91B7}" type="slidenum">
              <a:rPr lang="zh-CN" altLang="en-US"/>
              <a:pPr>
                <a:defRPr/>
              </a:pPr>
              <a:t>‹#›</a:t>
            </a:fld>
            <a:endParaRPr lang="zh-CN" altLang="en-US"/>
          </a:p>
        </p:txBody>
      </p:sp>
    </p:spTree>
    <p:extLst>
      <p:ext uri="{BB962C8B-B14F-4D97-AF65-F5344CB8AC3E}">
        <p14:creationId xmlns="" xmlns:p14="http://schemas.microsoft.com/office/powerpoint/2010/main" val="1495094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85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85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fld id="{347541E6-6563-4C06-BA71-93C60EBBAEF0}" type="slidenum">
              <a:rPr lang="zh-CN" altLang="en-US" smtClean="0"/>
              <a:pPr eaLnBrk="1" hangingPunct="1"/>
              <a:t>28</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9571"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9572"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fld id="{D17684DF-9391-451B-8305-6FF84A52FB87}" type="slidenum">
              <a:rPr lang="zh-CN" altLang="en-US" smtClean="0">
                <a:solidFill>
                  <a:srgbClr val="000000"/>
                </a:solidFill>
              </a:rPr>
              <a:pPr eaLnBrk="1" hangingPunct="1"/>
              <a:t>35</a:t>
            </a:fld>
            <a:endParaRPr lang="zh-CN" altLang="en-US" smtClean="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0595"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0596"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fld id="{383CEA91-D3F4-4358-AE8D-5BA239B0F31B}" type="slidenum">
              <a:rPr lang="zh-CN" altLang="en-US" smtClean="0"/>
              <a:pPr eaLnBrk="1" hangingPunct="1"/>
              <a:t>43</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161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162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fld id="{4EFC2734-D95F-445D-8D14-49931CA6E090}" type="slidenum">
              <a:rPr lang="zh-CN" altLang="en-US" smtClean="0"/>
              <a:pPr eaLnBrk="1" hangingPunct="1"/>
              <a:t>49</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2643"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44"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fld id="{F74CE1E2-564D-43E9-8188-46EE5F96FE12}" type="slidenum">
              <a:rPr lang="zh-CN" altLang="en-US" smtClean="0"/>
              <a:pPr eaLnBrk="1" hangingPunct="1"/>
              <a:t>83</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18"/>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3A832E50-90A2-4A71-B6A3-E2D33449B567}" type="datetimeFigureOut">
              <a:rPr lang="zh-CN" altLang="en-US"/>
              <a:pPr>
                <a:defRPr/>
              </a:pPr>
              <a:t>2013/12/24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974BAEE7-C455-4CC0-962D-DC36302BC02D}" type="slidenum">
              <a:rPr lang="zh-CN" altLang="en-US"/>
              <a:pPr>
                <a:defRPr/>
              </a:pPr>
              <a:t>‹#›</a:t>
            </a:fld>
            <a:endParaRPr lang="zh-CN" altLang="en-US"/>
          </a:p>
        </p:txBody>
      </p:sp>
    </p:spTree>
    <p:extLst>
      <p:ext uri="{BB962C8B-B14F-4D97-AF65-F5344CB8AC3E}">
        <p14:creationId xmlns="" xmlns:p14="http://schemas.microsoft.com/office/powerpoint/2010/main" val="1833442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609E8CE-B0C3-4FAB-AD09-B037B6BFC3BC}"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BE95FD9-5872-41B8-97EA-4429B5123FF0}" type="slidenum">
              <a:rPr lang="zh-CN" altLang="en-US"/>
              <a:pPr>
                <a:defRPr/>
              </a:pPr>
              <a:t>‹#›</a:t>
            </a:fld>
            <a:endParaRPr lang="zh-CN" altLang="en-US"/>
          </a:p>
        </p:txBody>
      </p:sp>
    </p:spTree>
    <p:extLst>
      <p:ext uri="{BB962C8B-B14F-4D97-AF65-F5344CB8AC3E}">
        <p14:creationId xmlns="" xmlns:p14="http://schemas.microsoft.com/office/powerpoint/2010/main" val="3210902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4D8481BD-9EAF-4C54-A834-0C206509E4A7}"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F3F5F5B-806B-4215-BDAC-32FD565E49DB}" type="slidenum">
              <a:rPr lang="zh-CN" altLang="en-US"/>
              <a:pPr>
                <a:defRPr/>
              </a:pPr>
              <a:t>‹#›</a:t>
            </a:fld>
            <a:endParaRPr lang="zh-CN" altLang="en-US"/>
          </a:p>
        </p:txBody>
      </p:sp>
    </p:spTree>
    <p:extLst>
      <p:ext uri="{BB962C8B-B14F-4D97-AF65-F5344CB8AC3E}">
        <p14:creationId xmlns="" xmlns:p14="http://schemas.microsoft.com/office/powerpoint/2010/main" val="1797983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3C6CDADC-53A4-4CD5-9598-AA847802EFE8}"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41F0BABB-AD99-4C8D-851F-13416CD08BEB}" type="slidenum">
              <a:rPr lang="zh-CN" altLang="en-US"/>
              <a:pPr>
                <a:defRPr/>
              </a:pPr>
              <a:t>‹#›</a:t>
            </a:fld>
            <a:endParaRPr lang="zh-CN" altLang="en-US"/>
          </a:p>
        </p:txBody>
      </p:sp>
    </p:spTree>
    <p:extLst>
      <p:ext uri="{BB962C8B-B14F-4D97-AF65-F5344CB8AC3E}">
        <p14:creationId xmlns="" xmlns:p14="http://schemas.microsoft.com/office/powerpoint/2010/main" val="3208756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A3BDFDA9-FDA7-439F-AB00-1235D45EA489}" type="datetimeFigureOut">
              <a:rPr lang="zh-CN" altLang="en-US"/>
              <a:pPr>
                <a:defRPr/>
              </a:pPr>
              <a:t>2013/12/24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488EAC2F-C6F4-46F6-941A-086A0AE7665B}" type="slidenum">
              <a:rPr lang="zh-CN" altLang="en-US"/>
              <a:pPr>
                <a:defRPr/>
              </a:pPr>
              <a:t>‹#›</a:t>
            </a:fld>
            <a:endParaRPr lang="zh-CN" altLang="en-US"/>
          </a:p>
        </p:txBody>
      </p:sp>
    </p:spTree>
    <p:extLst>
      <p:ext uri="{BB962C8B-B14F-4D97-AF65-F5344CB8AC3E}">
        <p14:creationId xmlns="" xmlns:p14="http://schemas.microsoft.com/office/powerpoint/2010/main" val="5732413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065BEA79-D91F-4202-9A9A-4482719AF904}"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389E2DE8-5C64-4061-9AE9-0EDA1700AD15}" type="slidenum">
              <a:rPr lang="zh-CN" altLang="en-US"/>
              <a:pPr>
                <a:defRPr/>
              </a:pPr>
              <a:t>‹#›</a:t>
            </a:fld>
            <a:endParaRPr lang="zh-CN" altLang="en-US"/>
          </a:p>
        </p:txBody>
      </p:sp>
    </p:spTree>
    <p:extLst>
      <p:ext uri="{BB962C8B-B14F-4D97-AF65-F5344CB8AC3E}">
        <p14:creationId xmlns="" xmlns:p14="http://schemas.microsoft.com/office/powerpoint/2010/main" val="14992420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717649C3-051F-4720-827C-39E9CF1B7F88}" type="datetimeFigureOut">
              <a:rPr lang="zh-CN" altLang="en-US"/>
              <a:pPr>
                <a:defRPr/>
              </a:pPr>
              <a:t>2013/12/24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B7C070BC-22DF-4C67-AA1A-F2D530AADA2C}" type="slidenum">
              <a:rPr lang="zh-CN" altLang="en-US"/>
              <a:pPr>
                <a:defRPr/>
              </a:pPr>
              <a:t>‹#›</a:t>
            </a:fld>
            <a:endParaRPr lang="zh-CN" altLang="en-US"/>
          </a:p>
        </p:txBody>
      </p:sp>
    </p:spTree>
    <p:extLst>
      <p:ext uri="{BB962C8B-B14F-4D97-AF65-F5344CB8AC3E}">
        <p14:creationId xmlns="" xmlns:p14="http://schemas.microsoft.com/office/powerpoint/2010/main" val="177896053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219C2F1B-7CED-465A-825A-51445A1F7128}" type="datetimeFigureOut">
              <a:rPr lang="zh-CN" altLang="en-US"/>
              <a:pPr>
                <a:defRPr/>
              </a:pPr>
              <a:t>2013/12/24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65755926-155B-4CBA-8FD5-72D668A47D5B}" type="slidenum">
              <a:rPr lang="zh-CN" altLang="en-US"/>
              <a:pPr>
                <a:defRPr/>
              </a:pPr>
              <a:t>‹#›</a:t>
            </a:fld>
            <a:endParaRPr lang="zh-CN" altLang="en-US"/>
          </a:p>
        </p:txBody>
      </p:sp>
    </p:spTree>
    <p:extLst>
      <p:ext uri="{BB962C8B-B14F-4D97-AF65-F5344CB8AC3E}">
        <p14:creationId xmlns="" xmlns:p14="http://schemas.microsoft.com/office/powerpoint/2010/main" val="70224330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5E7A03C5-C18D-4780-A6AC-797763F6F7D3}" type="datetimeFigureOut">
              <a:rPr lang="zh-CN" altLang="en-US"/>
              <a:pPr>
                <a:defRPr/>
              </a:pPr>
              <a:t>2013/12/24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4FED9CCB-4205-49EA-8460-23474FF0B9F2}" type="slidenum">
              <a:rPr lang="zh-CN" altLang="en-US"/>
              <a:pPr>
                <a:defRPr/>
              </a:pPr>
              <a:t>‹#›</a:t>
            </a:fld>
            <a:endParaRPr lang="zh-CN" altLang="en-US"/>
          </a:p>
        </p:txBody>
      </p:sp>
    </p:spTree>
    <p:extLst>
      <p:ext uri="{BB962C8B-B14F-4D97-AF65-F5344CB8AC3E}">
        <p14:creationId xmlns="" xmlns:p14="http://schemas.microsoft.com/office/powerpoint/2010/main" val="1765686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BC383CA7-A803-4ACB-B598-27E1B82648F9}"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4E5AC8B6-5161-4C1C-BEDD-3B7D911C45A6}" type="slidenum">
              <a:rPr lang="zh-CN" altLang="en-US"/>
              <a:pPr>
                <a:defRPr/>
              </a:pPr>
              <a:t>‹#›</a:t>
            </a:fld>
            <a:endParaRPr lang="zh-CN" altLang="en-US"/>
          </a:p>
        </p:txBody>
      </p:sp>
    </p:spTree>
    <p:extLst>
      <p:ext uri="{BB962C8B-B14F-4D97-AF65-F5344CB8AC3E}">
        <p14:creationId xmlns="" xmlns:p14="http://schemas.microsoft.com/office/powerpoint/2010/main" val="21178425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24BE85BC-BD99-4D74-A15A-3BD141BA21DC}" type="datetimeFigureOut">
              <a:rPr lang="zh-CN" altLang="en-US"/>
              <a:pPr>
                <a:defRPr/>
              </a:pPr>
              <a:t>2013/12/24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95906E4D-8315-40A3-BB6E-C5A3E1F29C52}" type="slidenum">
              <a:rPr lang="zh-CN" altLang="en-US"/>
              <a:pPr>
                <a:defRPr/>
              </a:pPr>
              <a:t>‹#›</a:t>
            </a:fld>
            <a:endParaRPr lang="zh-CN" altLang="en-US"/>
          </a:p>
        </p:txBody>
      </p:sp>
    </p:spTree>
    <p:extLst>
      <p:ext uri="{BB962C8B-B14F-4D97-AF65-F5344CB8AC3E}">
        <p14:creationId xmlns="" xmlns:p14="http://schemas.microsoft.com/office/powerpoint/2010/main" val="4203307907"/>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861BC035-CE88-4718-AAE4-2B29B8E7274B}" type="datetimeFigureOut">
              <a:rPr lang="zh-CN" altLang="en-US"/>
              <a:pPr>
                <a:defRPr/>
              </a:pPr>
              <a:t>2013/12/24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C4692EC6-3546-48E0-A1E8-EAE2C99ECC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86" r:id="rId2"/>
    <p:sldLayoutId id="2147483691" r:id="rId3"/>
    <p:sldLayoutId id="2147483692" r:id="rId4"/>
    <p:sldLayoutId id="2147483693" r:id="rId5"/>
    <p:sldLayoutId id="2147483694" r:id="rId6"/>
    <p:sldLayoutId id="2147483687" r:id="rId7"/>
    <p:sldLayoutId id="2147483695" r:id="rId8"/>
    <p:sldLayoutId id="2147483696" r:id="rId9"/>
    <p:sldLayoutId id="2147483688" r:id="rId10"/>
    <p:sldLayoutId id="2147483689"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5pPr>
      <a:lvl6pPr marL="457200" algn="l" rtl="0" fontAlgn="base">
        <a:spcBef>
          <a:spcPct val="0"/>
        </a:spcBef>
        <a:spcAft>
          <a:spcPct val="0"/>
        </a:spcAft>
        <a:defRPr sz="4100" b="1">
          <a:solidFill>
            <a:schemeClr val="tx2"/>
          </a:solidFill>
          <a:latin typeface="Lucida Sans Unicode" pitchFamily="34" charset="0"/>
          <a:ea typeface="黑体" pitchFamily="49" charset="-122"/>
        </a:defRPr>
      </a:lvl6pPr>
      <a:lvl7pPr marL="914400" algn="l" rtl="0" fontAlgn="base">
        <a:spcBef>
          <a:spcPct val="0"/>
        </a:spcBef>
        <a:spcAft>
          <a:spcPct val="0"/>
        </a:spcAft>
        <a:defRPr sz="4100" b="1">
          <a:solidFill>
            <a:schemeClr val="tx2"/>
          </a:solidFill>
          <a:latin typeface="Lucida Sans Unicode" pitchFamily="34" charset="0"/>
          <a:ea typeface="黑体" pitchFamily="49" charset="-122"/>
        </a:defRPr>
      </a:lvl7pPr>
      <a:lvl8pPr marL="1371600" algn="l" rtl="0" fontAlgn="base">
        <a:spcBef>
          <a:spcPct val="0"/>
        </a:spcBef>
        <a:spcAft>
          <a:spcPct val="0"/>
        </a:spcAft>
        <a:defRPr sz="4100" b="1">
          <a:solidFill>
            <a:schemeClr val="tx2"/>
          </a:solidFill>
          <a:latin typeface="Lucida Sans Unicode" pitchFamily="34" charset="0"/>
          <a:ea typeface="黑体" pitchFamily="49" charset="-122"/>
        </a:defRPr>
      </a:lvl8pPr>
      <a:lvl9pPr marL="1828800" algn="l" rtl="0" fontAlgn="base">
        <a:spcBef>
          <a:spcPct val="0"/>
        </a:spcBef>
        <a:spcAft>
          <a:spcPct val="0"/>
        </a:spcAft>
        <a:defRPr sz="4100" b="1">
          <a:solidFill>
            <a:schemeClr val="tx2"/>
          </a:solidFill>
          <a:latin typeface="Lucida Sans Unicode" pitchFamily="34" charset="0"/>
          <a:ea typeface="黑体" pitchFamily="49"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eaLnBrk="1" fontAlgn="auto" hangingPunct="1">
              <a:spcAft>
                <a:spcPts val="0"/>
              </a:spcAft>
              <a:defRPr/>
            </a:pPr>
            <a:r>
              <a:rPr lang="zh-CN" altLang="zh-CN" dirty="0" smtClean="0"/>
              <a:t>第六章</a:t>
            </a:r>
            <a:endParaRPr lang="zh-CN" altLang="en-US" dirty="0"/>
          </a:p>
        </p:txBody>
      </p:sp>
      <p:sp>
        <p:nvSpPr>
          <p:cNvPr id="9219" name="副标题 2"/>
          <p:cNvSpPr>
            <a:spLocks noGrp="1"/>
          </p:cNvSpPr>
          <p:nvPr>
            <p:ph type="subTitle" idx="1"/>
          </p:nvPr>
        </p:nvSpPr>
        <p:spPr>
          <a:xfrm>
            <a:off x="685800" y="3611563"/>
            <a:ext cx="7772400" cy="1200150"/>
          </a:xfrm>
        </p:spPr>
        <p:txBody>
          <a:bodyPr/>
          <a:lstStyle/>
          <a:p>
            <a:pPr marR="0" eaLnBrk="1" hangingPunct="1"/>
            <a:endParaRPr lang="en-US" altLang="zh-CN" b="1" smtClean="0"/>
          </a:p>
          <a:p>
            <a:pPr marR="0" algn="ctr" eaLnBrk="1" hangingPunct="1"/>
            <a:r>
              <a:rPr lang="zh-CN" altLang="zh-CN" sz="4000" b="1" smtClean="0"/>
              <a:t>秘书与人际关系</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eaLnBrk="1" fontAlgn="auto" hangingPunct="1">
              <a:spcAft>
                <a:spcPts val="0"/>
              </a:spcAft>
              <a:buFont typeface="Wingdings 3"/>
              <a:buChar char=""/>
              <a:defRPr/>
            </a:pPr>
            <a:r>
              <a:rPr lang="zh-CN" altLang="en-US" sz="2800" dirty="0">
                <a:latin typeface="华文楷体" panose="02010600040101010101" pitchFamily="2" charset="-122"/>
                <a:ea typeface="华文楷体" panose="02010600040101010101" pitchFamily="2" charset="-122"/>
              </a:rPr>
              <a:t>某</a:t>
            </a:r>
            <a:r>
              <a:rPr lang="zh-CN" altLang="en-US" sz="2800" dirty="0" smtClean="0">
                <a:latin typeface="华文楷体" panose="02010600040101010101" pitchFamily="2" charset="-122"/>
                <a:ea typeface="华文楷体" panose="02010600040101010101" pitchFamily="2" charset="-122"/>
              </a:rPr>
              <a:t>公司的老板</a:t>
            </a:r>
            <a:r>
              <a:rPr lang="zh-CN" altLang="en-US" sz="2800" dirty="0">
                <a:latin typeface="华文楷体" panose="02010600040101010101" pitchFamily="2" charset="-122"/>
                <a:ea typeface="华文楷体" panose="02010600040101010101" pitchFamily="2" charset="-122"/>
              </a:rPr>
              <a:t>要</a:t>
            </a:r>
            <a:r>
              <a:rPr lang="zh-CN" altLang="en-US" sz="2800" dirty="0" smtClean="0">
                <a:latin typeface="华文楷体" panose="02010600040101010101" pitchFamily="2" charset="-122"/>
                <a:ea typeface="华文楷体" panose="02010600040101010101" pitchFamily="2" charset="-122"/>
              </a:rPr>
              <a:t>出国参加一</a:t>
            </a:r>
            <a:r>
              <a:rPr lang="zh-CN" altLang="en-US" sz="2800" dirty="0">
                <a:latin typeface="华文楷体" panose="02010600040101010101" pitchFamily="2" charset="-122"/>
                <a:ea typeface="华文楷体" panose="02010600040101010101" pitchFamily="2" charset="-122"/>
              </a:rPr>
              <a:t>个</a:t>
            </a:r>
            <a:r>
              <a:rPr lang="zh-CN" altLang="en-US" sz="2800" dirty="0" smtClean="0">
                <a:latin typeface="华文楷体" panose="02010600040101010101" pitchFamily="2" charset="-122"/>
                <a:ea typeface="华文楷体" panose="02010600040101010101" pitchFamily="2" charset="-122"/>
              </a:rPr>
              <a:t>国际商务会并发表演讲。行前他</a:t>
            </a:r>
            <a:r>
              <a:rPr lang="zh-CN" altLang="en-US" sz="2800" dirty="0">
                <a:latin typeface="华文楷体" panose="02010600040101010101" pitchFamily="2" charset="-122"/>
                <a:ea typeface="华文楷体" panose="02010600040101010101" pitchFamily="2" charset="-122"/>
              </a:rPr>
              <a:t>身边的几</a:t>
            </a:r>
            <a:r>
              <a:rPr lang="zh-CN" altLang="en-US" sz="2800" dirty="0" smtClean="0">
                <a:latin typeface="华文楷体" panose="02010600040101010101" pitchFamily="2" charset="-122"/>
                <a:ea typeface="华文楷体" panose="02010600040101010101" pitchFamily="2" charset="-122"/>
              </a:rPr>
              <a:t>名秘书人员忙着为他做各种资料准备。该</a:t>
            </a:r>
            <a:r>
              <a:rPr lang="zh-CN" altLang="en-US" sz="2800" dirty="0">
                <a:latin typeface="华文楷体" panose="02010600040101010101" pitchFamily="2" charset="-122"/>
                <a:ea typeface="华文楷体" panose="02010600040101010101" pitchFamily="2" charset="-122"/>
              </a:rPr>
              <a:t>老板出国的那天早晨，各部门</a:t>
            </a:r>
            <a:r>
              <a:rPr lang="zh-CN" altLang="en-US" sz="2800" dirty="0" smtClean="0">
                <a:latin typeface="华文楷体" panose="02010600040101010101" pitchFamily="2" charset="-122"/>
                <a:ea typeface="华文楷体" panose="02010600040101010101" pitchFamily="2" charset="-122"/>
              </a:rPr>
              <a:t>主管来</a:t>
            </a:r>
            <a:r>
              <a:rPr lang="zh-CN" altLang="en-US" sz="2800" dirty="0">
                <a:latin typeface="华文楷体" panose="02010600040101010101" pitchFamily="2" charset="-122"/>
                <a:ea typeface="华文楷体" panose="02010600040101010101" pitchFamily="2" charset="-122"/>
              </a:rPr>
              <a:t>送</a:t>
            </a:r>
            <a:r>
              <a:rPr lang="zh-CN" altLang="en-US" sz="2800" dirty="0" smtClean="0">
                <a:latin typeface="华文楷体" panose="02010600040101010101" pitchFamily="2" charset="-122"/>
                <a:ea typeface="华文楷体" panose="02010600040101010101" pitchFamily="2" charset="-122"/>
              </a:rPr>
              <a:t>机，其中一个部门的主管问该部门负责打印老板演讲材料之一的秘书</a:t>
            </a:r>
            <a:r>
              <a:rPr lang="zh-CN" altLang="en-US" sz="2800" dirty="0">
                <a:latin typeface="华文楷体" panose="02010600040101010101" pitchFamily="2" charset="-122"/>
                <a:ea typeface="华文楷体" panose="02010600040101010101" pitchFamily="2" charset="-122"/>
              </a:rPr>
              <a:t>：“你负责的文件打好了没有？</a:t>
            </a:r>
            <a:r>
              <a:rPr lang="zh-CN" altLang="en-US" sz="2800" dirty="0" smtClean="0">
                <a:latin typeface="华文楷体" panose="02010600040101010101" pitchFamily="2" charset="-122"/>
                <a:ea typeface="华文楷体" panose="02010600040101010101" pitchFamily="2" charset="-122"/>
              </a:rPr>
              <a:t>”</a:t>
            </a:r>
            <a:endParaRPr lang="en-US" altLang="zh-CN" sz="2800" dirty="0" smtClean="0">
              <a:latin typeface="华文楷体" panose="02010600040101010101" pitchFamily="2" charset="-122"/>
              <a:ea typeface="华文楷体" panose="02010600040101010101" pitchFamily="2" charset="-122"/>
            </a:endParaRPr>
          </a:p>
          <a:p>
            <a:pPr marL="365760" indent="-256032" eaLnBrk="1" fontAlgn="auto" hangingPunct="1">
              <a:spcAft>
                <a:spcPts val="0"/>
              </a:spcAft>
              <a:buFont typeface="Wingdings 3"/>
              <a:buChar char=""/>
              <a:defRPr/>
            </a:pPr>
            <a:r>
              <a:rPr lang="zh-CN" altLang="en-US" sz="2800" dirty="0">
                <a:latin typeface="华文楷体" panose="02010600040101010101" pitchFamily="2" charset="-122"/>
                <a:ea typeface="华文楷体" panose="02010600040101010101" pitchFamily="2" charset="-122"/>
              </a:rPr>
              <a:t>这位</a:t>
            </a:r>
            <a:r>
              <a:rPr lang="zh-CN" altLang="en-US" sz="2800" dirty="0" smtClean="0">
                <a:latin typeface="华文楷体" panose="02010600040101010101" pitchFamily="2" charset="-122"/>
                <a:ea typeface="华文楷体" panose="02010600040101010101" pitchFamily="2" charset="-122"/>
              </a:rPr>
              <a:t>秘书睡眼惺忪地说：“昨夜我</a:t>
            </a:r>
            <a:r>
              <a:rPr lang="zh-CN" altLang="en-US" sz="2800" dirty="0">
                <a:latin typeface="华文楷体" panose="02010600040101010101" pitchFamily="2" charset="-122"/>
                <a:ea typeface="华文楷体" panose="02010600040101010101" pitchFamily="2" charset="-122"/>
              </a:rPr>
              <a:t>熬</a:t>
            </a:r>
            <a:r>
              <a:rPr lang="zh-CN" altLang="en-US" sz="2800" dirty="0" smtClean="0">
                <a:latin typeface="华文楷体" panose="02010600040101010101" pitchFamily="2" charset="-122"/>
                <a:ea typeface="华文楷体" panose="02010600040101010101" pitchFamily="2" charset="-122"/>
              </a:rPr>
              <a:t>不住</a:t>
            </a:r>
            <a:r>
              <a:rPr lang="zh-CN" altLang="en-US" sz="2800" dirty="0">
                <a:latin typeface="华文楷体" panose="02010600040101010101" pitchFamily="2" charset="-122"/>
                <a:ea typeface="华文楷体" panose="02010600040101010101" pitchFamily="2" charset="-122"/>
              </a:rPr>
              <a:t>去</a:t>
            </a:r>
            <a:r>
              <a:rPr lang="zh-CN" altLang="en-US" sz="2800" dirty="0" smtClean="0">
                <a:latin typeface="华文楷体" panose="02010600040101010101" pitchFamily="2" charset="-122"/>
                <a:ea typeface="华文楷体" panose="02010600040101010101" pitchFamily="2" charset="-122"/>
              </a:rPr>
              <a:t>睡了，反正</a:t>
            </a:r>
            <a:r>
              <a:rPr lang="zh-CN" altLang="en-US" sz="2800" dirty="0">
                <a:latin typeface="华文楷体" panose="02010600040101010101" pitchFamily="2" charset="-122"/>
                <a:ea typeface="华文楷体" panose="02010600040101010101" pitchFamily="2" charset="-122"/>
              </a:rPr>
              <a:t>我负责的文件是以英文撰写的，老板看不懂英文，在飞机上</a:t>
            </a:r>
            <a:r>
              <a:rPr lang="zh-CN" altLang="en-US" sz="2800" dirty="0" smtClean="0">
                <a:latin typeface="华文楷体" panose="02010600040101010101" pitchFamily="2" charset="-122"/>
                <a:ea typeface="华文楷体" panose="02010600040101010101" pitchFamily="2" charset="-122"/>
              </a:rPr>
              <a:t>不可能阅读。</a:t>
            </a:r>
            <a:r>
              <a:rPr lang="zh-CN" altLang="en-US" sz="2800" dirty="0">
                <a:latin typeface="华文楷体" panose="02010600040101010101" pitchFamily="2" charset="-122"/>
                <a:ea typeface="华文楷体" panose="02010600040101010101" pitchFamily="2" charset="-122"/>
              </a:rPr>
              <a:t>待他上飞机后，我回公司去把文件打好，</a:t>
            </a:r>
            <a:r>
              <a:rPr lang="zh-CN" altLang="en-US" sz="2800" dirty="0" smtClean="0">
                <a:latin typeface="华文楷体" panose="02010600040101010101" pitchFamily="2" charset="-122"/>
                <a:ea typeface="华文楷体" panose="02010600040101010101" pitchFamily="2" charset="-122"/>
              </a:rPr>
              <a:t>再用传真</a:t>
            </a:r>
            <a:r>
              <a:rPr lang="zh-CN" altLang="en-US" sz="2800" dirty="0">
                <a:latin typeface="华文楷体" panose="02010600040101010101" pitchFamily="2" charset="-122"/>
                <a:ea typeface="华文楷体" panose="02010600040101010101" pitchFamily="2" charset="-122"/>
              </a:rPr>
              <a:t>传去就可以了。</a:t>
            </a:r>
            <a:r>
              <a:rPr lang="zh-CN" altLang="en-US" sz="2800" dirty="0" smtClean="0">
                <a:latin typeface="华文楷体" panose="02010600040101010101" pitchFamily="2" charset="-122"/>
                <a:ea typeface="华文楷体" panose="02010600040101010101" pitchFamily="2" charset="-122"/>
              </a:rPr>
              <a:t>”</a:t>
            </a:r>
            <a:endParaRPr lang="en-US" altLang="zh-CN" sz="2800" dirty="0" smtClean="0">
              <a:latin typeface="华文楷体" panose="02010600040101010101" pitchFamily="2" charset="-122"/>
              <a:ea typeface="华文楷体" panose="02010600040101010101" pitchFamily="2" charset="-122"/>
            </a:endParaRPr>
          </a:p>
          <a:p>
            <a:pPr marL="365760" indent="-256032" eaLnBrk="1" fontAlgn="auto" hangingPunct="1">
              <a:spcAft>
                <a:spcPts val="0"/>
              </a:spcAft>
              <a:buFont typeface="Wingdings 3"/>
              <a:buChar char=""/>
              <a:defRPr/>
            </a:pPr>
            <a:r>
              <a:rPr lang="zh-CN" altLang="en-US" sz="2800" dirty="0" smtClean="0">
                <a:latin typeface="华文楷体" panose="02010600040101010101" pitchFamily="2" charset="-122"/>
                <a:ea typeface="华文楷体" panose="02010600040101010101" pitchFamily="2" charset="-122"/>
              </a:rPr>
              <a:t>转眼之间老板到了，第一</a:t>
            </a:r>
            <a:r>
              <a:rPr lang="zh-CN" altLang="en-US" sz="2800" dirty="0">
                <a:latin typeface="华文楷体" panose="02010600040101010101" pitchFamily="2" charset="-122"/>
                <a:ea typeface="华文楷体" panose="02010600040101010101" pitchFamily="2" charset="-122"/>
              </a:rPr>
              <a:t>件事就问这位秘书：“你负责预备的那份文件和数据呢？</a:t>
            </a:r>
            <a:r>
              <a:rPr lang="zh-CN" altLang="en-US" sz="2800" dirty="0" smtClean="0">
                <a:latin typeface="华文楷体" panose="02010600040101010101" pitchFamily="2" charset="-122"/>
                <a:ea typeface="华文楷体" panose="02010600040101010101" pitchFamily="2" charset="-122"/>
              </a:rPr>
              <a:t>”部门主管抢着按秘书刚才说的</a:t>
            </a:r>
            <a:r>
              <a:rPr lang="zh-CN" altLang="en-US" sz="2800" dirty="0">
                <a:latin typeface="华文楷体" panose="02010600040101010101" pitchFamily="2" charset="-122"/>
                <a:ea typeface="华文楷体" panose="02010600040101010101" pitchFamily="2" charset="-122"/>
              </a:rPr>
              <a:t>想法回答了老板。老板</a:t>
            </a:r>
            <a:r>
              <a:rPr lang="zh-CN" altLang="en-US" sz="2800" dirty="0" smtClean="0">
                <a:latin typeface="华文楷体" panose="02010600040101010101" pitchFamily="2" charset="-122"/>
                <a:ea typeface="华文楷体" panose="02010600040101010101" pitchFamily="2" charset="-122"/>
              </a:rPr>
              <a:t>闻言脸色</a:t>
            </a:r>
            <a:r>
              <a:rPr lang="zh-CN" altLang="en-US" sz="2800" dirty="0">
                <a:latin typeface="华文楷体" panose="02010600040101010101" pitchFamily="2" charset="-122"/>
                <a:ea typeface="华文楷体" panose="02010600040101010101" pitchFamily="2" charset="-122"/>
              </a:rPr>
              <a:t>大变：“怎么会</a:t>
            </a:r>
            <a:r>
              <a:rPr lang="zh-CN" altLang="en-US" sz="2800" dirty="0" smtClean="0">
                <a:latin typeface="华文楷体" panose="02010600040101010101" pitchFamily="2" charset="-122"/>
                <a:ea typeface="华文楷体" panose="02010600040101010101" pitchFamily="2" charset="-122"/>
              </a:rPr>
              <a:t>这样？我</a:t>
            </a:r>
            <a:r>
              <a:rPr lang="zh-CN" altLang="en-US" sz="2800" dirty="0">
                <a:latin typeface="华文楷体" panose="02010600040101010101" pitchFamily="2" charset="-122"/>
                <a:ea typeface="华文楷体" panose="02010600040101010101" pitchFamily="2" charset="-122"/>
              </a:rPr>
              <a:t>已计划好利用在飞机上的时间，与同行的外籍顾问研究</a:t>
            </a:r>
            <a:r>
              <a:rPr lang="zh-CN" altLang="en-US" sz="2800" dirty="0" smtClean="0">
                <a:latin typeface="华文楷体" panose="02010600040101010101" pitchFamily="2" charset="-122"/>
                <a:ea typeface="华文楷体" panose="02010600040101010101" pitchFamily="2" charset="-122"/>
              </a:rPr>
              <a:t>一下这份材料和数据呢</a:t>
            </a:r>
            <a:r>
              <a:rPr lang="zh-CN" altLang="en-US" sz="2800" dirty="0">
                <a:latin typeface="华文楷体" panose="02010600040101010101" pitchFamily="2" charset="-122"/>
                <a:ea typeface="华文楷体" panose="02010600040101010101" pitchFamily="2" charset="-122"/>
              </a:rPr>
              <a:t>！”这位</a:t>
            </a:r>
            <a:r>
              <a:rPr lang="zh-CN" altLang="en-US" sz="2800" dirty="0" smtClean="0">
                <a:latin typeface="华文楷体" panose="02010600040101010101" pitchFamily="2" charset="-122"/>
                <a:ea typeface="华文楷体" panose="02010600040101010101" pitchFamily="2" charset="-122"/>
              </a:rPr>
              <a:t>秘书听后脸色变得一</a:t>
            </a:r>
            <a:r>
              <a:rPr lang="zh-CN" altLang="en-US" sz="2800" dirty="0">
                <a:latin typeface="华文楷体" panose="02010600040101010101" pitchFamily="2" charset="-122"/>
                <a:ea typeface="华文楷体" panose="02010600040101010101" pitchFamily="2" charset="-122"/>
              </a:rPr>
              <a:t>片惨白。</a:t>
            </a:r>
          </a:p>
          <a:p>
            <a:pPr marL="365760" indent="-256032" eaLnBrk="1" fontAlgn="auto" hangingPunct="1">
              <a:spcAft>
                <a:spcPts val="0"/>
              </a:spcAft>
              <a:buFont typeface="Wingdings 3"/>
              <a:buChar char=""/>
              <a:defRPr/>
            </a:pPr>
            <a:endParaRPr lang="zh-CN" altLang="en-US" sz="2800" dirty="0">
              <a:latin typeface="华文楷体" panose="02010600040101010101" pitchFamily="2" charset="-122"/>
              <a:ea typeface="华文楷体" panose="02010600040101010101" pitchFamily="2" charset="-122"/>
            </a:endParaRPr>
          </a:p>
          <a:p>
            <a:pPr marL="365760" indent="-256032" eaLnBrk="1" fontAlgn="auto" hangingPunct="1">
              <a:spcAft>
                <a:spcPts val="0"/>
              </a:spcAft>
              <a:buFont typeface="Wingdings 3"/>
              <a:buChar char=""/>
              <a:defRPr/>
            </a:pPr>
            <a:endParaRPr lang="zh-CN" altLang="en-US" sz="2800" dirty="0">
              <a:latin typeface="华文楷体" panose="02010600040101010101" pitchFamily="2" charset="-122"/>
              <a:ea typeface="华文楷体" panose="02010600040101010101" pitchFamily="2" charset="-122"/>
            </a:endParaRP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滞后完成</a:t>
            </a:r>
            <a:endParaRPr lang="zh-CN" altLang="en-US" dirty="0"/>
          </a:p>
        </p:txBody>
      </p:sp>
      <p:sp>
        <p:nvSpPr>
          <p:cNvPr id="6" name="椭圆 5"/>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1"/>
          <p:cNvSpPr>
            <a:spLocks noGrp="1"/>
          </p:cNvSpPr>
          <p:nvPr>
            <p:ph idx="1"/>
          </p:nvPr>
        </p:nvSpPr>
        <p:spPr/>
        <p:txBody>
          <a:bodyPr/>
          <a:lstStyle/>
          <a:p>
            <a:pPr eaLnBrk="1" hangingPunct="1"/>
            <a:endParaRPr lang="en-US" altLang="zh-CN" sz="3200" dirty="0" smtClean="0"/>
          </a:p>
          <a:p>
            <a:pPr eaLnBrk="1" hangingPunct="1"/>
            <a:r>
              <a:rPr lang="en-US" altLang="zh-CN" sz="3200" dirty="0" smtClean="0"/>
              <a:t>1. </a:t>
            </a:r>
            <a:r>
              <a:rPr lang="zh-CN" altLang="en-US" sz="3200" dirty="0" smtClean="0"/>
              <a:t>为什么这位秘书听老板讲完话后脸色骤变？</a:t>
            </a:r>
            <a:endParaRPr lang="en-US" altLang="zh-CN" sz="3200" dirty="0" smtClean="0"/>
          </a:p>
          <a:p>
            <a:pPr eaLnBrk="1" hangingPunct="1"/>
            <a:r>
              <a:rPr lang="en-US" altLang="zh-CN" sz="3200" dirty="0" smtClean="0"/>
              <a:t>2. </a:t>
            </a:r>
            <a:r>
              <a:rPr lang="zh-CN" altLang="en-US" sz="3200" dirty="0" smtClean="0"/>
              <a:t>从责任意识的角度分析一下这位秘书的问题。</a:t>
            </a:r>
          </a:p>
          <a:p>
            <a:pPr eaLnBrk="1" hangingPunct="1"/>
            <a:endParaRPr lang="zh-CN" altLang="en-US" sz="32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19460"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888" y="4149725"/>
            <a:ext cx="2159000" cy="1763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p:cNvSpPr>
            <a:spLocks noGrp="1"/>
          </p:cNvSpPr>
          <p:nvPr>
            <p:ph idx="1"/>
          </p:nvPr>
        </p:nvSpPr>
        <p:spPr/>
        <p:txBody>
          <a:bodyPr/>
          <a:lstStyle/>
          <a:p>
            <a:pPr eaLnBrk="1" hangingPunct="1"/>
            <a:r>
              <a:rPr lang="zh-CN" altLang="en-US" sz="3200" smtClean="0"/>
              <a:t>秘书所从事的主要是服务性质的工作。服务意识，可以说是秘书最基本的角色意识。秘书只有正确理解服务所包含的价值和意义，才能真正从内心深处树立起自觉服务的意识，勤勤恳恳为上司提供周到的服务，才能真正做到乐于奉献，无怨无悔。</a:t>
            </a:r>
          </a:p>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（二）服务意识</a:t>
            </a:r>
            <a:br>
              <a:rPr lang="zh-CN" altLang="en-US" dirty="0" smtClean="0"/>
            </a:br>
            <a:endParaRPr lang="zh-CN" altLang="en-US" dirty="0"/>
          </a:p>
        </p:txBody>
      </p:sp>
      <p:pic>
        <p:nvPicPr>
          <p:cNvPr id="20484"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4508500"/>
            <a:ext cx="1871663"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1"/>
          <p:cNvSpPr>
            <a:spLocks noGrp="1"/>
          </p:cNvSpPr>
          <p:nvPr>
            <p:ph idx="1"/>
          </p:nvPr>
        </p:nvSpPr>
        <p:spPr>
          <a:xfrm>
            <a:off x="457200" y="1412875"/>
            <a:ext cx="8229600" cy="4824413"/>
          </a:xfrm>
        </p:spPr>
        <p:txBody>
          <a:bodyPr/>
          <a:lstStyle/>
          <a:p>
            <a:pPr eaLnBrk="1" hangingPunct="1"/>
            <a:r>
              <a:rPr lang="en-US" altLang="zh-CN" sz="2400" dirty="0" smtClean="0">
                <a:latin typeface="华文楷体" pitchFamily="2" charset="-122"/>
                <a:ea typeface="华文楷体" pitchFamily="2" charset="-122"/>
              </a:rPr>
              <a:t>2006</a:t>
            </a:r>
            <a:r>
              <a:rPr lang="zh-CN" altLang="en-US" sz="2400" dirty="0" smtClean="0">
                <a:latin typeface="华文楷体" pitchFamily="2" charset="-122"/>
                <a:ea typeface="华文楷体" pitchFamily="2" charset="-122"/>
              </a:rPr>
              <a:t>年</a:t>
            </a:r>
            <a:r>
              <a:rPr lang="en-US" altLang="zh-CN" sz="2400" dirty="0" smtClean="0">
                <a:latin typeface="华文楷体" pitchFamily="2" charset="-122"/>
                <a:ea typeface="华文楷体" pitchFamily="2" charset="-122"/>
              </a:rPr>
              <a:t>4</a:t>
            </a:r>
            <a:r>
              <a:rPr lang="zh-CN" altLang="en-US" sz="2400" dirty="0" smtClean="0">
                <a:latin typeface="华文楷体" pitchFamily="2" charset="-122"/>
                <a:ea typeface="华文楷体" pitchFamily="2" charset="-122"/>
              </a:rPr>
              <a:t>月</a:t>
            </a:r>
            <a:r>
              <a:rPr lang="en-US" altLang="zh-CN" sz="2400" dirty="0" smtClean="0">
                <a:latin typeface="华文楷体" pitchFamily="2" charset="-122"/>
                <a:ea typeface="华文楷体" pitchFamily="2" charset="-122"/>
              </a:rPr>
              <a:t>7</a:t>
            </a:r>
            <a:r>
              <a:rPr lang="zh-CN" altLang="en-US" sz="2400" dirty="0" smtClean="0">
                <a:latin typeface="华文楷体" pitchFamily="2" charset="-122"/>
                <a:ea typeface="华文楷体" pitchFamily="2" charset="-122"/>
              </a:rPr>
              <a:t>日晚，</a:t>
            </a:r>
            <a:r>
              <a:rPr lang="en-US" altLang="zh-CN" sz="2400" dirty="0" smtClean="0">
                <a:latin typeface="华文楷体" pitchFamily="2" charset="-122"/>
                <a:ea typeface="华文楷体" pitchFamily="2" charset="-122"/>
              </a:rPr>
              <a:t>EMC</a:t>
            </a:r>
            <a:r>
              <a:rPr lang="zh-CN" altLang="en-US" sz="2400" dirty="0" smtClean="0">
                <a:latin typeface="华文楷体" pitchFamily="2" charset="-122"/>
                <a:ea typeface="华文楷体" pitchFamily="2" charset="-122"/>
              </a:rPr>
              <a:t>大中华区总裁陆纯初回办公室取东西，到门口才发现自己没带钥匙。此时他的私人秘书瑞贝卡已经下班。陆试图联系后者未果。陆纯初在凌晨通过内部电子邮件系统给瑞贝卡发了一封措辞严厉且语气生硬的“谴责信”。</a:t>
            </a:r>
            <a:endParaRPr lang="en-US" altLang="zh-CN" sz="2400" dirty="0" smtClean="0">
              <a:latin typeface="华文楷体" pitchFamily="2" charset="-122"/>
              <a:ea typeface="华文楷体" pitchFamily="2" charset="-122"/>
            </a:endParaRPr>
          </a:p>
          <a:p>
            <a:pPr eaLnBrk="1" hangingPunct="1"/>
            <a:r>
              <a:rPr lang="zh-CN" altLang="en-US" sz="2400" dirty="0" smtClean="0">
                <a:latin typeface="华文楷体" pitchFamily="2" charset="-122"/>
                <a:ea typeface="华文楷体" pitchFamily="2" charset="-122"/>
              </a:rPr>
              <a:t>两天后，瑞贝卡在邮件中回复说：“第三，你无权干涉和控制我的私人时间，我一天就</a:t>
            </a:r>
            <a:r>
              <a:rPr lang="en-US" altLang="zh-CN" sz="2400" dirty="0" smtClean="0">
                <a:latin typeface="华文楷体" pitchFamily="2" charset="-122"/>
                <a:ea typeface="华文楷体" pitchFamily="2" charset="-122"/>
              </a:rPr>
              <a:t>8</a:t>
            </a:r>
            <a:r>
              <a:rPr lang="zh-CN" altLang="en-US" sz="2400" dirty="0" smtClean="0">
                <a:latin typeface="华文楷体" pitchFamily="2" charset="-122"/>
                <a:ea typeface="华文楷体" pitchFamily="2" charset="-122"/>
              </a:rPr>
              <a:t>小时工作时间，请你记住中午和晚上下班的时间都是我的私人时间。”“第四，如果你们要求我加班是为了工作以外的事情，我无法做到。”</a:t>
            </a:r>
            <a:endParaRPr lang="en-US" altLang="zh-CN" sz="2400" dirty="0" smtClean="0">
              <a:latin typeface="华文楷体" pitchFamily="2" charset="-122"/>
              <a:ea typeface="华文楷体" pitchFamily="2" charset="-122"/>
            </a:endParaRPr>
          </a:p>
          <a:p>
            <a:pPr eaLnBrk="1" hangingPunct="1"/>
            <a:r>
              <a:rPr lang="zh-CN" altLang="en-US" sz="2400" dirty="0" smtClean="0">
                <a:latin typeface="华文楷体" pitchFamily="2" charset="-122"/>
                <a:ea typeface="华文楷体" pitchFamily="2" charset="-122"/>
              </a:rPr>
              <a:t> 不久，陆纯初更换了秘书，瑞贝卡离开了公司。又过了不久，陆纯初也离开了</a:t>
            </a:r>
            <a:r>
              <a:rPr lang="en-US" altLang="zh-CN" sz="2400" dirty="0" smtClean="0">
                <a:latin typeface="华文楷体" pitchFamily="2" charset="-122"/>
                <a:ea typeface="华文楷体" pitchFamily="2" charset="-122"/>
              </a:rPr>
              <a:t>EMC</a:t>
            </a:r>
            <a:r>
              <a:rPr lang="zh-CN" altLang="en-US" sz="2400" dirty="0" smtClean="0">
                <a:latin typeface="华文楷体" pitchFamily="2" charset="-122"/>
                <a:ea typeface="华文楷体" pitchFamily="2" charset="-122"/>
              </a:rPr>
              <a:t>。</a:t>
            </a:r>
          </a:p>
          <a:p>
            <a:pPr eaLnBrk="1" hangingPunct="1"/>
            <a:endParaRPr lang="zh-CN" altLang="en-US" sz="2400" dirty="0" smtClean="0"/>
          </a:p>
          <a:p>
            <a:pPr eaLnBrk="1" hangingPunct="1"/>
            <a:endParaRPr lang="zh-CN" altLang="en-US" sz="2400" dirty="0" smtClean="0"/>
          </a:p>
          <a:p>
            <a:pPr eaLnBrk="1" hangingPunct="1"/>
            <a:endParaRPr lang="zh-CN" altLang="en-US" sz="24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史上最强女秘书</a:t>
            </a:r>
            <a:endParaRPr lang="zh-CN" altLang="en-US" dirty="0"/>
          </a:p>
        </p:txBody>
      </p:sp>
      <p:pic>
        <p:nvPicPr>
          <p:cNvPr id="2150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588" y="5301208"/>
            <a:ext cx="1800225" cy="14028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p:txBody>
          <a:bodyPr/>
          <a:lstStyle/>
          <a:p>
            <a:pPr eaLnBrk="1" hangingPunct="1"/>
            <a:r>
              <a:rPr lang="zh-CN" altLang="en-US" sz="3200" smtClean="0"/>
              <a:t>从秘书服务意识的角度，分析一下本案例中瑞贝卡的观点和做法有没有错？</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22532" name="Picture 4" descr="c:\users\user\appdata\roaming\360se6\USERDA~1\Temp\U_1286~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19700" y="3151188"/>
            <a:ext cx="2376488" cy="218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3" name="Picture 6" descr="c:\users\user\appdata\roaming\360se6\USERDA~1\Temp\U_3991~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03350" y="3151188"/>
            <a:ext cx="2952750" cy="218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1"/>
          <p:cNvSpPr>
            <a:spLocks noGrp="1"/>
          </p:cNvSpPr>
          <p:nvPr>
            <p:ph idx="1"/>
          </p:nvPr>
        </p:nvSpPr>
        <p:spPr/>
        <p:txBody>
          <a:bodyPr/>
          <a:lstStyle/>
          <a:p>
            <a:pPr eaLnBrk="1" hangingPunct="1"/>
            <a:r>
              <a:rPr lang="zh-CN" altLang="zh-CN" sz="2800" smtClean="0"/>
              <a:t>秘书必须坚定不移、</a:t>
            </a:r>
            <a:r>
              <a:rPr lang="zh-CN" altLang="en-US" sz="2800" smtClean="0"/>
              <a:t>不折不扣</a:t>
            </a:r>
            <a:r>
              <a:rPr lang="zh-CN" altLang="zh-CN" sz="2800" smtClean="0"/>
              <a:t>地贯彻领导的决策、执行领导的决定，这些都需要秘书在工作过程中主动树立起服从意识。</a:t>
            </a:r>
            <a:r>
              <a:rPr lang="zh-CN" altLang="en-US" sz="2800" smtClean="0"/>
              <a:t>除了在大是大非问题上秘书必须坚持原则外，对其他工作上的问题，秘书必须遵照领导的意见去执行。</a:t>
            </a:r>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zh-CN" sz="4400" dirty="0" smtClean="0"/>
              <a:t>（三）服从意识</a:t>
            </a:r>
          </a:p>
        </p:txBody>
      </p:sp>
      <p:pic>
        <p:nvPicPr>
          <p:cNvPr id="23556"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4581525"/>
            <a:ext cx="1944688"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一家公司的老总</a:t>
            </a:r>
            <a:r>
              <a:rPr lang="zh-CN" altLang="en-US" sz="3000" dirty="0" smtClean="0">
                <a:latin typeface="华文楷体" pitchFamily="2" charset="-122"/>
                <a:ea typeface="华文楷体" pitchFamily="2" charset="-122"/>
              </a:rPr>
              <a:t>王总误会</a:t>
            </a:r>
            <a:r>
              <a:rPr lang="zh-CN" altLang="en-US" sz="3000" dirty="0">
                <a:latin typeface="华文楷体" pitchFamily="2" charset="-122"/>
                <a:ea typeface="华文楷体" pitchFamily="2" charset="-122"/>
              </a:rPr>
              <a:t>了一家供货商老板，以为他们</a:t>
            </a:r>
            <a:r>
              <a:rPr lang="zh-CN" altLang="en-US" sz="3000" dirty="0" smtClean="0">
                <a:latin typeface="华文楷体" pitchFamily="2" charset="-122"/>
                <a:ea typeface="华文楷体" pitchFamily="2" charset="-122"/>
              </a:rPr>
              <a:t>的价格比</a:t>
            </a:r>
            <a:r>
              <a:rPr lang="zh-CN" altLang="en-US" sz="3000" dirty="0">
                <a:latin typeface="华文楷体" pitchFamily="2" charset="-122"/>
                <a:ea typeface="华文楷体" pitchFamily="2" charset="-122"/>
              </a:rPr>
              <a:t>另一家贵，写了一封信臭骂他一顿</a:t>
            </a:r>
            <a:r>
              <a:rPr lang="zh-CN" altLang="en-US" sz="3000" dirty="0" smtClean="0">
                <a:latin typeface="华文楷体" pitchFamily="2" charset="-122"/>
                <a:ea typeface="华文楷体" pitchFamily="2" charset="-122"/>
              </a:rPr>
              <a:t>，后来发现</a:t>
            </a:r>
            <a:r>
              <a:rPr lang="zh-CN" altLang="en-US" sz="3000" dirty="0">
                <a:latin typeface="华文楷体" pitchFamily="2" charset="-122"/>
                <a:ea typeface="华文楷体" pitchFamily="2" charset="-122"/>
              </a:rPr>
              <a:t>那家卖价便宜的公司的货品不合规格，质量很</a:t>
            </a:r>
            <a:r>
              <a:rPr lang="zh-CN" altLang="en-US" sz="3000" dirty="0" smtClean="0">
                <a:latin typeface="华文楷体" pitchFamily="2" charset="-122"/>
                <a:ea typeface="华文楷体" pitchFamily="2" charset="-122"/>
              </a:rPr>
              <a:t>差。王总</a:t>
            </a:r>
            <a:r>
              <a:rPr lang="zh-CN" altLang="en-US" sz="3000" dirty="0">
                <a:latin typeface="华文楷体" pitchFamily="2" charset="-122"/>
                <a:ea typeface="华文楷体" pitchFamily="2" charset="-122"/>
              </a:rPr>
              <a:t>意识到自己错怪了对方，深感后悔，想要打电话过去道歉。</a:t>
            </a:r>
          </a:p>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这时，秘书张小姐笑着对王总说：“不用了，您那封信我根本没寄。”</a:t>
            </a:r>
          </a:p>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“没寄？”王总十分惊讶。“可是我当时不是叫你立刻发出吗？”</a:t>
            </a:r>
          </a:p>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“是啊！但我猜到您会后悔，所以压下了。”张小姐笑笑说。</a:t>
            </a:r>
          </a:p>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“压了三个礼拜？”</a:t>
            </a:r>
          </a:p>
          <a:p>
            <a:pPr marL="365760" indent="-256032" eaLnBrk="1" fontAlgn="auto" hangingPunct="1">
              <a:spcAft>
                <a:spcPts val="0"/>
              </a:spcAft>
              <a:buFont typeface="Wingdings 3"/>
              <a:buChar char=""/>
              <a:defRPr/>
            </a:pPr>
            <a:r>
              <a:rPr lang="zh-CN" altLang="en-US" sz="3000" dirty="0">
                <a:latin typeface="华文楷体" pitchFamily="2" charset="-122"/>
                <a:ea typeface="华文楷体" pitchFamily="2" charset="-122"/>
              </a:rPr>
              <a:t>“对！”</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把握分寸</a:t>
            </a:r>
          </a:p>
        </p:txBody>
      </p:sp>
      <p:pic>
        <p:nvPicPr>
          <p:cNvPr id="24580" name="Picture 7" descr="C:\Users\lenovo\Pictures\u=1325312955,2617797736&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19925" y="4941888"/>
            <a:ext cx="1368425"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549275"/>
            <a:ext cx="8229600" cy="5457825"/>
          </a:xfrm>
        </p:spPr>
        <p:txBody>
          <a:bodyPr>
            <a:normAutofit fontScale="92500" lnSpcReduction="10000"/>
          </a:bodyPr>
          <a:lstStyle/>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王总说：“可是，我叫你发，你怎么能压？那么最近我让你发出的另几封信，你也压了？”</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“我没压。”张小姐脸上更亮丽了，“我知道什么该发，什么不该发。。。”</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“你做主，还是我做主？”没想到王总霍地站起来，沉声问。</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张小姐呆住了，两行热泪滚落。颤抖着，哭着喊：“我，我做错了吗？”</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“你做错了！”王总斩钉截铁地说。</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张小姐被记了一个小过。一肚子委屈的张小姐，再也不愿意伺候这位“是非不分”的主管。</a:t>
            </a: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她跑去副总的办公室诉苦，希望调到副总的部门。“我会处理。”副总笑笑。隔了两天，张小姐就接到</a:t>
            </a:r>
            <a:r>
              <a:rPr lang="zh-CN" altLang="en-US" dirty="0" smtClean="0">
                <a:latin typeface="华文楷体" pitchFamily="2" charset="-122"/>
                <a:ea typeface="华文楷体" pitchFamily="2" charset="-122"/>
              </a:rPr>
              <a:t>了解聘通知书</a:t>
            </a:r>
            <a:r>
              <a:rPr lang="zh-CN" altLang="en-US" dirty="0">
                <a:latin typeface="华文楷体" pitchFamily="2" charset="-122"/>
                <a:ea typeface="华文楷体" pitchFamily="2" charset="-122"/>
              </a:rPr>
              <a:t>。</a:t>
            </a:r>
          </a:p>
          <a:p>
            <a:pPr marL="365760" indent="-256032" eaLnBrk="1" fontAlgn="auto" hangingPunct="1">
              <a:spcAft>
                <a:spcPts val="0"/>
              </a:spcAft>
              <a:buFont typeface="Wingdings 3"/>
              <a:buChar char=""/>
              <a:defRPr/>
            </a:pPr>
            <a:endParaRPr lang="zh-CN" altLang="en-US" dirty="0"/>
          </a:p>
          <a:p>
            <a:pPr marL="365760" indent="-256032" eaLnBrk="1" fontAlgn="auto" hangingPunct="1">
              <a:spcAft>
                <a:spcPts val="0"/>
              </a:spcAft>
              <a:buFont typeface="Wingdings 3"/>
              <a:buChar char=""/>
              <a:defRPr/>
            </a:pPr>
            <a:endParaRPr lang="zh-CN" altLang="en-US" dirty="0"/>
          </a:p>
        </p:txBody>
      </p:sp>
      <p:pic>
        <p:nvPicPr>
          <p:cNvPr id="2560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850" y="5445125"/>
            <a:ext cx="1220788" cy="1255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1"/>
          <p:cNvSpPr>
            <a:spLocks noGrp="1"/>
          </p:cNvSpPr>
          <p:nvPr>
            <p:ph idx="1"/>
          </p:nvPr>
        </p:nvSpPr>
        <p:spPr/>
        <p:txBody>
          <a:bodyPr/>
          <a:lstStyle/>
          <a:p>
            <a:pPr eaLnBrk="1" hangingPunct="1"/>
            <a:r>
              <a:rPr lang="en-US" altLang="zh-CN" sz="3200" dirty="0" smtClean="0"/>
              <a:t>1. </a:t>
            </a:r>
            <a:r>
              <a:rPr lang="zh-CN" altLang="en-US" sz="3200" dirty="0" smtClean="0"/>
              <a:t>秘书张小姐为王总压下了一封不该发出的信件，为什么反被王总批评并被记了小过，</a:t>
            </a:r>
            <a:endParaRPr lang="en-US" altLang="zh-CN" sz="3200" dirty="0" smtClean="0"/>
          </a:p>
          <a:p>
            <a:pPr eaLnBrk="1" hangingPunct="1"/>
            <a:r>
              <a:rPr lang="en-US" altLang="zh-CN" sz="3200" dirty="0" smtClean="0"/>
              <a:t>2. </a:t>
            </a:r>
            <a:r>
              <a:rPr lang="zh-CN" altLang="en-US" sz="3200" dirty="0" smtClean="0"/>
              <a:t>张小姐有没有权利压下她认为不正确的信件？</a:t>
            </a:r>
          </a:p>
          <a:p>
            <a:pPr eaLnBrk="1" hangingPunct="1"/>
            <a:endParaRPr lang="zh-CN" altLang="en-US" dirty="0" smtClean="0"/>
          </a:p>
          <a:p>
            <a:pPr eaLnBrk="1" hangingPunct="1"/>
            <a:endParaRPr lang="zh-CN" altLang="en-US"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26628"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128" y="4293096"/>
            <a:ext cx="2016125" cy="1906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1"/>
          <p:cNvSpPr>
            <a:spLocks noGrp="1"/>
          </p:cNvSpPr>
          <p:nvPr>
            <p:ph idx="1"/>
          </p:nvPr>
        </p:nvSpPr>
        <p:spPr/>
        <p:txBody>
          <a:bodyPr/>
          <a:lstStyle/>
          <a:p>
            <a:pPr eaLnBrk="1" hangingPunct="1"/>
            <a:r>
              <a:rPr lang="zh-CN" altLang="en-US" smtClean="0"/>
              <a:t>秘书在管理活动当中的定位是配角，所以秘书必须树立服从意识。同时，秘书作为秘书职业活动的主体，在处理具体业务工作中则是主角，所以秘书在处理自己的本职工作时还需要树立主体意识。这种主体意识与服从意识的矛盾共存、对立统一，体现了秘书角色的双重性。</a:t>
            </a:r>
          </a:p>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（四）主体意识</a:t>
            </a:r>
            <a:br>
              <a:rPr lang="zh-CN" altLang="en-US" dirty="0" smtClean="0"/>
            </a:br>
            <a:endParaRPr lang="zh-CN" altLang="en-US" dirty="0"/>
          </a:p>
        </p:txBody>
      </p:sp>
      <p:pic>
        <p:nvPicPr>
          <p:cNvPr id="27652"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888" y="4437063"/>
            <a:ext cx="2087562"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pPr eaLnBrk="1" hangingPunct="1"/>
            <a:endParaRPr lang="en-US" altLang="zh-CN" sz="3600" smtClean="0"/>
          </a:p>
          <a:p>
            <a:pPr eaLnBrk="1" hangingPunct="1"/>
            <a:r>
              <a:rPr lang="zh-CN" altLang="en-US" sz="3600" smtClean="0"/>
              <a:t>第一节 秘书的角色意识</a:t>
            </a:r>
            <a:endParaRPr lang="en-US" altLang="zh-CN" sz="3600" smtClean="0"/>
          </a:p>
          <a:p>
            <a:pPr eaLnBrk="1" hangingPunct="1"/>
            <a:r>
              <a:rPr lang="zh-CN" altLang="en-US" sz="3600" smtClean="0"/>
              <a:t>第二节 秘书人际关系的内容</a:t>
            </a:r>
            <a:endParaRPr lang="en-US" altLang="zh-CN" sz="3600" smtClean="0"/>
          </a:p>
          <a:p>
            <a:pPr eaLnBrk="1" hangingPunct="1"/>
            <a:r>
              <a:rPr lang="zh-CN" altLang="en-US" sz="3600" smtClean="0"/>
              <a:t>第三节 秘书主要人际关系的处理</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内 容</a:t>
            </a:r>
            <a:endParaRPr lang="zh-CN" altLang="en-US" dirty="0"/>
          </a:p>
        </p:txBody>
      </p:sp>
      <p:pic>
        <p:nvPicPr>
          <p:cNvPr id="10244"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7763" y="4724400"/>
            <a:ext cx="1779587"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12875"/>
            <a:ext cx="8229600" cy="5111750"/>
          </a:xfrm>
        </p:spPr>
        <p:txBody>
          <a:bodyPr>
            <a:normAutofit fontScale="92500" lnSpcReduction="10000"/>
          </a:bodyPr>
          <a:lstStyle/>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浙江省嘉善县乾溪镇政府秘书老李最近发现，镇上鞭炮烟花生意十分火爆</a:t>
            </a:r>
            <a:r>
              <a:rPr lang="zh-CN" altLang="en-US" dirty="0" smtClean="0">
                <a:latin typeface="华文楷体" pitchFamily="2" charset="-122"/>
                <a:ea typeface="华文楷体" pitchFamily="2" charset="-122"/>
              </a:rPr>
              <a:t>。全镇</a:t>
            </a:r>
            <a:r>
              <a:rPr lang="zh-CN" altLang="en-US" dirty="0">
                <a:latin typeface="华文楷体" pitchFamily="2" charset="-122"/>
                <a:ea typeface="华文楷体" pitchFamily="2" charset="-122"/>
              </a:rPr>
              <a:t>大小单位和广大群众都准备过一个热热闹闹的春节</a:t>
            </a:r>
            <a:r>
              <a:rPr lang="zh-CN" altLang="en-US" dirty="0" smtClean="0">
                <a:latin typeface="华文楷体" pitchFamily="2" charset="-122"/>
                <a:ea typeface="华文楷体" pitchFamily="2" charset="-122"/>
              </a:rPr>
              <a:t>。老李</a:t>
            </a:r>
            <a:r>
              <a:rPr lang="zh-CN" altLang="en-US" dirty="0">
                <a:latin typeface="华文楷体" pitchFamily="2" charset="-122"/>
                <a:ea typeface="华文楷体" pitchFamily="2" charset="-122"/>
              </a:rPr>
              <a:t>同样也在节日将至的喜庆中，但心中又有些担忧。他想起去年春节时鞭炮引发的几起火灾，他想起前天下村调查年终村务公开时看到的不少村的防火设备不齐全且年久失修，他想起不少农户丰收的粮食、棉花尚未完全出售，特别是上上下下忙于总结评比、欢度春节，对节日值班、防火组织等工作尚未作具体安排。 </a:t>
            </a:r>
            <a:endParaRPr lang="en-US" altLang="zh-CN" dirty="0" smtClean="0">
              <a:latin typeface="华文楷体" pitchFamily="2" charset="-122"/>
              <a:ea typeface="华文楷体" pitchFamily="2" charset="-122"/>
            </a:endParaRPr>
          </a:p>
          <a:p>
            <a:pPr marL="365760" indent="-256032" eaLnBrk="1" fontAlgn="auto" hangingPunct="1">
              <a:spcAft>
                <a:spcPts val="0"/>
              </a:spcAft>
              <a:buFont typeface="Wingdings 3"/>
              <a:buChar char=""/>
              <a:defRPr/>
            </a:pPr>
            <a:r>
              <a:rPr lang="zh-CN" altLang="en-US" dirty="0">
                <a:latin typeface="华文楷体" pitchFamily="2" charset="-122"/>
                <a:ea typeface="华文楷体" pitchFamily="2" charset="-122"/>
              </a:rPr>
              <a:t>老李将这些情况汇集在一起，越想越觉得不可疏忽。于是找到镇长，对镇长说：“镇长，是不是在年前组织一次全镇安全检查，开展一次安全教育。”镇长正在审阅上报给市里的年终总结材料，头也没抬地说：“先放一放，等忙过着一阵再说。”</a:t>
            </a:r>
          </a:p>
          <a:p>
            <a:pPr marL="365760" indent="-256032" eaLnBrk="1" fontAlgn="auto" hangingPunct="1">
              <a:spcAft>
                <a:spcPts val="0"/>
              </a:spcAft>
              <a:buFont typeface="Wingdings 3"/>
              <a:buChar char=""/>
              <a:defRPr/>
            </a:pPr>
            <a:endParaRPr lang="zh-CN" altLang="en-US" dirty="0"/>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a:t>及时的调查报告</a:t>
            </a:r>
          </a:p>
        </p:txBody>
      </p:sp>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1"/>
          <p:cNvSpPr>
            <a:spLocks noGrp="1"/>
          </p:cNvSpPr>
          <p:nvPr>
            <p:ph idx="1"/>
          </p:nvPr>
        </p:nvSpPr>
        <p:spPr>
          <a:xfrm>
            <a:off x="457200" y="549275"/>
            <a:ext cx="8229600" cy="5759450"/>
          </a:xfrm>
        </p:spPr>
        <p:txBody>
          <a:bodyPr/>
          <a:lstStyle/>
          <a:p>
            <a:pPr eaLnBrk="1" hangingPunct="1"/>
            <a:r>
              <a:rPr lang="zh-CN" altLang="en-US" dirty="0" smtClean="0">
                <a:latin typeface="华文楷体" pitchFamily="2" charset="-122"/>
                <a:ea typeface="华文楷体" pitchFamily="2" charset="-122"/>
              </a:rPr>
              <a:t>老李不便再说什么，但心里更加着急。他想：“马上就要过春节了，这事可拖延不得呀。”他想到晚上要开领导班子办公会，立即出去将有关情况调查核实了一遍，赶写了一份</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关于春节期间我镇火灾隐患的调查</a:t>
            </a:r>
            <a:r>
              <a:rPr lang="en-US" altLang="zh-CN" dirty="0" smtClean="0">
                <a:latin typeface="华文楷体" pitchFamily="2" charset="-122"/>
                <a:ea typeface="华文楷体" pitchFamily="2" charset="-122"/>
              </a:rPr>
              <a:t>》</a:t>
            </a:r>
            <a:r>
              <a:rPr lang="zh-CN" altLang="en-US" dirty="0" smtClean="0">
                <a:latin typeface="华文楷体" pitchFamily="2" charset="-122"/>
                <a:ea typeface="华文楷体" pitchFamily="2" charset="-122"/>
              </a:rPr>
              <a:t>，正好赶到领导班子开会前交到镇长手中。</a:t>
            </a:r>
          </a:p>
          <a:p>
            <a:pPr eaLnBrk="1" hangingPunct="1"/>
            <a:r>
              <a:rPr lang="zh-CN" altLang="en-US" dirty="0" smtClean="0">
                <a:latin typeface="华文楷体" pitchFamily="2" charset="-122"/>
                <a:ea typeface="华文楷体" pitchFamily="2" charset="-122"/>
              </a:rPr>
              <a:t>会议开始，镇长首先说：“在讨论预定事项前，先讨论一件大事，就是春节期间的防火及安全问题，老李写了份调查材料，十分及时。”</a:t>
            </a:r>
          </a:p>
          <a:p>
            <a:pPr eaLnBrk="1" hangingPunct="1"/>
            <a:r>
              <a:rPr lang="zh-CN" altLang="en-US" dirty="0" smtClean="0">
                <a:latin typeface="华文楷体" pitchFamily="2" charset="-122"/>
                <a:ea typeface="华文楷体" pitchFamily="2" charset="-122"/>
              </a:rPr>
              <a:t>结果，会议采纳了老李的建议，全镇进行了全面的防火安全工作检查，春节期间无一处火灾发生，并由此带动了全镇环境治理工作，受到省、市领导机关的重视和表彰。</a:t>
            </a:r>
          </a:p>
          <a:p>
            <a:pPr eaLnBrk="1" hangingPunct="1"/>
            <a:endParaRPr lang="zh-CN" altLang="en-US" dirty="0" smtClean="0"/>
          </a:p>
        </p:txBody>
      </p:sp>
      <p:pic>
        <p:nvPicPr>
          <p:cNvPr id="2969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1725" y="5805488"/>
            <a:ext cx="931863" cy="968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1"/>
          <p:cNvSpPr>
            <a:spLocks noGrp="1"/>
          </p:cNvSpPr>
          <p:nvPr>
            <p:ph idx="1"/>
          </p:nvPr>
        </p:nvSpPr>
        <p:spPr/>
        <p:txBody>
          <a:bodyPr/>
          <a:lstStyle/>
          <a:p>
            <a:pPr eaLnBrk="1" hangingPunct="1"/>
            <a:endParaRPr lang="en-US" altLang="zh-CN" sz="3200" smtClean="0"/>
          </a:p>
          <a:p>
            <a:pPr eaLnBrk="1" hangingPunct="1"/>
            <a:r>
              <a:rPr lang="zh-CN" altLang="en-US" sz="3200" smtClean="0"/>
              <a:t>秘书老李对春节前全镇安全问题的调研和提议，怎样体现了秘书的主体意识？</a:t>
            </a:r>
          </a:p>
          <a:p>
            <a:pPr eaLnBrk="1" hangingPunct="1"/>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30724"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221163"/>
            <a:ext cx="1943100"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1"/>
          <p:cNvSpPr>
            <a:spLocks noGrp="1"/>
          </p:cNvSpPr>
          <p:nvPr>
            <p:ph idx="1"/>
          </p:nvPr>
        </p:nvSpPr>
        <p:spPr/>
        <p:txBody>
          <a:bodyPr/>
          <a:lstStyle/>
          <a:p>
            <a:pPr eaLnBrk="1" hangingPunct="1"/>
            <a:r>
              <a:rPr lang="zh-CN" altLang="en-US" sz="3200" smtClean="0"/>
              <a:t>秘书是工作在领导身边的工作人员，工作中所接触到的人和事往往来自各个单位、各级组织、各种人群，由于所处的位置特殊，秘书需要处理好对内对外等各种人际关系，这就要求秘书具备很强的公关意识。</a:t>
            </a:r>
          </a:p>
          <a:p>
            <a:pPr eaLnBrk="1" hangingPunct="1"/>
            <a:endParaRPr lang="zh-CN" altLang="en-US" sz="320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（五）公关意识</a:t>
            </a:r>
            <a:br>
              <a:rPr lang="zh-CN" altLang="en-US" dirty="0" smtClean="0"/>
            </a:br>
            <a:endParaRPr lang="zh-CN" altLang="en-US" dirty="0"/>
          </a:p>
        </p:txBody>
      </p:sp>
      <p:pic>
        <p:nvPicPr>
          <p:cNvPr id="31748"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4508500"/>
            <a:ext cx="1944688"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1"/>
          <p:cNvSpPr>
            <a:spLocks noGrp="1"/>
          </p:cNvSpPr>
          <p:nvPr>
            <p:ph idx="1"/>
          </p:nvPr>
        </p:nvSpPr>
        <p:spPr/>
        <p:txBody>
          <a:bodyPr/>
          <a:lstStyle/>
          <a:p>
            <a:pPr eaLnBrk="1" hangingPunct="1"/>
            <a:r>
              <a:rPr lang="zh-CN" altLang="zh-CN" smtClean="0"/>
              <a:t>秘书由于长期工作在领导身边，出于工作上的需要，往往拥有许多旁人无法企及的便利条件。这些便利条件是一把双刃剑，一方面是提高着秘书工作效率的法宝，另一方面也是滋生腐败的温床。越来越多的秘书腐败案例，用活生生的事实告诉我们，秘书必须做到遵纪守法、依章办事，树立牢固的纪律意识，并用来指导自己的工作，约束自己的行为。</a:t>
            </a:r>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a:t>
            </a:r>
            <a:r>
              <a:rPr lang="zh-CN" altLang="zh-CN" dirty="0" smtClean="0"/>
              <a:t>六）纪律意识</a:t>
            </a:r>
            <a:br>
              <a:rPr lang="zh-CN" altLang="zh-CN" dirty="0" smtClean="0"/>
            </a:br>
            <a:endParaRPr lang="zh-CN" altLang="en-US" dirty="0"/>
          </a:p>
        </p:txBody>
      </p:sp>
      <p:pic>
        <p:nvPicPr>
          <p:cNvPr id="32772" name="Picture 7" descr="C:\Users\lenovo\Pictures\u=1325312955,2617797736&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19925" y="4652963"/>
            <a:ext cx="1368425"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1"/>
          <p:cNvSpPr>
            <a:spLocks noGrp="1"/>
          </p:cNvSpPr>
          <p:nvPr>
            <p:ph idx="1"/>
          </p:nvPr>
        </p:nvSpPr>
        <p:spPr/>
        <p:txBody>
          <a:bodyPr/>
          <a:lstStyle/>
          <a:p>
            <a:pPr eaLnBrk="1" hangingPunct="1"/>
            <a:r>
              <a:rPr lang="zh-CN" altLang="en-US" smtClean="0"/>
              <a:t>秘书部门作为企业的窗口部门，代表着企业的形象。秘书作为秘书部门的主要组成人员，其一言一行不仅代表着个人形象，还代表着领导形象、企业形象，是“三位一体”的综合形象塑造。秘书的职业形象主要体现在仪表美与心灵美的结合，外在美与内在美的统一。</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（七）形象意识</a:t>
            </a:r>
            <a:endParaRPr lang="zh-CN" altLang="en-US" dirty="0"/>
          </a:p>
        </p:txBody>
      </p:sp>
      <p:pic>
        <p:nvPicPr>
          <p:cNvPr id="33796" name="Picture 7" descr="C:\Users\lenovo\Pictures\u=1325312955,2617797736&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19925" y="4652963"/>
            <a:ext cx="1368425"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1"/>
          <p:cNvSpPr>
            <a:spLocks noGrp="1"/>
          </p:cNvSpPr>
          <p:nvPr>
            <p:ph idx="1"/>
          </p:nvPr>
        </p:nvSpPr>
        <p:spPr>
          <a:xfrm>
            <a:off x="457200" y="1196975"/>
            <a:ext cx="8229600" cy="4810125"/>
          </a:xfrm>
        </p:spPr>
        <p:txBody>
          <a:bodyPr/>
          <a:lstStyle/>
          <a:p>
            <a:pPr eaLnBrk="1" hangingPunct="1"/>
            <a:r>
              <a:rPr lang="zh-CN" altLang="zh-CN" sz="2500" b="1" smtClean="0"/>
              <a:t>一、秘书人际关系</a:t>
            </a:r>
            <a:endParaRPr lang="zh-CN" altLang="zh-CN" sz="2500" smtClean="0"/>
          </a:p>
          <a:p>
            <a:pPr eaLnBrk="1" hangingPunct="1"/>
            <a:r>
              <a:rPr lang="zh-CN" altLang="zh-CN" sz="2500" smtClean="0"/>
              <a:t>（一）秘书人际关系</a:t>
            </a:r>
            <a:r>
              <a:rPr lang="zh-CN" altLang="en-US" sz="2500" smtClean="0"/>
              <a:t>的特征</a:t>
            </a:r>
            <a:endParaRPr lang="en-US" altLang="zh-CN" sz="2500" smtClean="0"/>
          </a:p>
          <a:p>
            <a:pPr eaLnBrk="1" hangingPunct="1"/>
            <a:r>
              <a:rPr lang="en-US" altLang="zh-CN" sz="2500" smtClean="0"/>
              <a:t>1</a:t>
            </a:r>
            <a:r>
              <a:rPr lang="zh-CN" altLang="zh-CN" sz="2500" smtClean="0"/>
              <a:t>．公务性</a:t>
            </a:r>
            <a:endParaRPr lang="en-US" altLang="zh-CN" sz="2500" smtClean="0"/>
          </a:p>
          <a:p>
            <a:pPr eaLnBrk="1" hangingPunct="1"/>
            <a:r>
              <a:rPr lang="zh-CN" altLang="zh-CN" sz="2500" smtClean="0"/>
              <a:t>秘书的人际交往是一种公务行为，所涉及的交往场所、交往人员、沟通内容，都是以工作需要为目的而展开的。</a:t>
            </a:r>
          </a:p>
          <a:p>
            <a:pPr eaLnBrk="1" hangingPunct="1"/>
            <a:r>
              <a:rPr lang="en-US" altLang="zh-CN" sz="2500" smtClean="0"/>
              <a:t>2</a:t>
            </a:r>
            <a:r>
              <a:rPr lang="zh-CN" altLang="zh-CN" sz="2500" smtClean="0"/>
              <a:t>．代表性</a:t>
            </a:r>
            <a:endParaRPr lang="en-US" altLang="zh-CN" sz="2500" smtClean="0"/>
          </a:p>
          <a:p>
            <a:pPr eaLnBrk="1" hangingPunct="1"/>
            <a:r>
              <a:rPr lang="zh-CN" altLang="zh-CN" sz="2500" smtClean="0"/>
              <a:t>秘书的人际交往代表着领导</a:t>
            </a:r>
            <a:r>
              <a:rPr lang="zh-CN" altLang="en-US" sz="2500" smtClean="0"/>
              <a:t>和</a:t>
            </a:r>
            <a:r>
              <a:rPr lang="zh-CN" altLang="zh-CN" sz="2500" smtClean="0"/>
              <a:t>单位，而非代表其个人形象。</a:t>
            </a:r>
          </a:p>
          <a:p>
            <a:pPr eaLnBrk="1" hangingPunct="1"/>
            <a:r>
              <a:rPr lang="en-US" altLang="zh-CN" sz="2500" smtClean="0"/>
              <a:t>3</a:t>
            </a:r>
            <a:r>
              <a:rPr lang="zh-CN" altLang="zh-CN" sz="2500" smtClean="0"/>
              <a:t>．多向性</a:t>
            </a:r>
            <a:endParaRPr lang="en-US" altLang="zh-CN" sz="2500" smtClean="0"/>
          </a:p>
          <a:p>
            <a:pPr eaLnBrk="1" hangingPunct="1"/>
            <a:r>
              <a:rPr lang="zh-CN" altLang="zh-CN" sz="2500" smtClean="0"/>
              <a:t>秘书人际交往过程中所需接触的面相当广泛，与主管领导、与其他秘书、与同事、与政府、与传媒</a:t>
            </a:r>
            <a:r>
              <a:rPr lang="zh-CN" altLang="en-US" sz="2500" smtClean="0"/>
              <a:t>、与来访者</a:t>
            </a:r>
            <a:r>
              <a:rPr lang="zh-CN" altLang="zh-CN" sz="2500" smtClean="0"/>
              <a:t>的交际等。</a:t>
            </a:r>
          </a:p>
          <a:p>
            <a:pPr eaLnBrk="1" hangingPunct="1"/>
            <a:endParaRPr lang="zh-CN" altLang="zh-CN" sz="2500" smtClean="0"/>
          </a:p>
          <a:p>
            <a:pPr eaLnBrk="1" hangingPunct="1"/>
            <a:endParaRPr lang="zh-CN" altLang="en-US" sz="2500" smtClean="0"/>
          </a:p>
        </p:txBody>
      </p:sp>
      <p:sp>
        <p:nvSpPr>
          <p:cNvPr id="3" name="标题 2"/>
          <p:cNvSpPr>
            <a:spLocks noGrp="1"/>
          </p:cNvSpPr>
          <p:nvPr>
            <p:ph type="title"/>
          </p:nvPr>
        </p:nvSpPr>
        <p:spPr/>
        <p:txBody>
          <a:bodyPr>
            <a:normAutofit fontScale="90000"/>
          </a:bodyPr>
          <a:lstStyle/>
          <a:p>
            <a:pPr algn="ctr" eaLnBrk="1" hangingPunct="1">
              <a:defRPr/>
            </a:pPr>
            <a:r>
              <a:rPr lang="en-US" altLang="zh-CN" dirty="0" smtClean="0"/>
              <a:t/>
            </a:r>
            <a:br>
              <a:rPr lang="en-US" altLang="zh-CN" dirty="0" smtClean="0"/>
            </a:br>
            <a:r>
              <a:rPr lang="zh-CN" altLang="zh-CN" dirty="0" smtClean="0"/>
              <a:t>第二节　秘书人际关系的内容</a:t>
            </a:r>
            <a:br>
              <a:rPr lang="zh-CN" altLang="zh-CN" dirty="0" smtClean="0"/>
            </a:br>
            <a:endParaRPr lang="zh-CN" altLang="en-US" dirty="0"/>
          </a:p>
        </p:txBody>
      </p:sp>
      <p:pic>
        <p:nvPicPr>
          <p:cNvPr id="3482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96188" y="979488"/>
            <a:ext cx="1365250" cy="162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eaLnBrk="1" hangingPunct="1">
              <a:defRPr/>
            </a:pPr>
            <a:r>
              <a:rPr lang="zh-CN" altLang="zh-CN" dirty="0" smtClean="0"/>
              <a:t>二、秘书人际关系的分类</a:t>
            </a:r>
            <a:endParaRPr lang="zh-CN" altLang="zh-C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1"/>
          <p:cNvSpPr>
            <a:spLocks noGrp="1"/>
          </p:cNvSpPr>
          <p:nvPr>
            <p:ph idx="1"/>
          </p:nvPr>
        </p:nvSpPr>
        <p:spPr>
          <a:xfrm>
            <a:off x="457200" y="333375"/>
            <a:ext cx="8229600" cy="5673725"/>
          </a:xfrm>
        </p:spPr>
        <p:txBody>
          <a:bodyPr/>
          <a:lstStyle/>
          <a:p>
            <a:pPr eaLnBrk="1" hangingPunct="1"/>
            <a:r>
              <a:rPr lang="zh-CN" altLang="zh-CN" smtClean="0"/>
              <a:t>（一）上行交往</a:t>
            </a:r>
          </a:p>
          <a:p>
            <a:pPr eaLnBrk="1" hangingPunct="1"/>
            <a:r>
              <a:rPr lang="zh-CN" altLang="zh-CN" smtClean="0"/>
              <a:t>即与领导之间的交往。领导主要包括两类人员：一是直</a:t>
            </a:r>
            <a:r>
              <a:rPr lang="zh-CN" altLang="en-US" smtClean="0"/>
              <a:t>属</a:t>
            </a:r>
            <a:r>
              <a:rPr lang="zh-CN" altLang="zh-CN" smtClean="0"/>
              <a:t>领导，即直接对秘书人员进行安排管理的领导，主要是指秘书部门的领导者，如办公室主任、秘书长等；二是上级领导，即秘书人员主要的服务对象，主要是指单位的主要领导人员，如董事长、总经理等。</a:t>
            </a:r>
          </a:p>
          <a:p>
            <a:pPr eaLnBrk="1" hangingPunct="1"/>
            <a:r>
              <a:rPr lang="zh-CN" altLang="zh-CN" smtClean="0"/>
              <a:t>（二）平行交往</a:t>
            </a:r>
          </a:p>
          <a:p>
            <a:pPr eaLnBrk="1" hangingPunct="1"/>
            <a:r>
              <a:rPr lang="zh-CN" altLang="zh-CN" smtClean="0"/>
              <a:t>即与同事之间的交往。主要包括：一是与秘书部门内的其他秘书人员之间的交往；二是与本单位内其他部门同事之间的交往。</a:t>
            </a:r>
          </a:p>
          <a:p>
            <a:pPr eaLnBrk="1" hangingPunct="1"/>
            <a:endParaRPr lang="zh-CN" altLang="en-US" smtClean="0"/>
          </a:p>
        </p:txBody>
      </p:sp>
      <p:pic>
        <p:nvPicPr>
          <p:cNvPr id="36867"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011863" y="4941888"/>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1"/>
          <p:cNvSpPr>
            <a:spLocks noGrp="1"/>
          </p:cNvSpPr>
          <p:nvPr>
            <p:ph idx="1"/>
          </p:nvPr>
        </p:nvSpPr>
        <p:spPr>
          <a:xfrm>
            <a:off x="457200" y="549275"/>
            <a:ext cx="8229600" cy="5457825"/>
          </a:xfrm>
        </p:spPr>
        <p:txBody>
          <a:bodyPr/>
          <a:lstStyle/>
          <a:p>
            <a:pPr eaLnBrk="1" hangingPunct="1"/>
            <a:r>
              <a:rPr lang="zh-CN" altLang="zh-CN" smtClean="0"/>
              <a:t>（三）下行交往</a:t>
            </a:r>
          </a:p>
          <a:p>
            <a:pPr eaLnBrk="1" hangingPunct="1"/>
            <a:r>
              <a:rPr lang="zh-CN" altLang="zh-CN" smtClean="0"/>
              <a:t>即与下属之间的交往。是指与受其管辖的其他秘书之间的交往。主要是针对秘书部门的领导而言。初中级秘书一般不涉及下行交往。</a:t>
            </a:r>
          </a:p>
          <a:p>
            <a:pPr eaLnBrk="1" hangingPunct="1"/>
            <a:r>
              <a:rPr lang="zh-CN" altLang="zh-CN" smtClean="0"/>
              <a:t>（四）对外交往</a:t>
            </a:r>
          </a:p>
          <a:p>
            <a:pPr eaLnBrk="1" hangingPunct="1"/>
            <a:r>
              <a:rPr lang="zh-CN" altLang="zh-CN" smtClean="0"/>
              <a:t>即与外界的交往。主要包括：一是与政府机关及相关职能部门之间的交往；二是与新闻传媒之间的交往；三是与本单位的合作伙伴、业务单位及客户等之间的交往。</a:t>
            </a:r>
          </a:p>
          <a:p>
            <a:pPr eaLnBrk="1" hangingPunct="1"/>
            <a:r>
              <a:rPr lang="en-US" altLang="zh-CN" smtClean="0"/>
              <a:t> </a:t>
            </a:r>
            <a:endParaRPr lang="zh-CN" altLang="zh-CN" smtClean="0"/>
          </a:p>
        </p:txBody>
      </p:sp>
      <p:pic>
        <p:nvPicPr>
          <p:cNvPr id="3789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888" y="4581525"/>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1"/>
          <p:cNvSpPr>
            <a:spLocks noGrp="1"/>
          </p:cNvSpPr>
          <p:nvPr>
            <p:ph idx="1"/>
          </p:nvPr>
        </p:nvSpPr>
        <p:spPr/>
        <p:txBody>
          <a:bodyPr/>
          <a:lstStyle/>
          <a:p>
            <a:pPr eaLnBrk="1" hangingPunct="1"/>
            <a:endParaRPr lang="en-US" altLang="zh-CN" dirty="0" smtClean="0"/>
          </a:p>
          <a:p>
            <a:r>
              <a:rPr lang="zh-CN" altLang="zh-CN" sz="3200" dirty="0" smtClean="0"/>
              <a:t>了解秘书的角色定位；</a:t>
            </a:r>
          </a:p>
          <a:p>
            <a:r>
              <a:rPr lang="zh-CN" altLang="zh-CN" sz="3200" dirty="0" smtClean="0"/>
              <a:t>了解秘书角色意识的内容；</a:t>
            </a:r>
          </a:p>
          <a:p>
            <a:r>
              <a:rPr lang="zh-CN" altLang="zh-CN" sz="3200" dirty="0" smtClean="0"/>
              <a:t>了解秘书人际关系的定义与分类；</a:t>
            </a:r>
          </a:p>
          <a:p>
            <a:r>
              <a:rPr lang="zh-CN" altLang="zh-CN" sz="3200" dirty="0" smtClean="0"/>
              <a:t>掌握秘书人际关系的特征、基本原则</a:t>
            </a:r>
            <a:r>
              <a:rPr lang="zh-CN" altLang="en-US" sz="3200" dirty="0" smtClean="0"/>
              <a:t>；</a:t>
            </a:r>
            <a:endParaRPr lang="zh-CN" altLang="zh-CN" sz="3200" dirty="0" smtClean="0"/>
          </a:p>
          <a:p>
            <a:r>
              <a:rPr lang="zh-CN" altLang="zh-CN" sz="3200" dirty="0" smtClean="0"/>
              <a:t>掌握秘书处理各种人际关系的主要手段、原理与注意事项。</a:t>
            </a:r>
            <a:endParaRPr lang="zh-CN" altLang="zh-CN" sz="3200"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学习目标</a:t>
            </a:r>
            <a:endParaRPr lang="zh-CN" altLang="zh-CN" dirty="0"/>
          </a:p>
        </p:txBody>
      </p:sp>
      <p:pic>
        <p:nvPicPr>
          <p:cNvPr id="11268" name="Picture 2" descr="C:\Users\user\Pictures\u=434599726,898815338&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4208" y="4725144"/>
            <a:ext cx="142875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1"/>
          <p:cNvSpPr>
            <a:spLocks noGrp="1"/>
          </p:cNvSpPr>
          <p:nvPr>
            <p:ph idx="1"/>
          </p:nvPr>
        </p:nvSpPr>
        <p:spPr/>
        <p:txBody>
          <a:bodyPr/>
          <a:lstStyle/>
          <a:p>
            <a:pPr eaLnBrk="1" hangingPunct="1"/>
            <a:r>
              <a:rPr lang="zh-CN" altLang="zh-CN" smtClean="0"/>
              <a:t>（一）有利于提高自身的工作效率。</a:t>
            </a:r>
          </a:p>
          <a:p>
            <a:pPr eaLnBrk="1" hangingPunct="1"/>
            <a:r>
              <a:rPr lang="en-US" altLang="zh-CN" smtClean="0"/>
              <a:t>1</a:t>
            </a:r>
            <a:r>
              <a:rPr lang="zh-CN" altLang="zh-CN" smtClean="0"/>
              <a:t>．有利于更好地为领导服务</a:t>
            </a:r>
            <a:endParaRPr lang="en-US" altLang="zh-CN" smtClean="0"/>
          </a:p>
          <a:p>
            <a:pPr eaLnBrk="1" hangingPunct="1"/>
            <a:r>
              <a:rPr lang="zh-CN" altLang="zh-CN" smtClean="0"/>
              <a:t>了解领导的个人爱好、办事风格、思维模式等，而是秘书进行有效服务、高效服务的基础和前提。</a:t>
            </a:r>
            <a:endParaRPr lang="en-US" altLang="zh-CN" smtClean="0"/>
          </a:p>
          <a:p>
            <a:pPr eaLnBrk="1" hangingPunct="1"/>
            <a:r>
              <a:rPr lang="zh-CN" altLang="zh-CN" smtClean="0"/>
              <a:t>处理好与领导的关系，也有助于提高秘书向领导进言的成功率，更好地发挥秘书的参谋咨询职能</a:t>
            </a:r>
            <a:r>
              <a:rPr lang="zh-CN" altLang="en-US" smtClean="0"/>
              <a:t>。</a:t>
            </a:r>
            <a:endParaRPr lang="en-US" altLang="zh-CN" smtClean="0"/>
          </a:p>
          <a:p>
            <a:pPr eaLnBrk="1" hangingPunct="1"/>
            <a:r>
              <a:rPr lang="en-US" altLang="zh-CN" smtClean="0"/>
              <a:t>2</a:t>
            </a:r>
            <a:r>
              <a:rPr lang="zh-CN" altLang="zh-CN" smtClean="0"/>
              <a:t>．</a:t>
            </a:r>
            <a:r>
              <a:rPr lang="zh-CN" altLang="en-US" smtClean="0"/>
              <a:t>有利于</a:t>
            </a:r>
            <a:r>
              <a:rPr lang="zh-CN" altLang="zh-CN" smtClean="0"/>
              <a:t>更好地进行协调</a:t>
            </a:r>
            <a:endParaRPr lang="en-US" altLang="zh-CN" smtClean="0"/>
          </a:p>
          <a:p>
            <a:pPr eaLnBrk="1" hangingPunct="1"/>
            <a:r>
              <a:rPr lang="zh-CN" altLang="zh-CN" smtClean="0"/>
              <a:t>凭借良好的人际关系，秘书在开展协调工作时，会更加地得心应手</a:t>
            </a:r>
            <a:r>
              <a:rPr lang="zh-CN" altLang="en-US" smtClean="0"/>
              <a:t>，获得领导、同事的支持和配合。</a:t>
            </a:r>
            <a:endParaRPr lang="zh-CN" altLang="zh-CN" smtClean="0"/>
          </a:p>
          <a:p>
            <a:pPr eaLnBrk="1" hangingPunct="1"/>
            <a:endParaRPr lang="en-US" altLang="zh-CN" smtClean="0"/>
          </a:p>
        </p:txBody>
      </p:sp>
      <p:sp>
        <p:nvSpPr>
          <p:cNvPr id="3" name="标题 2"/>
          <p:cNvSpPr>
            <a:spLocks noGrp="1"/>
          </p:cNvSpPr>
          <p:nvPr>
            <p:ph type="title"/>
          </p:nvPr>
        </p:nvSpPr>
        <p:spPr/>
        <p:txBody>
          <a:bodyPr>
            <a:normAutofit fontScale="90000"/>
          </a:bodyPr>
          <a:lstStyle/>
          <a:p>
            <a:pPr algn="ctr" eaLnBrk="1" hangingPunct="1">
              <a:defRPr/>
            </a:pPr>
            <a:r>
              <a:rPr lang="en-US" altLang="zh-CN" dirty="0" smtClean="0"/>
              <a:t/>
            </a:r>
            <a:br>
              <a:rPr lang="en-US" altLang="zh-CN" dirty="0" smtClean="0"/>
            </a:br>
            <a:r>
              <a:rPr lang="zh-CN" altLang="zh-CN" dirty="0" smtClean="0"/>
              <a:t>三、秘书人际关系的重要性</a:t>
            </a:r>
            <a:br>
              <a:rPr lang="zh-CN" altLang="zh-CN" dirty="0" smtClean="0"/>
            </a:br>
            <a:endParaRPr lang="zh-CN" altLang="en-US" dirty="0"/>
          </a:p>
        </p:txBody>
      </p:sp>
      <p:pic>
        <p:nvPicPr>
          <p:cNvPr id="3891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92950" y="5445125"/>
            <a:ext cx="144145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1"/>
          <p:cNvSpPr>
            <a:spLocks noGrp="1"/>
          </p:cNvSpPr>
          <p:nvPr>
            <p:ph idx="1"/>
          </p:nvPr>
        </p:nvSpPr>
        <p:spPr/>
        <p:txBody>
          <a:bodyPr/>
          <a:lstStyle/>
          <a:p>
            <a:pPr eaLnBrk="1" hangingPunct="1"/>
            <a:r>
              <a:rPr lang="zh-CN" altLang="zh-CN" smtClean="0"/>
              <a:t>（二）有利于营造良好的工作氛围</a:t>
            </a:r>
            <a:endParaRPr lang="en-US" altLang="zh-CN" smtClean="0"/>
          </a:p>
          <a:p>
            <a:pPr eaLnBrk="1" hangingPunct="1"/>
            <a:r>
              <a:rPr lang="zh-CN" altLang="zh-CN" smtClean="0"/>
              <a:t>秘书良好的人际关系有利于营造良好、愉悦的工作气氛，使公司充满活力与生机。提高工作效率，让工作中的人心情舒畅</a:t>
            </a:r>
            <a:r>
              <a:rPr lang="zh-CN" altLang="en-US" smtClean="0"/>
              <a:t>。</a:t>
            </a:r>
          </a:p>
        </p:txBody>
      </p:sp>
      <p:pic>
        <p:nvPicPr>
          <p:cNvPr id="3994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43550" y="4508500"/>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1"/>
          <p:cNvSpPr>
            <a:spLocks noGrp="1"/>
          </p:cNvSpPr>
          <p:nvPr>
            <p:ph idx="1"/>
          </p:nvPr>
        </p:nvSpPr>
        <p:spPr>
          <a:xfrm>
            <a:off x="468313" y="1484313"/>
            <a:ext cx="8229600" cy="4681537"/>
          </a:xfrm>
        </p:spPr>
        <p:txBody>
          <a:bodyPr/>
          <a:lstStyle/>
          <a:p>
            <a:pPr eaLnBrk="1" hangingPunct="1"/>
            <a:r>
              <a:rPr lang="zh-CN" altLang="zh-CN" sz="2400" smtClean="0"/>
              <a:t>（一）关系对等原则</a:t>
            </a:r>
          </a:p>
          <a:p>
            <a:pPr eaLnBrk="1" hangingPunct="1"/>
            <a:r>
              <a:rPr lang="zh-CN" altLang="zh-CN" sz="2400" smtClean="0"/>
              <a:t>在不少人眼中秘书就是领导的红人，反映了秘书自身位置的特殊性。</a:t>
            </a:r>
          </a:p>
          <a:p>
            <a:pPr eaLnBrk="1" hangingPunct="1"/>
            <a:r>
              <a:rPr lang="zh-CN" altLang="zh-CN" sz="2400" smtClean="0"/>
              <a:t>人际交往中所说的平等是指人格平等，主要包括：尊重他人的人身权利、自尊心、感情、不涉及他人的隐私权等方面的内容。</a:t>
            </a:r>
            <a:endParaRPr lang="en-US" altLang="zh-CN" sz="2400" smtClean="0"/>
          </a:p>
          <a:p>
            <a:pPr eaLnBrk="1" hangingPunct="1"/>
            <a:r>
              <a:rPr lang="zh-CN" altLang="zh-CN" sz="2400" smtClean="0"/>
              <a:t>（二）互利互惠原则</a:t>
            </a:r>
          </a:p>
          <a:p>
            <a:pPr eaLnBrk="1" hangingPunct="1"/>
            <a:r>
              <a:rPr lang="zh-CN" altLang="zh-CN" sz="2400" smtClean="0"/>
              <a:t>职场上的各种人际交往，是以利益为最终目的的。只有互利互惠，这样的人际关系才能维持得最长久、最稳固。</a:t>
            </a:r>
          </a:p>
          <a:p>
            <a:pPr eaLnBrk="1" hangingPunct="1"/>
            <a:r>
              <a:rPr lang="zh-CN" altLang="zh-CN" sz="2400" smtClean="0"/>
              <a:t>互利互惠主要包括：一是精神利益共享。在鲜花与掌声面前，不要忘了你的搭档，二是物质利益均沾，将所获的物质利益分给你的合作伙伴</a:t>
            </a:r>
            <a:r>
              <a:rPr lang="zh-CN" altLang="en-US" sz="2400" smtClean="0"/>
              <a:t>。</a:t>
            </a:r>
            <a:endParaRPr lang="zh-CN" altLang="zh-CN" sz="2400" smtClean="0"/>
          </a:p>
          <a:p>
            <a:pPr eaLnBrk="1" hangingPunct="1"/>
            <a:endParaRPr lang="zh-CN" altLang="zh-CN" smtClean="0"/>
          </a:p>
        </p:txBody>
      </p:sp>
      <p:sp>
        <p:nvSpPr>
          <p:cNvPr id="3" name="标题 2"/>
          <p:cNvSpPr>
            <a:spLocks noGrp="1"/>
          </p:cNvSpPr>
          <p:nvPr>
            <p:ph type="title"/>
          </p:nvPr>
        </p:nvSpPr>
        <p:spPr/>
        <p:txBody>
          <a:bodyPr>
            <a:normAutofit/>
          </a:bodyPr>
          <a:lstStyle/>
          <a:p>
            <a:pPr eaLnBrk="1" hangingPunct="1">
              <a:defRPr/>
            </a:pPr>
            <a:r>
              <a:rPr lang="zh-CN" altLang="zh-CN" dirty="0" smtClean="0"/>
              <a:t>四、处理秘书人际关系的基本原则</a:t>
            </a:r>
            <a:endParaRPr lang="zh-CN" altLang="zh-CN"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1"/>
          <p:cNvSpPr>
            <a:spLocks noGrp="1"/>
          </p:cNvSpPr>
          <p:nvPr>
            <p:ph idx="1"/>
          </p:nvPr>
        </p:nvSpPr>
        <p:spPr>
          <a:xfrm>
            <a:off x="457200" y="404813"/>
            <a:ext cx="8229600" cy="5602287"/>
          </a:xfrm>
        </p:spPr>
        <p:txBody>
          <a:bodyPr/>
          <a:lstStyle/>
          <a:p>
            <a:pPr eaLnBrk="1" hangingPunct="1"/>
            <a:r>
              <a:rPr lang="zh-CN" altLang="zh-CN" smtClean="0"/>
              <a:t>（三）诚实守信原则</a:t>
            </a:r>
          </a:p>
          <a:p>
            <a:pPr eaLnBrk="1" hangingPunct="1"/>
            <a:r>
              <a:rPr lang="zh-CN" altLang="zh-CN" smtClean="0"/>
              <a:t>秘书在人际交往中彰显出“诚信”的人格魅力，客观上能增加他人的信任，提升自身的亲和度，从而成为人人乐于合作的对象。</a:t>
            </a:r>
          </a:p>
          <a:p>
            <a:pPr eaLnBrk="1" hangingPunct="1"/>
            <a:r>
              <a:rPr lang="zh-CN" altLang="zh-CN" smtClean="0"/>
              <a:t>（四）宽容忍耐原则</a:t>
            </a:r>
          </a:p>
          <a:p>
            <a:pPr eaLnBrk="1" hangingPunct="1"/>
            <a:r>
              <a:rPr lang="zh-CN" altLang="zh-CN" smtClean="0"/>
              <a:t>人际交往中要求秘书严以律己，宽以待人，关心人，理解人，大事清楚，小事糊涂，原则要坚持，方法要灵活，以德报怨，得理让人。</a:t>
            </a:r>
            <a:endParaRPr lang="en-US" altLang="zh-CN" smtClean="0"/>
          </a:p>
          <a:p>
            <a:pPr eaLnBrk="1" hangingPunct="1"/>
            <a:r>
              <a:rPr lang="zh-CN" altLang="zh-CN" smtClean="0"/>
              <a:t>（五）慎独原则</a:t>
            </a:r>
          </a:p>
          <a:p>
            <a:pPr eaLnBrk="1" hangingPunct="1"/>
            <a:r>
              <a:rPr lang="zh-CN" altLang="zh-CN" smtClean="0"/>
              <a:t>一是要慎</a:t>
            </a:r>
            <a:r>
              <a:rPr lang="en-US" altLang="zh-CN" smtClean="0"/>
              <a:t>“</a:t>
            </a:r>
            <a:r>
              <a:rPr lang="zh-CN" altLang="zh-CN" smtClean="0"/>
              <a:t>浮躁</a:t>
            </a:r>
            <a:r>
              <a:rPr lang="en-US" altLang="zh-CN" smtClean="0"/>
              <a:t>”</a:t>
            </a:r>
            <a:r>
              <a:rPr lang="zh-CN" altLang="zh-CN" smtClean="0"/>
              <a:t>，即戒骄戒躁，时刻保持一个清醒的头脑，认清自己的角色与位置；二是要慎</a:t>
            </a:r>
            <a:r>
              <a:rPr lang="en-US" altLang="zh-CN" smtClean="0"/>
              <a:t>“</a:t>
            </a:r>
            <a:r>
              <a:rPr lang="zh-CN" altLang="zh-CN" smtClean="0"/>
              <a:t>交友</a:t>
            </a:r>
            <a:r>
              <a:rPr lang="en-US" altLang="zh-CN" smtClean="0"/>
              <a:t>”</a:t>
            </a:r>
            <a:r>
              <a:rPr lang="zh-CN" altLang="zh-CN" smtClean="0"/>
              <a:t>，避免在社会圈子里栽跟头；三是要慎</a:t>
            </a:r>
            <a:r>
              <a:rPr lang="en-US" altLang="zh-CN" smtClean="0"/>
              <a:t>“</a:t>
            </a:r>
            <a:r>
              <a:rPr lang="zh-CN" altLang="zh-CN" smtClean="0"/>
              <a:t>私欲</a:t>
            </a:r>
            <a:r>
              <a:rPr lang="en-US" altLang="zh-CN" smtClean="0"/>
              <a:t>”</a:t>
            </a:r>
            <a:r>
              <a:rPr lang="zh-CN" altLang="zh-CN" smtClean="0"/>
              <a:t> 。</a:t>
            </a:r>
          </a:p>
          <a:p>
            <a:pPr eaLnBrk="1" hangingPunct="1"/>
            <a:endParaRPr lang="zh-CN" altLang="zh-CN" smtClean="0"/>
          </a:p>
          <a:p>
            <a:pPr eaLnBrk="1" hangingPunct="1"/>
            <a:endParaRPr lang="zh-CN" altLang="en-US" smtClean="0"/>
          </a:p>
        </p:txBody>
      </p:sp>
      <p:pic>
        <p:nvPicPr>
          <p:cNvPr id="4198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740650" y="5445125"/>
            <a:ext cx="1085850" cy="1225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eaLnBrk="1" hangingPunct="1">
              <a:defRPr/>
            </a:pPr>
            <a:r>
              <a:rPr lang="zh-CN" altLang="zh-CN" dirty="0" smtClean="0"/>
              <a:t>五、处理人际关系的</a:t>
            </a:r>
            <a:r>
              <a:rPr lang="zh-CN" altLang="en-US" dirty="0" smtClean="0"/>
              <a:t>方法</a:t>
            </a:r>
            <a:endParaRPr lang="zh-CN" altLang="zh-C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1"/>
          <p:cNvSpPr>
            <a:spLocks noGrp="1"/>
          </p:cNvSpPr>
          <p:nvPr>
            <p:ph idx="1"/>
          </p:nvPr>
        </p:nvSpPr>
        <p:spPr/>
        <p:txBody>
          <a:bodyPr/>
          <a:lstStyle/>
          <a:p>
            <a:pPr eaLnBrk="1" hangingPunct="1"/>
            <a:r>
              <a:rPr lang="zh-CN" altLang="zh-CN" smtClean="0"/>
              <a:t>在心理学中，首因效应也叫</a:t>
            </a:r>
            <a:r>
              <a:rPr lang="en-US" altLang="zh-CN" smtClean="0"/>
              <a:t>“</a:t>
            </a:r>
            <a:r>
              <a:rPr lang="zh-CN" altLang="zh-CN" smtClean="0"/>
              <a:t>第一印象</a:t>
            </a:r>
            <a:r>
              <a:rPr lang="en-US" altLang="zh-CN" smtClean="0"/>
              <a:t>”</a:t>
            </a:r>
            <a:r>
              <a:rPr lang="zh-CN" altLang="zh-CN" smtClean="0"/>
              <a:t>效应。心理学研究发现，与一个人初次会面，根据对方的表情、姿态、身体、仪表和服装等信息，在</a:t>
            </a:r>
            <a:r>
              <a:rPr lang="en-US" altLang="zh-CN" smtClean="0"/>
              <a:t>45</a:t>
            </a:r>
            <a:r>
              <a:rPr lang="zh-CN" altLang="zh-CN" smtClean="0"/>
              <a:t>秒钟内就能产生出的第一印象。这一最先的印象对他人的社会知觉产生较强的影响，并且在对方的头脑中形成并占据着主导地位。首因效应是一种优先效应，当不同的信息结合在一起的时候，人们总是倾向于重视前面的信息。</a:t>
            </a:r>
          </a:p>
        </p:txBody>
      </p:sp>
      <p:sp>
        <p:nvSpPr>
          <p:cNvPr id="3" name="标题 2"/>
          <p:cNvSpPr>
            <a:spLocks noGrp="1"/>
          </p:cNvSpPr>
          <p:nvPr>
            <p:ph type="title"/>
          </p:nvPr>
        </p:nvSpPr>
        <p:spPr/>
        <p:txBody>
          <a:bodyPr/>
          <a:lstStyle/>
          <a:p>
            <a:pPr algn="ctr" eaLnBrk="1" hangingPunct="1">
              <a:defRPr/>
            </a:pPr>
            <a:r>
              <a:rPr lang="zh-CN" altLang="zh-CN" dirty="0" smtClean="0"/>
              <a:t>奇特的“首因效应”</a:t>
            </a:r>
            <a:endParaRPr lang="zh-CN" altLang="zh-CN" dirty="0"/>
          </a:p>
        </p:txBody>
      </p:sp>
      <p:pic>
        <p:nvPicPr>
          <p:cNvPr id="4403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16688" y="4797425"/>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1"/>
          <p:cNvSpPr>
            <a:spLocks noGrp="1"/>
          </p:cNvSpPr>
          <p:nvPr>
            <p:ph idx="1"/>
          </p:nvPr>
        </p:nvSpPr>
        <p:spPr>
          <a:xfrm>
            <a:off x="457200" y="1412875"/>
            <a:ext cx="8229600" cy="5040313"/>
          </a:xfrm>
        </p:spPr>
        <p:txBody>
          <a:bodyPr/>
          <a:lstStyle/>
          <a:p>
            <a:pPr eaLnBrk="1" hangingPunct="1"/>
            <a:r>
              <a:rPr lang="zh-CN" altLang="zh-CN" dirty="0" smtClean="0"/>
              <a:t>一，这是由秘书的工作性质决定</a:t>
            </a:r>
            <a:r>
              <a:rPr lang="zh-CN" altLang="en-US" dirty="0" smtClean="0"/>
              <a:t>的</a:t>
            </a:r>
            <a:endParaRPr lang="en-US" altLang="zh-CN" dirty="0" smtClean="0"/>
          </a:p>
          <a:p>
            <a:pPr eaLnBrk="1" hangingPunct="1"/>
            <a:r>
              <a:rPr lang="zh-CN" altLang="zh-CN" dirty="0" smtClean="0"/>
              <a:t>秘书人际交往在交际目的的多样性、交际时效的临时性、交际对象的不确定性等特点，使得秘书没有过多的时间去通过积累好感</a:t>
            </a:r>
            <a:r>
              <a:rPr lang="zh-CN" altLang="en-US" dirty="0" smtClean="0"/>
              <a:t>，</a:t>
            </a:r>
            <a:r>
              <a:rPr lang="zh-CN" altLang="zh-CN" dirty="0" smtClean="0"/>
              <a:t>“</a:t>
            </a:r>
            <a:r>
              <a:rPr lang="zh-CN" altLang="en-US" dirty="0" smtClean="0"/>
              <a:t>日</a:t>
            </a:r>
            <a:r>
              <a:rPr lang="zh-CN" altLang="zh-CN" dirty="0" smtClean="0"/>
              <a:t>久见人心”的传统方式来完成每一次人际交往。为此，秘书必须在最短的时间内取得对象的好感，促进交往</a:t>
            </a:r>
            <a:r>
              <a:rPr lang="zh-CN" altLang="en-US" dirty="0" smtClean="0"/>
              <a:t>目的</a:t>
            </a:r>
            <a:r>
              <a:rPr lang="zh-CN" altLang="zh-CN" dirty="0" smtClean="0"/>
              <a:t>的达成。</a:t>
            </a:r>
            <a:endParaRPr lang="en-US" altLang="zh-CN" dirty="0" smtClean="0"/>
          </a:p>
          <a:p>
            <a:pPr eaLnBrk="1" hangingPunct="1"/>
            <a:r>
              <a:rPr lang="zh-CN" altLang="zh-CN" dirty="0" smtClean="0"/>
              <a:t>二，这是由经济社会的快节奏所决定的</a:t>
            </a:r>
            <a:endParaRPr lang="en-US" altLang="zh-CN" dirty="0" smtClean="0"/>
          </a:p>
          <a:p>
            <a:pPr eaLnBrk="1" hangingPunct="1"/>
            <a:r>
              <a:rPr lang="zh-CN" altLang="zh-CN" dirty="0" smtClean="0"/>
              <a:t>在生活节奏如同飞快奔驰的列车的现代社会，给人留下良好的第一印象，则是留住他人目光的最有效、最经济的手段。只有吸引住对方的注意力，真正的人际交往才能正式开始。</a:t>
            </a:r>
          </a:p>
          <a:p>
            <a:pPr eaLnBrk="1" hangingPunct="1"/>
            <a:endParaRPr lang="zh-CN" altLang="en-US" dirty="0" smtClean="0"/>
          </a:p>
        </p:txBody>
      </p:sp>
      <p:sp>
        <p:nvSpPr>
          <p:cNvPr id="3" name="标题 2"/>
          <p:cNvSpPr>
            <a:spLocks noGrp="1"/>
          </p:cNvSpPr>
          <p:nvPr>
            <p:ph type="title"/>
          </p:nvPr>
        </p:nvSpPr>
        <p:spPr/>
        <p:txBody>
          <a:bodyPr/>
          <a:lstStyle/>
          <a:p>
            <a:pPr eaLnBrk="1" hangingPunct="1">
              <a:defRPr/>
            </a:pPr>
            <a:r>
              <a:rPr lang="zh-CN" altLang="zh-CN" dirty="0" smtClean="0"/>
              <a:t>（一）塑造良好的第一印象</a:t>
            </a:r>
            <a:endParaRPr lang="zh-CN" altLang="zh-CN" dirty="0"/>
          </a:p>
        </p:txBody>
      </p:sp>
      <p:pic>
        <p:nvPicPr>
          <p:cNvPr id="4506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1725" y="260350"/>
            <a:ext cx="1365250" cy="162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1"/>
          <p:cNvSpPr>
            <a:spLocks noGrp="1"/>
          </p:cNvSpPr>
          <p:nvPr>
            <p:ph idx="1"/>
          </p:nvPr>
        </p:nvSpPr>
        <p:spPr/>
        <p:txBody>
          <a:bodyPr/>
          <a:lstStyle/>
          <a:p>
            <a:pPr eaLnBrk="1" hangingPunct="1"/>
            <a:r>
              <a:rPr lang="zh-CN" altLang="zh-CN" smtClean="0"/>
              <a:t>所谓感情投资，主要是指感情的联络与沟通，即向对方倾注真挚的感情，并在力所能及的范围内尽力帮助其解决问题和困难，使对方感到愉悦，</a:t>
            </a:r>
            <a:r>
              <a:rPr lang="zh-CN" altLang="en-US" smtClean="0"/>
              <a:t>甚至感动，</a:t>
            </a:r>
            <a:r>
              <a:rPr lang="zh-CN" altLang="zh-CN" smtClean="0"/>
              <a:t>从而建立起良好的人际关系。</a:t>
            </a:r>
            <a:endParaRPr lang="en-US" altLang="zh-CN" smtClean="0"/>
          </a:p>
          <a:p>
            <a:pPr eaLnBrk="1" hangingPunct="1"/>
            <a:r>
              <a:rPr lang="zh-CN" altLang="zh-CN" smtClean="0"/>
              <a:t>一定要以真诚为基础，必须是真</a:t>
            </a:r>
            <a:r>
              <a:rPr lang="zh-CN" altLang="en-US" smtClean="0"/>
              <a:t>心</a:t>
            </a:r>
            <a:r>
              <a:rPr lang="zh-CN" altLang="zh-CN" smtClean="0"/>
              <a:t>实意的，发自内心的，而不能是虚伪做作的虚情假意。</a:t>
            </a:r>
            <a:endParaRPr lang="en-US" altLang="zh-CN" smtClean="0"/>
          </a:p>
        </p:txBody>
      </p:sp>
      <p:sp>
        <p:nvSpPr>
          <p:cNvPr id="3" name="标题 2"/>
          <p:cNvSpPr>
            <a:spLocks noGrp="1"/>
          </p:cNvSpPr>
          <p:nvPr>
            <p:ph type="title"/>
          </p:nvPr>
        </p:nvSpPr>
        <p:spPr/>
        <p:txBody>
          <a:bodyPr/>
          <a:lstStyle/>
          <a:p>
            <a:pPr algn="ctr" eaLnBrk="1" hangingPunct="1">
              <a:defRPr/>
            </a:pPr>
            <a:r>
              <a:rPr lang="zh-CN" altLang="zh-CN" dirty="0" smtClean="0"/>
              <a:t>（二）加强感情投资</a:t>
            </a:r>
            <a:endParaRPr lang="zh-CN" altLang="zh-CN" dirty="0"/>
          </a:p>
        </p:txBody>
      </p:sp>
      <p:pic>
        <p:nvPicPr>
          <p:cNvPr id="4608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913563" y="4868863"/>
            <a:ext cx="1220787" cy="1296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ctr" eaLnBrk="1" hangingPunct="1">
              <a:defRPr/>
            </a:pPr>
            <a:r>
              <a:rPr lang="zh-CN" altLang="zh-CN" dirty="0" smtClean="0"/>
              <a:t>（三）求大同、存小异</a:t>
            </a:r>
            <a:endParaRPr lang="zh-CN" altLang="zh-CN" dirty="0"/>
          </a:p>
        </p:txBody>
      </p:sp>
      <p:pic>
        <p:nvPicPr>
          <p:cNvPr id="47107"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6732588" y="4724400"/>
            <a:ext cx="1944687" cy="1616075"/>
          </a:xfrm>
        </p:spPr>
      </p:pic>
      <p:sp>
        <p:nvSpPr>
          <p:cNvPr id="47108" name="TextBox 3"/>
          <p:cNvSpPr txBox="1">
            <a:spLocks noChangeArrowheads="1"/>
          </p:cNvSpPr>
          <p:nvPr/>
        </p:nvSpPr>
        <p:spPr bwMode="auto">
          <a:xfrm>
            <a:off x="684213" y="1700213"/>
            <a:ext cx="7775575" cy="224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itchFamily="34" charset="0"/>
                <a:ea typeface="宋体" charset="-122"/>
              </a:defRPr>
            </a:lvl1pPr>
            <a:lvl2pPr marL="742950" indent="-285750" eaLnBrk="0" hangingPunct="0">
              <a:defRPr>
                <a:solidFill>
                  <a:schemeClr val="tx1"/>
                </a:solidFill>
                <a:latin typeface="Lucida Sans Unicode" pitchFamily="34" charset="0"/>
                <a:ea typeface="宋体" charset="-122"/>
              </a:defRPr>
            </a:lvl2pPr>
            <a:lvl3pPr marL="1143000" indent="-228600" eaLnBrk="0" hangingPunct="0">
              <a:defRPr>
                <a:solidFill>
                  <a:schemeClr val="tx1"/>
                </a:solidFill>
                <a:latin typeface="Lucida Sans Unicode" pitchFamily="34" charset="0"/>
                <a:ea typeface="宋体" charset="-122"/>
              </a:defRPr>
            </a:lvl3pPr>
            <a:lvl4pPr marL="1600200" indent="-228600" eaLnBrk="0" hangingPunct="0">
              <a:defRPr>
                <a:solidFill>
                  <a:schemeClr val="tx1"/>
                </a:solidFill>
                <a:latin typeface="Lucida Sans Unicode" pitchFamily="34" charset="0"/>
                <a:ea typeface="宋体" charset="-122"/>
              </a:defRPr>
            </a:lvl4pPr>
            <a:lvl5pPr marL="2057400" indent="-228600" eaLnBrk="0" hangingPunct="0">
              <a:defRPr>
                <a:solidFill>
                  <a:schemeClr val="tx1"/>
                </a:solidFill>
                <a:latin typeface="Lucida Sans Unicode" pitchFamily="34" charset="0"/>
                <a:ea typeface="宋体" charset="-122"/>
              </a:defRPr>
            </a:lvl5pPr>
            <a:lvl6pPr marL="2514600" indent="-228600" eaLnBrk="0" fontAlgn="base" hangingPunct="0">
              <a:spcBef>
                <a:spcPct val="0"/>
              </a:spcBef>
              <a:spcAft>
                <a:spcPct val="0"/>
              </a:spcAft>
              <a:defRPr>
                <a:solidFill>
                  <a:schemeClr val="tx1"/>
                </a:solidFill>
                <a:latin typeface="Lucida Sans Unicode" pitchFamily="34" charset="0"/>
                <a:ea typeface="宋体" charset="-122"/>
              </a:defRPr>
            </a:lvl6pPr>
            <a:lvl7pPr marL="2971800" indent="-228600" eaLnBrk="0" fontAlgn="base" hangingPunct="0">
              <a:spcBef>
                <a:spcPct val="0"/>
              </a:spcBef>
              <a:spcAft>
                <a:spcPct val="0"/>
              </a:spcAft>
              <a:defRPr>
                <a:solidFill>
                  <a:schemeClr val="tx1"/>
                </a:solidFill>
                <a:latin typeface="Lucida Sans Unicode" pitchFamily="34" charset="0"/>
                <a:ea typeface="宋体" charset="-122"/>
              </a:defRPr>
            </a:lvl7pPr>
            <a:lvl8pPr marL="3429000" indent="-228600" eaLnBrk="0" fontAlgn="base" hangingPunct="0">
              <a:spcBef>
                <a:spcPct val="0"/>
              </a:spcBef>
              <a:spcAft>
                <a:spcPct val="0"/>
              </a:spcAft>
              <a:defRPr>
                <a:solidFill>
                  <a:schemeClr val="tx1"/>
                </a:solidFill>
                <a:latin typeface="Lucida Sans Unicode" pitchFamily="34" charset="0"/>
                <a:ea typeface="宋体" charset="-122"/>
              </a:defRPr>
            </a:lvl8pPr>
            <a:lvl9pPr marL="3886200" indent="-228600" eaLnBrk="0" fontAlgn="base" hangingPunct="0">
              <a:spcBef>
                <a:spcPct val="0"/>
              </a:spcBef>
              <a:spcAft>
                <a:spcPct val="0"/>
              </a:spcAft>
              <a:defRPr>
                <a:solidFill>
                  <a:schemeClr val="tx1"/>
                </a:solidFill>
                <a:latin typeface="Lucida Sans Unicode" pitchFamily="34" charset="0"/>
                <a:ea typeface="宋体" charset="-122"/>
              </a:defRPr>
            </a:lvl9pPr>
          </a:lstStyle>
          <a:p>
            <a:pPr eaLnBrk="1" hangingPunct="1"/>
            <a:r>
              <a:rPr lang="zh-CN" altLang="en-US" sz="2800" dirty="0">
                <a:latin typeface="+mn-ea"/>
                <a:ea typeface="+mn-ea"/>
              </a:rPr>
              <a:t>争取大方向、大原则的统一，同时，允许方式、方法、个性、兴趣上存在一些小小的差异。要找出双方的共同之处，即求大同。其次，就是要允许彼此间存在细支末节上的不同。存小异，是将一些非本质性的、非关键性的差异暂时搁置起来。</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1"/>
          <p:cNvSpPr>
            <a:spLocks noGrp="1"/>
          </p:cNvSpPr>
          <p:nvPr>
            <p:ph idx="1"/>
          </p:nvPr>
        </p:nvSpPr>
        <p:spPr>
          <a:xfrm>
            <a:off x="457200" y="1268413"/>
            <a:ext cx="8229600" cy="5473700"/>
          </a:xfrm>
        </p:spPr>
        <p:txBody>
          <a:bodyPr/>
          <a:lstStyle/>
          <a:p>
            <a:pPr eaLnBrk="1" hangingPunct="1"/>
            <a:r>
              <a:rPr lang="zh-CN" altLang="zh-CN" smtClean="0"/>
              <a:t>换位思考，即站在对方的立场或角度去观察问题、思考问题，“将心比心”地寻找沟通的最佳方法。换个角度来想问题，往往会得到新的思路，找到出新的出路。同样，在人际交往过程当中，适时的换位思考，可以让自己从固有的思维定势、感情因素、立场观念等中走出来，从一种新的角度、用一种新的视角，来思考问题。</a:t>
            </a:r>
          </a:p>
          <a:p>
            <a:pPr eaLnBrk="1" hangingPunct="1"/>
            <a:r>
              <a:rPr lang="zh-CN" altLang="zh-CN" smtClean="0"/>
              <a:t>多做换位思考，即多采用善解人意的方式，多站在对方的立场上考虑问题。成功的交际者总是善于听取对方的言论，善于理解对方的意见和意图，总是能站在对方的立场上考虑问题，设身处地为对方着想，考虑对方的需要、利益、兴趣、爱好和方便</a:t>
            </a:r>
            <a:r>
              <a:rPr lang="zh-CN" altLang="en-US" smtClean="0"/>
              <a:t>。</a:t>
            </a:r>
            <a:endParaRPr lang="zh-CN" altLang="zh-CN" smtClean="0"/>
          </a:p>
        </p:txBody>
      </p:sp>
      <p:sp>
        <p:nvSpPr>
          <p:cNvPr id="3" name="标题 2"/>
          <p:cNvSpPr>
            <a:spLocks noGrp="1"/>
          </p:cNvSpPr>
          <p:nvPr>
            <p:ph type="title"/>
          </p:nvPr>
        </p:nvSpPr>
        <p:spPr/>
        <p:txBody>
          <a:bodyPr/>
          <a:lstStyle/>
          <a:p>
            <a:pPr algn="ctr" eaLnBrk="1" hangingPunct="1">
              <a:defRPr/>
            </a:pPr>
            <a:r>
              <a:rPr lang="zh-CN" altLang="zh-CN" dirty="0" smtClean="0"/>
              <a:t>（四）多做换位思考</a:t>
            </a:r>
            <a:endParaRPr lang="zh-CN" altLang="zh-CN" dirty="0"/>
          </a:p>
        </p:txBody>
      </p:sp>
      <p:pic>
        <p:nvPicPr>
          <p:cNvPr id="4813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67625" y="260350"/>
            <a:ext cx="1081088" cy="1223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1438"/>
            <a:ext cx="8075613" cy="4665662"/>
          </a:xfrm>
        </p:spPr>
        <p:txBody>
          <a:bodyPr>
            <a:normAutofit/>
          </a:bodyPr>
          <a:lstStyle/>
          <a:p>
            <a:pPr marL="365760" indent="-256032" eaLnBrk="1" fontAlgn="auto" hangingPunct="1">
              <a:spcAft>
                <a:spcPts val="0"/>
              </a:spcAft>
              <a:buFont typeface="Wingdings 3"/>
              <a:buChar char=""/>
              <a:defRPr/>
            </a:pPr>
            <a:r>
              <a:rPr lang="zh-CN" altLang="en-US" dirty="0"/>
              <a:t>一、秘书的角色</a:t>
            </a:r>
            <a:r>
              <a:rPr lang="zh-CN" altLang="en-US" dirty="0" smtClean="0"/>
              <a:t>定位</a:t>
            </a:r>
            <a:endParaRPr lang="en-US" altLang="zh-CN" dirty="0" smtClean="0"/>
          </a:p>
          <a:p>
            <a:pPr marL="365760" indent="-256032" eaLnBrk="1" fontAlgn="auto" hangingPunct="1">
              <a:spcAft>
                <a:spcPts val="0"/>
              </a:spcAft>
              <a:buFont typeface="Wingdings 3"/>
              <a:buChar char=""/>
              <a:defRPr/>
            </a:pPr>
            <a:r>
              <a:rPr lang="zh-CN" altLang="en-US" dirty="0"/>
              <a:t>（一）角色与角色意识</a:t>
            </a:r>
          </a:p>
          <a:p>
            <a:pPr marL="365760" indent="-256032" eaLnBrk="1" fontAlgn="auto" hangingPunct="1">
              <a:spcAft>
                <a:spcPts val="0"/>
              </a:spcAft>
              <a:buFont typeface="Wingdings 3"/>
              <a:buChar char=""/>
              <a:defRPr/>
            </a:pPr>
            <a:r>
              <a:rPr lang="zh-CN" altLang="en-US" dirty="0" smtClean="0"/>
              <a:t>角色</a:t>
            </a:r>
            <a:r>
              <a:rPr lang="zh-CN" altLang="en-US" dirty="0"/>
              <a:t>意识是指一个人在社会群体中对自己所处的地位以及由地位所规定的社会职责的感知与认识</a:t>
            </a:r>
            <a:r>
              <a:rPr lang="zh-CN" altLang="en-US" dirty="0" smtClean="0"/>
              <a:t>、并按照社会期望调整自己的行为。</a:t>
            </a:r>
            <a:endParaRPr lang="en-US" altLang="zh-CN" dirty="0" smtClean="0"/>
          </a:p>
          <a:p>
            <a:pPr marL="365760" indent="-256032" eaLnBrk="1" fontAlgn="auto" hangingPunct="1">
              <a:spcAft>
                <a:spcPts val="0"/>
              </a:spcAft>
              <a:buFont typeface="Wingdings 3"/>
              <a:buChar char=""/>
              <a:defRPr/>
            </a:pPr>
            <a:r>
              <a:rPr lang="zh-CN" altLang="en-US" dirty="0"/>
              <a:t>萨</a:t>
            </a:r>
            <a:r>
              <a:rPr lang="zh-CN" altLang="en-US" dirty="0" smtClean="0"/>
              <a:t>特对人的社会角色意识的论述。每个人都在扮演某种社会角色，都会使自己持有某种角色意识并按照社会的要求去行动。</a:t>
            </a:r>
            <a:endParaRPr lang="zh-CN" altLang="en-US" dirty="0"/>
          </a:p>
          <a:p>
            <a:pPr marL="365760" indent="-256032" eaLnBrk="1" fontAlgn="auto" hangingPunct="1">
              <a:spcAft>
                <a:spcPts val="0"/>
              </a:spcAft>
              <a:buFont typeface="Wingdings 3"/>
              <a:buChar char=""/>
              <a:defRPr/>
            </a:pPr>
            <a:r>
              <a:rPr lang="zh-CN" altLang="en-US" dirty="0"/>
              <a:t/>
            </a:r>
            <a:br>
              <a:rPr lang="zh-CN" altLang="en-US" dirty="0"/>
            </a:b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第一节　秘书的角色意识</a:t>
            </a:r>
            <a:endParaRPr lang="zh-CN" altLang="zh-CN" dirty="0"/>
          </a:p>
        </p:txBody>
      </p:sp>
      <p:pic>
        <p:nvPicPr>
          <p:cNvPr id="1229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4724400"/>
            <a:ext cx="2133600" cy="1944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1"/>
          <p:cNvSpPr>
            <a:spLocks noGrp="1"/>
          </p:cNvSpPr>
          <p:nvPr>
            <p:ph idx="1"/>
          </p:nvPr>
        </p:nvSpPr>
        <p:spPr/>
        <p:txBody>
          <a:bodyPr/>
          <a:lstStyle/>
          <a:p>
            <a:pPr eaLnBrk="1" hangingPunct="1"/>
            <a:r>
              <a:rPr lang="zh-CN" altLang="en-US" dirty="0" smtClean="0">
                <a:latin typeface="华文楷体" pitchFamily="2" charset="-122"/>
                <a:ea typeface="华文楷体" pitchFamily="2" charset="-122"/>
              </a:rPr>
              <a:t>日本古都奈良风景优美，游客络绎不绝。每年一到春天，就有大量的燕子从南方飞来，争相在旅馆的檐下筑巢。可是招人喜爱的燕子随便排泄，让服务员和房客都不胜其烦。</a:t>
            </a:r>
          </a:p>
          <a:p>
            <a:pPr eaLnBrk="1" hangingPunct="1"/>
            <a:r>
              <a:rPr lang="zh-CN" altLang="en-US" dirty="0" smtClean="0">
                <a:latin typeface="华文楷体" pitchFamily="2" charset="-122"/>
                <a:ea typeface="华文楷体" pitchFamily="2" charset="-122"/>
              </a:rPr>
              <a:t>一家旅馆专门成立了一个团队应对这个问题，但数月后仍没有任何结果。团队主管没有放弃，他提醒大家，赶燕子走不现实，不如试着变换角色，把自己想象成房客或燕子，也许能找到出路。最后这个团队真研究出一个巧妙的解决办法：以燕子的名义给房客们写一封信。</a:t>
            </a:r>
          </a:p>
        </p:txBody>
      </p:sp>
      <p:sp>
        <p:nvSpPr>
          <p:cNvPr id="3" name="标题 2"/>
          <p:cNvSpPr>
            <a:spLocks noGrp="1"/>
          </p:cNvSpPr>
          <p:nvPr>
            <p:ph type="title"/>
          </p:nvPr>
        </p:nvSpPr>
        <p:spPr/>
        <p:txBody>
          <a:bodyPr/>
          <a:lstStyle/>
          <a:p>
            <a:pPr algn="ctr" eaLnBrk="1" hangingPunct="1">
              <a:defRPr/>
            </a:pPr>
            <a:r>
              <a:rPr lang="zh-CN" altLang="en-US" dirty="0"/>
              <a:t>燕子的道歉信</a:t>
            </a:r>
          </a:p>
        </p:txBody>
      </p:sp>
      <p:pic>
        <p:nvPicPr>
          <p:cNvPr id="4915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224" y="5229200"/>
            <a:ext cx="1762125"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1"/>
          <p:cNvSpPr>
            <a:spLocks noGrp="1"/>
          </p:cNvSpPr>
          <p:nvPr>
            <p:ph idx="1"/>
          </p:nvPr>
        </p:nvSpPr>
        <p:spPr>
          <a:xfrm>
            <a:off x="457200" y="1773238"/>
            <a:ext cx="8229600" cy="4233862"/>
          </a:xfrm>
        </p:spPr>
        <p:txBody>
          <a:bodyPr/>
          <a:lstStyle/>
          <a:p>
            <a:pPr eaLnBrk="1" hangingPunct="1"/>
            <a:r>
              <a:rPr lang="zh-CN" altLang="en-US" dirty="0" smtClean="0">
                <a:latin typeface="华文楷体" pitchFamily="2" charset="-122"/>
                <a:ea typeface="华文楷体" pitchFamily="2" charset="-122"/>
              </a:rPr>
              <a:t>信是这样写的：“女士们、先生们：我们是刚从南方赶到这儿过春天的小燕子，没有征得您的同意，就在您的窗前安了家。我们的小宝贝不懂事，习惯也不好，经常弄脏您的玻璃窗和走廊，给您造成不必要的麻烦。但请您一定不要埋怨服务员，她们是经常常擦洗的，只是擦不胜擦，这完全是我们的过错，请您稍等片刻，她们很快就会来擦洗。您的朋友小燕子。”</a:t>
            </a:r>
          </a:p>
          <a:p>
            <a:pPr eaLnBrk="1" hangingPunct="1"/>
            <a:r>
              <a:rPr lang="zh-CN" altLang="en-US" dirty="0" smtClean="0">
                <a:latin typeface="华文楷体" pitchFamily="2" charset="-122"/>
                <a:ea typeface="华文楷体" pitchFamily="2" charset="-122"/>
              </a:rPr>
              <a:t>房客们见到这封妙趣横生的信，怨气马上烟消云散了。这个办法也被其他旅馆纷纷效仿。</a:t>
            </a:r>
          </a:p>
          <a:p>
            <a:pPr eaLnBrk="1" hangingPunct="1"/>
            <a:endParaRPr lang="zh-CN" altLang="en-US" dirty="0" smtClean="0"/>
          </a:p>
          <a:p>
            <a:pPr eaLnBrk="1" hangingPunct="1"/>
            <a:endParaRPr lang="zh-CN" altLang="en-US" dirty="0" smtClean="0"/>
          </a:p>
        </p:txBody>
      </p:sp>
      <p:pic>
        <p:nvPicPr>
          <p:cNvPr id="5017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0"/>
            <a:ext cx="1906587" cy="1628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42988" y="77788"/>
            <a:ext cx="2376487" cy="1550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1"/>
          <p:cNvSpPr>
            <a:spLocks noGrp="1"/>
          </p:cNvSpPr>
          <p:nvPr>
            <p:ph idx="1"/>
          </p:nvPr>
        </p:nvSpPr>
        <p:spPr/>
        <p:txBody>
          <a:bodyPr/>
          <a:lstStyle/>
          <a:p>
            <a:pPr eaLnBrk="1" hangingPunct="1"/>
            <a:r>
              <a:rPr lang="zh-CN" altLang="en-US" sz="2400" dirty="0" smtClean="0"/>
              <a:t>一、秘书与领导的关系</a:t>
            </a:r>
            <a:endParaRPr lang="en-US" altLang="zh-CN" sz="2400" dirty="0" smtClean="0"/>
          </a:p>
          <a:p>
            <a:pPr eaLnBrk="1" hangingPunct="1"/>
            <a:r>
              <a:rPr lang="zh-CN" altLang="en-US" sz="2400" dirty="0" smtClean="0"/>
              <a:t>（一）秘书与领导关系的特征</a:t>
            </a:r>
          </a:p>
          <a:p>
            <a:pPr eaLnBrk="1" hangingPunct="1"/>
            <a:r>
              <a:rPr lang="en-US" altLang="zh-CN" sz="2400" dirty="0" smtClean="0"/>
              <a:t>1</a:t>
            </a:r>
            <a:r>
              <a:rPr lang="zh-CN" altLang="en-US" sz="2400" dirty="0" smtClean="0"/>
              <a:t>．人格上的平等性</a:t>
            </a:r>
            <a:endParaRPr lang="en-US" altLang="zh-CN" sz="2400" dirty="0" smtClean="0"/>
          </a:p>
          <a:p>
            <a:pPr eaLnBrk="1" hangingPunct="1"/>
            <a:r>
              <a:rPr lang="zh-CN" altLang="en-US" sz="2400" dirty="0" smtClean="0"/>
              <a:t>秘书应保持人格上的独立性，不应该成为上司的附庸。</a:t>
            </a:r>
          </a:p>
          <a:p>
            <a:pPr eaLnBrk="1" hangingPunct="1"/>
            <a:r>
              <a:rPr lang="en-US" altLang="zh-CN" sz="2400" dirty="0" smtClean="0"/>
              <a:t>2</a:t>
            </a:r>
            <a:r>
              <a:rPr lang="zh-CN" altLang="en-US" sz="2400" dirty="0" smtClean="0"/>
              <a:t>．工作上的从属性</a:t>
            </a:r>
            <a:endParaRPr lang="en-US" altLang="zh-CN" sz="2400" dirty="0" smtClean="0"/>
          </a:p>
          <a:p>
            <a:pPr eaLnBrk="1" hangingPunct="1"/>
            <a:r>
              <a:rPr lang="zh-CN" altLang="en-US" sz="2400" dirty="0" smtClean="0"/>
              <a:t>秘书作为领导的助手，在工作上为领导服务，以领导的工作目标为目标，以领导的工作任务为任务，时时注意在各方面配合领导的工作，与领导保持一致。</a:t>
            </a:r>
            <a:endParaRPr lang="en-US" altLang="zh-CN" sz="2400" dirty="0" smtClean="0"/>
          </a:p>
          <a:p>
            <a:pPr eaLnBrk="1" hangingPunct="1"/>
            <a:r>
              <a:rPr lang="en-US" altLang="zh-CN" sz="2400" dirty="0" smtClean="0"/>
              <a:t>3</a:t>
            </a:r>
            <a:r>
              <a:rPr lang="zh-CN" altLang="en-US" sz="2400" dirty="0" smtClean="0"/>
              <a:t>．知识上的补充性</a:t>
            </a:r>
            <a:endParaRPr lang="en-US" altLang="zh-CN" sz="2400" dirty="0" smtClean="0"/>
          </a:p>
          <a:p>
            <a:pPr eaLnBrk="1" hangingPunct="1"/>
            <a:r>
              <a:rPr lang="zh-CN" altLang="en-US" sz="2400" dirty="0" smtClean="0"/>
              <a:t>两者在知识结构中，应当既有共同之处，又各有侧重、各有所长。</a:t>
            </a:r>
          </a:p>
        </p:txBody>
      </p:sp>
      <p:sp>
        <p:nvSpPr>
          <p:cNvPr id="3" name="标题 2"/>
          <p:cNvSpPr>
            <a:spLocks noGrp="1"/>
          </p:cNvSpPr>
          <p:nvPr>
            <p:ph type="title"/>
          </p:nvPr>
        </p:nvSpPr>
        <p:spPr/>
        <p:txBody>
          <a:bodyPr/>
          <a:lstStyle/>
          <a:p>
            <a:pPr eaLnBrk="1" hangingPunct="1">
              <a:defRPr/>
            </a:pPr>
            <a:r>
              <a:rPr lang="zh-CN" altLang="en-US" dirty="0"/>
              <a:t>第三节　秘书主要人际关系的处理</a:t>
            </a:r>
          </a:p>
        </p:txBody>
      </p:sp>
      <p:pic>
        <p:nvPicPr>
          <p:cNvPr id="5120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1725" y="1268413"/>
            <a:ext cx="1079500" cy="1225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标题 2"/>
          <p:cNvSpPr>
            <a:spLocks noGrp="1"/>
          </p:cNvSpPr>
          <p:nvPr>
            <p:ph type="title"/>
          </p:nvPr>
        </p:nvSpPr>
        <p:spPr/>
        <p:txBody>
          <a:bodyPr/>
          <a:lstStyle/>
          <a:p>
            <a:pPr eaLnBrk="1" hangingPunct="1">
              <a:defRPr/>
            </a:pPr>
            <a:r>
              <a:rPr lang="zh-CN" altLang="en-US" dirty="0"/>
              <a:t>（二）秘书与领导关系的处理原则</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1"/>
          <p:cNvSpPr>
            <a:spLocks noGrp="1"/>
          </p:cNvSpPr>
          <p:nvPr>
            <p:ph idx="1"/>
          </p:nvPr>
        </p:nvSpPr>
        <p:spPr/>
        <p:txBody>
          <a:bodyPr/>
          <a:lstStyle/>
          <a:p>
            <a:pPr eaLnBrk="1" hangingPunct="1"/>
            <a:r>
              <a:rPr lang="zh-CN" altLang="en-US" sz="2800" dirty="0" smtClean="0"/>
              <a:t>在与领导的人际交往过程当中，首先要做的就是做到定位准确，摆正自己的位置。秘书时刻要牢记自身的职责，做好自己执行者、协助者的本分，不越俎代庖，充分尊重领导的职权、维护领导的权威。在任何情况下，都不能故意破坏领导的威信，不能散布有损领导威信的言论。</a:t>
            </a:r>
          </a:p>
          <a:p>
            <a:pPr eaLnBrk="1" hangingPunct="1"/>
            <a:r>
              <a:rPr lang="zh-CN" altLang="en-US" sz="2800" dirty="0" smtClean="0"/>
              <a:t>在尊重领导的前提下，要充分发挥自己的主观能动性，主动为领导着想，多站在领导的角度想问题，协助领导出谋划策，协助领导制定决策。</a:t>
            </a:r>
          </a:p>
        </p:txBody>
      </p:sp>
      <p:sp>
        <p:nvSpPr>
          <p:cNvPr id="3" name="标题 2"/>
          <p:cNvSpPr>
            <a:spLocks noGrp="1"/>
          </p:cNvSpPr>
          <p:nvPr>
            <p:ph type="title"/>
          </p:nvPr>
        </p:nvSpPr>
        <p:spPr/>
        <p:txBody>
          <a:bodyPr/>
          <a:lstStyle/>
          <a:p>
            <a:pPr algn="ctr" eaLnBrk="1" hangingPunct="1">
              <a:defRPr/>
            </a:pPr>
            <a:r>
              <a:rPr lang="en-US" altLang="zh-CN" dirty="0"/>
              <a:t>1</a:t>
            </a:r>
            <a:r>
              <a:rPr lang="zh-CN" altLang="en-US" dirty="0"/>
              <a:t>．摆正位置、主动服务</a:t>
            </a:r>
          </a:p>
        </p:txBody>
      </p:sp>
      <p:pic>
        <p:nvPicPr>
          <p:cNvPr id="5325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67625" y="260350"/>
            <a:ext cx="1085850" cy="1225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1"/>
          <p:cNvSpPr>
            <a:spLocks noGrp="1"/>
          </p:cNvSpPr>
          <p:nvPr>
            <p:ph idx="1"/>
          </p:nvPr>
        </p:nvSpPr>
        <p:spPr/>
        <p:txBody>
          <a:bodyPr/>
          <a:lstStyle/>
          <a:p>
            <a:pPr eaLnBrk="1" hangingPunct="1"/>
            <a:r>
              <a:rPr lang="zh-CN" altLang="en-US" sz="2800" dirty="0" smtClean="0">
                <a:latin typeface="华文楷体" pitchFamily="2" charset="-122"/>
                <a:ea typeface="华文楷体" pitchFamily="2" charset="-122"/>
              </a:rPr>
              <a:t>李伟是某政府机关为某领导负责文字工作的主要“笔杆子”，他有一手好的文笔，每次他写的稿子都获得领导的好评。当赞誉声不断响起以后，李伟的骄傲自满情绪滋长了。又一次，办公室主任对他说：“李伟，你真是妙笔生花呀！”李伟得意忘形地说：“当然了，一位成功的领导后面肯定有一位能力超强的秘书，领导的水平得益于秘书的水平！” 主任沉默无语。</a:t>
            </a:r>
          </a:p>
        </p:txBody>
      </p:sp>
      <p:sp>
        <p:nvSpPr>
          <p:cNvPr id="3" name="标题 2"/>
          <p:cNvSpPr>
            <a:spLocks noGrp="1"/>
          </p:cNvSpPr>
          <p:nvPr>
            <p:ph type="title"/>
          </p:nvPr>
        </p:nvSpPr>
        <p:spPr/>
        <p:txBody>
          <a:bodyPr/>
          <a:lstStyle/>
          <a:p>
            <a:pPr algn="ctr" eaLnBrk="1" hangingPunct="1">
              <a:defRPr/>
            </a:pPr>
            <a:r>
              <a:rPr lang="zh-CN" altLang="en-US" dirty="0" smtClean="0"/>
              <a:t>谁</a:t>
            </a:r>
            <a:r>
              <a:rPr lang="zh-CN" altLang="en-US" dirty="0"/>
              <a:t>的功劳</a:t>
            </a:r>
          </a:p>
        </p:txBody>
      </p:sp>
      <p:pic>
        <p:nvPicPr>
          <p:cNvPr id="5427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4787900"/>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1"/>
          <p:cNvSpPr>
            <a:spLocks noGrp="1"/>
          </p:cNvSpPr>
          <p:nvPr>
            <p:ph idx="1"/>
          </p:nvPr>
        </p:nvSpPr>
        <p:spPr>
          <a:xfrm>
            <a:off x="457200" y="549275"/>
            <a:ext cx="8229600" cy="5457825"/>
          </a:xfrm>
        </p:spPr>
        <p:txBody>
          <a:bodyPr/>
          <a:lstStyle/>
          <a:p>
            <a:pPr eaLnBrk="1" hangingPunct="1"/>
            <a:r>
              <a:rPr lang="zh-CN" altLang="en-US" dirty="0" smtClean="0">
                <a:latin typeface="华文楷体" pitchFamily="2" charset="-122"/>
                <a:ea typeface="华文楷体" pitchFamily="2" charset="-122"/>
              </a:rPr>
              <a:t>过了一段时间，一次与领导闲聊，领导似乎不经意地说想换个秘书，并对着李伟说：“像你这么成功的秘书不应该屈居在这里。”李伟听后大惊，想起上次对办公室主任说的话，当时前后都有人，难道有人听到之后反映给了领导？还是主任走漏了风声？但是不管怎么说，从领导的意思，他可以明白地感受到对他的不满。于是他急忙解释，解释得满头大汗领导才略微开颜。自此之后，他在语言上再也不敢多说什么，做人也小心翼翼，处处看领导的脸色行事，总算保住了职位。</a:t>
            </a:r>
          </a:p>
          <a:p>
            <a:pPr eaLnBrk="1" hangingPunct="1"/>
            <a:endParaRPr lang="zh-CN" altLang="en-US" dirty="0" smtClean="0"/>
          </a:p>
          <a:p>
            <a:pPr eaLnBrk="1" hangingPunct="1"/>
            <a:endParaRPr lang="zh-CN" altLang="en-US" dirty="0" smtClean="0"/>
          </a:p>
        </p:txBody>
      </p:sp>
      <p:pic>
        <p:nvPicPr>
          <p:cNvPr id="5529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3438" y="4508500"/>
            <a:ext cx="3700462" cy="2152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1"/>
          <p:cNvSpPr>
            <a:spLocks noGrp="1"/>
          </p:cNvSpPr>
          <p:nvPr>
            <p:ph idx="1"/>
          </p:nvPr>
        </p:nvSpPr>
        <p:spPr/>
        <p:txBody>
          <a:bodyPr/>
          <a:lstStyle/>
          <a:p>
            <a:pPr eaLnBrk="1" hangingPunct="1"/>
            <a:endParaRPr lang="en-US" altLang="zh-CN" sz="3200" smtClean="0"/>
          </a:p>
          <a:p>
            <a:pPr eaLnBrk="1" hangingPunct="1"/>
            <a:r>
              <a:rPr lang="en-US" altLang="zh-CN" sz="3200" smtClean="0"/>
              <a:t>1.	</a:t>
            </a:r>
            <a:r>
              <a:rPr lang="zh-CN" altLang="en-US" sz="3200" smtClean="0"/>
              <a:t>为什么领导想要调走李伟？</a:t>
            </a:r>
          </a:p>
          <a:p>
            <a:pPr eaLnBrk="1" hangingPunct="1"/>
            <a:r>
              <a:rPr lang="en-US" altLang="zh-CN" sz="3200" smtClean="0"/>
              <a:t>2.	</a:t>
            </a:r>
            <a:r>
              <a:rPr lang="zh-CN" altLang="en-US" sz="3200" smtClean="0"/>
              <a:t>李伟的失误在什么地方？</a:t>
            </a:r>
          </a:p>
          <a:p>
            <a:pPr eaLnBrk="1" hangingPunct="1"/>
            <a:endParaRPr lang="zh-CN" altLang="en-US" sz="3200" smtClean="0"/>
          </a:p>
        </p:txBody>
      </p:sp>
      <p:sp>
        <p:nvSpPr>
          <p:cNvPr id="3" name="标题 2"/>
          <p:cNvSpPr>
            <a:spLocks noGrp="1"/>
          </p:cNvSpPr>
          <p:nvPr>
            <p:ph type="title"/>
          </p:nvPr>
        </p:nvSpPr>
        <p:spPr/>
        <p:txBody>
          <a:bodyPr/>
          <a:lstStyle/>
          <a:p>
            <a:pPr algn="ctr" eaLnBrk="1" hangingPunct="1">
              <a:defRPr/>
            </a:pPr>
            <a:r>
              <a:rPr lang="zh-CN" altLang="en-US" dirty="0" smtClean="0"/>
              <a:t>互动问题</a:t>
            </a:r>
            <a:endParaRPr lang="zh-CN" altLang="en-US" dirty="0"/>
          </a:p>
        </p:txBody>
      </p:sp>
      <p:pic>
        <p:nvPicPr>
          <p:cNvPr id="5632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525" y="4149725"/>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1"/>
          <p:cNvSpPr>
            <a:spLocks noGrp="1"/>
          </p:cNvSpPr>
          <p:nvPr>
            <p:ph idx="1"/>
          </p:nvPr>
        </p:nvSpPr>
        <p:spPr/>
        <p:txBody>
          <a:bodyPr/>
          <a:lstStyle/>
          <a:p>
            <a:pPr eaLnBrk="1" hangingPunct="1"/>
            <a:r>
              <a:rPr lang="zh-CN" altLang="en-US" sz="2800" smtClean="0"/>
              <a:t>秘书要围绕领导的意图开展工作，准确领会、忠实贯彻、认真执行领导的意图，是秘书处理好与领导关系的基本出发点。秘书是为领导服务的，只有了解了领导的想法，领会了他的意图，才有可能去贯彻、去执行。秘书首先应当弄清领导想要表达的意思，弄清他话语里的意思以及话语背后的意图。</a:t>
            </a:r>
            <a:endParaRPr lang="en-US" altLang="zh-CN" sz="2800" smtClean="0"/>
          </a:p>
          <a:p>
            <a:pPr eaLnBrk="1" hangingPunct="1"/>
            <a:r>
              <a:rPr lang="zh-CN" altLang="en-US" sz="2800" smtClean="0"/>
              <a:t>贯彻时应注意以下几个问题：一是及时传达。二是准确传达。三是灵活贯彻。</a:t>
            </a:r>
          </a:p>
        </p:txBody>
      </p:sp>
      <p:sp>
        <p:nvSpPr>
          <p:cNvPr id="3" name="标题 2"/>
          <p:cNvSpPr>
            <a:spLocks noGrp="1"/>
          </p:cNvSpPr>
          <p:nvPr>
            <p:ph type="title"/>
          </p:nvPr>
        </p:nvSpPr>
        <p:spPr/>
        <p:txBody>
          <a:bodyPr/>
          <a:lstStyle/>
          <a:p>
            <a:pPr algn="ctr" eaLnBrk="1" hangingPunct="1">
              <a:defRPr/>
            </a:pPr>
            <a:r>
              <a:rPr lang="en-US" altLang="zh-CN" dirty="0"/>
              <a:t>2</a:t>
            </a:r>
            <a:r>
              <a:rPr lang="zh-CN" altLang="en-US" dirty="0"/>
              <a:t>．领会意图、忠实贯彻</a:t>
            </a:r>
          </a:p>
        </p:txBody>
      </p:sp>
      <p:pic>
        <p:nvPicPr>
          <p:cNvPr id="5734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7350" y="5084763"/>
            <a:ext cx="1446213" cy="1512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1"/>
          <p:cNvSpPr>
            <a:spLocks noGrp="1"/>
          </p:cNvSpPr>
          <p:nvPr>
            <p:ph idx="1"/>
          </p:nvPr>
        </p:nvSpPr>
        <p:spPr/>
        <p:txBody>
          <a:bodyPr/>
          <a:lstStyle/>
          <a:p>
            <a:pPr eaLnBrk="1" hangingPunct="1"/>
            <a:r>
              <a:rPr lang="zh-CN" altLang="en-US" sz="2600" smtClean="0"/>
              <a:t>良好顺畅的沟通，是彼此了解的基础，相互了解才能积极合作，多次有效地合作才能最终形成默契。形成工作上的默契，是为了更好地为领导服务。加强沟通、相互了解，可以避免工作中的失误和纠纷，增强双方的信任。</a:t>
            </a:r>
            <a:endParaRPr lang="en-US" altLang="zh-CN" sz="2600" smtClean="0"/>
          </a:p>
          <a:p>
            <a:pPr eaLnBrk="1" hangingPunct="1"/>
            <a:r>
              <a:rPr lang="zh-CN" altLang="en-US" sz="2600" smtClean="0"/>
              <a:t>加强沟通，首先是要了解领导。秘书应当在日常工作中去观察和琢磨，了解领导的工作内容、性格特征、工作习惯、价值观、社交范围以及一些家庭私事等等。其次是让领导了解自己。既然要形成默契，了解就必须是双向的。通过一些日常工作表现，向领导展示自己。</a:t>
            </a:r>
          </a:p>
          <a:p>
            <a:pPr eaLnBrk="1" hangingPunct="1"/>
            <a:endParaRPr lang="zh-CN" altLang="en-US" sz="2400" smtClean="0"/>
          </a:p>
        </p:txBody>
      </p:sp>
      <p:sp>
        <p:nvSpPr>
          <p:cNvPr id="3" name="标题 2"/>
          <p:cNvSpPr>
            <a:spLocks noGrp="1"/>
          </p:cNvSpPr>
          <p:nvPr>
            <p:ph type="title"/>
          </p:nvPr>
        </p:nvSpPr>
        <p:spPr/>
        <p:txBody>
          <a:bodyPr/>
          <a:lstStyle/>
          <a:p>
            <a:pPr algn="ctr" eaLnBrk="1" hangingPunct="1">
              <a:defRPr/>
            </a:pPr>
            <a:r>
              <a:rPr lang="en-US" altLang="zh-CN" dirty="0"/>
              <a:t>3</a:t>
            </a:r>
            <a:r>
              <a:rPr lang="zh-CN" altLang="en-US" dirty="0"/>
              <a:t>．加强沟通、形成默契</a:t>
            </a:r>
          </a:p>
        </p:txBody>
      </p:sp>
      <p:pic>
        <p:nvPicPr>
          <p:cNvPr id="5837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67625" y="188913"/>
            <a:ext cx="1085850" cy="1225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341438"/>
            <a:ext cx="8229600" cy="5040312"/>
          </a:xfrm>
        </p:spPr>
        <p:txBody>
          <a:bodyPr>
            <a:normAutofit/>
          </a:bodyPr>
          <a:lstStyle/>
          <a:p>
            <a:pPr marL="365760" indent="-256032" eaLnBrk="1" fontAlgn="auto" hangingPunct="1">
              <a:spcAft>
                <a:spcPts val="0"/>
              </a:spcAft>
              <a:buFont typeface="Wingdings 3"/>
              <a:buChar char=""/>
              <a:defRPr/>
            </a:pPr>
            <a:r>
              <a:rPr lang="zh-CN" altLang="zh-CN" dirty="0" smtClean="0"/>
              <a:t>秘书的角色意识是指秘书对所担任角色的社会地位及由地位所规定的职责的知觉、理解和体验。</a:t>
            </a:r>
            <a:endParaRPr lang="en-US" altLang="zh-CN" dirty="0" smtClean="0"/>
          </a:p>
          <a:p>
            <a:pPr marL="365760" indent="-256032" eaLnBrk="1" fontAlgn="auto" hangingPunct="1">
              <a:spcAft>
                <a:spcPts val="0"/>
              </a:spcAft>
              <a:buFont typeface="Wingdings 3"/>
              <a:buChar char=""/>
              <a:defRPr/>
            </a:pPr>
            <a:r>
              <a:rPr lang="zh-CN" altLang="en-US" dirty="0" smtClean="0"/>
              <a:t>是否</a:t>
            </a:r>
            <a:r>
              <a:rPr lang="zh-CN" altLang="en-US" dirty="0"/>
              <a:t>形成鲜明强烈的角色意识，是秘书人员能否干好工作并发挥主观能动性的基础</a:t>
            </a:r>
            <a:r>
              <a:rPr lang="zh-CN" altLang="en-US" dirty="0" smtClean="0"/>
              <a:t>。</a:t>
            </a:r>
            <a:endParaRPr lang="en-US" altLang="zh-CN" dirty="0" smtClean="0"/>
          </a:p>
          <a:p>
            <a:pPr marL="365760" indent="-256032" eaLnBrk="1" fontAlgn="auto" hangingPunct="1">
              <a:spcAft>
                <a:spcPts val="0"/>
              </a:spcAft>
              <a:buFont typeface="Wingdings 3"/>
              <a:buChar char=""/>
              <a:defRPr/>
            </a:pPr>
            <a:r>
              <a:rPr lang="zh-CN" altLang="zh-CN" dirty="0" smtClean="0"/>
              <a:t>秘书角色三特征：</a:t>
            </a:r>
            <a:endParaRPr lang="en-US" altLang="zh-CN" dirty="0" smtClean="0"/>
          </a:p>
          <a:p>
            <a:pPr marL="365760" indent="-256032" eaLnBrk="1" fontAlgn="auto" hangingPunct="1">
              <a:spcAft>
                <a:spcPts val="0"/>
              </a:spcAft>
              <a:buFont typeface="Wingdings 3"/>
              <a:buChar char=""/>
              <a:defRPr/>
            </a:pPr>
            <a:r>
              <a:rPr lang="en-US" altLang="zh-CN" dirty="0" smtClean="0"/>
              <a:t>1. </a:t>
            </a:r>
            <a:r>
              <a:rPr lang="zh-CN" altLang="zh-CN" dirty="0" smtClean="0"/>
              <a:t>从属性</a:t>
            </a:r>
            <a:r>
              <a:rPr lang="zh-CN" altLang="en-US" dirty="0" smtClean="0"/>
              <a:t>。</a:t>
            </a:r>
            <a:r>
              <a:rPr lang="zh-CN" altLang="zh-CN" dirty="0" smtClean="0"/>
              <a:t>秘书的工作活动是依据领导活动的轨迹而运转的，是需要听从于领导安排的。</a:t>
            </a:r>
            <a:r>
              <a:rPr lang="zh-CN" altLang="en-US" dirty="0" smtClean="0"/>
              <a:t>非主导的。</a:t>
            </a:r>
            <a:endParaRPr lang="en-US" altLang="zh-CN" dirty="0" smtClean="0"/>
          </a:p>
          <a:p>
            <a:pPr marL="365760" indent="-256032" eaLnBrk="1" fontAlgn="auto" hangingPunct="1">
              <a:spcAft>
                <a:spcPts val="0"/>
              </a:spcAft>
              <a:buFont typeface="Wingdings 3"/>
              <a:buChar char=""/>
              <a:defRPr/>
            </a:pPr>
            <a:r>
              <a:rPr lang="en-US" altLang="zh-CN" dirty="0" smtClean="0"/>
              <a:t>2. </a:t>
            </a:r>
            <a:r>
              <a:rPr lang="zh-CN" altLang="zh-CN" dirty="0" smtClean="0"/>
              <a:t>辅助性</a:t>
            </a:r>
            <a:r>
              <a:rPr lang="zh-CN" altLang="en-US" dirty="0" smtClean="0"/>
              <a:t>。</a:t>
            </a:r>
            <a:r>
              <a:rPr lang="zh-CN" altLang="zh-CN" dirty="0" smtClean="0"/>
              <a:t>秘书工作的性质是辅助性的，是领导工作的必要补充。</a:t>
            </a:r>
            <a:r>
              <a:rPr lang="zh-CN" altLang="en-US" dirty="0" smtClean="0"/>
              <a:t>领导工作是主要的。</a:t>
            </a:r>
            <a:endParaRPr lang="en-US" altLang="zh-CN" dirty="0" smtClean="0"/>
          </a:p>
          <a:p>
            <a:pPr marL="365760" indent="-256032" eaLnBrk="1" fontAlgn="auto" hangingPunct="1">
              <a:spcAft>
                <a:spcPts val="0"/>
              </a:spcAft>
              <a:buFont typeface="Wingdings 3"/>
              <a:buChar char=""/>
              <a:defRPr/>
            </a:pPr>
            <a:r>
              <a:rPr lang="en-US" altLang="zh-CN" dirty="0" smtClean="0"/>
              <a:t>3. </a:t>
            </a:r>
            <a:r>
              <a:rPr lang="zh-CN" altLang="zh-CN" dirty="0" smtClean="0"/>
              <a:t>服务性</a:t>
            </a:r>
            <a:r>
              <a:rPr lang="zh-CN" altLang="en-US" dirty="0" smtClean="0"/>
              <a:t>。</a:t>
            </a:r>
            <a:r>
              <a:rPr lang="zh-CN" altLang="zh-CN" dirty="0" smtClean="0"/>
              <a:t>秘书是为领导服务的，</a:t>
            </a:r>
            <a:r>
              <a:rPr lang="zh-CN" altLang="en-US" dirty="0" smtClean="0"/>
              <a:t>是“为了谁”的问题，工作的根本宗旨</a:t>
            </a:r>
            <a:r>
              <a:rPr lang="zh-CN" altLang="zh-CN" dirty="0" smtClean="0"/>
              <a:t>。</a:t>
            </a: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（二）秘书角色意识</a:t>
            </a:r>
            <a:endParaRPr lang="zh-CN" altLang="zh-CN" dirty="0"/>
          </a:p>
        </p:txBody>
      </p:sp>
      <p:pic>
        <p:nvPicPr>
          <p:cNvPr id="13316" name="Picture 7" descr="C:\Users\lenovo\Pictures\u=1325312955,2617797736&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1725" y="0"/>
            <a:ext cx="1152525" cy="1341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1"/>
          <p:cNvSpPr>
            <a:spLocks noGrp="1"/>
          </p:cNvSpPr>
          <p:nvPr>
            <p:ph idx="1"/>
          </p:nvPr>
        </p:nvSpPr>
        <p:spPr>
          <a:xfrm>
            <a:off x="457200" y="1341438"/>
            <a:ext cx="8229600" cy="4665662"/>
          </a:xfrm>
        </p:spPr>
        <p:txBody>
          <a:bodyPr/>
          <a:lstStyle/>
          <a:p>
            <a:pPr eaLnBrk="1" hangingPunct="1"/>
            <a:r>
              <a:rPr lang="zh-CN" altLang="en-US" dirty="0" smtClean="0">
                <a:latin typeface="华文楷体" pitchFamily="2" charset="-122"/>
                <a:ea typeface="华文楷体" pitchFamily="2" charset="-122"/>
              </a:rPr>
              <a:t>范晓云是大华房地产公司的秘书。前任经理是个依赖型的领导，因此范晓云总是把一些让领导过目的文件、报告进行一些技术处理，经她处理后的文件材料，领导阅读起来感觉很轻松省力，所以对她非常满意。</a:t>
            </a:r>
            <a:endParaRPr lang="en-US" altLang="zh-CN" dirty="0" smtClean="0">
              <a:latin typeface="华文楷体" pitchFamily="2" charset="-122"/>
              <a:ea typeface="华文楷体" pitchFamily="2" charset="-122"/>
            </a:endParaRPr>
          </a:p>
          <a:p>
            <a:pPr eaLnBrk="1" hangingPunct="1"/>
            <a:r>
              <a:rPr lang="zh-CN" altLang="en-US" dirty="0" smtClean="0">
                <a:latin typeface="华文楷体" pitchFamily="2" charset="-122"/>
                <a:ea typeface="华文楷体" pitchFamily="2" charset="-122"/>
              </a:rPr>
              <a:t>公司新换了一个经理姓王，一天</a:t>
            </a:r>
            <a:r>
              <a:rPr lang="zh-CN" altLang="en-US" sz="2800" dirty="0" smtClean="0">
                <a:latin typeface="华文楷体" pitchFamily="2" charset="-122"/>
                <a:ea typeface="华文楷体" pitchFamily="2" charset="-122"/>
              </a:rPr>
              <a:t>，即将与公司合并的泰利地产公司送来一份经营报告供王经理审阅，范晓云发现该报告写的不成章法，于是进行了一定的润饰，然后交给了王经理。出乎她意料的是，王经理先是问了她一句：“这份报告是泰利公司的原稿吗？”</a:t>
            </a:r>
          </a:p>
        </p:txBody>
      </p:sp>
      <p:sp>
        <p:nvSpPr>
          <p:cNvPr id="3" name="标题 2"/>
          <p:cNvSpPr>
            <a:spLocks noGrp="1"/>
          </p:cNvSpPr>
          <p:nvPr>
            <p:ph type="title"/>
          </p:nvPr>
        </p:nvSpPr>
        <p:spPr/>
        <p:txBody>
          <a:bodyPr>
            <a:normAutofit/>
          </a:bodyPr>
          <a:lstStyle/>
          <a:p>
            <a:pPr eaLnBrk="1" hangingPunct="1">
              <a:defRPr/>
            </a:pPr>
            <a:r>
              <a:rPr lang="zh-CN" altLang="en-US" sz="4000" dirty="0" smtClean="0"/>
              <a:t>对不同的领导用不同的工作方法</a:t>
            </a:r>
            <a:endParaRPr lang="zh-CN" altLang="en-US" sz="4000" dirty="0"/>
          </a:p>
        </p:txBody>
      </p:sp>
      <p:pic>
        <p:nvPicPr>
          <p:cNvPr id="6246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32588" y="5589588"/>
            <a:ext cx="1944687" cy="1268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1"/>
          <p:cNvSpPr>
            <a:spLocks noGrp="1"/>
          </p:cNvSpPr>
          <p:nvPr>
            <p:ph idx="1"/>
          </p:nvPr>
        </p:nvSpPr>
        <p:spPr>
          <a:xfrm>
            <a:off x="457200" y="476250"/>
            <a:ext cx="8229600" cy="5530850"/>
          </a:xfrm>
        </p:spPr>
        <p:txBody>
          <a:bodyPr/>
          <a:lstStyle/>
          <a:p>
            <a:pPr eaLnBrk="1" hangingPunct="1"/>
            <a:r>
              <a:rPr lang="zh-CN" altLang="en-US" sz="2800" dirty="0" smtClean="0">
                <a:latin typeface="华文楷体" pitchFamily="2" charset="-122"/>
                <a:ea typeface="华文楷体" pitchFamily="2" charset="-122"/>
              </a:rPr>
              <a:t>看她摇头之后又说道：“请写报告的人明天来向我口头汇报吧。”虽然王经理没有多说什么，但是从他不快的表情上范小云知道自己做了一件傻事，她按照原来的思维方式为领导处理文件，却吃力不讨好。她立刻微笑着对王经理说：“很抱歉，我修改了原稿。不过我的电脑里有原稿底样，我可以立刻打印出来给您。刚才我自作主张，是我的失误。”当她把原稿放到王经理面前的时候，王经理的脸色才由阴转晴。从此之后，对于交给王经理的材料，范晓云再也不擅自作修改，而且对一些事情的处理也不过多发表意见，从而获得了王经理的信任。</a:t>
            </a:r>
          </a:p>
        </p:txBody>
      </p:sp>
      <p:pic>
        <p:nvPicPr>
          <p:cNvPr id="63491"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373688"/>
            <a:ext cx="1944688" cy="129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1"/>
          <p:cNvSpPr>
            <a:spLocks noGrp="1"/>
          </p:cNvSpPr>
          <p:nvPr>
            <p:ph idx="1"/>
          </p:nvPr>
        </p:nvSpPr>
        <p:spPr/>
        <p:txBody>
          <a:bodyPr/>
          <a:lstStyle/>
          <a:p>
            <a:pPr eaLnBrk="1" hangingPunct="1"/>
            <a:r>
              <a:rPr lang="en-US" altLang="zh-CN" sz="3200" dirty="0" smtClean="0"/>
              <a:t>1. </a:t>
            </a:r>
            <a:r>
              <a:rPr lang="zh-CN" altLang="en-US" sz="3200" dirty="0" smtClean="0"/>
              <a:t>秘书范晓云用同样的工作方法服务于两位不同的领导，为什么前一位领导对她满意，后一位对她不满意呢？</a:t>
            </a:r>
            <a:endParaRPr lang="en-US" altLang="zh-CN" sz="3200" dirty="0" smtClean="0"/>
          </a:p>
          <a:p>
            <a:pPr eaLnBrk="1" hangingPunct="1"/>
            <a:r>
              <a:rPr lang="en-US" altLang="zh-CN" sz="3200" dirty="0" smtClean="0"/>
              <a:t>2. </a:t>
            </a:r>
            <a:r>
              <a:rPr lang="zh-CN" altLang="en-US" sz="3200" dirty="0" smtClean="0"/>
              <a:t>你从中获得什么启示？</a:t>
            </a:r>
          </a:p>
          <a:p>
            <a:pPr eaLnBrk="1" hangingPunct="1"/>
            <a:endParaRPr lang="zh-CN" altLang="en-US" dirty="0" smtClean="0"/>
          </a:p>
        </p:txBody>
      </p:sp>
      <p:sp>
        <p:nvSpPr>
          <p:cNvPr id="3" name="标题 2"/>
          <p:cNvSpPr>
            <a:spLocks noGrp="1"/>
          </p:cNvSpPr>
          <p:nvPr>
            <p:ph type="title"/>
          </p:nvPr>
        </p:nvSpPr>
        <p:spPr/>
        <p:txBody>
          <a:bodyPr/>
          <a:lstStyle/>
          <a:p>
            <a:pPr algn="ctr" eaLnBrk="1" hangingPunct="1">
              <a:defRPr/>
            </a:pPr>
            <a:r>
              <a:rPr lang="zh-CN" altLang="en-US" dirty="0" smtClean="0"/>
              <a:t>互动问题</a:t>
            </a:r>
            <a:endParaRPr lang="zh-CN" altLang="en-US" dirty="0"/>
          </a:p>
        </p:txBody>
      </p:sp>
      <p:pic>
        <p:nvPicPr>
          <p:cNvPr id="6451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325" y="4224338"/>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1"/>
          <p:cNvSpPr>
            <a:spLocks noGrp="1"/>
          </p:cNvSpPr>
          <p:nvPr>
            <p:ph idx="1"/>
          </p:nvPr>
        </p:nvSpPr>
        <p:spPr/>
        <p:txBody>
          <a:bodyPr/>
          <a:lstStyle/>
          <a:p>
            <a:pPr eaLnBrk="1" hangingPunct="1"/>
            <a:r>
              <a:rPr lang="zh-CN" altLang="en-US" smtClean="0"/>
              <a:t>秘书与领导之间，联络感情，奠定良好的感情基础，一方面有利于工作的更好开展，另一方面也有利于提高秘书向领导进言的有效性。领导作为秘书的主要服务对象。秘书与之联络感情，既是出于尊重与交流，也是为了更好地向领导学习，走近领导，才能真正地了解领导，学习领导的长处。</a:t>
            </a:r>
          </a:p>
        </p:txBody>
      </p:sp>
      <p:sp>
        <p:nvSpPr>
          <p:cNvPr id="3" name="标题 2"/>
          <p:cNvSpPr>
            <a:spLocks noGrp="1"/>
          </p:cNvSpPr>
          <p:nvPr>
            <p:ph type="title"/>
          </p:nvPr>
        </p:nvSpPr>
        <p:spPr/>
        <p:txBody>
          <a:bodyPr/>
          <a:lstStyle/>
          <a:p>
            <a:pPr algn="ctr" eaLnBrk="1" hangingPunct="1">
              <a:defRPr/>
            </a:pPr>
            <a:r>
              <a:rPr lang="en-US" altLang="zh-CN" dirty="0"/>
              <a:t>4</a:t>
            </a:r>
            <a:r>
              <a:rPr lang="zh-CN" altLang="en-US" dirty="0"/>
              <a:t>．联络感情、成为铮友</a:t>
            </a:r>
          </a:p>
        </p:txBody>
      </p:sp>
      <p:pic>
        <p:nvPicPr>
          <p:cNvPr id="6554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3663" y="4437063"/>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1"/>
          <p:cNvSpPr>
            <a:spLocks noGrp="1"/>
          </p:cNvSpPr>
          <p:nvPr>
            <p:ph idx="1"/>
          </p:nvPr>
        </p:nvSpPr>
        <p:spPr/>
        <p:txBody>
          <a:bodyPr/>
          <a:lstStyle/>
          <a:p>
            <a:pPr eaLnBrk="1" hangingPunct="1"/>
            <a:r>
              <a:rPr lang="zh-CN" altLang="en-US" dirty="0" smtClean="0">
                <a:latin typeface="华文楷体" pitchFamily="2" charset="-122"/>
                <a:ea typeface="华文楷体" pitchFamily="2" charset="-122"/>
              </a:rPr>
              <a:t>王经理是公司里出名的难相处的部门领导，她领导的部门跳槽率很高，谁都不愿去她的部门工作。高秘书“不幸”被调到了王经理的部门当她的助理，她觉得这对她来说是人际关系方面的一大挑战。</a:t>
            </a:r>
          </a:p>
          <a:p>
            <a:pPr eaLnBrk="1" hangingPunct="1"/>
            <a:r>
              <a:rPr lang="zh-CN" altLang="en-US" dirty="0" smtClean="0">
                <a:latin typeface="华文楷体" pitchFamily="2" charset="-122"/>
                <a:ea typeface="华文楷体" pitchFamily="2" charset="-122"/>
              </a:rPr>
              <a:t>高秘书通过工作接触发现王经理也有不幸的感情生活，离了婚，独自带着一个女儿。身为女人，高秘书不禁同情起她来，渐渐地尝试去关心她。</a:t>
            </a:r>
            <a:endParaRPr lang="en-US" altLang="zh-CN" dirty="0" smtClean="0">
              <a:latin typeface="华文楷体" pitchFamily="2" charset="-122"/>
              <a:ea typeface="华文楷体" pitchFamily="2" charset="-122"/>
            </a:endParaRPr>
          </a:p>
          <a:p>
            <a:pPr eaLnBrk="1" hangingPunct="1"/>
            <a:r>
              <a:rPr lang="zh-CN" altLang="en-US" dirty="0" smtClean="0">
                <a:latin typeface="华文楷体" pitchFamily="2" charset="-122"/>
                <a:ea typeface="华文楷体" pitchFamily="2" charset="-122"/>
              </a:rPr>
              <a:t>高秘书知道王经理胃不好，就常常替她准备胃药。</a:t>
            </a:r>
          </a:p>
        </p:txBody>
      </p:sp>
      <p:sp>
        <p:nvSpPr>
          <p:cNvPr id="3" name="标题 2"/>
          <p:cNvSpPr>
            <a:spLocks noGrp="1"/>
          </p:cNvSpPr>
          <p:nvPr>
            <p:ph type="title"/>
          </p:nvPr>
        </p:nvSpPr>
        <p:spPr/>
        <p:txBody>
          <a:bodyPr/>
          <a:lstStyle/>
          <a:p>
            <a:pPr algn="ctr" eaLnBrk="1" hangingPunct="1">
              <a:defRPr/>
            </a:pPr>
            <a:r>
              <a:rPr lang="zh-CN" altLang="en-US" dirty="0"/>
              <a:t>和经理相处的秘诀</a:t>
            </a:r>
          </a:p>
        </p:txBody>
      </p:sp>
      <p:pic>
        <p:nvPicPr>
          <p:cNvPr id="66564"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013325"/>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内容占位符 1"/>
          <p:cNvSpPr>
            <a:spLocks noGrp="1"/>
          </p:cNvSpPr>
          <p:nvPr>
            <p:ph idx="1"/>
          </p:nvPr>
        </p:nvSpPr>
        <p:spPr>
          <a:xfrm>
            <a:off x="457200" y="908050"/>
            <a:ext cx="8229600" cy="5099050"/>
          </a:xfrm>
        </p:spPr>
        <p:txBody>
          <a:bodyPr/>
          <a:lstStyle/>
          <a:p>
            <a:pPr eaLnBrk="1" hangingPunct="1"/>
            <a:r>
              <a:rPr lang="zh-CN" altLang="en-US" dirty="0" smtClean="0">
                <a:latin typeface="华文楷体" pitchFamily="2" charset="-122"/>
                <a:ea typeface="华文楷体" pitchFamily="2" charset="-122"/>
              </a:rPr>
              <a:t>有一天，王经理出去见大客户了，高秘书突然接到从幼儿园打来的电话，说王经理女儿病了，高秘书赶去幼儿园带她女儿去看病。</a:t>
            </a:r>
          </a:p>
          <a:p>
            <a:pPr eaLnBrk="1" hangingPunct="1"/>
            <a:r>
              <a:rPr lang="zh-CN" altLang="en-US" dirty="0" smtClean="0">
                <a:latin typeface="华文楷体" pitchFamily="2" charset="-122"/>
                <a:ea typeface="华文楷体" pitchFamily="2" charset="-122"/>
              </a:rPr>
              <a:t>到了王经理的生日，高秘书偷偷买了一束百合花，标签上写着部门全体员工的名字，祝王经理生日快乐。</a:t>
            </a:r>
          </a:p>
          <a:p>
            <a:pPr eaLnBrk="1" hangingPunct="1"/>
            <a:r>
              <a:rPr lang="zh-CN" altLang="en-US" dirty="0" smtClean="0">
                <a:latin typeface="华文楷体" pitchFamily="2" charset="-122"/>
                <a:ea typeface="华文楷体" pitchFamily="2" charset="-122"/>
              </a:rPr>
              <a:t>渐渐地，王经理的脸上多了笑容，与下属的关系融洽了许多，部门有了笑声，整个部门变得和睦愉快。</a:t>
            </a:r>
          </a:p>
          <a:p>
            <a:pPr eaLnBrk="1" hangingPunct="1"/>
            <a:endParaRPr lang="zh-CN" altLang="en-US" dirty="0" smtClean="0"/>
          </a:p>
          <a:p>
            <a:pPr eaLnBrk="1" hangingPunct="1"/>
            <a:endParaRPr lang="zh-CN" altLang="en-US" dirty="0" smtClean="0"/>
          </a:p>
        </p:txBody>
      </p:sp>
      <p:pic>
        <p:nvPicPr>
          <p:cNvPr id="67587"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92725" y="4365625"/>
            <a:ext cx="3259138" cy="2281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1"/>
          <p:cNvSpPr>
            <a:spLocks noGrp="1"/>
          </p:cNvSpPr>
          <p:nvPr>
            <p:ph idx="1"/>
          </p:nvPr>
        </p:nvSpPr>
        <p:spPr/>
        <p:txBody>
          <a:bodyPr/>
          <a:lstStyle/>
          <a:p>
            <a:pPr eaLnBrk="1" hangingPunct="1"/>
            <a:endParaRPr lang="en-US" altLang="zh-CN" sz="3200" smtClean="0"/>
          </a:p>
          <a:p>
            <a:pPr eaLnBrk="1" hangingPunct="1"/>
            <a:r>
              <a:rPr lang="zh-CN" altLang="en-US" sz="3200" smtClean="0"/>
              <a:t>高秘书能与人人“避之唯恐不及 ”的王经理和谐相处诀窍是什么？</a:t>
            </a:r>
          </a:p>
          <a:p>
            <a:pPr eaLnBrk="1" hangingPunct="1"/>
            <a:endParaRPr lang="zh-CN" altLang="en-US" smtClean="0"/>
          </a:p>
        </p:txBody>
      </p:sp>
      <p:sp>
        <p:nvSpPr>
          <p:cNvPr id="3" name="标题 2"/>
          <p:cNvSpPr>
            <a:spLocks noGrp="1"/>
          </p:cNvSpPr>
          <p:nvPr>
            <p:ph type="title"/>
          </p:nvPr>
        </p:nvSpPr>
        <p:spPr/>
        <p:txBody>
          <a:bodyPr/>
          <a:lstStyle/>
          <a:p>
            <a:pPr algn="ctr" eaLnBrk="1" hangingPunct="1">
              <a:defRPr/>
            </a:pPr>
            <a:r>
              <a:rPr lang="zh-CN" altLang="en-US" dirty="0" smtClean="0"/>
              <a:t>互动问题</a:t>
            </a:r>
            <a:endParaRPr lang="zh-CN" altLang="en-US" dirty="0"/>
          </a:p>
        </p:txBody>
      </p:sp>
      <p:pic>
        <p:nvPicPr>
          <p:cNvPr id="6861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4581525"/>
            <a:ext cx="1944688"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1"/>
          <p:cNvSpPr>
            <a:spLocks noGrp="1"/>
          </p:cNvSpPr>
          <p:nvPr>
            <p:ph idx="1"/>
          </p:nvPr>
        </p:nvSpPr>
        <p:spPr/>
        <p:txBody>
          <a:bodyPr/>
          <a:lstStyle/>
          <a:p>
            <a:pPr eaLnBrk="1" hangingPunct="1"/>
            <a:r>
              <a:rPr lang="zh-CN" altLang="en-US" smtClean="0"/>
              <a:t>在与多位领导相处时，一定要以事业为重，从工作出发，尽力维护领导班子的团结与威信，不论是在思想感情上，还是行为活动上都不能产生倾斜度；不能表现出靠近谁，疏远谁，听从谁，不听从谁的行为；不能当甲领导的面吹捧乙领导，当乙领导面吹捧丙领导；当领导之间产生分歧时，更不能主动地、单向地瞎掰扯、乱搅和，只能被动地双面劝慰、弥合、消除误解。在无法劝和的情况下，秘书应选采取不介入的态度。</a:t>
            </a:r>
          </a:p>
        </p:txBody>
      </p:sp>
      <p:sp>
        <p:nvSpPr>
          <p:cNvPr id="3" name="标题 2"/>
          <p:cNvSpPr>
            <a:spLocks noGrp="1"/>
          </p:cNvSpPr>
          <p:nvPr>
            <p:ph type="title"/>
          </p:nvPr>
        </p:nvSpPr>
        <p:spPr/>
        <p:txBody>
          <a:bodyPr/>
          <a:lstStyle/>
          <a:p>
            <a:pPr algn="ctr" eaLnBrk="1" hangingPunct="1">
              <a:defRPr/>
            </a:pPr>
            <a:r>
              <a:rPr lang="en-US" altLang="zh-CN" dirty="0"/>
              <a:t>5</a:t>
            </a:r>
            <a:r>
              <a:rPr lang="zh-CN" altLang="en-US" dirty="0"/>
              <a:t>．维护团结、集体为重</a:t>
            </a:r>
          </a:p>
        </p:txBody>
      </p:sp>
      <p:pic>
        <p:nvPicPr>
          <p:cNvPr id="6963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88125" y="5157788"/>
            <a:ext cx="1663700" cy="1243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1"/>
          <p:cNvSpPr>
            <a:spLocks noGrp="1"/>
          </p:cNvSpPr>
          <p:nvPr>
            <p:ph idx="1"/>
          </p:nvPr>
        </p:nvSpPr>
        <p:spPr/>
        <p:txBody>
          <a:bodyPr/>
          <a:lstStyle/>
          <a:p>
            <a:pPr eaLnBrk="1" hangingPunct="1"/>
            <a:r>
              <a:rPr lang="zh-CN" altLang="en-US" sz="2600" dirty="0" smtClean="0">
                <a:latin typeface="华文楷体" pitchFamily="2" charset="-122"/>
                <a:ea typeface="华文楷体" pitchFamily="2" charset="-122"/>
              </a:rPr>
              <a:t>丁丽是某局局长的秘书，她是资深的老秘书了，深得局长的信任。</a:t>
            </a:r>
          </a:p>
          <a:p>
            <a:pPr eaLnBrk="1" hangingPunct="1"/>
            <a:r>
              <a:rPr lang="zh-CN" altLang="en-US" sz="2600" dirty="0" smtClean="0">
                <a:latin typeface="华文楷体" pitchFamily="2" charset="-122"/>
                <a:ea typeface="华文楷体" pitchFamily="2" charset="-122"/>
              </a:rPr>
              <a:t>她最近有些心烦，因为她发现局里王副局长和刘副局长之间的矛盾越来越深了。有时王副局长还在她面前抱怨几句刘副局长，丁秘书不敢有所表示，每次都借故避开话题。她心里明白王副局长这样说，是希望能得到她这位局长秘书的支持。本来也是，局长还有两年就要退休了，很有可能就从两位副局长中选一个扶正。两人本来在工作上就时常有不同意见，再加上涉及个人前途，他们之间的争斗那就更复杂了。丁秘书身在其中，觉得很难做，处理起来都是小心翼翼的。</a:t>
            </a:r>
          </a:p>
          <a:p>
            <a:pPr eaLnBrk="1" hangingPunct="1"/>
            <a:endParaRPr lang="zh-CN" altLang="en-US" sz="2600" dirty="0" smtClean="0"/>
          </a:p>
        </p:txBody>
      </p:sp>
      <p:sp>
        <p:nvSpPr>
          <p:cNvPr id="3" name="标题 2"/>
          <p:cNvSpPr>
            <a:spLocks noGrp="1"/>
          </p:cNvSpPr>
          <p:nvPr>
            <p:ph type="title"/>
          </p:nvPr>
        </p:nvSpPr>
        <p:spPr/>
        <p:txBody>
          <a:bodyPr/>
          <a:lstStyle/>
          <a:p>
            <a:pPr algn="ctr" eaLnBrk="1" hangingPunct="1">
              <a:defRPr/>
            </a:pPr>
            <a:r>
              <a:rPr lang="zh-CN" altLang="en-US" dirty="0"/>
              <a:t>秘书与领导之间</a:t>
            </a:r>
          </a:p>
        </p:txBody>
      </p:sp>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内容占位符 1"/>
          <p:cNvSpPr>
            <a:spLocks noGrp="1"/>
          </p:cNvSpPr>
          <p:nvPr>
            <p:ph idx="1"/>
          </p:nvPr>
        </p:nvSpPr>
        <p:spPr>
          <a:xfrm>
            <a:off x="539750" y="404813"/>
            <a:ext cx="8136706" cy="5602287"/>
          </a:xfrm>
        </p:spPr>
        <p:txBody>
          <a:bodyPr/>
          <a:lstStyle/>
          <a:p>
            <a:pPr eaLnBrk="1" hangingPunct="1"/>
            <a:r>
              <a:rPr lang="zh-CN" altLang="en-US" sz="2500" dirty="0" smtClean="0">
                <a:latin typeface="华文楷体" pitchFamily="2" charset="-122"/>
                <a:ea typeface="华文楷体" pitchFamily="2" charset="-122"/>
              </a:rPr>
              <a:t>有一天，丁秘书送文件去王副局长办公室，敲门进去以后，发现刘副局长也在，定睛一看，刘副局长面色铁青，好像刚才正在与王副局长激烈地争论。丁秘书见状马上说：“对不起，我过一会儿再来。”但刘副局长叫住她说：“丁秘书，你等会儿再走，过来听听，我们俩的意见谁有道理。”丁秘书马上说：“对不起，刘副局长，我没时间，局长让我送完文件后马上就去他办公室，他还有急事让我办。”说完，就退了出去。</a:t>
            </a:r>
          </a:p>
          <a:p>
            <a:pPr eaLnBrk="1" hangingPunct="1"/>
            <a:r>
              <a:rPr lang="zh-CN" altLang="en-US" sz="2500" dirty="0" smtClean="0">
                <a:latin typeface="华文楷体" pitchFamily="2" charset="-122"/>
                <a:ea typeface="华文楷体" pitchFamily="2" charset="-122"/>
              </a:rPr>
              <a:t>其实，丁秘书撒了个谎，局长没有急事让她办，可要不这么说，刘副局长就不会让她走，两位副局长意见有分歧，让她一个做秘书的做评判，她又能说什么呢？</a:t>
            </a:r>
          </a:p>
          <a:p>
            <a:pPr eaLnBrk="1" hangingPunct="1"/>
            <a:endParaRPr lang="zh-CN" altLang="en-US" dirty="0" smtClean="0"/>
          </a:p>
        </p:txBody>
      </p:sp>
      <p:pic>
        <p:nvPicPr>
          <p:cNvPr id="7168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76256" y="4725144"/>
            <a:ext cx="1620391" cy="1800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p:txBody>
          <a:bodyPr/>
          <a:lstStyle/>
          <a:p>
            <a:pPr eaLnBrk="1" hangingPunct="1"/>
            <a:r>
              <a:rPr lang="zh-CN" altLang="zh-CN" smtClean="0"/>
              <a:t>有人对秘书这一社会角色提出了一个“</a:t>
            </a:r>
            <a:r>
              <a:rPr lang="en-US" altLang="zh-CN" smtClean="0"/>
              <a:t>4M</a:t>
            </a:r>
            <a:r>
              <a:rPr lang="zh-CN" altLang="zh-CN" smtClean="0"/>
              <a:t>”标准：</a:t>
            </a:r>
            <a:endParaRPr lang="en-US" altLang="zh-CN" smtClean="0"/>
          </a:p>
          <a:p>
            <a:pPr eaLnBrk="1" hangingPunct="1"/>
            <a:r>
              <a:rPr lang="en-US" altLang="zh-CN" smtClean="0"/>
              <a:t>like </a:t>
            </a:r>
          </a:p>
          <a:p>
            <a:pPr eaLnBrk="1" hangingPunct="1"/>
            <a:r>
              <a:rPr lang="en-US" altLang="zh-CN" smtClean="0"/>
              <a:t>a mother,</a:t>
            </a:r>
            <a:r>
              <a:rPr lang="zh-CN" altLang="zh-CN" smtClean="0"/>
              <a:t>像母亲一样照顾好上司</a:t>
            </a:r>
            <a:endParaRPr lang="en-US" altLang="zh-CN" smtClean="0"/>
          </a:p>
          <a:p>
            <a:pPr eaLnBrk="1" hangingPunct="1"/>
            <a:r>
              <a:rPr lang="en-US" altLang="zh-CN" smtClean="0"/>
              <a:t>manager,</a:t>
            </a:r>
            <a:r>
              <a:rPr lang="zh-CN" altLang="zh-CN" smtClean="0"/>
              <a:t>像管理者一样管理好上司的日常时间和工作，</a:t>
            </a:r>
            <a:endParaRPr lang="en-US" altLang="zh-CN" smtClean="0"/>
          </a:p>
          <a:p>
            <a:pPr eaLnBrk="1" hangingPunct="1"/>
            <a:r>
              <a:rPr lang="en-US" altLang="zh-CN" smtClean="0"/>
              <a:t>Maid</a:t>
            </a:r>
            <a:r>
              <a:rPr lang="zh-CN" altLang="en-US" smtClean="0"/>
              <a:t>，</a:t>
            </a:r>
            <a:r>
              <a:rPr lang="zh-CN" altLang="zh-CN" smtClean="0"/>
              <a:t>像女仆一样随传随到，</a:t>
            </a:r>
            <a:r>
              <a:rPr lang="en-US" altLang="zh-CN" smtClean="0"/>
              <a:t>          </a:t>
            </a:r>
          </a:p>
          <a:p>
            <a:pPr eaLnBrk="1" hangingPunct="1"/>
            <a:r>
              <a:rPr lang="en-US" altLang="zh-CN" smtClean="0"/>
              <a:t>model</a:t>
            </a:r>
            <a:r>
              <a:rPr lang="zh-CN" altLang="zh-CN" smtClean="0"/>
              <a:t>，衣着举止像模特一样得体。</a:t>
            </a:r>
          </a:p>
          <a:p>
            <a:pPr eaLnBrk="1" hangingPunct="1"/>
            <a:endParaRPr lang="en-US" altLang="zh-CN"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趣谈</a:t>
            </a:r>
            <a:endParaRPr lang="zh-CN" altLang="en-US" dirty="0"/>
          </a:p>
        </p:txBody>
      </p:sp>
      <p:pic>
        <p:nvPicPr>
          <p:cNvPr id="14340"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4724400"/>
            <a:ext cx="1873250"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1"/>
          <p:cNvSpPr>
            <a:spLocks noGrp="1"/>
          </p:cNvSpPr>
          <p:nvPr>
            <p:ph idx="1"/>
          </p:nvPr>
        </p:nvSpPr>
        <p:spPr/>
        <p:txBody>
          <a:bodyPr/>
          <a:lstStyle/>
          <a:p>
            <a:pPr eaLnBrk="1" hangingPunct="1"/>
            <a:endParaRPr lang="en-US" altLang="zh-CN" sz="3200" dirty="0" smtClean="0"/>
          </a:p>
          <a:p>
            <a:pPr eaLnBrk="1" hangingPunct="1"/>
            <a:r>
              <a:rPr lang="en-US" altLang="zh-CN" sz="3200" dirty="0" smtClean="0"/>
              <a:t>1</a:t>
            </a:r>
            <a:r>
              <a:rPr lang="en-US" altLang="zh-CN" sz="3200" dirty="0" smtClean="0"/>
              <a:t>.	</a:t>
            </a:r>
            <a:r>
              <a:rPr lang="en-US" altLang="zh-CN" sz="3200" dirty="0" smtClean="0"/>
              <a:t> </a:t>
            </a:r>
            <a:r>
              <a:rPr lang="zh-CN" altLang="en-US" sz="3200" dirty="0" smtClean="0"/>
              <a:t>丁</a:t>
            </a:r>
            <a:r>
              <a:rPr lang="zh-CN" altLang="en-US" sz="3200" dirty="0" smtClean="0"/>
              <a:t>秘书为什么谎称局长有急事要她办理？</a:t>
            </a:r>
          </a:p>
          <a:p>
            <a:pPr eaLnBrk="1" hangingPunct="1"/>
            <a:r>
              <a:rPr lang="en-US" altLang="zh-CN" sz="3200" dirty="0" smtClean="0"/>
              <a:t>2.	</a:t>
            </a:r>
            <a:r>
              <a:rPr lang="zh-CN" altLang="en-US" sz="3200" dirty="0" smtClean="0"/>
              <a:t>丁秘书处理与两位有矛盾的领导的关系的方法正确吗？</a:t>
            </a:r>
          </a:p>
          <a:p>
            <a:pPr eaLnBrk="1" hangingPunct="1"/>
            <a:endParaRPr lang="zh-CN" altLang="en-US" sz="3200" dirty="0" smtClean="0"/>
          </a:p>
        </p:txBody>
      </p:sp>
      <p:sp>
        <p:nvSpPr>
          <p:cNvPr id="3" name="标题 2"/>
          <p:cNvSpPr>
            <a:spLocks noGrp="1"/>
          </p:cNvSpPr>
          <p:nvPr>
            <p:ph type="title"/>
          </p:nvPr>
        </p:nvSpPr>
        <p:spPr/>
        <p:txBody>
          <a:bodyPr/>
          <a:lstStyle/>
          <a:p>
            <a:pPr algn="ctr" eaLnBrk="1" hangingPunct="1">
              <a:defRPr/>
            </a:pPr>
            <a:r>
              <a:rPr lang="zh-CN" altLang="en-US" dirty="0" smtClean="0"/>
              <a:t>互动问题</a:t>
            </a:r>
            <a:endParaRPr lang="zh-CN" altLang="en-US" dirty="0"/>
          </a:p>
        </p:txBody>
      </p:sp>
      <p:pic>
        <p:nvPicPr>
          <p:cNvPr id="7270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437063"/>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eaLnBrk="1" hangingPunct="1">
              <a:defRPr/>
            </a:pPr>
            <a:r>
              <a:rPr lang="zh-CN" altLang="en-US" dirty="0"/>
              <a:t>（三）处理与领导关系的注意事项</a:t>
            </a:r>
          </a:p>
        </p:txBody>
      </p:sp>
      <p:graphicFrame>
        <p:nvGraphicFramePr>
          <p:cNvPr id="9" name="内容占位符 8"/>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1"/>
          <p:cNvSpPr>
            <a:spLocks noGrp="1"/>
          </p:cNvSpPr>
          <p:nvPr>
            <p:ph idx="1"/>
          </p:nvPr>
        </p:nvSpPr>
        <p:spPr/>
        <p:txBody>
          <a:bodyPr/>
          <a:lstStyle/>
          <a:p>
            <a:pPr eaLnBrk="1" hangingPunct="1"/>
            <a:r>
              <a:rPr lang="zh-CN" altLang="en-US" smtClean="0"/>
              <a:t>不做越位、越权、越级上报的“三越”事，实质上就是尊重领导。在工作中，秘书要时刻牢记自己与领导之间的地位关系，尊重领导身为上司的权力与地位。这其中任何一项都会让秘书与领导之间的关系出现紧张，甚至恶化。</a:t>
            </a:r>
          </a:p>
        </p:txBody>
      </p:sp>
      <p:sp>
        <p:nvSpPr>
          <p:cNvPr id="3" name="标题 2"/>
          <p:cNvSpPr>
            <a:spLocks noGrp="1"/>
          </p:cNvSpPr>
          <p:nvPr>
            <p:ph type="title"/>
          </p:nvPr>
        </p:nvSpPr>
        <p:spPr/>
        <p:txBody>
          <a:bodyPr/>
          <a:lstStyle/>
          <a:p>
            <a:pPr algn="ctr" eaLnBrk="1" hangingPunct="1">
              <a:defRPr/>
            </a:pPr>
            <a:r>
              <a:rPr lang="en-US" altLang="zh-CN" dirty="0"/>
              <a:t>1</a:t>
            </a:r>
            <a:r>
              <a:rPr lang="zh-CN" altLang="en-US" dirty="0"/>
              <a:t>．忌越位、越权、越级上报</a:t>
            </a:r>
          </a:p>
        </p:txBody>
      </p:sp>
      <p:pic>
        <p:nvPicPr>
          <p:cNvPr id="7475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59563" y="4508500"/>
            <a:ext cx="1512887" cy="173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内容占位符 1"/>
          <p:cNvSpPr>
            <a:spLocks noGrp="1"/>
          </p:cNvSpPr>
          <p:nvPr>
            <p:ph idx="1"/>
          </p:nvPr>
        </p:nvSpPr>
        <p:spPr/>
        <p:txBody>
          <a:bodyPr/>
          <a:lstStyle/>
          <a:p>
            <a:pPr eaLnBrk="1" hangingPunct="1"/>
            <a:r>
              <a:rPr lang="zh-CN" altLang="en-US" sz="2800" smtClean="0"/>
              <a:t>处理与领导的关系，一定要牢记公私分明。私交归私交，公事归公事，不可以将两者混为一谈。不管身为秘书的你与领导之间的私交有多好，在公共场合、正式场合，还是必须要牢记彼此之间的主次关系。不能把私底下谈话的语气带到台面上。尤其是批评，更不能直来直往地直接提出。</a:t>
            </a:r>
          </a:p>
        </p:txBody>
      </p:sp>
      <p:sp>
        <p:nvSpPr>
          <p:cNvPr id="3" name="标题 2"/>
          <p:cNvSpPr>
            <a:spLocks noGrp="1"/>
          </p:cNvSpPr>
          <p:nvPr>
            <p:ph type="title"/>
          </p:nvPr>
        </p:nvSpPr>
        <p:spPr/>
        <p:txBody>
          <a:bodyPr/>
          <a:lstStyle/>
          <a:p>
            <a:pPr algn="ctr" eaLnBrk="1" hangingPunct="1">
              <a:defRPr/>
            </a:pPr>
            <a:r>
              <a:rPr lang="en-US" altLang="zh-CN" dirty="0"/>
              <a:t>2</a:t>
            </a:r>
            <a:r>
              <a:rPr lang="zh-CN" altLang="en-US" dirty="0"/>
              <a:t>．忌公私不分，不注意场合</a:t>
            </a:r>
          </a:p>
        </p:txBody>
      </p:sp>
      <p:pic>
        <p:nvPicPr>
          <p:cNvPr id="7885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437063"/>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内容占位符 1"/>
          <p:cNvSpPr>
            <a:spLocks noGrp="1"/>
          </p:cNvSpPr>
          <p:nvPr>
            <p:ph idx="1"/>
          </p:nvPr>
        </p:nvSpPr>
        <p:spPr>
          <a:xfrm>
            <a:off x="468313" y="1403350"/>
            <a:ext cx="8229600" cy="4525963"/>
          </a:xfrm>
        </p:spPr>
        <p:txBody>
          <a:bodyPr/>
          <a:lstStyle/>
          <a:p>
            <a:pPr eaLnBrk="1" hangingPunct="1"/>
            <a:r>
              <a:rPr lang="zh-CN" altLang="en-US" smtClean="0"/>
              <a:t>与其他人员相比，秘书出于工作需要，常常会与领导走得比较近。但有这个“近”应是有界限的，是在工作范围内的“近”，而非无条件的亲近。与领导的过分亲近，也会在其他人员眼中造成一些不良影响，从而影响自身的职业形象。</a:t>
            </a:r>
            <a:endParaRPr lang="en-US" altLang="zh-CN" smtClean="0"/>
          </a:p>
          <a:p>
            <a:pPr eaLnBrk="1" hangingPunct="1"/>
            <a:r>
              <a:rPr lang="zh-CN" altLang="en-US" smtClean="0"/>
              <a:t>有些秘书为了避免因此而招来攀龙附凤的闲言闲语，就采取了一种极端的方法：刻意远离领导。领导作为秘书的服务对象，刻意与之疏离，必然会造成一些工作上的不便利、不顺畅，从而影响到自身的工作效率。秘书与领导之间以保持适度的距离为宜。</a:t>
            </a:r>
          </a:p>
        </p:txBody>
      </p:sp>
      <p:sp>
        <p:nvSpPr>
          <p:cNvPr id="3" name="标题 2"/>
          <p:cNvSpPr>
            <a:spLocks noGrp="1"/>
          </p:cNvSpPr>
          <p:nvPr>
            <p:ph type="title"/>
          </p:nvPr>
        </p:nvSpPr>
        <p:spPr/>
        <p:txBody>
          <a:bodyPr/>
          <a:lstStyle/>
          <a:p>
            <a:pPr algn="ctr" eaLnBrk="1" hangingPunct="1">
              <a:defRPr/>
            </a:pPr>
            <a:r>
              <a:rPr lang="en-US" altLang="zh-CN" dirty="0"/>
              <a:t>3</a:t>
            </a:r>
            <a:r>
              <a:rPr lang="zh-CN" altLang="en-US" dirty="0"/>
              <a:t>．忌过分亲近、刻意疏离</a:t>
            </a:r>
          </a:p>
        </p:txBody>
      </p:sp>
      <p:pic>
        <p:nvPicPr>
          <p:cNvPr id="8294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75463" y="5602288"/>
            <a:ext cx="1944687" cy="1255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内容占位符 1"/>
          <p:cNvSpPr>
            <a:spLocks noGrp="1"/>
          </p:cNvSpPr>
          <p:nvPr>
            <p:ph idx="1"/>
          </p:nvPr>
        </p:nvSpPr>
        <p:spPr/>
        <p:txBody>
          <a:bodyPr/>
          <a:lstStyle/>
          <a:p>
            <a:pPr eaLnBrk="1" hangingPunct="1"/>
            <a:r>
              <a:rPr lang="zh-CN" altLang="en-US" smtClean="0"/>
              <a:t>对于领导交办的工作，表面应承，实际上消极处理，人前一套，背后一套，也是一大忌。领导也是从下属一步步走上来的，不要以为他看不到你的小动作。你在他面前耍这些小伎俩，迟早会被他加倍奉还的。而狐假虎威，得罪的不仅是领导，还包括那些被你吓唬的人。这样做的结果，只让你今后在人际交往上更加举步维艰。</a:t>
            </a:r>
          </a:p>
          <a:p>
            <a:pPr eaLnBrk="1" hangingPunct="1"/>
            <a:endParaRPr lang="zh-CN" altLang="en-US" smtClean="0"/>
          </a:p>
          <a:p>
            <a:pPr eaLnBrk="1" hangingPunct="1"/>
            <a:endParaRPr lang="zh-CN" altLang="en-US" smtClean="0"/>
          </a:p>
        </p:txBody>
      </p:sp>
      <p:sp>
        <p:nvSpPr>
          <p:cNvPr id="3" name="标题 2"/>
          <p:cNvSpPr>
            <a:spLocks noGrp="1"/>
          </p:cNvSpPr>
          <p:nvPr>
            <p:ph type="title"/>
          </p:nvPr>
        </p:nvSpPr>
        <p:spPr/>
        <p:txBody>
          <a:bodyPr/>
          <a:lstStyle/>
          <a:p>
            <a:pPr algn="ctr" eaLnBrk="1" hangingPunct="1">
              <a:defRPr/>
            </a:pPr>
            <a:r>
              <a:rPr lang="en-US" altLang="zh-CN" dirty="0"/>
              <a:t>4</a:t>
            </a:r>
            <a:r>
              <a:rPr lang="zh-CN" altLang="en-US" dirty="0"/>
              <a:t>．忌阳奉阴违、狐假虎威</a:t>
            </a:r>
          </a:p>
        </p:txBody>
      </p:sp>
      <p:pic>
        <p:nvPicPr>
          <p:cNvPr id="8397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788" y="4437063"/>
            <a:ext cx="1944687" cy="161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内容占位符 1"/>
          <p:cNvSpPr>
            <a:spLocks noGrp="1"/>
          </p:cNvSpPr>
          <p:nvPr>
            <p:ph idx="1"/>
          </p:nvPr>
        </p:nvSpPr>
        <p:spPr>
          <a:xfrm>
            <a:off x="323850" y="1341438"/>
            <a:ext cx="8496300" cy="5040312"/>
          </a:xfrm>
        </p:spPr>
        <p:txBody>
          <a:bodyPr/>
          <a:lstStyle/>
          <a:p>
            <a:r>
              <a:rPr lang="zh-CN" altLang="zh-CN" sz="2600" smtClean="0"/>
              <a:t>（一）秘书与同事关系的特点</a:t>
            </a:r>
          </a:p>
          <a:p>
            <a:r>
              <a:rPr lang="en-US" altLang="zh-CN" sz="2600" smtClean="0"/>
              <a:t>1</a:t>
            </a:r>
            <a:r>
              <a:rPr lang="zh-CN" altLang="zh-CN" sz="2600" smtClean="0"/>
              <a:t>．人格上的平等性</a:t>
            </a:r>
          </a:p>
          <a:p>
            <a:r>
              <a:rPr lang="en-US" altLang="zh-CN" sz="2600" smtClean="0"/>
              <a:t>2</a:t>
            </a:r>
            <a:r>
              <a:rPr lang="zh-CN" altLang="zh-CN" sz="2600" smtClean="0"/>
              <a:t>．利益上的冲突性</a:t>
            </a:r>
          </a:p>
          <a:p>
            <a:r>
              <a:rPr lang="zh-CN" altLang="zh-CN" sz="2600" smtClean="0"/>
              <a:t>职场当中，由利益关系而引发的利益冲突，包括经济利益、专业利益、个人声誉、发展前途等等。而这些关系到切身利益的东西，如升迁、进修、加薪等等</a:t>
            </a:r>
            <a:r>
              <a:rPr lang="zh-CN" altLang="en-US" sz="2600" smtClean="0"/>
              <a:t>，</a:t>
            </a:r>
            <a:r>
              <a:rPr lang="zh-CN" altLang="zh-CN" sz="2600" smtClean="0"/>
              <a:t>正是职场人最看重的。</a:t>
            </a:r>
          </a:p>
          <a:p>
            <a:r>
              <a:rPr lang="en-US" altLang="zh-CN" sz="2600" smtClean="0"/>
              <a:t>3</a:t>
            </a:r>
            <a:r>
              <a:rPr lang="zh-CN" altLang="zh-CN" sz="2600" smtClean="0"/>
              <a:t>．个性上的多样化</a:t>
            </a:r>
          </a:p>
          <a:p>
            <a:r>
              <a:rPr lang="zh-CN" altLang="zh-CN" sz="2600" smtClean="0"/>
              <a:t>不同的人有不同的个性特点和性格特征，和不同的人打交道要选择不同的交际方法。而这种个性上的多样性、复杂性，正是秘书与同事关系复杂性的根源所在。</a:t>
            </a:r>
          </a:p>
          <a:p>
            <a:endParaRPr lang="zh-CN" altLang="en-US" sz="2400" smtClean="0"/>
          </a:p>
        </p:txBody>
      </p:sp>
      <p:sp>
        <p:nvSpPr>
          <p:cNvPr id="3" name="标题 2"/>
          <p:cNvSpPr>
            <a:spLocks noGrp="1"/>
          </p:cNvSpPr>
          <p:nvPr>
            <p:ph type="title"/>
          </p:nvPr>
        </p:nvSpPr>
        <p:spPr/>
        <p:txBody>
          <a:bodyPr>
            <a:normAutofit fontScale="90000"/>
          </a:bodyPr>
          <a:lstStyle/>
          <a:p>
            <a:pPr algn="ctr">
              <a:defRPr/>
            </a:pPr>
            <a:r>
              <a:rPr lang="zh-CN" altLang="zh-CN" dirty="0" smtClean="0"/>
              <a:t>二、秘书与同事的关系</a:t>
            </a:r>
            <a:br>
              <a:rPr lang="zh-CN" altLang="zh-CN" dirty="0" smtClean="0"/>
            </a:br>
            <a:endParaRPr lang="zh-CN" altLang="en-US" dirty="0"/>
          </a:p>
        </p:txBody>
      </p:sp>
      <p:pic>
        <p:nvPicPr>
          <p:cNvPr id="8499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80288" y="836613"/>
            <a:ext cx="1450975" cy="151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defRPr/>
            </a:pPr>
            <a:r>
              <a:rPr lang="zh-CN" altLang="zh-CN" dirty="0" smtClean="0"/>
              <a:t>（二）秘书与同事关系的处理原则</a:t>
            </a:r>
            <a:endParaRPr lang="zh-CN" altLang="zh-CN"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内容占位符 1"/>
          <p:cNvSpPr>
            <a:spLocks noGrp="1"/>
          </p:cNvSpPr>
          <p:nvPr>
            <p:ph idx="1"/>
          </p:nvPr>
        </p:nvSpPr>
        <p:spPr/>
        <p:txBody>
          <a:bodyPr/>
          <a:lstStyle/>
          <a:p>
            <a:r>
              <a:rPr lang="zh-CN" altLang="zh-CN" sz="2400" dirty="0" smtClean="0"/>
              <a:t>由于秘书工作的特殊性，秘书必须在领导和同事之间传达指示、反映情况、沟通协调等等</a:t>
            </a:r>
            <a:r>
              <a:rPr lang="zh-CN" altLang="en-US" sz="2400" dirty="0" smtClean="0"/>
              <a:t>，</a:t>
            </a:r>
            <a:r>
              <a:rPr lang="zh-CN" altLang="zh-CN" sz="2400" dirty="0" smtClean="0"/>
              <a:t>同事自然而然会把秘书当成领导的传声筒。然而，秘书并不能因这些而故意自抬身价，以“二首长” 自居。</a:t>
            </a:r>
          </a:p>
          <a:p>
            <a:r>
              <a:rPr lang="zh-CN" altLang="zh-CN" sz="2400" dirty="0" smtClean="0"/>
              <a:t>秘书部门是个综合部门，对整个公司的运营状况和业务流程，秘书可能比职能部门的人了解得多一些，但是具体到某一个部门的业务，秘书就不一定比职能部门的人占优势了。所以，在与职能部门的工作人员沟通时，秘书最好先抱着当学生的态度多学习，多了解，多询问。</a:t>
            </a:r>
            <a:endParaRPr lang="en-US" altLang="zh-CN" sz="2400" dirty="0" smtClean="0"/>
          </a:p>
          <a:p>
            <a:r>
              <a:rPr lang="zh-CN" altLang="zh-CN" sz="2400" dirty="0" smtClean="0"/>
              <a:t>同时，秘书要加强相互学习。由于不同秘书的日常工作也各不相同，很多工作当中的技巧都来自长期的实践，只能靠经验丰富的老秘书言传身教，只能靠彼此间的相互交流与学习获得。</a:t>
            </a:r>
          </a:p>
          <a:p>
            <a:endParaRPr lang="zh-CN" altLang="en-US" sz="2400" dirty="0" smtClean="0"/>
          </a:p>
        </p:txBody>
      </p:sp>
      <p:sp>
        <p:nvSpPr>
          <p:cNvPr id="3" name="标题 2"/>
          <p:cNvSpPr>
            <a:spLocks noGrp="1"/>
          </p:cNvSpPr>
          <p:nvPr>
            <p:ph type="title"/>
          </p:nvPr>
        </p:nvSpPr>
        <p:spPr/>
        <p:txBody>
          <a:bodyPr/>
          <a:lstStyle/>
          <a:p>
            <a:pPr algn="ctr">
              <a:defRPr/>
            </a:pPr>
            <a:r>
              <a:rPr lang="en-US" altLang="zh-CN" dirty="0" smtClean="0"/>
              <a:t>1</a:t>
            </a:r>
            <a:r>
              <a:rPr lang="zh-CN" altLang="zh-CN" dirty="0" smtClean="0"/>
              <a:t>．平等相待、相互学习</a:t>
            </a:r>
            <a:endParaRPr lang="zh-CN" altLang="zh-CN" dirty="0"/>
          </a:p>
        </p:txBody>
      </p:sp>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39049" y="257820"/>
            <a:ext cx="1181423" cy="1224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1"/>
          <p:cNvSpPr>
            <a:spLocks noGrp="1"/>
          </p:cNvSpPr>
          <p:nvPr>
            <p:ph idx="1"/>
          </p:nvPr>
        </p:nvSpPr>
        <p:spPr/>
        <p:txBody>
          <a:bodyPr/>
          <a:lstStyle/>
          <a:p>
            <a:r>
              <a:rPr lang="zh-CN" altLang="en-US" dirty="0" smtClean="0">
                <a:latin typeface="华文楷体" pitchFamily="2" charset="-122"/>
                <a:ea typeface="华文楷体" pitchFamily="2" charset="-122"/>
              </a:rPr>
              <a:t>小燕在公司打拼多年，终于熬出头了，从办公室普通秘书转变为总经理专职秘书。自从转为总经理秘书后，小燕好像变了一个人似的，人前人后都炫耀自己是总经理秘书，对于以前办公室同事们也是趾高气昂，一副盛气凌人的架势。同事们渐渐地疏远了小燕。有一次，小燕家中有急事需要处理，正逢她在单位的值班日，她想请办公室其他秘书代其值班，打了一圈电话后，居然没有一个人愿意帮她值班，面对现状，小燕百思不得其解。</a:t>
            </a:r>
          </a:p>
        </p:txBody>
      </p:sp>
      <p:sp>
        <p:nvSpPr>
          <p:cNvPr id="3" name="标题 2"/>
          <p:cNvSpPr>
            <a:spLocks noGrp="1"/>
          </p:cNvSpPr>
          <p:nvPr>
            <p:ph type="title"/>
          </p:nvPr>
        </p:nvSpPr>
        <p:spPr/>
        <p:txBody>
          <a:bodyPr/>
          <a:lstStyle/>
          <a:p>
            <a:pPr algn="ctr">
              <a:defRPr/>
            </a:pPr>
            <a:r>
              <a:rPr lang="zh-CN" altLang="en-US" dirty="0" smtClean="0"/>
              <a:t>我是总经理秘书</a:t>
            </a:r>
            <a:endParaRPr lang="zh-CN" altLang="en-US"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15608" y="5013176"/>
            <a:ext cx="1944687"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1"/>
          <p:cNvSpPr>
            <a:spLocks noGrp="1"/>
          </p:cNvSpPr>
          <p:nvPr>
            <p:ph idx="1"/>
          </p:nvPr>
        </p:nvSpPr>
        <p:spPr/>
        <p:txBody>
          <a:bodyPr/>
          <a:lstStyle/>
          <a:p>
            <a:pPr eaLnBrk="1" hangingPunct="1"/>
            <a:endParaRPr lang="en-US" altLang="zh-CN" smtClean="0"/>
          </a:p>
          <a:p>
            <a:pPr eaLnBrk="1" hangingPunct="1"/>
            <a:r>
              <a:rPr lang="zh-CN" altLang="zh-CN" sz="3200" smtClean="0"/>
              <a:t>上述的这种说法准确吗？对此，你有什么看法？</a:t>
            </a:r>
            <a:endParaRPr lang="zh-CN" altLang="en-US" sz="320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15364"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888" y="4221163"/>
            <a:ext cx="2087562"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内容占位符 1"/>
          <p:cNvSpPr>
            <a:spLocks noGrp="1"/>
          </p:cNvSpPr>
          <p:nvPr>
            <p:ph idx="1"/>
          </p:nvPr>
        </p:nvSpPr>
        <p:spPr/>
        <p:txBody>
          <a:bodyPr/>
          <a:lstStyle/>
          <a:p>
            <a:endParaRPr lang="en-US" altLang="zh-CN" dirty="0" smtClean="0"/>
          </a:p>
          <a:p>
            <a:r>
              <a:rPr lang="zh-CN" altLang="en-US" sz="3200" dirty="0" smtClean="0"/>
              <a:t>小燕得不到同事的帮助，自身的问题在哪儿？</a:t>
            </a:r>
          </a:p>
        </p:txBody>
      </p:sp>
      <p:sp>
        <p:nvSpPr>
          <p:cNvPr id="3" name="标题 2"/>
          <p:cNvSpPr>
            <a:spLocks noGrp="1"/>
          </p:cNvSpPr>
          <p:nvPr>
            <p:ph type="title"/>
          </p:nvPr>
        </p:nvSpPr>
        <p:spPr/>
        <p:txBody>
          <a:bodyPr/>
          <a:lstStyle/>
          <a:p>
            <a:pPr algn="ctr">
              <a:defRPr/>
            </a:pPr>
            <a:r>
              <a:rPr lang="zh-CN" altLang="en-US" dirty="0" smtClean="0"/>
              <a:t>互动问题</a:t>
            </a:r>
            <a:endParaRPr lang="zh-CN" altLang="en-US" dirty="0"/>
          </a:p>
        </p:txBody>
      </p:sp>
      <p:pic>
        <p:nvPicPr>
          <p:cNvPr id="8909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8350" y="3768725"/>
            <a:ext cx="2943225" cy="2095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内容占位符 1"/>
          <p:cNvSpPr>
            <a:spLocks noGrp="1"/>
          </p:cNvSpPr>
          <p:nvPr>
            <p:ph idx="1"/>
          </p:nvPr>
        </p:nvSpPr>
        <p:spPr/>
        <p:txBody>
          <a:bodyPr/>
          <a:lstStyle/>
          <a:p>
            <a:r>
              <a:rPr lang="zh-CN" altLang="zh-CN" dirty="0" smtClean="0"/>
              <a:t>在与同事交往的过程当中，不可避免会出现分歧和争执。身为秘书人员，在遇到这种情况时，势必需要做出一些不违反原则的退让。对于这种退让，秘书人员必须以一种宽容大度的心态来面对。正所谓，退一步海阔天空，有时候这种包容与退让，反而可以让问题出现转机，继而得到更为圆满的解决。</a:t>
            </a:r>
          </a:p>
          <a:p>
            <a:r>
              <a:rPr lang="zh-CN" altLang="zh-CN" dirty="0" smtClean="0"/>
              <a:t>针对存在利益关系的同事，秘书要牢记“利益均沾”这一原则。面对精神利益，可以与人共享；面对物质利益，可以与人分享。将利益分给他人，必然会收获到他人的感谢与尊重。</a:t>
            </a:r>
          </a:p>
          <a:p>
            <a:endParaRPr lang="zh-CN" altLang="en-US" dirty="0" smtClean="0"/>
          </a:p>
        </p:txBody>
      </p:sp>
      <p:sp>
        <p:nvSpPr>
          <p:cNvPr id="3" name="标题 2"/>
          <p:cNvSpPr>
            <a:spLocks noGrp="1"/>
          </p:cNvSpPr>
          <p:nvPr>
            <p:ph type="title"/>
          </p:nvPr>
        </p:nvSpPr>
        <p:spPr/>
        <p:txBody>
          <a:bodyPr>
            <a:normAutofit fontScale="90000"/>
          </a:bodyPr>
          <a:lstStyle/>
          <a:p>
            <a:pPr algn="ctr">
              <a:defRPr/>
            </a:pPr>
            <a:r>
              <a:rPr lang="en-US" altLang="zh-CN" dirty="0" smtClean="0"/>
              <a:t>2</a:t>
            </a:r>
            <a:r>
              <a:rPr lang="zh-CN" altLang="zh-CN" dirty="0" smtClean="0"/>
              <a:t>．宽容大度、利益均沾</a:t>
            </a:r>
            <a:br>
              <a:rPr lang="zh-CN" altLang="zh-CN" dirty="0" smtClean="0"/>
            </a:br>
            <a:endParaRPr lang="zh-CN" altLang="en-US" dirty="0"/>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305" y="57150"/>
            <a:ext cx="1296144" cy="13556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内容占位符 1"/>
          <p:cNvSpPr>
            <a:spLocks noGrp="1"/>
          </p:cNvSpPr>
          <p:nvPr>
            <p:ph idx="1"/>
          </p:nvPr>
        </p:nvSpPr>
        <p:spPr/>
        <p:txBody>
          <a:bodyPr/>
          <a:lstStyle/>
          <a:p>
            <a:pPr eaLnBrk="1" hangingPunct="1">
              <a:lnSpc>
                <a:spcPct val="80000"/>
              </a:lnSpc>
              <a:buFontTx/>
              <a:buNone/>
            </a:pPr>
            <a:r>
              <a:rPr lang="zh-CN" altLang="en-US" sz="2400" dirty="0" smtClean="0">
                <a:latin typeface="华文楷体" pitchFamily="2" charset="-122"/>
                <a:ea typeface="华文楷体" pitchFamily="2" charset="-122"/>
              </a:rPr>
              <a:t>华晨汽车公司机关办公室组织所有人员外出旅游。当大家游览避暑山庄寺庙时，秘书小黄恰巧不太舒服，所以留在了车上。临下车时，李副总经理指着小黄旁边比较靠前的位置说：“我有些晕车，这个位置一会儿你给我留着，别让别人坐。”大家游玩之后，陆续回来。办公室的李姐第一个上车，一下子就坐到了李副总预留的位置。小黄急忙说：“不好意思，李姐，那个位置是李副总经理的。”“哼哼，倒很会拍马屁呀。还不是想离领导近点。”李姐悻悻地走开了，满脸不高兴。在以后的日子里，只要看见她，李姐就会哼一声走过去，或者瞥一眼，露出不屑一顾的神情。小黄总是一笑而已。一个月后，李姐由于患乳腺肿瘤住院，小黄知道之后，买了鲜花和水果去医院探望。李姐落下泪水，对自己曾经的狭隘表示道歉。小黄微笑着表示并不介意。当李姐再次回到公司上班的时候，对小黄的态度发生了一百八十度大转弯。</a:t>
            </a:r>
          </a:p>
        </p:txBody>
      </p:sp>
      <p:sp>
        <p:nvSpPr>
          <p:cNvPr id="3" name="标题 2"/>
          <p:cNvSpPr>
            <a:spLocks noGrp="1"/>
          </p:cNvSpPr>
          <p:nvPr>
            <p:ph type="title"/>
          </p:nvPr>
        </p:nvSpPr>
        <p:spPr/>
        <p:txBody>
          <a:bodyPr/>
          <a:lstStyle/>
          <a:p>
            <a:pPr algn="ctr">
              <a:defRPr/>
            </a:pPr>
            <a:r>
              <a:rPr lang="zh-CN" altLang="en-US" dirty="0" smtClean="0"/>
              <a:t>谁的座位</a:t>
            </a:r>
            <a:endParaRPr lang="zh-CN" altLang="en-US" dirty="0"/>
          </a:p>
        </p:txBody>
      </p:sp>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109537" indent="0">
              <a:buFont typeface="Wingdings 3" pitchFamily="18" charset="2"/>
              <a:buNone/>
              <a:defRPr/>
            </a:pPr>
            <a:endParaRPr lang="en-US" altLang="zh-CN" sz="3600" dirty="0" smtClean="0"/>
          </a:p>
          <a:p>
            <a:pPr>
              <a:defRPr/>
            </a:pPr>
            <a:r>
              <a:rPr lang="zh-CN" altLang="en-US" sz="3200" dirty="0" smtClean="0"/>
              <a:t>李姐从对秘书小黄误解、轻蔑到道歉、和好，这中间小黄坚持了什么人际关系处理原则发挥了作用？</a:t>
            </a:r>
            <a:endParaRPr lang="zh-CN" altLang="en-US" sz="3200" dirty="0"/>
          </a:p>
        </p:txBody>
      </p:sp>
      <p:sp>
        <p:nvSpPr>
          <p:cNvPr id="3" name="标题 2"/>
          <p:cNvSpPr>
            <a:spLocks noGrp="1"/>
          </p:cNvSpPr>
          <p:nvPr>
            <p:ph type="title"/>
          </p:nvPr>
        </p:nvSpPr>
        <p:spPr/>
        <p:txBody>
          <a:bodyPr/>
          <a:lstStyle/>
          <a:p>
            <a:pPr algn="ctr">
              <a:defRPr/>
            </a:pPr>
            <a:r>
              <a:rPr lang="zh-CN" altLang="en-US" dirty="0" smtClean="0"/>
              <a:t>互动问题</a:t>
            </a:r>
            <a:endParaRPr lang="zh-CN" altLang="en-US" dirty="0"/>
          </a:p>
        </p:txBody>
      </p:sp>
      <p:pic>
        <p:nvPicPr>
          <p:cNvPr id="9216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5175" y="3860800"/>
            <a:ext cx="3165475" cy="22399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内容占位符 1"/>
          <p:cNvSpPr>
            <a:spLocks noGrp="1"/>
          </p:cNvSpPr>
          <p:nvPr>
            <p:ph idx="1"/>
          </p:nvPr>
        </p:nvSpPr>
        <p:spPr/>
        <p:txBody>
          <a:bodyPr/>
          <a:lstStyle/>
          <a:p>
            <a:r>
              <a:rPr lang="zh-CN" altLang="zh-CN" dirty="0" smtClean="0"/>
              <a:t>尽力维护同事之间的友谊与团结，也是秘书人际交往的重要任务之一。</a:t>
            </a:r>
          </a:p>
          <a:p>
            <a:r>
              <a:rPr lang="zh-CN" altLang="zh-CN" dirty="0" smtClean="0"/>
              <a:t>真诚是人际交往中最基本的因素。所有的人际关系都应当建立在真诚的基础之上。如果你想得到他人的真诚相对，首先你必须付出你的真诚。</a:t>
            </a:r>
          </a:p>
          <a:p>
            <a:endParaRPr lang="zh-CN" altLang="en-US" dirty="0" smtClean="0"/>
          </a:p>
        </p:txBody>
      </p:sp>
      <p:sp>
        <p:nvSpPr>
          <p:cNvPr id="3" name="标题 2"/>
          <p:cNvSpPr>
            <a:spLocks noGrp="1"/>
          </p:cNvSpPr>
          <p:nvPr>
            <p:ph type="title"/>
          </p:nvPr>
        </p:nvSpPr>
        <p:spPr/>
        <p:txBody>
          <a:bodyPr>
            <a:normAutofit fontScale="90000"/>
          </a:bodyPr>
          <a:lstStyle/>
          <a:p>
            <a:pPr algn="ctr">
              <a:defRPr/>
            </a:pPr>
            <a:r>
              <a:rPr lang="en-US" altLang="zh-CN" dirty="0" smtClean="0"/>
              <a:t/>
            </a:r>
            <a:br>
              <a:rPr lang="en-US" altLang="zh-CN" dirty="0" smtClean="0"/>
            </a:br>
            <a:r>
              <a:rPr lang="en-US" altLang="zh-CN" dirty="0" smtClean="0"/>
              <a:t>3</a:t>
            </a:r>
            <a:r>
              <a:rPr lang="zh-CN" altLang="zh-CN" dirty="0" smtClean="0"/>
              <a:t>．维护团结、真诚相对</a:t>
            </a:r>
            <a:br>
              <a:rPr lang="zh-CN" altLang="zh-CN" dirty="0" smtClean="0"/>
            </a:br>
            <a:endParaRPr lang="zh-CN" altLang="en-US" dirty="0"/>
          </a:p>
        </p:txBody>
      </p:sp>
      <p:pic>
        <p:nvPicPr>
          <p:cNvPr id="2051" name="Picture 3" descr="C:\Users\user\Pictures\u=1996324179,3530456286&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4048" y="4005064"/>
            <a:ext cx="3096344" cy="2232248"/>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内容占位符 1"/>
          <p:cNvSpPr>
            <a:spLocks noGrp="1"/>
          </p:cNvSpPr>
          <p:nvPr>
            <p:ph idx="1"/>
          </p:nvPr>
        </p:nvSpPr>
        <p:spPr>
          <a:xfrm>
            <a:off x="457200" y="1125538"/>
            <a:ext cx="8229600" cy="5472112"/>
          </a:xfrm>
        </p:spPr>
        <p:txBody>
          <a:bodyPr/>
          <a:lstStyle/>
          <a:p>
            <a:r>
              <a:rPr lang="en-US" altLang="zh-CN" sz="2400" dirty="0" smtClean="0"/>
              <a:t>1</a:t>
            </a:r>
            <a:r>
              <a:rPr lang="zh-CN" altLang="zh-CN" sz="2400" dirty="0" smtClean="0"/>
              <a:t>．别进小圈子：在职场上，拉帮结派是极其错误的，保持中立，才是最佳的选择。职场忌讳拉小圈子，</a:t>
            </a:r>
          </a:p>
          <a:p>
            <a:r>
              <a:rPr lang="en-US" altLang="zh-CN" sz="2400" dirty="0" smtClean="0"/>
              <a:t>2</a:t>
            </a:r>
            <a:r>
              <a:rPr lang="zh-CN" altLang="zh-CN" sz="2400" dirty="0" smtClean="0"/>
              <a:t>．别做广播站：如果实在忍不住要八卦，都记住只听别讲。</a:t>
            </a:r>
          </a:p>
          <a:p>
            <a:r>
              <a:rPr lang="en-US" altLang="zh-CN" sz="2400" dirty="0" smtClean="0"/>
              <a:t>3</a:t>
            </a:r>
            <a:r>
              <a:rPr lang="zh-CN" altLang="zh-CN" sz="2400" dirty="0" smtClean="0"/>
              <a:t>．管好自己的情绪：每个人都有自己的情绪，可是别把所有的情绪都挂在脸上，把牢骚挂在嘴上，这会让大家给你贴上“生人勿近”的标签；</a:t>
            </a:r>
          </a:p>
          <a:p>
            <a:r>
              <a:rPr lang="en-US" altLang="zh-CN" sz="2400" dirty="0" smtClean="0"/>
              <a:t>4</a:t>
            </a:r>
            <a:r>
              <a:rPr lang="zh-CN" altLang="zh-CN" sz="2400" dirty="0" smtClean="0"/>
              <a:t>．别做墙头草：趋炎附势、攀龙附凤，或许可以给你带来一时的好处，可是这也会毁了你在其他同事心目中的形象，让大家对你的操守与能力产生质疑；</a:t>
            </a:r>
          </a:p>
          <a:p>
            <a:r>
              <a:rPr lang="en-US" altLang="zh-CN" sz="2400" dirty="0" smtClean="0"/>
              <a:t>5</a:t>
            </a:r>
            <a:r>
              <a:rPr lang="zh-CN" altLang="zh-CN" sz="2400" dirty="0" smtClean="0"/>
              <a:t>．别当祥林嫂：你的工作和生活上有什么不如意，悄悄地放在心里就好了，不要逢人诉苦，没完没了；</a:t>
            </a:r>
          </a:p>
          <a:p>
            <a:r>
              <a:rPr lang="en-US" altLang="zh-CN" sz="2400" dirty="0" smtClean="0"/>
              <a:t>6</a:t>
            </a:r>
            <a:r>
              <a:rPr lang="zh-CN" altLang="zh-CN" sz="2400" dirty="0" smtClean="0"/>
              <a:t>．别特立独行：行为上还是大众化的比较好。</a:t>
            </a:r>
          </a:p>
          <a:p>
            <a:endParaRPr lang="zh-CN" altLang="en-US" sz="2400" dirty="0" smtClean="0"/>
          </a:p>
        </p:txBody>
      </p:sp>
      <p:sp>
        <p:nvSpPr>
          <p:cNvPr id="3" name="标题 2"/>
          <p:cNvSpPr>
            <a:spLocks noGrp="1"/>
          </p:cNvSpPr>
          <p:nvPr>
            <p:ph type="title"/>
          </p:nvPr>
        </p:nvSpPr>
        <p:spPr/>
        <p:txBody>
          <a:bodyPr>
            <a:normAutofit fontScale="90000"/>
          </a:bodyPr>
          <a:lstStyle/>
          <a:p>
            <a:pPr algn="ctr">
              <a:defRPr/>
            </a:pPr>
            <a:r>
              <a:rPr lang="zh-CN" altLang="zh-CN" dirty="0" smtClean="0"/>
              <a:t>（三）处理与同事关系的注意事项</a:t>
            </a:r>
            <a:br>
              <a:rPr lang="zh-CN" altLang="zh-CN" dirty="0" smtClean="0"/>
            </a:br>
            <a:endParaRPr lang="zh-CN" altLang="en-US" dirty="0"/>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51115" y="5373216"/>
            <a:ext cx="1162943" cy="13016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内容占位符 1"/>
          <p:cNvSpPr>
            <a:spLocks noGrp="1"/>
          </p:cNvSpPr>
          <p:nvPr>
            <p:ph idx="1"/>
          </p:nvPr>
        </p:nvSpPr>
        <p:spPr/>
        <p:txBody>
          <a:bodyPr/>
          <a:lstStyle/>
          <a:p>
            <a:r>
              <a:rPr lang="zh-CN" altLang="zh-CN" smtClean="0"/>
              <a:t>（一）外界关系的分类</a:t>
            </a:r>
          </a:p>
          <a:p>
            <a:r>
              <a:rPr lang="en-US" altLang="zh-CN" smtClean="0"/>
              <a:t>1</a:t>
            </a:r>
            <a:r>
              <a:rPr lang="zh-CN" altLang="zh-CN" smtClean="0"/>
              <a:t>．业务往来单位，如供货厂商、销售单位、代理商、会计事务所、律师事务所等等。</a:t>
            </a:r>
          </a:p>
          <a:p>
            <a:r>
              <a:rPr lang="en-US" altLang="zh-CN" smtClean="0"/>
              <a:t>2</a:t>
            </a:r>
            <a:r>
              <a:rPr lang="zh-CN" altLang="zh-CN" smtClean="0"/>
              <a:t>．各类政府机关及事业单位，如省、市各级党政机关，工商、税务等政府职能部门等等。</a:t>
            </a:r>
          </a:p>
          <a:p>
            <a:r>
              <a:rPr lang="en-US" altLang="zh-CN" smtClean="0"/>
              <a:t>3</a:t>
            </a:r>
            <a:r>
              <a:rPr lang="zh-CN" altLang="zh-CN" smtClean="0"/>
              <a:t>．各类媒体宣传单位，如各大报社、电台、电视台、杂志社、网站等等。</a:t>
            </a:r>
          </a:p>
          <a:p>
            <a:r>
              <a:rPr lang="en-US" altLang="zh-CN" smtClean="0"/>
              <a:t>4</a:t>
            </a:r>
            <a:r>
              <a:rPr lang="zh-CN" altLang="zh-CN" smtClean="0"/>
              <a:t>．其他相关单位，如行业协会等民间组织。</a:t>
            </a:r>
          </a:p>
          <a:p>
            <a:endParaRPr lang="zh-CN" altLang="en-US" smtClean="0"/>
          </a:p>
        </p:txBody>
      </p:sp>
      <p:sp>
        <p:nvSpPr>
          <p:cNvPr id="3" name="标题 2"/>
          <p:cNvSpPr>
            <a:spLocks noGrp="1"/>
          </p:cNvSpPr>
          <p:nvPr>
            <p:ph type="title"/>
          </p:nvPr>
        </p:nvSpPr>
        <p:spPr/>
        <p:txBody>
          <a:bodyPr>
            <a:normAutofit fontScale="90000"/>
          </a:bodyPr>
          <a:lstStyle/>
          <a:p>
            <a:pPr algn="ctr">
              <a:defRPr/>
            </a:pPr>
            <a:r>
              <a:rPr lang="en-US" altLang="zh-CN" dirty="0" smtClean="0"/>
              <a:t/>
            </a:r>
            <a:br>
              <a:rPr lang="en-US" altLang="zh-CN" dirty="0" smtClean="0"/>
            </a:br>
            <a:r>
              <a:rPr lang="zh-CN" altLang="zh-CN" dirty="0" smtClean="0"/>
              <a:t>三、秘书与外界的关系</a:t>
            </a:r>
            <a:br>
              <a:rPr lang="zh-CN" altLang="zh-CN" dirty="0" smtClean="0"/>
            </a:br>
            <a:endParaRPr lang="zh-CN" altLang="en-US"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44208" y="5013176"/>
            <a:ext cx="1944687"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内容占位符 1"/>
          <p:cNvSpPr>
            <a:spLocks noGrp="1"/>
          </p:cNvSpPr>
          <p:nvPr>
            <p:ph idx="1"/>
          </p:nvPr>
        </p:nvSpPr>
        <p:spPr/>
        <p:txBody>
          <a:bodyPr/>
          <a:lstStyle/>
          <a:p>
            <a:r>
              <a:rPr lang="en-US" altLang="zh-CN" smtClean="0"/>
              <a:t>1</a:t>
            </a:r>
            <a:r>
              <a:rPr lang="zh-CN" altLang="zh-CN" smtClean="0"/>
              <a:t>．时间上的短暂性</a:t>
            </a:r>
          </a:p>
          <a:p>
            <a:r>
              <a:rPr lang="zh-CN" altLang="zh-CN" smtClean="0"/>
              <a:t>秘书在对外交往时，时间是很有限的。不可能像与领导及同事之间的交往那样，可以通过平时的积累，用一种“日久见人心”方式完成人际交往的目的。在此类交际活动中，更多地需要在最短的时间内，完成更大化的交际任务。</a:t>
            </a:r>
          </a:p>
          <a:p>
            <a:r>
              <a:rPr lang="en-US" altLang="zh-CN" smtClean="0"/>
              <a:t>2</a:t>
            </a:r>
            <a:r>
              <a:rPr lang="zh-CN" altLang="zh-CN" smtClean="0"/>
              <a:t>．对失误的零容忍</a:t>
            </a:r>
          </a:p>
          <a:p>
            <a:r>
              <a:rPr lang="zh-CN" altLang="zh-CN" smtClean="0"/>
              <a:t>在对外交往的过程中，一次小小的失误，都可能会引发严重的不良后果。同时，由于这次对外交往，往往不可能出现更多的时间与机会，用于改正与更正。所以，在对外交往中，对于失误采取的是零容忍的态度，即谢绝出现任何失误。</a:t>
            </a:r>
          </a:p>
          <a:p>
            <a:endParaRPr lang="zh-CN" altLang="en-US" smtClean="0"/>
          </a:p>
        </p:txBody>
      </p:sp>
      <p:sp>
        <p:nvSpPr>
          <p:cNvPr id="3" name="标题 2"/>
          <p:cNvSpPr>
            <a:spLocks noGrp="1"/>
          </p:cNvSpPr>
          <p:nvPr>
            <p:ph type="title"/>
          </p:nvPr>
        </p:nvSpPr>
        <p:spPr/>
        <p:txBody>
          <a:bodyPr>
            <a:normAutofit fontScale="90000"/>
          </a:bodyPr>
          <a:lstStyle/>
          <a:p>
            <a:pPr algn="ctr">
              <a:defRPr/>
            </a:pPr>
            <a:r>
              <a:rPr lang="en-US" altLang="zh-CN" dirty="0" smtClean="0"/>
              <a:t/>
            </a:r>
            <a:br>
              <a:rPr lang="en-US" altLang="zh-CN" dirty="0" smtClean="0"/>
            </a:br>
            <a:r>
              <a:rPr lang="zh-CN" altLang="zh-CN" dirty="0" smtClean="0"/>
              <a:t>（二）秘书与外界交往的特点</a:t>
            </a:r>
            <a:br>
              <a:rPr lang="zh-CN" altLang="zh-CN" dirty="0" smtClean="0"/>
            </a:br>
            <a:endParaRPr lang="zh-CN" altLang="en-US" dirty="0"/>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812360" y="260648"/>
            <a:ext cx="1162943" cy="1517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defRPr/>
            </a:pPr>
            <a:r>
              <a:rPr lang="zh-CN" altLang="zh-CN" dirty="0" smtClean="0"/>
              <a:t>（三）秘书与外界关系的处理原则</a:t>
            </a:r>
            <a:endParaRPr lang="zh-CN" altLang="zh-CN"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内容占位符 1"/>
          <p:cNvSpPr>
            <a:spLocks noGrp="1"/>
          </p:cNvSpPr>
          <p:nvPr>
            <p:ph idx="1"/>
          </p:nvPr>
        </p:nvSpPr>
        <p:spPr/>
        <p:txBody>
          <a:bodyPr/>
          <a:lstStyle/>
          <a:p>
            <a:r>
              <a:rPr lang="zh-CN" altLang="zh-CN" dirty="0" smtClean="0"/>
              <a:t>对于秘书而言，在进行对外交往的过程当中，通过各种手段，立体地塑造出良好的第一印象，极为重要。</a:t>
            </a:r>
          </a:p>
          <a:p>
            <a:r>
              <a:rPr lang="zh-CN" altLang="zh-CN" dirty="0" smtClean="0"/>
              <a:t>在进行对外联系时，不可避免会借助信函、电话、电脑等通讯手段。礼貌的语言、亲切的语气、柔和的声音，这些都会透过你所使用的通讯手段，抵达被联系者的内心。初次见面时，亲切的微笑、真诚的态度、礼貌的举止、不俗的谈吐等都是提高自身形象分的有利武器。</a:t>
            </a:r>
            <a:endParaRPr lang="en-US" altLang="zh-CN" dirty="0" smtClean="0"/>
          </a:p>
          <a:p>
            <a:r>
              <a:rPr lang="zh-CN" altLang="zh-CN" dirty="0" smtClean="0"/>
              <a:t>同时，秘书在对外交际时，还要注意不断补充自己的专业知识，提升自身的专业素质，只有这样才能更好地打造出自身的职业形象、专业形象。</a:t>
            </a:r>
          </a:p>
        </p:txBody>
      </p:sp>
      <p:sp>
        <p:nvSpPr>
          <p:cNvPr id="3" name="标题 2"/>
          <p:cNvSpPr>
            <a:spLocks noGrp="1"/>
          </p:cNvSpPr>
          <p:nvPr>
            <p:ph type="title"/>
          </p:nvPr>
        </p:nvSpPr>
        <p:spPr/>
        <p:txBody>
          <a:bodyPr>
            <a:normAutofit fontScale="90000"/>
          </a:bodyPr>
          <a:lstStyle/>
          <a:p>
            <a:pPr algn="ctr">
              <a:defRPr/>
            </a:pPr>
            <a:r>
              <a:rPr lang="en-US" altLang="zh-CN" dirty="0" smtClean="0"/>
              <a:t/>
            </a:r>
            <a:br>
              <a:rPr lang="en-US" altLang="zh-CN" dirty="0" smtClean="0"/>
            </a:br>
            <a:r>
              <a:rPr lang="en-US" altLang="zh-CN" dirty="0" smtClean="0"/>
              <a:t>1</a:t>
            </a:r>
            <a:r>
              <a:rPr lang="zh-CN" altLang="zh-CN" dirty="0" smtClean="0"/>
              <a:t>．立体打造第一印象</a:t>
            </a:r>
            <a:br>
              <a:rPr lang="zh-CN" altLang="zh-CN" dirty="0" smtClean="0"/>
            </a:br>
            <a:endParaRPr lang="zh-CN" altLang="en-US" dirty="0"/>
          </a:p>
        </p:txBody>
      </p:sp>
      <p:pic>
        <p:nvPicPr>
          <p:cNvPr id="1229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2321" y="188640"/>
            <a:ext cx="1224136" cy="12241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457200" y="1268760"/>
          <a:ext cx="822960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二、秘书角色意识的内容</a:t>
            </a:r>
            <a:br>
              <a:rPr lang="zh-CN" altLang="zh-CN" dirty="0" smtClean="0"/>
            </a:b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内容占位符 1"/>
          <p:cNvSpPr>
            <a:spLocks noGrp="1"/>
          </p:cNvSpPr>
          <p:nvPr>
            <p:ph idx="1"/>
          </p:nvPr>
        </p:nvSpPr>
        <p:spPr>
          <a:xfrm>
            <a:off x="457200" y="1268413"/>
            <a:ext cx="8229600" cy="5113337"/>
          </a:xfrm>
        </p:spPr>
        <p:txBody>
          <a:bodyPr/>
          <a:lstStyle/>
          <a:p>
            <a:pPr>
              <a:buFontTx/>
              <a:buNone/>
            </a:pPr>
            <a:r>
              <a:rPr lang="zh-CN" altLang="en-US" sz="2400" dirty="0" smtClean="0">
                <a:latin typeface="华文楷体" pitchFamily="2" charset="-122"/>
                <a:ea typeface="华文楷体" pitchFamily="2" charset="-122"/>
              </a:rPr>
              <a:t>小敏是公司总经理办公室秘书，负责公司的外事接待，这天公司一位重要的客户李总要从香港过来，王总经理让小敏到机场接这位客户。</a:t>
            </a:r>
          </a:p>
          <a:p>
            <a:pPr>
              <a:buFontTx/>
              <a:buNone/>
            </a:pPr>
            <a:r>
              <a:rPr lang="zh-CN" altLang="en-US" sz="2400" dirty="0" smtClean="0">
                <a:latin typeface="华文楷体" pitchFamily="2" charset="-122"/>
                <a:ea typeface="华文楷体" pitchFamily="2" charset="-122"/>
              </a:rPr>
              <a:t>小敏接受任务后，不敢怠慢，她向接待这个客户的老秘书询问了这位客户的一些基本情况，要了辆车就出发了。</a:t>
            </a:r>
          </a:p>
          <a:p>
            <a:pPr>
              <a:buFontTx/>
              <a:buNone/>
            </a:pPr>
            <a:r>
              <a:rPr lang="zh-CN" altLang="en-US" sz="2400" dirty="0" smtClean="0">
                <a:latin typeface="华文楷体" pitchFamily="2" charset="-122"/>
                <a:ea typeface="华文楷体" pitchFamily="2" charset="-122"/>
              </a:rPr>
              <a:t>接到客户后，她开始和客户寒暄，香港的天气比南京要热很多，小敏体贴地问：“李总，南京天气较冷，您还适应吧？” 客户点了点头。</a:t>
            </a:r>
          </a:p>
          <a:p>
            <a:pPr>
              <a:buFontTx/>
              <a:buNone/>
            </a:pPr>
            <a:r>
              <a:rPr lang="zh-CN" altLang="en-US" sz="2400" dirty="0" smtClean="0">
                <a:latin typeface="华文楷体" pitchFamily="2" charset="-122"/>
                <a:ea typeface="华文楷体" pitchFamily="2" charset="-122"/>
              </a:rPr>
              <a:t>接着她又和客户聊香港：香港回归后的经济、香港的生活习俗等，客户对小敏的表现和谈吐非常满意，在和小敏公司总经理谈下年度合作时，李总说：“你们那个小敏很能干，欢迎下次王总和小敏一起到香港去。”就这样，两家公司达成了长期合作的共识。</a:t>
            </a:r>
          </a:p>
          <a:p>
            <a:pPr>
              <a:buFontTx/>
              <a:buNone/>
            </a:pPr>
            <a:endParaRPr lang="zh-CN" altLang="en-US" sz="2400" dirty="0" smtClean="0"/>
          </a:p>
          <a:p>
            <a:endParaRPr lang="zh-CN" altLang="en-US" sz="2400" dirty="0" smtClean="0"/>
          </a:p>
        </p:txBody>
      </p:sp>
      <p:sp>
        <p:nvSpPr>
          <p:cNvPr id="3" name="标题 2"/>
          <p:cNvSpPr>
            <a:spLocks noGrp="1"/>
          </p:cNvSpPr>
          <p:nvPr>
            <p:ph type="title"/>
          </p:nvPr>
        </p:nvSpPr>
        <p:spPr/>
        <p:txBody>
          <a:bodyPr/>
          <a:lstStyle/>
          <a:p>
            <a:pPr algn="ctr">
              <a:defRPr/>
            </a:pPr>
            <a:r>
              <a:rPr lang="zh-CN" altLang="en-US" dirty="0" smtClean="0"/>
              <a:t>与客户寒暄</a:t>
            </a:r>
            <a:endParaRPr lang="zh-CN" altLang="en-US" dirty="0"/>
          </a:p>
        </p:txBody>
      </p:sp>
      <p:sp>
        <p:nvSpPr>
          <p:cNvPr id="5" name="椭圆 4"/>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1"/>
          <p:cNvSpPr>
            <a:spLocks noGrp="1"/>
          </p:cNvSpPr>
          <p:nvPr>
            <p:ph idx="1"/>
          </p:nvPr>
        </p:nvSpPr>
        <p:spPr/>
        <p:txBody>
          <a:bodyPr/>
          <a:lstStyle/>
          <a:p>
            <a:endParaRPr lang="en-US" altLang="zh-CN" smtClean="0"/>
          </a:p>
          <a:p>
            <a:r>
              <a:rPr lang="zh-CN" altLang="en-US" sz="3200" smtClean="0"/>
              <a:t>小敏在接待香港客户中的哪些表现促进了两家公司长期合作意向的达成？</a:t>
            </a:r>
            <a:endParaRPr lang="zh-CN" altLang="en-US" smtClean="0"/>
          </a:p>
        </p:txBody>
      </p:sp>
      <p:sp>
        <p:nvSpPr>
          <p:cNvPr id="3" name="标题 2"/>
          <p:cNvSpPr>
            <a:spLocks noGrp="1"/>
          </p:cNvSpPr>
          <p:nvPr>
            <p:ph type="title"/>
          </p:nvPr>
        </p:nvSpPr>
        <p:spPr/>
        <p:txBody>
          <a:bodyPr/>
          <a:lstStyle/>
          <a:p>
            <a:pPr algn="ctr">
              <a:defRPr/>
            </a:pPr>
            <a:r>
              <a:rPr lang="zh-CN" altLang="en-US" dirty="0" smtClean="0"/>
              <a:t>互动问题</a:t>
            </a:r>
            <a:endParaRPr lang="zh-CN" altLang="en-US" dirty="0"/>
          </a:p>
        </p:txBody>
      </p:sp>
      <p:pic>
        <p:nvPicPr>
          <p:cNvPr id="10035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35600" y="3716338"/>
            <a:ext cx="1584325" cy="23399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内容占位符 1"/>
          <p:cNvSpPr>
            <a:spLocks noGrp="1"/>
          </p:cNvSpPr>
          <p:nvPr>
            <p:ph idx="1"/>
          </p:nvPr>
        </p:nvSpPr>
        <p:spPr/>
        <p:txBody>
          <a:bodyPr/>
          <a:lstStyle/>
          <a:p>
            <a:r>
              <a:rPr lang="zh-CN" altLang="zh-CN" dirty="0" smtClean="0"/>
              <a:t>善于打开局面，才能真正打开交际之路。作为秘书，每天都会接触到很多不同的人。面对这些来自不同公司、处于不同地位的交际对象，秘书首先要做的就是要打开交际局面。比如，一个真诚的</a:t>
            </a:r>
            <a:r>
              <a:rPr lang="zh-CN" altLang="zh-CN" dirty="0" smtClean="0">
                <a:solidFill>
                  <a:srgbClr val="FF0000"/>
                </a:solidFill>
              </a:rPr>
              <a:t>微笑</a:t>
            </a:r>
            <a:r>
              <a:rPr lang="zh-CN" altLang="zh-CN" dirty="0" smtClean="0"/>
              <a:t>，就是打破戒备心理的必备利器；一个</a:t>
            </a:r>
            <a:r>
              <a:rPr lang="zh-CN" altLang="zh-CN" dirty="0" smtClean="0">
                <a:solidFill>
                  <a:srgbClr val="FF0000"/>
                </a:solidFill>
              </a:rPr>
              <a:t>幽默</a:t>
            </a:r>
            <a:r>
              <a:rPr lang="zh-CN" altLang="zh-CN" dirty="0" smtClean="0"/>
              <a:t>的自我介绍，更容易会给人留下深刻印象；一个真诚的</a:t>
            </a:r>
            <a:r>
              <a:rPr lang="zh-CN" altLang="zh-CN" dirty="0" smtClean="0">
                <a:solidFill>
                  <a:srgbClr val="FF0000"/>
                </a:solidFill>
              </a:rPr>
              <a:t>赞美</a:t>
            </a:r>
            <a:r>
              <a:rPr lang="zh-CN" altLang="zh-CN" dirty="0" smtClean="0"/>
              <a:t>，则是拉近双方心理距离的第一选择；而选择一个适合的</a:t>
            </a:r>
            <a:r>
              <a:rPr lang="zh-CN" altLang="zh-CN" dirty="0" smtClean="0">
                <a:solidFill>
                  <a:srgbClr val="FF0000"/>
                </a:solidFill>
              </a:rPr>
              <a:t>话题</a:t>
            </a:r>
            <a:r>
              <a:rPr lang="zh-CN" altLang="zh-CN" dirty="0" smtClean="0"/>
              <a:t>，更是交际得以深化的最简单也最有效的方式。灵活的思路、幽默的语言、广博的知识面、注意倾听，都是打开交际局面的必杀技。</a:t>
            </a:r>
            <a:endParaRPr lang="zh-CN" altLang="en-US" dirty="0" smtClean="0"/>
          </a:p>
        </p:txBody>
      </p:sp>
      <p:sp>
        <p:nvSpPr>
          <p:cNvPr id="3" name="标题 2"/>
          <p:cNvSpPr>
            <a:spLocks noGrp="1"/>
          </p:cNvSpPr>
          <p:nvPr>
            <p:ph type="title"/>
          </p:nvPr>
        </p:nvSpPr>
        <p:spPr/>
        <p:txBody>
          <a:bodyPr>
            <a:normAutofit fontScale="90000"/>
          </a:bodyPr>
          <a:lstStyle/>
          <a:p>
            <a:pPr algn="ctr">
              <a:defRPr/>
            </a:pPr>
            <a:r>
              <a:rPr lang="en-US" altLang="zh-CN" dirty="0" smtClean="0"/>
              <a:t/>
            </a:r>
            <a:br>
              <a:rPr lang="en-US" altLang="zh-CN" dirty="0" smtClean="0"/>
            </a:br>
            <a:r>
              <a:rPr lang="en-US" altLang="zh-CN" dirty="0" smtClean="0"/>
              <a:t>2</a:t>
            </a:r>
            <a:r>
              <a:rPr lang="zh-CN" altLang="zh-CN" dirty="0" smtClean="0"/>
              <a:t>．灵活幽默，善于打开局面</a:t>
            </a:r>
            <a:br>
              <a:rPr lang="zh-CN" altLang="zh-CN" dirty="0" smtClean="0"/>
            </a:br>
            <a:endParaRPr lang="zh-CN" altLang="en-US" dirty="0"/>
          </a:p>
        </p:txBody>
      </p:sp>
      <p:pic>
        <p:nvPicPr>
          <p:cNvPr id="1433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304" y="5445224"/>
            <a:ext cx="1224137" cy="13016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1"/>
          <p:cNvSpPr>
            <a:spLocks noGrp="1"/>
          </p:cNvSpPr>
          <p:nvPr>
            <p:ph idx="1"/>
          </p:nvPr>
        </p:nvSpPr>
        <p:spPr/>
        <p:txBody>
          <a:bodyPr/>
          <a:lstStyle/>
          <a:p>
            <a:r>
              <a:rPr lang="zh-CN" altLang="zh-CN" dirty="0" smtClean="0"/>
              <a:t>人际关系并不是一劳永逸的，也是需要时时维护的。平时勤加浇灌，把时间投资在培养人际关系上。平时用电话、卡片、传真、电子邮件等方式与他人保持联络，通过这种日常的行为培育出彼此的信任与支持，让彼此间友谊的嫩芽逐渐成长为繁茂的大树。</a:t>
            </a:r>
          </a:p>
          <a:p>
            <a:r>
              <a:rPr lang="zh-CN" altLang="zh-CN" dirty="0" smtClean="0"/>
              <a:t>人与人之间的交往，在对外交往过程中，及时向有需要的对方伸出援手。对方在接受了帮助的同时，一定会接受到帮助背后的那份诚意。将心比心，对方也同时会在你有需要的时候，向你伸出援手。</a:t>
            </a:r>
          </a:p>
          <a:p>
            <a:endParaRPr lang="zh-CN" altLang="en-US" dirty="0" smtClean="0"/>
          </a:p>
        </p:txBody>
      </p:sp>
      <p:sp>
        <p:nvSpPr>
          <p:cNvPr id="3" name="标题 2"/>
          <p:cNvSpPr>
            <a:spLocks noGrp="1"/>
          </p:cNvSpPr>
          <p:nvPr>
            <p:ph type="title"/>
          </p:nvPr>
        </p:nvSpPr>
        <p:spPr/>
        <p:txBody>
          <a:bodyPr/>
          <a:lstStyle/>
          <a:p>
            <a:pPr algn="ctr">
              <a:defRPr/>
            </a:pPr>
            <a:r>
              <a:rPr lang="en-US" altLang="zh-CN" dirty="0" smtClean="0"/>
              <a:t>3</a:t>
            </a:r>
            <a:r>
              <a:rPr lang="zh-CN" altLang="zh-CN" dirty="0" smtClean="0"/>
              <a:t>．加强联系，乐于助人</a:t>
            </a:r>
            <a:endParaRPr lang="zh-CN" altLang="zh-CN" dirty="0"/>
          </a:p>
        </p:txBody>
      </p:sp>
      <p:pic>
        <p:nvPicPr>
          <p:cNvPr id="153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967365" y="5411885"/>
            <a:ext cx="1069132" cy="12296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defRPr/>
            </a:pPr>
            <a:r>
              <a:rPr lang="zh-CN" altLang="zh-CN" dirty="0" smtClean="0"/>
              <a:t>（四）处理与外界关系的注意事项</a:t>
            </a:r>
            <a:endParaRPr lang="zh-CN" altLang="zh-CN"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内容占位符 1"/>
          <p:cNvSpPr>
            <a:spLocks noGrp="1"/>
          </p:cNvSpPr>
          <p:nvPr>
            <p:ph idx="1"/>
          </p:nvPr>
        </p:nvSpPr>
        <p:spPr/>
        <p:txBody>
          <a:bodyPr/>
          <a:lstStyle/>
          <a:p>
            <a:r>
              <a:rPr lang="zh-CN" altLang="zh-CN" smtClean="0"/>
              <a:t>衣冠取人，从根本上来说，就是对尊重原则的忽视。秘书在处理与外界关系时，一定要给予对方相应的尊重，只有尊重他人，才能赢得他人的尊重。平等相待则是尊重他人的一个重要表现。不因对方的身份而改变自己的态度。特别是在接待陌生的外来人员时，尤其要注意调整自己的语气与态度。不能仅仅通过对方的衣着打扮、身份职业，就轻下判断。</a:t>
            </a:r>
          </a:p>
        </p:txBody>
      </p:sp>
      <p:sp>
        <p:nvSpPr>
          <p:cNvPr id="3" name="标题 2"/>
          <p:cNvSpPr>
            <a:spLocks noGrp="1"/>
          </p:cNvSpPr>
          <p:nvPr>
            <p:ph type="title"/>
          </p:nvPr>
        </p:nvSpPr>
        <p:spPr/>
        <p:txBody>
          <a:bodyPr/>
          <a:lstStyle/>
          <a:p>
            <a:pPr algn="ctr">
              <a:defRPr/>
            </a:pPr>
            <a:r>
              <a:rPr lang="en-US" altLang="zh-CN" dirty="0" smtClean="0"/>
              <a:t>1</a:t>
            </a:r>
            <a:r>
              <a:rPr lang="zh-CN" altLang="zh-CN" dirty="0" smtClean="0"/>
              <a:t>．忌衣冠取人</a:t>
            </a:r>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28184" y="4725144"/>
            <a:ext cx="1944687"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内容占位符 1"/>
          <p:cNvSpPr>
            <a:spLocks noGrp="1"/>
          </p:cNvSpPr>
          <p:nvPr>
            <p:ph idx="1"/>
          </p:nvPr>
        </p:nvSpPr>
        <p:spPr/>
        <p:txBody>
          <a:bodyPr/>
          <a:lstStyle/>
          <a:p>
            <a:r>
              <a:rPr lang="zh-CN" altLang="zh-CN" smtClean="0"/>
              <a:t>在进行对外交往的时候，常常会碰到需要说“不”的局面。对此，秘书人员切忌直接而生硬地拒绝他人，一定要注意运用拒绝的艺术。既要完整、正确地表达出自己拒绝的意愿，又让对方可以欣然接受，心中不存芥蒂，避免为今后的交际工作埋下任何隐患。</a:t>
            </a:r>
          </a:p>
          <a:p>
            <a:endParaRPr lang="zh-CN" altLang="en-US" smtClean="0"/>
          </a:p>
        </p:txBody>
      </p:sp>
      <p:sp>
        <p:nvSpPr>
          <p:cNvPr id="3" name="标题 2"/>
          <p:cNvSpPr>
            <a:spLocks noGrp="1"/>
          </p:cNvSpPr>
          <p:nvPr>
            <p:ph type="title"/>
          </p:nvPr>
        </p:nvSpPr>
        <p:spPr/>
        <p:txBody>
          <a:bodyPr/>
          <a:lstStyle/>
          <a:p>
            <a:pPr algn="ctr">
              <a:defRPr/>
            </a:pPr>
            <a:r>
              <a:rPr lang="en-US" altLang="zh-CN" dirty="0" smtClean="0"/>
              <a:t>2</a:t>
            </a:r>
            <a:r>
              <a:rPr lang="zh-CN" altLang="zh-CN" dirty="0" smtClean="0"/>
              <a:t>．忌直言拒绝</a:t>
            </a:r>
            <a:endParaRPr lang="zh-CN" altLang="en-US" dirty="0"/>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168" y="4509120"/>
            <a:ext cx="1944687"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内容占位符 1"/>
          <p:cNvSpPr>
            <a:spLocks noGrp="1"/>
          </p:cNvSpPr>
          <p:nvPr>
            <p:ph idx="1"/>
          </p:nvPr>
        </p:nvSpPr>
        <p:spPr/>
        <p:txBody>
          <a:bodyPr/>
          <a:lstStyle/>
          <a:p>
            <a:r>
              <a:rPr lang="zh-CN" altLang="zh-CN" dirty="0" smtClean="0"/>
              <a:t>“平时不烧香，临时抱佛脚”，这种临时行为是不可能产生出真正有效的结果，更无法建立起真正稳固的人际关系。缺乏平时的联络与交流，那些所谓的朋友就只会停留在名片上、停留在电话簿里，而无法成为真正的朋友。闲时不理，急时相求，只会让对方因为你的功利而对你产生负面看法，进而对你的要求百般推脱。缺乏平时的感情交流，那些被收在抽屉里的名字，是无法在你需要的时候，为你提供任何帮助的。</a:t>
            </a:r>
          </a:p>
          <a:p>
            <a:endParaRPr lang="zh-CN" altLang="en-US" dirty="0" smtClean="0"/>
          </a:p>
        </p:txBody>
      </p:sp>
      <p:sp>
        <p:nvSpPr>
          <p:cNvPr id="3" name="标题 2"/>
          <p:cNvSpPr>
            <a:spLocks noGrp="1"/>
          </p:cNvSpPr>
          <p:nvPr>
            <p:ph type="title"/>
          </p:nvPr>
        </p:nvSpPr>
        <p:spPr/>
        <p:txBody>
          <a:bodyPr/>
          <a:lstStyle/>
          <a:p>
            <a:pPr algn="ctr">
              <a:defRPr/>
            </a:pPr>
            <a:r>
              <a:rPr lang="en-US" altLang="zh-CN" dirty="0" smtClean="0"/>
              <a:t>3</a:t>
            </a:r>
            <a:r>
              <a:rPr lang="zh-CN" altLang="zh-CN" dirty="0" smtClean="0"/>
              <a:t>．忌临时抱佛脚</a:t>
            </a:r>
            <a:endParaRPr lang="zh-CN" altLang="en-US" dirty="0"/>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5013176"/>
            <a:ext cx="1944687" cy="1616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p:txBody>
          <a:bodyPr/>
          <a:lstStyle/>
          <a:p>
            <a:pPr eaLnBrk="1" hangingPunct="1"/>
            <a:r>
              <a:rPr lang="zh-CN" altLang="zh-CN" sz="2800" smtClean="0"/>
              <a:t>秘书在领导身边工作，直接为领导</a:t>
            </a:r>
            <a:r>
              <a:rPr lang="zh-CN" altLang="en-US" sz="2800" smtClean="0"/>
              <a:t>工作</a:t>
            </a:r>
            <a:r>
              <a:rPr lang="zh-CN" altLang="zh-CN" sz="2800" smtClean="0"/>
              <a:t>服务，</a:t>
            </a:r>
            <a:r>
              <a:rPr lang="zh-CN" altLang="en-US" sz="2800" smtClean="0"/>
              <a:t>因此</a:t>
            </a:r>
            <a:r>
              <a:rPr lang="zh-CN" altLang="zh-CN" sz="2800" smtClean="0"/>
              <a:t>在工作中负有重要的责任。为此，秘书必须培养高度的责任意识，</a:t>
            </a:r>
            <a:r>
              <a:rPr lang="zh-CN" altLang="en-US" sz="2800" smtClean="0"/>
              <a:t>认真负责按时保证质量地完成领导交付的每一项工作任务。</a:t>
            </a:r>
            <a:endParaRPr lang="zh-CN" altLang="en-US"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zh-CN" sz="4400" dirty="0" smtClean="0"/>
              <a:t>（一）责任意识</a:t>
            </a:r>
          </a:p>
        </p:txBody>
      </p:sp>
      <p:pic>
        <p:nvPicPr>
          <p:cNvPr id="17412" name="Picture 2" descr="C:\Users\lenovo\Pictures\u=852953220,3607178311&amp;fm=21&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1863" y="4221163"/>
            <a:ext cx="1873250" cy="1619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2087</TotalTime>
  <Words>8442</Words>
  <Application>Microsoft Office PowerPoint</Application>
  <PresentationFormat>全屏显示(4:3)</PresentationFormat>
  <Paragraphs>345</Paragraphs>
  <Slides>87</Slides>
  <Notes>5</Notes>
  <HiddenSlides>0</HiddenSlides>
  <MMClips>0</MMClips>
  <ScaleCrop>false</ScaleCrop>
  <HeadingPairs>
    <vt:vector size="4" baseType="variant">
      <vt:variant>
        <vt:lpstr>主题</vt:lpstr>
      </vt:variant>
      <vt:variant>
        <vt:i4>1</vt:i4>
      </vt:variant>
      <vt:variant>
        <vt:lpstr>幻灯片标题</vt:lpstr>
      </vt:variant>
      <vt:variant>
        <vt:i4>87</vt:i4>
      </vt:variant>
    </vt:vector>
  </HeadingPairs>
  <TitlesOfParts>
    <vt:vector size="88" baseType="lpstr">
      <vt:lpstr>聚合</vt:lpstr>
      <vt:lpstr>第六章</vt:lpstr>
      <vt:lpstr>内 容</vt:lpstr>
      <vt:lpstr>学习目标</vt:lpstr>
      <vt:lpstr>第一节　秘书的角色意识</vt:lpstr>
      <vt:lpstr>（二）秘书角色意识</vt:lpstr>
      <vt:lpstr>趣谈</vt:lpstr>
      <vt:lpstr>互动问题</vt:lpstr>
      <vt:lpstr> 二、秘书角色意识的内容 </vt:lpstr>
      <vt:lpstr>（一）责任意识</vt:lpstr>
      <vt:lpstr>滞后完成</vt:lpstr>
      <vt:lpstr>互动问题</vt:lpstr>
      <vt:lpstr> （二）服务意识 </vt:lpstr>
      <vt:lpstr>史上最强女秘书</vt:lpstr>
      <vt:lpstr>互动问题</vt:lpstr>
      <vt:lpstr>（三）服从意识</vt:lpstr>
      <vt:lpstr>把握分寸</vt:lpstr>
      <vt:lpstr>幻灯片 17</vt:lpstr>
      <vt:lpstr>互动问题</vt:lpstr>
      <vt:lpstr> （四）主体意识 </vt:lpstr>
      <vt:lpstr>及时的调查报告</vt:lpstr>
      <vt:lpstr>幻灯片 21</vt:lpstr>
      <vt:lpstr>互动问题</vt:lpstr>
      <vt:lpstr> （五）公关意识 </vt:lpstr>
      <vt:lpstr> （六）纪律意识 </vt:lpstr>
      <vt:lpstr>（七）形象意识</vt:lpstr>
      <vt:lpstr> 第二节　秘书人际关系的内容 </vt:lpstr>
      <vt:lpstr>二、秘书人际关系的分类</vt:lpstr>
      <vt:lpstr>幻灯片 28</vt:lpstr>
      <vt:lpstr>幻灯片 29</vt:lpstr>
      <vt:lpstr> 三、秘书人际关系的重要性 </vt:lpstr>
      <vt:lpstr>幻灯片 31</vt:lpstr>
      <vt:lpstr>四、处理秘书人际关系的基本原则</vt:lpstr>
      <vt:lpstr>幻灯片 33</vt:lpstr>
      <vt:lpstr>五、处理人际关系的方法</vt:lpstr>
      <vt:lpstr>奇特的“首因效应”</vt:lpstr>
      <vt:lpstr>（一）塑造良好的第一印象</vt:lpstr>
      <vt:lpstr>（二）加强感情投资</vt:lpstr>
      <vt:lpstr>（三）求大同、存小异</vt:lpstr>
      <vt:lpstr>（四）多做换位思考</vt:lpstr>
      <vt:lpstr>燕子的道歉信</vt:lpstr>
      <vt:lpstr>幻灯片 41</vt:lpstr>
      <vt:lpstr>第三节　秘书主要人际关系的处理</vt:lpstr>
      <vt:lpstr>（二）秘书与领导关系的处理原则</vt:lpstr>
      <vt:lpstr>1．摆正位置、主动服务</vt:lpstr>
      <vt:lpstr>谁的功劳</vt:lpstr>
      <vt:lpstr>幻灯片 46</vt:lpstr>
      <vt:lpstr>互动问题</vt:lpstr>
      <vt:lpstr>2．领会意图、忠实贯彻</vt:lpstr>
      <vt:lpstr>3．加强沟通、形成默契</vt:lpstr>
      <vt:lpstr>对不同的领导用不同的工作方法</vt:lpstr>
      <vt:lpstr>幻灯片 51</vt:lpstr>
      <vt:lpstr>互动问题</vt:lpstr>
      <vt:lpstr>4．联络感情、成为铮友</vt:lpstr>
      <vt:lpstr>和经理相处的秘诀</vt:lpstr>
      <vt:lpstr>幻灯片 55</vt:lpstr>
      <vt:lpstr>互动问题</vt:lpstr>
      <vt:lpstr>5．维护团结、集体为重</vt:lpstr>
      <vt:lpstr>秘书与领导之间</vt:lpstr>
      <vt:lpstr>幻灯片 59</vt:lpstr>
      <vt:lpstr>互动问题</vt:lpstr>
      <vt:lpstr>（三）处理与领导关系的注意事项</vt:lpstr>
      <vt:lpstr>1．忌越位、越权、越级上报</vt:lpstr>
      <vt:lpstr>2．忌公私不分，不注意场合</vt:lpstr>
      <vt:lpstr>3．忌过分亲近、刻意疏离</vt:lpstr>
      <vt:lpstr>4．忌阳奉阴违、狐假虎威</vt:lpstr>
      <vt:lpstr>二、秘书与同事的关系 </vt:lpstr>
      <vt:lpstr>（二）秘书与同事关系的处理原则</vt:lpstr>
      <vt:lpstr>1．平等相待、相互学习</vt:lpstr>
      <vt:lpstr>我是总经理秘书</vt:lpstr>
      <vt:lpstr>互动问题</vt:lpstr>
      <vt:lpstr>2．宽容大度、利益均沾 </vt:lpstr>
      <vt:lpstr>谁的座位</vt:lpstr>
      <vt:lpstr>互动问题</vt:lpstr>
      <vt:lpstr> 3．维护团结、真诚相对 </vt:lpstr>
      <vt:lpstr>（三）处理与同事关系的注意事项 </vt:lpstr>
      <vt:lpstr> 三、秘书与外界的关系 </vt:lpstr>
      <vt:lpstr> （二）秘书与外界交往的特点 </vt:lpstr>
      <vt:lpstr>（三）秘书与外界关系的处理原则</vt:lpstr>
      <vt:lpstr> 1．立体打造第一印象 </vt:lpstr>
      <vt:lpstr>与客户寒暄</vt:lpstr>
      <vt:lpstr>互动问题</vt:lpstr>
      <vt:lpstr> 2．灵活幽默，善于打开局面 </vt:lpstr>
      <vt:lpstr>3．加强联系，乐于助人</vt:lpstr>
      <vt:lpstr>（四）处理与外界关系的注意事项</vt:lpstr>
      <vt:lpstr>1．忌衣冠取人</vt:lpstr>
      <vt:lpstr>2．忌直言拒绝</vt:lpstr>
      <vt:lpstr>3．忌临时抱佛脚</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dc:title>
  <dc:creator>lenovo</dc:creator>
  <cp:lastModifiedBy>lenovo</cp:lastModifiedBy>
  <cp:revision>101</cp:revision>
  <cp:lastPrinted>2013-11-28T15:18:19Z</cp:lastPrinted>
  <dcterms:created xsi:type="dcterms:W3CDTF">2013-11-11T09:58:22Z</dcterms:created>
  <dcterms:modified xsi:type="dcterms:W3CDTF">2013-12-24T12:33:39Z</dcterms:modified>
</cp:coreProperties>
</file>