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0" Type="http://schemas.openxmlformats.org/officeDocument/2006/relationships/tags" Target="tags/tag72.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第十五章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贝叶斯决策方法</a:t>
            </a:r>
            <a:endParaRPr sz="6600">
              <a:latin typeface="汉仪北魏写经W" panose="00020600040101010101" charset="-122"/>
              <a:ea typeface="汉仪北魏写经W" panose="00020600040101010101" charset="-122"/>
            </a:endParaRPr>
          </a:p>
        </p:txBody>
      </p:sp>
      <p:sp>
        <p:nvSpPr>
          <p:cNvPr id="6" name="灯片编号占位符 5"/>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贝叶斯决策方法的类型和应用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序贯分析</a:t>
            </a:r>
            <a:endParaRPr lang="zh-CN" altLang="zh-CN" sz="2600" b="1" dirty="0">
              <a:latin typeface="黑体" panose="02010609060101010101" pitchFamily="49" charset="-122"/>
              <a:ea typeface="黑体" panose="02010609060101010101" pitchFamily="49" charset="-122"/>
            </a:endParaRPr>
          </a:p>
          <a:p>
            <a:r>
              <a:rPr lang="zh-CN" altLang="en-US"/>
              <a:t>在实际运用中,会遇到包含有多阶段的信息收集和数值计算的情况,称为序贯分析。它包括一系列的先验分析和预后验分析、采集新的信息、做出后验分析和决策。</a:t>
            </a:r>
            <a:endParaRPr lang="zh-CN" altLang="en-US"/>
          </a:p>
          <a:p>
            <a:r>
              <a:rPr lang="zh-CN" altLang="en-US"/>
              <a:t>【例15-6】详见教材。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2663190" y="2018665"/>
            <a:ext cx="7599045" cy="1261745"/>
            <a:chOff x="4744" y="3179"/>
            <a:chExt cx="11967" cy="1987"/>
          </a:xfrm>
        </p:grpSpPr>
        <p:grpSp>
          <p:nvGrpSpPr>
            <p:cNvPr id="10" name="组合 9"/>
            <p:cNvGrpSpPr/>
            <p:nvPr/>
          </p:nvGrpSpPr>
          <p:grpSpPr>
            <a:xfrm>
              <a:off x="5313" y="3179"/>
              <a:ext cx="11398" cy="1987"/>
              <a:chOff x="5313" y="3179"/>
              <a:chExt cx="11398" cy="198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贝叶斯决策概述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331"/>
                <a:ext cx="1139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贝叶斯决策方法的类型和应用</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495"/>
              <a:ext cx="430" cy="405"/>
            </a:xfrm>
            <a:prstGeom prst="rect">
              <a:avLst/>
            </a:prstGeom>
          </p:spPr>
        </p:pic>
      </p:grpSp>
      <p:sp>
        <p:nvSpPr>
          <p:cNvPr id="12" name="灯片编号占位符 11"/>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贝叶斯决策概述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贝叶斯决策的概念和步骤</a:t>
            </a:r>
            <a:endParaRPr lang="zh-CN" altLang="zh-CN" sz="2600" b="1" dirty="0">
              <a:latin typeface="黑体" panose="02010609060101010101" pitchFamily="49" charset="-122"/>
              <a:ea typeface="黑体" panose="02010609060101010101" pitchFamily="49" charset="-122"/>
            </a:endParaRPr>
          </a:p>
          <a:p>
            <a:r>
              <a:rPr lang="zh-CN" altLang="en-US"/>
              <a:t>风险型决策方法是根据预测各种事件可能发生的先验概率,然后再采用期望值标准或最大可能性标准等来选择最佳决策方案。这样的决策具有一定的风险性。因为先验概率是根据历史资料或主观判断所确定的概率,未经试验证实。为了减少这种风险,需要较准确地掌握和估计这些先验概率。这就要通过科学实验、调查、统计分析等方法获得较为准确的情报信息,以修正先验概率,并据以确定各个方案的期望损益值,拟订出可供选择的决策方案,协助决策者做出正确的决策。一般来说,利用贝叶斯定理求得后验概率,据以进行决策的方法,称为贝叶斯决策方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贝叶斯决策概述</a:t>
            </a:r>
            <a:endParaRPr lang="zh-CN" altLang="en-US"/>
          </a:p>
        </p:txBody>
      </p:sp>
      <p:sp>
        <p:nvSpPr>
          <p:cNvPr id="3" name="内容占位符 2"/>
          <p:cNvSpPr>
            <a:spLocks noGrp="1"/>
          </p:cNvSpPr>
          <p:nvPr>
            <p:ph idx="1"/>
          </p:nvPr>
        </p:nvSpPr>
        <p:spPr/>
        <p:txBody>
          <a:bodyPr/>
          <a:p>
            <a:r>
              <a:rPr lang="zh-CN" altLang="en-US"/>
              <a:t>在已具备先验概率的情况下,一个完整的贝叶斯决策过程要经历以下几个步骤: </a:t>
            </a:r>
            <a:endParaRPr lang="zh-CN" altLang="en-US"/>
          </a:p>
          <a:p>
            <a:r>
              <a:rPr lang="zh-CN" altLang="en-US"/>
              <a:t>(1) 进行预后验分析(pre-posterior analysis),决定是否值得收集补充资料以及从补充资料中可能得到的结果和如何决定最优对策。</a:t>
            </a:r>
            <a:endParaRPr lang="zh-CN" altLang="en-US"/>
          </a:p>
          <a:p>
            <a:r>
              <a:rPr lang="zh-CN" altLang="en-US"/>
              <a:t>(2) 收集补充资料,取得条件概率,包括历史概率和逻辑概率,对历史概率要加以检验,辨明其是否适合计算后验概率。</a:t>
            </a:r>
            <a:endParaRPr lang="zh-CN" altLang="en-US"/>
          </a:p>
          <a:p>
            <a:r>
              <a:rPr lang="zh-CN" altLang="en-US"/>
              <a:t>(3) 用概率的乘法定理计算联合概率,用概率的加法定理计算边际概率(marginal probability),用贝叶斯定理计算后验概率。</a:t>
            </a:r>
            <a:endParaRPr lang="zh-CN" altLang="en-US"/>
          </a:p>
          <a:p>
            <a:r>
              <a:rPr lang="zh-CN" altLang="en-US"/>
              <a:t>(4) 用后验概率进行决策分析。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贝叶斯决策概述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贝叶斯定理</a:t>
            </a:r>
            <a:endParaRPr lang="zh-CN" altLang="zh-CN" sz="2600" b="1" dirty="0">
              <a:latin typeface="黑体" panose="02010609060101010101" pitchFamily="49" charset="-122"/>
              <a:ea typeface="黑体" panose="02010609060101010101" pitchFamily="49" charset="-122"/>
            </a:endParaRPr>
          </a:p>
          <a:p>
            <a:r>
              <a:rPr lang="zh-CN" altLang="en-US"/>
              <a:t>为了在下一节中顺利地运用贝叶斯决策过程,有必要阐述一下贝叶斯定理。</a:t>
            </a:r>
            <a:endParaRPr lang="zh-CN" altLang="en-US"/>
          </a:p>
          <a:p>
            <a:r>
              <a:rPr lang="zh-CN" altLang="en-US"/>
              <a:t>英国牧师贝叶斯(Bayes)于18世纪发明了一个对概率运算和风险决策非常有用的定理,这个定理被命名为贝叶斯定理。贝叶斯定理实质上是对条件概率的陈述,下面的例子可以说明这个定理的性质。</a:t>
            </a:r>
            <a:endParaRPr lang="zh-CN" altLang="en-US"/>
          </a:p>
          <a:p>
            <a:r>
              <a:rPr lang="zh-CN" altLang="en-US"/>
              <a:t>【例15-1】详见教材。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贝叶斯决策概述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贝叶斯决策的优点及其局限性</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贝叶斯决策的优点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如果说在第十四章中大多用的是不完备的信息或主观概率,那么,贝叶斯决策则提供了一个进一步研究的科学方法。也就是说,它能对信息的价值或是否需要采集新的信息做出科学的判断。</a:t>
            </a:r>
            <a:endParaRPr lang="zh-CN" altLang="en-US"/>
          </a:p>
          <a:p>
            <a:r>
              <a:rPr lang="zh-CN" altLang="en-US"/>
              <a:t>(2) 它能对调查结果的可能性加以数量化的评价,而不是像一般的决策方法那样,对调查结果或者是完全相信,或者是完全不相信。</a:t>
            </a:r>
            <a:endParaRPr lang="zh-CN" altLang="en-US"/>
          </a:p>
          <a:p>
            <a:r>
              <a:rPr lang="zh-CN" altLang="en-US"/>
              <a:t>(3) 如果说任何调查结果都不可能是完全准确的,而先验知识或主观概率也不是完全可以相信的,那么,贝叶斯决策则巧妙地将这两种信息有机地结合起来了。</a:t>
            </a:r>
            <a:endParaRPr lang="zh-CN" altLang="en-US"/>
          </a:p>
          <a:p>
            <a:r>
              <a:rPr lang="zh-CN" altLang="en-US"/>
              <a:t>(4) 它可以在决策过程中根据具体情况不断地使用,使决策逐步完善和更加科学。</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贝叶斯决策概述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贝叶斯决策的局限性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它所需要的数据多,分析计算比较复杂,特别在解决复杂问题时,这个矛盾就更加突出。</a:t>
            </a:r>
            <a:endParaRPr lang="zh-CN" altLang="en-US"/>
          </a:p>
          <a:p>
            <a:r>
              <a:rPr lang="zh-CN" altLang="en-US"/>
              <a:t>(2) 有些数据必须使用主观概率,有些人不太相信,这也妨碍了贝叶斯决策方法的推广使用。</a:t>
            </a:r>
            <a:endParaRPr lang="zh-CN" altLang="en-US"/>
          </a:p>
          <a:p>
            <a:r>
              <a:rPr lang="zh-CN" altLang="en-US"/>
              <a:t>贝叶斯决策方法是统计决策理论的一个重要分支,不少学者在这个方面做了大量的研究工作,例如,在贝叶斯回归分析、贝叶斯插值方法、贝叶斯分段定价模型、序贯分析等方面,都在不断地取得新的成果。</a:t>
            </a:r>
            <a:endParaRPr lang="zh-CN" altLang="en-US"/>
          </a:p>
          <a:p>
            <a:pPr marL="0" indent="0">
              <a:buNone/>
            </a:pP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贝叶斯决策方法的类型和应用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先验分析和预后验分析</a:t>
            </a:r>
            <a:endParaRPr lang="zh-CN" altLang="zh-CN" sz="2600" b="1" dirty="0">
              <a:latin typeface="黑体" panose="02010609060101010101" pitchFamily="49" charset="-122"/>
              <a:ea typeface="黑体" panose="02010609060101010101" pitchFamily="49" charset="-122"/>
            </a:endParaRPr>
          </a:p>
          <a:p>
            <a:r>
              <a:rPr lang="zh-CN" altLang="en-US"/>
              <a:t>所以,所谓“预后验分析”,实际上是后验概率决策分析的一种特殊形式的演算。这里的“特殊形式”是指用一套概率对多种行动策略组合进行多次计算,从中择优。</a:t>
            </a:r>
            <a:endParaRPr lang="zh-CN" altLang="en-US"/>
          </a:p>
          <a:p>
            <a:r>
              <a:rPr lang="zh-CN" altLang="en-US"/>
              <a:t>预后验分析有两种形式: 一是扩大型(extensive form)预后验分析,这实际上是一种反推决策树分析;二是常规型(normal form)预后验分析,这实际上是一种正向分析,用表格形式进行。扩大型分析要解决的问题是: 收集追加信息对决策者有多大的价值,如果试验,应采取什么行动策略;常规型分析要解决的问题是: 如果试验,应采取什么行动策略。但是,这两种分析方法所得出的结论是一致的。因此,我们这里只讨论扩大型预后验分析。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贝叶斯决策方法的类型和应用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后验分析</a:t>
            </a:r>
            <a:endParaRPr lang="zh-CN" altLang="zh-CN" sz="2600" b="1" dirty="0">
              <a:latin typeface="黑体" panose="02010609060101010101" pitchFamily="49" charset="-122"/>
              <a:ea typeface="黑体" panose="02010609060101010101" pitchFamily="49" charset="-122"/>
            </a:endParaRPr>
          </a:p>
          <a:p>
            <a:r>
              <a:rPr lang="zh-CN" altLang="en-US"/>
              <a:t>根据预后验分析,如果认为采集信息和进行调查研究是值得的,就应该决定去做这项工作。一旦取得了新的信息,决策者就结合这些新信息进行分析,计算各种方案的期望损益值,选择最佳的行动方案。结合运用这些信息并修正先验概率,称为后验分析,这正是发挥贝叶斯决策理论威力的地方。</a:t>
            </a:r>
            <a:endParaRPr lang="zh-CN" altLang="en-US"/>
          </a:p>
          <a:p>
            <a:r>
              <a:rPr lang="zh-CN" altLang="en-US"/>
              <a:t>后验分析的方法与预后验分析十分相似,只是在预后验分析阶段我们从未进行调查研究,提出的问题是,如果去进行调查研究,可能取得多大的期望收益值?决策是在图15-1中的决策点C</a:t>
            </a:r>
            <a:r>
              <a:rPr lang="zh-CN" altLang="en-US" baseline="-25000"/>
              <a:t>1</a:t>
            </a:r>
            <a:r>
              <a:rPr lang="zh-CN" altLang="en-US"/>
              <a:t>上进行的。在后验分析阶段,要根据实际的调查结果z</a:t>
            </a:r>
            <a:r>
              <a:rPr lang="zh-CN" altLang="en-US" baseline="-25000"/>
              <a:t>1</a:t>
            </a:r>
            <a:r>
              <a:rPr lang="zh-CN" altLang="en-US"/>
              <a:t>、z</a:t>
            </a:r>
            <a:r>
              <a:rPr lang="zh-CN" altLang="en-US" baseline="-25000"/>
              <a:t>2</a:t>
            </a:r>
            <a:r>
              <a:rPr lang="zh-CN" altLang="en-US"/>
              <a:t>或z</a:t>
            </a:r>
            <a:r>
              <a:rPr lang="zh-CN" altLang="en-US" baseline="-25000"/>
              <a:t>3</a:t>
            </a:r>
            <a:r>
              <a:rPr lang="zh-CN" altLang="en-US"/>
              <a:t>进行分析,决策是在决策点C</a:t>
            </a:r>
            <a:r>
              <a:rPr lang="zh-CN" altLang="en-US" baseline="-25000"/>
              <a:t>3</a:t>
            </a:r>
            <a:r>
              <a:rPr lang="zh-CN" altLang="en-US"/>
              <a:t>、C</a:t>
            </a:r>
            <a:r>
              <a:rPr lang="zh-CN" altLang="en-US" baseline="-25000"/>
              <a:t>4</a:t>
            </a:r>
            <a:r>
              <a:rPr lang="zh-CN" altLang="en-US"/>
              <a:t>或C</a:t>
            </a:r>
            <a:r>
              <a:rPr lang="zh-CN" altLang="en-US" baseline="-25000"/>
              <a:t>5</a:t>
            </a:r>
            <a:r>
              <a:rPr lang="zh-CN" altLang="en-US"/>
              <a:t>上进行的(图15-1)。</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1974</Words>
  <Application>WPS 演示</Application>
  <PresentationFormat>宽屏</PresentationFormat>
  <Paragraphs>83</Paragraphs>
  <Slides>10</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10</vt:i4>
      </vt:variant>
    </vt:vector>
  </HeadingPairs>
  <TitlesOfParts>
    <vt:vector size="26"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贝叶斯决策概述</vt:lpstr>
      <vt:lpstr>第一节　贝叶斯决策概述</vt:lpstr>
      <vt:lpstr>第一节　贝叶斯决策概述</vt:lpstr>
      <vt:lpstr>第一节　贝叶斯决策概述</vt:lpstr>
      <vt:lpstr>第一节　贝叶斯决策概述</vt:lpstr>
      <vt:lpstr>第二节　贝叶斯决策方法的类型和应用</vt:lpstr>
      <vt:lpstr>第二节　贝叶斯决策方法的类型和应用</vt:lpstr>
      <vt:lpstr>第二节　贝叶斯决策方法的类型和应用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2023-07-01T13:01:23Z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B19EACACE4394EC1AD6EE609B8F33426</vt:lpwstr>
  </property>
</Properties>
</file>