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62" r:id="rId11"/>
    <p:sldId id="263" r:id="rId12"/>
    <p:sldId id="264" r:id="rId13"/>
  </p:sldIdLst>
  <p:sldSz cx="12192000" cy="6858000"/>
  <p:notesSz cx="6858000" cy="9144000"/>
  <p:custDataLst>
    <p:tags r:id="rId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gs" Target="tags/tag72.xml"/><Relationship Id="rId17" Type="http://schemas.openxmlformats.org/officeDocument/2006/relationships/commentAuthors" Target="commentAuthors.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10.pn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1106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第六章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自适应过滤法</a:t>
            </a:r>
            <a:endParaRPr sz="6600">
              <a:latin typeface="汉仪北魏写经W" panose="00020600040101010101" charset="-122"/>
              <a:ea typeface="汉仪北魏写经W" panose="00020600040101010101" charset="-122"/>
            </a:endParaRPr>
          </a:p>
        </p:txBody>
      </p:sp>
      <p:sp>
        <p:nvSpPr>
          <p:cNvPr id="6" name="灯片编号占位符 5"/>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60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grpSp>
        <p:nvGrpSpPr>
          <p:cNvPr id="9" name="组合 8"/>
          <p:cNvGrpSpPr/>
          <p:nvPr/>
        </p:nvGrpSpPr>
        <p:grpSpPr>
          <a:xfrm>
            <a:off x="2663190" y="2018665"/>
            <a:ext cx="7946390" cy="1832610"/>
            <a:chOff x="4744" y="3179"/>
            <a:chExt cx="12514" cy="2886"/>
          </a:xfrm>
        </p:grpSpPr>
        <p:grpSp>
          <p:nvGrpSpPr>
            <p:cNvPr id="10" name="组合 9"/>
            <p:cNvGrpSpPr/>
            <p:nvPr/>
          </p:nvGrpSpPr>
          <p:grpSpPr>
            <a:xfrm>
              <a:off x="5313" y="3179"/>
              <a:ext cx="11945" cy="2886"/>
              <a:chOff x="5313" y="3179"/>
              <a:chExt cx="11945" cy="2886"/>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自适应过滤法概述</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9889"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自适应过滤法的应用</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11945"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电子计算机在自适应过滤法中的应用</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grpSp>
      <p:sp>
        <p:nvSpPr>
          <p:cNvPr id="12" name="灯片编号占位符 11"/>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自适应过滤法概述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自适应过滤法的基本原理</a:t>
            </a:r>
            <a:endParaRPr lang="zh-CN" altLang="zh-CN" sz="2600" b="1" dirty="0">
              <a:latin typeface="黑体" panose="02010609060101010101" pitchFamily="49" charset="-122"/>
              <a:ea typeface="黑体" panose="02010609060101010101" pitchFamily="49" charset="-122"/>
            </a:endParaRPr>
          </a:p>
          <a:p>
            <a:r>
              <a:rPr lang="zh-CN" altLang="en-US"/>
              <a:t>设x</a:t>
            </a:r>
            <a:r>
              <a:rPr lang="zh-CN" altLang="en-US" baseline="-25000"/>
              <a:t>1</a:t>
            </a:r>
            <a:r>
              <a:rPr lang="zh-CN" altLang="en-US"/>
              <a:t>, x</a:t>
            </a:r>
            <a:r>
              <a:rPr lang="zh-CN" altLang="en-US" baseline="-25000"/>
              <a:t>2</a:t>
            </a:r>
            <a:r>
              <a:rPr lang="zh-CN" altLang="en-US"/>
              <a:t>, …, x</a:t>
            </a:r>
            <a:r>
              <a:rPr lang="zh-CN" altLang="en-US" baseline="-25000"/>
              <a:t>t</a:t>
            </a:r>
            <a:r>
              <a:rPr lang="zh-CN" altLang="en-US"/>
              <a:t>为某一时间序列,则有如下有关时间序列的一般预测模型: </a:t>
            </a:r>
            <a:endParaRPr lang="zh-CN" altLang="en-US"/>
          </a:p>
          <a:p>
            <a:endParaRPr lang="zh-CN" altLang="en-US"/>
          </a:p>
          <a:p>
            <a:endParaRPr lang="zh-CN" altLang="en-US"/>
          </a:p>
          <a:p>
            <a:endParaRPr lang="zh-CN" altLang="en-US"/>
          </a:p>
          <a:p>
            <a:r>
              <a:rPr lang="zh-CN" altLang="en-US">
                <a:sym typeface="+mn-ea"/>
              </a:rPr>
              <a:t>自适应过滤法的基本原理在于通过其反复迭代以调整加权系数的过程,“过滤”掉预测误差,选择出“最佳”加权系数用于预测。整个计算过程从选取一组初始加权系数开始,然后计算得到预测值及预测误差(预测值与实际值之差),再根据一定公式调整加权系数以减少误差,经过多次反复迭代,直至选择出“最佳”加权系数。由于整个过程与通信工程中过滤传输噪声的过程极为接近,故被称为“自适应过滤法”。</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989965" y="2489835"/>
            <a:ext cx="2990215" cy="709930"/>
          </a:xfrm>
          <a:prstGeom prst="rect">
            <a:avLst/>
          </a:prstGeom>
        </p:spPr>
      </p:pic>
      <p:pic>
        <p:nvPicPr>
          <p:cNvPr id="7" name="图片 6"/>
          <p:cNvPicPr>
            <a:picLocks noChangeAspect="1"/>
          </p:cNvPicPr>
          <p:nvPr/>
        </p:nvPicPr>
        <p:blipFill>
          <a:blip r:embed="rId2"/>
          <a:stretch>
            <a:fillRect/>
          </a:stretch>
        </p:blipFill>
        <p:spPr>
          <a:xfrm>
            <a:off x="989965" y="3135630"/>
            <a:ext cx="9644380" cy="5867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自适应过滤法概述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自适应过滤法的计算步骤</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确定加权平均的权数个数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确定初始权数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计算预测值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计算预测误差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权数调整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 进行迭代调整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自适应过滤法概述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自适应过滤法的优点及应用准则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自适应过滤法的优点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方法简单易行,可采用标准程序上机运算;</a:t>
            </a:r>
            <a:endParaRPr lang="zh-CN" altLang="en-US"/>
          </a:p>
          <a:p>
            <a:r>
              <a:rPr lang="zh-CN" altLang="en-US"/>
              <a:t>(2) 需要数据量较少;</a:t>
            </a:r>
            <a:endParaRPr lang="zh-CN" altLang="en-US"/>
          </a:p>
          <a:p>
            <a:r>
              <a:rPr lang="zh-CN" altLang="en-US"/>
              <a:t>(3) 约束条件较少;</a:t>
            </a:r>
            <a:endParaRPr lang="zh-CN" altLang="en-US"/>
          </a:p>
          <a:p>
            <a:r>
              <a:rPr lang="zh-CN" altLang="en-US"/>
              <a:t>(4) 具有自适应性,它能自动调整权数,是一种可变系数的模型。</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自适应过滤法的应用准则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自适应过滤法主要适用于水平的数据,对于有线性趋势的数据,可以应用差分方法来消除数据的趋势。</a:t>
            </a:r>
            <a:endParaRPr lang="zh-CN" altLang="en-US"/>
          </a:p>
          <a:p>
            <a:r>
              <a:rPr lang="zh-CN" altLang="en-US"/>
              <a:t>(2) 当数据的波动较大时,在调整权数之前,对原始数据值做标准化处理,可以加快调整速度,使权数迅速收敛于“最佳”的一组权数,并可使学习常数k的最佳值近似于</a:t>
            </a:r>
            <a:r>
              <a:rPr lang="en-US" altLang="zh-CN"/>
              <a:t>1/p</a:t>
            </a:r>
            <a:r>
              <a:rPr lang="zh-CN" altLang="en-US"/>
              <a:t>,从而使自适应过滤法更为有效。</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自适应过滤法的应用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自适应过滤法的实际应用</a:t>
            </a:r>
            <a:endParaRPr lang="zh-CN" altLang="zh-CN" sz="2600" b="1" dirty="0">
              <a:latin typeface="黑体" panose="02010609060101010101" pitchFamily="49" charset="-122"/>
              <a:ea typeface="黑体" panose="02010609060101010101" pitchFamily="49" charset="-122"/>
            </a:endParaRPr>
          </a:p>
          <a:p>
            <a:r>
              <a:rPr lang="zh-CN" altLang="en-US"/>
              <a:t>【例6-1】　假设某商品最近5年的销售额资料如表6-1所示。</a:t>
            </a:r>
            <a:endParaRPr lang="zh-CN" altLang="en-US"/>
          </a:p>
          <a:p>
            <a:r>
              <a:rPr lang="zh-CN" altLang="en-US"/>
              <a:t>详见</a:t>
            </a:r>
            <a:r>
              <a:rPr lang="zh-CN" altLang="en-US"/>
              <a:t>教材。</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自适应过滤法的应用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标准化处理问题</a:t>
            </a:r>
            <a:endParaRPr lang="zh-CN" altLang="zh-CN" sz="2600" b="1" dirty="0">
              <a:latin typeface="黑体" panose="02010609060101010101" pitchFamily="49" charset="-122"/>
              <a:ea typeface="黑体" panose="02010609060101010101" pitchFamily="49" charset="-122"/>
            </a:endParaRPr>
          </a:p>
          <a:p>
            <a:r>
              <a:rPr lang="zh-CN" altLang="en-US"/>
              <a:t>根据马克里戴吉斯和维尔莱特(Makridakis &amp; Wheelwright, 1977)的研究,标准化公式为: </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1083310" y="2514600"/>
            <a:ext cx="3625850" cy="20237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电子计算机在自适应过滤法中的应用</a:t>
            </a:r>
            <a:endParaRPr lang="zh-CN" altLang="en-US"/>
          </a:p>
        </p:txBody>
      </p:sp>
      <p:sp>
        <p:nvSpPr>
          <p:cNvPr id="3" name="内容占位符 2"/>
          <p:cNvSpPr>
            <a:spLocks noGrp="1"/>
          </p:cNvSpPr>
          <p:nvPr>
            <p:ph idx="1"/>
          </p:nvPr>
        </p:nvSpPr>
        <p:spPr/>
        <p:txBody>
          <a:bodyPr/>
          <a:p>
            <a:r>
              <a:rPr lang="zh-CN" altLang="en-US"/>
              <a:t>如前所述,对初始系数的逐次迭代需要大量的计算,这使自适应过滤法的应用受到了限制。然而,如果利用电子计算机进行运算,这些计算便可以得到迅速实现。</a:t>
            </a:r>
            <a:endParaRPr lang="zh-CN" altLang="en-US"/>
          </a:p>
          <a:p>
            <a:r>
              <a:rPr lang="zh-CN" altLang="en-US"/>
              <a:t>【例6-3】　详见</a:t>
            </a:r>
            <a:r>
              <a:rPr lang="zh-CN" altLang="en-US"/>
              <a:t>教材。</a:t>
            </a:r>
            <a:endParaRPr lang="zh-CN" altLang="en-US"/>
          </a:p>
          <a:p>
            <a:endParaRPr lang="zh-CN" altLang="en-US"/>
          </a:p>
          <a:p>
            <a:r>
              <a:rPr lang="zh-CN" altLang="en-US"/>
              <a:t>由于初始系数的选取是任意的,因此一般的做法是在进行第一次预测之前,先用某些历史数据代入模型,以便调整系数。</a:t>
            </a:r>
            <a:endParaRPr lang="zh-CN" altLang="en-US"/>
          </a:p>
          <a:p>
            <a:r>
              <a:rPr lang="zh-CN" altLang="en-US"/>
              <a:t>这种替代的过程常常要重复多次,因此必须借助电子计算机来完成。</a:t>
            </a:r>
            <a:endParaRPr lang="zh-CN" altLang="en-US"/>
          </a:p>
          <a:p>
            <a:r>
              <a:rPr lang="zh-CN" altLang="en-US"/>
              <a:t>增加迭代的次数会降低平均预测误差。同时也表明,在这些误差达到可能的最低水平之前,需要重复较多的次数。</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1070</Words>
  <Application>WPS 演示</Application>
  <PresentationFormat>宽屏</PresentationFormat>
  <Paragraphs>79</Paragraphs>
  <Slides>8</Slides>
  <Notes>4</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8</vt:i4>
      </vt:variant>
    </vt:vector>
  </HeadingPairs>
  <TitlesOfParts>
    <vt:vector size="24"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楷体</vt:lpstr>
      <vt:lpstr>Office 主题​​</vt:lpstr>
      <vt:lpstr>1_自定义设计方案</vt:lpstr>
      <vt:lpstr>默认设计模板</vt:lpstr>
      <vt:lpstr>1_默认设计模板</vt:lpstr>
      <vt:lpstr>PowerPoint 演示文稿</vt:lpstr>
      <vt:lpstr>PowerPoint 演示文稿</vt:lpstr>
      <vt:lpstr>第一节　自适应过滤法概述</vt:lpstr>
      <vt:lpstr>第一节　自适应过滤法概述</vt:lpstr>
      <vt:lpstr>第一节　自适应过滤法概述</vt:lpstr>
      <vt:lpstr>第二节　自适应过滤法的应用</vt:lpstr>
      <vt:lpstr>第二节　自适应过滤法的应用</vt:lpstr>
      <vt:lpstr>第三节　电子计算机在自适应过滤法中的应用</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2023-07-01T12:50:09Z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41CD9BA0158047A4A4096F73831167B8</vt:lpwstr>
  </property>
</Properties>
</file>