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2" r:id="rId10"/>
    <p:sldId id="261"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8" Type="http://schemas.openxmlformats.org/officeDocument/2006/relationships/tags" Target="tags/tag72.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2122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第十二章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预测精度测定</a:t>
            </a:r>
            <a:endParaRPr sz="6600">
              <a:latin typeface="汉仪北魏写经W" panose="00020600040101010101" charset="-122"/>
              <a:ea typeface="汉仪北魏写经W" panose="00020600040101010101" charset="-122"/>
            </a:endParaRPr>
          </a:p>
          <a:p>
            <a:pPr algn="ctr"/>
            <a:r>
              <a:rPr sz="6600">
                <a:latin typeface="汉仪北魏写经W" panose="00020600040101010101" charset="-122"/>
                <a:ea typeface="汉仪北魏写经W" panose="00020600040101010101" charset="-122"/>
              </a:rPr>
              <a:t> </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与预测评价</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定量预测方法的比较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回归预测与时间序列预测精度的比较</a:t>
            </a:r>
            <a:endParaRPr lang="zh-CN" altLang="zh-CN" sz="2600" b="1" dirty="0">
              <a:latin typeface="黑体" panose="02010609060101010101" pitchFamily="49" charset="-122"/>
              <a:ea typeface="黑体" panose="02010609060101010101" pitchFamily="49" charset="-122"/>
            </a:endParaRPr>
          </a:p>
          <a:p>
            <a:r>
              <a:rPr lang="zh-CN" altLang="en-US"/>
              <a:t>回归预测与时间序列预测(指数平滑、时间序列分解和ARMA模型等)是两类不同的定量预测方法,这两类方法根据不同的角度对经济现象进行预测,回归预测注重分析影响预测对象的各因素所造成的影响,而时间序列预测则根据预测对象本身的历史数据来预测其未来。</a:t>
            </a:r>
            <a:endParaRPr lang="zh-CN" altLang="en-US"/>
          </a:p>
          <a:p>
            <a:r>
              <a:rPr lang="zh-CN" altLang="en-US"/>
              <a:t>相对而言,进行回归预测的费用较高,这是因为要找出真正影响预测对象变化的因素并非易事,常常需要花费大量的人力和物力。正因为这两类方法具有不同的特点,所以,比较这两类定量预测方法的优劣就成为预测研究的一个重要方面。</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定量预测方法的比较</a:t>
            </a:r>
            <a:endParaRPr lang="zh-CN" altLang="en-US"/>
          </a:p>
        </p:txBody>
      </p:sp>
      <p:sp>
        <p:nvSpPr>
          <p:cNvPr id="3" name="内容占位符 2"/>
          <p:cNvSpPr>
            <a:spLocks noGrp="1"/>
          </p:cNvSpPr>
          <p:nvPr>
            <p:ph idx="1"/>
          </p:nvPr>
        </p:nvSpPr>
        <p:spPr/>
        <p:txBody>
          <a:bodyPr/>
          <a:p>
            <a:r>
              <a:rPr lang="zh-CN" altLang="en-US"/>
              <a:t>这就是说,回归预测并不比时间序列预测更精确,尽管回归预测成本更高且更复杂。但是,麦克尼斯却得出了与斯皮维和沃伯莱斯基相反的结论。麦克尼斯认为,时间序列用于1年内的短期预测的精度优于回归模型预测,至于1年以上的预测,回归预测的精度则要好一些。阿姆斯特朗也持类似观点。</a:t>
            </a:r>
            <a:endParaRPr lang="zh-CN" altLang="en-US"/>
          </a:p>
          <a:p>
            <a:r>
              <a:rPr lang="zh-CN" altLang="en-US"/>
              <a:t>就预测精度而言,回归预测与时间序列预测难分优劣,但对于用户选择预测方法而言,则不仅应该比较各预测方法的精度,还要考虑各自的特点。回归预测具有时间序列预测所没有的优点,即它们能提供各变量对预测对象的影响程度的信息。因此,在这种及与这种情况相类似的条件下,应用回归预测更具有现实经济意义。当然,短期的外推预测还是应该应用时间序列预测方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定性预测与定量预测的综合运用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定性预测与定量预测的比较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方法或模型的选择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预测转折的能力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信息应用的充分性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发生转折时的修正</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预测的客观程度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估计未来的不确定性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连续反复预测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 预测成本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定性预测与定量预测的综合运用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改进预测效果的综合分析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方法或模型的选择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预测现有趋势延续或转折的能力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信息应用的充分性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趋势转折时的调整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预测客观性的导入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确定未来的不确定性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预测成本</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组合预测法应用案例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组合预测的基本思想</a:t>
            </a:r>
            <a:endParaRPr lang="zh-CN" altLang="zh-CN" sz="2600" b="1" dirty="0">
              <a:latin typeface="黑体" panose="02010609060101010101" pitchFamily="49" charset="-122"/>
              <a:ea typeface="黑体" panose="02010609060101010101" pitchFamily="49" charset="-122"/>
            </a:endParaRPr>
          </a:p>
          <a:p>
            <a:r>
              <a:rPr lang="zh-CN" altLang="en-US"/>
              <a:t>在经济转型时期,很难有一个单项预测模型能对宏观经济频繁波动的现实拟合得非常紧密并对其变动的原因做出稳定一致的解释。贝茨和格兰杰(Bates &amp; Granger)首先提出可以建立线性组合预测模型综合各单项模型的信息,以产生更好的预测效果。理论和实证研究都表明,在诸种单项预测模型各异且数据来源不同的情况下,组合预测模型可能获得比任何一个独立预测值更好的预测值。组合预测模型将各种不同类型的单项预测模型兼收并蓄,各取所长,集中了更多的经济信息与预测技巧,能减少预测的系统误差,显著改进预测效果。这是因为,参与组合的各种预测模型所产生的误差ei(下标i为第i种预测,i=1, 2, …, n)有正有负,如果Eei=0, Eeiej=0,经过组合,就会产生正负抵消,降低误差,提高组合预测的精度。</a:t>
            </a:r>
            <a:endParaRPr lang="zh-CN" altLang="en-US"/>
          </a:p>
          <a:p>
            <a:r>
              <a:rPr lang="zh-CN" altLang="en-US"/>
              <a:t>马克里戴吉斯和温克勒(Winkler)在1983年对111个时间序列的外推研究中,发现用两种模型组合,预测误差降低7.3%,而当模型组合增至5种时,预测误差下降16. 3%。组合预测方法中包含的信息综合利用的思想现已被广泛接受,并成为国内外预测学界研究和应用的热点之一。</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组合预测法应用案例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组合预测法的应用原则以及一般步骤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定性分析与定量分析相结合原则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坚持定性分析与定量分析相结合原则,具体说就是坚持模型设定的经济理论以及经验的指导作用。在此基础上,组合预测合并、抵消误差,凸显规律。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系统性原则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整体性原则</a:t>
            </a:r>
            <a:endParaRPr lang="zh-CN" altLang="en-US"/>
          </a:p>
          <a:p>
            <a:r>
              <a:rPr lang="zh-CN" altLang="en-US"/>
              <a:t>2. 相关性较低原则</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组合预测法应用案例</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经济性原则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第一,根据经济理论和实际情况建立各种独立的单项预测模型;</a:t>
            </a:r>
            <a:endParaRPr lang="zh-CN" altLang="en-US"/>
          </a:p>
          <a:p>
            <a:r>
              <a:rPr lang="zh-CN" altLang="en-US"/>
              <a:t>第二,运用系统聚类分析方法度量各单项模型的类间相似程度;</a:t>
            </a:r>
            <a:endParaRPr lang="zh-CN" altLang="en-US"/>
          </a:p>
          <a:p>
            <a:r>
              <a:rPr lang="zh-CN" altLang="en-US"/>
              <a:t>第三,根据聚类结果,逐层次建立组合预测模型进行预测。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组合预测法应用案例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组合预测模型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线性组合模型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最优线性组合模型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贝叶斯组合模型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转换函数组合模型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经济计量与系统动力学组合模型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组合预测法应用案例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实证——组合预测的有效性分析</a:t>
            </a:r>
            <a:endParaRPr lang="zh-CN" altLang="zh-CN" sz="2600" b="1" dirty="0">
              <a:latin typeface="黑体" panose="02010609060101010101" pitchFamily="49" charset="-122"/>
              <a:ea typeface="黑体" panose="02010609060101010101" pitchFamily="49" charset="-122"/>
            </a:endParaRPr>
          </a:p>
          <a:p>
            <a:r>
              <a:rPr lang="zh-CN" altLang="en-US"/>
              <a:t>首先,利用我国1952—1995年度的统计数据建立一个简化的宏观经济模型。这是一个联立方程模型,该方程模型结构力图反映我国经济中双轨制及其他一些制度特点。尽管由于简化的原因,这一点反映得不很充分,但对我国经济从总体上由供给制约型,经过供给与需求双导向型,并过渡到需求导向型这一基本事实给予充分的注意。</a:t>
            </a:r>
            <a:endParaRPr lang="zh-CN" altLang="en-US"/>
          </a:p>
          <a:p>
            <a:r>
              <a:rPr lang="zh-CN" altLang="en-US"/>
              <a:t>然后,对该模型中的主要内生变量分别建立单方程的时间趋势模型和相关关系模型(对投资需求函数还可以建立系统动力学模型)。</a:t>
            </a:r>
            <a:endParaRPr lang="zh-CN" altLang="en-US"/>
          </a:p>
          <a:p>
            <a:r>
              <a:rPr lang="zh-CN" altLang="en-US"/>
              <a:t>最后,运用前述组合预测模式,对2000年我国宏观经济运行状况进行了模型预测。在此基础上,对比分析各组合预测模型的有效性。</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857365" cy="2487930"/>
            <a:chOff x="4744" y="3179"/>
            <a:chExt cx="10799" cy="3918"/>
          </a:xfrm>
        </p:grpSpPr>
        <p:grpSp>
          <p:nvGrpSpPr>
            <p:cNvPr id="10" name="组合 9"/>
            <p:cNvGrpSpPr/>
            <p:nvPr/>
          </p:nvGrpSpPr>
          <p:grpSpPr>
            <a:xfrm>
              <a:off x="5313" y="3179"/>
              <a:ext cx="10230" cy="3918"/>
              <a:chOff x="5313" y="3179"/>
              <a:chExt cx="10230" cy="391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预测精度的测定</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定量预测方法的比较</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10230"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定性预测与定量预测的综合运用</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1000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组合预测法应用案例</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预测精度的测定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预测精度的测定</a:t>
            </a:r>
            <a:endParaRPr lang="zh-CN" altLang="zh-CN" sz="2600" b="1" dirty="0">
              <a:latin typeface="黑体" panose="02010609060101010101" pitchFamily="49" charset="-122"/>
              <a:ea typeface="黑体" panose="02010609060101010101" pitchFamily="49" charset="-122"/>
            </a:endParaRPr>
          </a:p>
          <a:p>
            <a:r>
              <a:rPr lang="zh-CN" altLang="en-US"/>
              <a:t>不同的预测对象具有不同的特点,而不同的预测方法也有自身的优点和缺点,因此,预测研究的一个重要任务是为各具特色的不同预测对象寻找合适的预测方法,使得预测结果具有更高的可靠性和精确度。</a:t>
            </a:r>
            <a:endParaRPr lang="zh-CN" altLang="en-US"/>
          </a:p>
          <a:p>
            <a:r>
              <a:rPr lang="zh-CN" altLang="en-US"/>
              <a:t>预测精度的一般含义是指预测模型拟合的好坏程度,即由预测模型所产生的模拟值与历史实际值拟合程度的优劣。对于时间序列预测,研究者可以利用历史数据的一部分建立模型,然后预测其余的历史数据,以便更直观地研究预测的精确度。但对于预测用户而言,预测未来的精确度是最重要的,至于该预测模型过去的预测精度如何,则是没有什么意义的。预测精度的几类典型问题如下: </a:t>
            </a:r>
            <a:endParaRPr lang="zh-CN" altLang="en-US"/>
          </a:p>
          <a:p>
            <a:r>
              <a:rPr lang="zh-CN" altLang="en-US"/>
              <a:t>(1) 对某一特定经济现象的预测,系统的预测分析能提高多少预测精度?换句话说,如果只采用简单的甚至是随意的预测方法,其预测误差比采用更系统的统计预测方法所产生的误差会大多少?</a:t>
            </a:r>
            <a:endParaRPr lang="zh-CN" altLang="en-US"/>
          </a:p>
          <a:p>
            <a:r>
              <a:rPr lang="zh-CN" altLang="en-US"/>
              <a:t>(2) 对于某一特定经济现象的预测,如何才能提高预测精度?换句话说,如何才能做出更好的预测?</a:t>
            </a:r>
            <a:endParaRPr lang="zh-CN" altLang="en-US"/>
          </a:p>
          <a:p>
            <a:r>
              <a:rPr lang="zh-CN" altLang="en-US"/>
              <a:t>(3) 在已知某一经济现象的预测精度存在提高的可能的情况下,如何选择合适的预测方法?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预测精度的测定</a:t>
            </a:r>
            <a:endParaRPr lang="zh-CN" altLang="en-US"/>
          </a:p>
        </p:txBody>
      </p:sp>
      <p:sp>
        <p:nvSpPr>
          <p:cNvPr id="3" name="内容占位符 2"/>
          <p:cNvSpPr>
            <a:spLocks noGrp="1"/>
          </p:cNvSpPr>
          <p:nvPr>
            <p:ph idx="1"/>
          </p:nvPr>
        </p:nvSpPr>
        <p:spPr/>
        <p:txBody>
          <a:bodyPr/>
          <a:p>
            <a:r>
              <a:rPr lang="zh-CN" altLang="en-US"/>
              <a:t>通常测定预测精度的方法有以下几种: </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平均误差和平均绝对误差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平均相对误差和平均相对误差绝对值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预测误差的方差和标准差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预测精度的测定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未来的可预测性</a:t>
            </a:r>
            <a:endParaRPr lang="zh-CN" altLang="zh-CN" sz="2600" b="1" dirty="0">
              <a:latin typeface="黑体" panose="02010609060101010101" pitchFamily="49" charset="-122"/>
              <a:ea typeface="黑体" panose="02010609060101010101" pitchFamily="49" charset="-122"/>
            </a:endParaRPr>
          </a:p>
          <a:p>
            <a:r>
              <a:rPr lang="zh-CN" altLang="en-US"/>
              <a:t>在自然科学领域,规律是确实存在的,而关系是精确的,在相当长的时间内,这些规律或关系会保持不变,但在经济领域中,则完全是另外一回事,经济模式或关系往往与随机噪声交织在一起,改变经济现象的可预测性。影响经济现象的变化模式或关系的两个因素是人类行为的变化无常(人的态度很容易受时尚或个人性格差异的影响)和人类有能力通过自身的行为影响未来事件发生与否。</a:t>
            </a:r>
            <a:endParaRPr lang="zh-CN" altLang="en-US"/>
          </a:p>
          <a:p>
            <a:r>
              <a:rPr lang="zh-CN" altLang="en-US"/>
              <a:t>一般而言,时间越长,经济现象的变化模式或关系改变的可能性就越大。这是因为: (1) 人的行为或态度可以改变;(2) 我们有更充足的时间运用预测结果,采取各种行动使得经济现象的变化向决策者希望的方向发展;(3) 某种重大事件的发生,如重大科技发明和进步等,会影响经济现象的发展过程。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预测精度的测定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 typeface="Arial" panose="020B0604020202020204" pitchFamily="34" charset="0"/>
              <a:buChar char="•"/>
            </a:pPr>
            <a:r>
              <a:rPr lang="zh-CN" altLang="en-US" sz="1800"/>
              <a:t>影响经济现象的可预测性的因素可归类如下:</a:t>
            </a:r>
            <a:r>
              <a:rPr lang="zh-CN" altLang="zh-CN" sz="2600" b="1" dirty="0">
                <a:latin typeface="黑体" panose="02010609060101010101" pitchFamily="49" charset="-122"/>
                <a:ea typeface="黑体" panose="02010609060101010101" pitchFamily="49" charset="-122"/>
              </a:rPr>
              <a:t> </a:t>
            </a:r>
            <a:endParaRPr lang="zh-CN" altLang="zh-CN" sz="2600" b="1" dirty="0">
              <a:latin typeface="黑体" panose="02010609060101010101" pitchFamily="49" charset="-122"/>
              <a:ea typeface="黑体" panose="02010609060101010101" pitchFamily="49" charset="-122"/>
            </a:endParaRPr>
          </a:p>
          <a:p>
            <a:pPr marL="0" algn="l" eaLnBrk="0" fontAlgn="base" hangingPunct="0">
              <a:spcBef>
                <a:spcPct val="200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总体的大小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总体的同质性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需求弹性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竞争的激烈程度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预测精度的测定</a:t>
            </a:r>
            <a:endParaRPr lang="zh-CN" altLang="en-US"/>
          </a:p>
        </p:txBody>
      </p:sp>
      <p:sp>
        <p:nvSpPr>
          <p:cNvPr id="3" name="内容占位符 2"/>
          <p:cNvSpPr>
            <a:spLocks noGrp="1"/>
          </p:cNvSpPr>
          <p:nvPr>
            <p:ph idx="1"/>
          </p:nvPr>
        </p:nvSpPr>
        <p:spPr/>
        <p:txBody>
          <a:bodyPr/>
          <a:p>
            <a:pPr marL="0" indent="0">
              <a:buNone/>
            </a:pPr>
            <a:r>
              <a:rPr lang="zh-CN" altLang="zh-CN" sz="2600" b="1" dirty="0">
                <a:latin typeface="黑体" panose="02010609060101010101" pitchFamily="49" charset="-122"/>
                <a:ea typeface="黑体" panose="02010609060101010101" pitchFamily="49" charset="-122"/>
              </a:rPr>
              <a:t>三、 影响预测误差大小的因素</a:t>
            </a:r>
            <a:r>
              <a:rPr lang="zh-CN" altLang="en-US"/>
              <a:t> </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模式或关系的识别错误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模式或关系的不确定性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模式或现象之间关系的变化性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定量预测方法的比较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回归预测模型的预测精度</a:t>
            </a:r>
            <a:endParaRPr lang="zh-CN" altLang="zh-CN" sz="2600" b="1" dirty="0">
              <a:latin typeface="黑体" panose="02010609060101010101" pitchFamily="49" charset="-122"/>
              <a:ea typeface="黑体" panose="02010609060101010101" pitchFamily="49" charset="-122"/>
            </a:endParaRPr>
          </a:p>
          <a:p>
            <a:r>
              <a:rPr lang="zh-CN" altLang="en-US"/>
              <a:t>由于没有任何一种预测方法或预测模型的精度会肯定高于其他的方法或模型,因此,提高预测模型的复杂程度不一定能提高预测精度。不过,大型的回归模型能够提供更多的有关影响预测对象变化的因素的信息,能够更好地解释预测对象变化的原因,这一点是在选择预测模型时应全面衡量的。</a:t>
            </a:r>
            <a:endParaRPr lang="zh-CN" altLang="en-US"/>
          </a:p>
          <a:p>
            <a:r>
              <a:rPr lang="zh-CN" altLang="en-US"/>
              <a:t>如果用户选择预测方法的标准是追求预测精度的极大化,则最好选择时间序列预测模型,至少在做短于1年的短期预测时可以如此;同样地,如果预测精度只是选择预测方法的重要标准之一,则可以考虑选择小型回归模型,这些小型回归模型的预测精度并不逊于大型回归模型。选择简单的回归模型的一个突出优点是其成本较低。</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定量预测方法的比较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时间序列预测模型的预测精度</a:t>
            </a:r>
            <a:endParaRPr lang="zh-CN" altLang="zh-CN" sz="2600" b="1" dirty="0">
              <a:latin typeface="黑体" panose="02010609060101010101" pitchFamily="49" charset="-122"/>
              <a:ea typeface="黑体" panose="02010609060101010101" pitchFamily="49" charset="-122"/>
            </a:endParaRPr>
          </a:p>
          <a:p>
            <a:r>
              <a:rPr lang="zh-CN" altLang="en-US"/>
              <a:t>预测的精度会随以下三个条件的不同而不同,即时间范围、数据类型和精度测定方法。马克里戴吉斯等人通过对111个时间序列的实证分析发现,当采用平均相对误差绝对值标准,数据类型为季度数据时,对于比较的任何时间范围,帕曾(Parzen)的方法(ARMA模型的一种)的预测精度总是最好的;但如果采取方差标准,则其预测精度就不再是最好的。另外,如指数平滑预测方法,当将该方法用于预测最近的一个预测值时,其预测效果是最好的,但用于长期预测,其效果就不尽如人意。</a:t>
            </a:r>
            <a:endParaRPr lang="zh-CN" altLang="en-US"/>
          </a:p>
          <a:p>
            <a:r>
              <a:rPr lang="zh-CN" altLang="en-US"/>
              <a:t>选择合适的时间序列方法需要考虑三方面的因素,即预测环境、预测时期长短和用户。例如,对于并不需要在预测领域保持领先地位的用户来说,可以使用指数平滑法和时间序列分解法。一般情况下,这些方法基本上能满足各类企业、机构甚至大型组织的预测需求。对于年度数据,包括进行年度预测,霍尔特的线性指数平滑是一个很好的预测方法;对于月度数据,则可选择一次指数平滑等。至于希望选择更复杂方法的用户,就可以考虑选择ARMA模型(尤其是帕曾的ARMA模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3838</Words>
  <Application>WPS 演示</Application>
  <PresentationFormat>宽屏</PresentationFormat>
  <Paragraphs>171</Paragraphs>
  <Slides>18</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18</vt:i4>
      </vt:variant>
    </vt:vector>
  </HeadingPairs>
  <TitlesOfParts>
    <vt:vector size="34"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预测精度的测定</vt:lpstr>
      <vt:lpstr>第一节　预测精度的测定</vt:lpstr>
      <vt:lpstr>第一节　预测精度的测定</vt:lpstr>
      <vt:lpstr>第一节　预测精度的测定</vt:lpstr>
      <vt:lpstr>第一节　预测精度的测定</vt:lpstr>
      <vt:lpstr>第二节　定量预测方法的比较</vt:lpstr>
      <vt:lpstr>第二节　定量预测方法的比较</vt:lpstr>
      <vt:lpstr>第二节　定量预测方法的比较</vt:lpstr>
      <vt:lpstr>第二节　定量预测方法的比较</vt:lpstr>
      <vt:lpstr>第三节　定性预测与定量预测的综合运用</vt:lpstr>
      <vt:lpstr>第三节　定性预测与定量预测的综合运用</vt:lpstr>
      <vt:lpstr>第四节　组合预测法应用案例</vt:lpstr>
      <vt:lpstr>第四节　组合预测法应用案例</vt:lpstr>
      <vt:lpstr>第四节　组合预测法应用案例</vt:lpstr>
      <vt:lpstr>第四节　组合预测法应用案例</vt:lpstr>
      <vt:lpstr>第四节　组合预测法应用案例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2023-07-01T13:00:10Z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E8AFC66F8F7B42B5AEF56DFE3C6900CA</vt:lpwstr>
  </property>
</Properties>
</file>