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6" r:id="rId2"/>
    <p:sldId id="317" r:id="rId3"/>
    <p:sldId id="257" r:id="rId4"/>
    <p:sldId id="258" r:id="rId5"/>
    <p:sldId id="259" r:id="rId6"/>
    <p:sldId id="262" r:id="rId7"/>
    <p:sldId id="267" r:id="rId8"/>
    <p:sldId id="316" r:id="rId9"/>
    <p:sldId id="318" r:id="rId10"/>
    <p:sldId id="268" r:id="rId11"/>
    <p:sldId id="269" r:id="rId12"/>
    <p:sldId id="270" r:id="rId13"/>
    <p:sldId id="319" r:id="rId14"/>
    <p:sldId id="320" r:id="rId15"/>
    <p:sldId id="271" r:id="rId16"/>
    <p:sldId id="273" r:id="rId17"/>
    <p:sldId id="274" r:id="rId18"/>
    <p:sldId id="275" r:id="rId19"/>
    <p:sldId id="276" r:id="rId20"/>
    <p:sldId id="277" r:id="rId21"/>
    <p:sldId id="278" r:id="rId22"/>
    <p:sldId id="279" r:id="rId23"/>
    <p:sldId id="280" r:id="rId24"/>
    <p:sldId id="281" r:id="rId25"/>
    <p:sldId id="282" r:id="rId26"/>
    <p:sldId id="284" r:id="rId27"/>
    <p:sldId id="285" r:id="rId28"/>
    <p:sldId id="287" r:id="rId29"/>
    <p:sldId id="288" r:id="rId30"/>
    <p:sldId id="305" r:id="rId31"/>
    <p:sldId id="306" r:id="rId32"/>
    <p:sldId id="307" r:id="rId33"/>
    <p:sldId id="308" r:id="rId34"/>
    <p:sldId id="314" r:id="rId35"/>
    <p:sldId id="289" r:id="rId36"/>
    <p:sldId id="290" r:id="rId37"/>
    <p:sldId id="291" r:id="rId38"/>
    <p:sldId id="292" r:id="rId39"/>
    <p:sldId id="294" r:id="rId40"/>
    <p:sldId id="296" r:id="rId41"/>
    <p:sldId id="297" r:id="rId42"/>
    <p:sldId id="298" r:id="rId43"/>
    <p:sldId id="299" r:id="rId44"/>
    <p:sldId id="300" r:id="rId45"/>
    <p:sldId id="315" r:id="rId46"/>
    <p:sldId id="301" r:id="rId47"/>
    <p:sldId id="302" r:id="rId48"/>
    <p:sldId id="303" r:id="rId4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0F1D2D-6988-4AE2-B973-6DF8CD9C17F7}" type="doc">
      <dgm:prSet loTypeId="urn:microsoft.com/office/officeart/2005/8/layout/cycle6" loCatId="relationship" qsTypeId="urn:microsoft.com/office/officeart/2005/8/quickstyle/simple1#1" qsCatId="simple" csTypeId="urn:microsoft.com/office/officeart/2005/8/colors/accent1_2#1" csCatId="accent1" phldr="1"/>
      <dgm:spPr/>
      <dgm:t>
        <a:bodyPr/>
        <a:lstStyle/>
        <a:p>
          <a:endParaRPr lang="zh-CN" altLang="en-US"/>
        </a:p>
      </dgm:t>
    </dgm:pt>
    <dgm:pt modelId="{87C8E6CE-8756-4934-A3BD-A8793315A23A}">
      <dgm:prSet phldrT="[文本]" custT="1"/>
      <dgm:spPr/>
      <dgm:t>
        <a:bodyPr/>
        <a:lstStyle/>
        <a:p>
          <a:r>
            <a:rPr lang="zh-CN" altLang="en-US" sz="2800" dirty="0" smtClean="0"/>
            <a:t>法律秘书</a:t>
          </a:r>
          <a:endParaRPr lang="zh-CN" altLang="en-US" sz="2800" dirty="0"/>
        </a:p>
      </dgm:t>
    </dgm:pt>
    <dgm:pt modelId="{DA426E3D-834C-4B67-B793-3078CACFFE6A}" type="parTrans" cxnId="{F3D64F02-945B-483A-8EEF-42FB32E65BB5}">
      <dgm:prSet/>
      <dgm:spPr/>
      <dgm:t>
        <a:bodyPr/>
        <a:lstStyle/>
        <a:p>
          <a:endParaRPr lang="zh-CN" altLang="en-US"/>
        </a:p>
      </dgm:t>
    </dgm:pt>
    <dgm:pt modelId="{2904228E-7320-48F3-AF59-C17F1C244DCC}" type="sibTrans" cxnId="{F3D64F02-945B-483A-8EEF-42FB32E65BB5}">
      <dgm:prSet/>
      <dgm:spPr/>
      <dgm:t>
        <a:bodyPr/>
        <a:lstStyle/>
        <a:p>
          <a:endParaRPr lang="zh-CN" altLang="en-US"/>
        </a:p>
      </dgm:t>
    </dgm:pt>
    <dgm:pt modelId="{CCF17EA7-6611-4F06-81C8-BE053CCFC1D0}">
      <dgm:prSet phldrT="[文本]" custT="1"/>
      <dgm:spPr/>
      <dgm:t>
        <a:bodyPr/>
        <a:lstStyle/>
        <a:p>
          <a:r>
            <a:rPr lang="zh-CN" altLang="en-US" sz="2800" dirty="0" smtClean="0"/>
            <a:t>教育秘书</a:t>
          </a:r>
          <a:endParaRPr lang="zh-CN" altLang="en-US" sz="2800" dirty="0"/>
        </a:p>
      </dgm:t>
    </dgm:pt>
    <dgm:pt modelId="{B9820E9C-88EF-43D3-A7F2-F9A11A40F066}" type="parTrans" cxnId="{5D4C530D-70C6-48AA-A423-E69C23AA2F97}">
      <dgm:prSet/>
      <dgm:spPr/>
      <dgm:t>
        <a:bodyPr/>
        <a:lstStyle/>
        <a:p>
          <a:endParaRPr lang="zh-CN" altLang="en-US"/>
        </a:p>
      </dgm:t>
    </dgm:pt>
    <dgm:pt modelId="{AFF1CD57-91E0-4AA9-B2FB-950DA6638BF2}" type="sibTrans" cxnId="{5D4C530D-70C6-48AA-A423-E69C23AA2F97}">
      <dgm:prSet/>
      <dgm:spPr/>
      <dgm:t>
        <a:bodyPr/>
        <a:lstStyle/>
        <a:p>
          <a:endParaRPr lang="zh-CN" altLang="en-US"/>
        </a:p>
      </dgm:t>
    </dgm:pt>
    <dgm:pt modelId="{EFA98708-6E55-4B56-BA1C-5F13C413A7E7}">
      <dgm:prSet phldrT="[文本]" custT="1"/>
      <dgm:spPr/>
      <dgm:t>
        <a:bodyPr/>
        <a:lstStyle/>
        <a:p>
          <a:r>
            <a:rPr lang="zh-CN" altLang="en-US" sz="2800" dirty="0" smtClean="0"/>
            <a:t>通信秘书</a:t>
          </a:r>
          <a:endParaRPr lang="zh-CN" altLang="en-US" sz="2800" dirty="0"/>
        </a:p>
      </dgm:t>
    </dgm:pt>
    <dgm:pt modelId="{98942FED-EA87-48B7-88D8-F37035D4079C}" type="parTrans" cxnId="{E31512FA-6001-4038-A140-59B4C4337A4F}">
      <dgm:prSet/>
      <dgm:spPr/>
      <dgm:t>
        <a:bodyPr/>
        <a:lstStyle/>
        <a:p>
          <a:endParaRPr lang="zh-CN" altLang="en-US"/>
        </a:p>
      </dgm:t>
    </dgm:pt>
    <dgm:pt modelId="{EBC5D25E-A0D2-4CDF-930E-C323351AA30D}" type="sibTrans" cxnId="{E31512FA-6001-4038-A140-59B4C4337A4F}">
      <dgm:prSet/>
      <dgm:spPr/>
      <dgm:t>
        <a:bodyPr/>
        <a:lstStyle/>
        <a:p>
          <a:endParaRPr lang="zh-CN" altLang="en-US"/>
        </a:p>
      </dgm:t>
    </dgm:pt>
    <dgm:pt modelId="{C1A38E02-F54D-4121-BBA0-D2DB1FA34455}">
      <dgm:prSet phldrT="[文本]" custT="1"/>
      <dgm:spPr/>
      <dgm:t>
        <a:bodyPr/>
        <a:lstStyle/>
        <a:p>
          <a:r>
            <a:rPr lang="zh-CN" altLang="en-US" sz="2800" dirty="0" smtClean="0"/>
            <a:t>技术秘书</a:t>
          </a:r>
          <a:endParaRPr lang="zh-CN" altLang="en-US" sz="2800" dirty="0"/>
        </a:p>
      </dgm:t>
    </dgm:pt>
    <dgm:pt modelId="{948BFFE6-0846-4FA5-89CF-1E36C3497136}" type="parTrans" cxnId="{EF563894-E6D1-4BBB-B9B7-79C6D8C1123D}">
      <dgm:prSet/>
      <dgm:spPr/>
      <dgm:t>
        <a:bodyPr/>
        <a:lstStyle/>
        <a:p>
          <a:endParaRPr lang="zh-CN" altLang="en-US"/>
        </a:p>
      </dgm:t>
    </dgm:pt>
    <dgm:pt modelId="{72F3CB92-BB68-4D65-8569-F6282B408FEE}" type="sibTrans" cxnId="{EF563894-E6D1-4BBB-B9B7-79C6D8C1123D}">
      <dgm:prSet/>
      <dgm:spPr/>
      <dgm:t>
        <a:bodyPr/>
        <a:lstStyle/>
        <a:p>
          <a:endParaRPr lang="zh-CN" altLang="en-US"/>
        </a:p>
      </dgm:t>
    </dgm:pt>
    <dgm:pt modelId="{D34FC4CC-6F4C-4727-8BCD-E24A75ED2CB6}">
      <dgm:prSet phldrT="[文本]" custT="1"/>
      <dgm:spPr/>
      <dgm:t>
        <a:bodyPr/>
        <a:lstStyle/>
        <a:p>
          <a:r>
            <a:rPr lang="zh-CN" altLang="en-US" sz="2800" dirty="0" smtClean="0"/>
            <a:t>财经秘书</a:t>
          </a:r>
          <a:endParaRPr lang="zh-CN" altLang="en-US" sz="2800" dirty="0"/>
        </a:p>
      </dgm:t>
    </dgm:pt>
    <dgm:pt modelId="{8A323617-F473-4A4E-8B40-ECF084595FF6}" type="parTrans" cxnId="{2D4542E0-2ABE-4B3D-801D-F272959650DE}">
      <dgm:prSet/>
      <dgm:spPr/>
      <dgm:t>
        <a:bodyPr/>
        <a:lstStyle/>
        <a:p>
          <a:endParaRPr lang="zh-CN" altLang="en-US"/>
        </a:p>
      </dgm:t>
    </dgm:pt>
    <dgm:pt modelId="{D79C972A-710C-4D51-8CAD-A272E52B5E09}" type="sibTrans" cxnId="{2D4542E0-2ABE-4B3D-801D-F272959650DE}">
      <dgm:prSet/>
      <dgm:spPr/>
      <dgm:t>
        <a:bodyPr/>
        <a:lstStyle/>
        <a:p>
          <a:endParaRPr lang="zh-CN" altLang="en-US"/>
        </a:p>
      </dgm:t>
    </dgm:pt>
    <dgm:pt modelId="{D4D449EE-FDC6-4C13-8964-4C1A9D00FB54}">
      <dgm:prSet custT="1"/>
      <dgm:spPr/>
      <dgm:t>
        <a:bodyPr/>
        <a:lstStyle/>
        <a:p>
          <a:r>
            <a:rPr lang="zh-CN" altLang="en-US" sz="2800" dirty="0" smtClean="0"/>
            <a:t>医学秘书</a:t>
          </a:r>
          <a:endParaRPr lang="zh-CN" altLang="en-US" sz="2800" dirty="0"/>
        </a:p>
      </dgm:t>
    </dgm:pt>
    <dgm:pt modelId="{30972C6C-EA8B-4821-83A8-9125F850C9B0}" type="parTrans" cxnId="{56FD1158-A48B-4A7F-B5A1-413AC9B9812A}">
      <dgm:prSet/>
      <dgm:spPr/>
      <dgm:t>
        <a:bodyPr/>
        <a:lstStyle/>
        <a:p>
          <a:endParaRPr lang="zh-CN" altLang="en-US"/>
        </a:p>
      </dgm:t>
    </dgm:pt>
    <dgm:pt modelId="{8B1A9C65-3455-4A8A-BF80-FC06F33F472C}" type="sibTrans" cxnId="{56FD1158-A48B-4A7F-B5A1-413AC9B9812A}">
      <dgm:prSet/>
      <dgm:spPr/>
      <dgm:t>
        <a:bodyPr/>
        <a:lstStyle/>
        <a:p>
          <a:endParaRPr lang="zh-CN" altLang="en-US"/>
        </a:p>
      </dgm:t>
    </dgm:pt>
    <dgm:pt modelId="{428D2EB0-04FE-4791-BEBE-5B95F164E112}" type="pres">
      <dgm:prSet presAssocID="{630F1D2D-6988-4AE2-B973-6DF8CD9C17F7}" presName="cycle" presStyleCnt="0">
        <dgm:presLayoutVars>
          <dgm:dir/>
          <dgm:resizeHandles val="exact"/>
        </dgm:presLayoutVars>
      </dgm:prSet>
      <dgm:spPr/>
      <dgm:t>
        <a:bodyPr/>
        <a:lstStyle/>
        <a:p>
          <a:endParaRPr lang="zh-CN" altLang="en-US"/>
        </a:p>
      </dgm:t>
    </dgm:pt>
    <dgm:pt modelId="{0929DCF3-8463-4F51-B1BC-8F95C6754571}" type="pres">
      <dgm:prSet presAssocID="{87C8E6CE-8756-4934-A3BD-A8793315A23A}" presName="node" presStyleLbl="node1" presStyleIdx="0" presStyleCnt="6" custScaleX="157131">
        <dgm:presLayoutVars>
          <dgm:bulletEnabled val="1"/>
        </dgm:presLayoutVars>
      </dgm:prSet>
      <dgm:spPr/>
      <dgm:t>
        <a:bodyPr/>
        <a:lstStyle/>
        <a:p>
          <a:endParaRPr lang="zh-CN" altLang="en-US"/>
        </a:p>
      </dgm:t>
    </dgm:pt>
    <dgm:pt modelId="{635BD50E-A321-4D97-9A2A-45F1D255CF6E}" type="pres">
      <dgm:prSet presAssocID="{87C8E6CE-8756-4934-A3BD-A8793315A23A}" presName="spNode" presStyleCnt="0"/>
      <dgm:spPr/>
    </dgm:pt>
    <dgm:pt modelId="{E69E53F4-ABEC-4DFC-9DF0-0D4CB0FE683C}" type="pres">
      <dgm:prSet presAssocID="{2904228E-7320-48F3-AF59-C17F1C244DCC}" presName="sibTrans" presStyleLbl="sibTrans1D1" presStyleIdx="0" presStyleCnt="6"/>
      <dgm:spPr/>
      <dgm:t>
        <a:bodyPr/>
        <a:lstStyle/>
        <a:p>
          <a:endParaRPr lang="zh-CN" altLang="en-US"/>
        </a:p>
      </dgm:t>
    </dgm:pt>
    <dgm:pt modelId="{2BEF4629-229B-4F96-8E02-15C230B4ACB5}" type="pres">
      <dgm:prSet presAssocID="{D4D449EE-FDC6-4C13-8964-4C1A9D00FB54}" presName="node" presStyleLbl="node1" presStyleIdx="1" presStyleCnt="6" custScaleX="151977">
        <dgm:presLayoutVars>
          <dgm:bulletEnabled val="1"/>
        </dgm:presLayoutVars>
      </dgm:prSet>
      <dgm:spPr/>
      <dgm:t>
        <a:bodyPr/>
        <a:lstStyle/>
        <a:p>
          <a:endParaRPr lang="zh-CN" altLang="en-US"/>
        </a:p>
      </dgm:t>
    </dgm:pt>
    <dgm:pt modelId="{F3D128E6-FEEE-47F8-A677-4AC3156B83F3}" type="pres">
      <dgm:prSet presAssocID="{D4D449EE-FDC6-4C13-8964-4C1A9D00FB54}" presName="spNode" presStyleCnt="0"/>
      <dgm:spPr/>
    </dgm:pt>
    <dgm:pt modelId="{DD93DC0C-F13A-4565-874E-2E613D33418A}" type="pres">
      <dgm:prSet presAssocID="{8B1A9C65-3455-4A8A-BF80-FC06F33F472C}" presName="sibTrans" presStyleLbl="sibTrans1D1" presStyleIdx="1" presStyleCnt="6"/>
      <dgm:spPr/>
      <dgm:t>
        <a:bodyPr/>
        <a:lstStyle/>
        <a:p>
          <a:endParaRPr lang="zh-CN" altLang="en-US"/>
        </a:p>
      </dgm:t>
    </dgm:pt>
    <dgm:pt modelId="{C3BCE163-9394-4E55-9ADE-4338791E7397}" type="pres">
      <dgm:prSet presAssocID="{CCF17EA7-6611-4F06-81C8-BE053CCFC1D0}" presName="node" presStyleLbl="node1" presStyleIdx="2" presStyleCnt="6" custScaleX="157431">
        <dgm:presLayoutVars>
          <dgm:bulletEnabled val="1"/>
        </dgm:presLayoutVars>
      </dgm:prSet>
      <dgm:spPr/>
      <dgm:t>
        <a:bodyPr/>
        <a:lstStyle/>
        <a:p>
          <a:endParaRPr lang="zh-CN" altLang="en-US"/>
        </a:p>
      </dgm:t>
    </dgm:pt>
    <dgm:pt modelId="{5C3251EF-57BF-4563-87F4-DB8F1185A747}" type="pres">
      <dgm:prSet presAssocID="{CCF17EA7-6611-4F06-81C8-BE053CCFC1D0}" presName="spNode" presStyleCnt="0"/>
      <dgm:spPr/>
    </dgm:pt>
    <dgm:pt modelId="{6E598ABF-9342-4664-AE17-7D6BE626DFF5}" type="pres">
      <dgm:prSet presAssocID="{AFF1CD57-91E0-4AA9-B2FB-950DA6638BF2}" presName="sibTrans" presStyleLbl="sibTrans1D1" presStyleIdx="2" presStyleCnt="6"/>
      <dgm:spPr/>
      <dgm:t>
        <a:bodyPr/>
        <a:lstStyle/>
        <a:p>
          <a:endParaRPr lang="zh-CN" altLang="en-US"/>
        </a:p>
      </dgm:t>
    </dgm:pt>
    <dgm:pt modelId="{1A7C31EA-5DA1-4DDE-A603-D33768A9AF16}" type="pres">
      <dgm:prSet presAssocID="{EFA98708-6E55-4B56-BA1C-5F13C413A7E7}" presName="node" presStyleLbl="node1" presStyleIdx="3" presStyleCnt="6" custScaleX="165312">
        <dgm:presLayoutVars>
          <dgm:bulletEnabled val="1"/>
        </dgm:presLayoutVars>
      </dgm:prSet>
      <dgm:spPr/>
      <dgm:t>
        <a:bodyPr/>
        <a:lstStyle/>
        <a:p>
          <a:endParaRPr lang="zh-CN" altLang="en-US"/>
        </a:p>
      </dgm:t>
    </dgm:pt>
    <dgm:pt modelId="{82B25459-29F4-47B8-AD5B-3B6376D95874}" type="pres">
      <dgm:prSet presAssocID="{EFA98708-6E55-4B56-BA1C-5F13C413A7E7}" presName="spNode" presStyleCnt="0"/>
      <dgm:spPr/>
    </dgm:pt>
    <dgm:pt modelId="{8ADF8AA0-D60C-40DD-A0A7-7DDEAE791017}" type="pres">
      <dgm:prSet presAssocID="{EBC5D25E-A0D2-4CDF-930E-C323351AA30D}" presName="sibTrans" presStyleLbl="sibTrans1D1" presStyleIdx="3" presStyleCnt="6"/>
      <dgm:spPr/>
      <dgm:t>
        <a:bodyPr/>
        <a:lstStyle/>
        <a:p>
          <a:endParaRPr lang="zh-CN" altLang="en-US"/>
        </a:p>
      </dgm:t>
    </dgm:pt>
    <dgm:pt modelId="{95CA5C92-FFE7-4D2A-B69A-CFA7A8F23F05}" type="pres">
      <dgm:prSet presAssocID="{C1A38E02-F54D-4121-BBA0-D2DB1FA34455}" presName="node" presStyleLbl="node1" presStyleIdx="4" presStyleCnt="6" custScaleX="143302">
        <dgm:presLayoutVars>
          <dgm:bulletEnabled val="1"/>
        </dgm:presLayoutVars>
      </dgm:prSet>
      <dgm:spPr/>
      <dgm:t>
        <a:bodyPr/>
        <a:lstStyle/>
        <a:p>
          <a:endParaRPr lang="zh-CN" altLang="en-US"/>
        </a:p>
      </dgm:t>
    </dgm:pt>
    <dgm:pt modelId="{2F07A7F3-50A0-4557-9EFC-D9A22F73CB34}" type="pres">
      <dgm:prSet presAssocID="{C1A38E02-F54D-4121-BBA0-D2DB1FA34455}" presName="spNode" presStyleCnt="0"/>
      <dgm:spPr/>
    </dgm:pt>
    <dgm:pt modelId="{13CAC1EA-C297-4715-81AC-87CB4EA83C90}" type="pres">
      <dgm:prSet presAssocID="{72F3CB92-BB68-4D65-8569-F6282B408FEE}" presName="sibTrans" presStyleLbl="sibTrans1D1" presStyleIdx="4" presStyleCnt="6"/>
      <dgm:spPr/>
      <dgm:t>
        <a:bodyPr/>
        <a:lstStyle/>
        <a:p>
          <a:endParaRPr lang="zh-CN" altLang="en-US"/>
        </a:p>
      </dgm:t>
    </dgm:pt>
    <dgm:pt modelId="{E1077B5F-1359-468D-BE8B-1B15A0302993}" type="pres">
      <dgm:prSet presAssocID="{D34FC4CC-6F4C-4727-8BCD-E24A75ED2CB6}" presName="node" presStyleLbl="node1" presStyleIdx="5" presStyleCnt="6" custScaleX="157998">
        <dgm:presLayoutVars>
          <dgm:bulletEnabled val="1"/>
        </dgm:presLayoutVars>
      </dgm:prSet>
      <dgm:spPr/>
      <dgm:t>
        <a:bodyPr/>
        <a:lstStyle/>
        <a:p>
          <a:endParaRPr lang="zh-CN" altLang="en-US"/>
        </a:p>
      </dgm:t>
    </dgm:pt>
    <dgm:pt modelId="{38EF333F-F20D-4354-B726-25DC59C820BE}" type="pres">
      <dgm:prSet presAssocID="{D34FC4CC-6F4C-4727-8BCD-E24A75ED2CB6}" presName="spNode" presStyleCnt="0"/>
      <dgm:spPr/>
    </dgm:pt>
    <dgm:pt modelId="{CC6F2470-0201-4748-9682-5CF0A554E6F7}" type="pres">
      <dgm:prSet presAssocID="{D79C972A-710C-4D51-8CAD-A272E52B5E09}" presName="sibTrans" presStyleLbl="sibTrans1D1" presStyleIdx="5" presStyleCnt="6"/>
      <dgm:spPr/>
      <dgm:t>
        <a:bodyPr/>
        <a:lstStyle/>
        <a:p>
          <a:endParaRPr lang="zh-CN" altLang="en-US"/>
        </a:p>
      </dgm:t>
    </dgm:pt>
  </dgm:ptLst>
  <dgm:cxnLst>
    <dgm:cxn modelId="{F3D64F02-945B-483A-8EEF-42FB32E65BB5}" srcId="{630F1D2D-6988-4AE2-B973-6DF8CD9C17F7}" destId="{87C8E6CE-8756-4934-A3BD-A8793315A23A}" srcOrd="0" destOrd="0" parTransId="{DA426E3D-834C-4B67-B793-3078CACFFE6A}" sibTransId="{2904228E-7320-48F3-AF59-C17F1C244DCC}"/>
    <dgm:cxn modelId="{6FC40DBE-270B-41E3-B5A8-35C38BA37762}" type="presOf" srcId="{D79C972A-710C-4D51-8CAD-A272E52B5E09}" destId="{CC6F2470-0201-4748-9682-5CF0A554E6F7}" srcOrd="0" destOrd="0" presId="urn:microsoft.com/office/officeart/2005/8/layout/cycle6"/>
    <dgm:cxn modelId="{5D4C530D-70C6-48AA-A423-E69C23AA2F97}" srcId="{630F1D2D-6988-4AE2-B973-6DF8CD9C17F7}" destId="{CCF17EA7-6611-4F06-81C8-BE053CCFC1D0}" srcOrd="2" destOrd="0" parTransId="{B9820E9C-88EF-43D3-A7F2-F9A11A40F066}" sibTransId="{AFF1CD57-91E0-4AA9-B2FB-950DA6638BF2}"/>
    <dgm:cxn modelId="{A0689E19-AE97-4F0D-B1A7-AD0C5A896433}" type="presOf" srcId="{D34FC4CC-6F4C-4727-8BCD-E24A75ED2CB6}" destId="{E1077B5F-1359-468D-BE8B-1B15A0302993}" srcOrd="0" destOrd="0" presId="urn:microsoft.com/office/officeart/2005/8/layout/cycle6"/>
    <dgm:cxn modelId="{EF563894-E6D1-4BBB-B9B7-79C6D8C1123D}" srcId="{630F1D2D-6988-4AE2-B973-6DF8CD9C17F7}" destId="{C1A38E02-F54D-4121-BBA0-D2DB1FA34455}" srcOrd="4" destOrd="0" parTransId="{948BFFE6-0846-4FA5-89CF-1E36C3497136}" sibTransId="{72F3CB92-BB68-4D65-8569-F6282B408FEE}"/>
    <dgm:cxn modelId="{E31512FA-6001-4038-A140-59B4C4337A4F}" srcId="{630F1D2D-6988-4AE2-B973-6DF8CD9C17F7}" destId="{EFA98708-6E55-4B56-BA1C-5F13C413A7E7}" srcOrd="3" destOrd="0" parTransId="{98942FED-EA87-48B7-88D8-F37035D4079C}" sibTransId="{EBC5D25E-A0D2-4CDF-930E-C323351AA30D}"/>
    <dgm:cxn modelId="{2D4542E0-2ABE-4B3D-801D-F272959650DE}" srcId="{630F1D2D-6988-4AE2-B973-6DF8CD9C17F7}" destId="{D34FC4CC-6F4C-4727-8BCD-E24A75ED2CB6}" srcOrd="5" destOrd="0" parTransId="{8A323617-F473-4A4E-8B40-ECF084595FF6}" sibTransId="{D79C972A-710C-4D51-8CAD-A272E52B5E09}"/>
    <dgm:cxn modelId="{6E3A6DDF-7176-4A0F-98C1-23B00BB52966}" type="presOf" srcId="{EBC5D25E-A0D2-4CDF-930E-C323351AA30D}" destId="{8ADF8AA0-D60C-40DD-A0A7-7DDEAE791017}" srcOrd="0" destOrd="0" presId="urn:microsoft.com/office/officeart/2005/8/layout/cycle6"/>
    <dgm:cxn modelId="{66DA81B9-B23D-46C9-8BC7-7DAE69F6D341}" type="presOf" srcId="{72F3CB92-BB68-4D65-8569-F6282B408FEE}" destId="{13CAC1EA-C297-4715-81AC-87CB4EA83C90}" srcOrd="0" destOrd="0" presId="urn:microsoft.com/office/officeart/2005/8/layout/cycle6"/>
    <dgm:cxn modelId="{22D83F03-427C-4C42-BEE8-7FB4F0B63EDA}" type="presOf" srcId="{CCF17EA7-6611-4F06-81C8-BE053CCFC1D0}" destId="{C3BCE163-9394-4E55-9ADE-4338791E7397}" srcOrd="0" destOrd="0" presId="urn:microsoft.com/office/officeart/2005/8/layout/cycle6"/>
    <dgm:cxn modelId="{023BB8F7-961D-4E6B-A319-E1E037DB758A}" type="presOf" srcId="{EFA98708-6E55-4B56-BA1C-5F13C413A7E7}" destId="{1A7C31EA-5DA1-4DDE-A603-D33768A9AF16}" srcOrd="0" destOrd="0" presId="urn:microsoft.com/office/officeart/2005/8/layout/cycle6"/>
    <dgm:cxn modelId="{AE7A4016-187A-412F-A40A-33902CEA2D97}" type="presOf" srcId="{D4D449EE-FDC6-4C13-8964-4C1A9D00FB54}" destId="{2BEF4629-229B-4F96-8E02-15C230B4ACB5}" srcOrd="0" destOrd="0" presId="urn:microsoft.com/office/officeart/2005/8/layout/cycle6"/>
    <dgm:cxn modelId="{8BF826AE-8E5E-4D70-8157-98F48A1DDE41}" type="presOf" srcId="{630F1D2D-6988-4AE2-B973-6DF8CD9C17F7}" destId="{428D2EB0-04FE-4791-BEBE-5B95F164E112}" srcOrd="0" destOrd="0" presId="urn:microsoft.com/office/officeart/2005/8/layout/cycle6"/>
    <dgm:cxn modelId="{1D293AAF-C974-4D5F-BF4B-F6982B8488C5}" type="presOf" srcId="{2904228E-7320-48F3-AF59-C17F1C244DCC}" destId="{E69E53F4-ABEC-4DFC-9DF0-0D4CB0FE683C}" srcOrd="0" destOrd="0" presId="urn:microsoft.com/office/officeart/2005/8/layout/cycle6"/>
    <dgm:cxn modelId="{CDE37993-3B77-41E9-993B-F8314A3EF52C}" type="presOf" srcId="{87C8E6CE-8756-4934-A3BD-A8793315A23A}" destId="{0929DCF3-8463-4F51-B1BC-8F95C6754571}" srcOrd="0" destOrd="0" presId="urn:microsoft.com/office/officeart/2005/8/layout/cycle6"/>
    <dgm:cxn modelId="{0FC5A841-AE62-4034-BF67-5C1D6E696320}" type="presOf" srcId="{AFF1CD57-91E0-4AA9-B2FB-950DA6638BF2}" destId="{6E598ABF-9342-4664-AE17-7D6BE626DFF5}" srcOrd="0" destOrd="0" presId="urn:microsoft.com/office/officeart/2005/8/layout/cycle6"/>
    <dgm:cxn modelId="{C6EAC3DB-2228-49FE-A3A6-67381614A6C4}" type="presOf" srcId="{C1A38E02-F54D-4121-BBA0-D2DB1FA34455}" destId="{95CA5C92-FFE7-4D2A-B69A-CFA7A8F23F05}" srcOrd="0" destOrd="0" presId="urn:microsoft.com/office/officeart/2005/8/layout/cycle6"/>
    <dgm:cxn modelId="{56FD1158-A48B-4A7F-B5A1-413AC9B9812A}" srcId="{630F1D2D-6988-4AE2-B973-6DF8CD9C17F7}" destId="{D4D449EE-FDC6-4C13-8964-4C1A9D00FB54}" srcOrd="1" destOrd="0" parTransId="{30972C6C-EA8B-4821-83A8-9125F850C9B0}" sibTransId="{8B1A9C65-3455-4A8A-BF80-FC06F33F472C}"/>
    <dgm:cxn modelId="{DF547F2C-160F-4269-A998-4E623736B15D}" type="presOf" srcId="{8B1A9C65-3455-4A8A-BF80-FC06F33F472C}" destId="{DD93DC0C-F13A-4565-874E-2E613D33418A}" srcOrd="0" destOrd="0" presId="urn:microsoft.com/office/officeart/2005/8/layout/cycle6"/>
    <dgm:cxn modelId="{CF7C6ECD-A655-431A-863A-6737ABB49F0C}" type="presParOf" srcId="{428D2EB0-04FE-4791-BEBE-5B95F164E112}" destId="{0929DCF3-8463-4F51-B1BC-8F95C6754571}" srcOrd="0" destOrd="0" presId="urn:microsoft.com/office/officeart/2005/8/layout/cycle6"/>
    <dgm:cxn modelId="{BD4EE8E5-C513-41CA-8395-7B13A409B08E}" type="presParOf" srcId="{428D2EB0-04FE-4791-BEBE-5B95F164E112}" destId="{635BD50E-A321-4D97-9A2A-45F1D255CF6E}" srcOrd="1" destOrd="0" presId="urn:microsoft.com/office/officeart/2005/8/layout/cycle6"/>
    <dgm:cxn modelId="{BF011683-A088-4EBC-8F7F-8CBC04A4DCEC}" type="presParOf" srcId="{428D2EB0-04FE-4791-BEBE-5B95F164E112}" destId="{E69E53F4-ABEC-4DFC-9DF0-0D4CB0FE683C}" srcOrd="2" destOrd="0" presId="urn:microsoft.com/office/officeart/2005/8/layout/cycle6"/>
    <dgm:cxn modelId="{91DFF00B-3F81-4D7E-B8A0-10941F6BCFB4}" type="presParOf" srcId="{428D2EB0-04FE-4791-BEBE-5B95F164E112}" destId="{2BEF4629-229B-4F96-8E02-15C230B4ACB5}" srcOrd="3" destOrd="0" presId="urn:microsoft.com/office/officeart/2005/8/layout/cycle6"/>
    <dgm:cxn modelId="{71B69C4C-76C0-442D-9CFB-2D851D7033DA}" type="presParOf" srcId="{428D2EB0-04FE-4791-BEBE-5B95F164E112}" destId="{F3D128E6-FEEE-47F8-A677-4AC3156B83F3}" srcOrd="4" destOrd="0" presId="urn:microsoft.com/office/officeart/2005/8/layout/cycle6"/>
    <dgm:cxn modelId="{DEE9260A-EE64-4D3F-9E65-9F663C1201CA}" type="presParOf" srcId="{428D2EB0-04FE-4791-BEBE-5B95F164E112}" destId="{DD93DC0C-F13A-4565-874E-2E613D33418A}" srcOrd="5" destOrd="0" presId="urn:microsoft.com/office/officeart/2005/8/layout/cycle6"/>
    <dgm:cxn modelId="{51859A9E-2CDD-4BD6-B7FA-671F0BA0F9DB}" type="presParOf" srcId="{428D2EB0-04FE-4791-BEBE-5B95F164E112}" destId="{C3BCE163-9394-4E55-9ADE-4338791E7397}" srcOrd="6" destOrd="0" presId="urn:microsoft.com/office/officeart/2005/8/layout/cycle6"/>
    <dgm:cxn modelId="{12CE5DDD-45E2-463A-B506-72AD68A2D0FE}" type="presParOf" srcId="{428D2EB0-04FE-4791-BEBE-5B95F164E112}" destId="{5C3251EF-57BF-4563-87F4-DB8F1185A747}" srcOrd="7" destOrd="0" presId="urn:microsoft.com/office/officeart/2005/8/layout/cycle6"/>
    <dgm:cxn modelId="{0DDAFAC8-3688-41B8-A779-19229289F9E4}" type="presParOf" srcId="{428D2EB0-04FE-4791-BEBE-5B95F164E112}" destId="{6E598ABF-9342-4664-AE17-7D6BE626DFF5}" srcOrd="8" destOrd="0" presId="urn:microsoft.com/office/officeart/2005/8/layout/cycle6"/>
    <dgm:cxn modelId="{008213FB-61B9-4FB9-8950-61FB4639BA4D}" type="presParOf" srcId="{428D2EB0-04FE-4791-BEBE-5B95F164E112}" destId="{1A7C31EA-5DA1-4DDE-A603-D33768A9AF16}" srcOrd="9" destOrd="0" presId="urn:microsoft.com/office/officeart/2005/8/layout/cycle6"/>
    <dgm:cxn modelId="{1C467DA6-4488-479C-8507-B236C7BCB7FC}" type="presParOf" srcId="{428D2EB0-04FE-4791-BEBE-5B95F164E112}" destId="{82B25459-29F4-47B8-AD5B-3B6376D95874}" srcOrd="10" destOrd="0" presId="urn:microsoft.com/office/officeart/2005/8/layout/cycle6"/>
    <dgm:cxn modelId="{6C3E6713-66BD-4E77-9C99-3A1637E6F663}" type="presParOf" srcId="{428D2EB0-04FE-4791-BEBE-5B95F164E112}" destId="{8ADF8AA0-D60C-40DD-A0A7-7DDEAE791017}" srcOrd="11" destOrd="0" presId="urn:microsoft.com/office/officeart/2005/8/layout/cycle6"/>
    <dgm:cxn modelId="{836E6411-3472-4843-8B5E-5C5A1CFFD9A7}" type="presParOf" srcId="{428D2EB0-04FE-4791-BEBE-5B95F164E112}" destId="{95CA5C92-FFE7-4D2A-B69A-CFA7A8F23F05}" srcOrd="12" destOrd="0" presId="urn:microsoft.com/office/officeart/2005/8/layout/cycle6"/>
    <dgm:cxn modelId="{683C5138-49F3-433D-9D06-DBF9AE74D666}" type="presParOf" srcId="{428D2EB0-04FE-4791-BEBE-5B95F164E112}" destId="{2F07A7F3-50A0-4557-9EFC-D9A22F73CB34}" srcOrd="13" destOrd="0" presId="urn:microsoft.com/office/officeart/2005/8/layout/cycle6"/>
    <dgm:cxn modelId="{57B0CE6A-DD50-4A77-89FA-A95F2CD17D82}" type="presParOf" srcId="{428D2EB0-04FE-4791-BEBE-5B95F164E112}" destId="{13CAC1EA-C297-4715-81AC-87CB4EA83C90}" srcOrd="14" destOrd="0" presId="urn:microsoft.com/office/officeart/2005/8/layout/cycle6"/>
    <dgm:cxn modelId="{4D05F71F-5C7D-4F8D-BD20-C130C68B7573}" type="presParOf" srcId="{428D2EB0-04FE-4791-BEBE-5B95F164E112}" destId="{E1077B5F-1359-468D-BE8B-1B15A0302993}" srcOrd="15" destOrd="0" presId="urn:microsoft.com/office/officeart/2005/8/layout/cycle6"/>
    <dgm:cxn modelId="{F0C42B9B-6301-4272-B840-5553ABC74E1A}" type="presParOf" srcId="{428D2EB0-04FE-4791-BEBE-5B95F164E112}" destId="{38EF333F-F20D-4354-B726-25DC59C820BE}" srcOrd="16" destOrd="0" presId="urn:microsoft.com/office/officeart/2005/8/layout/cycle6"/>
    <dgm:cxn modelId="{856B70DE-330B-4E9C-99D6-A19EBE84517D}" type="presParOf" srcId="{428D2EB0-04FE-4791-BEBE-5B95F164E112}" destId="{CC6F2470-0201-4748-9682-5CF0A554E6F7}" srcOrd="17" destOrd="0" presId="urn:microsoft.com/office/officeart/2005/8/layout/cycle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559679-61B0-43D4-B90B-9169F9C10896}" type="doc">
      <dgm:prSet loTypeId="urn:microsoft.com/office/officeart/2005/8/layout/hList7" loCatId="list" qsTypeId="urn:microsoft.com/office/officeart/2005/8/quickstyle/simple1" qsCatId="simple" csTypeId="urn:microsoft.com/office/officeart/2005/8/colors/accent1_2" csCatId="accent1" phldr="1"/>
      <dgm:spPr/>
    </dgm:pt>
    <dgm:pt modelId="{2F0DE649-7404-4FB9-B899-F8C09F61D6AB}">
      <dgm:prSet phldrT="[文本]" custT="1"/>
      <dgm:spPr/>
      <dgm:t>
        <a:bodyPr/>
        <a:lstStyle/>
        <a:p>
          <a:r>
            <a:rPr lang="zh-CN" altLang="en-US" sz="3200" dirty="0" smtClean="0"/>
            <a:t>企业秘书</a:t>
          </a:r>
          <a:endParaRPr lang="zh-CN" altLang="en-US" sz="3200" dirty="0"/>
        </a:p>
      </dgm:t>
    </dgm:pt>
    <dgm:pt modelId="{178B24D5-0551-437C-8288-ED811B5DCF0F}" type="parTrans" cxnId="{D0EB5FBB-A605-461D-BC45-6FE5AAEF64BA}">
      <dgm:prSet/>
      <dgm:spPr/>
    </dgm:pt>
    <dgm:pt modelId="{4A764FAD-1923-4B3A-93D6-739A794CC1F8}" type="sibTrans" cxnId="{D0EB5FBB-A605-461D-BC45-6FE5AAEF64BA}">
      <dgm:prSet/>
      <dgm:spPr/>
    </dgm:pt>
    <dgm:pt modelId="{6668E77A-A7ED-4C26-A1ED-3091CEF37320}">
      <dgm:prSet phldrT="[文本]" custT="1"/>
      <dgm:spPr/>
      <dgm:t>
        <a:bodyPr/>
        <a:lstStyle/>
        <a:p>
          <a:r>
            <a:rPr lang="zh-CN" altLang="en-US" sz="3200" dirty="0" smtClean="0"/>
            <a:t>政府秘书</a:t>
          </a:r>
          <a:endParaRPr lang="zh-CN" altLang="en-US" sz="3200" dirty="0"/>
        </a:p>
      </dgm:t>
    </dgm:pt>
    <dgm:pt modelId="{94C522C0-2FEB-4F70-8D42-5489BEC5CFF3}" type="parTrans" cxnId="{E9604FE1-DE64-47F8-A920-7F5C5712AB51}">
      <dgm:prSet/>
      <dgm:spPr/>
    </dgm:pt>
    <dgm:pt modelId="{4275F43A-CC4D-4A55-9468-DF08866CD5E5}" type="sibTrans" cxnId="{E9604FE1-DE64-47F8-A920-7F5C5712AB51}">
      <dgm:prSet/>
      <dgm:spPr/>
    </dgm:pt>
    <dgm:pt modelId="{F8BBC3B7-6CFA-4EF2-9D6B-2D2D37D26822}">
      <dgm:prSet phldrT="[文本]" custT="1"/>
      <dgm:spPr/>
      <dgm:t>
        <a:bodyPr/>
        <a:lstStyle/>
        <a:p>
          <a:r>
            <a:rPr lang="zh-CN" altLang="en-US" sz="3200" dirty="0" smtClean="0"/>
            <a:t>教育秘书</a:t>
          </a:r>
          <a:endParaRPr lang="zh-CN" altLang="en-US" sz="3200" dirty="0"/>
        </a:p>
      </dgm:t>
    </dgm:pt>
    <dgm:pt modelId="{56431BD8-068B-4913-BA25-B4F8C75183FE}" type="parTrans" cxnId="{F9423502-9601-41FE-B8CC-5B9E32B38B22}">
      <dgm:prSet/>
      <dgm:spPr/>
    </dgm:pt>
    <dgm:pt modelId="{0D75FE14-FF41-48F0-8028-10384DB7F0A0}" type="sibTrans" cxnId="{F9423502-9601-41FE-B8CC-5B9E32B38B22}">
      <dgm:prSet/>
      <dgm:spPr/>
    </dgm:pt>
    <dgm:pt modelId="{9A755AFC-5B83-4A31-83AC-3C5475588ED7}">
      <dgm:prSet custT="1"/>
      <dgm:spPr/>
      <dgm:t>
        <a:bodyPr/>
        <a:lstStyle/>
        <a:p>
          <a:r>
            <a:rPr lang="zh-CN" altLang="en-US" sz="3200" dirty="0" smtClean="0"/>
            <a:t>行政助理</a:t>
          </a:r>
          <a:endParaRPr lang="zh-CN" altLang="en-US" sz="3200" dirty="0"/>
        </a:p>
      </dgm:t>
    </dgm:pt>
    <dgm:pt modelId="{6F9AB663-DEED-42EE-9713-AEE4BDDDB043}" type="parTrans" cxnId="{A36B7526-8396-4596-B5B1-D3487DCC8873}">
      <dgm:prSet/>
      <dgm:spPr/>
    </dgm:pt>
    <dgm:pt modelId="{8CBA3780-0ACC-41B4-A651-C3A588481AB1}" type="sibTrans" cxnId="{A36B7526-8396-4596-B5B1-D3487DCC8873}">
      <dgm:prSet/>
      <dgm:spPr/>
    </dgm:pt>
    <dgm:pt modelId="{00FE2F31-224B-4B6B-A8B2-B01FC58C36A5}">
      <dgm:prSet custT="1"/>
      <dgm:spPr/>
      <dgm:t>
        <a:bodyPr/>
        <a:lstStyle/>
        <a:p>
          <a:r>
            <a:rPr lang="zh-CN" altLang="en-US" sz="3200" dirty="0" smtClean="0"/>
            <a:t>法律秘书</a:t>
          </a:r>
          <a:endParaRPr lang="zh-CN" altLang="en-US" sz="3200" dirty="0"/>
        </a:p>
      </dgm:t>
    </dgm:pt>
    <dgm:pt modelId="{F4787FFC-07B9-42DA-8979-E58F5A7874E7}" type="sibTrans" cxnId="{C9372D4A-7F34-46F9-A83D-D4E4597E741D}">
      <dgm:prSet/>
      <dgm:spPr/>
    </dgm:pt>
    <dgm:pt modelId="{CB8A6C1A-FA07-4262-BA70-F96292409E66}" type="parTrans" cxnId="{C9372D4A-7F34-46F9-A83D-D4E4597E741D}">
      <dgm:prSet/>
      <dgm:spPr/>
    </dgm:pt>
    <dgm:pt modelId="{0F87116C-4150-4BF0-ACF0-7227A7D88710}" type="pres">
      <dgm:prSet presAssocID="{77559679-61B0-43D4-B90B-9169F9C10896}" presName="Name0" presStyleCnt="0">
        <dgm:presLayoutVars>
          <dgm:dir/>
          <dgm:resizeHandles val="exact"/>
        </dgm:presLayoutVars>
      </dgm:prSet>
      <dgm:spPr/>
    </dgm:pt>
    <dgm:pt modelId="{D68C7AE1-7572-4210-891B-582A580AB66D}" type="pres">
      <dgm:prSet presAssocID="{77559679-61B0-43D4-B90B-9169F9C10896}" presName="fgShape" presStyleLbl="fgShp" presStyleIdx="0" presStyleCnt="1"/>
      <dgm:spPr/>
    </dgm:pt>
    <dgm:pt modelId="{BFA07604-6305-43BA-97CA-42B7EC808141}" type="pres">
      <dgm:prSet presAssocID="{77559679-61B0-43D4-B90B-9169F9C10896}" presName="linComp" presStyleCnt="0"/>
      <dgm:spPr/>
    </dgm:pt>
    <dgm:pt modelId="{18C1DFD4-C9FB-4C1C-883B-338FFD6D8C1A}" type="pres">
      <dgm:prSet presAssocID="{2F0DE649-7404-4FB9-B899-F8C09F61D6AB}" presName="compNode" presStyleCnt="0"/>
      <dgm:spPr/>
    </dgm:pt>
    <dgm:pt modelId="{AC6CE587-9EF9-4582-ACEE-63427A4899D3}" type="pres">
      <dgm:prSet presAssocID="{2F0DE649-7404-4FB9-B899-F8C09F61D6AB}" presName="bkgdShape" presStyleLbl="node1" presStyleIdx="0" presStyleCnt="5"/>
      <dgm:spPr/>
      <dgm:t>
        <a:bodyPr/>
        <a:lstStyle/>
        <a:p>
          <a:endParaRPr lang="zh-CN" altLang="en-US"/>
        </a:p>
      </dgm:t>
    </dgm:pt>
    <dgm:pt modelId="{33FFE162-EF6A-4DCA-9186-74611EA86969}" type="pres">
      <dgm:prSet presAssocID="{2F0DE649-7404-4FB9-B899-F8C09F61D6AB}" presName="nodeTx" presStyleLbl="node1" presStyleIdx="0" presStyleCnt="5">
        <dgm:presLayoutVars>
          <dgm:bulletEnabled val="1"/>
        </dgm:presLayoutVars>
      </dgm:prSet>
      <dgm:spPr/>
      <dgm:t>
        <a:bodyPr/>
        <a:lstStyle/>
        <a:p>
          <a:endParaRPr lang="zh-CN" altLang="en-US"/>
        </a:p>
      </dgm:t>
    </dgm:pt>
    <dgm:pt modelId="{514990F5-5AC3-4647-8DFC-ABBCA2F6E669}" type="pres">
      <dgm:prSet presAssocID="{2F0DE649-7404-4FB9-B899-F8C09F61D6AB}" presName="invisiNode" presStyleLbl="node1" presStyleIdx="0" presStyleCnt="5"/>
      <dgm:spPr/>
    </dgm:pt>
    <dgm:pt modelId="{EC8D7DC3-C1CF-42AC-A207-110C9667A02F}" type="pres">
      <dgm:prSet presAssocID="{2F0DE649-7404-4FB9-B899-F8C09F61D6AB}" presName="imagNode" presStyleLbl="fgImgPlace1" presStyleIdx="0" presStyleCnt="5"/>
      <dgm:spPr/>
    </dgm:pt>
    <dgm:pt modelId="{E5238B6A-AA3B-4554-A815-8A9FBAE39888}" type="pres">
      <dgm:prSet presAssocID="{4A764FAD-1923-4B3A-93D6-739A794CC1F8}" presName="sibTrans" presStyleLbl="sibTrans2D1" presStyleIdx="0" presStyleCnt="0"/>
      <dgm:spPr/>
    </dgm:pt>
    <dgm:pt modelId="{5971104D-B94D-4248-8548-91E2BEB55038}" type="pres">
      <dgm:prSet presAssocID="{9A755AFC-5B83-4A31-83AC-3C5475588ED7}" presName="compNode" presStyleCnt="0"/>
      <dgm:spPr/>
    </dgm:pt>
    <dgm:pt modelId="{0FB8C971-8446-4988-8C61-8A3C584E21FA}" type="pres">
      <dgm:prSet presAssocID="{9A755AFC-5B83-4A31-83AC-3C5475588ED7}" presName="bkgdShape" presStyleLbl="node1" presStyleIdx="1" presStyleCnt="5"/>
      <dgm:spPr/>
      <dgm:t>
        <a:bodyPr/>
        <a:lstStyle/>
        <a:p>
          <a:endParaRPr lang="zh-CN" altLang="en-US"/>
        </a:p>
      </dgm:t>
    </dgm:pt>
    <dgm:pt modelId="{29FE9843-5708-464E-9E33-4F9565886725}" type="pres">
      <dgm:prSet presAssocID="{9A755AFC-5B83-4A31-83AC-3C5475588ED7}" presName="nodeTx" presStyleLbl="node1" presStyleIdx="1" presStyleCnt="5">
        <dgm:presLayoutVars>
          <dgm:bulletEnabled val="1"/>
        </dgm:presLayoutVars>
      </dgm:prSet>
      <dgm:spPr/>
      <dgm:t>
        <a:bodyPr/>
        <a:lstStyle/>
        <a:p>
          <a:endParaRPr lang="zh-CN" altLang="en-US"/>
        </a:p>
      </dgm:t>
    </dgm:pt>
    <dgm:pt modelId="{64EA1FA2-94C8-46CC-9E32-9A897F13AF6B}" type="pres">
      <dgm:prSet presAssocID="{9A755AFC-5B83-4A31-83AC-3C5475588ED7}" presName="invisiNode" presStyleLbl="node1" presStyleIdx="1" presStyleCnt="5"/>
      <dgm:spPr/>
    </dgm:pt>
    <dgm:pt modelId="{99727967-2AE4-4BBA-957A-3B61C1FA16DD}" type="pres">
      <dgm:prSet presAssocID="{9A755AFC-5B83-4A31-83AC-3C5475588ED7}" presName="imagNode" presStyleLbl="fgImgPlace1" presStyleIdx="1" presStyleCnt="5"/>
      <dgm:spPr/>
    </dgm:pt>
    <dgm:pt modelId="{48286A77-FCC9-4578-95EC-233126E6E2DE}" type="pres">
      <dgm:prSet presAssocID="{8CBA3780-0ACC-41B4-A651-C3A588481AB1}" presName="sibTrans" presStyleLbl="sibTrans2D1" presStyleIdx="0" presStyleCnt="0"/>
      <dgm:spPr/>
    </dgm:pt>
    <dgm:pt modelId="{D6DFF2FD-F474-4172-A535-9310884C9F95}" type="pres">
      <dgm:prSet presAssocID="{00FE2F31-224B-4B6B-A8B2-B01FC58C36A5}" presName="compNode" presStyleCnt="0"/>
      <dgm:spPr/>
    </dgm:pt>
    <dgm:pt modelId="{FB36FDB2-4E72-40B9-B058-66132AFD43B8}" type="pres">
      <dgm:prSet presAssocID="{00FE2F31-224B-4B6B-A8B2-B01FC58C36A5}" presName="bkgdShape" presStyleLbl="node1" presStyleIdx="2" presStyleCnt="5"/>
      <dgm:spPr/>
      <dgm:t>
        <a:bodyPr/>
        <a:lstStyle/>
        <a:p>
          <a:endParaRPr lang="zh-CN" altLang="en-US"/>
        </a:p>
      </dgm:t>
    </dgm:pt>
    <dgm:pt modelId="{A158605A-3ABA-486D-9E94-7C25FE47A0E4}" type="pres">
      <dgm:prSet presAssocID="{00FE2F31-224B-4B6B-A8B2-B01FC58C36A5}" presName="nodeTx" presStyleLbl="node1" presStyleIdx="2" presStyleCnt="5">
        <dgm:presLayoutVars>
          <dgm:bulletEnabled val="1"/>
        </dgm:presLayoutVars>
      </dgm:prSet>
      <dgm:spPr/>
      <dgm:t>
        <a:bodyPr/>
        <a:lstStyle/>
        <a:p>
          <a:endParaRPr lang="zh-CN" altLang="en-US"/>
        </a:p>
      </dgm:t>
    </dgm:pt>
    <dgm:pt modelId="{BB2DF8C9-2368-471B-98B5-67CF16B4F579}" type="pres">
      <dgm:prSet presAssocID="{00FE2F31-224B-4B6B-A8B2-B01FC58C36A5}" presName="invisiNode" presStyleLbl="node1" presStyleIdx="2" presStyleCnt="5"/>
      <dgm:spPr/>
    </dgm:pt>
    <dgm:pt modelId="{0A88B296-49F8-4A41-804C-9AE72390C180}" type="pres">
      <dgm:prSet presAssocID="{00FE2F31-224B-4B6B-A8B2-B01FC58C36A5}" presName="imagNode" presStyleLbl="fgImgPlace1" presStyleIdx="2" presStyleCnt="5"/>
      <dgm:spPr/>
    </dgm:pt>
    <dgm:pt modelId="{8A8CE200-59CC-46AA-A6E8-6456CA7B3E85}" type="pres">
      <dgm:prSet presAssocID="{F4787FFC-07B9-42DA-8979-E58F5A7874E7}" presName="sibTrans" presStyleLbl="sibTrans2D1" presStyleIdx="0" presStyleCnt="0"/>
      <dgm:spPr/>
    </dgm:pt>
    <dgm:pt modelId="{10573580-561D-4CCE-BE48-BB21754F6AB0}" type="pres">
      <dgm:prSet presAssocID="{6668E77A-A7ED-4C26-A1ED-3091CEF37320}" presName="compNode" presStyleCnt="0"/>
      <dgm:spPr/>
    </dgm:pt>
    <dgm:pt modelId="{33FF2984-90C0-40E9-A8AA-57B73426A099}" type="pres">
      <dgm:prSet presAssocID="{6668E77A-A7ED-4C26-A1ED-3091CEF37320}" presName="bkgdShape" presStyleLbl="node1" presStyleIdx="3" presStyleCnt="5"/>
      <dgm:spPr/>
      <dgm:t>
        <a:bodyPr/>
        <a:lstStyle/>
        <a:p>
          <a:endParaRPr lang="zh-CN" altLang="en-US"/>
        </a:p>
      </dgm:t>
    </dgm:pt>
    <dgm:pt modelId="{5D78DD8B-1878-4E99-9FE1-60C49307D28D}" type="pres">
      <dgm:prSet presAssocID="{6668E77A-A7ED-4C26-A1ED-3091CEF37320}" presName="nodeTx" presStyleLbl="node1" presStyleIdx="3" presStyleCnt="5">
        <dgm:presLayoutVars>
          <dgm:bulletEnabled val="1"/>
        </dgm:presLayoutVars>
      </dgm:prSet>
      <dgm:spPr/>
      <dgm:t>
        <a:bodyPr/>
        <a:lstStyle/>
        <a:p>
          <a:endParaRPr lang="zh-CN" altLang="en-US"/>
        </a:p>
      </dgm:t>
    </dgm:pt>
    <dgm:pt modelId="{E98E2E8A-3B0D-49C2-8994-A3D45AC69FCB}" type="pres">
      <dgm:prSet presAssocID="{6668E77A-A7ED-4C26-A1ED-3091CEF37320}" presName="invisiNode" presStyleLbl="node1" presStyleIdx="3" presStyleCnt="5"/>
      <dgm:spPr/>
    </dgm:pt>
    <dgm:pt modelId="{6332BB91-44EE-48D3-95C3-DAA3B9378391}" type="pres">
      <dgm:prSet presAssocID="{6668E77A-A7ED-4C26-A1ED-3091CEF37320}" presName="imagNode" presStyleLbl="fgImgPlace1" presStyleIdx="3" presStyleCnt="5"/>
      <dgm:spPr/>
    </dgm:pt>
    <dgm:pt modelId="{4455D919-97D7-4860-A433-9227306FB025}" type="pres">
      <dgm:prSet presAssocID="{4275F43A-CC4D-4A55-9468-DF08866CD5E5}" presName="sibTrans" presStyleLbl="sibTrans2D1" presStyleIdx="0" presStyleCnt="0"/>
      <dgm:spPr/>
    </dgm:pt>
    <dgm:pt modelId="{CEA94061-2C53-41C2-8956-EA663B136487}" type="pres">
      <dgm:prSet presAssocID="{F8BBC3B7-6CFA-4EF2-9D6B-2D2D37D26822}" presName="compNode" presStyleCnt="0"/>
      <dgm:spPr/>
    </dgm:pt>
    <dgm:pt modelId="{95D915C5-C586-4755-9035-8647C26F73A7}" type="pres">
      <dgm:prSet presAssocID="{F8BBC3B7-6CFA-4EF2-9D6B-2D2D37D26822}" presName="bkgdShape" presStyleLbl="node1" presStyleIdx="4" presStyleCnt="5"/>
      <dgm:spPr/>
      <dgm:t>
        <a:bodyPr/>
        <a:lstStyle/>
        <a:p>
          <a:endParaRPr lang="zh-CN" altLang="en-US"/>
        </a:p>
      </dgm:t>
    </dgm:pt>
    <dgm:pt modelId="{BC036D63-B1DD-4F3E-9E66-CC04C78E238B}" type="pres">
      <dgm:prSet presAssocID="{F8BBC3B7-6CFA-4EF2-9D6B-2D2D37D26822}" presName="nodeTx" presStyleLbl="node1" presStyleIdx="4" presStyleCnt="5">
        <dgm:presLayoutVars>
          <dgm:bulletEnabled val="1"/>
        </dgm:presLayoutVars>
      </dgm:prSet>
      <dgm:spPr/>
      <dgm:t>
        <a:bodyPr/>
        <a:lstStyle/>
        <a:p>
          <a:endParaRPr lang="zh-CN" altLang="en-US"/>
        </a:p>
      </dgm:t>
    </dgm:pt>
    <dgm:pt modelId="{68FABD0A-6D0E-4739-9825-8FAF937943E9}" type="pres">
      <dgm:prSet presAssocID="{F8BBC3B7-6CFA-4EF2-9D6B-2D2D37D26822}" presName="invisiNode" presStyleLbl="node1" presStyleIdx="4" presStyleCnt="5"/>
      <dgm:spPr/>
    </dgm:pt>
    <dgm:pt modelId="{B504E210-CE59-4EDA-ADA3-A9E69155805F}" type="pres">
      <dgm:prSet presAssocID="{F8BBC3B7-6CFA-4EF2-9D6B-2D2D37D26822}" presName="imagNode" presStyleLbl="fgImgPlace1" presStyleIdx="4" presStyleCnt="5"/>
      <dgm:spPr/>
    </dgm:pt>
  </dgm:ptLst>
  <dgm:cxnLst>
    <dgm:cxn modelId="{ACC4C3F2-5B0B-4DA3-9E72-7C0335EE6BEA}" type="presOf" srcId="{9A755AFC-5B83-4A31-83AC-3C5475588ED7}" destId="{29FE9843-5708-464E-9E33-4F9565886725}" srcOrd="1" destOrd="0" presId="urn:microsoft.com/office/officeart/2005/8/layout/hList7"/>
    <dgm:cxn modelId="{64105890-7EAC-439C-9E13-F7ADD6A6DA83}" type="presOf" srcId="{9A755AFC-5B83-4A31-83AC-3C5475588ED7}" destId="{0FB8C971-8446-4988-8C61-8A3C584E21FA}" srcOrd="0" destOrd="0" presId="urn:microsoft.com/office/officeart/2005/8/layout/hList7"/>
    <dgm:cxn modelId="{78FB827F-F490-4EBC-BD00-C7182096CFCD}" type="presOf" srcId="{2F0DE649-7404-4FB9-B899-F8C09F61D6AB}" destId="{33FFE162-EF6A-4DCA-9186-74611EA86969}" srcOrd="1" destOrd="0" presId="urn:microsoft.com/office/officeart/2005/8/layout/hList7"/>
    <dgm:cxn modelId="{F9423502-9601-41FE-B8CC-5B9E32B38B22}" srcId="{77559679-61B0-43D4-B90B-9169F9C10896}" destId="{F8BBC3B7-6CFA-4EF2-9D6B-2D2D37D26822}" srcOrd="4" destOrd="0" parTransId="{56431BD8-068B-4913-BA25-B4F8C75183FE}" sibTransId="{0D75FE14-FF41-48F0-8028-10384DB7F0A0}"/>
    <dgm:cxn modelId="{9C416104-9016-4CC7-BD46-DC6B4CF9F664}" type="presOf" srcId="{F4787FFC-07B9-42DA-8979-E58F5A7874E7}" destId="{8A8CE200-59CC-46AA-A6E8-6456CA7B3E85}" srcOrd="0" destOrd="0" presId="urn:microsoft.com/office/officeart/2005/8/layout/hList7"/>
    <dgm:cxn modelId="{2BCDFE38-B521-4152-AE44-DB85165E8085}" type="presOf" srcId="{4A764FAD-1923-4B3A-93D6-739A794CC1F8}" destId="{E5238B6A-AA3B-4554-A815-8A9FBAE39888}" srcOrd="0" destOrd="0" presId="urn:microsoft.com/office/officeart/2005/8/layout/hList7"/>
    <dgm:cxn modelId="{EAE3A178-D9E6-4BD7-BCC5-225AA99A0A6F}" type="presOf" srcId="{6668E77A-A7ED-4C26-A1ED-3091CEF37320}" destId="{5D78DD8B-1878-4E99-9FE1-60C49307D28D}" srcOrd="1" destOrd="0" presId="urn:microsoft.com/office/officeart/2005/8/layout/hList7"/>
    <dgm:cxn modelId="{A36B7526-8396-4596-B5B1-D3487DCC8873}" srcId="{77559679-61B0-43D4-B90B-9169F9C10896}" destId="{9A755AFC-5B83-4A31-83AC-3C5475588ED7}" srcOrd="1" destOrd="0" parTransId="{6F9AB663-DEED-42EE-9713-AEE4BDDDB043}" sibTransId="{8CBA3780-0ACC-41B4-A651-C3A588481AB1}"/>
    <dgm:cxn modelId="{7B559A7B-37B2-40AF-ACF5-EB19827A3D8D}" type="presOf" srcId="{00FE2F31-224B-4B6B-A8B2-B01FC58C36A5}" destId="{FB36FDB2-4E72-40B9-B058-66132AFD43B8}" srcOrd="0" destOrd="0" presId="urn:microsoft.com/office/officeart/2005/8/layout/hList7"/>
    <dgm:cxn modelId="{35B449B2-5DA8-4186-8335-D569B5EFE4FF}" type="presOf" srcId="{6668E77A-A7ED-4C26-A1ED-3091CEF37320}" destId="{33FF2984-90C0-40E9-A8AA-57B73426A099}" srcOrd="0" destOrd="0" presId="urn:microsoft.com/office/officeart/2005/8/layout/hList7"/>
    <dgm:cxn modelId="{5A4F5091-BF69-44E5-8C9A-B4CD2AC1E370}" type="presOf" srcId="{00FE2F31-224B-4B6B-A8B2-B01FC58C36A5}" destId="{A158605A-3ABA-486D-9E94-7C25FE47A0E4}" srcOrd="1" destOrd="0" presId="urn:microsoft.com/office/officeart/2005/8/layout/hList7"/>
    <dgm:cxn modelId="{C70FA5E7-5EB6-4DA4-82FE-7C50E8530C64}" type="presOf" srcId="{8CBA3780-0ACC-41B4-A651-C3A588481AB1}" destId="{48286A77-FCC9-4578-95EC-233126E6E2DE}" srcOrd="0" destOrd="0" presId="urn:microsoft.com/office/officeart/2005/8/layout/hList7"/>
    <dgm:cxn modelId="{4B797243-25B5-4EEE-8E3E-B889CFF3F7C8}" type="presOf" srcId="{F8BBC3B7-6CFA-4EF2-9D6B-2D2D37D26822}" destId="{95D915C5-C586-4755-9035-8647C26F73A7}" srcOrd="0" destOrd="0" presId="urn:microsoft.com/office/officeart/2005/8/layout/hList7"/>
    <dgm:cxn modelId="{C9372D4A-7F34-46F9-A83D-D4E4597E741D}" srcId="{77559679-61B0-43D4-B90B-9169F9C10896}" destId="{00FE2F31-224B-4B6B-A8B2-B01FC58C36A5}" srcOrd="2" destOrd="0" parTransId="{CB8A6C1A-FA07-4262-BA70-F96292409E66}" sibTransId="{F4787FFC-07B9-42DA-8979-E58F5A7874E7}"/>
    <dgm:cxn modelId="{E9604FE1-DE64-47F8-A920-7F5C5712AB51}" srcId="{77559679-61B0-43D4-B90B-9169F9C10896}" destId="{6668E77A-A7ED-4C26-A1ED-3091CEF37320}" srcOrd="3" destOrd="0" parTransId="{94C522C0-2FEB-4F70-8D42-5489BEC5CFF3}" sibTransId="{4275F43A-CC4D-4A55-9468-DF08866CD5E5}"/>
    <dgm:cxn modelId="{1E2AF71A-66E2-4E25-A177-5556B441A091}" type="presOf" srcId="{4275F43A-CC4D-4A55-9468-DF08866CD5E5}" destId="{4455D919-97D7-4860-A433-9227306FB025}" srcOrd="0" destOrd="0" presId="urn:microsoft.com/office/officeart/2005/8/layout/hList7"/>
    <dgm:cxn modelId="{C22F9CC0-91DB-4BA7-894E-0493D048CDB6}" type="presOf" srcId="{2F0DE649-7404-4FB9-B899-F8C09F61D6AB}" destId="{AC6CE587-9EF9-4582-ACEE-63427A4899D3}" srcOrd="0" destOrd="0" presId="urn:microsoft.com/office/officeart/2005/8/layout/hList7"/>
    <dgm:cxn modelId="{815081FC-5534-422D-8590-96349D58AF94}" type="presOf" srcId="{F8BBC3B7-6CFA-4EF2-9D6B-2D2D37D26822}" destId="{BC036D63-B1DD-4F3E-9E66-CC04C78E238B}" srcOrd="1" destOrd="0" presId="urn:microsoft.com/office/officeart/2005/8/layout/hList7"/>
    <dgm:cxn modelId="{D0EB5FBB-A605-461D-BC45-6FE5AAEF64BA}" srcId="{77559679-61B0-43D4-B90B-9169F9C10896}" destId="{2F0DE649-7404-4FB9-B899-F8C09F61D6AB}" srcOrd="0" destOrd="0" parTransId="{178B24D5-0551-437C-8288-ED811B5DCF0F}" sibTransId="{4A764FAD-1923-4B3A-93D6-739A794CC1F8}"/>
    <dgm:cxn modelId="{7DB9EB37-86E9-4A1F-8BE2-0DB15C329E58}" type="presOf" srcId="{77559679-61B0-43D4-B90B-9169F9C10896}" destId="{0F87116C-4150-4BF0-ACF0-7227A7D88710}" srcOrd="0" destOrd="0" presId="urn:microsoft.com/office/officeart/2005/8/layout/hList7"/>
    <dgm:cxn modelId="{3B206C4F-3615-4243-B072-83518D80870D}" type="presParOf" srcId="{0F87116C-4150-4BF0-ACF0-7227A7D88710}" destId="{D68C7AE1-7572-4210-891B-582A580AB66D}" srcOrd="0" destOrd="0" presId="urn:microsoft.com/office/officeart/2005/8/layout/hList7"/>
    <dgm:cxn modelId="{0B3B3EFD-1777-490D-943C-2AEB423BA6BC}" type="presParOf" srcId="{0F87116C-4150-4BF0-ACF0-7227A7D88710}" destId="{BFA07604-6305-43BA-97CA-42B7EC808141}" srcOrd="1" destOrd="0" presId="urn:microsoft.com/office/officeart/2005/8/layout/hList7"/>
    <dgm:cxn modelId="{79FEEA00-D8AC-4503-B026-D5616076BBD7}" type="presParOf" srcId="{BFA07604-6305-43BA-97CA-42B7EC808141}" destId="{18C1DFD4-C9FB-4C1C-883B-338FFD6D8C1A}" srcOrd="0" destOrd="0" presId="urn:microsoft.com/office/officeart/2005/8/layout/hList7"/>
    <dgm:cxn modelId="{587F9C10-324E-4222-96AC-F64C28519BDC}" type="presParOf" srcId="{18C1DFD4-C9FB-4C1C-883B-338FFD6D8C1A}" destId="{AC6CE587-9EF9-4582-ACEE-63427A4899D3}" srcOrd="0" destOrd="0" presId="urn:microsoft.com/office/officeart/2005/8/layout/hList7"/>
    <dgm:cxn modelId="{FF87DBE9-931B-4DAE-9E69-57EA81E8812F}" type="presParOf" srcId="{18C1DFD4-C9FB-4C1C-883B-338FFD6D8C1A}" destId="{33FFE162-EF6A-4DCA-9186-74611EA86969}" srcOrd="1" destOrd="0" presId="urn:microsoft.com/office/officeart/2005/8/layout/hList7"/>
    <dgm:cxn modelId="{3FC7DCF0-C21E-4D46-A49F-84AC44C25EC9}" type="presParOf" srcId="{18C1DFD4-C9FB-4C1C-883B-338FFD6D8C1A}" destId="{514990F5-5AC3-4647-8DFC-ABBCA2F6E669}" srcOrd="2" destOrd="0" presId="urn:microsoft.com/office/officeart/2005/8/layout/hList7"/>
    <dgm:cxn modelId="{98A1140B-7FCD-4544-8CD5-8A24F420455D}" type="presParOf" srcId="{18C1DFD4-C9FB-4C1C-883B-338FFD6D8C1A}" destId="{EC8D7DC3-C1CF-42AC-A207-110C9667A02F}" srcOrd="3" destOrd="0" presId="urn:microsoft.com/office/officeart/2005/8/layout/hList7"/>
    <dgm:cxn modelId="{D329F015-5B33-49AF-8CF6-5AA002910FBB}" type="presParOf" srcId="{BFA07604-6305-43BA-97CA-42B7EC808141}" destId="{E5238B6A-AA3B-4554-A815-8A9FBAE39888}" srcOrd="1" destOrd="0" presId="urn:microsoft.com/office/officeart/2005/8/layout/hList7"/>
    <dgm:cxn modelId="{92C64C3A-03A3-4D46-B6FF-E6B07E9B6BFA}" type="presParOf" srcId="{BFA07604-6305-43BA-97CA-42B7EC808141}" destId="{5971104D-B94D-4248-8548-91E2BEB55038}" srcOrd="2" destOrd="0" presId="urn:microsoft.com/office/officeart/2005/8/layout/hList7"/>
    <dgm:cxn modelId="{A7C09B9D-4DA0-4DA3-BB02-5F2FA0727891}" type="presParOf" srcId="{5971104D-B94D-4248-8548-91E2BEB55038}" destId="{0FB8C971-8446-4988-8C61-8A3C584E21FA}" srcOrd="0" destOrd="0" presId="urn:microsoft.com/office/officeart/2005/8/layout/hList7"/>
    <dgm:cxn modelId="{51483FD0-DE7F-4995-A788-6C4CF5637DD3}" type="presParOf" srcId="{5971104D-B94D-4248-8548-91E2BEB55038}" destId="{29FE9843-5708-464E-9E33-4F9565886725}" srcOrd="1" destOrd="0" presId="urn:microsoft.com/office/officeart/2005/8/layout/hList7"/>
    <dgm:cxn modelId="{D023F349-C1D0-49CE-8118-C8A8D4FE2E97}" type="presParOf" srcId="{5971104D-B94D-4248-8548-91E2BEB55038}" destId="{64EA1FA2-94C8-46CC-9E32-9A897F13AF6B}" srcOrd="2" destOrd="0" presId="urn:microsoft.com/office/officeart/2005/8/layout/hList7"/>
    <dgm:cxn modelId="{3429EBDA-6957-4401-A530-E2ABBB0E3F8C}" type="presParOf" srcId="{5971104D-B94D-4248-8548-91E2BEB55038}" destId="{99727967-2AE4-4BBA-957A-3B61C1FA16DD}" srcOrd="3" destOrd="0" presId="urn:microsoft.com/office/officeart/2005/8/layout/hList7"/>
    <dgm:cxn modelId="{CC162EF7-098A-4240-B285-DA3E8EBAA44A}" type="presParOf" srcId="{BFA07604-6305-43BA-97CA-42B7EC808141}" destId="{48286A77-FCC9-4578-95EC-233126E6E2DE}" srcOrd="3" destOrd="0" presId="urn:microsoft.com/office/officeart/2005/8/layout/hList7"/>
    <dgm:cxn modelId="{21D705FA-D938-49BB-9819-E0634BB7569F}" type="presParOf" srcId="{BFA07604-6305-43BA-97CA-42B7EC808141}" destId="{D6DFF2FD-F474-4172-A535-9310884C9F95}" srcOrd="4" destOrd="0" presId="urn:microsoft.com/office/officeart/2005/8/layout/hList7"/>
    <dgm:cxn modelId="{ED32E9E7-F2CA-442D-B151-168BEFF57336}" type="presParOf" srcId="{D6DFF2FD-F474-4172-A535-9310884C9F95}" destId="{FB36FDB2-4E72-40B9-B058-66132AFD43B8}" srcOrd="0" destOrd="0" presId="urn:microsoft.com/office/officeart/2005/8/layout/hList7"/>
    <dgm:cxn modelId="{129735A5-E4AC-40CD-9973-1C48CD79E650}" type="presParOf" srcId="{D6DFF2FD-F474-4172-A535-9310884C9F95}" destId="{A158605A-3ABA-486D-9E94-7C25FE47A0E4}" srcOrd="1" destOrd="0" presId="urn:microsoft.com/office/officeart/2005/8/layout/hList7"/>
    <dgm:cxn modelId="{75990BE2-BEBD-4E8A-8B35-4373038E90BB}" type="presParOf" srcId="{D6DFF2FD-F474-4172-A535-9310884C9F95}" destId="{BB2DF8C9-2368-471B-98B5-67CF16B4F579}" srcOrd="2" destOrd="0" presId="urn:microsoft.com/office/officeart/2005/8/layout/hList7"/>
    <dgm:cxn modelId="{E9D7BFFC-5C0D-4108-955B-0D65AA7AF100}" type="presParOf" srcId="{D6DFF2FD-F474-4172-A535-9310884C9F95}" destId="{0A88B296-49F8-4A41-804C-9AE72390C180}" srcOrd="3" destOrd="0" presId="urn:microsoft.com/office/officeart/2005/8/layout/hList7"/>
    <dgm:cxn modelId="{4622A32D-3F01-45C6-B119-EDE901DD7F5B}" type="presParOf" srcId="{BFA07604-6305-43BA-97CA-42B7EC808141}" destId="{8A8CE200-59CC-46AA-A6E8-6456CA7B3E85}" srcOrd="5" destOrd="0" presId="urn:microsoft.com/office/officeart/2005/8/layout/hList7"/>
    <dgm:cxn modelId="{FA59FB2A-5BCE-42BE-9510-2CA152D78D14}" type="presParOf" srcId="{BFA07604-6305-43BA-97CA-42B7EC808141}" destId="{10573580-561D-4CCE-BE48-BB21754F6AB0}" srcOrd="6" destOrd="0" presId="urn:microsoft.com/office/officeart/2005/8/layout/hList7"/>
    <dgm:cxn modelId="{79F4021D-72AC-45DC-9891-8E0376DD4C4D}" type="presParOf" srcId="{10573580-561D-4CCE-BE48-BB21754F6AB0}" destId="{33FF2984-90C0-40E9-A8AA-57B73426A099}" srcOrd="0" destOrd="0" presId="urn:microsoft.com/office/officeart/2005/8/layout/hList7"/>
    <dgm:cxn modelId="{FA8A6273-5986-4D02-957A-5A92C54FF2E7}" type="presParOf" srcId="{10573580-561D-4CCE-BE48-BB21754F6AB0}" destId="{5D78DD8B-1878-4E99-9FE1-60C49307D28D}" srcOrd="1" destOrd="0" presId="urn:microsoft.com/office/officeart/2005/8/layout/hList7"/>
    <dgm:cxn modelId="{711F32D0-4BA7-46B6-92DA-41DB044922CF}" type="presParOf" srcId="{10573580-561D-4CCE-BE48-BB21754F6AB0}" destId="{E98E2E8A-3B0D-49C2-8994-A3D45AC69FCB}" srcOrd="2" destOrd="0" presId="urn:microsoft.com/office/officeart/2005/8/layout/hList7"/>
    <dgm:cxn modelId="{487F2083-38AF-4F85-BCAA-C044A455CFE2}" type="presParOf" srcId="{10573580-561D-4CCE-BE48-BB21754F6AB0}" destId="{6332BB91-44EE-48D3-95C3-DAA3B9378391}" srcOrd="3" destOrd="0" presId="urn:microsoft.com/office/officeart/2005/8/layout/hList7"/>
    <dgm:cxn modelId="{7CC904C1-B9DC-495F-933A-A5174A5B39B0}" type="presParOf" srcId="{BFA07604-6305-43BA-97CA-42B7EC808141}" destId="{4455D919-97D7-4860-A433-9227306FB025}" srcOrd="7" destOrd="0" presId="urn:microsoft.com/office/officeart/2005/8/layout/hList7"/>
    <dgm:cxn modelId="{0F4DEBA5-7B80-42D1-BFAD-9467DBAAD74C}" type="presParOf" srcId="{BFA07604-6305-43BA-97CA-42B7EC808141}" destId="{CEA94061-2C53-41C2-8956-EA663B136487}" srcOrd="8" destOrd="0" presId="urn:microsoft.com/office/officeart/2005/8/layout/hList7"/>
    <dgm:cxn modelId="{0D0D60EC-0512-416C-BC14-6E583E7A6582}" type="presParOf" srcId="{CEA94061-2C53-41C2-8956-EA663B136487}" destId="{95D915C5-C586-4755-9035-8647C26F73A7}" srcOrd="0" destOrd="0" presId="urn:microsoft.com/office/officeart/2005/8/layout/hList7"/>
    <dgm:cxn modelId="{49F0AC53-4628-4A8E-8E7F-6E543F813200}" type="presParOf" srcId="{CEA94061-2C53-41C2-8956-EA663B136487}" destId="{BC036D63-B1DD-4F3E-9E66-CC04C78E238B}" srcOrd="1" destOrd="0" presId="urn:microsoft.com/office/officeart/2005/8/layout/hList7"/>
    <dgm:cxn modelId="{662EC670-FE92-4D4E-841D-8866C156A7F6}" type="presParOf" srcId="{CEA94061-2C53-41C2-8956-EA663B136487}" destId="{68FABD0A-6D0E-4739-9825-8FAF937943E9}" srcOrd="2" destOrd="0" presId="urn:microsoft.com/office/officeart/2005/8/layout/hList7"/>
    <dgm:cxn modelId="{898D3658-99F2-4EBF-BD9A-EBF885B34A64}" type="presParOf" srcId="{CEA94061-2C53-41C2-8956-EA663B136487}" destId="{B504E210-CE59-4EDA-ADA3-A9E69155805F}" srcOrd="3" destOrd="0" presId="urn:microsoft.com/office/officeart/2005/8/layout/hList7"/>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883994-EB95-4FB7-86ED-F1221B628CC6}" type="doc">
      <dgm:prSet loTypeId="urn:microsoft.com/office/officeart/2005/8/layout/venn3" loCatId="relationship" qsTypeId="urn:microsoft.com/office/officeart/2005/8/quickstyle/simple1#2" qsCatId="simple" csTypeId="urn:microsoft.com/office/officeart/2005/8/colors/accent1_2#2" csCatId="accent1" phldr="1"/>
      <dgm:spPr/>
      <dgm:t>
        <a:bodyPr/>
        <a:lstStyle/>
        <a:p>
          <a:endParaRPr lang="zh-CN" altLang="en-US"/>
        </a:p>
      </dgm:t>
    </dgm:pt>
    <dgm:pt modelId="{9440CE2B-3807-49C2-9317-4DB4E4360402}">
      <dgm:prSet phldrT="[文本]"/>
      <dgm:spPr/>
      <dgm:t>
        <a:bodyPr/>
        <a:lstStyle/>
        <a:p>
          <a:r>
            <a:rPr lang="zh-CN" smtClean="0"/>
            <a:t>政府秘书</a:t>
          </a:r>
          <a:endParaRPr lang="zh-CN" altLang="en-US" dirty="0"/>
        </a:p>
      </dgm:t>
    </dgm:pt>
    <dgm:pt modelId="{68D895C0-3132-40B4-9906-ABC8D13D1DC1}" type="parTrans" cxnId="{53CE7DD8-EFA4-4911-A907-8CCAA6887E06}">
      <dgm:prSet/>
      <dgm:spPr/>
      <dgm:t>
        <a:bodyPr/>
        <a:lstStyle/>
        <a:p>
          <a:endParaRPr lang="zh-CN" altLang="en-US"/>
        </a:p>
      </dgm:t>
    </dgm:pt>
    <dgm:pt modelId="{A69726C8-6F0C-4E9F-82E3-926A7D752E90}" type="sibTrans" cxnId="{53CE7DD8-EFA4-4911-A907-8CCAA6887E06}">
      <dgm:prSet/>
      <dgm:spPr/>
      <dgm:t>
        <a:bodyPr/>
        <a:lstStyle/>
        <a:p>
          <a:endParaRPr lang="zh-CN" altLang="en-US"/>
        </a:p>
      </dgm:t>
    </dgm:pt>
    <dgm:pt modelId="{2764C451-ECEE-4C62-BEBE-047E2E67125B}">
      <dgm:prSet phldrT="[文本]"/>
      <dgm:spPr/>
      <dgm:t>
        <a:bodyPr/>
        <a:lstStyle/>
        <a:p>
          <a:r>
            <a:rPr lang="zh-CN" dirty="0" smtClean="0"/>
            <a:t>执行秘书</a:t>
          </a:r>
          <a:endParaRPr lang="zh-CN" altLang="en-US" dirty="0"/>
        </a:p>
      </dgm:t>
    </dgm:pt>
    <dgm:pt modelId="{AB5C3D12-2819-476A-B656-C069F37E7646}" type="parTrans" cxnId="{81922BAB-4792-4B61-AA4C-9611BAF839C1}">
      <dgm:prSet/>
      <dgm:spPr/>
      <dgm:t>
        <a:bodyPr/>
        <a:lstStyle/>
        <a:p>
          <a:endParaRPr lang="zh-CN" altLang="en-US"/>
        </a:p>
      </dgm:t>
    </dgm:pt>
    <dgm:pt modelId="{1569F84C-0FC1-4151-8D71-EF4A83F134C3}" type="sibTrans" cxnId="{81922BAB-4792-4B61-AA4C-9611BAF839C1}">
      <dgm:prSet/>
      <dgm:spPr/>
      <dgm:t>
        <a:bodyPr/>
        <a:lstStyle/>
        <a:p>
          <a:endParaRPr lang="zh-CN" altLang="en-US"/>
        </a:p>
      </dgm:t>
    </dgm:pt>
    <dgm:pt modelId="{7BB9D5F0-905B-4634-8756-2623C85DF7EB}">
      <dgm:prSet phldrT="[文本]"/>
      <dgm:spPr/>
      <dgm:t>
        <a:bodyPr/>
        <a:lstStyle/>
        <a:p>
          <a:r>
            <a:rPr lang="zh-CN" dirty="0" smtClean="0"/>
            <a:t>公司秘书</a:t>
          </a:r>
          <a:endParaRPr lang="zh-CN" altLang="en-US" dirty="0"/>
        </a:p>
      </dgm:t>
    </dgm:pt>
    <dgm:pt modelId="{3AAC6C96-7038-4413-8079-6766FD0599A8}" type="parTrans" cxnId="{90A6499D-A549-4B61-8B54-BA2D3E8C9D10}">
      <dgm:prSet/>
      <dgm:spPr/>
      <dgm:t>
        <a:bodyPr/>
        <a:lstStyle/>
        <a:p>
          <a:endParaRPr lang="zh-CN" altLang="en-US"/>
        </a:p>
      </dgm:t>
    </dgm:pt>
    <dgm:pt modelId="{CED36D87-9190-40D3-ADF8-549F4B114F01}" type="sibTrans" cxnId="{90A6499D-A549-4B61-8B54-BA2D3E8C9D10}">
      <dgm:prSet/>
      <dgm:spPr/>
      <dgm:t>
        <a:bodyPr/>
        <a:lstStyle/>
        <a:p>
          <a:endParaRPr lang="zh-CN" altLang="en-US"/>
        </a:p>
      </dgm:t>
    </dgm:pt>
    <dgm:pt modelId="{59403B81-6E8C-488B-B497-98F82C08002A}">
      <dgm:prSet phldrT="[文本]"/>
      <dgm:spPr/>
      <dgm:t>
        <a:bodyPr/>
        <a:lstStyle/>
        <a:p>
          <a:r>
            <a:rPr lang="zh-CN" dirty="0" smtClean="0"/>
            <a:t>私人秘书</a:t>
          </a:r>
          <a:endParaRPr lang="zh-CN" altLang="en-US" dirty="0"/>
        </a:p>
      </dgm:t>
    </dgm:pt>
    <dgm:pt modelId="{FDB50725-1154-40BF-B330-503082752C1C}" type="parTrans" cxnId="{20698F44-E754-4D69-990F-B86777510366}">
      <dgm:prSet/>
      <dgm:spPr/>
      <dgm:t>
        <a:bodyPr/>
        <a:lstStyle/>
        <a:p>
          <a:endParaRPr lang="zh-CN" altLang="en-US"/>
        </a:p>
      </dgm:t>
    </dgm:pt>
    <dgm:pt modelId="{C96C38D0-D52B-47E7-A8D2-5D5C441723CA}" type="sibTrans" cxnId="{20698F44-E754-4D69-990F-B86777510366}">
      <dgm:prSet/>
      <dgm:spPr/>
      <dgm:t>
        <a:bodyPr/>
        <a:lstStyle/>
        <a:p>
          <a:endParaRPr lang="zh-CN" altLang="en-US"/>
        </a:p>
      </dgm:t>
    </dgm:pt>
    <dgm:pt modelId="{D67C6444-C04B-4E6C-A8D9-C5BD4A7E8CFE}" type="pres">
      <dgm:prSet presAssocID="{24883994-EB95-4FB7-86ED-F1221B628CC6}" presName="Name0" presStyleCnt="0">
        <dgm:presLayoutVars>
          <dgm:dir/>
          <dgm:resizeHandles val="exact"/>
        </dgm:presLayoutVars>
      </dgm:prSet>
      <dgm:spPr/>
      <dgm:t>
        <a:bodyPr/>
        <a:lstStyle/>
        <a:p>
          <a:endParaRPr lang="zh-CN" altLang="en-US"/>
        </a:p>
      </dgm:t>
    </dgm:pt>
    <dgm:pt modelId="{39992986-E721-4DD1-A8D6-BBFF3028EB8A}" type="pres">
      <dgm:prSet presAssocID="{9440CE2B-3807-49C2-9317-4DB4E4360402}" presName="Name5" presStyleLbl="vennNode1" presStyleIdx="0" presStyleCnt="4">
        <dgm:presLayoutVars>
          <dgm:bulletEnabled val="1"/>
        </dgm:presLayoutVars>
      </dgm:prSet>
      <dgm:spPr/>
      <dgm:t>
        <a:bodyPr/>
        <a:lstStyle/>
        <a:p>
          <a:endParaRPr lang="zh-CN" altLang="en-US"/>
        </a:p>
      </dgm:t>
    </dgm:pt>
    <dgm:pt modelId="{980FFDCB-7509-4BE0-88D5-A2C64082BE48}" type="pres">
      <dgm:prSet presAssocID="{A69726C8-6F0C-4E9F-82E3-926A7D752E90}" presName="space" presStyleCnt="0"/>
      <dgm:spPr/>
    </dgm:pt>
    <dgm:pt modelId="{C315FE05-BD49-42D9-A8EE-DC513F21A702}" type="pres">
      <dgm:prSet presAssocID="{2764C451-ECEE-4C62-BEBE-047E2E67125B}" presName="Name5" presStyleLbl="vennNode1" presStyleIdx="1" presStyleCnt="4">
        <dgm:presLayoutVars>
          <dgm:bulletEnabled val="1"/>
        </dgm:presLayoutVars>
      </dgm:prSet>
      <dgm:spPr/>
      <dgm:t>
        <a:bodyPr/>
        <a:lstStyle/>
        <a:p>
          <a:endParaRPr lang="zh-CN" altLang="en-US"/>
        </a:p>
      </dgm:t>
    </dgm:pt>
    <dgm:pt modelId="{32228351-412B-4852-AD15-9C8257C7B92D}" type="pres">
      <dgm:prSet presAssocID="{1569F84C-0FC1-4151-8D71-EF4A83F134C3}" presName="space" presStyleCnt="0"/>
      <dgm:spPr/>
    </dgm:pt>
    <dgm:pt modelId="{2AAA66AE-DBDA-488F-99BD-65B484C67AFF}" type="pres">
      <dgm:prSet presAssocID="{7BB9D5F0-905B-4634-8756-2623C85DF7EB}" presName="Name5" presStyleLbl="vennNode1" presStyleIdx="2" presStyleCnt="4">
        <dgm:presLayoutVars>
          <dgm:bulletEnabled val="1"/>
        </dgm:presLayoutVars>
      </dgm:prSet>
      <dgm:spPr/>
      <dgm:t>
        <a:bodyPr/>
        <a:lstStyle/>
        <a:p>
          <a:endParaRPr lang="zh-CN" altLang="en-US"/>
        </a:p>
      </dgm:t>
    </dgm:pt>
    <dgm:pt modelId="{4C15D0F0-C6A5-45EA-84BC-50545E1F7CC9}" type="pres">
      <dgm:prSet presAssocID="{CED36D87-9190-40D3-ADF8-549F4B114F01}" presName="space" presStyleCnt="0"/>
      <dgm:spPr/>
    </dgm:pt>
    <dgm:pt modelId="{7726DE0B-5B77-49E9-BAB7-64BDC73238AF}" type="pres">
      <dgm:prSet presAssocID="{59403B81-6E8C-488B-B497-98F82C08002A}" presName="Name5" presStyleLbl="vennNode1" presStyleIdx="3" presStyleCnt="4">
        <dgm:presLayoutVars>
          <dgm:bulletEnabled val="1"/>
        </dgm:presLayoutVars>
      </dgm:prSet>
      <dgm:spPr/>
      <dgm:t>
        <a:bodyPr/>
        <a:lstStyle/>
        <a:p>
          <a:endParaRPr lang="zh-CN" altLang="en-US"/>
        </a:p>
      </dgm:t>
    </dgm:pt>
  </dgm:ptLst>
  <dgm:cxnLst>
    <dgm:cxn modelId="{2735699F-DB84-40D6-96FF-16CBA4E4CEE1}" type="presOf" srcId="{7BB9D5F0-905B-4634-8756-2623C85DF7EB}" destId="{2AAA66AE-DBDA-488F-99BD-65B484C67AFF}" srcOrd="0" destOrd="0" presId="urn:microsoft.com/office/officeart/2005/8/layout/venn3"/>
    <dgm:cxn modelId="{20698F44-E754-4D69-990F-B86777510366}" srcId="{24883994-EB95-4FB7-86ED-F1221B628CC6}" destId="{59403B81-6E8C-488B-B497-98F82C08002A}" srcOrd="3" destOrd="0" parTransId="{FDB50725-1154-40BF-B330-503082752C1C}" sibTransId="{C96C38D0-D52B-47E7-A8D2-5D5C441723CA}"/>
    <dgm:cxn modelId="{9372D421-7E35-48C3-B768-62FEE52FB406}" type="presOf" srcId="{24883994-EB95-4FB7-86ED-F1221B628CC6}" destId="{D67C6444-C04B-4E6C-A8D9-C5BD4A7E8CFE}" srcOrd="0" destOrd="0" presId="urn:microsoft.com/office/officeart/2005/8/layout/venn3"/>
    <dgm:cxn modelId="{90A6499D-A549-4B61-8B54-BA2D3E8C9D10}" srcId="{24883994-EB95-4FB7-86ED-F1221B628CC6}" destId="{7BB9D5F0-905B-4634-8756-2623C85DF7EB}" srcOrd="2" destOrd="0" parTransId="{3AAC6C96-7038-4413-8079-6766FD0599A8}" sibTransId="{CED36D87-9190-40D3-ADF8-549F4B114F01}"/>
    <dgm:cxn modelId="{A50D8561-AC3A-42D0-A29E-D9D2F81CFE7A}" type="presOf" srcId="{59403B81-6E8C-488B-B497-98F82C08002A}" destId="{7726DE0B-5B77-49E9-BAB7-64BDC73238AF}" srcOrd="0" destOrd="0" presId="urn:microsoft.com/office/officeart/2005/8/layout/venn3"/>
    <dgm:cxn modelId="{FCEDDEB6-5D7D-48D5-A631-B5AC81A6D9E3}" type="presOf" srcId="{2764C451-ECEE-4C62-BEBE-047E2E67125B}" destId="{C315FE05-BD49-42D9-A8EE-DC513F21A702}" srcOrd="0" destOrd="0" presId="urn:microsoft.com/office/officeart/2005/8/layout/venn3"/>
    <dgm:cxn modelId="{81922BAB-4792-4B61-AA4C-9611BAF839C1}" srcId="{24883994-EB95-4FB7-86ED-F1221B628CC6}" destId="{2764C451-ECEE-4C62-BEBE-047E2E67125B}" srcOrd="1" destOrd="0" parTransId="{AB5C3D12-2819-476A-B656-C069F37E7646}" sibTransId="{1569F84C-0FC1-4151-8D71-EF4A83F134C3}"/>
    <dgm:cxn modelId="{53CE7DD8-EFA4-4911-A907-8CCAA6887E06}" srcId="{24883994-EB95-4FB7-86ED-F1221B628CC6}" destId="{9440CE2B-3807-49C2-9317-4DB4E4360402}" srcOrd="0" destOrd="0" parTransId="{68D895C0-3132-40B4-9906-ABC8D13D1DC1}" sibTransId="{A69726C8-6F0C-4E9F-82E3-926A7D752E90}"/>
    <dgm:cxn modelId="{468CC5ED-329D-417C-856F-3DA4CC9A0116}" type="presOf" srcId="{9440CE2B-3807-49C2-9317-4DB4E4360402}" destId="{39992986-E721-4DD1-A8D6-BBFF3028EB8A}" srcOrd="0" destOrd="0" presId="urn:microsoft.com/office/officeart/2005/8/layout/venn3"/>
    <dgm:cxn modelId="{958DB5D1-CBB1-432D-BB44-4D0AFBEC8BC5}" type="presParOf" srcId="{D67C6444-C04B-4E6C-A8D9-C5BD4A7E8CFE}" destId="{39992986-E721-4DD1-A8D6-BBFF3028EB8A}" srcOrd="0" destOrd="0" presId="urn:microsoft.com/office/officeart/2005/8/layout/venn3"/>
    <dgm:cxn modelId="{97B9A253-DBDA-475C-9126-60BE324E7223}" type="presParOf" srcId="{D67C6444-C04B-4E6C-A8D9-C5BD4A7E8CFE}" destId="{980FFDCB-7509-4BE0-88D5-A2C64082BE48}" srcOrd="1" destOrd="0" presId="urn:microsoft.com/office/officeart/2005/8/layout/venn3"/>
    <dgm:cxn modelId="{52A5D6AB-47E6-4784-ACC1-E541C0CB459A}" type="presParOf" srcId="{D67C6444-C04B-4E6C-A8D9-C5BD4A7E8CFE}" destId="{C315FE05-BD49-42D9-A8EE-DC513F21A702}" srcOrd="2" destOrd="0" presId="urn:microsoft.com/office/officeart/2005/8/layout/venn3"/>
    <dgm:cxn modelId="{DB6A8BCD-554B-4459-9393-72670DE0C0DA}" type="presParOf" srcId="{D67C6444-C04B-4E6C-A8D9-C5BD4A7E8CFE}" destId="{32228351-412B-4852-AD15-9C8257C7B92D}" srcOrd="3" destOrd="0" presId="urn:microsoft.com/office/officeart/2005/8/layout/venn3"/>
    <dgm:cxn modelId="{19386E75-36B5-4116-B5C9-E1536A3F93FA}" type="presParOf" srcId="{D67C6444-C04B-4E6C-A8D9-C5BD4A7E8CFE}" destId="{2AAA66AE-DBDA-488F-99BD-65B484C67AFF}" srcOrd="4" destOrd="0" presId="urn:microsoft.com/office/officeart/2005/8/layout/venn3"/>
    <dgm:cxn modelId="{DC54E407-EEA5-4923-827F-5A1CBF7EDF93}" type="presParOf" srcId="{D67C6444-C04B-4E6C-A8D9-C5BD4A7E8CFE}" destId="{4C15D0F0-C6A5-45EA-84BC-50545E1F7CC9}" srcOrd="5" destOrd="0" presId="urn:microsoft.com/office/officeart/2005/8/layout/venn3"/>
    <dgm:cxn modelId="{DAB710F3-01AF-4AC2-A19A-F11790E83DB3}" type="presParOf" srcId="{D67C6444-C04B-4E6C-A8D9-C5BD4A7E8CFE}" destId="{7726DE0B-5B77-49E9-BAB7-64BDC73238AF}" srcOrd="6" destOrd="0" presId="urn:microsoft.com/office/officeart/2005/8/layout/ven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CAE39C-2072-47A1-8F08-39D4A22AE1DC}" type="doc">
      <dgm:prSet loTypeId="urn:microsoft.com/office/officeart/2005/8/layout/cycle2" loCatId="cycle" qsTypeId="urn:microsoft.com/office/officeart/2005/8/quickstyle/simple1#3" qsCatId="simple" csTypeId="urn:microsoft.com/office/officeart/2005/8/colors/accent1_2#3" csCatId="accent1" phldr="1"/>
      <dgm:spPr/>
      <dgm:t>
        <a:bodyPr/>
        <a:lstStyle/>
        <a:p>
          <a:endParaRPr lang="zh-CN" altLang="en-US"/>
        </a:p>
      </dgm:t>
    </dgm:pt>
    <dgm:pt modelId="{015CEDD8-CFAB-4C88-8CC1-1BF2836F712A}">
      <dgm:prSet phldrT="[文本]"/>
      <dgm:spPr/>
      <dgm:t>
        <a:bodyPr/>
        <a:lstStyle/>
        <a:p>
          <a:r>
            <a:rPr lang="zh-CN" dirty="0" smtClean="0"/>
            <a:t>公务秘书</a:t>
          </a:r>
          <a:endParaRPr lang="zh-CN" altLang="en-US" dirty="0"/>
        </a:p>
      </dgm:t>
    </dgm:pt>
    <dgm:pt modelId="{62B33AB6-7664-409E-B91F-C0F2BCE5F998}" type="parTrans" cxnId="{4D7BF8F5-76B8-4E0F-B2D6-B1DC4501BB83}">
      <dgm:prSet/>
      <dgm:spPr/>
      <dgm:t>
        <a:bodyPr/>
        <a:lstStyle/>
        <a:p>
          <a:endParaRPr lang="zh-CN" altLang="en-US"/>
        </a:p>
      </dgm:t>
    </dgm:pt>
    <dgm:pt modelId="{BA92C734-3B96-41F2-9836-A9C3BCF065D4}" type="sibTrans" cxnId="{4D7BF8F5-76B8-4E0F-B2D6-B1DC4501BB83}">
      <dgm:prSet/>
      <dgm:spPr/>
      <dgm:t>
        <a:bodyPr/>
        <a:lstStyle/>
        <a:p>
          <a:endParaRPr lang="zh-CN" altLang="en-US"/>
        </a:p>
      </dgm:t>
    </dgm:pt>
    <dgm:pt modelId="{B3F854CD-2417-44ED-A831-706073E00323}">
      <dgm:prSet phldrT="[文本]"/>
      <dgm:spPr/>
      <dgm:t>
        <a:bodyPr/>
        <a:lstStyle/>
        <a:p>
          <a:r>
            <a:rPr lang="zh-CN" dirty="0" smtClean="0"/>
            <a:t>事务秘书</a:t>
          </a:r>
          <a:endParaRPr lang="zh-CN" altLang="en-US" dirty="0"/>
        </a:p>
      </dgm:t>
    </dgm:pt>
    <dgm:pt modelId="{ADABE840-CB1F-4A13-B229-029940685DDB}" type="parTrans" cxnId="{696E22C4-A242-48F8-AC0E-18A3CA24B6FF}">
      <dgm:prSet/>
      <dgm:spPr/>
      <dgm:t>
        <a:bodyPr/>
        <a:lstStyle/>
        <a:p>
          <a:endParaRPr lang="zh-CN" altLang="en-US"/>
        </a:p>
      </dgm:t>
    </dgm:pt>
    <dgm:pt modelId="{751B8373-0825-4CBF-B07C-7D0134D10364}" type="sibTrans" cxnId="{696E22C4-A242-48F8-AC0E-18A3CA24B6FF}">
      <dgm:prSet/>
      <dgm:spPr/>
      <dgm:t>
        <a:bodyPr/>
        <a:lstStyle/>
        <a:p>
          <a:endParaRPr lang="zh-CN" altLang="en-US"/>
        </a:p>
      </dgm:t>
    </dgm:pt>
    <dgm:pt modelId="{0146A147-0346-4E40-AC56-6A6A92CF17CC}">
      <dgm:prSet phldrT="[文本]"/>
      <dgm:spPr/>
      <dgm:t>
        <a:bodyPr/>
        <a:lstStyle/>
        <a:p>
          <a:r>
            <a:rPr lang="zh-CN" dirty="0" smtClean="0"/>
            <a:t>外事秘书</a:t>
          </a:r>
          <a:endParaRPr lang="zh-CN" altLang="en-US" dirty="0"/>
        </a:p>
      </dgm:t>
    </dgm:pt>
    <dgm:pt modelId="{26BCC325-CC04-439E-8267-15D86C69A298}" type="parTrans" cxnId="{293ADF08-9BDE-453F-984D-ADE8388E0C22}">
      <dgm:prSet/>
      <dgm:spPr/>
      <dgm:t>
        <a:bodyPr/>
        <a:lstStyle/>
        <a:p>
          <a:endParaRPr lang="zh-CN" altLang="en-US"/>
        </a:p>
      </dgm:t>
    </dgm:pt>
    <dgm:pt modelId="{5FF705DB-9DEA-4A73-8042-44986F298534}" type="sibTrans" cxnId="{293ADF08-9BDE-453F-984D-ADE8388E0C22}">
      <dgm:prSet/>
      <dgm:spPr/>
      <dgm:t>
        <a:bodyPr/>
        <a:lstStyle/>
        <a:p>
          <a:endParaRPr lang="zh-CN" altLang="en-US"/>
        </a:p>
      </dgm:t>
    </dgm:pt>
    <dgm:pt modelId="{32F59309-3422-49D1-B492-2AA743F80CC6}">
      <dgm:prSet phldrT="[文本]"/>
      <dgm:spPr/>
      <dgm:t>
        <a:bodyPr/>
        <a:lstStyle/>
        <a:p>
          <a:r>
            <a:rPr lang="zh-CN" dirty="0" smtClean="0"/>
            <a:t>企业秘书</a:t>
          </a:r>
          <a:endParaRPr lang="zh-CN" altLang="en-US" dirty="0"/>
        </a:p>
      </dgm:t>
    </dgm:pt>
    <dgm:pt modelId="{EEEC17EE-C5A1-442D-8B9F-976823FEF2EB}" type="parTrans" cxnId="{26B4AD67-BDC6-4B37-AE7D-23A8E5AE4A83}">
      <dgm:prSet/>
      <dgm:spPr/>
      <dgm:t>
        <a:bodyPr/>
        <a:lstStyle/>
        <a:p>
          <a:endParaRPr lang="zh-CN" altLang="en-US"/>
        </a:p>
      </dgm:t>
    </dgm:pt>
    <dgm:pt modelId="{07BC5D4F-3005-4B2A-8AD1-4F717DCDCE94}" type="sibTrans" cxnId="{26B4AD67-BDC6-4B37-AE7D-23A8E5AE4A83}">
      <dgm:prSet/>
      <dgm:spPr/>
      <dgm:t>
        <a:bodyPr/>
        <a:lstStyle/>
        <a:p>
          <a:endParaRPr lang="zh-CN" altLang="en-US"/>
        </a:p>
      </dgm:t>
    </dgm:pt>
    <dgm:pt modelId="{9F1C0F23-EF11-456E-B46B-7CBCF33D7A39}">
      <dgm:prSet phldrT="[文本]"/>
      <dgm:spPr/>
      <dgm:t>
        <a:bodyPr/>
        <a:lstStyle/>
        <a:p>
          <a:r>
            <a:rPr lang="zh-CN" dirty="0" smtClean="0"/>
            <a:t>私人秘书</a:t>
          </a:r>
          <a:endParaRPr lang="zh-CN" altLang="en-US" dirty="0"/>
        </a:p>
      </dgm:t>
    </dgm:pt>
    <dgm:pt modelId="{01DC8934-1B36-4E1D-90A2-2A5A758CC1CC}" type="parTrans" cxnId="{B1B8E99C-2BCA-4F15-9520-EDBD4ABA85DE}">
      <dgm:prSet/>
      <dgm:spPr/>
      <dgm:t>
        <a:bodyPr/>
        <a:lstStyle/>
        <a:p>
          <a:endParaRPr lang="zh-CN" altLang="en-US"/>
        </a:p>
      </dgm:t>
    </dgm:pt>
    <dgm:pt modelId="{7BCBA38A-9D45-44E0-86D9-1D108471859B}" type="sibTrans" cxnId="{B1B8E99C-2BCA-4F15-9520-EDBD4ABA85DE}">
      <dgm:prSet/>
      <dgm:spPr/>
      <dgm:t>
        <a:bodyPr/>
        <a:lstStyle/>
        <a:p>
          <a:endParaRPr lang="zh-CN" altLang="en-US"/>
        </a:p>
      </dgm:t>
    </dgm:pt>
    <dgm:pt modelId="{550B436B-78C1-4674-BB0F-6E8AF5B2E555}" type="pres">
      <dgm:prSet presAssocID="{22CAE39C-2072-47A1-8F08-39D4A22AE1DC}" presName="cycle" presStyleCnt="0">
        <dgm:presLayoutVars>
          <dgm:dir/>
          <dgm:resizeHandles val="exact"/>
        </dgm:presLayoutVars>
      </dgm:prSet>
      <dgm:spPr/>
      <dgm:t>
        <a:bodyPr/>
        <a:lstStyle/>
        <a:p>
          <a:endParaRPr lang="zh-CN" altLang="en-US"/>
        </a:p>
      </dgm:t>
    </dgm:pt>
    <dgm:pt modelId="{45E0C6BD-080A-4243-97E0-7CD83C25C6D3}" type="pres">
      <dgm:prSet presAssocID="{015CEDD8-CFAB-4C88-8CC1-1BF2836F712A}" presName="node" presStyleLbl="node1" presStyleIdx="0" presStyleCnt="5">
        <dgm:presLayoutVars>
          <dgm:bulletEnabled val="1"/>
        </dgm:presLayoutVars>
      </dgm:prSet>
      <dgm:spPr/>
      <dgm:t>
        <a:bodyPr/>
        <a:lstStyle/>
        <a:p>
          <a:endParaRPr lang="zh-CN" altLang="en-US"/>
        </a:p>
      </dgm:t>
    </dgm:pt>
    <dgm:pt modelId="{B3641115-CCFA-4C0F-AFAD-7599F25B5A97}" type="pres">
      <dgm:prSet presAssocID="{BA92C734-3B96-41F2-9836-A9C3BCF065D4}" presName="sibTrans" presStyleLbl="sibTrans2D1" presStyleIdx="0" presStyleCnt="5"/>
      <dgm:spPr/>
      <dgm:t>
        <a:bodyPr/>
        <a:lstStyle/>
        <a:p>
          <a:endParaRPr lang="zh-CN" altLang="en-US"/>
        </a:p>
      </dgm:t>
    </dgm:pt>
    <dgm:pt modelId="{D209FE8D-E36E-489A-B772-5BFE531DA870}" type="pres">
      <dgm:prSet presAssocID="{BA92C734-3B96-41F2-9836-A9C3BCF065D4}" presName="connectorText" presStyleLbl="sibTrans2D1" presStyleIdx="0" presStyleCnt="5"/>
      <dgm:spPr/>
      <dgm:t>
        <a:bodyPr/>
        <a:lstStyle/>
        <a:p>
          <a:endParaRPr lang="zh-CN" altLang="en-US"/>
        </a:p>
      </dgm:t>
    </dgm:pt>
    <dgm:pt modelId="{3192F631-C8A9-4030-A2CA-13541C72FB6E}" type="pres">
      <dgm:prSet presAssocID="{B3F854CD-2417-44ED-A831-706073E00323}" presName="node" presStyleLbl="node1" presStyleIdx="1" presStyleCnt="5">
        <dgm:presLayoutVars>
          <dgm:bulletEnabled val="1"/>
        </dgm:presLayoutVars>
      </dgm:prSet>
      <dgm:spPr/>
      <dgm:t>
        <a:bodyPr/>
        <a:lstStyle/>
        <a:p>
          <a:endParaRPr lang="zh-CN" altLang="en-US"/>
        </a:p>
      </dgm:t>
    </dgm:pt>
    <dgm:pt modelId="{A6DA2D89-ECBB-4B08-A5E4-7613F1D11E36}" type="pres">
      <dgm:prSet presAssocID="{751B8373-0825-4CBF-B07C-7D0134D10364}" presName="sibTrans" presStyleLbl="sibTrans2D1" presStyleIdx="1" presStyleCnt="5"/>
      <dgm:spPr/>
      <dgm:t>
        <a:bodyPr/>
        <a:lstStyle/>
        <a:p>
          <a:endParaRPr lang="zh-CN" altLang="en-US"/>
        </a:p>
      </dgm:t>
    </dgm:pt>
    <dgm:pt modelId="{14F6A5EA-9420-4F87-AB22-1056B0FC7023}" type="pres">
      <dgm:prSet presAssocID="{751B8373-0825-4CBF-B07C-7D0134D10364}" presName="connectorText" presStyleLbl="sibTrans2D1" presStyleIdx="1" presStyleCnt="5"/>
      <dgm:spPr/>
      <dgm:t>
        <a:bodyPr/>
        <a:lstStyle/>
        <a:p>
          <a:endParaRPr lang="zh-CN" altLang="en-US"/>
        </a:p>
      </dgm:t>
    </dgm:pt>
    <dgm:pt modelId="{55AF349C-3974-4935-AECB-2BF1C3F689F2}" type="pres">
      <dgm:prSet presAssocID="{0146A147-0346-4E40-AC56-6A6A92CF17CC}" presName="node" presStyleLbl="node1" presStyleIdx="2" presStyleCnt="5">
        <dgm:presLayoutVars>
          <dgm:bulletEnabled val="1"/>
        </dgm:presLayoutVars>
      </dgm:prSet>
      <dgm:spPr/>
      <dgm:t>
        <a:bodyPr/>
        <a:lstStyle/>
        <a:p>
          <a:endParaRPr lang="zh-CN" altLang="en-US"/>
        </a:p>
      </dgm:t>
    </dgm:pt>
    <dgm:pt modelId="{90C09394-D315-4874-899A-75F015DCC868}" type="pres">
      <dgm:prSet presAssocID="{5FF705DB-9DEA-4A73-8042-44986F298534}" presName="sibTrans" presStyleLbl="sibTrans2D1" presStyleIdx="2" presStyleCnt="5"/>
      <dgm:spPr/>
      <dgm:t>
        <a:bodyPr/>
        <a:lstStyle/>
        <a:p>
          <a:endParaRPr lang="zh-CN" altLang="en-US"/>
        </a:p>
      </dgm:t>
    </dgm:pt>
    <dgm:pt modelId="{D4468721-9F4D-4A8F-886C-0B3C2CA86FF2}" type="pres">
      <dgm:prSet presAssocID="{5FF705DB-9DEA-4A73-8042-44986F298534}" presName="connectorText" presStyleLbl="sibTrans2D1" presStyleIdx="2" presStyleCnt="5"/>
      <dgm:spPr/>
      <dgm:t>
        <a:bodyPr/>
        <a:lstStyle/>
        <a:p>
          <a:endParaRPr lang="zh-CN" altLang="en-US"/>
        </a:p>
      </dgm:t>
    </dgm:pt>
    <dgm:pt modelId="{AE487535-45CC-4D3E-A287-99456EA8C891}" type="pres">
      <dgm:prSet presAssocID="{32F59309-3422-49D1-B492-2AA743F80CC6}" presName="node" presStyleLbl="node1" presStyleIdx="3" presStyleCnt="5">
        <dgm:presLayoutVars>
          <dgm:bulletEnabled val="1"/>
        </dgm:presLayoutVars>
      </dgm:prSet>
      <dgm:spPr/>
      <dgm:t>
        <a:bodyPr/>
        <a:lstStyle/>
        <a:p>
          <a:endParaRPr lang="zh-CN" altLang="en-US"/>
        </a:p>
      </dgm:t>
    </dgm:pt>
    <dgm:pt modelId="{63516B09-17FA-4722-9129-868054ECF465}" type="pres">
      <dgm:prSet presAssocID="{07BC5D4F-3005-4B2A-8AD1-4F717DCDCE94}" presName="sibTrans" presStyleLbl="sibTrans2D1" presStyleIdx="3" presStyleCnt="5"/>
      <dgm:spPr/>
      <dgm:t>
        <a:bodyPr/>
        <a:lstStyle/>
        <a:p>
          <a:endParaRPr lang="zh-CN" altLang="en-US"/>
        </a:p>
      </dgm:t>
    </dgm:pt>
    <dgm:pt modelId="{43DEBDB7-2CDB-4397-AB6F-01B0959A6152}" type="pres">
      <dgm:prSet presAssocID="{07BC5D4F-3005-4B2A-8AD1-4F717DCDCE94}" presName="connectorText" presStyleLbl="sibTrans2D1" presStyleIdx="3" presStyleCnt="5"/>
      <dgm:spPr/>
      <dgm:t>
        <a:bodyPr/>
        <a:lstStyle/>
        <a:p>
          <a:endParaRPr lang="zh-CN" altLang="en-US"/>
        </a:p>
      </dgm:t>
    </dgm:pt>
    <dgm:pt modelId="{ED2E7B7E-B3C8-46AF-9681-CACE6FCF2128}" type="pres">
      <dgm:prSet presAssocID="{9F1C0F23-EF11-456E-B46B-7CBCF33D7A39}" presName="node" presStyleLbl="node1" presStyleIdx="4" presStyleCnt="5">
        <dgm:presLayoutVars>
          <dgm:bulletEnabled val="1"/>
        </dgm:presLayoutVars>
      </dgm:prSet>
      <dgm:spPr/>
      <dgm:t>
        <a:bodyPr/>
        <a:lstStyle/>
        <a:p>
          <a:endParaRPr lang="zh-CN" altLang="en-US"/>
        </a:p>
      </dgm:t>
    </dgm:pt>
    <dgm:pt modelId="{4E73B75E-64DB-4BCA-A338-6DE2D0894589}" type="pres">
      <dgm:prSet presAssocID="{7BCBA38A-9D45-44E0-86D9-1D108471859B}" presName="sibTrans" presStyleLbl="sibTrans2D1" presStyleIdx="4" presStyleCnt="5"/>
      <dgm:spPr/>
      <dgm:t>
        <a:bodyPr/>
        <a:lstStyle/>
        <a:p>
          <a:endParaRPr lang="zh-CN" altLang="en-US"/>
        </a:p>
      </dgm:t>
    </dgm:pt>
    <dgm:pt modelId="{11F63C29-389A-456A-BF0C-43E6999EAD72}" type="pres">
      <dgm:prSet presAssocID="{7BCBA38A-9D45-44E0-86D9-1D108471859B}" presName="connectorText" presStyleLbl="sibTrans2D1" presStyleIdx="4" presStyleCnt="5"/>
      <dgm:spPr/>
      <dgm:t>
        <a:bodyPr/>
        <a:lstStyle/>
        <a:p>
          <a:endParaRPr lang="zh-CN" altLang="en-US"/>
        </a:p>
      </dgm:t>
    </dgm:pt>
  </dgm:ptLst>
  <dgm:cxnLst>
    <dgm:cxn modelId="{293ADF08-9BDE-453F-984D-ADE8388E0C22}" srcId="{22CAE39C-2072-47A1-8F08-39D4A22AE1DC}" destId="{0146A147-0346-4E40-AC56-6A6A92CF17CC}" srcOrd="2" destOrd="0" parTransId="{26BCC325-CC04-439E-8267-15D86C69A298}" sibTransId="{5FF705DB-9DEA-4A73-8042-44986F298534}"/>
    <dgm:cxn modelId="{A990EA73-224E-4DCF-B140-9671C14E4852}" type="presOf" srcId="{22CAE39C-2072-47A1-8F08-39D4A22AE1DC}" destId="{550B436B-78C1-4674-BB0F-6E8AF5B2E555}" srcOrd="0" destOrd="0" presId="urn:microsoft.com/office/officeart/2005/8/layout/cycle2"/>
    <dgm:cxn modelId="{B26038C9-C6ED-41A2-BDE9-3598EDB9D10E}" type="presOf" srcId="{751B8373-0825-4CBF-B07C-7D0134D10364}" destId="{A6DA2D89-ECBB-4B08-A5E4-7613F1D11E36}" srcOrd="0" destOrd="0" presId="urn:microsoft.com/office/officeart/2005/8/layout/cycle2"/>
    <dgm:cxn modelId="{00E961AE-10FB-457E-976C-DB1ACA60F2B9}" type="presOf" srcId="{9F1C0F23-EF11-456E-B46B-7CBCF33D7A39}" destId="{ED2E7B7E-B3C8-46AF-9681-CACE6FCF2128}" srcOrd="0" destOrd="0" presId="urn:microsoft.com/office/officeart/2005/8/layout/cycle2"/>
    <dgm:cxn modelId="{0BB75389-A1AB-43E7-A22F-F91032EFC3FD}" type="presOf" srcId="{07BC5D4F-3005-4B2A-8AD1-4F717DCDCE94}" destId="{43DEBDB7-2CDB-4397-AB6F-01B0959A6152}" srcOrd="1" destOrd="0" presId="urn:microsoft.com/office/officeart/2005/8/layout/cycle2"/>
    <dgm:cxn modelId="{8A4814CA-7D81-4B1F-A0F7-86BE14CF3AB6}" type="presOf" srcId="{BA92C734-3B96-41F2-9836-A9C3BCF065D4}" destId="{D209FE8D-E36E-489A-B772-5BFE531DA870}" srcOrd="1" destOrd="0" presId="urn:microsoft.com/office/officeart/2005/8/layout/cycle2"/>
    <dgm:cxn modelId="{8C8B52BD-C9AF-4D30-B3B6-F4DCC89D0F7D}" type="presOf" srcId="{BA92C734-3B96-41F2-9836-A9C3BCF065D4}" destId="{B3641115-CCFA-4C0F-AFAD-7599F25B5A97}" srcOrd="0" destOrd="0" presId="urn:microsoft.com/office/officeart/2005/8/layout/cycle2"/>
    <dgm:cxn modelId="{96902916-987E-4EA4-8083-745DF5026948}" type="presOf" srcId="{5FF705DB-9DEA-4A73-8042-44986F298534}" destId="{D4468721-9F4D-4A8F-886C-0B3C2CA86FF2}" srcOrd="1" destOrd="0" presId="urn:microsoft.com/office/officeart/2005/8/layout/cycle2"/>
    <dgm:cxn modelId="{6F18DAAF-011A-45BC-AC5B-50D6FC0E355C}" type="presOf" srcId="{B3F854CD-2417-44ED-A831-706073E00323}" destId="{3192F631-C8A9-4030-A2CA-13541C72FB6E}" srcOrd="0" destOrd="0" presId="urn:microsoft.com/office/officeart/2005/8/layout/cycle2"/>
    <dgm:cxn modelId="{BE247388-46F4-4CC2-A860-B1530FB7EAC4}" type="presOf" srcId="{32F59309-3422-49D1-B492-2AA743F80CC6}" destId="{AE487535-45CC-4D3E-A287-99456EA8C891}" srcOrd="0" destOrd="0" presId="urn:microsoft.com/office/officeart/2005/8/layout/cycle2"/>
    <dgm:cxn modelId="{696E22C4-A242-48F8-AC0E-18A3CA24B6FF}" srcId="{22CAE39C-2072-47A1-8F08-39D4A22AE1DC}" destId="{B3F854CD-2417-44ED-A831-706073E00323}" srcOrd="1" destOrd="0" parTransId="{ADABE840-CB1F-4A13-B229-029940685DDB}" sibTransId="{751B8373-0825-4CBF-B07C-7D0134D10364}"/>
    <dgm:cxn modelId="{1F1988FF-6D30-4595-B52A-39621354DBBF}" type="presOf" srcId="{0146A147-0346-4E40-AC56-6A6A92CF17CC}" destId="{55AF349C-3974-4935-AECB-2BF1C3F689F2}" srcOrd="0" destOrd="0" presId="urn:microsoft.com/office/officeart/2005/8/layout/cycle2"/>
    <dgm:cxn modelId="{B1B8E99C-2BCA-4F15-9520-EDBD4ABA85DE}" srcId="{22CAE39C-2072-47A1-8F08-39D4A22AE1DC}" destId="{9F1C0F23-EF11-456E-B46B-7CBCF33D7A39}" srcOrd="4" destOrd="0" parTransId="{01DC8934-1B36-4E1D-90A2-2A5A758CC1CC}" sibTransId="{7BCBA38A-9D45-44E0-86D9-1D108471859B}"/>
    <dgm:cxn modelId="{F34A0D7C-D010-4C86-9DF4-907CE2CEF618}" type="presOf" srcId="{7BCBA38A-9D45-44E0-86D9-1D108471859B}" destId="{4E73B75E-64DB-4BCA-A338-6DE2D0894589}" srcOrd="0" destOrd="0" presId="urn:microsoft.com/office/officeart/2005/8/layout/cycle2"/>
    <dgm:cxn modelId="{4D7BF8F5-76B8-4E0F-B2D6-B1DC4501BB83}" srcId="{22CAE39C-2072-47A1-8F08-39D4A22AE1DC}" destId="{015CEDD8-CFAB-4C88-8CC1-1BF2836F712A}" srcOrd="0" destOrd="0" parTransId="{62B33AB6-7664-409E-B91F-C0F2BCE5F998}" sibTransId="{BA92C734-3B96-41F2-9836-A9C3BCF065D4}"/>
    <dgm:cxn modelId="{15110D47-ED1E-4BDC-970F-8429DB638E05}" type="presOf" srcId="{7BCBA38A-9D45-44E0-86D9-1D108471859B}" destId="{11F63C29-389A-456A-BF0C-43E6999EAD72}" srcOrd="1" destOrd="0" presId="urn:microsoft.com/office/officeart/2005/8/layout/cycle2"/>
    <dgm:cxn modelId="{1266A0C2-1DFD-4735-A785-8D8B2869FF98}" type="presOf" srcId="{751B8373-0825-4CBF-B07C-7D0134D10364}" destId="{14F6A5EA-9420-4F87-AB22-1056B0FC7023}" srcOrd="1" destOrd="0" presId="urn:microsoft.com/office/officeart/2005/8/layout/cycle2"/>
    <dgm:cxn modelId="{26B4AD67-BDC6-4B37-AE7D-23A8E5AE4A83}" srcId="{22CAE39C-2072-47A1-8F08-39D4A22AE1DC}" destId="{32F59309-3422-49D1-B492-2AA743F80CC6}" srcOrd="3" destOrd="0" parTransId="{EEEC17EE-C5A1-442D-8B9F-976823FEF2EB}" sibTransId="{07BC5D4F-3005-4B2A-8AD1-4F717DCDCE94}"/>
    <dgm:cxn modelId="{DE7CAA2E-662C-4333-9F8B-C034E28DC90F}" type="presOf" srcId="{07BC5D4F-3005-4B2A-8AD1-4F717DCDCE94}" destId="{63516B09-17FA-4722-9129-868054ECF465}" srcOrd="0" destOrd="0" presId="urn:microsoft.com/office/officeart/2005/8/layout/cycle2"/>
    <dgm:cxn modelId="{A48A329F-9E8C-471B-9AE2-CBA9633E8828}" type="presOf" srcId="{5FF705DB-9DEA-4A73-8042-44986F298534}" destId="{90C09394-D315-4874-899A-75F015DCC868}" srcOrd="0" destOrd="0" presId="urn:microsoft.com/office/officeart/2005/8/layout/cycle2"/>
    <dgm:cxn modelId="{3B153940-3EEC-48C9-AC41-2CA364A8434F}" type="presOf" srcId="{015CEDD8-CFAB-4C88-8CC1-1BF2836F712A}" destId="{45E0C6BD-080A-4243-97E0-7CD83C25C6D3}" srcOrd="0" destOrd="0" presId="urn:microsoft.com/office/officeart/2005/8/layout/cycle2"/>
    <dgm:cxn modelId="{2BA8949D-6651-4576-9820-D2F5F039389F}" type="presParOf" srcId="{550B436B-78C1-4674-BB0F-6E8AF5B2E555}" destId="{45E0C6BD-080A-4243-97E0-7CD83C25C6D3}" srcOrd="0" destOrd="0" presId="urn:microsoft.com/office/officeart/2005/8/layout/cycle2"/>
    <dgm:cxn modelId="{EC1C11E8-CD2A-44BD-8D1A-50AB5ED66C18}" type="presParOf" srcId="{550B436B-78C1-4674-BB0F-6E8AF5B2E555}" destId="{B3641115-CCFA-4C0F-AFAD-7599F25B5A97}" srcOrd="1" destOrd="0" presId="urn:microsoft.com/office/officeart/2005/8/layout/cycle2"/>
    <dgm:cxn modelId="{C20CDCBF-0AFB-4500-8415-34263E7F2E67}" type="presParOf" srcId="{B3641115-CCFA-4C0F-AFAD-7599F25B5A97}" destId="{D209FE8D-E36E-489A-B772-5BFE531DA870}" srcOrd="0" destOrd="0" presId="urn:microsoft.com/office/officeart/2005/8/layout/cycle2"/>
    <dgm:cxn modelId="{9D74BC13-62AB-40B0-9C52-DE79B962448D}" type="presParOf" srcId="{550B436B-78C1-4674-BB0F-6E8AF5B2E555}" destId="{3192F631-C8A9-4030-A2CA-13541C72FB6E}" srcOrd="2" destOrd="0" presId="urn:microsoft.com/office/officeart/2005/8/layout/cycle2"/>
    <dgm:cxn modelId="{A0A3D1D3-932B-47EE-AC83-0F7A63297BAF}" type="presParOf" srcId="{550B436B-78C1-4674-BB0F-6E8AF5B2E555}" destId="{A6DA2D89-ECBB-4B08-A5E4-7613F1D11E36}" srcOrd="3" destOrd="0" presId="urn:microsoft.com/office/officeart/2005/8/layout/cycle2"/>
    <dgm:cxn modelId="{39C35072-34B0-4710-8A09-CFC498F64F1F}" type="presParOf" srcId="{A6DA2D89-ECBB-4B08-A5E4-7613F1D11E36}" destId="{14F6A5EA-9420-4F87-AB22-1056B0FC7023}" srcOrd="0" destOrd="0" presId="urn:microsoft.com/office/officeart/2005/8/layout/cycle2"/>
    <dgm:cxn modelId="{B9DE7FFD-4154-4AA1-B718-EDD59767FEFD}" type="presParOf" srcId="{550B436B-78C1-4674-BB0F-6E8AF5B2E555}" destId="{55AF349C-3974-4935-AECB-2BF1C3F689F2}" srcOrd="4" destOrd="0" presId="urn:microsoft.com/office/officeart/2005/8/layout/cycle2"/>
    <dgm:cxn modelId="{8FA00686-A9DC-4525-9819-1B206EE48E74}" type="presParOf" srcId="{550B436B-78C1-4674-BB0F-6E8AF5B2E555}" destId="{90C09394-D315-4874-899A-75F015DCC868}" srcOrd="5" destOrd="0" presId="urn:microsoft.com/office/officeart/2005/8/layout/cycle2"/>
    <dgm:cxn modelId="{84A98472-0045-4E0C-AAFA-DA9A3D81A10F}" type="presParOf" srcId="{90C09394-D315-4874-899A-75F015DCC868}" destId="{D4468721-9F4D-4A8F-886C-0B3C2CA86FF2}" srcOrd="0" destOrd="0" presId="urn:microsoft.com/office/officeart/2005/8/layout/cycle2"/>
    <dgm:cxn modelId="{A9E048F9-85FE-4162-8C2D-6D6B62880A33}" type="presParOf" srcId="{550B436B-78C1-4674-BB0F-6E8AF5B2E555}" destId="{AE487535-45CC-4D3E-A287-99456EA8C891}" srcOrd="6" destOrd="0" presId="urn:microsoft.com/office/officeart/2005/8/layout/cycle2"/>
    <dgm:cxn modelId="{8741838C-1939-4507-82E5-2A7A57C3D910}" type="presParOf" srcId="{550B436B-78C1-4674-BB0F-6E8AF5B2E555}" destId="{63516B09-17FA-4722-9129-868054ECF465}" srcOrd="7" destOrd="0" presId="urn:microsoft.com/office/officeart/2005/8/layout/cycle2"/>
    <dgm:cxn modelId="{881DC6FC-4568-4AFB-86B9-716D339654B1}" type="presParOf" srcId="{63516B09-17FA-4722-9129-868054ECF465}" destId="{43DEBDB7-2CDB-4397-AB6F-01B0959A6152}" srcOrd="0" destOrd="0" presId="urn:microsoft.com/office/officeart/2005/8/layout/cycle2"/>
    <dgm:cxn modelId="{E38DF19E-B111-41DD-B947-B787BF2A3732}" type="presParOf" srcId="{550B436B-78C1-4674-BB0F-6E8AF5B2E555}" destId="{ED2E7B7E-B3C8-46AF-9681-CACE6FCF2128}" srcOrd="8" destOrd="0" presId="urn:microsoft.com/office/officeart/2005/8/layout/cycle2"/>
    <dgm:cxn modelId="{3C05E596-080E-4DE1-BE14-583FAED6D807}" type="presParOf" srcId="{550B436B-78C1-4674-BB0F-6E8AF5B2E555}" destId="{4E73B75E-64DB-4BCA-A338-6DE2D0894589}" srcOrd="9" destOrd="0" presId="urn:microsoft.com/office/officeart/2005/8/layout/cycle2"/>
    <dgm:cxn modelId="{49B3B411-E052-47CA-AE68-44AC357C62AD}" type="presParOf" srcId="{4E73B75E-64DB-4BCA-A338-6DE2D0894589}" destId="{11F63C29-389A-456A-BF0C-43E6999EAD72}"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26AAE48-9DCA-4DA3-9D27-E6FE19110E9D}" type="doc">
      <dgm:prSet loTypeId="urn:microsoft.com/office/officeart/2005/8/layout/pyramid2" loCatId="list" qsTypeId="urn:microsoft.com/office/officeart/2005/8/quickstyle/simple1#4" qsCatId="simple" csTypeId="urn:microsoft.com/office/officeart/2005/8/colors/accent1_2#4" csCatId="accent1" phldr="1"/>
      <dgm:spPr/>
    </dgm:pt>
    <dgm:pt modelId="{2A2AC398-AF0F-4BA4-9E26-8FD3D35E3A3F}">
      <dgm:prSet phldrT="[文本]"/>
      <dgm:spPr/>
      <dgm:t>
        <a:bodyPr/>
        <a:lstStyle/>
        <a:p>
          <a:r>
            <a:rPr lang="zh-CN" dirty="0" smtClean="0"/>
            <a:t>高级秘书</a:t>
          </a:r>
          <a:endParaRPr lang="zh-CN" altLang="en-US" dirty="0"/>
        </a:p>
      </dgm:t>
    </dgm:pt>
    <dgm:pt modelId="{3A501BFC-D08A-4D47-84AD-2E1937345946}" type="parTrans" cxnId="{2194656D-1A09-4608-8AE4-A2076783CFCE}">
      <dgm:prSet/>
      <dgm:spPr/>
    </dgm:pt>
    <dgm:pt modelId="{D9D34496-A011-454B-B680-ABE4EE2D9278}" type="sibTrans" cxnId="{2194656D-1A09-4608-8AE4-A2076783CFCE}">
      <dgm:prSet/>
      <dgm:spPr/>
    </dgm:pt>
    <dgm:pt modelId="{A1C11BA5-79EB-4B5E-9F9D-2B667EEF4EE8}">
      <dgm:prSet phldrT="[文本]"/>
      <dgm:spPr/>
      <dgm:t>
        <a:bodyPr/>
        <a:lstStyle/>
        <a:p>
          <a:r>
            <a:rPr lang="zh-CN" dirty="0" smtClean="0"/>
            <a:t>中级秘书</a:t>
          </a:r>
          <a:endParaRPr lang="zh-CN" altLang="en-US" dirty="0"/>
        </a:p>
      </dgm:t>
    </dgm:pt>
    <dgm:pt modelId="{A31E26F4-07ED-4EC5-A8BC-E8FEDA8BBCC7}" type="parTrans" cxnId="{0E2BCD4C-511A-42DF-BB98-152F01D435CD}">
      <dgm:prSet/>
      <dgm:spPr/>
    </dgm:pt>
    <dgm:pt modelId="{9750E540-5596-45CA-9129-B70AB3A4A141}" type="sibTrans" cxnId="{0E2BCD4C-511A-42DF-BB98-152F01D435CD}">
      <dgm:prSet/>
      <dgm:spPr/>
    </dgm:pt>
    <dgm:pt modelId="{D94004E2-2945-4A35-884A-DBEC9069DEF7}">
      <dgm:prSet phldrT="[文本]"/>
      <dgm:spPr/>
      <dgm:t>
        <a:bodyPr/>
        <a:lstStyle/>
        <a:p>
          <a:r>
            <a:rPr lang="zh-CN" dirty="0" smtClean="0"/>
            <a:t>初级秘书</a:t>
          </a:r>
          <a:endParaRPr lang="zh-CN" altLang="en-US" dirty="0"/>
        </a:p>
      </dgm:t>
    </dgm:pt>
    <dgm:pt modelId="{63930CC5-7FC0-45EC-A71F-5F83CFD31A90}" type="parTrans" cxnId="{1C10B2D6-52D9-45C2-90A4-88D682B8829B}">
      <dgm:prSet/>
      <dgm:spPr/>
    </dgm:pt>
    <dgm:pt modelId="{6757078F-5172-4DCE-8DE6-02E6246CB67B}" type="sibTrans" cxnId="{1C10B2D6-52D9-45C2-90A4-88D682B8829B}">
      <dgm:prSet/>
      <dgm:spPr/>
    </dgm:pt>
    <dgm:pt modelId="{52CD3192-CA39-4F21-AE2A-257B0CD08B44}" type="pres">
      <dgm:prSet presAssocID="{326AAE48-9DCA-4DA3-9D27-E6FE19110E9D}" presName="compositeShape" presStyleCnt="0">
        <dgm:presLayoutVars>
          <dgm:dir/>
          <dgm:resizeHandles/>
        </dgm:presLayoutVars>
      </dgm:prSet>
      <dgm:spPr/>
    </dgm:pt>
    <dgm:pt modelId="{F41E88B1-7DC5-4D97-BADA-AD1A1CD8218E}" type="pres">
      <dgm:prSet presAssocID="{326AAE48-9DCA-4DA3-9D27-E6FE19110E9D}" presName="pyramid" presStyleLbl="node1" presStyleIdx="0" presStyleCnt="1"/>
      <dgm:spPr/>
    </dgm:pt>
    <dgm:pt modelId="{7408976A-B705-4A54-B4DF-1DA78B7A0C38}" type="pres">
      <dgm:prSet presAssocID="{326AAE48-9DCA-4DA3-9D27-E6FE19110E9D}" presName="theList" presStyleCnt="0"/>
      <dgm:spPr/>
    </dgm:pt>
    <dgm:pt modelId="{0C4E3EE4-09D0-4FB6-8B6A-54A8EC055C03}" type="pres">
      <dgm:prSet presAssocID="{2A2AC398-AF0F-4BA4-9E26-8FD3D35E3A3F}" presName="aNode" presStyleLbl="fgAcc1" presStyleIdx="0" presStyleCnt="3">
        <dgm:presLayoutVars>
          <dgm:bulletEnabled val="1"/>
        </dgm:presLayoutVars>
      </dgm:prSet>
      <dgm:spPr/>
      <dgm:t>
        <a:bodyPr/>
        <a:lstStyle/>
        <a:p>
          <a:endParaRPr lang="zh-CN" altLang="en-US"/>
        </a:p>
      </dgm:t>
    </dgm:pt>
    <dgm:pt modelId="{5BF5E187-8515-41FB-8FC5-561EDE98E321}" type="pres">
      <dgm:prSet presAssocID="{2A2AC398-AF0F-4BA4-9E26-8FD3D35E3A3F}" presName="aSpace" presStyleCnt="0"/>
      <dgm:spPr/>
    </dgm:pt>
    <dgm:pt modelId="{3E695EF3-05D4-4306-BADD-ADDFD8F60E34}" type="pres">
      <dgm:prSet presAssocID="{A1C11BA5-79EB-4B5E-9F9D-2B667EEF4EE8}" presName="aNode" presStyleLbl="fgAcc1" presStyleIdx="1" presStyleCnt="3">
        <dgm:presLayoutVars>
          <dgm:bulletEnabled val="1"/>
        </dgm:presLayoutVars>
      </dgm:prSet>
      <dgm:spPr/>
      <dgm:t>
        <a:bodyPr/>
        <a:lstStyle/>
        <a:p>
          <a:endParaRPr lang="zh-CN" altLang="en-US"/>
        </a:p>
      </dgm:t>
    </dgm:pt>
    <dgm:pt modelId="{229D786F-C478-4727-AA0C-C2D7AEE35854}" type="pres">
      <dgm:prSet presAssocID="{A1C11BA5-79EB-4B5E-9F9D-2B667EEF4EE8}" presName="aSpace" presStyleCnt="0"/>
      <dgm:spPr/>
    </dgm:pt>
    <dgm:pt modelId="{C5344999-D602-4470-8C09-AD3D90707EF4}" type="pres">
      <dgm:prSet presAssocID="{D94004E2-2945-4A35-884A-DBEC9069DEF7}" presName="aNode" presStyleLbl="fgAcc1" presStyleIdx="2" presStyleCnt="3">
        <dgm:presLayoutVars>
          <dgm:bulletEnabled val="1"/>
        </dgm:presLayoutVars>
      </dgm:prSet>
      <dgm:spPr/>
      <dgm:t>
        <a:bodyPr/>
        <a:lstStyle/>
        <a:p>
          <a:endParaRPr lang="zh-CN" altLang="en-US"/>
        </a:p>
      </dgm:t>
    </dgm:pt>
    <dgm:pt modelId="{87715E6E-709D-4B51-8B29-9CA3A0C44BF2}" type="pres">
      <dgm:prSet presAssocID="{D94004E2-2945-4A35-884A-DBEC9069DEF7}" presName="aSpace" presStyleCnt="0"/>
      <dgm:spPr/>
    </dgm:pt>
  </dgm:ptLst>
  <dgm:cxnLst>
    <dgm:cxn modelId="{4C112F2F-842F-4786-A63C-63F0E38EBAE3}" type="presOf" srcId="{326AAE48-9DCA-4DA3-9D27-E6FE19110E9D}" destId="{52CD3192-CA39-4F21-AE2A-257B0CD08B44}" srcOrd="0" destOrd="0" presId="urn:microsoft.com/office/officeart/2005/8/layout/pyramid2"/>
    <dgm:cxn modelId="{0E2BCD4C-511A-42DF-BB98-152F01D435CD}" srcId="{326AAE48-9DCA-4DA3-9D27-E6FE19110E9D}" destId="{A1C11BA5-79EB-4B5E-9F9D-2B667EEF4EE8}" srcOrd="1" destOrd="0" parTransId="{A31E26F4-07ED-4EC5-A8BC-E8FEDA8BBCC7}" sibTransId="{9750E540-5596-45CA-9129-B70AB3A4A141}"/>
    <dgm:cxn modelId="{1593EB7F-99BE-4FE4-AEF4-8E2413B69114}" type="presOf" srcId="{2A2AC398-AF0F-4BA4-9E26-8FD3D35E3A3F}" destId="{0C4E3EE4-09D0-4FB6-8B6A-54A8EC055C03}" srcOrd="0" destOrd="0" presId="urn:microsoft.com/office/officeart/2005/8/layout/pyramid2"/>
    <dgm:cxn modelId="{57682C9D-34F4-4F3B-A4B7-5277041C29FF}" type="presOf" srcId="{A1C11BA5-79EB-4B5E-9F9D-2B667EEF4EE8}" destId="{3E695EF3-05D4-4306-BADD-ADDFD8F60E34}" srcOrd="0" destOrd="0" presId="urn:microsoft.com/office/officeart/2005/8/layout/pyramid2"/>
    <dgm:cxn modelId="{5FC4BC12-34C0-4063-A215-F3F52A2EA1A2}" type="presOf" srcId="{D94004E2-2945-4A35-884A-DBEC9069DEF7}" destId="{C5344999-D602-4470-8C09-AD3D90707EF4}" srcOrd="0" destOrd="0" presId="urn:microsoft.com/office/officeart/2005/8/layout/pyramid2"/>
    <dgm:cxn modelId="{2194656D-1A09-4608-8AE4-A2076783CFCE}" srcId="{326AAE48-9DCA-4DA3-9D27-E6FE19110E9D}" destId="{2A2AC398-AF0F-4BA4-9E26-8FD3D35E3A3F}" srcOrd="0" destOrd="0" parTransId="{3A501BFC-D08A-4D47-84AD-2E1937345946}" sibTransId="{D9D34496-A011-454B-B680-ABE4EE2D9278}"/>
    <dgm:cxn modelId="{1C10B2D6-52D9-45C2-90A4-88D682B8829B}" srcId="{326AAE48-9DCA-4DA3-9D27-E6FE19110E9D}" destId="{D94004E2-2945-4A35-884A-DBEC9069DEF7}" srcOrd="2" destOrd="0" parTransId="{63930CC5-7FC0-45EC-A71F-5F83CFD31A90}" sibTransId="{6757078F-5172-4DCE-8DE6-02E6246CB67B}"/>
    <dgm:cxn modelId="{86B84CFA-102B-4406-896B-292BEDE53151}" type="presParOf" srcId="{52CD3192-CA39-4F21-AE2A-257B0CD08B44}" destId="{F41E88B1-7DC5-4D97-BADA-AD1A1CD8218E}" srcOrd="0" destOrd="0" presId="urn:microsoft.com/office/officeart/2005/8/layout/pyramid2"/>
    <dgm:cxn modelId="{48B6A0AB-64EC-4858-90EC-DD02D804E34A}" type="presParOf" srcId="{52CD3192-CA39-4F21-AE2A-257B0CD08B44}" destId="{7408976A-B705-4A54-B4DF-1DA78B7A0C38}" srcOrd="1" destOrd="0" presId="urn:microsoft.com/office/officeart/2005/8/layout/pyramid2"/>
    <dgm:cxn modelId="{C926FDB5-6EED-4C85-B940-E1145D09B61A}" type="presParOf" srcId="{7408976A-B705-4A54-B4DF-1DA78B7A0C38}" destId="{0C4E3EE4-09D0-4FB6-8B6A-54A8EC055C03}" srcOrd="0" destOrd="0" presId="urn:microsoft.com/office/officeart/2005/8/layout/pyramid2"/>
    <dgm:cxn modelId="{845BC578-6559-4149-8E83-4A0D1ACC06B8}" type="presParOf" srcId="{7408976A-B705-4A54-B4DF-1DA78B7A0C38}" destId="{5BF5E187-8515-41FB-8FC5-561EDE98E321}" srcOrd="1" destOrd="0" presId="urn:microsoft.com/office/officeart/2005/8/layout/pyramid2"/>
    <dgm:cxn modelId="{8480C412-AD83-4CA3-9BBD-C0D8D6B2B765}" type="presParOf" srcId="{7408976A-B705-4A54-B4DF-1DA78B7A0C38}" destId="{3E695EF3-05D4-4306-BADD-ADDFD8F60E34}" srcOrd="2" destOrd="0" presId="urn:microsoft.com/office/officeart/2005/8/layout/pyramid2"/>
    <dgm:cxn modelId="{055345F9-4C8F-4597-BAB3-070DC7453D1C}" type="presParOf" srcId="{7408976A-B705-4A54-B4DF-1DA78B7A0C38}" destId="{229D786F-C478-4727-AA0C-C2D7AEE35854}" srcOrd="3" destOrd="0" presId="urn:microsoft.com/office/officeart/2005/8/layout/pyramid2"/>
    <dgm:cxn modelId="{DC956189-DE8D-4CB2-8099-71270D5E3CED}" type="presParOf" srcId="{7408976A-B705-4A54-B4DF-1DA78B7A0C38}" destId="{C5344999-D602-4470-8C09-AD3D90707EF4}" srcOrd="4" destOrd="0" presId="urn:microsoft.com/office/officeart/2005/8/layout/pyramid2"/>
    <dgm:cxn modelId="{C9705532-E83E-4C4C-8924-050B3F6B9DDD}" type="presParOf" srcId="{7408976A-B705-4A54-B4DF-1DA78B7A0C38}" destId="{87715E6E-709D-4B51-8B29-9CA3A0C44BF2}"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29DCF3-8463-4F51-B1BC-8F95C6754571}">
      <dsp:nvSpPr>
        <dsp:cNvPr id="0" name=""/>
        <dsp:cNvSpPr/>
      </dsp:nvSpPr>
      <dsp:spPr>
        <a:xfrm>
          <a:off x="3159941" y="1793"/>
          <a:ext cx="1913168" cy="791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法律秘书</a:t>
          </a:r>
          <a:endParaRPr lang="zh-CN" altLang="en-US" sz="2800" kern="1200" dirty="0"/>
        </a:p>
      </dsp:txBody>
      <dsp:txXfrm>
        <a:off x="3159941" y="1793"/>
        <a:ext cx="1913168" cy="791415"/>
      </dsp:txXfrm>
    </dsp:sp>
    <dsp:sp modelId="{E69E53F4-ABEC-4DFC-9DF0-0D4CB0FE683C}">
      <dsp:nvSpPr>
        <dsp:cNvPr id="0" name=""/>
        <dsp:cNvSpPr/>
      </dsp:nvSpPr>
      <dsp:spPr>
        <a:xfrm>
          <a:off x="2251045" y="397501"/>
          <a:ext cx="3730959" cy="3730959"/>
        </a:xfrm>
        <a:custGeom>
          <a:avLst/>
          <a:gdLst/>
          <a:ahLst/>
          <a:cxnLst/>
          <a:rect l="0" t="0" r="0" b="0"/>
          <a:pathLst>
            <a:path>
              <a:moveTo>
                <a:pt x="2825893" y="266223"/>
              </a:moveTo>
              <a:arcTo wR="1865479" hR="1865479" stAng="18059185" swAng="80812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BEF4629-229B-4F96-8E02-15C230B4ACB5}">
      <dsp:nvSpPr>
        <dsp:cNvPr id="0" name=""/>
        <dsp:cNvSpPr/>
      </dsp:nvSpPr>
      <dsp:spPr>
        <a:xfrm>
          <a:off x="4806871" y="934533"/>
          <a:ext cx="1850415" cy="791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医学秘书</a:t>
          </a:r>
          <a:endParaRPr lang="zh-CN" altLang="en-US" sz="2800" kern="1200" dirty="0"/>
        </a:p>
      </dsp:txBody>
      <dsp:txXfrm>
        <a:off x="4806871" y="934533"/>
        <a:ext cx="1850415" cy="791415"/>
      </dsp:txXfrm>
    </dsp:sp>
    <dsp:sp modelId="{DD93DC0C-F13A-4565-874E-2E613D33418A}">
      <dsp:nvSpPr>
        <dsp:cNvPr id="0" name=""/>
        <dsp:cNvSpPr/>
      </dsp:nvSpPr>
      <dsp:spPr>
        <a:xfrm>
          <a:off x="2251045" y="397501"/>
          <a:ext cx="3730959" cy="3730959"/>
        </a:xfrm>
        <a:custGeom>
          <a:avLst/>
          <a:gdLst/>
          <a:ahLst/>
          <a:cxnLst/>
          <a:rect l="0" t="0" r="0" b="0"/>
          <a:pathLst>
            <a:path>
              <a:moveTo>
                <a:pt x="3655050" y="1338742"/>
              </a:moveTo>
              <a:arcTo wR="1865479" hR="1865479" stAng="20615933" swAng="196813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3BCE163-9394-4E55-9ADE-4338791E7397}">
      <dsp:nvSpPr>
        <dsp:cNvPr id="0" name=""/>
        <dsp:cNvSpPr/>
      </dsp:nvSpPr>
      <dsp:spPr>
        <a:xfrm>
          <a:off x="4773668" y="2800013"/>
          <a:ext cx="1916821" cy="791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教育秘书</a:t>
          </a:r>
          <a:endParaRPr lang="zh-CN" altLang="en-US" sz="2800" kern="1200" dirty="0"/>
        </a:p>
      </dsp:txBody>
      <dsp:txXfrm>
        <a:off x="4773668" y="2800013"/>
        <a:ext cx="1916821" cy="791415"/>
      </dsp:txXfrm>
    </dsp:sp>
    <dsp:sp modelId="{6E598ABF-9342-4664-AE17-7D6BE626DFF5}">
      <dsp:nvSpPr>
        <dsp:cNvPr id="0" name=""/>
        <dsp:cNvSpPr/>
      </dsp:nvSpPr>
      <dsp:spPr>
        <a:xfrm>
          <a:off x="2251045" y="397501"/>
          <a:ext cx="3730959" cy="3730959"/>
        </a:xfrm>
        <a:custGeom>
          <a:avLst/>
          <a:gdLst/>
          <a:ahLst/>
          <a:cxnLst/>
          <a:rect l="0" t="0" r="0" b="0"/>
          <a:pathLst>
            <a:path>
              <a:moveTo>
                <a:pt x="3172385" y="3196650"/>
              </a:moveTo>
              <a:arcTo wR="1865479" hR="1865479" stAng="2731620" swAng="70233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A7C31EA-5DA1-4DDE-A603-D33768A9AF16}">
      <dsp:nvSpPr>
        <dsp:cNvPr id="0" name=""/>
        <dsp:cNvSpPr/>
      </dsp:nvSpPr>
      <dsp:spPr>
        <a:xfrm>
          <a:off x="3110137" y="3732752"/>
          <a:ext cx="2012777" cy="791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通信秘书</a:t>
          </a:r>
          <a:endParaRPr lang="zh-CN" altLang="en-US" sz="2800" kern="1200" dirty="0"/>
        </a:p>
      </dsp:txBody>
      <dsp:txXfrm>
        <a:off x="3110137" y="3732752"/>
        <a:ext cx="2012777" cy="791415"/>
      </dsp:txXfrm>
    </dsp:sp>
    <dsp:sp modelId="{8ADF8AA0-D60C-40DD-A0A7-7DDEAE791017}">
      <dsp:nvSpPr>
        <dsp:cNvPr id="0" name=""/>
        <dsp:cNvSpPr/>
      </dsp:nvSpPr>
      <dsp:spPr>
        <a:xfrm>
          <a:off x="2251045" y="397501"/>
          <a:ext cx="3730959" cy="3730959"/>
        </a:xfrm>
        <a:custGeom>
          <a:avLst/>
          <a:gdLst/>
          <a:ahLst/>
          <a:cxnLst/>
          <a:rect l="0" t="0" r="0" b="0"/>
          <a:pathLst>
            <a:path>
              <a:moveTo>
                <a:pt x="855824" y="3434113"/>
              </a:moveTo>
              <a:arcTo wR="1865479" hR="1865479" stAng="7366048" swAng="70233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5CA5C92-FFE7-4D2A-B69A-CFA7A8F23F05}">
      <dsp:nvSpPr>
        <dsp:cNvPr id="0" name=""/>
        <dsp:cNvSpPr/>
      </dsp:nvSpPr>
      <dsp:spPr>
        <a:xfrm>
          <a:off x="1628576" y="2800013"/>
          <a:ext cx="1744791" cy="791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技术秘书</a:t>
          </a:r>
          <a:endParaRPr lang="zh-CN" altLang="en-US" sz="2800" kern="1200" dirty="0"/>
        </a:p>
      </dsp:txBody>
      <dsp:txXfrm>
        <a:off x="1628576" y="2800013"/>
        <a:ext cx="1744791" cy="791415"/>
      </dsp:txXfrm>
    </dsp:sp>
    <dsp:sp modelId="{13CAC1EA-C297-4715-81AC-87CB4EA83C90}">
      <dsp:nvSpPr>
        <dsp:cNvPr id="0" name=""/>
        <dsp:cNvSpPr/>
      </dsp:nvSpPr>
      <dsp:spPr>
        <a:xfrm>
          <a:off x="2251045" y="397501"/>
          <a:ext cx="3730959" cy="3730959"/>
        </a:xfrm>
        <a:custGeom>
          <a:avLst/>
          <a:gdLst/>
          <a:ahLst/>
          <a:cxnLst/>
          <a:rect l="0" t="0" r="0" b="0"/>
          <a:pathLst>
            <a:path>
              <a:moveTo>
                <a:pt x="75909" y="2392217"/>
              </a:moveTo>
              <a:arcTo wR="1865479" hR="1865479" stAng="9815933" swAng="196813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1077B5F-1359-468D-BE8B-1B15A0302993}">
      <dsp:nvSpPr>
        <dsp:cNvPr id="0" name=""/>
        <dsp:cNvSpPr/>
      </dsp:nvSpPr>
      <dsp:spPr>
        <a:xfrm>
          <a:off x="1539110" y="934533"/>
          <a:ext cx="1923725" cy="79141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财经秘书</a:t>
          </a:r>
          <a:endParaRPr lang="zh-CN" altLang="en-US" sz="2800" kern="1200" dirty="0"/>
        </a:p>
      </dsp:txBody>
      <dsp:txXfrm>
        <a:off x="1539110" y="934533"/>
        <a:ext cx="1923725" cy="791415"/>
      </dsp:txXfrm>
    </dsp:sp>
    <dsp:sp modelId="{CC6F2470-0201-4748-9682-5CF0A554E6F7}">
      <dsp:nvSpPr>
        <dsp:cNvPr id="0" name=""/>
        <dsp:cNvSpPr/>
      </dsp:nvSpPr>
      <dsp:spPr>
        <a:xfrm>
          <a:off x="2251045" y="397501"/>
          <a:ext cx="3730959" cy="3730959"/>
        </a:xfrm>
        <a:custGeom>
          <a:avLst/>
          <a:gdLst/>
          <a:ahLst/>
          <a:cxnLst/>
          <a:rect l="0" t="0" r="0" b="0"/>
          <a:pathLst>
            <a:path>
              <a:moveTo>
                <a:pt x="558990" y="533901"/>
              </a:moveTo>
              <a:arcTo wR="1865479" hR="1865479" stAng="13532692" swAng="80812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C6CE587-9EF9-4582-ACEE-63427A4899D3}">
      <dsp:nvSpPr>
        <dsp:cNvPr id="0" name=""/>
        <dsp:cNvSpPr/>
      </dsp:nvSpPr>
      <dsp:spPr>
        <a:xfrm>
          <a:off x="0" y="0"/>
          <a:ext cx="1607343" cy="4525962"/>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企业秘书</a:t>
          </a:r>
          <a:endParaRPr lang="zh-CN" altLang="en-US" sz="3200" kern="1200" dirty="0"/>
        </a:p>
      </dsp:txBody>
      <dsp:txXfrm>
        <a:off x="0" y="1810384"/>
        <a:ext cx="1607343" cy="1810384"/>
      </dsp:txXfrm>
    </dsp:sp>
    <dsp:sp modelId="{EC8D7DC3-C1CF-42AC-A207-110C9667A02F}">
      <dsp:nvSpPr>
        <dsp:cNvPr id="0" name=""/>
        <dsp:cNvSpPr/>
      </dsp:nvSpPr>
      <dsp:spPr>
        <a:xfrm>
          <a:off x="50099" y="271557"/>
          <a:ext cx="1507145" cy="1507145"/>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B8C971-8446-4988-8C61-8A3C584E21FA}">
      <dsp:nvSpPr>
        <dsp:cNvPr id="0" name=""/>
        <dsp:cNvSpPr/>
      </dsp:nvSpPr>
      <dsp:spPr>
        <a:xfrm>
          <a:off x="1655564" y="0"/>
          <a:ext cx="1607343" cy="4525962"/>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行政助理</a:t>
          </a:r>
          <a:endParaRPr lang="zh-CN" altLang="en-US" sz="3200" kern="1200" dirty="0"/>
        </a:p>
      </dsp:txBody>
      <dsp:txXfrm>
        <a:off x="1655564" y="1810384"/>
        <a:ext cx="1607343" cy="1810384"/>
      </dsp:txXfrm>
    </dsp:sp>
    <dsp:sp modelId="{99727967-2AE4-4BBA-957A-3B61C1FA16DD}">
      <dsp:nvSpPr>
        <dsp:cNvPr id="0" name=""/>
        <dsp:cNvSpPr/>
      </dsp:nvSpPr>
      <dsp:spPr>
        <a:xfrm>
          <a:off x="1705663" y="271557"/>
          <a:ext cx="1507145" cy="1507145"/>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36FDB2-4E72-40B9-B058-66132AFD43B8}">
      <dsp:nvSpPr>
        <dsp:cNvPr id="0" name=""/>
        <dsp:cNvSpPr/>
      </dsp:nvSpPr>
      <dsp:spPr>
        <a:xfrm>
          <a:off x="3311128" y="0"/>
          <a:ext cx="1607343" cy="4525962"/>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法律秘书</a:t>
          </a:r>
          <a:endParaRPr lang="zh-CN" altLang="en-US" sz="3200" kern="1200" dirty="0"/>
        </a:p>
      </dsp:txBody>
      <dsp:txXfrm>
        <a:off x="3311128" y="1810384"/>
        <a:ext cx="1607343" cy="1810384"/>
      </dsp:txXfrm>
    </dsp:sp>
    <dsp:sp modelId="{0A88B296-49F8-4A41-804C-9AE72390C180}">
      <dsp:nvSpPr>
        <dsp:cNvPr id="0" name=""/>
        <dsp:cNvSpPr/>
      </dsp:nvSpPr>
      <dsp:spPr>
        <a:xfrm>
          <a:off x="3361227" y="271557"/>
          <a:ext cx="1507145" cy="1507145"/>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FF2984-90C0-40E9-A8AA-57B73426A099}">
      <dsp:nvSpPr>
        <dsp:cNvPr id="0" name=""/>
        <dsp:cNvSpPr/>
      </dsp:nvSpPr>
      <dsp:spPr>
        <a:xfrm>
          <a:off x="4966692" y="0"/>
          <a:ext cx="1607343" cy="4525962"/>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政府秘书</a:t>
          </a:r>
          <a:endParaRPr lang="zh-CN" altLang="en-US" sz="3200" kern="1200" dirty="0"/>
        </a:p>
      </dsp:txBody>
      <dsp:txXfrm>
        <a:off x="4966692" y="1810384"/>
        <a:ext cx="1607343" cy="1810384"/>
      </dsp:txXfrm>
    </dsp:sp>
    <dsp:sp modelId="{6332BB91-44EE-48D3-95C3-DAA3B9378391}">
      <dsp:nvSpPr>
        <dsp:cNvPr id="0" name=""/>
        <dsp:cNvSpPr/>
      </dsp:nvSpPr>
      <dsp:spPr>
        <a:xfrm>
          <a:off x="5016791" y="271557"/>
          <a:ext cx="1507145" cy="1507145"/>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D915C5-C586-4755-9035-8647C26F73A7}">
      <dsp:nvSpPr>
        <dsp:cNvPr id="0" name=""/>
        <dsp:cNvSpPr/>
      </dsp:nvSpPr>
      <dsp:spPr>
        <a:xfrm>
          <a:off x="6622256" y="0"/>
          <a:ext cx="1607343" cy="4525962"/>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教育秘书</a:t>
          </a:r>
          <a:endParaRPr lang="zh-CN" altLang="en-US" sz="3200" kern="1200" dirty="0"/>
        </a:p>
      </dsp:txBody>
      <dsp:txXfrm>
        <a:off x="6622256" y="1810384"/>
        <a:ext cx="1607343" cy="1810384"/>
      </dsp:txXfrm>
    </dsp:sp>
    <dsp:sp modelId="{B504E210-CE59-4EDA-ADA3-A9E69155805F}">
      <dsp:nvSpPr>
        <dsp:cNvPr id="0" name=""/>
        <dsp:cNvSpPr/>
      </dsp:nvSpPr>
      <dsp:spPr>
        <a:xfrm>
          <a:off x="6672355" y="271557"/>
          <a:ext cx="1507145" cy="1507145"/>
        </a:xfrm>
        <a:prstGeom prst="ellipse">
          <a:avLst/>
        </a:prstGeom>
        <a:solidFill>
          <a:schemeClr val="accent1">
            <a:tint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C7AE1-7572-4210-891B-582A580AB66D}">
      <dsp:nvSpPr>
        <dsp:cNvPr id="0" name=""/>
        <dsp:cNvSpPr/>
      </dsp:nvSpPr>
      <dsp:spPr>
        <a:xfrm>
          <a:off x="329183" y="3620769"/>
          <a:ext cx="7571232" cy="678894"/>
        </a:xfrm>
        <a:prstGeom prst="leftRightArrow">
          <a:avLst/>
        </a:prstGeom>
        <a:solidFill>
          <a:schemeClr val="accent1">
            <a:tint val="6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9992986-E721-4DD1-A8D6-BBFF3028EB8A}">
      <dsp:nvSpPr>
        <dsp:cNvPr id="0" name=""/>
        <dsp:cNvSpPr/>
      </dsp:nvSpPr>
      <dsp:spPr>
        <a:xfrm>
          <a:off x="2411" y="1053454"/>
          <a:ext cx="2419052" cy="2419052"/>
        </a:xfrm>
        <a:prstGeom prst="ellipse">
          <a:avLst/>
        </a:prstGeom>
        <a:solidFill>
          <a:schemeClr val="accent1">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3129" tIns="60960" rIns="133129" bIns="60960" numCol="1" spcCol="1270" anchor="ctr" anchorCtr="0">
          <a:noAutofit/>
        </a:bodyPr>
        <a:lstStyle/>
        <a:p>
          <a:pPr lvl="0" algn="ctr" defTabSz="2133600">
            <a:lnSpc>
              <a:spcPct val="90000"/>
            </a:lnSpc>
            <a:spcBef>
              <a:spcPct val="0"/>
            </a:spcBef>
            <a:spcAft>
              <a:spcPct val="35000"/>
            </a:spcAft>
          </a:pPr>
          <a:r>
            <a:rPr lang="zh-CN" sz="4800" kern="1200" smtClean="0"/>
            <a:t>政府秘书</a:t>
          </a:r>
          <a:endParaRPr lang="zh-CN" altLang="en-US" sz="4800" kern="1200" dirty="0"/>
        </a:p>
      </dsp:txBody>
      <dsp:txXfrm>
        <a:off x="2411" y="1053454"/>
        <a:ext cx="2419052" cy="2419052"/>
      </dsp:txXfrm>
    </dsp:sp>
    <dsp:sp modelId="{C315FE05-BD49-42D9-A8EE-DC513F21A702}">
      <dsp:nvSpPr>
        <dsp:cNvPr id="0" name=""/>
        <dsp:cNvSpPr/>
      </dsp:nvSpPr>
      <dsp:spPr>
        <a:xfrm>
          <a:off x="1937652" y="1053454"/>
          <a:ext cx="2419052" cy="2419052"/>
        </a:xfrm>
        <a:prstGeom prst="ellipse">
          <a:avLst/>
        </a:prstGeom>
        <a:solidFill>
          <a:schemeClr val="accent1">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3129" tIns="60960" rIns="133129" bIns="60960" numCol="1" spcCol="1270" anchor="ctr" anchorCtr="0">
          <a:noAutofit/>
        </a:bodyPr>
        <a:lstStyle/>
        <a:p>
          <a:pPr lvl="0" algn="ctr" defTabSz="2133600">
            <a:lnSpc>
              <a:spcPct val="90000"/>
            </a:lnSpc>
            <a:spcBef>
              <a:spcPct val="0"/>
            </a:spcBef>
            <a:spcAft>
              <a:spcPct val="35000"/>
            </a:spcAft>
          </a:pPr>
          <a:r>
            <a:rPr lang="zh-CN" sz="4800" kern="1200" dirty="0" smtClean="0"/>
            <a:t>执行秘书</a:t>
          </a:r>
          <a:endParaRPr lang="zh-CN" altLang="en-US" sz="4800" kern="1200" dirty="0"/>
        </a:p>
      </dsp:txBody>
      <dsp:txXfrm>
        <a:off x="1937652" y="1053454"/>
        <a:ext cx="2419052" cy="2419052"/>
      </dsp:txXfrm>
    </dsp:sp>
    <dsp:sp modelId="{2AAA66AE-DBDA-488F-99BD-65B484C67AFF}">
      <dsp:nvSpPr>
        <dsp:cNvPr id="0" name=""/>
        <dsp:cNvSpPr/>
      </dsp:nvSpPr>
      <dsp:spPr>
        <a:xfrm>
          <a:off x="3872894" y="1053454"/>
          <a:ext cx="2419052" cy="2419052"/>
        </a:xfrm>
        <a:prstGeom prst="ellipse">
          <a:avLst/>
        </a:prstGeom>
        <a:solidFill>
          <a:schemeClr val="accent1">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3129" tIns="60960" rIns="133129" bIns="60960" numCol="1" spcCol="1270" anchor="ctr" anchorCtr="0">
          <a:noAutofit/>
        </a:bodyPr>
        <a:lstStyle/>
        <a:p>
          <a:pPr lvl="0" algn="ctr" defTabSz="2133600">
            <a:lnSpc>
              <a:spcPct val="90000"/>
            </a:lnSpc>
            <a:spcBef>
              <a:spcPct val="0"/>
            </a:spcBef>
            <a:spcAft>
              <a:spcPct val="35000"/>
            </a:spcAft>
          </a:pPr>
          <a:r>
            <a:rPr lang="zh-CN" sz="4800" kern="1200" dirty="0" smtClean="0"/>
            <a:t>公司秘书</a:t>
          </a:r>
          <a:endParaRPr lang="zh-CN" altLang="en-US" sz="4800" kern="1200" dirty="0"/>
        </a:p>
      </dsp:txBody>
      <dsp:txXfrm>
        <a:off x="3872894" y="1053454"/>
        <a:ext cx="2419052" cy="2419052"/>
      </dsp:txXfrm>
    </dsp:sp>
    <dsp:sp modelId="{7726DE0B-5B77-49E9-BAB7-64BDC73238AF}">
      <dsp:nvSpPr>
        <dsp:cNvPr id="0" name=""/>
        <dsp:cNvSpPr/>
      </dsp:nvSpPr>
      <dsp:spPr>
        <a:xfrm>
          <a:off x="5808136" y="1053454"/>
          <a:ext cx="2419052" cy="2419052"/>
        </a:xfrm>
        <a:prstGeom prst="ellipse">
          <a:avLst/>
        </a:prstGeom>
        <a:solidFill>
          <a:schemeClr val="accent1">
            <a:alpha val="50000"/>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3129" tIns="60960" rIns="133129" bIns="60960" numCol="1" spcCol="1270" anchor="ctr" anchorCtr="0">
          <a:noAutofit/>
        </a:bodyPr>
        <a:lstStyle/>
        <a:p>
          <a:pPr lvl="0" algn="ctr" defTabSz="2133600">
            <a:lnSpc>
              <a:spcPct val="90000"/>
            </a:lnSpc>
            <a:spcBef>
              <a:spcPct val="0"/>
            </a:spcBef>
            <a:spcAft>
              <a:spcPct val="35000"/>
            </a:spcAft>
          </a:pPr>
          <a:r>
            <a:rPr lang="zh-CN" sz="4800" kern="1200" dirty="0" smtClean="0"/>
            <a:t>私人秘书</a:t>
          </a:r>
          <a:endParaRPr lang="zh-CN" altLang="en-US" sz="4800" kern="1200" dirty="0"/>
        </a:p>
      </dsp:txBody>
      <dsp:txXfrm>
        <a:off x="5808136" y="1053454"/>
        <a:ext cx="2419052" cy="241905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5E0C6BD-080A-4243-97E0-7CD83C25C6D3}">
      <dsp:nvSpPr>
        <dsp:cNvPr id="0" name=""/>
        <dsp:cNvSpPr/>
      </dsp:nvSpPr>
      <dsp:spPr>
        <a:xfrm>
          <a:off x="3431678" y="142"/>
          <a:ext cx="1366242" cy="1366242"/>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sz="2700" kern="1200" dirty="0" smtClean="0"/>
            <a:t>公务秘书</a:t>
          </a:r>
          <a:endParaRPr lang="zh-CN" altLang="en-US" sz="2700" kern="1200" dirty="0"/>
        </a:p>
      </dsp:txBody>
      <dsp:txXfrm>
        <a:off x="3431678" y="142"/>
        <a:ext cx="1366242" cy="1366242"/>
      </dsp:txXfrm>
    </dsp:sp>
    <dsp:sp modelId="{B3641115-CCFA-4C0F-AFAD-7599F25B5A97}">
      <dsp:nvSpPr>
        <dsp:cNvPr id="0" name=""/>
        <dsp:cNvSpPr/>
      </dsp:nvSpPr>
      <dsp:spPr>
        <a:xfrm rot="2160000">
          <a:off x="4754947" y="1050052"/>
          <a:ext cx="364047" cy="4611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rot="2160000">
        <a:off x="4754947" y="1050052"/>
        <a:ext cx="364047" cy="461106"/>
      </dsp:txXfrm>
    </dsp:sp>
    <dsp:sp modelId="{3192F631-C8A9-4030-A2CA-13541C72FB6E}">
      <dsp:nvSpPr>
        <dsp:cNvPr id="0" name=""/>
        <dsp:cNvSpPr/>
      </dsp:nvSpPr>
      <dsp:spPr>
        <a:xfrm>
          <a:off x="5092691" y="1206939"/>
          <a:ext cx="1366242" cy="1366242"/>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sz="2700" kern="1200" dirty="0" smtClean="0"/>
            <a:t>事务秘书</a:t>
          </a:r>
          <a:endParaRPr lang="zh-CN" altLang="en-US" sz="2700" kern="1200" dirty="0"/>
        </a:p>
      </dsp:txBody>
      <dsp:txXfrm>
        <a:off x="5092691" y="1206939"/>
        <a:ext cx="1366242" cy="1366242"/>
      </dsp:txXfrm>
    </dsp:sp>
    <dsp:sp modelId="{A6DA2D89-ECBB-4B08-A5E4-7613F1D11E36}">
      <dsp:nvSpPr>
        <dsp:cNvPr id="0" name=""/>
        <dsp:cNvSpPr/>
      </dsp:nvSpPr>
      <dsp:spPr>
        <a:xfrm rot="6480000">
          <a:off x="5279747" y="2626026"/>
          <a:ext cx="364047" cy="4611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rot="6480000">
        <a:off x="5279747" y="2626026"/>
        <a:ext cx="364047" cy="461106"/>
      </dsp:txXfrm>
    </dsp:sp>
    <dsp:sp modelId="{55AF349C-3974-4935-AECB-2BF1C3F689F2}">
      <dsp:nvSpPr>
        <dsp:cNvPr id="0" name=""/>
        <dsp:cNvSpPr/>
      </dsp:nvSpPr>
      <dsp:spPr>
        <a:xfrm>
          <a:off x="4458241" y="3159576"/>
          <a:ext cx="1366242" cy="1366242"/>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sz="2700" kern="1200" dirty="0" smtClean="0"/>
            <a:t>外事秘书</a:t>
          </a:r>
          <a:endParaRPr lang="zh-CN" altLang="en-US" sz="2700" kern="1200" dirty="0"/>
        </a:p>
      </dsp:txBody>
      <dsp:txXfrm>
        <a:off x="4458241" y="3159576"/>
        <a:ext cx="1366242" cy="1366242"/>
      </dsp:txXfrm>
    </dsp:sp>
    <dsp:sp modelId="{90C09394-D315-4874-899A-75F015DCC868}">
      <dsp:nvSpPr>
        <dsp:cNvPr id="0" name=""/>
        <dsp:cNvSpPr/>
      </dsp:nvSpPr>
      <dsp:spPr>
        <a:xfrm rot="10800000">
          <a:off x="3943079" y="3612144"/>
          <a:ext cx="364047" cy="4611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rot="10800000">
        <a:off x="3943079" y="3612144"/>
        <a:ext cx="364047" cy="461106"/>
      </dsp:txXfrm>
    </dsp:sp>
    <dsp:sp modelId="{AE487535-45CC-4D3E-A287-99456EA8C891}">
      <dsp:nvSpPr>
        <dsp:cNvPr id="0" name=""/>
        <dsp:cNvSpPr/>
      </dsp:nvSpPr>
      <dsp:spPr>
        <a:xfrm>
          <a:off x="2405116" y="3159576"/>
          <a:ext cx="1366242" cy="1366242"/>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sz="2700" kern="1200" dirty="0" smtClean="0"/>
            <a:t>企业秘书</a:t>
          </a:r>
          <a:endParaRPr lang="zh-CN" altLang="en-US" sz="2700" kern="1200" dirty="0"/>
        </a:p>
      </dsp:txBody>
      <dsp:txXfrm>
        <a:off x="2405116" y="3159576"/>
        <a:ext cx="1366242" cy="1366242"/>
      </dsp:txXfrm>
    </dsp:sp>
    <dsp:sp modelId="{63516B09-17FA-4722-9129-868054ECF465}">
      <dsp:nvSpPr>
        <dsp:cNvPr id="0" name=""/>
        <dsp:cNvSpPr/>
      </dsp:nvSpPr>
      <dsp:spPr>
        <a:xfrm rot="15120000">
          <a:off x="2592172" y="2645624"/>
          <a:ext cx="364047" cy="4611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rot="15120000">
        <a:off x="2592172" y="2645624"/>
        <a:ext cx="364047" cy="461106"/>
      </dsp:txXfrm>
    </dsp:sp>
    <dsp:sp modelId="{ED2E7B7E-B3C8-46AF-9681-CACE6FCF2128}">
      <dsp:nvSpPr>
        <dsp:cNvPr id="0" name=""/>
        <dsp:cNvSpPr/>
      </dsp:nvSpPr>
      <dsp:spPr>
        <a:xfrm>
          <a:off x="1770666" y="1206939"/>
          <a:ext cx="1366242" cy="1366242"/>
        </a:xfrm>
        <a:prstGeom prst="ellips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zh-CN" sz="2700" kern="1200" dirty="0" smtClean="0"/>
            <a:t>私人秘书</a:t>
          </a:r>
          <a:endParaRPr lang="zh-CN" altLang="en-US" sz="2700" kern="1200" dirty="0"/>
        </a:p>
      </dsp:txBody>
      <dsp:txXfrm>
        <a:off x="1770666" y="1206939"/>
        <a:ext cx="1366242" cy="1366242"/>
      </dsp:txXfrm>
    </dsp:sp>
    <dsp:sp modelId="{4E73B75E-64DB-4BCA-A338-6DE2D0894589}">
      <dsp:nvSpPr>
        <dsp:cNvPr id="0" name=""/>
        <dsp:cNvSpPr/>
      </dsp:nvSpPr>
      <dsp:spPr>
        <a:xfrm rot="19440000">
          <a:off x="3093934" y="1062164"/>
          <a:ext cx="364047" cy="4611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rot="19440000">
        <a:off x="3093934" y="1062164"/>
        <a:ext cx="364047" cy="46110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41E88B1-7DC5-4D97-BADA-AD1A1CD8218E}">
      <dsp:nvSpPr>
        <dsp:cNvPr id="0" name=""/>
        <dsp:cNvSpPr/>
      </dsp:nvSpPr>
      <dsp:spPr>
        <a:xfrm>
          <a:off x="1512371" y="0"/>
          <a:ext cx="4525962" cy="4525962"/>
        </a:xfrm>
        <a:prstGeom prst="triangl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4E3EE4-09D0-4FB6-8B6A-54A8EC055C03}">
      <dsp:nvSpPr>
        <dsp:cNvPr id="0" name=""/>
        <dsp:cNvSpPr/>
      </dsp:nvSpPr>
      <dsp:spPr>
        <a:xfrm>
          <a:off x="3775352" y="455027"/>
          <a:ext cx="2941875" cy="1071380"/>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zh-CN" sz="3700" kern="1200" dirty="0" smtClean="0"/>
            <a:t>高级秘书</a:t>
          </a:r>
          <a:endParaRPr lang="zh-CN" altLang="en-US" sz="3700" kern="1200" dirty="0"/>
        </a:p>
      </dsp:txBody>
      <dsp:txXfrm>
        <a:off x="3775352" y="455027"/>
        <a:ext cx="2941875" cy="1071380"/>
      </dsp:txXfrm>
    </dsp:sp>
    <dsp:sp modelId="{3E695EF3-05D4-4306-BADD-ADDFD8F60E34}">
      <dsp:nvSpPr>
        <dsp:cNvPr id="0" name=""/>
        <dsp:cNvSpPr/>
      </dsp:nvSpPr>
      <dsp:spPr>
        <a:xfrm>
          <a:off x="3775352" y="1660329"/>
          <a:ext cx="2941875" cy="1071380"/>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zh-CN" sz="3700" kern="1200" dirty="0" smtClean="0"/>
            <a:t>中级秘书</a:t>
          </a:r>
          <a:endParaRPr lang="zh-CN" altLang="en-US" sz="3700" kern="1200" dirty="0"/>
        </a:p>
      </dsp:txBody>
      <dsp:txXfrm>
        <a:off x="3775352" y="1660329"/>
        <a:ext cx="2941875" cy="1071380"/>
      </dsp:txXfrm>
    </dsp:sp>
    <dsp:sp modelId="{C5344999-D602-4470-8C09-AD3D90707EF4}">
      <dsp:nvSpPr>
        <dsp:cNvPr id="0" name=""/>
        <dsp:cNvSpPr/>
      </dsp:nvSpPr>
      <dsp:spPr>
        <a:xfrm>
          <a:off x="3775352" y="2865632"/>
          <a:ext cx="2941875" cy="1071380"/>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zh-CN" sz="3700" kern="1200" dirty="0" smtClean="0"/>
            <a:t>初级秘书</a:t>
          </a:r>
          <a:endParaRPr lang="zh-CN" altLang="en-US" sz="3700" kern="1200" dirty="0"/>
        </a:p>
      </dsp:txBody>
      <dsp:txXfrm>
        <a:off x="3775352" y="2865632"/>
        <a:ext cx="2941875" cy="1071380"/>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E2613B-9D96-4518-93B2-623278ECEFBE}" type="datetimeFigureOut">
              <a:rPr lang="zh-CN" altLang="en-US" smtClean="0"/>
              <a:pPr/>
              <a:t>2013/12/24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D0B798-8D4A-4145-A91B-5A280C586D47}" type="slidenum">
              <a:rPr lang="zh-CN" altLang="en-US" smtClean="0"/>
              <a:pPr/>
              <a:t>‹#›</a:t>
            </a:fld>
            <a:endParaRPr lang="zh-CN" altLang="en-US"/>
          </a:p>
        </p:txBody>
      </p:sp>
    </p:spTree>
    <p:extLst>
      <p:ext uri="{BB962C8B-B14F-4D97-AF65-F5344CB8AC3E}">
        <p14:creationId xmlns:p14="http://schemas.microsoft.com/office/powerpoint/2010/main" xmlns="" val="1710296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D0B798-8D4A-4145-A91B-5A280C586D47}" type="slidenum">
              <a:rPr lang="zh-CN" altLang="en-US" smtClean="0"/>
              <a:pPr/>
              <a:t>47</a:t>
            </a:fld>
            <a:endParaRPr lang="zh-CN" altLang="en-US"/>
          </a:p>
        </p:txBody>
      </p:sp>
    </p:spTree>
    <p:extLst>
      <p:ext uri="{BB962C8B-B14F-4D97-AF65-F5344CB8AC3E}">
        <p14:creationId xmlns:p14="http://schemas.microsoft.com/office/powerpoint/2010/main" xmlns="" val="41503120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E66D69BF-F8B2-449E-8794-2B7E34F36406}" type="datetimeFigureOut">
              <a:rPr lang="zh-CN" altLang="en-US"/>
              <a:pPr>
                <a:defRPr/>
              </a:pPr>
              <a:t>2013/12/24</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8F309680-3ACE-44EB-92A4-8E7BF1CC68BF}"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5244F5E1-6932-4F49-A6E7-11901D9B9C3A}"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79A312B3-92C9-460C-805E-8BE649AC28D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807EDCCE-9271-4407-97E8-7FA718B93F5C}"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B2A878D9-6092-477E-BA49-97B5AFD7D3A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78061324-E5AE-4728-87F6-E07F1968AB32}" type="datetimeFigureOut">
              <a:rPr lang="zh-CN" altLang="en-US"/>
              <a:pPr>
                <a:defRPr/>
              </a:pPr>
              <a:t>2013/12/24</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D762BE9C-22BA-4615-B2C5-EF62CA422B20}"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546E0B3B-7E01-4CCF-B86C-61F2A92F2DF2}" type="datetimeFigureOut">
              <a:rPr lang="zh-CN" altLang="en-US"/>
              <a:pPr>
                <a:defRPr/>
              </a:pPr>
              <a:t>2013/12/24</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2F186B29-38D8-4FD1-AFDF-9EA05004D36C}"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0E0214FA-9B9D-485F-94F9-F34B72706A3C}"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CC97105D-3276-472B-96ED-1AA1FAD14CAD}"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077CB2DC-4584-4862-97C2-5D41B47175D4}" type="datetimeFigureOut">
              <a:rPr lang="zh-CN" altLang="en-US"/>
              <a:pPr>
                <a:defRPr/>
              </a:pPr>
              <a:t>2013/12/24</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CD2CA80B-474E-4933-9DA9-C909DB5837D3}"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BB25BB6E-ABDB-4EA0-9E71-8F2FA91FBA2D}" type="datetimeFigureOut">
              <a:rPr lang="zh-CN" altLang="en-US"/>
              <a:pPr>
                <a:defRPr/>
              </a:pPr>
              <a:t>2013/12/24</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58986609-8C45-4065-A859-B3A40ED4C2E0}"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8EEFD5FC-ED2F-40AC-86E0-ED79D118A917}" type="datetimeFigureOut">
              <a:rPr lang="zh-CN" altLang="en-US"/>
              <a:pPr>
                <a:defRPr/>
              </a:pPr>
              <a:t>2013/12/24</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262095DF-C70E-4526-BD47-C6B64FEBC84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FC2337D8-68B2-4A05-AC4B-18BD541DEBB3}" type="datetimeFigureOut">
              <a:rPr lang="zh-CN" altLang="en-US"/>
              <a:pPr>
                <a:defRPr/>
              </a:pPr>
              <a:t>2013/12/24</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44D9388B-9581-4FDE-83FE-7E74E9727CAA}"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DA4DEB7B-B3BD-45EB-9741-AF5C49B1AD0D}" type="datetimeFigureOut">
              <a:rPr lang="zh-CN" altLang="en-US"/>
              <a:pPr>
                <a:defRPr/>
              </a:pPr>
              <a:t>2013/12/24</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46F58210-B3EF-4AEE-8638-CBDF47F3A939}"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A0E55C65-DBEA-4406-AE36-5C1594F5AC99}" type="datetimeFigureOut">
              <a:rPr lang="zh-CN" altLang="en-US"/>
              <a:pPr>
                <a:defRPr/>
              </a:pPr>
              <a:t>2013/12/24</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095B52AE-6CA5-4FA1-AC93-095AA323B28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68" r:id="rId2"/>
    <p:sldLayoutId id="2147483673" r:id="rId3"/>
    <p:sldLayoutId id="2147483674" r:id="rId4"/>
    <p:sldLayoutId id="2147483675" r:id="rId5"/>
    <p:sldLayoutId id="2147483676" r:id="rId6"/>
    <p:sldLayoutId id="2147483669" r:id="rId7"/>
    <p:sldLayoutId id="2147483677" r:id="rId8"/>
    <p:sldLayoutId id="2147483678" r:id="rId9"/>
    <p:sldLayoutId id="2147483670" r:id="rId10"/>
    <p:sldLayoutId id="2147483671"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eaLnBrk="1" fontAlgn="auto" hangingPunct="1">
              <a:spcAft>
                <a:spcPts val="0"/>
              </a:spcAft>
              <a:defRPr/>
            </a:pPr>
            <a:r>
              <a:rPr lang="zh-CN" altLang="zh-CN" dirty="0" smtClean="0"/>
              <a:t>第八章</a:t>
            </a:r>
            <a:endParaRPr lang="zh-CN" altLang="en-US" dirty="0"/>
          </a:p>
        </p:txBody>
      </p:sp>
      <p:sp>
        <p:nvSpPr>
          <p:cNvPr id="13314" name="副标题 2"/>
          <p:cNvSpPr>
            <a:spLocks noGrp="1"/>
          </p:cNvSpPr>
          <p:nvPr>
            <p:ph type="subTitle" idx="1"/>
          </p:nvPr>
        </p:nvSpPr>
        <p:spPr>
          <a:xfrm>
            <a:off x="685800" y="3611563"/>
            <a:ext cx="7772400" cy="1200150"/>
          </a:xfrm>
        </p:spPr>
        <p:txBody>
          <a:bodyPr/>
          <a:lstStyle/>
          <a:p>
            <a:pPr marR="0" eaLnBrk="1" hangingPunct="1">
              <a:lnSpc>
                <a:spcPct val="90000"/>
              </a:lnSpc>
            </a:pPr>
            <a:endParaRPr lang="en-US" altLang="zh-CN" b="1" smtClean="0"/>
          </a:p>
          <a:p>
            <a:pPr marR="0" algn="ctr" eaLnBrk="1" hangingPunct="1">
              <a:lnSpc>
                <a:spcPct val="90000"/>
              </a:lnSpc>
            </a:pPr>
            <a:r>
              <a:rPr lang="zh-CN" altLang="zh-CN" sz="4400" b="1" smtClean="0"/>
              <a:t>国外的秘书工作</a:t>
            </a:r>
          </a:p>
          <a:p>
            <a:pPr marR="0" eaLnBrk="1" hangingPunct="1">
              <a:lnSpc>
                <a:spcPct val="90000"/>
              </a:lnSpc>
            </a:pPr>
            <a:endParaRPr lang="zh-CN" altLang="en-U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eaLnBrk="1" fontAlgn="auto" hangingPunct="1">
              <a:spcAft>
                <a:spcPts val="0"/>
              </a:spcAft>
              <a:defRPr/>
            </a:pPr>
            <a:r>
              <a:rPr lang="zh-CN" altLang="zh-CN" dirty="0" smtClean="0"/>
              <a:t>（三）英国秘书的分类分级</a:t>
            </a:r>
            <a:endParaRPr lang="zh-CN" altLang="zh-C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（四）日本秘书的分类分级</a:t>
            </a:r>
            <a:br>
              <a:rPr lang="zh-CN" altLang="zh-CN" dirty="0" smtClean="0"/>
            </a:br>
            <a:endParaRPr lang="zh-CN" altLang="en-US" dirty="0"/>
          </a:p>
        </p:txBody>
      </p:sp>
      <p:sp>
        <p:nvSpPr>
          <p:cNvPr id="20483" name="Rectangle 3"/>
          <p:cNvSpPr>
            <a:spLocks noChangeArrowheads="1"/>
          </p:cNvSpPr>
          <p:nvPr/>
        </p:nvSpPr>
        <p:spPr bwMode="auto">
          <a:xfrm>
            <a:off x="395288" y="1162050"/>
            <a:ext cx="3236912" cy="954088"/>
          </a:xfrm>
          <a:prstGeom prst="rect">
            <a:avLst/>
          </a:prstGeom>
          <a:noFill/>
          <a:ln w="9525">
            <a:noFill/>
            <a:miter lim="800000"/>
            <a:headEnd/>
            <a:tailEnd/>
          </a:ln>
        </p:spPr>
        <p:txBody>
          <a:bodyPr anchor="ctr">
            <a:spAutoFit/>
          </a:bodyPr>
          <a:lstStyle/>
          <a:p>
            <a:pPr indent="266700"/>
            <a:endParaRPr lang="en-US" altLang="zh-CN" sz="2800">
              <a:latin typeface="Times New Roman" pitchFamily="18" charset="0"/>
            </a:endParaRPr>
          </a:p>
          <a:p>
            <a:pPr indent="266700"/>
            <a:r>
              <a:rPr lang="en-US" altLang="zh-CN" sz="2800">
                <a:latin typeface="Times New Roman" pitchFamily="18" charset="0"/>
              </a:rPr>
              <a:t>1.</a:t>
            </a:r>
            <a:r>
              <a:rPr lang="zh-CN" altLang="en-US" sz="2800">
                <a:latin typeface="Times New Roman" pitchFamily="18" charset="0"/>
              </a:rPr>
              <a:t>日本秘书的种类</a:t>
            </a:r>
            <a:endParaRPr lang="zh-CN" altLang="en-US" sz="2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内容占位符 8"/>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en-US" altLang="zh-CN" dirty="0" smtClean="0"/>
              <a:t>2.</a:t>
            </a:r>
            <a:r>
              <a:rPr lang="zh-CN" altLang="zh-CN" dirty="0" smtClean="0"/>
              <a:t>日本秘书的职级</a:t>
            </a:r>
            <a:br>
              <a:rPr lang="zh-CN" altLang="zh-CN" dirty="0" smtClean="0"/>
            </a:b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sz="3200" dirty="0" smtClean="0"/>
          </a:p>
          <a:p>
            <a:r>
              <a:rPr lang="zh-CN" altLang="zh-CN" sz="3200" dirty="0" smtClean="0"/>
              <a:t>（</a:t>
            </a:r>
            <a:r>
              <a:rPr lang="zh-CN" altLang="zh-CN" sz="3200" dirty="0" smtClean="0"/>
              <a:t>一）美国的秘书资格考试</a:t>
            </a:r>
          </a:p>
          <a:p>
            <a:r>
              <a:rPr lang="zh-CN" altLang="zh-CN" sz="3200" dirty="0" smtClean="0"/>
              <a:t>（二）英国的秘书资格考试</a:t>
            </a:r>
          </a:p>
          <a:p>
            <a:r>
              <a:rPr lang="zh-CN" altLang="zh-CN" sz="3200" dirty="0" smtClean="0"/>
              <a:t>（三）日本的秘书资格考试</a:t>
            </a:r>
          </a:p>
          <a:p>
            <a:endParaRPr lang="zh-CN" altLang="en-US" sz="3200" dirty="0"/>
          </a:p>
        </p:txBody>
      </p:sp>
      <p:sp>
        <p:nvSpPr>
          <p:cNvPr id="3" name="标题 2"/>
          <p:cNvSpPr>
            <a:spLocks noGrp="1"/>
          </p:cNvSpPr>
          <p:nvPr>
            <p:ph type="title"/>
          </p:nvPr>
        </p:nvSpPr>
        <p:spPr/>
        <p:txBody>
          <a:bodyPr>
            <a:normAutofit fontScale="90000"/>
          </a:bodyPr>
          <a:lstStyle/>
          <a:p>
            <a:pPr algn="ctr"/>
            <a:r>
              <a:rPr lang="en-US" altLang="zh-CN" dirty="0" smtClean="0"/>
              <a:t/>
            </a:r>
            <a:br>
              <a:rPr lang="en-US" altLang="zh-CN" dirty="0" smtClean="0"/>
            </a:br>
            <a:r>
              <a:rPr lang="zh-CN" altLang="zh-CN" dirty="0" smtClean="0"/>
              <a:t>二</a:t>
            </a:r>
            <a:r>
              <a:rPr lang="zh-CN" altLang="zh-CN" dirty="0" smtClean="0"/>
              <a:t>、国外秘书职业资格考试</a:t>
            </a:r>
            <a:br>
              <a:rPr lang="zh-CN" altLang="zh-CN" dirty="0" smtClean="0"/>
            </a:br>
            <a:endParaRPr lang="zh-CN" altLang="en-US" dirty="0"/>
          </a:p>
        </p:txBody>
      </p:sp>
      <p:pic>
        <p:nvPicPr>
          <p:cNvPr id="2050" name="Picture 2" descr="c:\users\lenovo\appdata\roaming\360se6\USERDA~1\Temp\U_3358~1.JPG"/>
          <p:cNvPicPr>
            <a:picLocks noChangeAspect="1" noChangeArrowheads="1"/>
          </p:cNvPicPr>
          <p:nvPr/>
        </p:nvPicPr>
        <p:blipFill>
          <a:blip r:embed="rId2" cstate="print"/>
          <a:srcRect/>
          <a:stretch>
            <a:fillRect/>
          </a:stretch>
        </p:blipFill>
        <p:spPr bwMode="auto">
          <a:xfrm>
            <a:off x="4788024" y="4005064"/>
            <a:ext cx="3449960" cy="228143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0"/>
            <a:r>
              <a:rPr lang="zh-CN" altLang="en-US" dirty="0" smtClean="0"/>
              <a:t>（一）</a:t>
            </a:r>
            <a:r>
              <a:rPr lang="zh-CN" altLang="zh-CN" dirty="0" smtClean="0"/>
              <a:t>美国</a:t>
            </a:r>
            <a:r>
              <a:rPr lang="zh-CN" altLang="zh-CN" dirty="0" smtClean="0"/>
              <a:t>的秘书教育和课程</a:t>
            </a:r>
            <a:r>
              <a:rPr lang="zh-CN" altLang="zh-CN" dirty="0" smtClean="0"/>
              <a:t>设置</a:t>
            </a:r>
            <a:endParaRPr lang="en-US" altLang="zh-CN" dirty="0" smtClean="0"/>
          </a:p>
          <a:p>
            <a:r>
              <a:rPr lang="zh-CN" altLang="zh-CN" dirty="0" smtClean="0"/>
              <a:t>（二）日本的秘书教育与课程设置</a:t>
            </a:r>
          </a:p>
          <a:p>
            <a:r>
              <a:rPr lang="zh-CN" altLang="zh-CN" dirty="0" smtClean="0"/>
              <a:t>（三）德国培养“欧洲秘书”的模式</a:t>
            </a:r>
          </a:p>
          <a:p>
            <a:endParaRPr lang="zh-CN" altLang="zh-CN" dirty="0" smtClean="0"/>
          </a:p>
          <a:p>
            <a:pPr lvl="0"/>
            <a:endParaRPr lang="zh-CN" altLang="zh-CN" dirty="0" smtClean="0"/>
          </a:p>
        </p:txBody>
      </p:sp>
      <p:sp>
        <p:nvSpPr>
          <p:cNvPr id="3" name="标题 2"/>
          <p:cNvSpPr>
            <a:spLocks noGrp="1"/>
          </p:cNvSpPr>
          <p:nvPr>
            <p:ph type="title"/>
          </p:nvPr>
        </p:nvSpPr>
        <p:spPr/>
        <p:txBody>
          <a:bodyPr/>
          <a:lstStyle/>
          <a:p>
            <a:pPr algn="ctr"/>
            <a:r>
              <a:rPr lang="zh-CN" altLang="zh-CN" dirty="0" smtClean="0"/>
              <a:t>三、秘书的教育和课程设置</a:t>
            </a:r>
            <a:endParaRPr lang="zh-CN" altLang="zh-CN" dirty="0"/>
          </a:p>
        </p:txBody>
      </p:sp>
      <p:pic>
        <p:nvPicPr>
          <p:cNvPr id="1028" name="Picture 4" descr="c:\users\lenovo\appdata\roaming\360se6\USERDA~1\Temp\U_1895~1.JPG"/>
          <p:cNvPicPr>
            <a:picLocks noChangeAspect="1" noChangeArrowheads="1"/>
          </p:cNvPicPr>
          <p:nvPr/>
        </p:nvPicPr>
        <p:blipFill>
          <a:blip r:embed="rId2" cstate="print"/>
          <a:srcRect/>
          <a:stretch>
            <a:fillRect/>
          </a:stretch>
        </p:blipFill>
        <p:spPr bwMode="auto">
          <a:xfrm>
            <a:off x="4644008" y="3645024"/>
            <a:ext cx="3334494" cy="2220838"/>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p:txBody>
          <a:bodyPr/>
          <a:lstStyle/>
          <a:p>
            <a:pPr eaLnBrk="1" hangingPunct="1">
              <a:lnSpc>
                <a:spcPct val="90000"/>
              </a:lnSpc>
            </a:pPr>
            <a:r>
              <a:rPr lang="zh-CN" altLang="zh-CN" sz="2500" b="1" dirty="0" smtClean="0"/>
              <a:t>一、国外秘书职业的发展概况</a:t>
            </a:r>
            <a:endParaRPr lang="en-US" altLang="zh-CN" sz="2500" b="1" dirty="0" smtClean="0"/>
          </a:p>
          <a:p>
            <a:pPr eaLnBrk="1" hangingPunct="1">
              <a:lnSpc>
                <a:spcPct val="90000"/>
              </a:lnSpc>
            </a:pPr>
            <a:r>
              <a:rPr lang="zh-CN" altLang="zh-CN" sz="2500" dirty="0" smtClean="0"/>
              <a:t>（一）秘书工作普遍化、社会化</a:t>
            </a:r>
          </a:p>
          <a:p>
            <a:pPr eaLnBrk="1" hangingPunct="1">
              <a:lnSpc>
                <a:spcPct val="90000"/>
              </a:lnSpc>
            </a:pPr>
            <a:r>
              <a:rPr lang="en-US" altLang="zh-CN" sz="2500" dirty="0" smtClean="0"/>
              <a:t>1. </a:t>
            </a:r>
            <a:r>
              <a:rPr lang="zh-CN" altLang="zh-CN" sz="2500" dirty="0" smtClean="0"/>
              <a:t>秘书人数激增</a:t>
            </a:r>
          </a:p>
          <a:p>
            <a:pPr eaLnBrk="1" hangingPunct="1">
              <a:lnSpc>
                <a:spcPct val="90000"/>
              </a:lnSpc>
            </a:pPr>
            <a:r>
              <a:rPr lang="zh-CN" altLang="zh-CN" sz="2500" dirty="0" smtClean="0"/>
              <a:t>第二次世界大战以后，随着经济的恢复</a:t>
            </a:r>
            <a:r>
              <a:rPr lang="zh-CN" altLang="en-US" sz="2500" dirty="0" smtClean="0"/>
              <a:t>，</a:t>
            </a:r>
            <a:r>
              <a:rPr lang="zh-CN" altLang="zh-CN" sz="2500" dirty="0" smtClean="0"/>
              <a:t>在欧洲目前从事秘书工作的约有</a:t>
            </a:r>
            <a:r>
              <a:rPr lang="en-US" altLang="zh-CN" sz="2500" dirty="0" smtClean="0"/>
              <a:t>600</a:t>
            </a:r>
            <a:r>
              <a:rPr lang="zh-CN" altLang="zh-CN" sz="2500" dirty="0" smtClean="0"/>
              <a:t>万人，其中，法国的秘书大军有</a:t>
            </a:r>
            <a:r>
              <a:rPr lang="en-US" altLang="zh-CN" sz="2500" dirty="0" smtClean="0"/>
              <a:t>84.2</a:t>
            </a:r>
            <a:r>
              <a:rPr lang="zh-CN" altLang="zh-CN" sz="2500" dirty="0" smtClean="0"/>
              <a:t>万人。在法国，秘书成为仅次于教师的最大职业群。</a:t>
            </a:r>
          </a:p>
          <a:p>
            <a:pPr eaLnBrk="1" hangingPunct="1">
              <a:lnSpc>
                <a:spcPct val="90000"/>
              </a:lnSpc>
            </a:pPr>
            <a:r>
              <a:rPr lang="zh-CN" altLang="zh-CN" sz="2500" dirty="0" smtClean="0"/>
              <a:t>据美国劳工部的统计</a:t>
            </a:r>
            <a:r>
              <a:rPr lang="en-US" altLang="zh-CN" sz="2500" dirty="0" smtClean="0"/>
              <a:t>, 2004</a:t>
            </a:r>
            <a:r>
              <a:rPr lang="zh-CN" altLang="zh-CN" sz="2500" dirty="0" smtClean="0"/>
              <a:t>年全美的秘书从业者约有</a:t>
            </a:r>
            <a:r>
              <a:rPr lang="en-US" altLang="zh-CN" sz="2500" dirty="0" smtClean="0"/>
              <a:t>410</a:t>
            </a:r>
            <a:r>
              <a:rPr lang="zh-CN" altLang="zh-CN" sz="2500" dirty="0" smtClean="0"/>
              <a:t>多万，是美国最大的职业群体之一。</a:t>
            </a:r>
          </a:p>
          <a:p>
            <a:pPr eaLnBrk="1" hangingPunct="1">
              <a:lnSpc>
                <a:spcPct val="90000"/>
              </a:lnSpc>
            </a:pPr>
            <a:endParaRPr lang="zh-CN" altLang="zh-CN" sz="2500" dirty="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第二节 </a:t>
            </a:r>
            <a:r>
              <a:rPr lang="zh-CN" altLang="zh-CN" dirty="0" smtClean="0"/>
              <a:t>国外秘书</a:t>
            </a:r>
            <a:r>
              <a:rPr lang="zh-CN" altLang="zh-CN" dirty="0" smtClean="0"/>
              <a:t>工作内容</a:t>
            </a:r>
            <a:br>
              <a:rPr lang="zh-CN" altLang="zh-CN" dirty="0" smtClean="0"/>
            </a:br>
            <a:endParaRPr lang="zh-CN" alt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8224" y="4869160"/>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p:txBody>
          <a:bodyPr/>
          <a:lstStyle/>
          <a:p>
            <a:pPr eaLnBrk="1" hangingPunct="1">
              <a:lnSpc>
                <a:spcPct val="90000"/>
              </a:lnSpc>
            </a:pPr>
            <a:r>
              <a:rPr lang="zh-CN" altLang="zh-CN" sz="2800" dirty="0" smtClean="0"/>
              <a:t>国外的秘书工作</a:t>
            </a:r>
            <a:r>
              <a:rPr lang="en-US" altLang="zh-CN" sz="2800" dirty="0" smtClean="0"/>
              <a:t>,</a:t>
            </a:r>
            <a:r>
              <a:rPr lang="zh-CN" altLang="zh-CN" sz="2800" dirty="0" smtClean="0"/>
              <a:t>不仅广泛存在于政府机关、企业单位和社会团体</a:t>
            </a:r>
            <a:r>
              <a:rPr lang="en-US" altLang="zh-CN" sz="2800" dirty="0" smtClean="0"/>
              <a:t>,</a:t>
            </a:r>
            <a:r>
              <a:rPr lang="zh-CN" altLang="zh-CN" sz="2800" dirty="0" smtClean="0"/>
              <a:t>而且渗透到社会的各个角落。美国和英国雇佣私人秘书尤其普遍</a:t>
            </a:r>
            <a:r>
              <a:rPr lang="en-US" altLang="zh-CN" sz="2800" dirty="0" smtClean="0"/>
              <a:t>,</a:t>
            </a:r>
            <a:r>
              <a:rPr lang="zh-CN" altLang="zh-CN" sz="2800" dirty="0" smtClean="0"/>
              <a:t>从政府官员到企业主、演员、运动员、律师、医生</a:t>
            </a:r>
            <a:r>
              <a:rPr lang="en-US" altLang="zh-CN" sz="2800" dirty="0" smtClean="0"/>
              <a:t>,</a:t>
            </a:r>
            <a:r>
              <a:rPr lang="zh-CN" altLang="zh-CN" sz="2800" dirty="0" smtClean="0"/>
              <a:t>几乎都有私人秘书。一些著名大学还为教师、教授配备秘书。例如哈佛</a:t>
            </a:r>
            <a:r>
              <a:rPr lang="zh-CN" altLang="en-US" sz="2800" dirty="0" smtClean="0"/>
              <a:t>大学</a:t>
            </a:r>
            <a:r>
              <a:rPr lang="zh-CN" altLang="zh-CN" sz="2800" dirty="0" smtClean="0"/>
              <a:t>普遍实行秘书制</a:t>
            </a:r>
            <a:r>
              <a:rPr lang="en-US" altLang="zh-CN" sz="2800" dirty="0" smtClean="0"/>
              <a:t>,</a:t>
            </a:r>
            <a:r>
              <a:rPr lang="zh-CN" altLang="zh-CN" sz="2800" dirty="0" smtClean="0"/>
              <a:t>每</a:t>
            </a:r>
            <a:r>
              <a:rPr lang="en-US" altLang="zh-CN" sz="2800" dirty="0" smtClean="0"/>
              <a:t>3</a:t>
            </a:r>
            <a:r>
              <a:rPr lang="zh-CN" altLang="zh-CN" sz="2800" dirty="0" smtClean="0"/>
              <a:t>至</a:t>
            </a:r>
            <a:r>
              <a:rPr lang="en-US" altLang="zh-CN" sz="2800" dirty="0" smtClean="0"/>
              <a:t>4</a:t>
            </a:r>
            <a:r>
              <a:rPr lang="zh-CN" altLang="zh-CN" sz="2800" dirty="0" smtClean="0"/>
              <a:t>位教师共用一个秘书</a:t>
            </a:r>
            <a:r>
              <a:rPr lang="en-US" altLang="zh-CN" sz="2800" dirty="0" smtClean="0"/>
              <a:t>, </a:t>
            </a:r>
            <a:r>
              <a:rPr lang="zh-CN" altLang="zh-CN" sz="2800" dirty="0" smtClean="0"/>
              <a:t>为教师提供事务性工作的服务</a:t>
            </a:r>
            <a:r>
              <a:rPr lang="en-US" altLang="zh-CN" sz="2800" dirty="0" smtClean="0"/>
              <a:t>,</a:t>
            </a:r>
            <a:r>
              <a:rPr lang="zh-CN" altLang="zh-CN" sz="2800" dirty="0" smtClean="0"/>
              <a:t>负责一切的打字、复印、电话、约会等事务性工作。</a:t>
            </a:r>
            <a:endParaRPr lang="zh-CN" altLang="en-US" sz="2800" dirty="0" smtClean="0"/>
          </a:p>
        </p:txBody>
      </p:sp>
      <p:sp>
        <p:nvSpPr>
          <p:cNvPr id="3" name="标题 2"/>
          <p:cNvSpPr>
            <a:spLocks noGrp="1"/>
          </p:cNvSpPr>
          <p:nvPr>
            <p:ph type="title"/>
          </p:nvPr>
        </p:nvSpPr>
        <p:spPr bwMode="auto"/>
        <p:txBody>
          <a:bodyPr wrap="square" lIns="91440" tIns="45720" rIns="91440" bIns="45720" numCol="1" anchorCtr="0" compatLnSpc="1">
            <a:prstTxWarp prst="textNoShape">
              <a:avLst/>
            </a:prstTxWarp>
            <a:normAutofit/>
          </a:bodyPr>
          <a:lstStyle/>
          <a:p>
            <a:pPr algn="ctr" eaLnBrk="1" hangingPunct="1">
              <a:defRPr/>
            </a:pPr>
            <a:r>
              <a:rPr lang="en-US" altLang="zh-CN" sz="4000" dirty="0" smtClean="0">
                <a:effectLst/>
              </a:rPr>
              <a:t>2. </a:t>
            </a:r>
            <a:r>
              <a:rPr lang="zh-CN" altLang="zh-CN" sz="4000" dirty="0" smtClean="0">
                <a:effectLst/>
              </a:rPr>
              <a:t>行业分布广泛</a:t>
            </a:r>
            <a:endParaRPr lang="zh-CN" altLang="en-US" sz="4000" dirty="0" smtClean="0">
              <a:effectLst/>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0232" y="4869160"/>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1"/>
          </p:nvPr>
        </p:nvSpPr>
        <p:spPr/>
        <p:txBody>
          <a:bodyPr/>
          <a:lstStyle/>
          <a:p>
            <a:pPr eaLnBrk="1" hangingPunct="1">
              <a:lnSpc>
                <a:spcPct val="80000"/>
              </a:lnSpc>
            </a:pPr>
            <a:r>
              <a:rPr lang="zh-CN" altLang="zh-CN" sz="2800" dirty="0" smtClean="0">
                <a:latin typeface="华文楷体" pitchFamily="2" charset="-122"/>
                <a:ea typeface="华文楷体" pitchFamily="2" charset="-122"/>
              </a:rPr>
              <a:t>记得我当年去德国留学的时候，第一次课上的是欧洲法。高大的教授戴着耳麦，讲课时在台上走来走去，还放着投影仪。突然，他说了一句：“抱歉，我忘记带胶片了，一会儿我的秘书就送过来”。我以为自己听错了，疑惑地问旁边的德国同学：“教授也有秘书？”同学回答：“一般教授都有秘书，有的是单独的，有的是几个人共用一个秘书”。没过几分钟，一位女士风风火火的跑进课堂，把胶片递给教授，我这才确信刚才没有听错。</a:t>
            </a:r>
          </a:p>
          <a:p>
            <a:pPr eaLnBrk="1" hangingPunct="1">
              <a:lnSpc>
                <a:spcPct val="80000"/>
              </a:lnSpc>
            </a:pPr>
            <a:endParaRPr lang="zh-CN" altLang="en-US" sz="2600" dirty="0" smtClean="0">
              <a:ea typeface="宋体" charset="-122"/>
            </a:endParaRPr>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德国一般教授都有秘书</a:t>
            </a:r>
            <a:endParaRPr lang="zh-CN" altLang="zh-CN"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4725144"/>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752"/>
            <a:ext cx="8229600" cy="5328592"/>
          </a:xfrm>
        </p:spPr>
        <p:txBody>
          <a:bodyPr>
            <a:noAutofit/>
          </a:bodyPr>
          <a:lstStyle/>
          <a:p>
            <a:pPr eaLnBrk="1" hangingPunct="1">
              <a:lnSpc>
                <a:spcPct val="80000"/>
              </a:lnSpc>
              <a:defRPr/>
            </a:pPr>
            <a:r>
              <a:rPr lang="zh-CN" altLang="en-US" sz="2800" dirty="0">
                <a:latin typeface="+mn-ea"/>
              </a:rPr>
              <a:t>每年的秘书节，一些国家首脑都会致信国际专业秘书协会，对秘书对社会的重要贡献表示敬意。</a:t>
            </a:r>
            <a:r>
              <a:rPr lang="en-US" altLang="zh-CN" sz="2800" dirty="0">
                <a:latin typeface="+mn-ea"/>
              </a:rPr>
              <a:t>2002</a:t>
            </a:r>
            <a:r>
              <a:rPr lang="zh-CN" altLang="en-US" sz="2800" dirty="0">
                <a:latin typeface="+mn-ea"/>
              </a:rPr>
              <a:t>年，美国总统布什在其贺信中称：“今天，在美国有</a:t>
            </a:r>
            <a:r>
              <a:rPr lang="en-US" altLang="zh-CN" sz="2800" dirty="0">
                <a:latin typeface="+mn-ea"/>
              </a:rPr>
              <a:t>390</a:t>
            </a:r>
            <a:r>
              <a:rPr lang="zh-CN" altLang="en-US" sz="2800" dirty="0">
                <a:latin typeface="+mn-ea"/>
              </a:rPr>
              <a:t>万秘书和行政助理人员。他们在政府办公室，私营公司、社区组织及其他无数机构中从事着重要的工作</a:t>
            </a:r>
            <a:r>
              <a:rPr lang="zh-CN" altLang="en-US" sz="2800" dirty="0" smtClean="0">
                <a:latin typeface="+mn-ea"/>
              </a:rPr>
              <a:t>。我</a:t>
            </a:r>
            <a:r>
              <a:rPr lang="zh-CN" altLang="en-US" sz="2800" dirty="0">
                <a:latin typeface="+mn-ea"/>
              </a:rPr>
              <a:t>谨向行政专员们的辛勤工作以及你们对于自己事业的贡献表示致敬。</a:t>
            </a:r>
            <a:r>
              <a:rPr lang="zh-CN" altLang="en-US" sz="2800" dirty="0" smtClean="0">
                <a:latin typeface="+mn-ea"/>
              </a:rPr>
              <a:t>”</a:t>
            </a:r>
            <a:endParaRPr lang="en-US" altLang="zh-CN" sz="2800" dirty="0" smtClean="0">
              <a:latin typeface="+mn-ea"/>
            </a:endParaRPr>
          </a:p>
          <a:p>
            <a:pPr eaLnBrk="1" hangingPunct="1">
              <a:lnSpc>
                <a:spcPct val="80000"/>
              </a:lnSpc>
              <a:defRPr/>
            </a:pPr>
            <a:r>
              <a:rPr lang="zh-CN" altLang="en-US" sz="2800" dirty="0" smtClean="0">
                <a:latin typeface="+mn-ea"/>
              </a:rPr>
              <a:t>秘书</a:t>
            </a:r>
            <a:r>
              <a:rPr lang="zh-CN" altLang="en-US" sz="2800" dirty="0">
                <a:latin typeface="+mn-ea"/>
              </a:rPr>
              <a:t>节当天，有秘书工作的单位都会对本单位的秘书人员表示节日的祝贺和慰问</a:t>
            </a:r>
            <a:r>
              <a:rPr lang="zh-CN" altLang="en-US" sz="2800" dirty="0" smtClean="0">
                <a:latin typeface="+mn-ea"/>
              </a:rPr>
              <a:t>。</a:t>
            </a:r>
            <a:endParaRPr lang="zh-CN" altLang="en-US" sz="2800" dirty="0">
              <a:latin typeface="+mn-ea"/>
            </a:endParaRPr>
          </a:p>
        </p:txBody>
      </p:sp>
      <p:sp>
        <p:nvSpPr>
          <p:cNvPr id="3" name="标题 2"/>
          <p:cNvSpPr>
            <a:spLocks noGrp="1"/>
          </p:cNvSpPr>
          <p:nvPr>
            <p:ph type="title"/>
          </p:nvPr>
        </p:nvSpPr>
        <p:spPr bwMode="auto">
          <a:xfrm>
            <a:off x="457200" y="274638"/>
            <a:ext cx="8229600" cy="850900"/>
          </a:xfrm>
        </p:spPr>
        <p:txBody>
          <a:bodyPr wrap="square" lIns="91440" tIns="45720" rIns="91440" bIns="45720" numCol="1" anchorCtr="0" compatLnSpc="1">
            <a:prstTxWarp prst="textNoShape">
              <a:avLst/>
            </a:prstTxWarp>
            <a:normAutofit fontScale="90000"/>
          </a:bodyPr>
          <a:lstStyle/>
          <a:p>
            <a:pPr algn="ctr" eaLnBrk="1" hangingPunct="1">
              <a:defRPr/>
            </a:pPr>
            <a:r>
              <a:rPr lang="en-US" altLang="zh-CN" sz="2700" dirty="0" smtClean="0">
                <a:effectLst/>
                <a:latin typeface="宋体" charset="-122"/>
                <a:ea typeface="宋体" charset="-122"/>
              </a:rPr>
              <a:t/>
            </a:r>
            <a:br>
              <a:rPr lang="en-US" altLang="zh-CN" sz="2700" dirty="0" smtClean="0">
                <a:effectLst/>
                <a:latin typeface="宋体" charset="-122"/>
                <a:ea typeface="宋体" charset="-122"/>
              </a:rPr>
            </a:br>
            <a:r>
              <a:rPr lang="en-US" altLang="zh-CN" sz="4400" dirty="0" smtClean="0">
                <a:effectLst/>
                <a:latin typeface="+mj-ea"/>
              </a:rPr>
              <a:t>3. </a:t>
            </a:r>
            <a:r>
              <a:rPr lang="zh-CN" altLang="zh-CN" sz="4400" dirty="0" smtClean="0">
                <a:effectLst/>
                <a:latin typeface="+mj-ea"/>
              </a:rPr>
              <a:t>社会地位很高</a:t>
            </a:r>
            <a:br>
              <a:rPr lang="zh-CN" altLang="zh-CN" sz="4400" dirty="0" smtClean="0">
                <a:effectLst/>
                <a:latin typeface="+mj-ea"/>
              </a:rPr>
            </a:br>
            <a:endParaRPr lang="zh-CN" altLang="en-US" sz="4400" dirty="0" smtClean="0">
              <a:effectLst/>
              <a:latin typeface="+mj-ea"/>
            </a:endParaRPr>
          </a:p>
        </p:txBody>
      </p:sp>
      <p:pic>
        <p:nvPicPr>
          <p:cNvPr id="36866" name="Picture 2" descr="c:\users\lenovo\appdata\roaming\360se6\USERDA~1\Temp\U_3923~1.JPG"/>
          <p:cNvPicPr>
            <a:picLocks noChangeAspect="1" noChangeArrowheads="1"/>
          </p:cNvPicPr>
          <p:nvPr/>
        </p:nvPicPr>
        <p:blipFill>
          <a:blip r:embed="rId2" cstate="print"/>
          <a:srcRect/>
          <a:stretch>
            <a:fillRect/>
          </a:stretch>
        </p:blipFill>
        <p:spPr bwMode="auto">
          <a:xfrm>
            <a:off x="5796136" y="4581128"/>
            <a:ext cx="2376264" cy="184824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1"/>
          </p:nvPr>
        </p:nvSpPr>
        <p:spPr/>
        <p:txBody>
          <a:bodyPr/>
          <a:lstStyle/>
          <a:p>
            <a:pPr eaLnBrk="1" hangingPunct="1"/>
            <a:r>
              <a:rPr lang="en-US" altLang="zh-CN" sz="2400" dirty="0" smtClean="0">
                <a:latin typeface="+mn-ea"/>
              </a:rPr>
              <a:t>1. </a:t>
            </a:r>
            <a:r>
              <a:rPr lang="zh-CN" altLang="zh-CN" sz="2400" dirty="0" smtClean="0">
                <a:latin typeface="+mn-ea"/>
              </a:rPr>
              <a:t>建立行业组织</a:t>
            </a:r>
          </a:p>
          <a:p>
            <a:pPr eaLnBrk="1" hangingPunct="1"/>
            <a:r>
              <a:rPr lang="zh-CN" altLang="zh-CN" sz="2400" dirty="0" smtClean="0">
                <a:latin typeface="+mn-ea"/>
              </a:rPr>
              <a:t>专业化的特征之一是形成了权威的、影响广泛的专业组织。“国际行政管理者协会”（</a:t>
            </a:r>
            <a:r>
              <a:rPr lang="en-US" altLang="zh-CN" sz="2400" dirty="0" smtClean="0">
                <a:latin typeface="+mn-ea"/>
              </a:rPr>
              <a:t>International Association of Administrative Professionals</a:t>
            </a:r>
            <a:r>
              <a:rPr lang="zh-CN" altLang="zh-CN" sz="2400" dirty="0" smtClean="0">
                <a:latin typeface="+mn-ea"/>
              </a:rPr>
              <a:t>，缩写</a:t>
            </a:r>
            <a:r>
              <a:rPr lang="en-US" altLang="zh-CN" sz="2400" dirty="0" smtClean="0">
                <a:latin typeface="+mn-ea"/>
              </a:rPr>
              <a:t>IAAP</a:t>
            </a:r>
            <a:r>
              <a:rPr lang="zh-CN" altLang="zh-CN" sz="2400" dirty="0" smtClean="0">
                <a:latin typeface="+mn-ea"/>
              </a:rPr>
              <a:t>），是世界上</a:t>
            </a:r>
            <a:r>
              <a:rPr lang="en-US" altLang="zh-CN" sz="2400" dirty="0" smtClean="0">
                <a:latin typeface="+mn-ea"/>
              </a:rPr>
              <a:t>30</a:t>
            </a:r>
            <a:r>
              <a:rPr lang="zh-CN" altLang="zh-CN" sz="2400" dirty="0" smtClean="0">
                <a:latin typeface="+mn-ea"/>
              </a:rPr>
              <a:t>多个国家和地区的秘书成员交流秘书工作经验的中心和汇集互通信息的阵地。其总部设在美国密苏里州堪萨斯城。会员</a:t>
            </a:r>
            <a:r>
              <a:rPr lang="en-US" altLang="zh-CN" sz="2400" dirty="0" smtClean="0">
                <a:latin typeface="+mn-ea"/>
              </a:rPr>
              <a:t>4</a:t>
            </a:r>
            <a:r>
              <a:rPr lang="zh-CN" altLang="zh-CN" sz="2400" dirty="0" smtClean="0">
                <a:latin typeface="+mn-ea"/>
              </a:rPr>
              <a:t>万多人，</a:t>
            </a:r>
            <a:r>
              <a:rPr lang="en-US" altLang="zh-CN" sz="2400" dirty="0" smtClean="0">
                <a:latin typeface="+mn-ea"/>
              </a:rPr>
              <a:t>700</a:t>
            </a:r>
            <a:r>
              <a:rPr lang="zh-CN" altLang="zh-CN" sz="2400" dirty="0" smtClean="0">
                <a:latin typeface="+mn-ea"/>
              </a:rPr>
              <a:t>家分支机构。</a:t>
            </a:r>
            <a:endParaRPr lang="en-US" altLang="zh-CN" sz="2400" dirty="0" smtClean="0">
              <a:latin typeface="+mn-ea"/>
            </a:endParaRPr>
          </a:p>
          <a:p>
            <a:pPr eaLnBrk="1" hangingPunct="1"/>
            <a:r>
              <a:rPr lang="zh-CN" altLang="zh-CN" sz="2400" dirty="0" smtClean="0">
                <a:latin typeface="+mn-ea"/>
              </a:rPr>
              <a:t>这些组织不仅建立了从职业标准到职业培训和职业鉴定的一套完善的职业评价体系，还定期开展活动，组织各种学术交流和庆典活动</a:t>
            </a:r>
            <a:r>
              <a:rPr lang="zh-CN" altLang="zh-CN" sz="2400" dirty="0" smtClean="0">
                <a:latin typeface="+mn-ea"/>
              </a:rPr>
              <a:t>。</a:t>
            </a:r>
            <a:r>
              <a:rPr lang="en-US" altLang="zh-CN" sz="2400" dirty="0" smtClean="0">
                <a:latin typeface="+mn-ea"/>
              </a:rPr>
              <a:t/>
            </a:r>
            <a:br>
              <a:rPr lang="en-US" altLang="zh-CN" sz="2400" dirty="0" smtClean="0">
                <a:latin typeface="+mn-ea"/>
              </a:rPr>
            </a:br>
            <a:endParaRPr lang="zh-CN" altLang="zh-CN" sz="2400" dirty="0" smtClean="0">
              <a:latin typeface="+mn-ea"/>
            </a:endParaRPr>
          </a:p>
          <a:p>
            <a:pPr eaLnBrk="1" hangingPunct="1"/>
            <a:endParaRPr lang="zh-CN" altLang="en-US" sz="1600" dirty="0" smtClean="0"/>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（二）秘书工作职业化、专业化</a:t>
            </a:r>
            <a:endParaRPr lang="zh-CN" altLang="en-US" dirty="0"/>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5157192"/>
            <a:ext cx="1440160" cy="12961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smtClean="0"/>
              <a:t>第一节　国外的秘书职业资格标准</a:t>
            </a:r>
            <a:endParaRPr lang="zh-CN" altLang="zh-CN" b="1" dirty="0"/>
          </a:p>
        </p:txBody>
      </p:sp>
      <p:sp>
        <p:nvSpPr>
          <p:cNvPr id="3" name="标题 2"/>
          <p:cNvSpPr>
            <a:spLocks noGrp="1"/>
          </p:cNvSpPr>
          <p:nvPr>
            <p:ph type="title"/>
          </p:nvPr>
        </p:nvSpPr>
        <p:spPr/>
        <p:txBody>
          <a:bodyPr/>
          <a:lstStyle/>
          <a:p>
            <a:pPr algn="ctr"/>
            <a:r>
              <a:rPr lang="zh-CN" altLang="en-US" dirty="0" smtClean="0"/>
              <a:t>内 容</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1"/>
          <p:cNvSpPr>
            <a:spLocks noGrp="1"/>
          </p:cNvSpPr>
          <p:nvPr>
            <p:ph idx="1"/>
          </p:nvPr>
        </p:nvSpPr>
        <p:spPr/>
        <p:txBody>
          <a:bodyPr/>
          <a:lstStyle/>
          <a:p>
            <a:pPr eaLnBrk="1" hangingPunct="1">
              <a:lnSpc>
                <a:spcPct val="80000"/>
              </a:lnSpc>
            </a:pPr>
            <a:r>
              <a:rPr lang="zh-CN" altLang="zh-CN" sz="2800" dirty="0" smtClean="0">
                <a:latin typeface="+mn-ea"/>
              </a:rPr>
              <a:t>有专门培养秘书的各类学校，对秘书的知识化、专门化及秘书的发展作出了不可忽视的贡献。</a:t>
            </a:r>
            <a:endParaRPr lang="zh-CN" altLang="en-US" sz="2800" dirty="0" smtClean="0">
              <a:latin typeface="+mn-ea"/>
            </a:endParaRPr>
          </a:p>
          <a:p>
            <a:pPr eaLnBrk="1" hangingPunct="1">
              <a:lnSpc>
                <a:spcPct val="80000"/>
              </a:lnSpc>
            </a:pPr>
            <a:r>
              <a:rPr lang="zh-CN" altLang="zh-CN" sz="2800" dirty="0" smtClean="0">
                <a:latin typeface="+mn-ea"/>
              </a:rPr>
              <a:t>有各种秘书杂志。</a:t>
            </a:r>
            <a:r>
              <a:rPr lang="en-US" altLang="zh-CN" sz="2800" dirty="0" smtClean="0">
                <a:latin typeface="+mn-ea"/>
              </a:rPr>
              <a:t>“</a:t>
            </a:r>
            <a:r>
              <a:rPr lang="zh-CN" altLang="zh-CN" sz="2800" dirty="0" smtClean="0">
                <a:latin typeface="+mn-ea"/>
              </a:rPr>
              <a:t>国际行政管理者协会</a:t>
            </a:r>
            <a:r>
              <a:rPr lang="en-US" altLang="zh-CN" sz="2800" dirty="0" smtClean="0">
                <a:latin typeface="+mn-ea"/>
              </a:rPr>
              <a:t>”</a:t>
            </a:r>
            <a:r>
              <a:rPr lang="zh-CN" altLang="zh-CN" sz="2800" dirty="0" smtClean="0">
                <a:latin typeface="+mn-ea"/>
              </a:rPr>
              <a:t>提供给会员的刊物有《秘书》杂志，为国际秘书领域主要刊物。</a:t>
            </a:r>
            <a:endParaRPr lang="en-US" altLang="zh-CN" sz="2800" dirty="0" smtClean="0">
              <a:latin typeface="+mn-ea"/>
            </a:endParaRPr>
          </a:p>
          <a:p>
            <a:pPr eaLnBrk="1" hangingPunct="1">
              <a:lnSpc>
                <a:spcPct val="80000"/>
              </a:lnSpc>
            </a:pPr>
            <a:r>
              <a:rPr lang="zh-CN" altLang="zh-CN" sz="2800" dirty="0" smtClean="0">
                <a:latin typeface="+mn-ea"/>
              </a:rPr>
              <a:t>当代“秘书学”的研究， 已成为一门专业性很强的独立学科</a:t>
            </a:r>
            <a:r>
              <a:rPr lang="zh-CN" altLang="en-US" sz="2800" dirty="0" smtClean="0">
                <a:latin typeface="+mn-ea"/>
              </a:rPr>
              <a:t>。</a:t>
            </a:r>
            <a:endParaRPr lang="en-US" altLang="zh-CN" sz="2800" dirty="0" smtClean="0">
              <a:latin typeface="+mn-ea"/>
            </a:endParaRPr>
          </a:p>
        </p:txBody>
      </p:sp>
      <p:sp>
        <p:nvSpPr>
          <p:cNvPr id="3" name="标题 2"/>
          <p:cNvSpPr>
            <a:spLocks noGrp="1"/>
          </p:cNvSpPr>
          <p:nvPr>
            <p:ph type="title"/>
          </p:nvPr>
        </p:nvSpPr>
        <p:spPr bwMode="auto"/>
        <p:txBody>
          <a:bodyPr wrap="square" lIns="91440" tIns="45720" rIns="91440" bIns="45720" numCol="1" anchorCtr="0" compatLnSpc="1">
            <a:prstTxWarp prst="textNoShape">
              <a:avLst/>
            </a:prstTxWarp>
            <a:normAutofit fontScale="90000"/>
          </a:bodyPr>
          <a:lstStyle/>
          <a:p>
            <a:pPr algn="ctr" eaLnBrk="1" hangingPunct="1">
              <a:defRPr/>
            </a:pPr>
            <a:r>
              <a:rPr lang="en-US" altLang="zh-CN" sz="3800" smtClean="0">
                <a:effectLst/>
              </a:rPr>
              <a:t/>
            </a:r>
            <a:br>
              <a:rPr lang="en-US" altLang="zh-CN" sz="3800" smtClean="0">
                <a:effectLst/>
              </a:rPr>
            </a:br>
            <a:r>
              <a:rPr lang="en-US" altLang="zh-CN" sz="3800" smtClean="0">
                <a:effectLst/>
              </a:rPr>
              <a:t>2. </a:t>
            </a:r>
            <a:r>
              <a:rPr lang="zh-CN" altLang="zh-CN" sz="3800" smtClean="0">
                <a:effectLst/>
              </a:rPr>
              <a:t>形成专业知识</a:t>
            </a:r>
            <a:br>
              <a:rPr lang="zh-CN" altLang="zh-CN" sz="3800" smtClean="0">
                <a:effectLst/>
              </a:rPr>
            </a:br>
            <a:endParaRPr lang="zh-CN" altLang="en-US" sz="3800" smtClean="0">
              <a:effectLst/>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4581128"/>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p:txBody>
          <a:bodyPr/>
          <a:lstStyle/>
          <a:p>
            <a:pPr eaLnBrk="1" hangingPunct="1">
              <a:lnSpc>
                <a:spcPct val="80000"/>
              </a:lnSpc>
            </a:pPr>
            <a:r>
              <a:rPr lang="zh-CN" altLang="zh-CN" sz="2800" dirty="0" smtClean="0">
                <a:latin typeface="+mn-ea"/>
              </a:rPr>
              <a:t>美国劳工部和美国行政管理协会都对秘书职位进行了分类，不同职位有不同的技能要求。这样的职位分类</a:t>
            </a:r>
            <a:r>
              <a:rPr lang="zh-CN" altLang="zh-CN" sz="2800" dirty="0" smtClean="0">
                <a:latin typeface="+mn-ea"/>
              </a:rPr>
              <a:t>，一</a:t>
            </a:r>
            <a:r>
              <a:rPr lang="zh-CN" altLang="zh-CN" sz="2800" dirty="0" smtClean="0">
                <a:latin typeface="+mn-ea"/>
              </a:rPr>
              <a:t>是可打破“一个领导、一个秘书”的传统组合关系，使具有某方面专长的秘书在某一方面同时为几个领导服务，能高效地完成某方面的工作；二是为秘书人员的专业学习和培训指明了方向，使他们有针对性地学懂、学精某一方面的知识和技能；</a:t>
            </a:r>
          </a:p>
          <a:p>
            <a:pPr eaLnBrk="1" hangingPunct="1">
              <a:lnSpc>
                <a:spcPct val="80000"/>
              </a:lnSpc>
            </a:pPr>
            <a:r>
              <a:rPr lang="zh-CN" altLang="zh-CN" sz="2800" dirty="0" smtClean="0">
                <a:latin typeface="+mn-ea"/>
              </a:rPr>
              <a:t>在秘书的工作内容和工作程序方面，也形成了一系列规范化标准。美国出版的《韦氏秘书手册》对秘书的任职资格、知识要求、工作内容作了细致明确的规定，成为权威性的秘书从业指南。</a:t>
            </a:r>
            <a:endParaRPr lang="zh-CN" altLang="en-US" sz="2800" dirty="0" smtClean="0">
              <a:latin typeface="+mn-ea"/>
            </a:endParaRP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（三）秘书工作制度化、规范化</a:t>
            </a:r>
            <a:br>
              <a:rPr lang="zh-CN" altLang="zh-CN" dirty="0" smtClean="0"/>
            </a:br>
            <a:endParaRPr lang="zh-CN" altLang="en-US"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8224" y="5661248"/>
            <a:ext cx="1871663" cy="10108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1"/>
          <p:cNvSpPr>
            <a:spLocks noGrp="1"/>
          </p:cNvSpPr>
          <p:nvPr>
            <p:ph idx="1"/>
          </p:nvPr>
        </p:nvSpPr>
        <p:spPr/>
        <p:txBody>
          <a:bodyPr/>
          <a:lstStyle/>
          <a:p>
            <a:pPr eaLnBrk="1" hangingPunct="1">
              <a:lnSpc>
                <a:spcPct val="80000"/>
              </a:lnSpc>
            </a:pPr>
            <a:r>
              <a:rPr lang="zh-CN" altLang="zh-CN" sz="2800" dirty="0" smtClean="0">
                <a:latin typeface="+mn-ea"/>
              </a:rPr>
              <a:t>西班牙</a:t>
            </a:r>
            <a:r>
              <a:rPr lang="zh-CN" altLang="zh-CN" sz="2800" dirty="0" smtClean="0">
                <a:latin typeface="+mn-ea"/>
              </a:rPr>
              <a:t>阿拉贡职业秘书联合会主席</a:t>
            </a:r>
            <a:r>
              <a:rPr lang="zh-CN" altLang="zh-CN" sz="2800" dirty="0" smtClean="0">
                <a:latin typeface="+mn-ea"/>
              </a:rPr>
              <a:t>多诺雷斯·贝尔加说</a:t>
            </a:r>
            <a:r>
              <a:rPr lang="zh-CN" altLang="zh-CN" sz="2800" dirty="0" smtClean="0">
                <a:latin typeface="+mn-ea"/>
              </a:rPr>
              <a:t>：</a:t>
            </a:r>
            <a:r>
              <a:rPr lang="zh-CN" altLang="zh-CN" sz="2800" dirty="0" smtClean="0">
                <a:latin typeface="+mn-ea"/>
              </a:rPr>
              <a:t>“多年前</a:t>
            </a:r>
            <a:r>
              <a:rPr lang="zh-CN" altLang="zh-CN" sz="2800" dirty="0" smtClean="0">
                <a:latin typeface="+mn-ea"/>
              </a:rPr>
              <a:t>的秘书只是一个电话接线员、文字速记打字员，而现在的秘书已经开始在公司或单位中扮演重要的角色，有些秘书甚至还拥有了某些事务的决定权。秘书要比上司更了解公司和企业。”</a:t>
            </a:r>
          </a:p>
          <a:p>
            <a:pPr eaLnBrk="1" hangingPunct="1">
              <a:lnSpc>
                <a:spcPct val="80000"/>
              </a:lnSpc>
            </a:pPr>
            <a:r>
              <a:rPr lang="zh-CN" altLang="zh-CN" sz="2800" dirty="0" smtClean="0">
                <a:latin typeface="+mn-ea"/>
              </a:rPr>
              <a:t>为</a:t>
            </a:r>
            <a:r>
              <a:rPr lang="en-US" altLang="zh-CN" sz="2800" dirty="0" smtClean="0">
                <a:latin typeface="+mn-ea"/>
              </a:rPr>
              <a:t>Cisco</a:t>
            </a:r>
            <a:r>
              <a:rPr lang="zh-CN" altLang="zh-CN" sz="2800" dirty="0" smtClean="0">
                <a:latin typeface="+mn-ea"/>
              </a:rPr>
              <a:t>公司总裁约翰</a:t>
            </a:r>
            <a:r>
              <a:rPr lang="en-US" altLang="zh-CN" sz="2800" dirty="0" smtClean="0">
                <a:latin typeface="+mn-ea"/>
              </a:rPr>
              <a:t>.</a:t>
            </a:r>
            <a:r>
              <a:rPr lang="zh-CN" altLang="zh-CN" sz="2800" dirty="0" smtClean="0">
                <a:latin typeface="+mn-ea"/>
              </a:rPr>
              <a:t>钱伯斯工作了</a:t>
            </a:r>
            <a:r>
              <a:rPr lang="en-US" altLang="zh-CN" sz="2800" dirty="0" smtClean="0">
                <a:latin typeface="+mn-ea"/>
              </a:rPr>
              <a:t>8</a:t>
            </a:r>
            <a:r>
              <a:rPr lang="zh-CN" altLang="zh-CN" sz="2800" dirty="0" smtClean="0">
                <a:latin typeface="+mn-ea"/>
              </a:rPr>
              <a:t>年的德比</a:t>
            </a:r>
            <a:r>
              <a:rPr lang="en-US" altLang="zh-CN" sz="2800" dirty="0" smtClean="0">
                <a:latin typeface="+mn-ea"/>
              </a:rPr>
              <a:t>.</a:t>
            </a:r>
            <a:r>
              <a:rPr lang="zh-CN" altLang="zh-CN" sz="2800" dirty="0" smtClean="0">
                <a:latin typeface="+mn-ea"/>
              </a:rPr>
              <a:t>格罗斯说：“秘书这个词已经过时了，我们不仅仅是打字、填表和接电话。我们是被赋予权力的，能够做决定。”格罗斯要帮助约翰</a:t>
            </a:r>
            <a:r>
              <a:rPr lang="en-US" altLang="zh-CN" sz="2800" dirty="0" smtClean="0">
                <a:latin typeface="+mn-ea"/>
              </a:rPr>
              <a:t>.</a:t>
            </a:r>
            <a:r>
              <a:rPr lang="zh-CN" altLang="zh-CN" sz="2800" dirty="0" smtClean="0">
                <a:latin typeface="+mn-ea"/>
              </a:rPr>
              <a:t>钱伯斯制定复杂的全球工作计划表，向他汇报各个会议的主要内容，阅读他的电子邮件，记录公司在全球的</a:t>
            </a:r>
            <a:r>
              <a:rPr lang="en-US" altLang="zh-CN" sz="2800" dirty="0" smtClean="0">
                <a:latin typeface="+mn-ea"/>
              </a:rPr>
              <a:t>1.8</a:t>
            </a:r>
            <a:r>
              <a:rPr lang="zh-CN" altLang="zh-CN" sz="2800" dirty="0" smtClean="0">
                <a:latin typeface="+mn-ea"/>
              </a:rPr>
              <a:t>万名员工的工作情况。</a:t>
            </a:r>
            <a:endParaRPr lang="zh-CN" altLang="en-US" sz="2800" dirty="0" smtClean="0">
              <a:latin typeface="+mn-ea"/>
            </a:endParaRPr>
          </a:p>
        </p:txBody>
      </p:sp>
      <p:sp>
        <p:nvSpPr>
          <p:cNvPr id="3" name="标题 2"/>
          <p:cNvSpPr>
            <a:spLocks noGrp="1"/>
          </p:cNvSpPr>
          <p:nvPr>
            <p:ph type="title"/>
          </p:nvPr>
        </p:nvSpPr>
        <p:spPr/>
        <p:txBody>
          <a:bodyPr/>
          <a:lstStyle/>
          <a:p>
            <a:pPr eaLnBrk="1" fontAlgn="auto" hangingPunct="1">
              <a:spcAft>
                <a:spcPts val="0"/>
              </a:spcAft>
              <a:defRPr/>
            </a:pPr>
            <a:r>
              <a:rPr lang="zh-CN" altLang="zh-CN" dirty="0" smtClean="0"/>
              <a:t>（四）秘书工作智囊化、高阶化</a:t>
            </a:r>
            <a:endParaRPr lang="zh-CN" altLang="zh-CN" dirty="0"/>
          </a:p>
        </p:txBody>
      </p:sp>
      <p:pic>
        <p:nvPicPr>
          <p:cNvPr id="2355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56376" y="260648"/>
            <a:ext cx="1089190" cy="10477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1"/>
          <p:cNvSpPr>
            <a:spLocks noGrp="1"/>
          </p:cNvSpPr>
          <p:nvPr>
            <p:ph idx="1"/>
          </p:nvPr>
        </p:nvSpPr>
        <p:spPr/>
        <p:txBody>
          <a:bodyPr/>
          <a:lstStyle/>
          <a:p>
            <a:pPr eaLnBrk="1" hangingPunct="1">
              <a:lnSpc>
                <a:spcPct val="80000"/>
              </a:lnSpc>
            </a:pPr>
            <a:r>
              <a:rPr lang="en-US" altLang="zh-CN" sz="2800" dirty="0" smtClean="0">
                <a:latin typeface="+mn-ea"/>
              </a:rPr>
              <a:t>20</a:t>
            </a:r>
            <a:r>
              <a:rPr lang="zh-CN" altLang="zh-CN" sz="2800" dirty="0" smtClean="0">
                <a:latin typeface="+mn-ea"/>
              </a:rPr>
              <a:t>世纪</a:t>
            </a:r>
            <a:r>
              <a:rPr lang="en-US" altLang="zh-CN" sz="2800" dirty="0" smtClean="0">
                <a:latin typeface="+mn-ea"/>
              </a:rPr>
              <a:t>80</a:t>
            </a:r>
            <a:r>
              <a:rPr lang="zh-CN" altLang="zh-CN" sz="2800" dirty="0" smtClean="0">
                <a:latin typeface="+mn-ea"/>
              </a:rPr>
              <a:t>年代，美国的秘书已成为文字处理系统的专家。德国专家研究“利用现代技术的成果，协同管理领域进行合理组织工作和人际关系的综合处理的方法”。</a:t>
            </a:r>
            <a:endParaRPr lang="en-US" altLang="zh-CN" sz="2800" dirty="0" smtClean="0">
              <a:latin typeface="+mn-ea"/>
            </a:endParaRPr>
          </a:p>
          <a:p>
            <a:pPr eaLnBrk="1" hangingPunct="1">
              <a:lnSpc>
                <a:spcPct val="80000"/>
              </a:lnSpc>
            </a:pPr>
            <a:r>
              <a:rPr lang="zh-CN" altLang="zh-CN" sz="2800" dirty="0" smtClean="0">
                <a:latin typeface="+mn-ea"/>
              </a:rPr>
              <a:t>国外工业发达国家如美国、加拿大、西欧、日本等国的公文投递、传阅、处理已大量采用电子计算机。企事业单位的业务会议，可以选用电传设备进行．与会人员不必再集中， 而可以在不同地点和不同国家开会，首长指示工作可以利用听写机，自动打成文稿交给秘书作研究与润色。</a:t>
            </a:r>
            <a:endParaRPr lang="zh-CN" altLang="en-US" sz="2800" dirty="0" smtClean="0">
              <a:latin typeface="+mn-ea"/>
            </a:endParaRPr>
          </a:p>
        </p:txBody>
      </p:sp>
      <p:sp>
        <p:nvSpPr>
          <p:cNvPr id="3" name="标题 2"/>
          <p:cNvSpPr>
            <a:spLocks noGrp="1"/>
          </p:cNvSpPr>
          <p:nvPr>
            <p:ph type="title"/>
          </p:nvPr>
        </p:nvSpPr>
        <p:spPr/>
        <p:txBody>
          <a:bodyPr>
            <a:normAutofit fontScale="90000"/>
          </a:bodyPr>
          <a:lstStyle/>
          <a:p>
            <a:pPr eaLnBrk="1" fontAlgn="auto" hangingPunct="1">
              <a:spcAft>
                <a:spcPts val="0"/>
              </a:spcAft>
              <a:defRPr/>
            </a:pPr>
            <a:r>
              <a:rPr lang="zh-CN" altLang="zh-CN" dirty="0" smtClean="0"/>
              <a:t>（五）秘书工作手段现代化、自动化</a:t>
            </a:r>
            <a:endParaRPr lang="zh-CN" altLang="zh-CN"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16216" y="5013176"/>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eaLnBrk="1" hangingPunct="1">
              <a:lnSpc>
                <a:spcPct val="80000"/>
              </a:lnSpc>
              <a:defRPr/>
            </a:pPr>
            <a:r>
              <a:rPr lang="en-US" altLang="zh-CN" sz="2800" dirty="0" smtClean="0">
                <a:latin typeface="+mn-ea"/>
              </a:rPr>
              <a:t>1. </a:t>
            </a:r>
            <a:r>
              <a:rPr lang="zh-CN" altLang="en-US" sz="2800" dirty="0" smtClean="0">
                <a:latin typeface="+mn-ea"/>
              </a:rPr>
              <a:t>注重学历、证书和能力</a:t>
            </a:r>
            <a:endParaRPr lang="en-US" altLang="zh-CN" sz="2800" dirty="0" smtClean="0">
              <a:latin typeface="+mn-ea"/>
            </a:endParaRPr>
          </a:p>
          <a:p>
            <a:pPr eaLnBrk="1" hangingPunct="1">
              <a:lnSpc>
                <a:spcPct val="80000"/>
              </a:lnSpc>
              <a:defRPr/>
            </a:pPr>
            <a:r>
              <a:rPr lang="zh-CN" altLang="zh-CN" sz="2800" dirty="0" smtClean="0">
                <a:latin typeface="+mn-ea"/>
              </a:rPr>
              <a:t>一般来说，在西方国家从事秘书职业需要大学学历</a:t>
            </a:r>
            <a:r>
              <a:rPr lang="zh-CN" altLang="zh-CN" sz="2800" dirty="0" smtClean="0">
                <a:latin typeface="+mn-ea"/>
              </a:rPr>
              <a:t>，高等</a:t>
            </a:r>
            <a:r>
              <a:rPr lang="zh-CN" altLang="zh-CN" sz="2800" dirty="0" smtClean="0">
                <a:latin typeface="+mn-ea"/>
              </a:rPr>
              <a:t>秘书技术文凭</a:t>
            </a:r>
            <a:r>
              <a:rPr lang="en-US" altLang="zh-CN" sz="2800" dirty="0" smtClean="0">
                <a:latin typeface="+mn-ea"/>
              </a:rPr>
              <a:t>(BTS-secretariat)</a:t>
            </a:r>
            <a:r>
              <a:rPr lang="zh-CN" altLang="zh-CN" sz="2800" dirty="0" smtClean="0">
                <a:latin typeface="+mn-ea"/>
              </a:rPr>
              <a:t>已成必须</a:t>
            </a:r>
            <a:r>
              <a:rPr lang="zh-CN" altLang="en-US" sz="2800" dirty="0">
                <a:latin typeface="+mn-ea"/>
              </a:rPr>
              <a:t>。</a:t>
            </a:r>
            <a:r>
              <a:rPr lang="zh-CN" altLang="zh-CN" sz="2800" dirty="0" smtClean="0">
                <a:latin typeface="+mn-ea"/>
              </a:rPr>
              <a:t>三分之二的招工企业需要双语</a:t>
            </a:r>
            <a:r>
              <a:rPr lang="zh-CN" altLang="zh-CN" sz="2800" dirty="0" smtClean="0">
                <a:latin typeface="+mn-ea"/>
              </a:rPr>
              <a:t>秘书。</a:t>
            </a:r>
            <a:endParaRPr lang="zh-CN" altLang="zh-CN" sz="2800" dirty="0" smtClean="0">
              <a:latin typeface="+mn-ea"/>
            </a:endParaRPr>
          </a:p>
          <a:p>
            <a:pPr eaLnBrk="1" hangingPunct="1">
              <a:lnSpc>
                <a:spcPct val="80000"/>
              </a:lnSpc>
              <a:defRPr/>
            </a:pPr>
            <a:r>
              <a:rPr lang="zh-CN" altLang="zh-CN" sz="2800" dirty="0" smtClean="0">
                <a:latin typeface="+mn-ea"/>
              </a:rPr>
              <a:t>但一般企业，聘用秘书并不一味要求高等学历，他们更重视应聘者从事秘书工作的天资、专业知识和敏感度</a:t>
            </a:r>
            <a:r>
              <a:rPr lang="zh-CN" altLang="zh-CN" sz="2800" dirty="0" smtClean="0">
                <a:latin typeface="+mn-ea"/>
              </a:rPr>
              <a:t>。</a:t>
            </a:r>
            <a:endParaRPr lang="zh-CN" altLang="zh-CN" sz="2800" dirty="0" smtClean="0">
              <a:latin typeface="+mn-ea"/>
            </a:endParaRPr>
          </a:p>
          <a:p>
            <a:pPr eaLnBrk="1" hangingPunct="1">
              <a:lnSpc>
                <a:spcPct val="80000"/>
              </a:lnSpc>
              <a:defRPr/>
            </a:pPr>
            <a:r>
              <a:rPr lang="zh-CN" altLang="zh-CN" sz="2800" dirty="0" smtClean="0">
                <a:latin typeface="+mn-ea"/>
              </a:rPr>
              <a:t>国外聘用秘书，拥有一张秘书资格证书，是许多秘书求职者的迫切追求，因为它是一块</a:t>
            </a:r>
            <a:r>
              <a:rPr lang="zh-CN" altLang="zh-CN" sz="2800" dirty="0" smtClean="0">
                <a:latin typeface="+mn-ea"/>
              </a:rPr>
              <a:t>“敲门砖” 。</a:t>
            </a:r>
            <a:endParaRPr lang="zh-CN" altLang="zh-CN" sz="2800" dirty="0" smtClean="0">
              <a:latin typeface="+mn-ea"/>
            </a:endParaRPr>
          </a:p>
          <a:p>
            <a:pPr eaLnBrk="1" hangingPunct="1">
              <a:lnSpc>
                <a:spcPct val="80000"/>
              </a:lnSpc>
              <a:defRPr/>
            </a:pPr>
            <a:r>
              <a:rPr lang="en-US" altLang="zh-CN" sz="2800" dirty="0" smtClean="0">
                <a:latin typeface="+mn-ea"/>
              </a:rPr>
              <a:t> </a:t>
            </a:r>
            <a:endParaRPr lang="zh-CN" altLang="zh-CN" sz="2800" dirty="0" smtClean="0">
              <a:latin typeface="+mn-ea"/>
            </a:endParaRPr>
          </a:p>
          <a:p>
            <a:pPr eaLnBrk="1" hangingPunct="1">
              <a:lnSpc>
                <a:spcPct val="80000"/>
              </a:lnSpc>
              <a:defRPr/>
            </a:pPr>
            <a:endParaRPr lang="zh-CN" altLang="en-US" sz="1800" dirty="0" smtClean="0"/>
          </a:p>
        </p:txBody>
      </p:sp>
      <p:sp>
        <p:nvSpPr>
          <p:cNvPr id="3" name="标题 2"/>
          <p:cNvSpPr>
            <a:spLocks noGrp="1"/>
          </p:cNvSpPr>
          <p:nvPr>
            <p:ph type="title"/>
          </p:nvPr>
        </p:nvSpPr>
        <p:spPr/>
        <p:txBody>
          <a:bodyPr/>
          <a:lstStyle/>
          <a:p>
            <a:pPr eaLnBrk="1" fontAlgn="auto" hangingPunct="1">
              <a:spcAft>
                <a:spcPts val="0"/>
              </a:spcAft>
              <a:defRPr/>
            </a:pPr>
            <a:r>
              <a:rPr lang="zh-CN" altLang="zh-CN" dirty="0" smtClean="0"/>
              <a:t>（六）秘书标准高素质化、务实化</a:t>
            </a:r>
            <a:endParaRPr lang="zh-CN" altLang="zh-CN"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8224" y="4797152"/>
            <a:ext cx="1703147" cy="1656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1"/>
          <p:cNvSpPr>
            <a:spLocks noGrp="1"/>
          </p:cNvSpPr>
          <p:nvPr>
            <p:ph idx="1"/>
          </p:nvPr>
        </p:nvSpPr>
        <p:spPr/>
        <p:txBody>
          <a:bodyPr/>
          <a:lstStyle/>
          <a:p>
            <a:pPr eaLnBrk="1" hangingPunct="1"/>
            <a:r>
              <a:rPr lang="en-US" altLang="zh-CN" dirty="0" smtClean="0">
                <a:latin typeface="华文楷体" panose="02010600040101010101" pitchFamily="2" charset="-122"/>
                <a:ea typeface="华文楷体" panose="02010600040101010101" pitchFamily="2" charset="-122"/>
              </a:rPr>
              <a:t>Sharon Y. Dawes</a:t>
            </a:r>
            <a:r>
              <a:rPr lang="zh-CN" altLang="zh-CN" dirty="0" smtClean="0">
                <a:latin typeface="华文楷体" panose="02010600040101010101" pitchFamily="2" charset="-122"/>
                <a:ea typeface="华文楷体" panose="02010600040101010101" pitchFamily="2" charset="-122"/>
              </a:rPr>
              <a:t>在</a:t>
            </a:r>
            <a:r>
              <a:rPr lang="en-US" altLang="zh-CN" dirty="0" smtClean="0">
                <a:latin typeface="华文楷体" panose="02010600040101010101" pitchFamily="2" charset="-122"/>
                <a:ea typeface="华文楷体" panose="02010600040101010101" pitchFamily="2" charset="-122"/>
              </a:rPr>
              <a:t>1997</a:t>
            </a:r>
            <a:r>
              <a:rPr lang="zh-CN" altLang="zh-CN" dirty="0" smtClean="0">
                <a:latin typeface="华文楷体" panose="02010600040101010101" pitchFamily="2" charset="-122"/>
                <a:ea typeface="华文楷体" panose="02010600040101010101" pitchFamily="2" charset="-122"/>
              </a:rPr>
              <a:t>年从牙买加移民美国之前就开始当秘书了，她回忆说：“当时美国很多秘书岗位仅仅要求高中学历，而在牙买加则更愿意雇佣具有秘书学位或者受过专门训练的人。”</a:t>
            </a:r>
            <a:r>
              <a:rPr lang="en-US" altLang="zh-CN" dirty="0" smtClean="0">
                <a:latin typeface="华文楷体" panose="02010600040101010101" pitchFamily="2" charset="-122"/>
                <a:ea typeface="华文楷体" panose="02010600040101010101" pitchFamily="2" charset="-122"/>
              </a:rPr>
              <a:t>1989</a:t>
            </a:r>
            <a:r>
              <a:rPr lang="zh-CN" altLang="zh-CN" dirty="0" smtClean="0">
                <a:latin typeface="华文楷体" panose="02010600040101010101" pitchFamily="2" charset="-122"/>
                <a:ea typeface="华文楷体" panose="02010600040101010101" pitchFamily="2" charset="-122"/>
              </a:rPr>
              <a:t>年</a:t>
            </a:r>
            <a:r>
              <a:rPr lang="en-US" altLang="zh-CN" dirty="0" err="1" smtClean="0">
                <a:latin typeface="华文楷体" panose="02010600040101010101" pitchFamily="2" charset="-122"/>
                <a:ea typeface="华文楷体" panose="02010600040101010101" pitchFamily="2" charset="-122"/>
              </a:rPr>
              <a:t>Dawea</a:t>
            </a:r>
            <a:r>
              <a:rPr lang="zh-CN" altLang="zh-CN" dirty="0" smtClean="0">
                <a:latin typeface="华文楷体" panose="02010600040101010101" pitchFamily="2" charset="-122"/>
                <a:ea typeface="华文楷体" panose="02010600040101010101" pitchFamily="2" charset="-122"/>
              </a:rPr>
              <a:t>取得了特许秘书职业资格证书，</a:t>
            </a:r>
            <a:r>
              <a:rPr lang="en-US" altLang="zh-CN" dirty="0" smtClean="0">
                <a:latin typeface="华文楷体" panose="02010600040101010101" pitchFamily="2" charset="-122"/>
                <a:ea typeface="华文楷体" panose="02010600040101010101" pitchFamily="2" charset="-122"/>
              </a:rPr>
              <a:t>(</a:t>
            </a:r>
            <a:r>
              <a:rPr lang="zh-CN" altLang="zh-CN" dirty="0" smtClean="0">
                <a:latin typeface="华文楷体" panose="02010600040101010101" pitchFamily="2" charset="-122"/>
                <a:ea typeface="华文楷体" panose="02010600040101010101" pitchFamily="2" charset="-122"/>
              </a:rPr>
              <a:t>也就是</a:t>
            </a:r>
            <a:r>
              <a:rPr lang="en-US" altLang="zh-CN" dirty="0" smtClean="0">
                <a:latin typeface="华文楷体" panose="02010600040101010101" pitchFamily="2" charset="-122"/>
                <a:ea typeface="华文楷体" panose="02010600040101010101" pitchFamily="2" charset="-122"/>
              </a:rPr>
              <a:t>CPS</a:t>
            </a:r>
            <a:r>
              <a:rPr lang="zh-CN" altLang="zh-CN" dirty="0" smtClean="0">
                <a:latin typeface="华文楷体" panose="02010600040101010101" pitchFamily="2" charset="-122"/>
                <a:ea typeface="华文楷体" panose="02010600040101010101" pitchFamily="2" charset="-122"/>
              </a:rPr>
              <a:t>，国际秘书机构颁发的权威证书——编者注</a:t>
            </a:r>
            <a:r>
              <a:rPr lang="en-US" altLang="zh-CN" dirty="0" smtClean="0">
                <a:latin typeface="华文楷体" panose="02010600040101010101" pitchFamily="2" charset="-122"/>
                <a:ea typeface="华文楷体" panose="02010600040101010101" pitchFamily="2" charset="-122"/>
              </a:rPr>
              <a:t>)</a:t>
            </a:r>
            <a:r>
              <a:rPr lang="zh-CN" altLang="zh-CN" dirty="0" smtClean="0">
                <a:latin typeface="华文楷体" panose="02010600040101010101" pitchFamily="2" charset="-122"/>
                <a:ea typeface="华文楷体" panose="02010600040101010101" pitchFamily="2" charset="-122"/>
              </a:rPr>
              <a:t>，她感觉这个东西在牙买加很管用，有很多公司还为员工参加证书考试掏钱。“当我取得这个证书时，我在牙买加电话公司工作，我的照片还出现在公司内部刊物的显著位置上。”</a:t>
            </a:r>
          </a:p>
          <a:p>
            <a:pPr eaLnBrk="1" hangingPunct="1"/>
            <a:endParaRPr lang="zh-CN" altLang="en-US" dirty="0" smtClean="0">
              <a:latin typeface="华文楷体" panose="02010600040101010101" pitchFamily="2" charset="-122"/>
              <a:ea typeface="华文楷体" panose="02010600040101010101" pitchFamily="2" charset="-122"/>
            </a:endParaRPr>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牙买加：秘书证书很吃香</a:t>
            </a:r>
            <a:endParaRPr lang="zh-CN" altLang="en-US"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48264" y="5301208"/>
            <a:ext cx="1655639" cy="13709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1"/>
          <p:cNvSpPr>
            <a:spLocks noGrp="1"/>
          </p:cNvSpPr>
          <p:nvPr>
            <p:ph idx="1"/>
          </p:nvPr>
        </p:nvSpPr>
        <p:spPr>
          <a:xfrm>
            <a:off x="457200" y="333375"/>
            <a:ext cx="8229600" cy="5673725"/>
          </a:xfrm>
        </p:spPr>
        <p:txBody>
          <a:bodyPr/>
          <a:lstStyle/>
          <a:p>
            <a:pPr eaLnBrk="1" hangingPunct="1"/>
            <a:r>
              <a:rPr lang="en-US" altLang="zh-CN" sz="2800" dirty="0" smtClean="0"/>
              <a:t>2. </a:t>
            </a:r>
            <a:r>
              <a:rPr lang="zh-CN" altLang="zh-CN" sz="2800" dirty="0" smtClean="0"/>
              <a:t>偏好成熟女性</a:t>
            </a:r>
          </a:p>
          <a:p>
            <a:pPr eaLnBrk="1" hangingPunct="1"/>
            <a:r>
              <a:rPr lang="zh-CN" altLang="zh-CN" sz="2800" dirty="0" smtClean="0"/>
              <a:t>一些外国企业更喜欢聘用</a:t>
            </a:r>
            <a:r>
              <a:rPr lang="en-US" altLang="zh-CN" sz="2800" dirty="0" smtClean="0"/>
              <a:t>30</a:t>
            </a:r>
            <a:r>
              <a:rPr lang="zh-CN" altLang="zh-CN" sz="2800" dirty="0" smtClean="0"/>
              <a:t>岁</a:t>
            </a:r>
            <a:r>
              <a:rPr lang="en-US" altLang="zh-CN" sz="2800" dirty="0" smtClean="0"/>
              <a:t>-40</a:t>
            </a:r>
            <a:r>
              <a:rPr lang="zh-CN" altLang="zh-CN" sz="2800" dirty="0" smtClean="0"/>
              <a:t>岁左右的有教养、有经验的职业女性</a:t>
            </a:r>
            <a:r>
              <a:rPr lang="zh-CN" altLang="zh-CN" sz="2800" dirty="0" smtClean="0"/>
              <a:t>。一</a:t>
            </a:r>
            <a:r>
              <a:rPr lang="zh-CN" altLang="zh-CN" sz="2800" dirty="0" smtClean="0"/>
              <a:t>位美国公司的经理说：“国内的女秘书大多年轻漂亮，个性较强又任性，被动性工作，责任心较差，工作起来像个闹钟，拧一下，转一下。我们最希望找到秘书是</a:t>
            </a:r>
            <a:r>
              <a:rPr lang="en-US" altLang="zh-CN" sz="2800" dirty="0" smtClean="0"/>
              <a:t>30</a:t>
            </a:r>
            <a:r>
              <a:rPr lang="zh-CN" altLang="zh-CN" sz="2800" dirty="0" smtClean="0"/>
              <a:t>岁以上，比较成熟的女性，工作踏实又肯干。太年轻的留不住，麻烦的事情反而会很多。</a:t>
            </a:r>
            <a:r>
              <a:rPr lang="zh-CN" altLang="zh-CN" sz="2800" dirty="0" smtClean="0"/>
              <a:t>” 外国</a:t>
            </a:r>
            <a:r>
              <a:rPr lang="zh-CN" altLang="zh-CN" sz="2800" dirty="0" smtClean="0"/>
              <a:t>企业更重视秘书的敬业精神、经验、责任感和办事能力。</a:t>
            </a:r>
          </a:p>
        </p:txBody>
      </p:sp>
      <p:pic>
        <p:nvPicPr>
          <p:cNvPr id="28673" name="Picture 1" descr="1063868352_nea4OP"/>
          <p:cNvPicPr>
            <a:picLocks noChangeAspect="1" noChangeArrowheads="1"/>
          </p:cNvPicPr>
          <p:nvPr/>
        </p:nvPicPr>
        <p:blipFill>
          <a:blip r:embed="rId2" cstate="print"/>
          <a:srcRect/>
          <a:stretch>
            <a:fillRect/>
          </a:stretch>
        </p:blipFill>
        <p:spPr bwMode="auto">
          <a:xfrm>
            <a:off x="5868144" y="4509120"/>
            <a:ext cx="2448272" cy="1981448"/>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1"/>
          <p:cNvSpPr>
            <a:spLocks noGrp="1"/>
          </p:cNvSpPr>
          <p:nvPr>
            <p:ph idx="1"/>
          </p:nvPr>
        </p:nvSpPr>
        <p:spPr>
          <a:xfrm>
            <a:off x="457200" y="404813"/>
            <a:ext cx="8229600" cy="5602287"/>
          </a:xfrm>
        </p:spPr>
        <p:txBody>
          <a:bodyPr/>
          <a:lstStyle/>
          <a:p>
            <a:pPr eaLnBrk="1" latinLnBrk="1" hangingPunct="1">
              <a:lnSpc>
                <a:spcPct val="80000"/>
              </a:lnSpc>
              <a:buNone/>
            </a:pPr>
            <a:endParaRPr lang="en-US" altLang="zh-CN" sz="2400" dirty="0" smtClean="0">
              <a:latin typeface="+mn-ea"/>
            </a:endParaRPr>
          </a:p>
          <a:p>
            <a:pPr eaLnBrk="1" latinLnBrk="1" hangingPunct="1">
              <a:lnSpc>
                <a:spcPct val="80000"/>
              </a:lnSpc>
            </a:pPr>
            <a:r>
              <a:rPr lang="en-US" altLang="zh-CN" sz="2400" dirty="0" smtClean="0">
                <a:latin typeface="+mn-ea"/>
              </a:rPr>
              <a:t>  </a:t>
            </a:r>
            <a:r>
              <a:rPr lang="zh-CN" altLang="zh-CN" sz="2800" dirty="0" smtClean="0">
                <a:latin typeface="+mn-ea"/>
              </a:rPr>
              <a:t>在美国，秘书这个职业有点像中国的中医，真是越老越吃香。比尔</a:t>
            </a:r>
            <a:r>
              <a:rPr lang="en-US" altLang="zh-CN" sz="2800" dirty="0" smtClean="0">
                <a:latin typeface="+mn-ea"/>
              </a:rPr>
              <a:t>·</a:t>
            </a:r>
            <a:r>
              <a:rPr lang="zh-CN" altLang="zh-CN" sz="2800" dirty="0" smtClean="0">
                <a:latin typeface="+mn-ea"/>
              </a:rPr>
              <a:t>盖茨在创业之初就聘请了</a:t>
            </a:r>
            <a:r>
              <a:rPr lang="en-US" altLang="zh-CN" sz="2800" dirty="0" smtClean="0">
                <a:latin typeface="+mn-ea"/>
              </a:rPr>
              <a:t>42</a:t>
            </a:r>
            <a:r>
              <a:rPr lang="zh-CN" altLang="zh-CN" sz="2800" dirty="0" smtClean="0">
                <a:latin typeface="+mn-ea"/>
              </a:rPr>
              <a:t>岁的女秘书露宝。比尔</a:t>
            </a:r>
            <a:r>
              <a:rPr lang="en-US" altLang="zh-CN" sz="2800" dirty="0" smtClean="0">
                <a:latin typeface="+mn-ea"/>
              </a:rPr>
              <a:t>·</a:t>
            </a:r>
            <a:r>
              <a:rPr lang="zh-CN" altLang="zh-CN" sz="2800" dirty="0" smtClean="0">
                <a:latin typeface="+mn-ea"/>
              </a:rPr>
              <a:t>盖茨在提到当初的创业时总忘不了这位秘书。露宝稳重细致，几乎成为公司的灵魂人物，她和盖茨的无间配合变为微软公司一道独特的风景。</a:t>
            </a:r>
            <a:endParaRPr lang="en-US" altLang="zh-CN" sz="2800" dirty="0" smtClean="0">
              <a:latin typeface="+mn-ea"/>
            </a:endParaRPr>
          </a:p>
          <a:p>
            <a:pPr eaLnBrk="1" latinLnBrk="1" hangingPunct="1">
              <a:lnSpc>
                <a:spcPct val="80000"/>
              </a:lnSpc>
            </a:pPr>
            <a:r>
              <a:rPr lang="en-US" altLang="zh-CN" sz="2800" dirty="0" smtClean="0">
                <a:latin typeface="+mn-ea"/>
              </a:rPr>
              <a:t>  </a:t>
            </a:r>
            <a:r>
              <a:rPr lang="zh-CN" altLang="zh-CN" sz="2800" dirty="0" smtClean="0">
                <a:latin typeface="+mn-ea"/>
              </a:rPr>
              <a:t>的确，在美国的大公司里，很难看到年轻的女秘书，越是级别高的部门，秘书的年龄的就越大，多是</a:t>
            </a:r>
            <a:r>
              <a:rPr lang="en-US" altLang="zh-CN" sz="2800" dirty="0" smtClean="0">
                <a:latin typeface="+mn-ea"/>
              </a:rPr>
              <a:t>40</a:t>
            </a:r>
            <a:r>
              <a:rPr lang="zh-CN" altLang="zh-CN" sz="2800" dirty="0" smtClean="0">
                <a:latin typeface="+mn-ea"/>
              </a:rPr>
              <a:t>多岁、有教养、有经验的职业女性。一位公司的人事主管告诉记者，从公司用人的角度来看，随着年龄增长，女性缜密、周到的优点就越发突出，她们比年轻人更善于应变周旋，也更有耐心。</a:t>
            </a:r>
          </a:p>
        </p:txBody>
      </p:sp>
      <p:pic>
        <p:nvPicPr>
          <p:cNvPr id="2457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84168" y="5122540"/>
            <a:ext cx="2284090" cy="17354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1"/>
          <p:cNvSpPr>
            <a:spLocks noGrp="1"/>
          </p:cNvSpPr>
          <p:nvPr>
            <p:ph idx="1"/>
          </p:nvPr>
        </p:nvSpPr>
        <p:spPr/>
        <p:txBody>
          <a:bodyPr/>
          <a:lstStyle/>
          <a:p>
            <a:pPr eaLnBrk="1" hangingPunct="1"/>
            <a:endParaRPr lang="en-US" altLang="zh-CN" dirty="0" smtClean="0"/>
          </a:p>
          <a:p>
            <a:pPr eaLnBrk="1" hangingPunct="1"/>
            <a:r>
              <a:rPr lang="zh-CN" altLang="zh-CN" sz="3200" dirty="0" smtClean="0"/>
              <a:t>国外选用秘书</a:t>
            </a:r>
            <a:r>
              <a:rPr lang="zh-CN" altLang="en-US" sz="3200" dirty="0" smtClean="0"/>
              <a:t>为何</a:t>
            </a:r>
            <a:r>
              <a:rPr lang="zh-CN" altLang="zh-CN" sz="3200" dirty="0" smtClean="0"/>
              <a:t>看重</a:t>
            </a:r>
            <a:r>
              <a:rPr lang="zh-CN" altLang="en-US" sz="3200" dirty="0" smtClean="0"/>
              <a:t>年龄偏大的女性？</a:t>
            </a:r>
          </a:p>
        </p:txBody>
      </p:sp>
      <p:sp>
        <p:nvSpPr>
          <p:cNvPr id="3" name="标题 2"/>
          <p:cNvSpPr>
            <a:spLocks noGrp="1"/>
          </p:cNvSpPr>
          <p:nvPr>
            <p:ph type="title"/>
          </p:nvPr>
        </p:nvSpPr>
        <p:spPr bwMode="auto"/>
        <p:txBody>
          <a:bodyPr wrap="square" lIns="91440" tIns="45720" rIns="91440" bIns="45720" numCol="1" anchorCtr="0" compatLnSpc="1">
            <a:prstTxWarp prst="textNoShape">
              <a:avLst/>
            </a:prstTxWarp>
          </a:bodyPr>
          <a:lstStyle/>
          <a:p>
            <a:pPr algn="ctr" eaLnBrk="1" hangingPunct="1">
              <a:defRPr/>
            </a:pPr>
            <a:r>
              <a:rPr lang="zh-CN" altLang="en-US" dirty="0" smtClean="0">
                <a:effectLst>
                  <a:outerShdw blurRad="38100" dist="38100" dir="2700000" algn="tl">
                    <a:srgbClr val="C0C0C0"/>
                  </a:outerShdw>
                </a:effectLst>
              </a:rPr>
              <a:t>互动问题</a:t>
            </a:r>
            <a:endParaRPr lang="zh-CN" altLang="en-US" dirty="0" smtClean="0">
              <a:effectLst>
                <a:outerShdw blurRad="38100" dist="38100" dir="2700000" algn="tl">
                  <a:srgbClr val="C0C0C0"/>
                </a:outerShdw>
              </a:effectLst>
            </a:endParaRPr>
          </a:p>
        </p:txBody>
      </p:sp>
      <p:pic>
        <p:nvPicPr>
          <p:cNvPr id="378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88024" y="3501008"/>
            <a:ext cx="3168352" cy="23115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pPr eaLnBrk="1" hangingPunct="1"/>
            <a:r>
              <a:rPr lang="zh-CN" altLang="zh-CN" smtClean="0"/>
              <a:t>国外对秘书的素质要求，是由权威较高的秘书协会提出的，是从称职的秘书从业人员的实际素质中归纳、抽象出来的，具有针对性和可行性。</a:t>
            </a:r>
            <a:endParaRPr lang="en-US" altLang="zh-CN"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zh-CN" altLang="zh-CN" dirty="0" smtClean="0"/>
              <a:t>二、国外秘书的素质要求</a:t>
            </a:r>
            <a:br>
              <a:rPr lang="zh-CN" altLang="zh-CN" dirty="0" smtClean="0"/>
            </a:br>
            <a:endParaRPr lang="zh-CN" altLang="en-US" dirty="0"/>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176" y="4581128"/>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pPr eaLnBrk="1" hangingPunct="1"/>
            <a:r>
              <a:rPr lang="zh-CN" altLang="en-US" sz="3200" dirty="0"/>
              <a:t>了解国外对秘书职业的观点和秘书职业的概况；</a:t>
            </a:r>
          </a:p>
          <a:p>
            <a:pPr eaLnBrk="1" hangingPunct="1"/>
            <a:r>
              <a:rPr lang="zh-CN" altLang="en-US" sz="3200" dirty="0"/>
              <a:t>了解国外秘书的分类和分级、秘书资格考试、秘书的培养；</a:t>
            </a:r>
          </a:p>
          <a:p>
            <a:pPr eaLnBrk="1" hangingPunct="1"/>
            <a:r>
              <a:rPr lang="zh-CN" altLang="en-US" sz="3200" dirty="0"/>
              <a:t>了解国外对秘书的素质要求和秘书的工作内容；</a:t>
            </a:r>
          </a:p>
          <a:p>
            <a:pPr eaLnBrk="1" hangingPunct="1"/>
            <a:r>
              <a:rPr lang="zh-CN" altLang="en-US" sz="3200" dirty="0"/>
              <a:t>掌握国外秘书职业的发展趋势。</a:t>
            </a: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学习目标</a:t>
            </a:r>
            <a:br>
              <a:rPr lang="zh-CN" altLang="zh-CN" dirty="0" smtClean="0"/>
            </a:br>
            <a:endParaRPr lang="zh-CN" alt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0232" y="4725144"/>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1"/>
          <p:cNvSpPr>
            <a:spLocks noGrp="1"/>
          </p:cNvSpPr>
          <p:nvPr>
            <p:ph idx="1"/>
          </p:nvPr>
        </p:nvSpPr>
        <p:spPr>
          <a:xfrm>
            <a:off x="457200" y="476250"/>
            <a:ext cx="8229600" cy="5530850"/>
          </a:xfrm>
        </p:spPr>
        <p:txBody>
          <a:bodyPr/>
          <a:lstStyle/>
          <a:p>
            <a:pPr eaLnBrk="1" latinLnBrk="1" hangingPunct="1"/>
            <a:r>
              <a:rPr lang="zh-CN" altLang="zh-CN" sz="2200" dirty="0" smtClean="0">
                <a:latin typeface="+mn-ea"/>
              </a:rPr>
              <a:t>玛丽﹒德弗里斯在其《涉外秘书全书》中提出了新信息时代成功秘书的素质。</a:t>
            </a:r>
          </a:p>
          <a:p>
            <a:pPr eaLnBrk="1" latinLnBrk="1" hangingPunct="1"/>
            <a:r>
              <a:rPr lang="en-US" altLang="zh-CN" sz="2200" dirty="0" smtClean="0">
                <a:latin typeface="+mn-ea"/>
              </a:rPr>
              <a:t>1</a:t>
            </a:r>
            <a:r>
              <a:rPr lang="zh-CN" altLang="zh-CN" sz="2200" dirty="0" smtClean="0">
                <a:latin typeface="+mn-ea"/>
              </a:rPr>
              <a:t>．基本素质</a:t>
            </a:r>
          </a:p>
          <a:p>
            <a:pPr eaLnBrk="1" latinLnBrk="1" hangingPunct="1"/>
            <a:r>
              <a:rPr lang="zh-CN" altLang="zh-CN" sz="2200" dirty="0" smtClean="0">
                <a:latin typeface="+mn-ea"/>
              </a:rPr>
              <a:t>了解新机器、新系统的工作情况，更多地了解老板的生意和公司在全球经济中的地位。秘书很少单独工作，他们必须学会如何在日常工作中与其他人相处，学会处理好办公室中好的和坏的人际关系。</a:t>
            </a:r>
          </a:p>
          <a:p>
            <a:pPr eaLnBrk="1" latinLnBrk="1" hangingPunct="1"/>
            <a:r>
              <a:rPr lang="en-US" altLang="zh-CN" sz="2200" dirty="0" smtClean="0">
                <a:latin typeface="+mn-ea"/>
              </a:rPr>
              <a:t>2</a:t>
            </a:r>
            <a:r>
              <a:rPr lang="zh-CN" altLang="zh-CN" sz="2200" dirty="0" smtClean="0">
                <a:latin typeface="+mn-ea"/>
              </a:rPr>
              <a:t>．重要的个人素质</a:t>
            </a:r>
          </a:p>
          <a:p>
            <a:pPr eaLnBrk="1" latinLnBrk="1" hangingPunct="1"/>
            <a:r>
              <a:rPr lang="en-US" altLang="zh-CN" sz="2200" dirty="0" smtClean="0">
                <a:latin typeface="+mn-ea"/>
              </a:rPr>
              <a:t>•</a:t>
            </a:r>
            <a:r>
              <a:rPr lang="zh-CN" altLang="zh-CN" sz="2200" dirty="0" smtClean="0">
                <a:latin typeface="+mn-ea"/>
              </a:rPr>
              <a:t>既能作为小组成员有效地开展工作，也能独立地发动和管理工作计划；</a:t>
            </a:r>
          </a:p>
          <a:p>
            <a:pPr eaLnBrk="1" latinLnBrk="1" hangingPunct="1"/>
            <a:r>
              <a:rPr lang="en-US" altLang="zh-CN" sz="2200" dirty="0" smtClean="0">
                <a:latin typeface="+mn-ea"/>
              </a:rPr>
              <a:t>•</a:t>
            </a:r>
            <a:r>
              <a:rPr lang="zh-CN" altLang="zh-CN" sz="2200" dirty="0" smtClean="0">
                <a:latin typeface="+mn-ea"/>
              </a:rPr>
              <a:t>与人打交道时需善于合作、善解人意、处事圆滑；</a:t>
            </a:r>
          </a:p>
          <a:p>
            <a:pPr eaLnBrk="1" latinLnBrk="1" hangingPunct="1"/>
            <a:r>
              <a:rPr lang="en-US" altLang="zh-CN" sz="2200" dirty="0" smtClean="0">
                <a:latin typeface="+mn-ea"/>
              </a:rPr>
              <a:t>•</a:t>
            </a:r>
            <a:r>
              <a:rPr lang="zh-CN" altLang="zh-CN" sz="2200" dirty="0" smtClean="0">
                <a:latin typeface="+mn-ea"/>
              </a:rPr>
              <a:t>对自己和其他人的工作更加注重细节性、完整性和精确性；</a:t>
            </a:r>
          </a:p>
          <a:p>
            <a:pPr eaLnBrk="1" latinLnBrk="1" hangingPunct="1"/>
            <a:r>
              <a:rPr lang="en-US" altLang="zh-CN" sz="2200" dirty="0" smtClean="0">
                <a:latin typeface="+mn-ea"/>
              </a:rPr>
              <a:t>•</a:t>
            </a:r>
            <a:r>
              <a:rPr lang="zh-CN" altLang="zh-CN" sz="2200" dirty="0" smtClean="0">
                <a:latin typeface="+mn-ea"/>
              </a:rPr>
              <a:t>在工作中严守秘密、遵守道德；</a:t>
            </a:r>
          </a:p>
          <a:p>
            <a:pPr eaLnBrk="1" latinLnBrk="1" hangingPunct="1"/>
            <a:r>
              <a:rPr lang="en-US" altLang="zh-CN" sz="2200" dirty="0" smtClean="0">
                <a:latin typeface="+mn-ea"/>
              </a:rPr>
              <a:t>•</a:t>
            </a:r>
            <a:r>
              <a:rPr lang="zh-CN" altLang="zh-CN" sz="2200" dirty="0" smtClean="0">
                <a:latin typeface="+mn-ea"/>
              </a:rPr>
              <a:t>用有条不紊的工作作风和积极乐观的工作态度，树立良好的个人形象和公司形象；</a:t>
            </a:r>
          </a:p>
          <a:p>
            <a:pPr eaLnBrk="1" latinLnBrk="1" hangingPunct="1"/>
            <a:r>
              <a:rPr lang="en-US" altLang="zh-CN" sz="2200" dirty="0" smtClean="0">
                <a:latin typeface="+mn-ea"/>
              </a:rPr>
              <a:t>•</a:t>
            </a:r>
            <a:r>
              <a:rPr lang="zh-CN" altLang="zh-CN" sz="2200" dirty="0" smtClean="0">
                <a:latin typeface="+mn-ea"/>
              </a:rPr>
              <a:t>恪尽职守、诚恳待人、精干内行。</a:t>
            </a:r>
          </a:p>
          <a:p>
            <a:pPr eaLnBrk="1" hangingPunct="1"/>
            <a:r>
              <a:rPr lang="en-US" altLang="zh-CN" sz="2200" dirty="0" smtClean="0">
                <a:latin typeface="华文楷体" pitchFamily="2" charset="-122"/>
                <a:ea typeface="华文楷体" pitchFamily="2" charset="-122"/>
              </a:rPr>
              <a:t> </a:t>
            </a:r>
            <a:endParaRPr lang="zh-CN" altLang="zh-CN" sz="2200" dirty="0" smtClean="0">
              <a:latin typeface="华文楷体" pitchFamily="2" charset="-122"/>
              <a:ea typeface="华文楷体" pitchFamily="2" charset="-122"/>
            </a:endParaRPr>
          </a:p>
          <a:p>
            <a:pPr eaLnBrk="1" hangingPunct="1"/>
            <a:endParaRPr lang="zh-CN" altLang="en-US" sz="2000" dirty="0" smtClean="0"/>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64288" y="5700886"/>
            <a:ext cx="1296144" cy="10477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1"/>
          <p:cNvSpPr>
            <a:spLocks noGrp="1"/>
          </p:cNvSpPr>
          <p:nvPr>
            <p:ph idx="1"/>
          </p:nvPr>
        </p:nvSpPr>
        <p:spPr/>
        <p:txBody>
          <a:bodyPr/>
          <a:lstStyle/>
          <a:p>
            <a:pPr eaLnBrk="1" hangingPunct="1"/>
            <a:r>
              <a:rPr lang="zh-CN" altLang="zh-CN" smtClean="0"/>
              <a:t>像心理学家那样善于观察和理解他人；</a:t>
            </a:r>
          </a:p>
          <a:p>
            <a:pPr eaLnBrk="1" hangingPunct="1"/>
            <a:r>
              <a:rPr lang="zh-CN" altLang="zh-CN" smtClean="0"/>
              <a:t>向政治学家那样有灵敏的头脑；</a:t>
            </a:r>
          </a:p>
          <a:p>
            <a:pPr eaLnBrk="1" hangingPunct="1"/>
            <a:r>
              <a:rPr lang="zh-CN" altLang="zh-CN" smtClean="0"/>
              <a:t>像外交官那样有潇洒的风度；</a:t>
            </a:r>
          </a:p>
          <a:p>
            <a:pPr eaLnBrk="1" hangingPunct="1"/>
            <a:r>
              <a:rPr lang="zh-CN" altLang="zh-CN" smtClean="0"/>
              <a:t>有调查各种棘手问题的丰富经验；</a:t>
            </a:r>
          </a:p>
          <a:p>
            <a:pPr eaLnBrk="1" hangingPunct="1"/>
            <a:r>
              <a:rPr lang="zh-CN" altLang="zh-CN" smtClean="0"/>
              <a:t>有良好的速记能力和文字功底；</a:t>
            </a:r>
          </a:p>
          <a:p>
            <a:pPr eaLnBrk="1" hangingPunct="1"/>
            <a:r>
              <a:rPr lang="zh-CN" altLang="zh-CN" smtClean="0"/>
              <a:t>熟悉各种商业往来中的法律关系；</a:t>
            </a:r>
          </a:p>
          <a:p>
            <a:pPr eaLnBrk="1" hangingPunct="1"/>
            <a:r>
              <a:rPr lang="zh-CN" altLang="zh-CN" smtClean="0"/>
              <a:t>能熟练使用各种办公自动化机器；</a:t>
            </a:r>
          </a:p>
          <a:p>
            <a:pPr eaLnBrk="1" hangingPunct="1"/>
            <a:r>
              <a:rPr lang="zh-CN" altLang="zh-CN" smtClean="0"/>
              <a:t>具备相当的金融和税务方面的知识；</a:t>
            </a:r>
          </a:p>
          <a:p>
            <a:pPr eaLnBrk="1" hangingPunct="1"/>
            <a:r>
              <a:rPr lang="zh-CN" altLang="zh-CN" smtClean="0"/>
              <a:t>谙熟各种文件资料的整理归档；</a:t>
            </a:r>
          </a:p>
          <a:p>
            <a:pPr eaLnBrk="1" hangingPunct="1"/>
            <a:endParaRPr lang="zh-CN" altLang="en-US"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zh-CN" altLang="zh-CN" dirty="0" smtClean="0"/>
              <a:t>北美秘书协会章程</a:t>
            </a:r>
            <a:r>
              <a:rPr lang="en-US" altLang="zh-CN" dirty="0" smtClean="0"/>
              <a:t/>
            </a:r>
            <a:br>
              <a:rPr lang="en-US" altLang="zh-CN" dirty="0" smtClean="0"/>
            </a:br>
            <a:r>
              <a:rPr lang="zh-CN" altLang="zh-CN" dirty="0" smtClean="0"/>
              <a:t>对秘书的九条基本要求</a:t>
            </a:r>
            <a:endParaRPr lang="zh-CN" altLang="en-US"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0232" y="4313578"/>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76250"/>
            <a:ext cx="8229600" cy="5530850"/>
          </a:xfrm>
        </p:spPr>
        <p:txBody>
          <a:bodyPr>
            <a:normAutofit lnSpcReduction="10000"/>
          </a:bodyPr>
          <a:lstStyle/>
          <a:p>
            <a:pPr marL="365760" indent="-256032" eaLnBrk="1" fontAlgn="auto" latinLnBrk="1" hangingPunct="1">
              <a:spcAft>
                <a:spcPts val="0"/>
              </a:spcAft>
              <a:buFont typeface="Wingdings 3"/>
              <a:buChar char=""/>
              <a:defRPr/>
            </a:pPr>
            <a:r>
              <a:rPr lang="zh-CN" altLang="zh-CN" dirty="0" smtClean="0"/>
              <a:t>按照美国《职称辞典》的解释，秘书是贯彻执行下列活动的人：</a:t>
            </a:r>
          </a:p>
          <a:p>
            <a:pPr marL="365760" indent="-256032" eaLnBrk="1" fontAlgn="auto" latinLnBrk="1" hangingPunct="1">
              <a:spcAft>
                <a:spcPts val="0"/>
              </a:spcAft>
              <a:buFont typeface="Wingdings 3"/>
              <a:buChar char=""/>
              <a:defRPr/>
            </a:pPr>
            <a:r>
              <a:rPr lang="en-US" altLang="zh-CN" dirty="0" smtClean="0"/>
              <a:t>•</a:t>
            </a:r>
            <a:r>
              <a:rPr lang="zh-CN" altLang="zh-CN" dirty="0" smtClean="0"/>
              <a:t>全面处理机关的或者公司的行政工作，以减轻政府官员和公司负责人的较次要的行政事务及办公室工作；</a:t>
            </a:r>
          </a:p>
          <a:p>
            <a:pPr marL="365760" indent="-256032" eaLnBrk="1" fontAlgn="auto" latinLnBrk="1" hangingPunct="1">
              <a:spcAft>
                <a:spcPts val="0"/>
              </a:spcAft>
              <a:buFont typeface="Wingdings 3"/>
              <a:buChar char=""/>
              <a:defRPr/>
            </a:pPr>
            <a:r>
              <a:rPr lang="en-US" altLang="zh-CN" dirty="0" smtClean="0"/>
              <a:t>•</a:t>
            </a:r>
            <a:r>
              <a:rPr lang="zh-CN" altLang="zh-CN" dirty="0" smtClean="0"/>
              <a:t>能用速记记录口述；</a:t>
            </a:r>
          </a:p>
          <a:p>
            <a:pPr marL="365760" indent="-256032" eaLnBrk="1" fontAlgn="auto" latinLnBrk="1" hangingPunct="1">
              <a:spcAft>
                <a:spcPts val="0"/>
              </a:spcAft>
              <a:buFont typeface="Wingdings 3"/>
              <a:buChar char=""/>
              <a:defRPr/>
            </a:pPr>
            <a:r>
              <a:rPr lang="en-US" altLang="zh-CN" dirty="0" smtClean="0"/>
              <a:t>•</a:t>
            </a:r>
            <a:r>
              <a:rPr lang="zh-CN" altLang="zh-CN" dirty="0" smtClean="0"/>
              <a:t>能用翻译机将口述或者复制的记录信息译成文字；</a:t>
            </a:r>
          </a:p>
          <a:p>
            <a:pPr marL="365760" indent="-256032" eaLnBrk="1" fontAlgn="auto" latinLnBrk="1" hangingPunct="1">
              <a:spcAft>
                <a:spcPts val="0"/>
              </a:spcAft>
              <a:buFont typeface="Wingdings 3"/>
              <a:buChar char=""/>
              <a:defRPr/>
            </a:pPr>
            <a:r>
              <a:rPr lang="en-US" altLang="zh-CN" dirty="0" smtClean="0"/>
              <a:t>•</a:t>
            </a:r>
            <a:r>
              <a:rPr lang="zh-CN" altLang="zh-CN" dirty="0" smtClean="0"/>
              <a:t>处理上司约会并提醒其赴约；</a:t>
            </a:r>
          </a:p>
          <a:p>
            <a:pPr marL="365760" indent="-256032" eaLnBrk="1" fontAlgn="auto" latinLnBrk="1" hangingPunct="1">
              <a:spcAft>
                <a:spcPts val="0"/>
              </a:spcAft>
              <a:buFont typeface="Wingdings 3"/>
              <a:buChar char=""/>
              <a:defRPr/>
            </a:pPr>
            <a:r>
              <a:rPr lang="en-US" altLang="zh-CN" dirty="0" smtClean="0"/>
              <a:t>•</a:t>
            </a:r>
            <a:r>
              <a:rPr lang="zh-CN" altLang="zh-CN" dirty="0" smtClean="0"/>
              <a:t>接见到办公室来访的客人；</a:t>
            </a:r>
          </a:p>
          <a:p>
            <a:pPr marL="365760" indent="-256032" eaLnBrk="1" fontAlgn="auto" latinLnBrk="1" hangingPunct="1">
              <a:spcAft>
                <a:spcPts val="0"/>
              </a:spcAft>
              <a:buFont typeface="Wingdings 3"/>
              <a:buChar char=""/>
              <a:defRPr/>
            </a:pPr>
            <a:r>
              <a:rPr lang="en-US" altLang="zh-CN" dirty="0" smtClean="0"/>
              <a:t>•</a:t>
            </a:r>
            <a:r>
              <a:rPr lang="zh-CN" altLang="zh-CN" dirty="0" smtClean="0"/>
              <a:t>接电话和打电话；</a:t>
            </a:r>
          </a:p>
          <a:p>
            <a:pPr marL="365760" indent="-256032" eaLnBrk="1" fontAlgn="auto" latinLnBrk="1" hangingPunct="1">
              <a:spcAft>
                <a:spcPts val="0"/>
              </a:spcAft>
              <a:buFont typeface="Wingdings 3"/>
              <a:buChar char=""/>
              <a:defRPr/>
            </a:pPr>
            <a:r>
              <a:rPr lang="en-US" altLang="zh-CN" dirty="0" smtClean="0"/>
              <a:t>•</a:t>
            </a:r>
            <a:r>
              <a:rPr lang="zh-CN" altLang="zh-CN" dirty="0" smtClean="0"/>
              <a:t>处理上司重要私人邮件，主动书写日常函件；</a:t>
            </a:r>
          </a:p>
          <a:p>
            <a:pPr marL="365760" indent="-256032" eaLnBrk="1" fontAlgn="auto" latinLnBrk="1" hangingPunct="1">
              <a:spcAft>
                <a:spcPts val="0"/>
              </a:spcAft>
              <a:buFont typeface="Wingdings 3"/>
              <a:buChar char=""/>
              <a:defRPr/>
            </a:pPr>
            <a:r>
              <a:rPr lang="en-US" altLang="zh-CN" dirty="0" smtClean="0"/>
              <a:t>•</a:t>
            </a:r>
            <a:r>
              <a:rPr lang="zh-CN" altLang="zh-CN" dirty="0" smtClean="0"/>
              <a:t>对办公室其他工作人员进行工作监督；</a:t>
            </a:r>
          </a:p>
          <a:p>
            <a:pPr marL="365760" indent="-256032" eaLnBrk="1" fontAlgn="auto" latinLnBrk="1" hangingPunct="1">
              <a:spcAft>
                <a:spcPts val="0"/>
              </a:spcAft>
              <a:buFont typeface="Wingdings 3"/>
              <a:buChar char=""/>
              <a:defRPr/>
            </a:pPr>
            <a:r>
              <a:rPr lang="en-US" altLang="zh-CN" dirty="0" smtClean="0"/>
              <a:t>•</a:t>
            </a:r>
            <a:r>
              <a:rPr lang="zh-CN" altLang="zh-CN" dirty="0" smtClean="0"/>
              <a:t>整理人事档案。</a:t>
            </a:r>
          </a:p>
          <a:p>
            <a:pPr marL="365760" indent="-256032" eaLnBrk="1" fontAlgn="auto" hangingPunct="1">
              <a:spcAft>
                <a:spcPts val="0"/>
              </a:spcAft>
              <a:buFont typeface="Wingdings 3"/>
              <a:buChar char=""/>
              <a:defRPr/>
            </a:pPr>
            <a:endParaRPr lang="zh-CN" altLang="en-US" dirty="0"/>
          </a:p>
        </p:txBody>
      </p:sp>
      <p:pic>
        <p:nvPicPr>
          <p:cNvPr id="266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20272" y="5013176"/>
            <a:ext cx="1584176" cy="15872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1"/>
          <p:cNvSpPr>
            <a:spLocks noGrp="1"/>
          </p:cNvSpPr>
          <p:nvPr>
            <p:ph idx="1"/>
          </p:nvPr>
        </p:nvSpPr>
        <p:spPr>
          <a:xfrm>
            <a:off x="457200" y="404813"/>
            <a:ext cx="8229600" cy="5602287"/>
          </a:xfrm>
        </p:spPr>
        <p:txBody>
          <a:bodyPr/>
          <a:lstStyle/>
          <a:p>
            <a:pPr eaLnBrk="1" latinLnBrk="1" hangingPunct="1"/>
            <a:r>
              <a:rPr lang="zh-CN" altLang="zh-CN" sz="2600" dirty="0" smtClean="0"/>
              <a:t>综合美国秘书职业活动的实际，秘书的工作范围可以大致归纳为三个方面：</a:t>
            </a:r>
          </a:p>
          <a:p>
            <a:pPr eaLnBrk="1" latinLnBrk="1" hangingPunct="1"/>
            <a:r>
              <a:rPr lang="zh-CN" altLang="zh-CN" sz="2600" dirty="0" smtClean="0"/>
              <a:t>一是指派性事务。即上司临时交办事务，包括誊写书信、草拟拍发电文、去银行存款取款、去图书馆查找资料、上司外出时为其订票等。</a:t>
            </a:r>
          </a:p>
          <a:p>
            <a:pPr eaLnBrk="1" latinLnBrk="1" hangingPunct="1"/>
            <a:r>
              <a:rPr lang="zh-CN" altLang="zh-CN" sz="2600" dirty="0" smtClean="0"/>
              <a:t>二是日常事务。即在没有指标或者监督情况下进行的工作，包括开启邮件、文件归档、接答电话、补充办公用品、管理保密材料、搜集有关资料等。</a:t>
            </a:r>
          </a:p>
          <a:p>
            <a:pPr eaLnBrk="1" latinLnBrk="1" hangingPunct="1"/>
            <a:r>
              <a:rPr lang="zh-CN" altLang="zh-CN" sz="2600" dirty="0" smtClean="0"/>
              <a:t>三是独创性工作。即发挥秘书的主动性，运用创造性的工作方法协助上司，如在上司询问之前完成某些工作，注意搜集信息以供上司决策时参考等。</a:t>
            </a:r>
          </a:p>
          <a:p>
            <a:pPr eaLnBrk="1" latinLnBrk="1" hangingPunct="1"/>
            <a:r>
              <a:rPr lang="zh-CN" altLang="zh-CN" sz="2600" dirty="0" smtClean="0"/>
              <a:t>上述三个方面中，秘书越能有效地完成指派性事务和日常事物，就越有充分的时间从事独创性工作。</a:t>
            </a:r>
          </a:p>
          <a:p>
            <a:pPr eaLnBrk="1" hangingPunct="1"/>
            <a:r>
              <a:rPr lang="en-US" altLang="zh-CN" sz="2600" dirty="0" smtClean="0"/>
              <a:t> </a:t>
            </a:r>
            <a:endParaRPr lang="zh-CN" altLang="zh-CN" sz="2600" dirty="0" smtClean="0"/>
          </a:p>
        </p:txBody>
      </p:sp>
      <p:pic>
        <p:nvPicPr>
          <p:cNvPr id="276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7349" y="5517232"/>
            <a:ext cx="1275978" cy="12681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268760"/>
            <a:ext cx="8229600" cy="4738340"/>
          </a:xfrm>
        </p:spPr>
        <p:txBody>
          <a:bodyPr>
            <a:normAutofit/>
          </a:bodyPr>
          <a:lstStyle/>
          <a:p>
            <a:pPr marL="365760" indent="-256032" eaLnBrk="1" fontAlgn="auto" hangingPunct="1">
              <a:spcAft>
                <a:spcPts val="0"/>
              </a:spcAft>
              <a:buFont typeface="Wingdings 3"/>
              <a:buChar char=""/>
              <a:defRPr/>
            </a:pPr>
            <a:r>
              <a:rPr lang="zh-CN" altLang="zh-CN" dirty="0" smtClean="0">
                <a:latin typeface="华文楷体" pitchFamily="2" charset="-122"/>
                <a:ea typeface="华文楷体" pitchFamily="2" charset="-122"/>
              </a:rPr>
              <a:t>指英国秘书在雇主外出期间的权限。雇主离开公司后，秘书就是雇主办公室的临时总负责人，负责处理来自国内的邮件、电报和接待来访者等事宜。在秘书权限范围内，秘书必须决定哪些事是重要的和紧迫的，应该由雇主的代理人处理；哪些事情已事先得到雇主的同意，秘书有权亲自处理；哪些事情必须等待雇主回来后才能处理</a:t>
            </a:r>
            <a:r>
              <a:rPr lang="zh-CN" altLang="zh-CN"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pPr marL="365760" indent="-256032" eaLnBrk="1" fontAlgn="auto" hangingPunct="1">
              <a:spcAft>
                <a:spcPts val="0"/>
              </a:spcAft>
              <a:buFont typeface="Wingdings 3"/>
              <a:buChar char=""/>
              <a:defRPr/>
            </a:pPr>
            <a:r>
              <a:rPr lang="zh-CN" altLang="zh-CN" dirty="0" smtClean="0">
                <a:latin typeface="华文楷体" pitchFamily="2" charset="-122"/>
                <a:ea typeface="华文楷体" pitchFamily="2" charset="-122"/>
              </a:rPr>
              <a:t>在</a:t>
            </a:r>
            <a:r>
              <a:rPr lang="zh-CN" altLang="zh-CN" dirty="0" smtClean="0">
                <a:latin typeface="华文楷体" pitchFamily="2" charset="-122"/>
                <a:ea typeface="华文楷体" pitchFamily="2" charset="-122"/>
              </a:rPr>
              <a:t>任何情况下，秘书都不应试图充当雇主的代理人。如果秘书对某事应采取什么行动仍有疑问，她应当和雇主的代理人商量</a:t>
            </a:r>
            <a:r>
              <a:rPr lang="zh-CN" altLang="zh-CN" dirty="0" smtClean="0">
                <a:latin typeface="华文楷体" pitchFamily="2" charset="-122"/>
                <a:ea typeface="华文楷体" pitchFamily="2" charset="-122"/>
              </a:rPr>
              <a:t>。</a:t>
            </a:r>
            <a:endParaRPr lang="zh-CN" altLang="zh-CN" dirty="0">
              <a:latin typeface="华文楷体" pitchFamily="2" charset="-122"/>
              <a:ea typeface="华文楷体" pitchFamily="2" charset="-122"/>
            </a:endParaRP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zh-CN" altLang="zh-CN" dirty="0" smtClean="0"/>
              <a:t>英国秘书的临时权限</a:t>
            </a:r>
            <a:br>
              <a:rPr lang="zh-CN" altLang="zh-CN" dirty="0" smtClean="0"/>
            </a:br>
            <a:endParaRPr lang="zh-CN" altLang="en-US" dirty="0"/>
          </a:p>
        </p:txBody>
      </p:sp>
      <p:pic>
        <p:nvPicPr>
          <p:cNvPr id="286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76256" y="5229200"/>
            <a:ext cx="1419994" cy="136815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1"/>
          <p:cNvSpPr>
            <a:spLocks noGrp="1"/>
          </p:cNvSpPr>
          <p:nvPr>
            <p:ph idx="1"/>
          </p:nvPr>
        </p:nvSpPr>
        <p:spPr/>
        <p:txBody>
          <a:bodyPr/>
          <a:lstStyle/>
          <a:p>
            <a:pPr eaLnBrk="1" hangingPunct="1"/>
            <a:r>
              <a:rPr lang="zh-CN" altLang="zh-CN" sz="2400" b="1" dirty="0" smtClean="0"/>
              <a:t>一、秘书队伍不断壮大</a:t>
            </a:r>
            <a:endParaRPr lang="zh-CN" altLang="zh-CN" sz="2400" dirty="0" smtClean="0"/>
          </a:p>
          <a:p>
            <a:pPr eaLnBrk="1" hangingPunct="1"/>
            <a:r>
              <a:rPr lang="zh-CN" altLang="zh-CN" sz="2400" dirty="0" smtClean="0"/>
              <a:t>不仅政府机关、社会团体和企业单位都有较系统的秘书工作，而且社会的各个角落都能看到秘书的身影、秘书工作的踪迹。那些大中型企业、公司，既有负责全面工作的公司秘书、企业秘书，还有董事长室、各经理室、广告部、营业部、计划部、财务部等部门各自的秘书。至于聘用私人秘书的更为普遍，大凡政府官员、企业主、教授、讲师、律师、医生、名演员、著名运动员等，几乎都有私人秘书。甚至有的家庭主妇也有私人秘书。种种迹象表明，秘书这个行业还会持续发展和壮大，社会需求量还会</a:t>
            </a:r>
            <a:r>
              <a:rPr lang="zh-CN" altLang="zh-CN" sz="2400" dirty="0" smtClean="0"/>
              <a:t>增加。</a:t>
            </a:r>
            <a:endParaRPr lang="zh-CN" altLang="zh-CN" sz="2400" dirty="0" smtClean="0"/>
          </a:p>
          <a:p>
            <a:pPr eaLnBrk="1" hangingPunct="1"/>
            <a:endParaRPr lang="zh-CN" altLang="en-US" sz="2400" dirty="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第三节 国外秘书职业前景</a:t>
            </a:r>
            <a:br>
              <a:rPr lang="zh-CN" altLang="zh-CN" dirty="0" smtClean="0"/>
            </a:br>
            <a:endParaRPr lang="zh-CN" altLang="en-US" dirty="0"/>
          </a:p>
        </p:txBody>
      </p:sp>
      <p:pic>
        <p:nvPicPr>
          <p:cNvPr id="296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64288" y="5301208"/>
            <a:ext cx="1492002" cy="15108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zh-CN" dirty="0" smtClean="0"/>
              <a:t>以前，秘书工作人员大多处于一种动态的过程中，他们的工作岗位、职务是不固定的</a:t>
            </a:r>
            <a:r>
              <a:rPr lang="zh-CN" altLang="zh-CN" dirty="0" smtClean="0"/>
              <a:t>。担任</a:t>
            </a:r>
            <a:r>
              <a:rPr lang="zh-CN" altLang="zh-CN" dirty="0" smtClean="0"/>
              <a:t>专职秘书往往被看作是通向管理决策人员的一个阶梯、一种资历。这种现象在日本等国家还存在，但总的趋势是，随着秘书地位和作用日益显著，待遇的提高，秘书工作的专业性得到社会的普遍承认，秘书工作日渐趋向职业化、永业化，终身秘书逐渐增多。</a:t>
            </a: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二、秘书工作永业化</a:t>
            </a:r>
            <a:br>
              <a:rPr lang="zh-CN" altLang="zh-CN" dirty="0" smtClean="0"/>
            </a:br>
            <a:endParaRPr lang="zh-CN" altLang="en-US" dirty="0"/>
          </a:p>
        </p:txBody>
      </p:sp>
      <p:pic>
        <p:nvPicPr>
          <p:cNvPr id="307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44208" y="4653136"/>
            <a:ext cx="1780034" cy="172819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1"/>
          <p:cNvSpPr>
            <a:spLocks noGrp="1"/>
          </p:cNvSpPr>
          <p:nvPr>
            <p:ph idx="1"/>
          </p:nvPr>
        </p:nvSpPr>
        <p:spPr/>
        <p:txBody>
          <a:bodyPr/>
          <a:lstStyle/>
          <a:p>
            <a:pPr eaLnBrk="1" hangingPunct="1"/>
            <a:r>
              <a:rPr lang="zh-CN" altLang="zh-CN" sz="2800" dirty="0" smtClean="0">
                <a:latin typeface="+mn-ea"/>
              </a:rPr>
              <a:t>越来越多的秘书已经承担起了管理甚至做决策的任务，尤其是工作在企业或单位管理者身边的秘书。英国现在出现了“</a:t>
            </a:r>
            <a:r>
              <a:rPr lang="en-US" altLang="zh-CN" sz="2800" dirty="0" err="1" smtClean="0">
                <a:latin typeface="+mn-ea"/>
              </a:rPr>
              <a:t>executary</a:t>
            </a:r>
            <a:r>
              <a:rPr lang="zh-CN" altLang="zh-CN" sz="2800" dirty="0" smtClean="0">
                <a:latin typeface="+mn-ea"/>
              </a:rPr>
              <a:t>”一词，是“</a:t>
            </a:r>
            <a:r>
              <a:rPr lang="en-US" altLang="zh-CN" sz="2800" dirty="0" smtClean="0">
                <a:latin typeface="+mn-ea"/>
              </a:rPr>
              <a:t>executive</a:t>
            </a:r>
            <a:r>
              <a:rPr lang="zh-CN" altLang="zh-CN" sz="2800" dirty="0" smtClean="0">
                <a:latin typeface="+mn-ea"/>
              </a:rPr>
              <a:t>”（执行者）和“</a:t>
            </a:r>
            <a:r>
              <a:rPr lang="en-US" altLang="zh-CN" sz="2800" dirty="0" smtClean="0">
                <a:latin typeface="+mn-ea"/>
              </a:rPr>
              <a:t>secretary</a:t>
            </a:r>
            <a:r>
              <a:rPr lang="zh-CN" altLang="zh-CN" sz="2800" dirty="0" smtClean="0">
                <a:latin typeface="+mn-ea"/>
              </a:rPr>
              <a:t>”（秘书）这两个词的混合体。这个词很好地描绘了现在秘书这个多面手的特点</a:t>
            </a:r>
            <a:r>
              <a:rPr lang="zh-CN" altLang="zh-CN" sz="2800" dirty="0" smtClean="0">
                <a:latin typeface="+mn-ea"/>
              </a:rPr>
              <a:t>。</a:t>
            </a:r>
            <a:endParaRPr lang="zh-CN" altLang="zh-CN" sz="2800" dirty="0" smtClean="0">
              <a:latin typeface="+mn-ea"/>
            </a:endParaRP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三、进入管理决策圈</a:t>
            </a:r>
            <a:br>
              <a:rPr lang="zh-CN" altLang="zh-CN" dirty="0" smtClean="0"/>
            </a:br>
            <a:endParaRPr lang="zh-CN" altLang="en-US" dirty="0"/>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88224" y="4581128"/>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1"/>
          <p:cNvSpPr>
            <a:spLocks noGrp="1"/>
          </p:cNvSpPr>
          <p:nvPr>
            <p:ph idx="1"/>
          </p:nvPr>
        </p:nvSpPr>
        <p:spPr/>
        <p:txBody>
          <a:bodyPr/>
          <a:lstStyle/>
          <a:p>
            <a:pPr eaLnBrk="1" hangingPunct="1">
              <a:lnSpc>
                <a:spcPct val="80000"/>
              </a:lnSpc>
            </a:pPr>
            <a:r>
              <a:rPr lang="zh-CN" altLang="zh-CN" sz="2800" dirty="0" smtClean="0">
                <a:latin typeface="+mn-ea"/>
              </a:rPr>
              <a:t>秘书可以不必离开工作岗位，就能从计算机化的档案里得到所需要的情报资料，台式、袖珍式电子计算机大大精简和加速了数字运算程序，先进的复印设备有助于秘书较方便地处理文件，具有自动修正功能的打字机可以加快信件的处理，应用精密尖端的通讯系统设备，使得口头交往变得既快又方便</a:t>
            </a:r>
            <a:r>
              <a:rPr lang="en-US" altLang="zh-CN" sz="2800" dirty="0" smtClean="0">
                <a:latin typeface="+mn-ea"/>
              </a:rPr>
              <a:t>; </a:t>
            </a:r>
            <a:r>
              <a:rPr lang="zh-CN" altLang="zh-CN" sz="2800" dirty="0" smtClean="0">
                <a:latin typeface="+mn-ea"/>
              </a:rPr>
              <a:t>口述装置和誉写装置的应用，显著地提高了信息转换（输入语音符号，输出书写特号）的速度，并扩大了输入输出的容量。其中，文字处理设备对秘书工作的现代化影响尤其大</a:t>
            </a:r>
            <a:r>
              <a:rPr lang="zh-CN" altLang="zh-CN" sz="2800" dirty="0" smtClean="0">
                <a:latin typeface="+mn-ea"/>
              </a:rPr>
              <a:t>。</a:t>
            </a:r>
            <a:endParaRPr lang="zh-CN" altLang="en-US" sz="2800" dirty="0" smtClean="0">
              <a:latin typeface="宋体" charset="-122"/>
              <a:ea typeface="宋体" charset="-122"/>
            </a:endParaRP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四、秘书工作智能化</a:t>
            </a:r>
            <a:br>
              <a:rPr lang="zh-CN" altLang="zh-CN" dirty="0" smtClean="0"/>
            </a:br>
            <a:endParaRPr lang="zh-CN" altLang="en-US" dirty="0"/>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32240" y="5013176"/>
            <a:ext cx="1871663" cy="165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1"/>
          <p:cNvSpPr>
            <a:spLocks noGrp="1"/>
          </p:cNvSpPr>
          <p:nvPr>
            <p:ph idx="1"/>
          </p:nvPr>
        </p:nvSpPr>
        <p:spPr/>
        <p:txBody>
          <a:bodyPr/>
          <a:lstStyle/>
          <a:p>
            <a:pPr eaLnBrk="1" hangingPunct="1"/>
            <a:r>
              <a:rPr lang="zh-CN" altLang="zh-CN" sz="2400" dirty="0" smtClean="0"/>
              <a:t>居家办公的方式开始试行。所谓“居家办公”，就是机关、公司的工作人员不需每天上班，而是通过现代化办公手段每天在家中为机关、公司处理公务。从而在客观上大大提高了工作效率，也有利于办公人员实行弹性工作制</a:t>
            </a:r>
            <a:r>
              <a:rPr lang="zh-CN" altLang="zh-CN" sz="2400" dirty="0" smtClean="0"/>
              <a:t>。这种</a:t>
            </a:r>
            <a:r>
              <a:rPr lang="zh-CN" altLang="zh-CN" sz="2400" dirty="0" smtClean="0"/>
              <a:t>居家办公方式，还可以缓解拥挤的交通，节约汽油</a:t>
            </a:r>
            <a:r>
              <a:rPr lang="zh-CN" altLang="zh-CN" sz="2400" dirty="0" smtClean="0"/>
              <a:t>，可</a:t>
            </a:r>
            <a:r>
              <a:rPr lang="zh-CN" altLang="zh-CN" sz="2400" dirty="0" smtClean="0"/>
              <a:t>兼顾</a:t>
            </a:r>
            <a:r>
              <a:rPr lang="zh-CN" altLang="zh-CN" sz="2400" dirty="0" smtClean="0"/>
              <a:t>家务。</a:t>
            </a:r>
            <a:endParaRPr lang="zh-CN" altLang="zh-CN" sz="2400" dirty="0" smtClean="0"/>
          </a:p>
          <a:p>
            <a:pPr eaLnBrk="1" hangingPunct="1"/>
            <a:r>
              <a:rPr lang="zh-CN" altLang="zh-CN" sz="2400" dirty="0" smtClean="0"/>
              <a:t>但是，也有人认为居家办公方式使人们体力活动的时间减少，易造成体重增加，不利健康，又因缺少社会交际的机会，深居简出，使人们的心情感到压抑。</a:t>
            </a:r>
          </a:p>
          <a:p>
            <a:pPr eaLnBrk="1" hangingPunct="1"/>
            <a:r>
              <a:rPr lang="en-US" altLang="zh-CN" sz="2400" dirty="0" smtClean="0"/>
              <a:t> </a:t>
            </a:r>
            <a:endParaRPr lang="zh-CN" altLang="zh-CN" sz="2400" dirty="0" smtClean="0"/>
          </a:p>
          <a:p>
            <a:pPr eaLnBrk="1" hangingPunct="1"/>
            <a:r>
              <a:rPr lang="en-US" altLang="zh-CN" sz="2400" dirty="0" smtClean="0"/>
              <a:t> </a:t>
            </a:r>
            <a:endParaRPr lang="zh-CN" altLang="en-US" sz="2400" dirty="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五、办公方式多样化</a:t>
            </a:r>
            <a:br>
              <a:rPr lang="zh-CN" altLang="zh-CN" dirty="0" smtClean="0"/>
            </a:br>
            <a:endParaRPr lang="zh-CN" altLang="en-US" dirty="0"/>
          </a:p>
        </p:txBody>
      </p:sp>
      <p:pic>
        <p:nvPicPr>
          <p:cNvPr id="1843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16216" y="4797152"/>
            <a:ext cx="1564010" cy="15194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pPr eaLnBrk="1" hangingPunct="1"/>
            <a:r>
              <a:rPr lang="zh-CN" altLang="zh-CN" dirty="0" smtClean="0"/>
              <a:t>秘书是一项全球性的职业，无论是发达国家，还是发展中国家；无论在西方，还是在东方，都有秘书这个职业。</a:t>
            </a:r>
            <a:endParaRPr lang="en-US" altLang="zh-CN" dirty="0" smtClean="0"/>
          </a:p>
          <a:p>
            <a:pPr eaLnBrk="1" hangingPunct="1"/>
            <a:r>
              <a:rPr lang="zh-CN" altLang="zh-CN" dirty="0" smtClean="0"/>
              <a:t>在英国，秘书是第一大职业群，在美国，秘书是第三大职业群。</a:t>
            </a:r>
            <a:endParaRPr lang="en-US" altLang="zh-CN" dirty="0" smtClean="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第一节　国外的秘书职业资格标准</a:t>
            </a:r>
            <a:br>
              <a:rPr lang="zh-CN" altLang="zh-CN" dirty="0" smtClean="0"/>
            </a:br>
            <a:endParaRPr lang="zh-CN" altLang="en-US" dirty="0"/>
          </a:p>
        </p:txBody>
      </p:sp>
      <p:pic>
        <p:nvPicPr>
          <p:cNvPr id="15363" name="Picture 2" descr="c:\users\lenovo\appdata\roaming\360se6\USERDA~1\Temp\U_3696~1.JPG"/>
          <p:cNvPicPr>
            <a:picLocks noChangeAspect="1" noChangeArrowheads="1"/>
          </p:cNvPicPr>
          <p:nvPr/>
        </p:nvPicPr>
        <p:blipFill>
          <a:blip r:embed="rId2" cstate="print"/>
          <a:srcRect/>
          <a:stretch>
            <a:fillRect/>
          </a:stretch>
        </p:blipFill>
        <p:spPr bwMode="auto">
          <a:xfrm>
            <a:off x="4860032" y="3789040"/>
            <a:ext cx="3333750" cy="2219325"/>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zh-CN" dirty="0" smtClean="0">
                <a:latin typeface="华文楷体" pitchFamily="2" charset="-122"/>
                <a:ea typeface="华文楷体" pitchFamily="2" charset="-122"/>
              </a:rPr>
              <a:t>在美国，越来越多</a:t>
            </a:r>
            <a:r>
              <a:rPr lang="en-US" altLang="zh-CN"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在家一族</a:t>
            </a:r>
            <a:r>
              <a:rPr lang="en-US" altLang="zh-CN"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正加入到网上秘书的行列中。这里的</a:t>
            </a:r>
            <a:r>
              <a:rPr lang="en-US" altLang="zh-CN"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在家一族</a:t>
            </a:r>
            <a:r>
              <a:rPr lang="en-US" altLang="zh-CN"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，指的是那些在家中提供商业服务的自由职业者。</a:t>
            </a:r>
          </a:p>
          <a:p>
            <a:pPr marL="365760" indent="-256032" eaLnBrk="1" fontAlgn="auto" hangingPunct="1">
              <a:spcAft>
                <a:spcPts val="0"/>
              </a:spcAft>
              <a:buFont typeface="Wingdings 3"/>
              <a:buChar char=""/>
              <a:defRPr/>
            </a:pPr>
            <a:r>
              <a:rPr lang="zh-CN" altLang="zh-CN" dirty="0" smtClean="0">
                <a:latin typeface="华文楷体" pitchFamily="2" charset="-122"/>
                <a:ea typeface="华文楷体" pitchFamily="2" charset="-122"/>
              </a:rPr>
              <a:t>预约、整理档案、制订商业计划以及联系客户</a:t>
            </a:r>
            <a:r>
              <a:rPr lang="en-US" altLang="zh-CN"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任何行政助理能在办公室里帮你完成的工作，网上秘书都能远程帮你实现</a:t>
            </a:r>
            <a:r>
              <a:rPr lang="zh-CN" altLang="zh-CN" dirty="0" smtClean="0">
                <a:latin typeface="华文楷体" pitchFamily="2" charset="-122"/>
                <a:ea typeface="华文楷体" pitchFamily="2" charset="-122"/>
              </a:rPr>
              <a:t>。</a:t>
            </a:r>
            <a:endParaRPr lang="zh-CN" altLang="zh-CN" dirty="0" smtClean="0">
              <a:latin typeface="华文楷体" pitchFamily="2" charset="-122"/>
              <a:ea typeface="华文楷体" pitchFamily="2" charset="-122"/>
            </a:endParaRPr>
          </a:p>
        </p:txBody>
      </p:sp>
      <p:sp>
        <p:nvSpPr>
          <p:cNvPr id="3" name="标题 2"/>
          <p:cNvSpPr>
            <a:spLocks noGrp="1"/>
          </p:cNvSpPr>
          <p:nvPr>
            <p:ph type="title"/>
          </p:nvPr>
        </p:nvSpPr>
        <p:spPr/>
        <p:txBody>
          <a:bodyPr/>
          <a:lstStyle/>
          <a:p>
            <a:pPr algn="ctr" eaLnBrk="1" fontAlgn="auto" hangingPunct="1">
              <a:spcAft>
                <a:spcPts val="0"/>
              </a:spcAft>
              <a:defRPr/>
            </a:pPr>
            <a:r>
              <a:rPr lang="en-US" altLang="zh-CN" dirty="0" smtClean="0"/>
              <a:t>“</a:t>
            </a:r>
            <a:r>
              <a:rPr lang="zh-CN" altLang="zh-CN" dirty="0" smtClean="0"/>
              <a:t>网上秘书</a:t>
            </a:r>
            <a:r>
              <a:rPr lang="en-US" altLang="zh-CN" dirty="0" smtClean="0"/>
              <a:t>”</a:t>
            </a:r>
            <a:r>
              <a:rPr lang="zh-CN" altLang="zh-CN" dirty="0" smtClean="0"/>
              <a:t>新职业走俏美国</a:t>
            </a:r>
            <a:endParaRPr lang="zh-CN" altLang="en-US" dirty="0"/>
          </a:p>
        </p:txBody>
      </p:sp>
      <p:pic>
        <p:nvPicPr>
          <p:cNvPr id="317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176" y="4221088"/>
            <a:ext cx="2232248" cy="187220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zh-CN" sz="2400" dirty="0" smtClean="0">
                <a:latin typeface="华文楷体" pitchFamily="2" charset="-122"/>
                <a:ea typeface="华文楷体" pitchFamily="2" charset="-122"/>
              </a:rPr>
              <a:t>斯特默说：</a:t>
            </a:r>
            <a:r>
              <a:rPr lang="en-US" altLang="zh-CN" sz="2400" dirty="0" smtClean="0">
                <a:latin typeface="华文楷体" pitchFamily="2" charset="-122"/>
                <a:ea typeface="华文楷体" pitchFamily="2" charset="-122"/>
              </a:rPr>
              <a:t>“</a:t>
            </a:r>
            <a:r>
              <a:rPr lang="zh-CN" altLang="zh-CN" sz="2400" dirty="0" smtClean="0">
                <a:latin typeface="华文楷体" pitchFamily="2" charset="-122"/>
                <a:ea typeface="华文楷体" pitchFamily="2" charset="-122"/>
              </a:rPr>
              <a:t>我现在可是穿着</a:t>
            </a:r>
            <a:r>
              <a:rPr lang="en-US" altLang="zh-CN" sz="2400" dirty="0" smtClean="0">
                <a:latin typeface="华文楷体" pitchFamily="2" charset="-122"/>
                <a:ea typeface="华文楷体" pitchFamily="2" charset="-122"/>
              </a:rPr>
              <a:t>T</a:t>
            </a:r>
            <a:r>
              <a:rPr lang="zh-CN" altLang="zh-CN" sz="2400" dirty="0" smtClean="0">
                <a:latin typeface="华文楷体" pitchFamily="2" charset="-122"/>
                <a:ea typeface="华文楷体" pitchFamily="2" charset="-122"/>
              </a:rPr>
              <a:t>恤和短裤在办公。</a:t>
            </a:r>
            <a:r>
              <a:rPr lang="en-US" altLang="zh-CN" sz="2400" dirty="0" smtClean="0">
                <a:latin typeface="华文楷体" pitchFamily="2" charset="-122"/>
                <a:ea typeface="华文楷体" pitchFamily="2" charset="-122"/>
              </a:rPr>
              <a:t>”</a:t>
            </a:r>
            <a:r>
              <a:rPr lang="zh-CN" altLang="zh-CN" sz="2400" dirty="0" smtClean="0">
                <a:latin typeface="华文楷体" pitchFamily="2" charset="-122"/>
                <a:ea typeface="华文楷体" pitchFamily="2" charset="-122"/>
              </a:rPr>
              <a:t>没有了硬性规定的上下班时间，网上秘书往往根据自己的个人时间来协调工作时间。网上秘书的工作通常开始于早上</a:t>
            </a:r>
            <a:r>
              <a:rPr lang="en-US" altLang="zh-CN" sz="2400" dirty="0" smtClean="0">
                <a:latin typeface="华文楷体" pitchFamily="2" charset="-122"/>
                <a:ea typeface="华文楷体" pitchFamily="2" charset="-122"/>
              </a:rPr>
              <a:t>8</a:t>
            </a:r>
            <a:r>
              <a:rPr lang="zh-CN" altLang="zh-CN" sz="2400" dirty="0" smtClean="0">
                <a:latin typeface="华文楷体" pitchFamily="2" charset="-122"/>
                <a:ea typeface="华文楷体" pitchFamily="2" charset="-122"/>
              </a:rPr>
              <a:t>时至</a:t>
            </a:r>
            <a:r>
              <a:rPr lang="en-US" altLang="zh-CN" sz="2400" dirty="0" smtClean="0">
                <a:latin typeface="华文楷体" pitchFamily="2" charset="-122"/>
                <a:ea typeface="华文楷体" pitchFamily="2" charset="-122"/>
              </a:rPr>
              <a:t>9</a:t>
            </a:r>
            <a:r>
              <a:rPr lang="zh-CN" altLang="zh-CN" sz="2400" dirty="0" smtClean="0">
                <a:latin typeface="华文楷体" pitchFamily="2" charset="-122"/>
                <a:ea typeface="华文楷体" pitchFamily="2" charset="-122"/>
              </a:rPr>
              <a:t>时之间</a:t>
            </a:r>
            <a:r>
              <a:rPr lang="en-US" altLang="zh-CN" sz="2400" dirty="0" smtClean="0">
                <a:latin typeface="华文楷体" pitchFamily="2" charset="-122"/>
                <a:ea typeface="华文楷体" pitchFamily="2" charset="-122"/>
              </a:rPr>
              <a:t>——</a:t>
            </a:r>
            <a:r>
              <a:rPr lang="zh-CN" altLang="zh-CN" sz="2400" dirty="0" smtClean="0">
                <a:latin typeface="华文楷体" pitchFamily="2" charset="-122"/>
                <a:ea typeface="华文楷体" pitchFamily="2" charset="-122"/>
              </a:rPr>
              <a:t>一个非常普遍的上班时间。网上秘书通常会先检查一下自己的电子邮箱、传真以及电话留言，然后再开始一天的工作。因为网上秘书经常同时为多个客户服务，所以他们必须牢记多个工作的最后期限。照斯特默的话来说，就是</a:t>
            </a:r>
            <a:r>
              <a:rPr lang="en-US" altLang="zh-CN" sz="2400" dirty="0" smtClean="0">
                <a:latin typeface="华文楷体" pitchFamily="2" charset="-122"/>
                <a:ea typeface="华文楷体" pitchFamily="2" charset="-122"/>
              </a:rPr>
              <a:t>“</a:t>
            </a:r>
            <a:r>
              <a:rPr lang="zh-CN" altLang="zh-CN" sz="2400" dirty="0" smtClean="0">
                <a:latin typeface="华文楷体" pitchFamily="2" charset="-122"/>
                <a:ea typeface="华文楷体" pitchFamily="2" charset="-122"/>
              </a:rPr>
              <a:t>你必须一次放飞</a:t>
            </a:r>
            <a:r>
              <a:rPr lang="en-US" altLang="zh-CN" sz="2400" dirty="0" smtClean="0">
                <a:latin typeface="华文楷体" pitchFamily="2" charset="-122"/>
                <a:ea typeface="华文楷体" pitchFamily="2" charset="-122"/>
              </a:rPr>
              <a:t>40</a:t>
            </a:r>
            <a:r>
              <a:rPr lang="zh-CN" altLang="zh-CN" sz="2400" dirty="0" smtClean="0">
                <a:latin typeface="华文楷体" pitchFamily="2" charset="-122"/>
                <a:ea typeface="华文楷体" pitchFamily="2" charset="-122"/>
              </a:rPr>
              <a:t>个气球，并且依然游刃有余。</a:t>
            </a:r>
            <a:r>
              <a:rPr lang="en-US" altLang="zh-CN" sz="2400" dirty="0" smtClean="0">
                <a:latin typeface="华文楷体" pitchFamily="2" charset="-122"/>
                <a:ea typeface="华文楷体" pitchFamily="2" charset="-122"/>
              </a:rPr>
              <a:t>”</a:t>
            </a:r>
            <a:endParaRPr lang="zh-CN" altLang="zh-CN" sz="2400" dirty="0" smtClean="0">
              <a:latin typeface="华文楷体" pitchFamily="2" charset="-122"/>
              <a:ea typeface="华文楷体" pitchFamily="2" charset="-122"/>
            </a:endParaRPr>
          </a:p>
          <a:p>
            <a:pPr marL="365760" indent="-256032" eaLnBrk="1" fontAlgn="auto" hangingPunct="1">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en-US" altLang="zh-CN" dirty="0" smtClean="0"/>
              <a:t>“</a:t>
            </a:r>
            <a:r>
              <a:rPr lang="zh-CN" altLang="zh-CN" dirty="0"/>
              <a:t>穿着</a:t>
            </a:r>
            <a:r>
              <a:rPr lang="en-US" altLang="zh-CN" dirty="0"/>
              <a:t>T</a:t>
            </a:r>
            <a:r>
              <a:rPr lang="zh-CN" altLang="zh-CN" dirty="0"/>
              <a:t>恤和短裤办公</a:t>
            </a:r>
            <a:r>
              <a:rPr lang="en-US" altLang="zh-CN" dirty="0"/>
              <a:t>”</a:t>
            </a:r>
            <a:r>
              <a:rPr lang="zh-CN" altLang="zh-CN" dirty="0"/>
              <a:t/>
            </a:r>
            <a:br>
              <a:rPr lang="zh-CN" altLang="zh-CN" dirty="0"/>
            </a:br>
            <a:endParaRPr lang="zh-CN" altLang="en-US" dirty="0"/>
          </a:p>
        </p:txBody>
      </p:sp>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64088" y="4462463"/>
            <a:ext cx="2865437" cy="206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365760" indent="-256032" eaLnBrk="1" fontAlgn="auto" hangingPunct="1">
              <a:spcAft>
                <a:spcPts val="0"/>
              </a:spcAft>
              <a:buFont typeface="Wingdings 3"/>
              <a:buChar char=""/>
              <a:defRPr/>
            </a:pPr>
            <a:r>
              <a:rPr lang="zh-CN" altLang="zh-CN" dirty="0" smtClean="0"/>
              <a:t>信息</a:t>
            </a:r>
            <a:r>
              <a:rPr lang="zh-CN" altLang="zh-CN" dirty="0" smtClean="0"/>
              <a:t>在国外被称为“财富的财富”，往往成为个人、企业、行业、部门，甚至一个国家决策成败的关键。在秘书工作中，十分重视信息的传输和收集、利用工作，成为信息化社会秘书工作环境</a:t>
            </a:r>
            <a:r>
              <a:rPr lang="zh-CN" altLang="en-US" dirty="0" smtClean="0"/>
              <a:t>。</a:t>
            </a:r>
            <a:endParaRPr lang="zh-CN" altLang="zh-CN" dirty="0" smtClean="0"/>
          </a:p>
          <a:p>
            <a:pPr marL="365760" indent="-256032" eaLnBrk="1" fontAlgn="auto" hangingPunct="1">
              <a:spcAft>
                <a:spcPts val="0"/>
              </a:spcAft>
              <a:buFont typeface="Wingdings 3"/>
              <a:buChar char=""/>
              <a:defRPr/>
            </a:pPr>
            <a:r>
              <a:rPr lang="zh-CN" altLang="zh-CN" dirty="0" smtClean="0"/>
              <a:t>依靠</a:t>
            </a:r>
            <a:r>
              <a:rPr lang="zh-CN" altLang="zh-CN" dirty="0" smtClean="0"/>
              <a:t>有能力的秘书人员积极进行各种急需的信息的收集工作。</a:t>
            </a:r>
            <a:endParaRPr lang="zh-CN" altLang="zh-CN" dirty="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六、信息采集成主业</a:t>
            </a:r>
            <a:br>
              <a:rPr lang="zh-CN" altLang="zh-CN" dirty="0" smtClean="0"/>
            </a:br>
            <a:endParaRPr lang="zh-CN" altLang="en-US" dirty="0"/>
          </a:p>
        </p:txBody>
      </p:sp>
      <p:pic>
        <p:nvPicPr>
          <p:cNvPr id="327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8184" y="4149080"/>
            <a:ext cx="1826121" cy="187220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eaLnBrk="1" fontAlgn="auto" hangingPunct="1">
              <a:spcAft>
                <a:spcPts val="0"/>
              </a:spcAft>
              <a:buFont typeface="Wingdings 3"/>
              <a:buChar char=""/>
              <a:defRPr/>
            </a:pPr>
            <a:r>
              <a:rPr lang="zh-CN" altLang="zh-CN" dirty="0" smtClean="0"/>
              <a:t>国外对秘书人员的知识、技能和素质的要求越来越严格。秘书人员除了必须掌握有关的秘书业务知识以及基本技能外，还需要广泛涉猎企业法、行政管理、簿记、心理学、商业数学、外语、经济与管理、事务和公共政策、通讯和决策、社会问题等方面的知识。至于那些专门秘书，还必须具备各自有关专业领域的广博知识。</a:t>
            </a:r>
            <a:endParaRPr lang="en-US" altLang="zh-CN" dirty="0" smtClean="0"/>
          </a:p>
          <a:p>
            <a:pPr marL="365760" indent="-256032" eaLnBrk="1" fontAlgn="auto" hangingPunct="1">
              <a:spcAft>
                <a:spcPts val="0"/>
              </a:spcAft>
              <a:buFont typeface="Wingdings 3"/>
              <a:buChar char=""/>
              <a:defRPr/>
            </a:pPr>
            <a:r>
              <a:rPr lang="zh-CN" altLang="zh-CN" dirty="0" smtClean="0"/>
              <a:t>许多</a:t>
            </a:r>
            <a:r>
              <a:rPr lang="zh-CN" altLang="zh-CN" dirty="0" smtClean="0"/>
              <a:t>国家都规定，要成为一个职业秘书，或者秘书人员欲获得晋升机会，必须经过一定的秘书专业或秘书学课程的学习，通过法定的考试，方能取得资格。</a:t>
            </a:r>
            <a:endParaRPr lang="zh-CN" altLang="en-US" dirty="0"/>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七、秘书入职“门槛”高</a:t>
            </a:r>
            <a:br>
              <a:rPr lang="zh-CN" altLang="zh-CN" dirty="0" smtClean="0"/>
            </a:br>
            <a:endParaRPr lang="zh-CN" altLang="en-US" dirty="0"/>
          </a:p>
        </p:txBody>
      </p:sp>
      <p:pic>
        <p:nvPicPr>
          <p:cNvPr id="337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68344" y="116632"/>
            <a:ext cx="1250057" cy="12241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1"/>
          <p:cNvSpPr>
            <a:spLocks noGrp="1"/>
          </p:cNvSpPr>
          <p:nvPr>
            <p:ph idx="1"/>
          </p:nvPr>
        </p:nvSpPr>
        <p:spPr>
          <a:xfrm>
            <a:off x="457200" y="1268760"/>
            <a:ext cx="8229600" cy="4738340"/>
          </a:xfrm>
        </p:spPr>
        <p:txBody>
          <a:bodyPr/>
          <a:lstStyle/>
          <a:p>
            <a:pPr eaLnBrk="1" hangingPunct="1"/>
            <a:r>
              <a:rPr lang="zh-CN" altLang="zh-CN" sz="2400" b="1" dirty="0" smtClean="0"/>
              <a:t>（一）秘书女性化趋势</a:t>
            </a:r>
            <a:endParaRPr lang="zh-CN" altLang="zh-CN" sz="2400" dirty="0" smtClean="0"/>
          </a:p>
          <a:p>
            <a:pPr eaLnBrk="1" hangingPunct="1"/>
            <a:r>
              <a:rPr lang="zh-CN" altLang="zh-CN" sz="2400" dirty="0" smtClean="0"/>
              <a:t>统计</a:t>
            </a:r>
            <a:r>
              <a:rPr lang="zh-CN" altLang="zh-CN" sz="2400" dirty="0" smtClean="0"/>
              <a:t>显示，美国秘书中</a:t>
            </a:r>
            <a:r>
              <a:rPr lang="en-US" altLang="zh-CN" sz="2400" dirty="0" smtClean="0"/>
              <a:t>99%</a:t>
            </a:r>
            <a:r>
              <a:rPr lang="zh-CN" altLang="zh-CN" sz="2400" dirty="0" smtClean="0"/>
              <a:t>是女性。西班牙从事秘书工作的人中，</a:t>
            </a:r>
            <a:r>
              <a:rPr lang="en-US" altLang="zh-CN" sz="2400" dirty="0" smtClean="0"/>
              <a:t>98%</a:t>
            </a:r>
            <a:r>
              <a:rPr lang="zh-CN" altLang="zh-CN" sz="2400" dirty="0" smtClean="0"/>
              <a:t>是女性。法国的秘书大军有</a:t>
            </a:r>
            <a:r>
              <a:rPr lang="en-US" altLang="zh-CN" sz="2400" dirty="0" smtClean="0"/>
              <a:t>84.2</a:t>
            </a:r>
            <a:r>
              <a:rPr lang="zh-CN" altLang="zh-CN" sz="2400" dirty="0" smtClean="0"/>
              <a:t>万人，其中</a:t>
            </a:r>
            <a:r>
              <a:rPr lang="en-US" altLang="zh-CN" sz="2400" dirty="0" smtClean="0"/>
              <a:t>95%</a:t>
            </a:r>
            <a:r>
              <a:rPr lang="zh-CN" altLang="zh-CN" sz="2400" dirty="0" smtClean="0"/>
              <a:t>为女性</a:t>
            </a:r>
            <a:r>
              <a:rPr lang="zh-CN" altLang="zh-CN" sz="2400" dirty="0" smtClean="0"/>
              <a:t>。</a:t>
            </a:r>
            <a:r>
              <a:rPr lang="en-US" altLang="zh-CN" sz="2400" dirty="0" smtClean="0"/>
              <a:t> </a:t>
            </a:r>
            <a:r>
              <a:rPr lang="zh-CN" altLang="zh-CN" sz="2400" dirty="0" smtClean="0"/>
              <a:t>在</a:t>
            </a:r>
            <a:r>
              <a:rPr lang="zh-CN" altLang="zh-CN" sz="2400" dirty="0" smtClean="0"/>
              <a:t>德国的秘书和办公室主管行业中，男性仅占</a:t>
            </a:r>
            <a:r>
              <a:rPr lang="en-US" altLang="zh-CN" sz="2400" dirty="0" smtClean="0"/>
              <a:t>2%</a:t>
            </a:r>
            <a:r>
              <a:rPr lang="zh-CN" altLang="zh-CN" sz="2400" dirty="0" smtClean="0"/>
              <a:t>。在英、美等国家中，报刊书籍凡需用第三人称指代秘书时，一般都用 “</a:t>
            </a:r>
            <a:r>
              <a:rPr lang="en-US" altLang="zh-CN" sz="2400" dirty="0" smtClean="0"/>
              <a:t>She</a:t>
            </a:r>
            <a:r>
              <a:rPr lang="zh-CN" altLang="zh-CN" sz="2400" dirty="0" smtClean="0"/>
              <a:t>”</a:t>
            </a:r>
            <a:r>
              <a:rPr lang="en-US" altLang="zh-CN" sz="2400" dirty="0" smtClean="0"/>
              <a:t>(</a:t>
            </a:r>
            <a:r>
              <a:rPr lang="zh-CN" altLang="zh-CN" sz="2400" dirty="0" smtClean="0"/>
              <a:t>她</a:t>
            </a:r>
            <a:r>
              <a:rPr lang="en-US" altLang="zh-CN" sz="2400" dirty="0" smtClean="0"/>
              <a:t>)</a:t>
            </a:r>
            <a:r>
              <a:rPr lang="zh-CN" altLang="zh-CN" sz="2400" dirty="0" smtClean="0"/>
              <a:t>，而不用“</a:t>
            </a:r>
            <a:r>
              <a:rPr lang="en-US" altLang="zh-CN" sz="2400" dirty="0" smtClean="0"/>
              <a:t>He</a:t>
            </a:r>
            <a:r>
              <a:rPr lang="zh-CN" altLang="zh-CN" sz="2400" dirty="0" smtClean="0"/>
              <a:t>”</a:t>
            </a:r>
            <a:r>
              <a:rPr lang="en-US" altLang="zh-CN" sz="2400" dirty="0" smtClean="0"/>
              <a:t>(</a:t>
            </a:r>
            <a:r>
              <a:rPr lang="zh-CN" altLang="zh-CN" sz="2400" dirty="0" smtClean="0"/>
              <a:t>他</a:t>
            </a:r>
            <a:r>
              <a:rPr lang="en-US" altLang="zh-CN" sz="2400" dirty="0" smtClean="0"/>
              <a:t>)</a:t>
            </a:r>
            <a:r>
              <a:rPr lang="zh-CN" altLang="zh-CN" sz="2400" dirty="0" smtClean="0"/>
              <a:t>。</a:t>
            </a:r>
            <a:endParaRPr lang="en-US" altLang="zh-CN" sz="2400" dirty="0" smtClean="0"/>
          </a:p>
          <a:p>
            <a:pPr eaLnBrk="1" hangingPunct="1"/>
            <a:r>
              <a:rPr lang="zh-CN" altLang="zh-CN" sz="2400" dirty="0" smtClean="0"/>
              <a:t>但必须看到，欧美各国的高级秘书大多数仍是男性</a:t>
            </a:r>
            <a:r>
              <a:rPr lang="zh-CN" altLang="zh-CN" sz="2400" dirty="0" smtClean="0"/>
              <a:t>。一些</a:t>
            </a:r>
            <a:r>
              <a:rPr lang="zh-CN" altLang="zh-CN" sz="2400" dirty="0" smtClean="0"/>
              <a:t>单位和私人老板出于某种考量，可能更亲睐男性秘书。还有，一部分男性顶住了社会现实、舆论和周围人异样的目光，毅然选择原本是男人一统天下的秘书职业，从中找到了自己的职业归属和发展路径。</a:t>
            </a: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八、女性化</a:t>
            </a:r>
            <a:r>
              <a:rPr lang="en-US" altLang="zh-CN" dirty="0" smtClean="0"/>
              <a:t>VS</a:t>
            </a:r>
            <a:r>
              <a:rPr lang="zh-CN" altLang="zh-CN" dirty="0" smtClean="0"/>
              <a:t>男性的回归</a:t>
            </a:r>
            <a:br>
              <a:rPr lang="zh-CN" altLang="zh-CN" dirty="0" smtClean="0"/>
            </a:br>
            <a:endParaRPr lang="zh-CN" altLang="en-US" dirty="0"/>
          </a:p>
        </p:txBody>
      </p:sp>
      <p:pic>
        <p:nvPicPr>
          <p:cNvPr id="20483"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56176" y="5229200"/>
            <a:ext cx="1907853" cy="162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620688"/>
            <a:ext cx="8229600" cy="5386412"/>
          </a:xfrm>
        </p:spPr>
        <p:txBody>
          <a:bodyPr>
            <a:normAutofit fontScale="92500" lnSpcReduction="10000"/>
          </a:bodyPr>
          <a:lstStyle/>
          <a:p>
            <a:pPr marL="365760" indent="-256032" eaLnBrk="1" fontAlgn="auto" hangingPunct="1">
              <a:spcAft>
                <a:spcPts val="0"/>
              </a:spcAft>
              <a:buFont typeface="Wingdings 3"/>
              <a:buChar char=""/>
              <a:defRPr/>
            </a:pPr>
            <a:r>
              <a:rPr lang="zh-CN" altLang="zh-CN" sz="2600" dirty="0" smtClean="0"/>
              <a:t>社会学家米格尔·贝尼斯特分析了秘书女性化的起因，认为这一结果是由于社会、历史、经济、文化多方面的原因和职业偏见造成的。</a:t>
            </a:r>
          </a:p>
          <a:p>
            <a:pPr marL="365760" indent="-256032" eaLnBrk="1" fontAlgn="auto" hangingPunct="1">
              <a:spcAft>
                <a:spcPts val="0"/>
              </a:spcAft>
              <a:buFont typeface="Wingdings 3"/>
              <a:buChar char=""/>
              <a:defRPr/>
            </a:pPr>
            <a:r>
              <a:rPr lang="zh-CN" altLang="zh-CN" sz="2600" dirty="0" smtClean="0"/>
              <a:t>工业革命之前，办公室工作大多为男性秘书处理和完成。工业革命之后，随着大办公室越来越多，办公室事务也渐渐地落到女性秘书的手中。</a:t>
            </a:r>
          </a:p>
          <a:p>
            <a:pPr marL="365760" indent="-256032" eaLnBrk="1" fontAlgn="auto" hangingPunct="1">
              <a:spcAft>
                <a:spcPts val="0"/>
              </a:spcAft>
              <a:buFont typeface="Wingdings 3"/>
              <a:buChar char=""/>
              <a:defRPr/>
            </a:pPr>
            <a:r>
              <a:rPr lang="en-US" altLang="zh-CN" sz="2600" dirty="0" smtClean="0"/>
              <a:t> 20</a:t>
            </a:r>
            <a:r>
              <a:rPr lang="zh-CN" altLang="zh-CN" sz="2600" dirty="0" smtClean="0"/>
              <a:t>世纪初，女性基本上不离开家庭寻找工作，大部分工作职位都由男性占据。当女性逐步摆脱全职家庭主妇的角色，进入就业市场寻找工作时，秘书成为他们所面临的第一个机会。后来，女性担任秘书的情况得到了进一步巩固。其中部分原因是男性对这一职业存在偏见。对他们来说，秘书同护士一样，都是全职为别人服务的人。</a:t>
            </a:r>
          </a:p>
          <a:p>
            <a:pPr marL="365760" indent="-256032" eaLnBrk="1" fontAlgn="auto" hangingPunct="1">
              <a:spcAft>
                <a:spcPts val="0"/>
              </a:spcAft>
              <a:buFont typeface="Wingdings 3"/>
              <a:buChar char=""/>
              <a:defRPr/>
            </a:pPr>
            <a:r>
              <a:rPr lang="zh-CN" altLang="zh-CN" sz="2600" dirty="0" smtClean="0"/>
              <a:t>女性的一般特征适应秘书工作的职业特性。调查显示很多企业认为，在处理复杂事务方面，女性比男性更为迅速、高效，处理事务的效果也更为有序、准确。</a:t>
            </a:r>
          </a:p>
          <a:p>
            <a:pPr marL="365760" indent="-256032" eaLnBrk="1" fontAlgn="auto" hangingPunct="1">
              <a:spcAft>
                <a:spcPts val="0"/>
              </a:spcAft>
              <a:buFont typeface="Wingdings 3"/>
              <a:buChar char=""/>
              <a:defRPr/>
            </a:pPr>
            <a:endParaRPr lang="zh-CN" altLang="en-US" sz="2800" dirty="0" smtClean="0"/>
          </a:p>
          <a:p>
            <a:pPr marL="365760" indent="-256032" eaLnBrk="1" fontAlgn="auto" hangingPunct="1">
              <a:spcAft>
                <a:spcPts val="0"/>
              </a:spcAft>
              <a:buFont typeface="Wingdings 3"/>
              <a:buChar char=""/>
              <a:defRPr/>
            </a:pPr>
            <a:endParaRPr lang="zh-CN" altLang="en-US" dirty="0"/>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48264" y="5517232"/>
            <a:ext cx="1552575" cy="11869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1"/>
          <p:cNvSpPr>
            <a:spLocks noGrp="1"/>
          </p:cNvSpPr>
          <p:nvPr>
            <p:ph idx="1"/>
          </p:nvPr>
        </p:nvSpPr>
        <p:spPr>
          <a:xfrm>
            <a:off x="457200" y="476672"/>
            <a:ext cx="8229600" cy="5530428"/>
          </a:xfrm>
        </p:spPr>
        <p:txBody>
          <a:bodyPr/>
          <a:lstStyle/>
          <a:p>
            <a:pPr eaLnBrk="1" hangingPunct="1"/>
            <a:r>
              <a:rPr lang="zh-CN" altLang="zh-CN" b="1" dirty="0" smtClean="0"/>
              <a:t>男性秘书的回归</a:t>
            </a:r>
            <a:endParaRPr lang="zh-CN" altLang="zh-CN" dirty="0" smtClean="0"/>
          </a:p>
          <a:p>
            <a:pPr eaLnBrk="1" hangingPunct="1"/>
            <a:r>
              <a:rPr lang="zh-CN" altLang="zh-CN" dirty="0" smtClean="0"/>
              <a:t>虽然国外秘书行业女性占了统治地位已是不争的事实，但是，仍有一些男性顶住了社会和心理上的压力，投身秘书这一行业，而且干得风生水起，成为领导的“左膀右臂”，表现出女性所不具有的男性独特优势。</a:t>
            </a:r>
          </a:p>
          <a:p>
            <a:pPr eaLnBrk="1" hangingPunct="1"/>
            <a:r>
              <a:rPr lang="en-US" altLang="zh-CN" dirty="0" smtClean="0"/>
              <a:t> </a:t>
            </a:r>
            <a:endParaRPr lang="zh-CN" altLang="zh-CN" dirty="0" smtClean="0"/>
          </a:p>
          <a:p>
            <a:pPr eaLnBrk="1" hangingPunct="1"/>
            <a:endParaRPr lang="zh-CN" altLang="en-US" dirty="0" smtClean="0"/>
          </a:p>
        </p:txBody>
      </p:sp>
      <p:pic>
        <p:nvPicPr>
          <p:cNvPr id="36866" name="Picture 2" descr="c:\users\user\appdata\roaming\360se6\USERDA~1\Temp\U_4712~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5976" y="3573016"/>
            <a:ext cx="3333750" cy="237626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1"/>
          <p:cNvSpPr>
            <a:spLocks noGrp="1"/>
          </p:cNvSpPr>
          <p:nvPr>
            <p:ph idx="1"/>
          </p:nvPr>
        </p:nvSpPr>
        <p:spPr>
          <a:xfrm>
            <a:off x="457200" y="1268760"/>
            <a:ext cx="8229600" cy="4738340"/>
          </a:xfrm>
        </p:spPr>
        <p:txBody>
          <a:bodyPr/>
          <a:lstStyle/>
          <a:p>
            <a:pPr eaLnBrk="1" hangingPunct="1">
              <a:lnSpc>
                <a:spcPct val="80000"/>
              </a:lnSpc>
            </a:pPr>
            <a:r>
              <a:rPr lang="zh-CN" altLang="zh-CN" sz="2400" dirty="0" smtClean="0">
                <a:latin typeface="华文楷体" pitchFamily="2" charset="-122"/>
                <a:ea typeface="华文楷体" pitchFamily="2" charset="-122"/>
              </a:rPr>
              <a:t>现在</a:t>
            </a:r>
            <a:r>
              <a:rPr lang="zh-CN" altLang="zh-CN" sz="2400" dirty="0" smtClean="0">
                <a:latin typeface="华文楷体" pitchFamily="2" charset="-122"/>
                <a:ea typeface="华文楷体" pitchFamily="2" charset="-122"/>
              </a:rPr>
              <a:t>的日本企业越来越感到</a:t>
            </a:r>
            <a:r>
              <a:rPr lang="zh-CN" altLang="zh-CN" sz="2400" dirty="0" smtClean="0">
                <a:latin typeface="华文楷体" pitchFamily="2" charset="-122"/>
                <a:ea typeface="华文楷体" pitchFamily="2" charset="-122"/>
              </a:rPr>
              <a:t>，跟</a:t>
            </a:r>
            <a:r>
              <a:rPr lang="zh-CN" altLang="zh-CN" sz="2400" dirty="0" smtClean="0">
                <a:latin typeface="华文楷体" pitchFamily="2" charset="-122"/>
                <a:ea typeface="华文楷体" pitchFamily="2" charset="-122"/>
              </a:rPr>
              <a:t>有才干的男秘书相比，女秘书在事业上的参与协作能力较差，而且作事欠缺雷厉风行的作风，加之年轻女性秘书一般的</a:t>
            </a:r>
            <a:r>
              <a:rPr lang="en-US" altLang="zh-CN" sz="2400" dirty="0" smtClean="0">
                <a:latin typeface="华文楷体" pitchFamily="2" charset="-122"/>
                <a:ea typeface="华文楷体" pitchFamily="2" charset="-122"/>
              </a:rPr>
              <a:t>“</a:t>
            </a:r>
            <a:r>
              <a:rPr lang="zh-CN" altLang="zh-CN" sz="2400" dirty="0" smtClean="0">
                <a:latin typeface="华文楷体" pitchFamily="2" charset="-122"/>
                <a:ea typeface="华文楷体" pitchFamily="2" charset="-122"/>
              </a:rPr>
              <a:t>工作寿龄</a:t>
            </a:r>
            <a:r>
              <a:rPr lang="en-US" altLang="zh-CN" sz="2400" dirty="0" smtClean="0">
                <a:latin typeface="华文楷体" pitchFamily="2" charset="-122"/>
                <a:ea typeface="华文楷体" pitchFamily="2" charset="-122"/>
              </a:rPr>
              <a:t>”</a:t>
            </a:r>
            <a:r>
              <a:rPr lang="zh-CN" altLang="zh-CN" sz="2400" dirty="0" smtClean="0">
                <a:latin typeface="华文楷体" pitchFamily="2" charset="-122"/>
                <a:ea typeface="华文楷体" pitchFamily="2" charset="-122"/>
              </a:rPr>
              <a:t>只有五至七年。往往刚刚熟行，就去嫁人辞职当家庭主妇了</a:t>
            </a:r>
            <a:r>
              <a:rPr lang="zh-CN" altLang="zh-CN"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eaLnBrk="1" hangingPunct="1">
              <a:lnSpc>
                <a:spcPct val="80000"/>
              </a:lnSpc>
            </a:pPr>
            <a:r>
              <a:rPr lang="zh-CN" altLang="zh-CN" sz="2400" dirty="0" smtClean="0">
                <a:latin typeface="华文楷体" pitchFamily="2" charset="-122"/>
                <a:ea typeface="华文楷体" pitchFamily="2" charset="-122"/>
              </a:rPr>
              <a:t>事实上，男</a:t>
            </a:r>
            <a:r>
              <a:rPr lang="zh-CN" altLang="zh-CN" sz="2400" dirty="0" smtClean="0">
                <a:latin typeface="华文楷体" pitchFamily="2" charset="-122"/>
                <a:ea typeface="华文楷体" pitchFamily="2" charset="-122"/>
              </a:rPr>
              <a:t>秘书做事快速果断，立竿见影，工作适应性强，这是女秘书难以企及的。男秘书的优势还在于耐力更强，能身兼体力劳动</a:t>
            </a:r>
            <a:r>
              <a:rPr lang="zh-CN" altLang="zh-CN"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eaLnBrk="1" hangingPunct="1">
              <a:lnSpc>
                <a:spcPct val="80000"/>
              </a:lnSpc>
            </a:pPr>
            <a:r>
              <a:rPr lang="zh-CN" altLang="zh-CN" sz="2400" dirty="0" smtClean="0">
                <a:latin typeface="华文楷体" pitchFamily="2" charset="-122"/>
                <a:ea typeface="华文楷体" pitchFamily="2" charset="-122"/>
              </a:rPr>
              <a:t>据</a:t>
            </a:r>
            <a:r>
              <a:rPr lang="zh-CN" altLang="zh-CN" sz="2400" dirty="0" smtClean="0">
                <a:latin typeface="华文楷体" pitchFamily="2" charset="-122"/>
                <a:ea typeface="华文楷体" pitchFamily="2" charset="-122"/>
              </a:rPr>
              <a:t>较早起用男秘书的正田茂公司认为，用男秘书办事效率提高</a:t>
            </a:r>
            <a:r>
              <a:rPr lang="en-US" altLang="zh-CN" sz="2400" dirty="0" smtClean="0">
                <a:latin typeface="华文楷体" pitchFamily="2" charset="-122"/>
                <a:ea typeface="华文楷体" pitchFamily="2" charset="-122"/>
              </a:rPr>
              <a:t>20%-30%,</a:t>
            </a:r>
            <a:r>
              <a:rPr lang="zh-CN" altLang="zh-CN" sz="2400" dirty="0" smtClean="0">
                <a:latin typeface="华文楷体" pitchFamily="2" charset="-122"/>
                <a:ea typeface="华文楷体" pitchFamily="2" charset="-122"/>
              </a:rPr>
              <a:t>准确率也提高</a:t>
            </a:r>
            <a:r>
              <a:rPr lang="en-US" altLang="zh-CN" sz="2400" dirty="0" smtClean="0">
                <a:latin typeface="华文楷体" pitchFamily="2" charset="-122"/>
                <a:ea typeface="华文楷体" pitchFamily="2" charset="-122"/>
              </a:rPr>
              <a:t>15</a:t>
            </a:r>
            <a:r>
              <a:rPr lang="zh-CN" altLang="zh-CN" sz="2400" dirty="0" smtClean="0">
                <a:latin typeface="华文楷体" pitchFamily="2" charset="-122"/>
                <a:ea typeface="华文楷体" pitchFamily="2" charset="-122"/>
              </a:rPr>
              <a:t>％以上，而处理危机能力更远超女秘书</a:t>
            </a:r>
            <a:r>
              <a:rPr lang="zh-CN" altLang="zh-CN" sz="2400" dirty="0" smtClean="0">
                <a:latin typeface="华文楷体" pitchFamily="2" charset="-122"/>
                <a:ea typeface="华文楷体" pitchFamily="2" charset="-122"/>
              </a:rPr>
              <a:t>。</a:t>
            </a:r>
            <a:endParaRPr lang="en-US" altLang="zh-CN" sz="2400" dirty="0" smtClean="0">
              <a:latin typeface="华文楷体" pitchFamily="2" charset="-122"/>
              <a:ea typeface="华文楷体" pitchFamily="2" charset="-122"/>
            </a:endParaRPr>
          </a:p>
          <a:p>
            <a:pPr eaLnBrk="1" hangingPunct="1">
              <a:lnSpc>
                <a:spcPct val="80000"/>
              </a:lnSpc>
            </a:pPr>
            <a:r>
              <a:rPr lang="zh-CN" altLang="zh-CN" sz="2400" dirty="0" smtClean="0">
                <a:latin typeface="华文楷体" pitchFamily="2" charset="-122"/>
                <a:ea typeface="华文楷体" pitchFamily="2" charset="-122"/>
              </a:rPr>
              <a:t>男</a:t>
            </a:r>
            <a:r>
              <a:rPr lang="zh-CN" altLang="zh-CN" sz="2400" dirty="0" smtClean="0">
                <a:latin typeface="华文楷体" pitchFamily="2" charset="-122"/>
                <a:ea typeface="华文楷体" pitchFamily="2" charset="-122"/>
              </a:rPr>
              <a:t>秘书几乎没有失效期一说。男秘书越老越值钱，一个得心应手的男秘书可以十几年不用换。</a:t>
            </a:r>
            <a:r>
              <a:rPr lang="en-US" altLang="zh-CN" sz="2400" dirty="0" smtClean="0">
                <a:latin typeface="华文楷体" pitchFamily="2" charset="-122"/>
                <a:ea typeface="华文楷体" pitchFamily="2" charset="-122"/>
              </a:rPr>
              <a:t/>
            </a:r>
            <a:br>
              <a:rPr lang="en-US" altLang="zh-CN" sz="2400" dirty="0" smtClean="0">
                <a:latin typeface="华文楷体" pitchFamily="2" charset="-122"/>
                <a:ea typeface="华文楷体" pitchFamily="2" charset="-122"/>
              </a:rPr>
            </a:br>
            <a:r>
              <a:rPr lang="zh-CN" altLang="zh-CN" sz="2400" dirty="0" smtClean="0">
                <a:latin typeface="华文楷体" pitchFamily="2" charset="-122"/>
                <a:ea typeface="华文楷体" pitchFamily="2" charset="-122"/>
              </a:rPr>
              <a:t>　　</a:t>
            </a:r>
          </a:p>
          <a:p>
            <a:pPr eaLnBrk="1" hangingPunct="1">
              <a:lnSpc>
                <a:spcPct val="80000"/>
              </a:lnSpc>
            </a:pPr>
            <a:endParaRPr lang="zh-CN" altLang="en-US" sz="2400" dirty="0" smtClean="0">
              <a:latin typeface="华文楷体" pitchFamily="2" charset="-122"/>
              <a:ea typeface="华文楷体" pitchFamily="2" charset="-122"/>
            </a:endParaRPr>
          </a:p>
        </p:txBody>
      </p:sp>
      <p:sp>
        <p:nvSpPr>
          <p:cNvPr id="3" name="标题 2"/>
          <p:cNvSpPr>
            <a:spLocks noGrp="1"/>
          </p:cNvSpPr>
          <p:nvPr>
            <p:ph type="title"/>
          </p:nvPr>
        </p:nvSpPr>
        <p:spPr>
          <a:xfrm>
            <a:off x="457200" y="274638"/>
            <a:ext cx="8229600" cy="922114"/>
          </a:xfrm>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日本企业男秘书受宠</a:t>
            </a:r>
            <a:br>
              <a:rPr lang="zh-CN" altLang="zh-CN" dirty="0" smtClean="0"/>
            </a:br>
            <a:endParaRPr lang="zh-CN" altLang="en-US" dirty="0"/>
          </a:p>
        </p:txBody>
      </p:sp>
      <p:pic>
        <p:nvPicPr>
          <p:cNvPr id="348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72200" y="4941168"/>
            <a:ext cx="2016224" cy="151216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1"/>
          <p:cNvSpPr>
            <a:spLocks noGrp="1"/>
          </p:cNvSpPr>
          <p:nvPr>
            <p:ph idx="1"/>
          </p:nvPr>
        </p:nvSpPr>
        <p:spPr>
          <a:xfrm>
            <a:off x="457200" y="1268760"/>
            <a:ext cx="8229600" cy="4738340"/>
          </a:xfrm>
        </p:spPr>
        <p:txBody>
          <a:bodyPr/>
          <a:lstStyle/>
          <a:p>
            <a:pPr eaLnBrk="1" hangingPunct="1"/>
            <a:r>
              <a:rPr lang="en-US" altLang="zh-CN" sz="2400" dirty="0" smtClean="0">
                <a:latin typeface="华文楷体" pitchFamily="2" charset="-122"/>
                <a:ea typeface="华文楷体" pitchFamily="2" charset="-122"/>
              </a:rPr>
              <a:t>      </a:t>
            </a:r>
            <a:r>
              <a:rPr lang="zh-CN" altLang="zh-CN" sz="2400" dirty="0" smtClean="0">
                <a:latin typeface="华文楷体" pitchFamily="2" charset="-122"/>
                <a:ea typeface="华文楷体" pitchFamily="2" charset="-122"/>
              </a:rPr>
              <a:t>一</a:t>
            </a:r>
            <a:r>
              <a:rPr lang="zh-CN" altLang="zh-CN" sz="2400" dirty="0" smtClean="0">
                <a:latin typeface="华文楷体" pitchFamily="2" charset="-122"/>
                <a:ea typeface="华文楷体" pitchFamily="2" charset="-122"/>
              </a:rPr>
              <a:t>项调查</a:t>
            </a:r>
            <a:r>
              <a:rPr lang="zh-CN" altLang="zh-CN" sz="2400" dirty="0" smtClean="0">
                <a:latin typeface="华文楷体" pitchFamily="2" charset="-122"/>
                <a:ea typeface="华文楷体" pitchFamily="2" charset="-122"/>
              </a:rPr>
              <a:t>结果显示，超过八成的受访澳大利亚主管级人士，都希望聘请男性担任秘书工作，打破了一般人认为主管多希望聘雇性感女秘书的既定印象。逾八成六的澳洲主管希望聘雇男秘书，其中过半受访者目前旗下秘书工作正是由男性担纲。</a:t>
            </a:r>
          </a:p>
          <a:p>
            <a:pPr eaLnBrk="1" hangingPunct="1"/>
            <a:r>
              <a:rPr lang="zh-CN" altLang="zh-CN" sz="2400" dirty="0" smtClean="0">
                <a:latin typeface="华文楷体" pitchFamily="2" charset="-122"/>
                <a:ea typeface="华文楷体" pitchFamily="2" charset="-122"/>
              </a:rPr>
              <a:t>　　</a:t>
            </a:r>
            <a:r>
              <a:rPr lang="en-US" altLang="zh-CN" sz="2400" dirty="0" smtClean="0">
                <a:latin typeface="华文楷体" pitchFamily="2" charset="-122"/>
                <a:ea typeface="华文楷体" pitchFamily="2" charset="-122"/>
              </a:rPr>
              <a:t>PKL</a:t>
            </a:r>
            <a:r>
              <a:rPr lang="zh-CN" altLang="zh-CN" sz="2400" dirty="0" smtClean="0">
                <a:latin typeface="华文楷体" pitchFamily="2" charset="-122"/>
                <a:ea typeface="华文楷体" pitchFamily="2" charset="-122"/>
              </a:rPr>
              <a:t>执行长考德尔表示，聘雇男性担任秘书或是特别助理工作是目前职场的新趋势。她说：</a:t>
            </a:r>
            <a:r>
              <a:rPr lang="en-US" altLang="zh-CN" sz="2400" dirty="0" smtClean="0">
                <a:latin typeface="华文楷体" pitchFamily="2" charset="-122"/>
                <a:ea typeface="华文楷体" pitchFamily="2" charset="-122"/>
              </a:rPr>
              <a:t>“</a:t>
            </a:r>
            <a:r>
              <a:rPr lang="zh-CN" altLang="zh-CN" sz="2400" dirty="0" smtClean="0">
                <a:latin typeface="华文楷体" pitchFamily="2" charset="-122"/>
                <a:ea typeface="华文楷体" pitchFamily="2" charset="-122"/>
              </a:rPr>
              <a:t>秘书的角色在过去五年间出现极大的变化，早已不是过去泡茶、接电话等简单的工作性质。</a:t>
            </a:r>
            <a:r>
              <a:rPr lang="en-US" altLang="zh-CN" sz="2400" dirty="0" smtClean="0">
                <a:latin typeface="华文楷体" pitchFamily="2" charset="-122"/>
                <a:ea typeface="华文楷体" pitchFamily="2" charset="-122"/>
              </a:rPr>
              <a:t>”</a:t>
            </a:r>
            <a:endParaRPr lang="zh-CN" altLang="zh-CN" sz="2400" dirty="0" smtClean="0">
              <a:latin typeface="华文楷体" pitchFamily="2" charset="-122"/>
              <a:ea typeface="华文楷体" pitchFamily="2" charset="-122"/>
            </a:endParaRPr>
          </a:p>
          <a:p>
            <a:pPr eaLnBrk="1" hangingPunct="1"/>
            <a:r>
              <a:rPr lang="zh-CN" altLang="zh-CN" sz="2400" dirty="0" smtClean="0">
                <a:latin typeface="华文楷体" pitchFamily="2" charset="-122"/>
                <a:ea typeface="华文楷体" pitchFamily="2" charset="-122"/>
              </a:rPr>
              <a:t>　　她指出，越来越多的男性不介意接下秘书工作，因为他们认为，现在这个年代，秘书工作的重点在于沟通和研究，而非是供主管差遣的奴隶。</a:t>
            </a:r>
          </a:p>
          <a:p>
            <a:pPr eaLnBrk="1" hangingPunct="1"/>
            <a:r>
              <a:rPr lang="zh-CN" altLang="zh-CN" sz="2400" dirty="0" smtClean="0">
                <a:latin typeface="华文楷体" pitchFamily="2" charset="-122"/>
                <a:ea typeface="华文楷体" pitchFamily="2" charset="-122"/>
              </a:rPr>
              <a:t>　　</a:t>
            </a:r>
            <a:endParaRPr lang="zh-CN" altLang="en-US" sz="2400" dirty="0" smtClean="0">
              <a:latin typeface="华文楷体" pitchFamily="2" charset="-122"/>
              <a:ea typeface="华文楷体" pitchFamily="2" charset="-122"/>
            </a:endParaRPr>
          </a:p>
        </p:txBody>
      </p:sp>
      <p:sp>
        <p:nvSpPr>
          <p:cNvPr id="3" name="标题 2"/>
          <p:cNvSpPr>
            <a:spLocks noGrp="1"/>
          </p:cNvSpPr>
          <p:nvPr>
            <p:ph type="title"/>
          </p:nvPr>
        </p:nvSpPr>
        <p:spPr/>
        <p:txBody>
          <a:bodyPr>
            <a:normAutofit fontScale="90000"/>
          </a:bodyPr>
          <a:lstStyle/>
          <a:p>
            <a:pPr algn="ctr" eaLnBrk="1" fontAlgn="auto" hangingPunct="1">
              <a:spcAft>
                <a:spcPts val="0"/>
              </a:spcAft>
              <a:defRPr/>
            </a:pPr>
            <a:r>
              <a:rPr lang="en-US" altLang="zh-CN" dirty="0" smtClean="0"/>
              <a:t/>
            </a:r>
            <a:br>
              <a:rPr lang="en-US" altLang="zh-CN" dirty="0" smtClean="0"/>
            </a:br>
            <a:r>
              <a:rPr lang="zh-CN" altLang="zh-CN" dirty="0" smtClean="0"/>
              <a:t>澳大利亚秘书行业阳盛阴衰 </a:t>
            </a:r>
            <a:br>
              <a:rPr lang="zh-CN" altLang="zh-CN" dirty="0" smtClean="0"/>
            </a:br>
            <a:endParaRPr lang="zh-CN" altLang="en-US" dirty="0"/>
          </a:p>
        </p:txBody>
      </p:sp>
      <p:pic>
        <p:nvPicPr>
          <p:cNvPr id="358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5482580"/>
            <a:ext cx="1564010" cy="13754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pPr lvl="0" eaLnBrk="1" hangingPunct="1"/>
            <a:r>
              <a:rPr lang="zh-CN" altLang="en-US" sz="3200" dirty="0" smtClean="0"/>
              <a:t>（一）</a:t>
            </a:r>
            <a:r>
              <a:rPr lang="zh-CN" altLang="zh-CN" sz="3200" dirty="0" smtClean="0"/>
              <a:t>美国</a:t>
            </a:r>
            <a:r>
              <a:rPr lang="zh-CN" altLang="zh-CN" sz="3200" dirty="0" smtClean="0"/>
              <a:t>秘书的</a:t>
            </a:r>
            <a:r>
              <a:rPr lang="zh-CN" altLang="zh-CN" sz="3200" dirty="0" smtClean="0"/>
              <a:t>分类</a:t>
            </a:r>
            <a:r>
              <a:rPr lang="zh-CN" altLang="en-US" sz="3200" dirty="0" smtClean="0"/>
              <a:t>分级</a:t>
            </a:r>
            <a:endParaRPr lang="zh-CN" altLang="zh-CN" sz="3200" dirty="0" smtClean="0"/>
          </a:p>
          <a:p>
            <a:pPr eaLnBrk="1" hangingPunct="1"/>
            <a:r>
              <a:rPr lang="en-US" altLang="zh-CN" sz="3200" dirty="0" smtClean="0"/>
              <a:t>1</a:t>
            </a:r>
            <a:r>
              <a:rPr lang="en-US" altLang="zh-CN" sz="3200" dirty="0"/>
              <a:t>. </a:t>
            </a:r>
            <a:r>
              <a:rPr lang="zh-CN" altLang="en-US" sz="3200" dirty="0"/>
              <a:t>美国秘书的</a:t>
            </a:r>
            <a:r>
              <a:rPr lang="zh-CN" altLang="en-US" sz="3200" dirty="0" smtClean="0"/>
              <a:t>分类</a:t>
            </a:r>
            <a:endParaRPr lang="en-US" altLang="zh-CN" sz="3200" dirty="0" smtClean="0"/>
          </a:p>
          <a:p>
            <a:pPr eaLnBrk="1" hangingPunct="1"/>
            <a:r>
              <a:rPr lang="zh-CN" altLang="en-US" sz="2800" dirty="0"/>
              <a:t>（</a:t>
            </a:r>
            <a:r>
              <a:rPr lang="en-US" altLang="zh-CN" sz="2800" dirty="0"/>
              <a:t>1</a:t>
            </a:r>
            <a:r>
              <a:rPr lang="zh-CN" altLang="en-US" sz="2800" dirty="0"/>
              <a:t>）根据秘书所服务的管理人员的级别高低进行</a:t>
            </a:r>
            <a:r>
              <a:rPr lang="zh-CN" altLang="en-US" sz="2800" dirty="0" smtClean="0"/>
              <a:t>分类</a:t>
            </a:r>
            <a:endParaRPr lang="en-US" altLang="zh-CN" sz="2800" dirty="0" smtClean="0"/>
          </a:p>
          <a:p>
            <a:pPr eaLnBrk="1" hangingPunct="1"/>
            <a:r>
              <a:rPr lang="zh-CN" altLang="en-US" sz="2800" dirty="0"/>
              <a:t>（</a:t>
            </a:r>
            <a:r>
              <a:rPr lang="en-US" altLang="zh-CN" sz="2800" dirty="0"/>
              <a:t>2</a:t>
            </a:r>
            <a:r>
              <a:rPr lang="zh-CN" altLang="en-US" sz="2800" dirty="0"/>
              <a:t>）根据秘书所担任的职责大小进行</a:t>
            </a:r>
            <a:r>
              <a:rPr lang="zh-CN" altLang="en-US" sz="2800" dirty="0" smtClean="0"/>
              <a:t>分类</a:t>
            </a:r>
            <a:endParaRPr lang="en-US" altLang="zh-CN" sz="2800" dirty="0" smtClean="0"/>
          </a:p>
          <a:p>
            <a:pPr eaLnBrk="1" hangingPunct="1"/>
            <a:r>
              <a:rPr lang="zh-CN" altLang="en-US" sz="2800" dirty="0"/>
              <a:t>（</a:t>
            </a:r>
            <a:r>
              <a:rPr lang="en-US" altLang="zh-CN" sz="2800" dirty="0"/>
              <a:t>3</a:t>
            </a:r>
            <a:r>
              <a:rPr lang="zh-CN" altLang="en-US" sz="2800" dirty="0"/>
              <a:t>）根据秘书职位所规定的职务性质进行</a:t>
            </a:r>
            <a:r>
              <a:rPr lang="zh-CN" altLang="en-US" sz="2800" dirty="0" smtClean="0"/>
              <a:t>分类</a:t>
            </a:r>
            <a:endParaRPr lang="en-US" altLang="zh-CN" sz="2800" dirty="0" smtClean="0"/>
          </a:p>
          <a:p>
            <a:pPr eaLnBrk="1" hangingPunct="1"/>
            <a:r>
              <a:rPr lang="zh-CN" altLang="zh-CN" sz="2800" dirty="0" smtClean="0"/>
              <a:t>美国秘书分为政府秘书、行政秘书和专业秘书三大类。</a:t>
            </a:r>
          </a:p>
        </p:txBody>
      </p:sp>
      <p:sp>
        <p:nvSpPr>
          <p:cNvPr id="3" name="标题 2"/>
          <p:cNvSpPr>
            <a:spLocks noGrp="1"/>
          </p:cNvSpPr>
          <p:nvPr>
            <p:ph type="title"/>
          </p:nvPr>
        </p:nvSpPr>
        <p:spPr/>
        <p:txBody>
          <a:bodyPr/>
          <a:lstStyle/>
          <a:p>
            <a:pPr algn="ctr" eaLnBrk="1" fontAlgn="auto" hangingPunct="1">
              <a:spcAft>
                <a:spcPts val="0"/>
              </a:spcAft>
              <a:defRPr/>
            </a:pPr>
            <a:r>
              <a:rPr lang="zh-CN" altLang="zh-CN" dirty="0" smtClean="0"/>
              <a:t>一、国外秘书的分类分级</a:t>
            </a:r>
            <a:endParaRPr lang="zh-CN" altLang="zh-CN"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16216" y="5013176"/>
            <a:ext cx="1872208" cy="165618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457200" y="404813"/>
            <a:ext cx="8229600" cy="5602287"/>
          </a:xfrm>
        </p:spPr>
        <p:txBody>
          <a:bodyPr/>
          <a:lstStyle/>
          <a:p>
            <a:pPr eaLnBrk="1" hangingPunct="1"/>
            <a:r>
              <a:rPr lang="zh-CN" altLang="zh-CN" sz="2800" u="sng" smtClean="0"/>
              <a:t>美国的政府秘书</a:t>
            </a:r>
          </a:p>
          <a:p>
            <a:pPr eaLnBrk="1" hangingPunct="1"/>
            <a:r>
              <a:rPr lang="zh-CN" altLang="zh-CN" sz="2800" smtClean="0"/>
              <a:t>他们是或在美国首都华盛顿从事秘书工作的联邦政府雇员，或在州政府、市政府和当地县级以下政府的秘书，或在驻外使馆和领事馆、军事基地等地工作的秘书，人数远远超过任何工商部门的私人秘书</a:t>
            </a:r>
            <a:r>
              <a:rPr lang="zh-CN" altLang="en-US" sz="2800" smtClean="0"/>
              <a:t>。</a:t>
            </a:r>
            <a:endParaRPr lang="en-US" altLang="zh-CN" sz="2800" smtClean="0"/>
          </a:p>
          <a:p>
            <a:pPr eaLnBrk="1" hangingPunct="1"/>
            <a:r>
              <a:rPr lang="zh-CN" altLang="zh-CN" sz="2800" u="sng" smtClean="0"/>
              <a:t>美国的行政秘书</a:t>
            </a:r>
          </a:p>
          <a:p>
            <a:pPr eaLnBrk="1" hangingPunct="1"/>
            <a:r>
              <a:rPr lang="zh-CN" altLang="zh-CN" sz="2800" smtClean="0"/>
              <a:t>行政秘书是指在各类机关、公司、企业中担任行政性职务的秘书，也称行政助理、管理秘书，占美国秘书职位的大多数。</a:t>
            </a:r>
            <a:endParaRPr lang="en-US" altLang="zh-CN" sz="2800" smtClean="0"/>
          </a:p>
          <a:p>
            <a:pPr eaLnBrk="1" hangingPunct="1"/>
            <a:r>
              <a:rPr lang="zh-CN" altLang="zh-CN" sz="2800" u="sng" smtClean="0"/>
              <a:t>美国的专业秘书</a:t>
            </a:r>
            <a:endParaRPr lang="en-US" altLang="zh-CN" sz="2800" u="sng" smtClean="0"/>
          </a:p>
          <a:p>
            <a:pPr eaLnBrk="1" hangingPunct="1"/>
            <a:r>
              <a:rPr lang="zh-CN" altLang="zh-CN" sz="2800" smtClean="0"/>
              <a:t>专业秘书实际上是对与从事行政事务的行政秘书相对应，在各种具体的专业领域、专业部门、或者专业人员身边从事秘书工作的人员的一种总称。</a:t>
            </a:r>
          </a:p>
          <a:p>
            <a:pPr eaLnBrk="1" hangingPunct="1"/>
            <a:r>
              <a:rPr lang="zh-CN" altLang="zh-CN" sz="2800" smtClean="0"/>
              <a:t/>
            </a:r>
            <a:br>
              <a:rPr lang="zh-CN" altLang="zh-CN" sz="2800" smtClean="0"/>
            </a:br>
            <a:endParaRPr lang="zh-CN" altLang="zh-CN" sz="28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pPr algn="ctr" eaLnBrk="1" fontAlgn="auto" hangingPunct="1">
              <a:spcAft>
                <a:spcPts val="0"/>
              </a:spcAft>
              <a:defRPr/>
            </a:pPr>
            <a:r>
              <a:rPr lang="zh-CN" altLang="zh-CN" dirty="0" smtClean="0"/>
              <a:t>美国专业秘书</a:t>
            </a:r>
            <a:r>
              <a:rPr lang="zh-CN" altLang="en-US" dirty="0" smtClean="0"/>
              <a:t>的</a:t>
            </a:r>
            <a:r>
              <a:rPr lang="zh-CN" altLang="zh-CN" dirty="0" smtClean="0"/>
              <a:t>主要类</a:t>
            </a:r>
            <a:r>
              <a:rPr lang="zh-CN" altLang="en-US" dirty="0" smtClean="0"/>
              <a:t>别</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404664"/>
            <a:ext cx="8229600" cy="5602436"/>
          </a:xfrm>
        </p:spPr>
        <p:txBody>
          <a:bodyPr/>
          <a:lstStyle/>
          <a:p>
            <a:r>
              <a:rPr lang="en-US" altLang="zh-CN" dirty="0" smtClean="0"/>
              <a:t>2. </a:t>
            </a:r>
            <a:r>
              <a:rPr lang="zh-CN" altLang="en-US" dirty="0"/>
              <a:t>美国秘书的职级</a:t>
            </a:r>
          </a:p>
          <a:p>
            <a:r>
              <a:rPr lang="zh-CN" altLang="en-US" dirty="0" smtClean="0"/>
              <a:t>美国行政管理学会</a:t>
            </a:r>
            <a:r>
              <a:rPr lang="zh-CN" altLang="en-US" dirty="0"/>
              <a:t>在借鉴和综合美国劳工部秘书分类标准的基础上，兼顾了美国劳工部进行秘书分类时依据的管理人员级别、秘书职责大小及专业工作标准这三条分类标准，又将一般的行政秘书分为三个级别，即“</a:t>
            </a:r>
            <a:r>
              <a:rPr lang="en-US" altLang="zh-CN" dirty="0"/>
              <a:t>B</a:t>
            </a:r>
            <a:r>
              <a:rPr lang="zh-CN" altLang="en-US" dirty="0"/>
              <a:t>级秘书”、“</a:t>
            </a:r>
            <a:r>
              <a:rPr lang="en-US" altLang="zh-CN" dirty="0"/>
              <a:t>A</a:t>
            </a:r>
            <a:r>
              <a:rPr lang="zh-CN" altLang="en-US" dirty="0"/>
              <a:t>级秘书”、</a:t>
            </a:r>
            <a:r>
              <a:rPr lang="zh-CN" altLang="en-US" dirty="0" smtClean="0"/>
              <a:t>“经理秘书”。</a:t>
            </a:r>
            <a:endParaRPr lang="en-US" altLang="zh-CN" dirty="0" smtClean="0"/>
          </a:p>
          <a:p>
            <a:r>
              <a:rPr lang="zh-CN" altLang="en-US" dirty="0"/>
              <a:t>美国政府机关的秘书</a:t>
            </a:r>
            <a:r>
              <a:rPr lang="zh-CN" altLang="en-US" dirty="0" smtClean="0"/>
              <a:t>，必须</a:t>
            </a:r>
            <a:r>
              <a:rPr lang="zh-CN" altLang="en-US" dirty="0"/>
              <a:t>经过申请和考核，成为正式秘书后可以按规定逐级升迁。美国政府机关的秘书人员，统一由文官委员会管理，该委员会由低至高将秘书分为助理秘书级、文书级、执行级和行政级四个等级。</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9" y="5157192"/>
            <a:ext cx="1656184" cy="14429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61940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normAutofit fontScale="90000"/>
          </a:bodyPr>
          <a:lstStyle/>
          <a:p>
            <a:pPr lvl="0" algn="ctr"/>
            <a:r>
              <a:rPr lang="en-US" altLang="zh-CN" dirty="0" smtClean="0"/>
              <a:t/>
            </a:r>
            <a:br>
              <a:rPr lang="en-US" altLang="zh-CN" dirty="0" smtClean="0"/>
            </a:br>
            <a:r>
              <a:rPr lang="zh-CN" altLang="en-US" dirty="0" smtClean="0"/>
              <a:t>（二）</a:t>
            </a:r>
            <a:r>
              <a:rPr lang="zh-CN" altLang="zh-CN" dirty="0" smtClean="0"/>
              <a:t>加拿大</a:t>
            </a:r>
            <a:r>
              <a:rPr lang="zh-CN" altLang="zh-CN" dirty="0" smtClean="0"/>
              <a:t>秘书的分类分级</a:t>
            </a:r>
            <a:br>
              <a:rPr lang="zh-CN" altLang="zh-CN" dirty="0" smtClean="0"/>
            </a:b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781</TotalTime>
  <Words>4490</Words>
  <Application>Microsoft Office PowerPoint</Application>
  <PresentationFormat>全屏显示(4:3)</PresentationFormat>
  <Paragraphs>204</Paragraphs>
  <Slides>48</Slides>
  <Notes>1</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聚合</vt:lpstr>
      <vt:lpstr>第八章</vt:lpstr>
      <vt:lpstr>内 容</vt:lpstr>
      <vt:lpstr> 学习目标 </vt:lpstr>
      <vt:lpstr> 第一节　国外的秘书职业资格标准 </vt:lpstr>
      <vt:lpstr>一、国外秘书的分类分级</vt:lpstr>
      <vt:lpstr>幻灯片 6</vt:lpstr>
      <vt:lpstr>美国专业秘书的主要类别</vt:lpstr>
      <vt:lpstr>幻灯片 8</vt:lpstr>
      <vt:lpstr> （二）加拿大秘书的分类分级 </vt:lpstr>
      <vt:lpstr>（三）英国秘书的分类分级</vt:lpstr>
      <vt:lpstr> （四）日本秘书的分类分级 </vt:lpstr>
      <vt:lpstr> 2.日本秘书的职级 </vt:lpstr>
      <vt:lpstr> 二、国外秘书职业资格考试 </vt:lpstr>
      <vt:lpstr>三、秘书的教育和课程设置</vt:lpstr>
      <vt:lpstr> 第二节 国外秘书工作内容 </vt:lpstr>
      <vt:lpstr>2. 行业分布广泛</vt:lpstr>
      <vt:lpstr>德国一般教授都有秘书</vt:lpstr>
      <vt:lpstr> 3. 社会地位很高 </vt:lpstr>
      <vt:lpstr>（二）秘书工作职业化、专业化</vt:lpstr>
      <vt:lpstr> 2. 形成专业知识 </vt:lpstr>
      <vt:lpstr> （三）秘书工作制度化、规范化 </vt:lpstr>
      <vt:lpstr>（四）秘书工作智囊化、高阶化</vt:lpstr>
      <vt:lpstr>（五）秘书工作手段现代化、自动化</vt:lpstr>
      <vt:lpstr>（六）秘书标准高素质化、务实化</vt:lpstr>
      <vt:lpstr>牙买加：秘书证书很吃香</vt:lpstr>
      <vt:lpstr>幻灯片 26</vt:lpstr>
      <vt:lpstr>幻灯片 27</vt:lpstr>
      <vt:lpstr>互动问题</vt:lpstr>
      <vt:lpstr>二、国外秘书的素质要求 </vt:lpstr>
      <vt:lpstr>幻灯片 30</vt:lpstr>
      <vt:lpstr>北美秘书协会章程 对秘书的九条基本要求</vt:lpstr>
      <vt:lpstr>幻灯片 32</vt:lpstr>
      <vt:lpstr>幻灯片 33</vt:lpstr>
      <vt:lpstr>英国秘书的临时权限 </vt:lpstr>
      <vt:lpstr> 第三节 国外秘书职业前景 </vt:lpstr>
      <vt:lpstr> 二、秘书工作永业化 </vt:lpstr>
      <vt:lpstr> 三、进入管理决策圈 </vt:lpstr>
      <vt:lpstr> 四、秘书工作智能化 </vt:lpstr>
      <vt:lpstr> 五、办公方式多样化 </vt:lpstr>
      <vt:lpstr>“网上秘书”新职业走俏美国</vt:lpstr>
      <vt:lpstr> “穿着T恤和短裤办公” </vt:lpstr>
      <vt:lpstr> 六、信息采集成主业 </vt:lpstr>
      <vt:lpstr> 七、秘书入职“门槛”高 </vt:lpstr>
      <vt:lpstr> 八、女性化VS男性的回归 </vt:lpstr>
      <vt:lpstr>幻灯片 45</vt:lpstr>
      <vt:lpstr>幻灯片 46</vt:lpstr>
      <vt:lpstr> 日本企业男秘书受宠 </vt:lpstr>
      <vt:lpstr> 澳大利亚秘书行业阳盛阴衰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第八章</dc:title>
  <dc:creator>lenovo</dc:creator>
  <cp:lastModifiedBy>lenovo</cp:lastModifiedBy>
  <cp:revision>50</cp:revision>
  <dcterms:created xsi:type="dcterms:W3CDTF">2013-12-15T08:07:12Z</dcterms:created>
  <dcterms:modified xsi:type="dcterms:W3CDTF">2013-12-24T12:12:14Z</dcterms:modified>
</cp:coreProperties>
</file>