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71" r:id="rId2"/>
    <p:sldId id="274" r:id="rId3"/>
    <p:sldId id="257" r:id="rId4"/>
    <p:sldId id="258" r:id="rId5"/>
    <p:sldId id="259" r:id="rId6"/>
    <p:sldId id="263" r:id="rId7"/>
    <p:sldId id="264" r:id="rId8"/>
    <p:sldId id="265" r:id="rId9"/>
    <p:sldId id="260" r:id="rId10"/>
    <p:sldId id="267" r:id="rId11"/>
    <p:sldId id="266" r:id="rId12"/>
    <p:sldId id="268" r:id="rId13"/>
    <p:sldId id="261" r:id="rId14"/>
    <p:sldId id="269" r:id="rId15"/>
    <p:sldId id="270" r:id="rId16"/>
    <p:sldId id="262" r:id="rId17"/>
    <p:sldId id="275"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362E8A7B-9B25-4808-9C5F-77F374273841}">
          <p14:sldIdLst>
            <p14:sldId id="271"/>
            <p14:sldId id="274"/>
            <p14:sldId id="257"/>
          </p14:sldIdLst>
        </p14:section>
        <p14:section name="第一节" id="{56AABD3A-E77B-45B4-822B-6F5C5574C77E}">
          <p14:sldIdLst>
            <p14:sldId id="258"/>
          </p14:sldIdLst>
        </p14:section>
        <p14:section name="第二节" id="{9BC254D4-5F10-4331-B685-093DF04BABAB}">
          <p14:sldIdLst>
            <p14:sldId id="259"/>
            <p14:sldId id="263"/>
            <p14:sldId id="264"/>
            <p14:sldId id="265"/>
          </p14:sldIdLst>
        </p14:section>
        <p14:section name="第三节" id="{61D460E8-3DDF-44E2-A1B0-46ADE1ED41F6}">
          <p14:sldIdLst>
            <p14:sldId id="260"/>
            <p14:sldId id="267"/>
            <p14:sldId id="266"/>
            <p14:sldId id="268"/>
          </p14:sldIdLst>
        </p14:section>
        <p14:section name="第四节" id="{01C0969E-C5B1-4648-BF03-461B8F7662C5}">
          <p14:sldIdLst>
            <p14:sldId id="261"/>
            <p14:sldId id="269"/>
            <p14:sldId id="270"/>
          </p14:sldIdLst>
        </p14:section>
        <p14:section name="第五节" id="{136383D6-730F-4D6B-8DD4-0F644D6DD489}">
          <p14:sldIdLst>
            <p14:sldId id="262"/>
            <p14:sldId id="275"/>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000000"/>
    <a:srgbClr val="FFBDBD"/>
    <a:srgbClr val="C98A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7" autoAdjust="0"/>
    <p:restoredTop sz="94660"/>
  </p:normalViewPr>
  <p:slideViewPr>
    <p:cSldViewPr snapToGrid="0">
      <p:cViewPr varScale="1">
        <p:scale>
          <a:sx n="84" d="100"/>
          <a:sy n="84" d="100"/>
        </p:scale>
        <p:origin x="-117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0C9B45-8B75-41CF-8564-CD0D951C25E1}" type="doc">
      <dgm:prSet loTypeId="urn:microsoft.com/office/officeart/2005/8/layout/radial6" loCatId="cycle" qsTypeId="urn:microsoft.com/office/officeart/2005/8/quickstyle/simple1" qsCatId="simple" csTypeId="urn:microsoft.com/office/officeart/2005/8/colors/colorful4" csCatId="colorful" phldr="1"/>
      <dgm:spPr/>
      <dgm:t>
        <a:bodyPr/>
        <a:lstStyle/>
        <a:p>
          <a:endParaRPr lang="zh-CN" altLang="en-US"/>
        </a:p>
      </dgm:t>
    </dgm:pt>
    <dgm:pt modelId="{06A42EEC-7D62-4447-A554-8BDB9B01F24C}">
      <dgm:prSet phldrT="[文本]" custT="1"/>
      <dgm:spPr/>
      <dgm:t>
        <a:bodyPr/>
        <a:lstStyle/>
        <a:p>
          <a:r>
            <a:rPr lang="zh-CN" altLang="en-US" sz="2800" dirty="0"/>
            <a:t>财务报表</a:t>
          </a:r>
        </a:p>
      </dgm:t>
    </dgm:pt>
    <dgm:pt modelId="{C5152612-EB19-4094-9A6F-EF861CB2B947}" type="parTrans" cxnId="{F72F8CB9-A86E-4738-984F-BFD7F5FE9AD1}">
      <dgm:prSet/>
      <dgm:spPr/>
      <dgm:t>
        <a:bodyPr/>
        <a:lstStyle/>
        <a:p>
          <a:endParaRPr lang="zh-CN" altLang="en-US" sz="2800"/>
        </a:p>
      </dgm:t>
    </dgm:pt>
    <dgm:pt modelId="{5B269C37-E316-4A58-B1CA-E80D94F37A59}" type="sibTrans" cxnId="{F72F8CB9-A86E-4738-984F-BFD7F5FE9AD1}">
      <dgm:prSet/>
      <dgm:spPr/>
      <dgm:t>
        <a:bodyPr/>
        <a:lstStyle/>
        <a:p>
          <a:endParaRPr lang="zh-CN" altLang="en-US" sz="2800"/>
        </a:p>
      </dgm:t>
    </dgm:pt>
    <dgm:pt modelId="{BED0373A-3B42-44AF-BF44-AB694EBA21E0}">
      <dgm:prSet phldrT="[文本]" custT="1"/>
      <dgm:spPr/>
      <dgm:t>
        <a:bodyPr/>
        <a:lstStyle/>
        <a:p>
          <a:r>
            <a:rPr lang="zh-CN" altLang="en-US" sz="2800" dirty="0"/>
            <a:t>资产负债表</a:t>
          </a:r>
        </a:p>
      </dgm:t>
    </dgm:pt>
    <dgm:pt modelId="{DB81C542-EEBD-47DB-989B-66132E70A7A7}" type="parTrans" cxnId="{F40FA108-CFAA-4305-935F-0F55F76E9DB3}">
      <dgm:prSet/>
      <dgm:spPr/>
      <dgm:t>
        <a:bodyPr/>
        <a:lstStyle/>
        <a:p>
          <a:endParaRPr lang="zh-CN" altLang="en-US" sz="2800"/>
        </a:p>
      </dgm:t>
    </dgm:pt>
    <dgm:pt modelId="{20766965-E6E6-4325-B30C-912F20D6F27F}" type="sibTrans" cxnId="{F40FA108-CFAA-4305-935F-0F55F76E9DB3}">
      <dgm:prSet/>
      <dgm:spPr/>
      <dgm:t>
        <a:bodyPr/>
        <a:lstStyle/>
        <a:p>
          <a:endParaRPr lang="zh-CN" altLang="en-US" sz="2800"/>
        </a:p>
      </dgm:t>
    </dgm:pt>
    <dgm:pt modelId="{FA32F48F-4A8C-41A9-B76E-18685B9E82D7}">
      <dgm:prSet phldrT="[文本]" custT="1"/>
      <dgm:spPr/>
      <dgm:t>
        <a:bodyPr/>
        <a:lstStyle/>
        <a:p>
          <a:r>
            <a:rPr lang="zh-CN" altLang="en-US" sz="2800" dirty="0"/>
            <a:t>利润表</a:t>
          </a:r>
        </a:p>
      </dgm:t>
    </dgm:pt>
    <dgm:pt modelId="{65B6D696-1645-498A-87EB-314E9E53E5B1}" type="parTrans" cxnId="{D1951048-E777-4987-B360-7CBCF8B3CC08}">
      <dgm:prSet/>
      <dgm:spPr/>
      <dgm:t>
        <a:bodyPr/>
        <a:lstStyle/>
        <a:p>
          <a:endParaRPr lang="zh-CN" altLang="en-US" sz="2800"/>
        </a:p>
      </dgm:t>
    </dgm:pt>
    <dgm:pt modelId="{CDEABEF1-855C-4254-8F85-FB8725248D2B}" type="sibTrans" cxnId="{D1951048-E777-4987-B360-7CBCF8B3CC08}">
      <dgm:prSet/>
      <dgm:spPr/>
      <dgm:t>
        <a:bodyPr/>
        <a:lstStyle/>
        <a:p>
          <a:endParaRPr lang="zh-CN" altLang="en-US" sz="2800"/>
        </a:p>
      </dgm:t>
    </dgm:pt>
    <dgm:pt modelId="{356287AB-C45C-4AAF-9C0D-54C816A91103}">
      <dgm:prSet phldrT="[文本]" custT="1"/>
      <dgm:spPr/>
      <dgm:t>
        <a:bodyPr/>
        <a:lstStyle/>
        <a:p>
          <a:r>
            <a:rPr lang="zh-CN" altLang="en-US" sz="2800" dirty="0"/>
            <a:t>现金流量表</a:t>
          </a:r>
        </a:p>
      </dgm:t>
    </dgm:pt>
    <dgm:pt modelId="{D458104A-C92A-4F2D-A113-CC1AC73E9B40}" type="parTrans" cxnId="{AF64A837-F5FC-4A80-B8AA-C1856BB245DA}">
      <dgm:prSet/>
      <dgm:spPr/>
      <dgm:t>
        <a:bodyPr/>
        <a:lstStyle/>
        <a:p>
          <a:endParaRPr lang="zh-CN" altLang="en-US" sz="2800"/>
        </a:p>
      </dgm:t>
    </dgm:pt>
    <dgm:pt modelId="{AC96929F-95DF-4BFB-92B2-A624DF3A4595}" type="sibTrans" cxnId="{AF64A837-F5FC-4A80-B8AA-C1856BB245DA}">
      <dgm:prSet/>
      <dgm:spPr/>
      <dgm:t>
        <a:bodyPr/>
        <a:lstStyle/>
        <a:p>
          <a:endParaRPr lang="zh-CN" altLang="en-US" sz="2800"/>
        </a:p>
      </dgm:t>
    </dgm:pt>
    <dgm:pt modelId="{0BC9E708-2FEF-4ED9-B803-E9CC51B0EADA}">
      <dgm:prSet phldrT="[文本]" custT="1"/>
      <dgm:spPr/>
      <dgm:t>
        <a:bodyPr/>
        <a:lstStyle/>
        <a:p>
          <a:r>
            <a:rPr lang="zh-CN" altLang="en-US" sz="2800" dirty="0"/>
            <a:t>所有者权益变动表</a:t>
          </a:r>
        </a:p>
      </dgm:t>
    </dgm:pt>
    <dgm:pt modelId="{8B5F299E-6C89-413C-A215-2CF55EFB37DC}" type="parTrans" cxnId="{CD9C3C9C-0F66-42F7-AE98-3C8DB6692D3C}">
      <dgm:prSet/>
      <dgm:spPr/>
      <dgm:t>
        <a:bodyPr/>
        <a:lstStyle/>
        <a:p>
          <a:endParaRPr lang="zh-CN" altLang="en-US" sz="2800"/>
        </a:p>
      </dgm:t>
    </dgm:pt>
    <dgm:pt modelId="{9548E066-4789-4F5C-B325-662D09EBE52A}" type="sibTrans" cxnId="{CD9C3C9C-0F66-42F7-AE98-3C8DB6692D3C}">
      <dgm:prSet/>
      <dgm:spPr/>
      <dgm:t>
        <a:bodyPr/>
        <a:lstStyle/>
        <a:p>
          <a:endParaRPr lang="zh-CN" altLang="en-US" sz="2800"/>
        </a:p>
      </dgm:t>
    </dgm:pt>
    <dgm:pt modelId="{A7477E90-CEDE-4B6A-907A-7F86ACE8B015}">
      <dgm:prSet custT="1"/>
      <dgm:spPr/>
      <dgm:t>
        <a:bodyPr/>
        <a:lstStyle/>
        <a:p>
          <a:r>
            <a:rPr lang="zh-CN" altLang="en-US" sz="2800" dirty="0"/>
            <a:t>附注</a:t>
          </a:r>
        </a:p>
      </dgm:t>
    </dgm:pt>
    <dgm:pt modelId="{298912CE-A8B7-4DA3-B545-C205F8E33072}" type="parTrans" cxnId="{19366FAF-84C8-4D6D-AAC3-1A522DC51411}">
      <dgm:prSet/>
      <dgm:spPr/>
      <dgm:t>
        <a:bodyPr/>
        <a:lstStyle/>
        <a:p>
          <a:endParaRPr lang="zh-CN" altLang="en-US" sz="2800"/>
        </a:p>
      </dgm:t>
    </dgm:pt>
    <dgm:pt modelId="{57A8633B-AE98-4043-AA39-20EA425A2F6D}" type="sibTrans" cxnId="{19366FAF-84C8-4D6D-AAC3-1A522DC51411}">
      <dgm:prSet/>
      <dgm:spPr/>
      <dgm:t>
        <a:bodyPr/>
        <a:lstStyle/>
        <a:p>
          <a:endParaRPr lang="zh-CN" altLang="en-US" sz="2800"/>
        </a:p>
      </dgm:t>
    </dgm:pt>
    <dgm:pt modelId="{E82D8FF5-FDAA-4BA3-BBE3-FE0A161F1E2C}" type="pres">
      <dgm:prSet presAssocID="{E60C9B45-8B75-41CF-8564-CD0D951C25E1}" presName="Name0" presStyleCnt="0">
        <dgm:presLayoutVars>
          <dgm:chMax val="1"/>
          <dgm:dir/>
          <dgm:animLvl val="ctr"/>
          <dgm:resizeHandles val="exact"/>
        </dgm:presLayoutVars>
      </dgm:prSet>
      <dgm:spPr/>
      <dgm:t>
        <a:bodyPr/>
        <a:lstStyle/>
        <a:p>
          <a:endParaRPr lang="zh-CN" altLang="en-US"/>
        </a:p>
      </dgm:t>
    </dgm:pt>
    <dgm:pt modelId="{AE423145-ACC3-4EF2-9900-0106C7E48EF9}" type="pres">
      <dgm:prSet presAssocID="{06A42EEC-7D62-4447-A554-8BDB9B01F24C}" presName="centerShape" presStyleLbl="node0" presStyleIdx="0" presStyleCnt="1"/>
      <dgm:spPr/>
      <dgm:t>
        <a:bodyPr/>
        <a:lstStyle/>
        <a:p>
          <a:endParaRPr lang="zh-CN" altLang="en-US"/>
        </a:p>
      </dgm:t>
    </dgm:pt>
    <dgm:pt modelId="{B542E42C-44DB-48F5-8AD9-F05323FE0C24}" type="pres">
      <dgm:prSet presAssocID="{BED0373A-3B42-44AF-BF44-AB694EBA21E0}" presName="node" presStyleLbl="node1" presStyleIdx="0" presStyleCnt="5">
        <dgm:presLayoutVars>
          <dgm:bulletEnabled val="1"/>
        </dgm:presLayoutVars>
      </dgm:prSet>
      <dgm:spPr/>
      <dgm:t>
        <a:bodyPr/>
        <a:lstStyle/>
        <a:p>
          <a:endParaRPr lang="zh-CN" altLang="en-US"/>
        </a:p>
      </dgm:t>
    </dgm:pt>
    <dgm:pt modelId="{DE262665-0C0F-4AAA-B36D-F4562DCE2EC2}" type="pres">
      <dgm:prSet presAssocID="{BED0373A-3B42-44AF-BF44-AB694EBA21E0}" presName="dummy" presStyleCnt="0"/>
      <dgm:spPr/>
    </dgm:pt>
    <dgm:pt modelId="{B9756979-76FB-4C47-AA3A-0AB97D37C324}" type="pres">
      <dgm:prSet presAssocID="{20766965-E6E6-4325-B30C-912F20D6F27F}" presName="sibTrans" presStyleLbl="sibTrans2D1" presStyleIdx="0" presStyleCnt="5"/>
      <dgm:spPr/>
      <dgm:t>
        <a:bodyPr/>
        <a:lstStyle/>
        <a:p>
          <a:endParaRPr lang="zh-CN" altLang="en-US"/>
        </a:p>
      </dgm:t>
    </dgm:pt>
    <dgm:pt modelId="{60DBF45B-C028-4D21-BCBA-307ACD7AE41A}" type="pres">
      <dgm:prSet presAssocID="{FA32F48F-4A8C-41A9-B76E-18685B9E82D7}" presName="node" presStyleLbl="node1" presStyleIdx="1" presStyleCnt="5">
        <dgm:presLayoutVars>
          <dgm:bulletEnabled val="1"/>
        </dgm:presLayoutVars>
      </dgm:prSet>
      <dgm:spPr/>
      <dgm:t>
        <a:bodyPr/>
        <a:lstStyle/>
        <a:p>
          <a:endParaRPr lang="zh-CN" altLang="en-US"/>
        </a:p>
      </dgm:t>
    </dgm:pt>
    <dgm:pt modelId="{0FA08E93-F48D-440C-9824-E8D1BED49E60}" type="pres">
      <dgm:prSet presAssocID="{FA32F48F-4A8C-41A9-B76E-18685B9E82D7}" presName="dummy" presStyleCnt="0"/>
      <dgm:spPr/>
    </dgm:pt>
    <dgm:pt modelId="{281DDEA7-1873-4560-A898-FC2E7CDE2097}" type="pres">
      <dgm:prSet presAssocID="{CDEABEF1-855C-4254-8F85-FB8725248D2B}" presName="sibTrans" presStyleLbl="sibTrans2D1" presStyleIdx="1" presStyleCnt="5"/>
      <dgm:spPr/>
      <dgm:t>
        <a:bodyPr/>
        <a:lstStyle/>
        <a:p>
          <a:endParaRPr lang="zh-CN" altLang="en-US"/>
        </a:p>
      </dgm:t>
    </dgm:pt>
    <dgm:pt modelId="{5DE3616F-D6E0-4F28-9F28-11964B561D79}" type="pres">
      <dgm:prSet presAssocID="{356287AB-C45C-4AAF-9C0D-54C816A91103}" presName="node" presStyleLbl="node1" presStyleIdx="2" presStyleCnt="5">
        <dgm:presLayoutVars>
          <dgm:bulletEnabled val="1"/>
        </dgm:presLayoutVars>
      </dgm:prSet>
      <dgm:spPr/>
      <dgm:t>
        <a:bodyPr/>
        <a:lstStyle/>
        <a:p>
          <a:endParaRPr lang="zh-CN" altLang="en-US"/>
        </a:p>
      </dgm:t>
    </dgm:pt>
    <dgm:pt modelId="{DE684628-14FE-4E03-9B20-2F3B4C505C2B}" type="pres">
      <dgm:prSet presAssocID="{356287AB-C45C-4AAF-9C0D-54C816A91103}" presName="dummy" presStyleCnt="0"/>
      <dgm:spPr/>
    </dgm:pt>
    <dgm:pt modelId="{68A7BCD8-D69E-498F-8FA7-3E0C3C0444D9}" type="pres">
      <dgm:prSet presAssocID="{AC96929F-95DF-4BFB-92B2-A624DF3A4595}" presName="sibTrans" presStyleLbl="sibTrans2D1" presStyleIdx="2" presStyleCnt="5"/>
      <dgm:spPr/>
      <dgm:t>
        <a:bodyPr/>
        <a:lstStyle/>
        <a:p>
          <a:endParaRPr lang="zh-CN" altLang="en-US"/>
        </a:p>
      </dgm:t>
    </dgm:pt>
    <dgm:pt modelId="{113896E0-FB4E-49B6-8B44-097C1C664587}" type="pres">
      <dgm:prSet presAssocID="{0BC9E708-2FEF-4ED9-B803-E9CC51B0EADA}" presName="node" presStyleLbl="node1" presStyleIdx="3" presStyleCnt="5" custScaleX="121962">
        <dgm:presLayoutVars>
          <dgm:bulletEnabled val="1"/>
        </dgm:presLayoutVars>
      </dgm:prSet>
      <dgm:spPr/>
      <dgm:t>
        <a:bodyPr/>
        <a:lstStyle/>
        <a:p>
          <a:endParaRPr lang="zh-CN" altLang="en-US"/>
        </a:p>
      </dgm:t>
    </dgm:pt>
    <dgm:pt modelId="{A24EB561-472B-45EE-81AD-3345AD2CDB25}" type="pres">
      <dgm:prSet presAssocID="{0BC9E708-2FEF-4ED9-B803-E9CC51B0EADA}" presName="dummy" presStyleCnt="0"/>
      <dgm:spPr/>
    </dgm:pt>
    <dgm:pt modelId="{EB274D02-DC27-415C-B794-9265A2F00797}" type="pres">
      <dgm:prSet presAssocID="{9548E066-4789-4F5C-B325-662D09EBE52A}" presName="sibTrans" presStyleLbl="sibTrans2D1" presStyleIdx="3" presStyleCnt="5"/>
      <dgm:spPr/>
      <dgm:t>
        <a:bodyPr/>
        <a:lstStyle/>
        <a:p>
          <a:endParaRPr lang="zh-CN" altLang="en-US"/>
        </a:p>
      </dgm:t>
    </dgm:pt>
    <dgm:pt modelId="{AABC55D9-EEA8-46FA-98BB-0918AD56641B}" type="pres">
      <dgm:prSet presAssocID="{A7477E90-CEDE-4B6A-907A-7F86ACE8B015}" presName="node" presStyleLbl="node1" presStyleIdx="4" presStyleCnt="5">
        <dgm:presLayoutVars>
          <dgm:bulletEnabled val="1"/>
        </dgm:presLayoutVars>
      </dgm:prSet>
      <dgm:spPr/>
      <dgm:t>
        <a:bodyPr/>
        <a:lstStyle/>
        <a:p>
          <a:endParaRPr lang="zh-CN" altLang="en-US"/>
        </a:p>
      </dgm:t>
    </dgm:pt>
    <dgm:pt modelId="{73134254-87BB-40F2-86B6-4489D822BAA4}" type="pres">
      <dgm:prSet presAssocID="{A7477E90-CEDE-4B6A-907A-7F86ACE8B015}" presName="dummy" presStyleCnt="0"/>
      <dgm:spPr/>
    </dgm:pt>
    <dgm:pt modelId="{9E4DE190-1C48-4AEF-A935-158149BCDA29}" type="pres">
      <dgm:prSet presAssocID="{57A8633B-AE98-4043-AA39-20EA425A2F6D}" presName="sibTrans" presStyleLbl="sibTrans2D1" presStyleIdx="4" presStyleCnt="5"/>
      <dgm:spPr/>
      <dgm:t>
        <a:bodyPr/>
        <a:lstStyle/>
        <a:p>
          <a:endParaRPr lang="zh-CN" altLang="en-US"/>
        </a:p>
      </dgm:t>
    </dgm:pt>
  </dgm:ptLst>
  <dgm:cxnLst>
    <dgm:cxn modelId="{D76516CA-2B60-4DF2-A453-EB5F0889AF88}" type="presOf" srcId="{0BC9E708-2FEF-4ED9-B803-E9CC51B0EADA}" destId="{113896E0-FB4E-49B6-8B44-097C1C664587}" srcOrd="0" destOrd="0" presId="urn:microsoft.com/office/officeart/2005/8/layout/radial6"/>
    <dgm:cxn modelId="{9C2F3A6D-0159-43A6-BC7D-F84E3CF5104D}" type="presOf" srcId="{FA32F48F-4A8C-41A9-B76E-18685B9E82D7}" destId="{60DBF45B-C028-4D21-BCBA-307ACD7AE41A}" srcOrd="0" destOrd="0" presId="urn:microsoft.com/office/officeart/2005/8/layout/radial6"/>
    <dgm:cxn modelId="{F72F8CB9-A86E-4738-984F-BFD7F5FE9AD1}" srcId="{E60C9B45-8B75-41CF-8564-CD0D951C25E1}" destId="{06A42EEC-7D62-4447-A554-8BDB9B01F24C}" srcOrd="0" destOrd="0" parTransId="{C5152612-EB19-4094-9A6F-EF861CB2B947}" sibTransId="{5B269C37-E316-4A58-B1CA-E80D94F37A59}"/>
    <dgm:cxn modelId="{CD9C3C9C-0F66-42F7-AE98-3C8DB6692D3C}" srcId="{06A42EEC-7D62-4447-A554-8BDB9B01F24C}" destId="{0BC9E708-2FEF-4ED9-B803-E9CC51B0EADA}" srcOrd="3" destOrd="0" parTransId="{8B5F299E-6C89-413C-A215-2CF55EFB37DC}" sibTransId="{9548E066-4789-4F5C-B325-662D09EBE52A}"/>
    <dgm:cxn modelId="{AF64A837-F5FC-4A80-B8AA-C1856BB245DA}" srcId="{06A42EEC-7D62-4447-A554-8BDB9B01F24C}" destId="{356287AB-C45C-4AAF-9C0D-54C816A91103}" srcOrd="2" destOrd="0" parTransId="{D458104A-C92A-4F2D-A113-CC1AC73E9B40}" sibTransId="{AC96929F-95DF-4BFB-92B2-A624DF3A4595}"/>
    <dgm:cxn modelId="{19366FAF-84C8-4D6D-AAC3-1A522DC51411}" srcId="{06A42EEC-7D62-4447-A554-8BDB9B01F24C}" destId="{A7477E90-CEDE-4B6A-907A-7F86ACE8B015}" srcOrd="4" destOrd="0" parTransId="{298912CE-A8B7-4DA3-B545-C205F8E33072}" sibTransId="{57A8633B-AE98-4043-AA39-20EA425A2F6D}"/>
    <dgm:cxn modelId="{93F52EDD-84B5-4C1C-AABB-5D799E7D4F23}" type="presOf" srcId="{9548E066-4789-4F5C-B325-662D09EBE52A}" destId="{EB274D02-DC27-415C-B794-9265A2F00797}" srcOrd="0" destOrd="0" presId="urn:microsoft.com/office/officeart/2005/8/layout/radial6"/>
    <dgm:cxn modelId="{DCF6AD6D-1985-4AB1-B049-D054273F14DF}" type="presOf" srcId="{06A42EEC-7D62-4447-A554-8BDB9B01F24C}" destId="{AE423145-ACC3-4EF2-9900-0106C7E48EF9}" srcOrd="0" destOrd="0" presId="urn:microsoft.com/office/officeart/2005/8/layout/radial6"/>
    <dgm:cxn modelId="{F265868F-DE07-48BA-9FF8-9777AC5DFBD6}" type="presOf" srcId="{BED0373A-3B42-44AF-BF44-AB694EBA21E0}" destId="{B542E42C-44DB-48F5-8AD9-F05323FE0C24}" srcOrd="0" destOrd="0" presId="urn:microsoft.com/office/officeart/2005/8/layout/radial6"/>
    <dgm:cxn modelId="{9CC8FA42-32C1-4F5C-A8F3-5E1462E4E7CA}" type="presOf" srcId="{356287AB-C45C-4AAF-9C0D-54C816A91103}" destId="{5DE3616F-D6E0-4F28-9F28-11964B561D79}" srcOrd="0" destOrd="0" presId="urn:microsoft.com/office/officeart/2005/8/layout/radial6"/>
    <dgm:cxn modelId="{85AA6536-3E6E-4561-A128-DCA408FBACED}" type="presOf" srcId="{57A8633B-AE98-4043-AA39-20EA425A2F6D}" destId="{9E4DE190-1C48-4AEF-A935-158149BCDA29}" srcOrd="0" destOrd="0" presId="urn:microsoft.com/office/officeart/2005/8/layout/radial6"/>
    <dgm:cxn modelId="{0E12CA00-523A-46FC-BD48-7D073BDC5320}" type="presOf" srcId="{E60C9B45-8B75-41CF-8564-CD0D951C25E1}" destId="{E82D8FF5-FDAA-4BA3-BBE3-FE0A161F1E2C}" srcOrd="0" destOrd="0" presId="urn:microsoft.com/office/officeart/2005/8/layout/radial6"/>
    <dgm:cxn modelId="{F40FA108-CFAA-4305-935F-0F55F76E9DB3}" srcId="{06A42EEC-7D62-4447-A554-8BDB9B01F24C}" destId="{BED0373A-3B42-44AF-BF44-AB694EBA21E0}" srcOrd="0" destOrd="0" parTransId="{DB81C542-EEBD-47DB-989B-66132E70A7A7}" sibTransId="{20766965-E6E6-4325-B30C-912F20D6F27F}"/>
    <dgm:cxn modelId="{7AA1DD26-C68B-40DF-AA03-9442745F4D37}" type="presOf" srcId="{CDEABEF1-855C-4254-8F85-FB8725248D2B}" destId="{281DDEA7-1873-4560-A898-FC2E7CDE2097}" srcOrd="0" destOrd="0" presId="urn:microsoft.com/office/officeart/2005/8/layout/radial6"/>
    <dgm:cxn modelId="{80743BC9-9523-4D0A-9A66-89921F761325}" type="presOf" srcId="{A7477E90-CEDE-4B6A-907A-7F86ACE8B015}" destId="{AABC55D9-EEA8-46FA-98BB-0918AD56641B}" srcOrd="0" destOrd="0" presId="urn:microsoft.com/office/officeart/2005/8/layout/radial6"/>
    <dgm:cxn modelId="{1B79844E-799B-4E88-9E27-0E91E56EF62C}" type="presOf" srcId="{20766965-E6E6-4325-B30C-912F20D6F27F}" destId="{B9756979-76FB-4C47-AA3A-0AB97D37C324}" srcOrd="0" destOrd="0" presId="urn:microsoft.com/office/officeart/2005/8/layout/radial6"/>
    <dgm:cxn modelId="{D1951048-E777-4987-B360-7CBCF8B3CC08}" srcId="{06A42EEC-7D62-4447-A554-8BDB9B01F24C}" destId="{FA32F48F-4A8C-41A9-B76E-18685B9E82D7}" srcOrd="1" destOrd="0" parTransId="{65B6D696-1645-498A-87EB-314E9E53E5B1}" sibTransId="{CDEABEF1-855C-4254-8F85-FB8725248D2B}"/>
    <dgm:cxn modelId="{204E696D-E237-48F3-99F9-ED3DFE9BFEDE}" type="presOf" srcId="{AC96929F-95DF-4BFB-92B2-A624DF3A4595}" destId="{68A7BCD8-D69E-498F-8FA7-3E0C3C0444D9}" srcOrd="0" destOrd="0" presId="urn:microsoft.com/office/officeart/2005/8/layout/radial6"/>
    <dgm:cxn modelId="{850022BC-9598-42D8-99CC-8085D8A7C531}" type="presParOf" srcId="{E82D8FF5-FDAA-4BA3-BBE3-FE0A161F1E2C}" destId="{AE423145-ACC3-4EF2-9900-0106C7E48EF9}" srcOrd="0" destOrd="0" presId="urn:microsoft.com/office/officeart/2005/8/layout/radial6"/>
    <dgm:cxn modelId="{BFCF6032-9D5F-4C14-B83E-E9CA7C35C778}" type="presParOf" srcId="{E82D8FF5-FDAA-4BA3-BBE3-FE0A161F1E2C}" destId="{B542E42C-44DB-48F5-8AD9-F05323FE0C24}" srcOrd="1" destOrd="0" presId="urn:microsoft.com/office/officeart/2005/8/layout/radial6"/>
    <dgm:cxn modelId="{2EA2D489-B80D-4BBB-B22F-C3BA774BD057}" type="presParOf" srcId="{E82D8FF5-FDAA-4BA3-BBE3-FE0A161F1E2C}" destId="{DE262665-0C0F-4AAA-B36D-F4562DCE2EC2}" srcOrd="2" destOrd="0" presId="urn:microsoft.com/office/officeart/2005/8/layout/radial6"/>
    <dgm:cxn modelId="{573A5206-CD7D-4C60-BB6B-FBB4421E753E}" type="presParOf" srcId="{E82D8FF5-FDAA-4BA3-BBE3-FE0A161F1E2C}" destId="{B9756979-76FB-4C47-AA3A-0AB97D37C324}" srcOrd="3" destOrd="0" presId="urn:microsoft.com/office/officeart/2005/8/layout/radial6"/>
    <dgm:cxn modelId="{170F0FB3-9401-4B05-8998-57ABAFC3D152}" type="presParOf" srcId="{E82D8FF5-FDAA-4BA3-BBE3-FE0A161F1E2C}" destId="{60DBF45B-C028-4D21-BCBA-307ACD7AE41A}" srcOrd="4" destOrd="0" presId="urn:microsoft.com/office/officeart/2005/8/layout/radial6"/>
    <dgm:cxn modelId="{B670EFD8-0BC2-405D-B925-70A2ECBFF9A8}" type="presParOf" srcId="{E82D8FF5-FDAA-4BA3-BBE3-FE0A161F1E2C}" destId="{0FA08E93-F48D-440C-9824-E8D1BED49E60}" srcOrd="5" destOrd="0" presId="urn:microsoft.com/office/officeart/2005/8/layout/radial6"/>
    <dgm:cxn modelId="{81BB8DBD-5CA2-43A8-8799-9167D21A6F7E}" type="presParOf" srcId="{E82D8FF5-FDAA-4BA3-BBE3-FE0A161F1E2C}" destId="{281DDEA7-1873-4560-A898-FC2E7CDE2097}" srcOrd="6" destOrd="0" presId="urn:microsoft.com/office/officeart/2005/8/layout/radial6"/>
    <dgm:cxn modelId="{37259B3E-A69E-40EA-96D5-EB5FD0FDACB6}" type="presParOf" srcId="{E82D8FF5-FDAA-4BA3-BBE3-FE0A161F1E2C}" destId="{5DE3616F-D6E0-4F28-9F28-11964B561D79}" srcOrd="7" destOrd="0" presId="urn:microsoft.com/office/officeart/2005/8/layout/radial6"/>
    <dgm:cxn modelId="{7D003CCF-DD7D-4FDB-B3D8-921E9BBA1D06}" type="presParOf" srcId="{E82D8FF5-FDAA-4BA3-BBE3-FE0A161F1E2C}" destId="{DE684628-14FE-4E03-9B20-2F3B4C505C2B}" srcOrd="8" destOrd="0" presId="urn:microsoft.com/office/officeart/2005/8/layout/radial6"/>
    <dgm:cxn modelId="{718219F3-B148-4031-AF3C-BE55CC80C040}" type="presParOf" srcId="{E82D8FF5-FDAA-4BA3-BBE3-FE0A161F1E2C}" destId="{68A7BCD8-D69E-498F-8FA7-3E0C3C0444D9}" srcOrd="9" destOrd="0" presId="urn:microsoft.com/office/officeart/2005/8/layout/radial6"/>
    <dgm:cxn modelId="{A2330A10-168E-4A40-958E-B7F2C2805F27}" type="presParOf" srcId="{E82D8FF5-FDAA-4BA3-BBE3-FE0A161F1E2C}" destId="{113896E0-FB4E-49B6-8B44-097C1C664587}" srcOrd="10" destOrd="0" presId="urn:microsoft.com/office/officeart/2005/8/layout/radial6"/>
    <dgm:cxn modelId="{B7D32D59-9CBB-475A-B673-692C657EDA53}" type="presParOf" srcId="{E82D8FF5-FDAA-4BA3-BBE3-FE0A161F1E2C}" destId="{A24EB561-472B-45EE-81AD-3345AD2CDB25}" srcOrd="11" destOrd="0" presId="urn:microsoft.com/office/officeart/2005/8/layout/radial6"/>
    <dgm:cxn modelId="{A4EAE488-4555-4382-BAD3-14B6149614A3}" type="presParOf" srcId="{E82D8FF5-FDAA-4BA3-BBE3-FE0A161F1E2C}" destId="{EB274D02-DC27-415C-B794-9265A2F00797}" srcOrd="12" destOrd="0" presId="urn:microsoft.com/office/officeart/2005/8/layout/radial6"/>
    <dgm:cxn modelId="{A7701154-B0CA-4E67-958A-511A801A2FF4}" type="presParOf" srcId="{E82D8FF5-FDAA-4BA3-BBE3-FE0A161F1E2C}" destId="{AABC55D9-EEA8-46FA-98BB-0918AD56641B}" srcOrd="13" destOrd="0" presId="urn:microsoft.com/office/officeart/2005/8/layout/radial6"/>
    <dgm:cxn modelId="{F7AADFAF-E594-4771-A9F8-36514948E9D6}" type="presParOf" srcId="{E82D8FF5-FDAA-4BA3-BBE3-FE0A161F1E2C}" destId="{73134254-87BB-40F2-86B6-4489D822BAA4}" srcOrd="14" destOrd="0" presId="urn:microsoft.com/office/officeart/2005/8/layout/radial6"/>
    <dgm:cxn modelId="{A13D5963-DDA8-413A-92CD-879E2874532C}" type="presParOf" srcId="{E82D8FF5-FDAA-4BA3-BBE3-FE0A161F1E2C}" destId="{9E4DE190-1C48-4AEF-A935-158149BCDA29}"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DDF238-86D5-4445-8B14-2EFFE31B53CE}" type="doc">
      <dgm:prSet loTypeId="urn:microsoft.com/office/officeart/2005/8/layout/venn1" loCatId="relationship" qsTypeId="urn:microsoft.com/office/officeart/2005/8/quickstyle/simple1" qsCatId="simple" csTypeId="urn:microsoft.com/office/officeart/2005/8/colors/colorful5" csCatId="colorful" phldr="1"/>
      <dgm:spPr/>
    </dgm:pt>
    <dgm:pt modelId="{2D11D122-9DD2-44F0-BD62-8D2D05026F6D}">
      <dgm:prSet phldrT="[文本]" custT="1"/>
      <dgm:spPr/>
      <dgm:t>
        <a:bodyPr/>
        <a:lstStyle/>
        <a:p>
          <a:pPr algn="l"/>
          <a:r>
            <a:rPr lang="zh-CN" altLang="en-US" sz="3200" dirty="0"/>
            <a:t>会计</a:t>
          </a:r>
          <a:endParaRPr lang="en-US" altLang="zh-CN" sz="3200" dirty="0"/>
        </a:p>
        <a:p>
          <a:pPr algn="l"/>
          <a:r>
            <a:rPr lang="zh-CN" altLang="en-US" sz="3200" dirty="0"/>
            <a:t>主体</a:t>
          </a:r>
        </a:p>
      </dgm:t>
    </dgm:pt>
    <dgm:pt modelId="{573FC848-608C-4BCF-B2F6-EF19EA9FC7EB}" type="parTrans" cxnId="{3DD82A29-DD77-4057-80C7-9E7C2D52F8FE}">
      <dgm:prSet/>
      <dgm:spPr/>
      <dgm:t>
        <a:bodyPr/>
        <a:lstStyle/>
        <a:p>
          <a:endParaRPr lang="zh-CN" altLang="en-US" sz="3200"/>
        </a:p>
      </dgm:t>
    </dgm:pt>
    <dgm:pt modelId="{84C0DE4B-6B8C-4BEF-9990-486C771EDE2F}" type="sibTrans" cxnId="{3DD82A29-DD77-4057-80C7-9E7C2D52F8FE}">
      <dgm:prSet/>
      <dgm:spPr/>
      <dgm:t>
        <a:bodyPr/>
        <a:lstStyle/>
        <a:p>
          <a:endParaRPr lang="zh-CN" altLang="en-US" sz="3200"/>
        </a:p>
      </dgm:t>
    </dgm:pt>
    <dgm:pt modelId="{D650E555-B235-4C2C-A993-ED9ED71C99BB}">
      <dgm:prSet phldrT="[文本]" custT="1"/>
      <dgm:spPr/>
      <dgm:t>
        <a:bodyPr/>
        <a:lstStyle/>
        <a:p>
          <a:pPr algn="r"/>
          <a:r>
            <a:rPr lang="zh-CN" altLang="en-US" sz="3200" dirty="0"/>
            <a:t>法律</a:t>
          </a:r>
          <a:endParaRPr lang="en-US" altLang="zh-CN" sz="3200" dirty="0"/>
        </a:p>
        <a:p>
          <a:pPr algn="r"/>
          <a:r>
            <a:rPr lang="zh-CN" altLang="en-US" sz="3200" dirty="0"/>
            <a:t>主体</a:t>
          </a:r>
        </a:p>
      </dgm:t>
    </dgm:pt>
    <dgm:pt modelId="{47BED962-9BEF-40FE-848C-9EEE5FA63283}" type="parTrans" cxnId="{F97E8540-8238-4456-A4E0-92DDDD4B2A11}">
      <dgm:prSet/>
      <dgm:spPr/>
      <dgm:t>
        <a:bodyPr/>
        <a:lstStyle/>
        <a:p>
          <a:endParaRPr lang="zh-CN" altLang="en-US" sz="3200"/>
        </a:p>
      </dgm:t>
    </dgm:pt>
    <dgm:pt modelId="{9DDC5B14-0E44-474C-BBC5-6231B76F3742}" type="sibTrans" cxnId="{F97E8540-8238-4456-A4E0-92DDDD4B2A11}">
      <dgm:prSet/>
      <dgm:spPr/>
      <dgm:t>
        <a:bodyPr/>
        <a:lstStyle/>
        <a:p>
          <a:endParaRPr lang="zh-CN" altLang="en-US" sz="3200"/>
        </a:p>
      </dgm:t>
    </dgm:pt>
    <dgm:pt modelId="{B84B766A-0E11-4BB4-B4C1-8384EEF7477B}" type="pres">
      <dgm:prSet presAssocID="{13DDF238-86D5-4445-8B14-2EFFE31B53CE}" presName="compositeShape" presStyleCnt="0">
        <dgm:presLayoutVars>
          <dgm:chMax val="7"/>
          <dgm:dir/>
          <dgm:resizeHandles val="exact"/>
        </dgm:presLayoutVars>
      </dgm:prSet>
      <dgm:spPr/>
    </dgm:pt>
    <dgm:pt modelId="{2C5686A8-5AFC-4C44-B84D-672BFB5D2204}" type="pres">
      <dgm:prSet presAssocID="{2D11D122-9DD2-44F0-BD62-8D2D05026F6D}" presName="circ1" presStyleLbl="vennNode1" presStyleIdx="0" presStyleCnt="2"/>
      <dgm:spPr/>
      <dgm:t>
        <a:bodyPr/>
        <a:lstStyle/>
        <a:p>
          <a:endParaRPr lang="zh-CN" altLang="en-US"/>
        </a:p>
      </dgm:t>
    </dgm:pt>
    <dgm:pt modelId="{17F68704-FCFE-4ED7-A8B7-93F8676FC741}" type="pres">
      <dgm:prSet presAssocID="{2D11D122-9DD2-44F0-BD62-8D2D05026F6D}" presName="circ1Tx" presStyleLbl="revTx" presStyleIdx="0" presStyleCnt="0">
        <dgm:presLayoutVars>
          <dgm:chMax val="0"/>
          <dgm:chPref val="0"/>
          <dgm:bulletEnabled val="1"/>
        </dgm:presLayoutVars>
      </dgm:prSet>
      <dgm:spPr/>
      <dgm:t>
        <a:bodyPr/>
        <a:lstStyle/>
        <a:p>
          <a:endParaRPr lang="zh-CN" altLang="en-US"/>
        </a:p>
      </dgm:t>
    </dgm:pt>
    <dgm:pt modelId="{90F29CD3-EA4F-44F0-BF61-FDC1FC79144E}" type="pres">
      <dgm:prSet presAssocID="{D650E555-B235-4C2C-A993-ED9ED71C99BB}" presName="circ2" presStyleLbl="vennNode1" presStyleIdx="1" presStyleCnt="2" custLinFactNeighborX="-37930" custLinFactNeighborY="1366"/>
      <dgm:spPr/>
      <dgm:t>
        <a:bodyPr/>
        <a:lstStyle/>
        <a:p>
          <a:endParaRPr lang="zh-CN" altLang="en-US"/>
        </a:p>
      </dgm:t>
    </dgm:pt>
    <dgm:pt modelId="{36A1864D-EF15-4AC7-A83D-BEB63FB60438}" type="pres">
      <dgm:prSet presAssocID="{D650E555-B235-4C2C-A993-ED9ED71C99BB}" presName="circ2Tx" presStyleLbl="revTx" presStyleIdx="0" presStyleCnt="0">
        <dgm:presLayoutVars>
          <dgm:chMax val="0"/>
          <dgm:chPref val="0"/>
          <dgm:bulletEnabled val="1"/>
        </dgm:presLayoutVars>
      </dgm:prSet>
      <dgm:spPr/>
      <dgm:t>
        <a:bodyPr/>
        <a:lstStyle/>
        <a:p>
          <a:endParaRPr lang="zh-CN" altLang="en-US"/>
        </a:p>
      </dgm:t>
    </dgm:pt>
  </dgm:ptLst>
  <dgm:cxnLst>
    <dgm:cxn modelId="{3C932835-015E-41F6-AEB5-B7C4B63EC70D}" type="presOf" srcId="{2D11D122-9DD2-44F0-BD62-8D2D05026F6D}" destId="{17F68704-FCFE-4ED7-A8B7-93F8676FC741}" srcOrd="1" destOrd="0" presId="urn:microsoft.com/office/officeart/2005/8/layout/venn1"/>
    <dgm:cxn modelId="{7CCA1862-75E7-4B83-A327-7B7678482679}" type="presOf" srcId="{2D11D122-9DD2-44F0-BD62-8D2D05026F6D}" destId="{2C5686A8-5AFC-4C44-B84D-672BFB5D2204}" srcOrd="0" destOrd="0" presId="urn:microsoft.com/office/officeart/2005/8/layout/venn1"/>
    <dgm:cxn modelId="{3DD82A29-DD77-4057-80C7-9E7C2D52F8FE}" srcId="{13DDF238-86D5-4445-8B14-2EFFE31B53CE}" destId="{2D11D122-9DD2-44F0-BD62-8D2D05026F6D}" srcOrd="0" destOrd="0" parTransId="{573FC848-608C-4BCF-B2F6-EF19EA9FC7EB}" sibTransId="{84C0DE4B-6B8C-4BEF-9990-486C771EDE2F}"/>
    <dgm:cxn modelId="{F97E8540-8238-4456-A4E0-92DDDD4B2A11}" srcId="{13DDF238-86D5-4445-8B14-2EFFE31B53CE}" destId="{D650E555-B235-4C2C-A993-ED9ED71C99BB}" srcOrd="1" destOrd="0" parTransId="{47BED962-9BEF-40FE-848C-9EEE5FA63283}" sibTransId="{9DDC5B14-0E44-474C-BBC5-6231B76F3742}"/>
    <dgm:cxn modelId="{3BB22E02-DC6D-4F99-8747-A812A51720DC}" type="presOf" srcId="{13DDF238-86D5-4445-8B14-2EFFE31B53CE}" destId="{B84B766A-0E11-4BB4-B4C1-8384EEF7477B}" srcOrd="0" destOrd="0" presId="urn:microsoft.com/office/officeart/2005/8/layout/venn1"/>
    <dgm:cxn modelId="{801C5228-0B32-45E5-B371-3078DC5DD468}" type="presOf" srcId="{D650E555-B235-4C2C-A993-ED9ED71C99BB}" destId="{36A1864D-EF15-4AC7-A83D-BEB63FB60438}" srcOrd="1" destOrd="0" presId="urn:microsoft.com/office/officeart/2005/8/layout/venn1"/>
    <dgm:cxn modelId="{0002ECDC-0A4B-4080-9A09-CB359B8279FB}" type="presOf" srcId="{D650E555-B235-4C2C-A993-ED9ED71C99BB}" destId="{90F29CD3-EA4F-44F0-BF61-FDC1FC79144E}" srcOrd="0" destOrd="0" presId="urn:microsoft.com/office/officeart/2005/8/layout/venn1"/>
    <dgm:cxn modelId="{E5C8277D-9AD8-44D7-9291-5DCCCADA903D}" type="presParOf" srcId="{B84B766A-0E11-4BB4-B4C1-8384EEF7477B}" destId="{2C5686A8-5AFC-4C44-B84D-672BFB5D2204}" srcOrd="0" destOrd="0" presId="urn:microsoft.com/office/officeart/2005/8/layout/venn1"/>
    <dgm:cxn modelId="{65759883-B293-4B09-8B80-692B7122BC21}" type="presParOf" srcId="{B84B766A-0E11-4BB4-B4C1-8384EEF7477B}" destId="{17F68704-FCFE-4ED7-A8B7-93F8676FC741}" srcOrd="1" destOrd="0" presId="urn:microsoft.com/office/officeart/2005/8/layout/venn1"/>
    <dgm:cxn modelId="{D34181CA-5BB2-4234-826B-13E9BC781912}" type="presParOf" srcId="{B84B766A-0E11-4BB4-B4C1-8384EEF7477B}" destId="{90F29CD3-EA4F-44F0-BF61-FDC1FC79144E}" srcOrd="2" destOrd="0" presId="urn:microsoft.com/office/officeart/2005/8/layout/venn1"/>
    <dgm:cxn modelId="{B057D0F6-3E0A-4565-8F12-74D4EEF6846E}" type="presParOf" srcId="{B84B766A-0E11-4BB4-B4C1-8384EEF7477B}" destId="{36A1864D-EF15-4AC7-A83D-BEB63FB60438}"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835B9F-D9BF-44A2-BAEE-D68F779CC80F}" type="doc">
      <dgm:prSet loTypeId="urn:microsoft.com/office/officeart/2005/8/layout/default" loCatId="list" qsTypeId="urn:microsoft.com/office/officeart/2005/8/quickstyle/3d9" qsCatId="3D" csTypeId="urn:microsoft.com/office/officeart/2005/8/colors/accent2_5" csCatId="accent2" phldr="1"/>
      <dgm:spPr/>
      <dgm:t>
        <a:bodyPr/>
        <a:lstStyle/>
        <a:p>
          <a:endParaRPr lang="zh-CN" altLang="en-US"/>
        </a:p>
      </dgm:t>
    </dgm:pt>
    <dgm:pt modelId="{C9AA782A-D5E0-406F-9A6A-4E6A01498588}">
      <dgm:prSet phldrT="[文本]"/>
      <dgm:spPr/>
      <dgm:t>
        <a:bodyPr/>
        <a:lstStyle/>
        <a:p>
          <a:r>
            <a:rPr lang="zh-CN" altLang="zh-CN" dirty="0"/>
            <a:t>同一企业不同时期可比</a:t>
          </a:r>
          <a:endParaRPr lang="en-US" altLang="zh-CN" dirty="0"/>
        </a:p>
      </dgm:t>
    </dgm:pt>
    <dgm:pt modelId="{54915B36-4129-41ED-877C-B46A2038118B}" type="parTrans" cxnId="{6593DA83-F159-4AFA-8E56-FE34ED2C31BB}">
      <dgm:prSet/>
      <dgm:spPr/>
      <dgm:t>
        <a:bodyPr/>
        <a:lstStyle/>
        <a:p>
          <a:endParaRPr lang="zh-CN" altLang="en-US"/>
        </a:p>
      </dgm:t>
    </dgm:pt>
    <dgm:pt modelId="{F611D312-5B09-4EE3-AF0E-580B5BB45BAB}" type="sibTrans" cxnId="{6593DA83-F159-4AFA-8E56-FE34ED2C31BB}">
      <dgm:prSet/>
      <dgm:spPr/>
      <dgm:t>
        <a:bodyPr/>
        <a:lstStyle/>
        <a:p>
          <a:endParaRPr lang="zh-CN" altLang="en-US"/>
        </a:p>
      </dgm:t>
    </dgm:pt>
    <dgm:pt modelId="{FF17F5CA-D4DC-4795-9C67-C14EAB310006}">
      <dgm:prSet phldrT="[文本]"/>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zh-CN" dirty="0"/>
            <a:t>不同企业相同会计期间可比</a:t>
          </a:r>
          <a:endParaRPr lang="zh-CN" altLang="en-US" dirty="0"/>
        </a:p>
        <a:p>
          <a:pPr marL="0" lvl="0" defTabSz="977900">
            <a:lnSpc>
              <a:spcPct val="90000"/>
            </a:lnSpc>
            <a:spcBef>
              <a:spcPct val="0"/>
            </a:spcBef>
            <a:spcAft>
              <a:spcPct val="35000"/>
            </a:spcAft>
            <a:buNone/>
          </a:pPr>
          <a:endParaRPr lang="zh-CN" altLang="en-US" dirty="0"/>
        </a:p>
      </dgm:t>
    </dgm:pt>
    <dgm:pt modelId="{9F8299B8-CD48-440A-8706-6BED44C76AE3}" type="parTrans" cxnId="{9D85DE24-9C39-4410-AA89-5397053C0E65}">
      <dgm:prSet/>
      <dgm:spPr/>
      <dgm:t>
        <a:bodyPr/>
        <a:lstStyle/>
        <a:p>
          <a:endParaRPr lang="zh-CN" altLang="en-US"/>
        </a:p>
      </dgm:t>
    </dgm:pt>
    <dgm:pt modelId="{596DF0DB-B019-433F-AFC3-787796665690}" type="sibTrans" cxnId="{9D85DE24-9C39-4410-AA89-5397053C0E65}">
      <dgm:prSet/>
      <dgm:spPr/>
      <dgm:t>
        <a:bodyPr/>
        <a:lstStyle/>
        <a:p>
          <a:endParaRPr lang="zh-CN" altLang="en-US"/>
        </a:p>
      </dgm:t>
    </dgm:pt>
    <dgm:pt modelId="{B9B35F10-FB7D-4C63-8976-FF8B0E8A01C4}" type="pres">
      <dgm:prSet presAssocID="{E8835B9F-D9BF-44A2-BAEE-D68F779CC80F}" presName="diagram" presStyleCnt="0">
        <dgm:presLayoutVars>
          <dgm:dir/>
          <dgm:resizeHandles val="exact"/>
        </dgm:presLayoutVars>
      </dgm:prSet>
      <dgm:spPr/>
      <dgm:t>
        <a:bodyPr/>
        <a:lstStyle/>
        <a:p>
          <a:endParaRPr lang="zh-CN" altLang="en-US"/>
        </a:p>
      </dgm:t>
    </dgm:pt>
    <dgm:pt modelId="{94401C7E-89CB-4A32-8052-8334E3A9819B}" type="pres">
      <dgm:prSet presAssocID="{C9AA782A-D5E0-406F-9A6A-4E6A01498588}" presName="node" presStyleLbl="node1" presStyleIdx="0" presStyleCnt="2">
        <dgm:presLayoutVars>
          <dgm:bulletEnabled val="1"/>
        </dgm:presLayoutVars>
      </dgm:prSet>
      <dgm:spPr/>
      <dgm:t>
        <a:bodyPr/>
        <a:lstStyle/>
        <a:p>
          <a:endParaRPr lang="zh-CN" altLang="en-US"/>
        </a:p>
      </dgm:t>
    </dgm:pt>
    <dgm:pt modelId="{A57494CA-0957-4B12-A5C2-DBB2F542A06E}" type="pres">
      <dgm:prSet presAssocID="{F611D312-5B09-4EE3-AF0E-580B5BB45BAB}" presName="sibTrans" presStyleCnt="0"/>
      <dgm:spPr/>
    </dgm:pt>
    <dgm:pt modelId="{AA55861B-D7C0-4865-B250-4EAC3589F5C7}" type="pres">
      <dgm:prSet presAssocID="{FF17F5CA-D4DC-4795-9C67-C14EAB310006}" presName="node" presStyleLbl="node1" presStyleIdx="1" presStyleCnt="2">
        <dgm:presLayoutVars>
          <dgm:bulletEnabled val="1"/>
        </dgm:presLayoutVars>
      </dgm:prSet>
      <dgm:spPr/>
      <dgm:t>
        <a:bodyPr/>
        <a:lstStyle/>
        <a:p>
          <a:endParaRPr lang="zh-CN" altLang="en-US"/>
        </a:p>
      </dgm:t>
    </dgm:pt>
  </dgm:ptLst>
  <dgm:cxnLst>
    <dgm:cxn modelId="{1CC4F53F-F9BD-4566-9A6F-AE906030D727}" type="presOf" srcId="{E8835B9F-D9BF-44A2-BAEE-D68F779CC80F}" destId="{B9B35F10-FB7D-4C63-8976-FF8B0E8A01C4}" srcOrd="0" destOrd="0" presId="urn:microsoft.com/office/officeart/2005/8/layout/default"/>
    <dgm:cxn modelId="{2F23E95C-05BD-42CB-B85F-0718D540D466}" type="presOf" srcId="{FF17F5CA-D4DC-4795-9C67-C14EAB310006}" destId="{AA55861B-D7C0-4865-B250-4EAC3589F5C7}" srcOrd="0" destOrd="0" presId="urn:microsoft.com/office/officeart/2005/8/layout/default"/>
    <dgm:cxn modelId="{9D85DE24-9C39-4410-AA89-5397053C0E65}" srcId="{E8835B9F-D9BF-44A2-BAEE-D68F779CC80F}" destId="{FF17F5CA-D4DC-4795-9C67-C14EAB310006}" srcOrd="1" destOrd="0" parTransId="{9F8299B8-CD48-440A-8706-6BED44C76AE3}" sibTransId="{596DF0DB-B019-433F-AFC3-787796665690}"/>
    <dgm:cxn modelId="{F2B85CD1-7325-4972-8115-76B3397F1CA3}" type="presOf" srcId="{C9AA782A-D5E0-406F-9A6A-4E6A01498588}" destId="{94401C7E-89CB-4A32-8052-8334E3A9819B}" srcOrd="0" destOrd="0" presId="urn:microsoft.com/office/officeart/2005/8/layout/default"/>
    <dgm:cxn modelId="{6593DA83-F159-4AFA-8E56-FE34ED2C31BB}" srcId="{E8835B9F-D9BF-44A2-BAEE-D68F779CC80F}" destId="{C9AA782A-D5E0-406F-9A6A-4E6A01498588}" srcOrd="0" destOrd="0" parTransId="{54915B36-4129-41ED-877C-B46A2038118B}" sibTransId="{F611D312-5B09-4EE3-AF0E-580B5BB45BAB}"/>
    <dgm:cxn modelId="{95AD7D7A-0C69-4374-ADC8-F931638F0888}" type="presParOf" srcId="{B9B35F10-FB7D-4C63-8976-FF8B0E8A01C4}" destId="{94401C7E-89CB-4A32-8052-8334E3A9819B}" srcOrd="0" destOrd="0" presId="urn:microsoft.com/office/officeart/2005/8/layout/default"/>
    <dgm:cxn modelId="{2A5F91A9-DE11-4D52-8944-A9931BD7FD0F}" type="presParOf" srcId="{B9B35F10-FB7D-4C63-8976-FF8B0E8A01C4}" destId="{A57494CA-0957-4B12-A5C2-DBB2F542A06E}" srcOrd="1" destOrd="0" presId="urn:microsoft.com/office/officeart/2005/8/layout/default"/>
    <dgm:cxn modelId="{0592D140-2289-46BB-9015-E38CD27193EB}" type="presParOf" srcId="{B9B35F10-FB7D-4C63-8976-FF8B0E8A01C4}" destId="{AA55861B-D7C0-4865-B250-4EAC3589F5C7}" srcOrd="2" destOrd="0" presId="urn:microsoft.com/office/officeart/2005/8/layout/defaul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76FC89-A8AB-4A2D-B0B1-1119612A0B81}" type="doc">
      <dgm:prSet loTypeId="urn:microsoft.com/office/officeart/2005/8/layout/pyramid1" loCatId="pyramid" qsTypeId="urn:microsoft.com/office/officeart/2005/8/quickstyle/simple1" qsCatId="simple" csTypeId="urn:microsoft.com/office/officeart/2005/8/colors/colorful1" csCatId="colorful" phldr="1"/>
      <dgm:spPr/>
    </dgm:pt>
    <dgm:pt modelId="{3D3BF4A5-0AFA-4A1E-8C75-E63F9FB15559}">
      <dgm:prSet phldrT="[文本]"/>
      <dgm:spPr/>
      <dgm:t>
        <a:bodyPr/>
        <a:lstStyle/>
        <a:p>
          <a:r>
            <a:rPr lang="zh-CN" dirty="0"/>
            <a:t>基本</a:t>
          </a:r>
          <a:r>
            <a:rPr lang="zh-CN"/>
            <a:t>会计准则</a:t>
          </a:r>
          <a:endParaRPr lang="zh-CN" altLang="en-US" dirty="0"/>
        </a:p>
      </dgm:t>
    </dgm:pt>
    <dgm:pt modelId="{2A2F9614-140F-4624-A8D8-066DBA159421}" type="parTrans" cxnId="{31A780CF-0DD5-4AA7-A42D-BBEEF5F22E39}">
      <dgm:prSet/>
      <dgm:spPr/>
      <dgm:t>
        <a:bodyPr/>
        <a:lstStyle/>
        <a:p>
          <a:endParaRPr lang="zh-CN" altLang="en-US"/>
        </a:p>
      </dgm:t>
    </dgm:pt>
    <dgm:pt modelId="{CD9A4EC2-B498-4E1D-901B-2B3BE81FF742}" type="sibTrans" cxnId="{31A780CF-0DD5-4AA7-A42D-BBEEF5F22E39}">
      <dgm:prSet/>
      <dgm:spPr/>
      <dgm:t>
        <a:bodyPr/>
        <a:lstStyle/>
        <a:p>
          <a:endParaRPr lang="zh-CN" altLang="en-US"/>
        </a:p>
      </dgm:t>
    </dgm:pt>
    <dgm:pt modelId="{36CC53B1-121F-46D2-A3B6-88C7C090B8B8}">
      <dgm:prSet phldrT="[文本]"/>
      <dgm:spPr/>
      <dgm:t>
        <a:bodyPr/>
        <a:lstStyle/>
        <a:p>
          <a:r>
            <a:rPr lang="zh-CN" dirty="0"/>
            <a:t>具体会计准则</a:t>
          </a:r>
          <a:endParaRPr lang="zh-CN" altLang="en-US" dirty="0"/>
        </a:p>
      </dgm:t>
    </dgm:pt>
    <dgm:pt modelId="{34E43C38-F7D8-4C01-A247-79A2F625E2D7}" type="parTrans" cxnId="{711EDFDB-072A-466B-8A2B-236AEEEC6CD2}">
      <dgm:prSet/>
      <dgm:spPr/>
      <dgm:t>
        <a:bodyPr/>
        <a:lstStyle/>
        <a:p>
          <a:endParaRPr lang="zh-CN" altLang="en-US"/>
        </a:p>
      </dgm:t>
    </dgm:pt>
    <dgm:pt modelId="{A4BDFAFC-B373-4493-A0AE-3611F0DBC614}" type="sibTrans" cxnId="{711EDFDB-072A-466B-8A2B-236AEEEC6CD2}">
      <dgm:prSet/>
      <dgm:spPr/>
      <dgm:t>
        <a:bodyPr/>
        <a:lstStyle/>
        <a:p>
          <a:endParaRPr lang="zh-CN" altLang="en-US"/>
        </a:p>
      </dgm:t>
    </dgm:pt>
    <dgm:pt modelId="{64FD3E0E-3106-42DC-A012-407B9EA60710}">
      <dgm:prSet phldrT="[文本]"/>
      <dgm:spPr/>
      <dgm:t>
        <a:bodyPr/>
        <a:lstStyle/>
        <a:p>
          <a:r>
            <a:rPr lang="zh-CN" dirty="0"/>
            <a:t>会计准则应用指南和解释公告</a:t>
          </a:r>
          <a:endParaRPr lang="zh-CN" altLang="en-US" dirty="0"/>
        </a:p>
      </dgm:t>
    </dgm:pt>
    <dgm:pt modelId="{2AD32DB6-3754-4512-A465-10917EB54DE6}" type="parTrans" cxnId="{8A90F7AD-1FB0-4900-9E64-0847F669FF9C}">
      <dgm:prSet/>
      <dgm:spPr/>
      <dgm:t>
        <a:bodyPr/>
        <a:lstStyle/>
        <a:p>
          <a:endParaRPr lang="zh-CN" altLang="en-US"/>
        </a:p>
      </dgm:t>
    </dgm:pt>
    <dgm:pt modelId="{585AC13D-DC29-46E7-ACE1-4E3E5E50AC21}" type="sibTrans" cxnId="{8A90F7AD-1FB0-4900-9E64-0847F669FF9C}">
      <dgm:prSet/>
      <dgm:spPr/>
      <dgm:t>
        <a:bodyPr/>
        <a:lstStyle/>
        <a:p>
          <a:endParaRPr lang="zh-CN" altLang="en-US"/>
        </a:p>
      </dgm:t>
    </dgm:pt>
    <dgm:pt modelId="{EC91F81D-F8AA-41F3-A596-491B67ECCE8A}">
      <dgm:prSet/>
      <dgm:spPr/>
      <dgm:t>
        <a:bodyPr/>
        <a:lstStyle/>
        <a:p>
          <a:r>
            <a:rPr lang="zh-CN" dirty="0"/>
            <a:t>一般业务处理准则</a:t>
          </a:r>
          <a:endParaRPr lang="zh-CN" altLang="en-US" dirty="0"/>
        </a:p>
      </dgm:t>
    </dgm:pt>
    <dgm:pt modelId="{DA2DA512-666F-4868-A3B9-1B93B037261B}" type="parTrans" cxnId="{7B448299-4AB5-4511-9481-D15DBFF524D3}">
      <dgm:prSet/>
      <dgm:spPr/>
      <dgm:t>
        <a:bodyPr/>
        <a:lstStyle/>
        <a:p>
          <a:endParaRPr lang="zh-CN" altLang="en-US"/>
        </a:p>
      </dgm:t>
    </dgm:pt>
    <dgm:pt modelId="{8659AB83-1148-447E-AB0D-42B50B9B386A}" type="sibTrans" cxnId="{7B448299-4AB5-4511-9481-D15DBFF524D3}">
      <dgm:prSet/>
      <dgm:spPr/>
      <dgm:t>
        <a:bodyPr/>
        <a:lstStyle/>
        <a:p>
          <a:endParaRPr lang="zh-CN" altLang="en-US"/>
        </a:p>
      </dgm:t>
    </dgm:pt>
    <dgm:pt modelId="{09A92359-F4AC-42AE-A0E8-FE4BD4486DBE}">
      <dgm:prSet/>
      <dgm:spPr/>
      <dgm:t>
        <a:bodyPr/>
        <a:lstStyle/>
        <a:p>
          <a:r>
            <a:rPr lang="zh-CN" dirty="0"/>
            <a:t>特定业务准则</a:t>
          </a:r>
          <a:endParaRPr lang="zh-CN" altLang="en-US" dirty="0"/>
        </a:p>
      </dgm:t>
    </dgm:pt>
    <dgm:pt modelId="{4623338C-A180-4021-B60B-BE4E8545D97F}" type="parTrans" cxnId="{C2E96191-09EF-4F0C-A9B6-8574BDC81F80}">
      <dgm:prSet/>
      <dgm:spPr/>
      <dgm:t>
        <a:bodyPr/>
        <a:lstStyle/>
        <a:p>
          <a:endParaRPr lang="zh-CN" altLang="en-US"/>
        </a:p>
      </dgm:t>
    </dgm:pt>
    <dgm:pt modelId="{3014F11F-366B-47A6-B23E-4FD44AA4CA1B}" type="sibTrans" cxnId="{C2E96191-09EF-4F0C-A9B6-8574BDC81F80}">
      <dgm:prSet/>
      <dgm:spPr/>
      <dgm:t>
        <a:bodyPr/>
        <a:lstStyle/>
        <a:p>
          <a:endParaRPr lang="zh-CN" altLang="en-US"/>
        </a:p>
      </dgm:t>
    </dgm:pt>
    <dgm:pt modelId="{68FE1B05-772D-4898-BE6E-4A39FC55F7CC}">
      <dgm:prSet/>
      <dgm:spPr/>
      <dgm:t>
        <a:bodyPr/>
        <a:lstStyle/>
        <a:p>
          <a:r>
            <a:rPr lang="zh-CN" dirty="0"/>
            <a:t>特殊行业会计准则</a:t>
          </a:r>
          <a:endParaRPr lang="zh-CN" altLang="en-US" dirty="0"/>
        </a:p>
      </dgm:t>
    </dgm:pt>
    <dgm:pt modelId="{D58F694C-2F26-47E5-991C-9802D6A0FF08}" type="parTrans" cxnId="{C40E5736-C694-41E6-941B-B207CB51BAC8}">
      <dgm:prSet/>
      <dgm:spPr/>
      <dgm:t>
        <a:bodyPr/>
        <a:lstStyle/>
        <a:p>
          <a:endParaRPr lang="zh-CN" altLang="en-US"/>
        </a:p>
      </dgm:t>
    </dgm:pt>
    <dgm:pt modelId="{AFE21C8C-CA81-4750-815C-8DE77047C83A}" type="sibTrans" cxnId="{C40E5736-C694-41E6-941B-B207CB51BAC8}">
      <dgm:prSet/>
      <dgm:spPr/>
      <dgm:t>
        <a:bodyPr/>
        <a:lstStyle/>
        <a:p>
          <a:endParaRPr lang="zh-CN" altLang="en-US"/>
        </a:p>
      </dgm:t>
    </dgm:pt>
    <dgm:pt modelId="{8772720E-91AE-4558-AC61-81F55A0B549E}" type="pres">
      <dgm:prSet presAssocID="{8F76FC89-A8AB-4A2D-B0B1-1119612A0B81}" presName="Name0" presStyleCnt="0">
        <dgm:presLayoutVars>
          <dgm:dir/>
          <dgm:animLvl val="lvl"/>
          <dgm:resizeHandles val="exact"/>
        </dgm:presLayoutVars>
      </dgm:prSet>
      <dgm:spPr/>
    </dgm:pt>
    <dgm:pt modelId="{599F69C4-3D09-42FD-9793-BA76F7C5E823}" type="pres">
      <dgm:prSet presAssocID="{3D3BF4A5-0AFA-4A1E-8C75-E63F9FB15559}" presName="Name8" presStyleCnt="0"/>
      <dgm:spPr/>
    </dgm:pt>
    <dgm:pt modelId="{93B5A19E-197B-4200-89A9-E806CAADEB50}" type="pres">
      <dgm:prSet presAssocID="{3D3BF4A5-0AFA-4A1E-8C75-E63F9FB15559}" presName="level" presStyleLbl="node1" presStyleIdx="0" presStyleCnt="3">
        <dgm:presLayoutVars>
          <dgm:chMax val="1"/>
          <dgm:bulletEnabled val="1"/>
        </dgm:presLayoutVars>
      </dgm:prSet>
      <dgm:spPr/>
      <dgm:t>
        <a:bodyPr/>
        <a:lstStyle/>
        <a:p>
          <a:endParaRPr lang="zh-CN" altLang="en-US"/>
        </a:p>
      </dgm:t>
    </dgm:pt>
    <dgm:pt modelId="{00A9C288-BB3A-4AEF-94D9-2B2756E5B448}" type="pres">
      <dgm:prSet presAssocID="{3D3BF4A5-0AFA-4A1E-8C75-E63F9FB15559}" presName="levelTx" presStyleLbl="revTx" presStyleIdx="0" presStyleCnt="0">
        <dgm:presLayoutVars>
          <dgm:chMax val="1"/>
          <dgm:bulletEnabled val="1"/>
        </dgm:presLayoutVars>
      </dgm:prSet>
      <dgm:spPr/>
      <dgm:t>
        <a:bodyPr/>
        <a:lstStyle/>
        <a:p>
          <a:endParaRPr lang="zh-CN" altLang="en-US"/>
        </a:p>
      </dgm:t>
    </dgm:pt>
    <dgm:pt modelId="{A337CE93-7A50-47C8-B338-1D259C5389B2}" type="pres">
      <dgm:prSet presAssocID="{36CC53B1-121F-46D2-A3B6-88C7C090B8B8}" presName="Name8" presStyleCnt="0"/>
      <dgm:spPr/>
    </dgm:pt>
    <dgm:pt modelId="{A2E3755D-5131-49DE-9780-8C62C8B97287}" type="pres">
      <dgm:prSet presAssocID="{36CC53B1-121F-46D2-A3B6-88C7C090B8B8}" presName="acctBkgd" presStyleLbl="alignAcc1" presStyleIdx="0" presStyleCnt="1"/>
      <dgm:spPr/>
      <dgm:t>
        <a:bodyPr/>
        <a:lstStyle/>
        <a:p>
          <a:endParaRPr lang="zh-CN" altLang="en-US"/>
        </a:p>
      </dgm:t>
    </dgm:pt>
    <dgm:pt modelId="{309611EE-990C-4429-8B21-433827B1BEEB}" type="pres">
      <dgm:prSet presAssocID="{36CC53B1-121F-46D2-A3B6-88C7C090B8B8}" presName="acctTx" presStyleLbl="alignAcc1" presStyleIdx="0" presStyleCnt="1">
        <dgm:presLayoutVars>
          <dgm:bulletEnabled val="1"/>
        </dgm:presLayoutVars>
      </dgm:prSet>
      <dgm:spPr/>
      <dgm:t>
        <a:bodyPr/>
        <a:lstStyle/>
        <a:p>
          <a:endParaRPr lang="zh-CN" altLang="en-US"/>
        </a:p>
      </dgm:t>
    </dgm:pt>
    <dgm:pt modelId="{7E1F2352-C1C6-451F-B869-2B248F260166}" type="pres">
      <dgm:prSet presAssocID="{36CC53B1-121F-46D2-A3B6-88C7C090B8B8}" presName="level" presStyleLbl="node1" presStyleIdx="1" presStyleCnt="3">
        <dgm:presLayoutVars>
          <dgm:chMax val="1"/>
          <dgm:bulletEnabled val="1"/>
        </dgm:presLayoutVars>
      </dgm:prSet>
      <dgm:spPr/>
      <dgm:t>
        <a:bodyPr/>
        <a:lstStyle/>
        <a:p>
          <a:endParaRPr lang="zh-CN" altLang="en-US"/>
        </a:p>
      </dgm:t>
    </dgm:pt>
    <dgm:pt modelId="{86E81A12-8B58-4BE2-8420-3C48F18BCC64}" type="pres">
      <dgm:prSet presAssocID="{36CC53B1-121F-46D2-A3B6-88C7C090B8B8}" presName="levelTx" presStyleLbl="revTx" presStyleIdx="0" presStyleCnt="0">
        <dgm:presLayoutVars>
          <dgm:chMax val="1"/>
          <dgm:bulletEnabled val="1"/>
        </dgm:presLayoutVars>
      </dgm:prSet>
      <dgm:spPr/>
      <dgm:t>
        <a:bodyPr/>
        <a:lstStyle/>
        <a:p>
          <a:endParaRPr lang="zh-CN" altLang="en-US"/>
        </a:p>
      </dgm:t>
    </dgm:pt>
    <dgm:pt modelId="{9F5FF443-B41A-482D-8E6D-7CD5C0AAA204}" type="pres">
      <dgm:prSet presAssocID="{64FD3E0E-3106-42DC-A012-407B9EA60710}" presName="Name8" presStyleCnt="0"/>
      <dgm:spPr/>
    </dgm:pt>
    <dgm:pt modelId="{BBD9B5B1-1A01-49A0-A2B5-EE53D5663D5B}" type="pres">
      <dgm:prSet presAssocID="{64FD3E0E-3106-42DC-A012-407B9EA60710}" presName="level" presStyleLbl="node1" presStyleIdx="2" presStyleCnt="3" custLinFactNeighborX="257" custLinFactNeighborY="785">
        <dgm:presLayoutVars>
          <dgm:chMax val="1"/>
          <dgm:bulletEnabled val="1"/>
        </dgm:presLayoutVars>
      </dgm:prSet>
      <dgm:spPr/>
      <dgm:t>
        <a:bodyPr/>
        <a:lstStyle/>
        <a:p>
          <a:endParaRPr lang="zh-CN" altLang="en-US"/>
        </a:p>
      </dgm:t>
    </dgm:pt>
    <dgm:pt modelId="{543B3973-D78E-4C91-9494-2A49A6CCFDDD}" type="pres">
      <dgm:prSet presAssocID="{64FD3E0E-3106-42DC-A012-407B9EA60710}" presName="levelTx" presStyleLbl="revTx" presStyleIdx="0" presStyleCnt="0">
        <dgm:presLayoutVars>
          <dgm:chMax val="1"/>
          <dgm:bulletEnabled val="1"/>
        </dgm:presLayoutVars>
      </dgm:prSet>
      <dgm:spPr/>
      <dgm:t>
        <a:bodyPr/>
        <a:lstStyle/>
        <a:p>
          <a:endParaRPr lang="zh-CN" altLang="en-US"/>
        </a:p>
      </dgm:t>
    </dgm:pt>
  </dgm:ptLst>
  <dgm:cxnLst>
    <dgm:cxn modelId="{C40E5736-C694-41E6-941B-B207CB51BAC8}" srcId="{36CC53B1-121F-46D2-A3B6-88C7C090B8B8}" destId="{68FE1B05-772D-4898-BE6E-4A39FC55F7CC}" srcOrd="1" destOrd="0" parTransId="{D58F694C-2F26-47E5-991C-9802D6A0FF08}" sibTransId="{AFE21C8C-CA81-4750-815C-8DE77047C83A}"/>
    <dgm:cxn modelId="{9D445EE8-3C06-43D2-8408-BECA93F50A2F}" type="presOf" srcId="{09A92359-F4AC-42AE-A0E8-FE4BD4486DBE}" destId="{309611EE-990C-4429-8B21-433827B1BEEB}" srcOrd="1" destOrd="2" presId="urn:microsoft.com/office/officeart/2005/8/layout/pyramid1"/>
    <dgm:cxn modelId="{2443317F-CBDC-4EC4-BF3C-21D31C800758}" type="presOf" srcId="{68FE1B05-772D-4898-BE6E-4A39FC55F7CC}" destId="{A2E3755D-5131-49DE-9780-8C62C8B97287}" srcOrd="0" destOrd="1" presId="urn:microsoft.com/office/officeart/2005/8/layout/pyramid1"/>
    <dgm:cxn modelId="{120CE300-FCC0-4602-AB28-5CA0BDD12248}" type="presOf" srcId="{36CC53B1-121F-46D2-A3B6-88C7C090B8B8}" destId="{7E1F2352-C1C6-451F-B869-2B248F260166}" srcOrd="0" destOrd="0" presId="urn:microsoft.com/office/officeart/2005/8/layout/pyramid1"/>
    <dgm:cxn modelId="{8A90F7AD-1FB0-4900-9E64-0847F669FF9C}" srcId="{8F76FC89-A8AB-4A2D-B0B1-1119612A0B81}" destId="{64FD3E0E-3106-42DC-A012-407B9EA60710}" srcOrd="2" destOrd="0" parTransId="{2AD32DB6-3754-4512-A465-10917EB54DE6}" sibTransId="{585AC13D-DC29-46E7-ACE1-4E3E5E50AC21}"/>
    <dgm:cxn modelId="{31A780CF-0DD5-4AA7-A42D-BBEEF5F22E39}" srcId="{8F76FC89-A8AB-4A2D-B0B1-1119612A0B81}" destId="{3D3BF4A5-0AFA-4A1E-8C75-E63F9FB15559}" srcOrd="0" destOrd="0" parTransId="{2A2F9614-140F-4624-A8D8-066DBA159421}" sibTransId="{CD9A4EC2-B498-4E1D-901B-2B3BE81FF742}"/>
    <dgm:cxn modelId="{D6CE3C7B-6933-45CE-A996-C5EBB02C64F7}" type="presOf" srcId="{36CC53B1-121F-46D2-A3B6-88C7C090B8B8}" destId="{86E81A12-8B58-4BE2-8420-3C48F18BCC64}" srcOrd="1" destOrd="0" presId="urn:microsoft.com/office/officeart/2005/8/layout/pyramid1"/>
    <dgm:cxn modelId="{C71EC249-045F-4587-9894-5D856E1DE64D}" type="presOf" srcId="{8F76FC89-A8AB-4A2D-B0B1-1119612A0B81}" destId="{8772720E-91AE-4558-AC61-81F55A0B549E}" srcOrd="0" destOrd="0" presId="urn:microsoft.com/office/officeart/2005/8/layout/pyramid1"/>
    <dgm:cxn modelId="{C2E96191-09EF-4F0C-A9B6-8574BDC81F80}" srcId="{36CC53B1-121F-46D2-A3B6-88C7C090B8B8}" destId="{09A92359-F4AC-42AE-A0E8-FE4BD4486DBE}" srcOrd="2" destOrd="0" parTransId="{4623338C-A180-4021-B60B-BE4E8545D97F}" sibTransId="{3014F11F-366B-47A6-B23E-4FD44AA4CA1B}"/>
    <dgm:cxn modelId="{A7546919-EACE-4F2F-80B7-5D097AF9626D}" type="presOf" srcId="{EC91F81D-F8AA-41F3-A596-491B67ECCE8A}" destId="{309611EE-990C-4429-8B21-433827B1BEEB}" srcOrd="1" destOrd="0" presId="urn:microsoft.com/office/officeart/2005/8/layout/pyramid1"/>
    <dgm:cxn modelId="{711EDFDB-072A-466B-8A2B-236AEEEC6CD2}" srcId="{8F76FC89-A8AB-4A2D-B0B1-1119612A0B81}" destId="{36CC53B1-121F-46D2-A3B6-88C7C090B8B8}" srcOrd="1" destOrd="0" parTransId="{34E43C38-F7D8-4C01-A247-79A2F625E2D7}" sibTransId="{A4BDFAFC-B373-4493-A0AE-3611F0DBC614}"/>
    <dgm:cxn modelId="{7C877B22-2CA7-44A9-B072-EE1CCF5DFA0B}" type="presOf" srcId="{EC91F81D-F8AA-41F3-A596-491B67ECCE8A}" destId="{A2E3755D-5131-49DE-9780-8C62C8B97287}" srcOrd="0" destOrd="0" presId="urn:microsoft.com/office/officeart/2005/8/layout/pyramid1"/>
    <dgm:cxn modelId="{7D4BC0FC-4E1A-4305-9CF5-9D072AFFD296}" type="presOf" srcId="{68FE1B05-772D-4898-BE6E-4A39FC55F7CC}" destId="{309611EE-990C-4429-8B21-433827B1BEEB}" srcOrd="1" destOrd="1" presId="urn:microsoft.com/office/officeart/2005/8/layout/pyramid1"/>
    <dgm:cxn modelId="{640EE97E-7C37-4AA6-B5A1-8D62BEAB94C4}" type="presOf" srcId="{09A92359-F4AC-42AE-A0E8-FE4BD4486DBE}" destId="{A2E3755D-5131-49DE-9780-8C62C8B97287}" srcOrd="0" destOrd="2" presId="urn:microsoft.com/office/officeart/2005/8/layout/pyramid1"/>
    <dgm:cxn modelId="{B229B9A2-A295-480C-86D0-D2A4D1198260}" type="presOf" srcId="{64FD3E0E-3106-42DC-A012-407B9EA60710}" destId="{BBD9B5B1-1A01-49A0-A2B5-EE53D5663D5B}" srcOrd="0" destOrd="0" presId="urn:microsoft.com/office/officeart/2005/8/layout/pyramid1"/>
    <dgm:cxn modelId="{E9848F1A-B985-47AD-A3D5-7EA8BD418C8C}" type="presOf" srcId="{3D3BF4A5-0AFA-4A1E-8C75-E63F9FB15559}" destId="{00A9C288-BB3A-4AEF-94D9-2B2756E5B448}" srcOrd="1" destOrd="0" presId="urn:microsoft.com/office/officeart/2005/8/layout/pyramid1"/>
    <dgm:cxn modelId="{3BBCE707-D7C6-4B92-B164-846EA5A23979}" type="presOf" srcId="{64FD3E0E-3106-42DC-A012-407B9EA60710}" destId="{543B3973-D78E-4C91-9494-2A49A6CCFDDD}" srcOrd="1" destOrd="0" presId="urn:microsoft.com/office/officeart/2005/8/layout/pyramid1"/>
    <dgm:cxn modelId="{1D7B4381-C305-4B9C-AF37-0DC6CE2FA9B6}" type="presOf" srcId="{3D3BF4A5-0AFA-4A1E-8C75-E63F9FB15559}" destId="{93B5A19E-197B-4200-89A9-E806CAADEB50}" srcOrd="0" destOrd="0" presId="urn:microsoft.com/office/officeart/2005/8/layout/pyramid1"/>
    <dgm:cxn modelId="{7B448299-4AB5-4511-9481-D15DBFF524D3}" srcId="{36CC53B1-121F-46D2-A3B6-88C7C090B8B8}" destId="{EC91F81D-F8AA-41F3-A596-491B67ECCE8A}" srcOrd="0" destOrd="0" parTransId="{DA2DA512-666F-4868-A3B9-1B93B037261B}" sibTransId="{8659AB83-1148-447E-AB0D-42B50B9B386A}"/>
    <dgm:cxn modelId="{4506D4C7-1B30-42FB-9230-A5967309616F}" type="presParOf" srcId="{8772720E-91AE-4558-AC61-81F55A0B549E}" destId="{599F69C4-3D09-42FD-9793-BA76F7C5E823}" srcOrd="0" destOrd="0" presId="urn:microsoft.com/office/officeart/2005/8/layout/pyramid1"/>
    <dgm:cxn modelId="{6BB80326-F214-4547-8765-7FA3BA746D23}" type="presParOf" srcId="{599F69C4-3D09-42FD-9793-BA76F7C5E823}" destId="{93B5A19E-197B-4200-89A9-E806CAADEB50}" srcOrd="0" destOrd="0" presId="urn:microsoft.com/office/officeart/2005/8/layout/pyramid1"/>
    <dgm:cxn modelId="{6FDD67BC-4642-4CA0-A9AA-1F5D5C88EB6B}" type="presParOf" srcId="{599F69C4-3D09-42FD-9793-BA76F7C5E823}" destId="{00A9C288-BB3A-4AEF-94D9-2B2756E5B448}" srcOrd="1" destOrd="0" presId="urn:microsoft.com/office/officeart/2005/8/layout/pyramid1"/>
    <dgm:cxn modelId="{E288613A-9D02-4F0D-ABDB-FE7357EEFDB3}" type="presParOf" srcId="{8772720E-91AE-4558-AC61-81F55A0B549E}" destId="{A337CE93-7A50-47C8-B338-1D259C5389B2}" srcOrd="1" destOrd="0" presId="urn:microsoft.com/office/officeart/2005/8/layout/pyramid1"/>
    <dgm:cxn modelId="{8E3EB62E-FFB1-406D-AC07-2AD2D11AEC81}" type="presParOf" srcId="{A337CE93-7A50-47C8-B338-1D259C5389B2}" destId="{A2E3755D-5131-49DE-9780-8C62C8B97287}" srcOrd="0" destOrd="0" presId="urn:microsoft.com/office/officeart/2005/8/layout/pyramid1"/>
    <dgm:cxn modelId="{F571A85B-8ACC-4DF7-BBB7-0C6FD05C2BC0}" type="presParOf" srcId="{A337CE93-7A50-47C8-B338-1D259C5389B2}" destId="{309611EE-990C-4429-8B21-433827B1BEEB}" srcOrd="1" destOrd="0" presId="urn:microsoft.com/office/officeart/2005/8/layout/pyramid1"/>
    <dgm:cxn modelId="{C4E240F1-B733-40BC-ADE8-BD305C559AAD}" type="presParOf" srcId="{A337CE93-7A50-47C8-B338-1D259C5389B2}" destId="{7E1F2352-C1C6-451F-B869-2B248F260166}" srcOrd="2" destOrd="0" presId="urn:microsoft.com/office/officeart/2005/8/layout/pyramid1"/>
    <dgm:cxn modelId="{81711DB5-38B9-4939-82E3-212F6206966C}" type="presParOf" srcId="{A337CE93-7A50-47C8-B338-1D259C5389B2}" destId="{86E81A12-8B58-4BE2-8420-3C48F18BCC64}" srcOrd="3" destOrd="0" presId="urn:microsoft.com/office/officeart/2005/8/layout/pyramid1"/>
    <dgm:cxn modelId="{2210D45A-0F77-4B67-AC42-03D3EC18AC8B}" type="presParOf" srcId="{8772720E-91AE-4558-AC61-81F55A0B549E}" destId="{9F5FF443-B41A-482D-8E6D-7CD5C0AAA204}" srcOrd="2" destOrd="0" presId="urn:microsoft.com/office/officeart/2005/8/layout/pyramid1"/>
    <dgm:cxn modelId="{DFE24569-3C8D-442C-9117-02F5C61B2E0D}" type="presParOf" srcId="{9F5FF443-B41A-482D-8E6D-7CD5C0AAA204}" destId="{BBD9B5B1-1A01-49A0-A2B5-EE53D5663D5B}" srcOrd="0" destOrd="0" presId="urn:microsoft.com/office/officeart/2005/8/layout/pyramid1"/>
    <dgm:cxn modelId="{312D0DB9-C4AF-4B13-AF70-1A76F6383EAF}" type="presParOf" srcId="{9F5FF443-B41A-482D-8E6D-7CD5C0AAA204}" destId="{543B3973-D78E-4C91-9494-2A49A6CCFDDD}"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3007447-C050-40ED-8C25-103918D15B9F}" type="doc">
      <dgm:prSet loTypeId="urn:microsoft.com/office/officeart/2005/8/layout/list1" loCatId="list" qsTypeId="urn:microsoft.com/office/officeart/2005/8/quickstyle/simple4" qsCatId="simple" csTypeId="urn:microsoft.com/office/officeart/2005/8/colors/accent1_4" csCatId="accent1" phldr="1"/>
      <dgm:spPr/>
      <dgm:t>
        <a:bodyPr/>
        <a:lstStyle/>
        <a:p>
          <a:endParaRPr lang="zh-CN" altLang="en-US"/>
        </a:p>
      </dgm:t>
    </dgm:pt>
    <dgm:pt modelId="{69F109DE-9E95-44BF-9B61-BE17E5108D65}">
      <dgm:prSet phldrT="[文本]" custT="1"/>
      <dgm:spPr/>
      <dgm:t>
        <a:bodyPr/>
        <a:lstStyle/>
        <a:p>
          <a:r>
            <a:rPr lang="zh-CN" altLang="en-US" sz="1800" dirty="0"/>
            <a:t>国家法律</a:t>
          </a:r>
        </a:p>
      </dgm:t>
    </dgm:pt>
    <dgm:pt modelId="{73BAC025-D6EE-4E3F-BEBE-AE53D9034858}" type="parTrans" cxnId="{F531411A-BBAD-40C1-8687-E5A9A18CC2BE}">
      <dgm:prSet/>
      <dgm:spPr/>
      <dgm:t>
        <a:bodyPr/>
        <a:lstStyle/>
        <a:p>
          <a:endParaRPr lang="zh-CN" altLang="en-US" sz="3200"/>
        </a:p>
      </dgm:t>
    </dgm:pt>
    <dgm:pt modelId="{F74E727D-B00F-4B61-837C-D2DB89C33347}" type="sibTrans" cxnId="{F531411A-BBAD-40C1-8687-E5A9A18CC2BE}">
      <dgm:prSet/>
      <dgm:spPr/>
      <dgm:t>
        <a:bodyPr/>
        <a:lstStyle/>
        <a:p>
          <a:endParaRPr lang="zh-CN" altLang="en-US" sz="3200"/>
        </a:p>
      </dgm:t>
    </dgm:pt>
    <dgm:pt modelId="{9E7074E9-49C9-4A55-8CC4-E467BA7F3813}">
      <dgm:prSet phldrT="[文本]" custT="1"/>
      <dgm:spPr/>
      <dgm:t>
        <a:bodyPr/>
        <a:lstStyle/>
        <a:p>
          <a:r>
            <a:rPr lang="zh-CN" altLang="en-US" sz="1800" dirty="0"/>
            <a:t>行政法规</a:t>
          </a:r>
        </a:p>
      </dgm:t>
    </dgm:pt>
    <dgm:pt modelId="{07E2D07C-C4A4-48C5-9914-147B1FE751CF}" type="parTrans" cxnId="{19E01832-6F0D-4655-B8DB-85A6FFA68551}">
      <dgm:prSet/>
      <dgm:spPr/>
      <dgm:t>
        <a:bodyPr/>
        <a:lstStyle/>
        <a:p>
          <a:endParaRPr lang="zh-CN" altLang="en-US" sz="3200"/>
        </a:p>
      </dgm:t>
    </dgm:pt>
    <dgm:pt modelId="{A4605792-8E88-45F4-824F-506D0290581F}" type="sibTrans" cxnId="{19E01832-6F0D-4655-B8DB-85A6FFA68551}">
      <dgm:prSet/>
      <dgm:spPr/>
      <dgm:t>
        <a:bodyPr/>
        <a:lstStyle/>
        <a:p>
          <a:endParaRPr lang="zh-CN" altLang="en-US" sz="3200"/>
        </a:p>
      </dgm:t>
    </dgm:pt>
    <dgm:pt modelId="{C7CEA30C-1243-4F32-8D02-7D2430634B67}">
      <dgm:prSet phldrT="[文本]" custT="1"/>
      <dgm:spPr/>
      <dgm:t>
        <a:bodyPr/>
        <a:lstStyle/>
        <a:p>
          <a:r>
            <a:rPr lang="zh-CN" altLang="en-US" sz="1800" dirty="0"/>
            <a:t>部门规章</a:t>
          </a:r>
        </a:p>
      </dgm:t>
    </dgm:pt>
    <dgm:pt modelId="{0DD314EF-285D-4BF4-A9CF-10734F116CD0}" type="parTrans" cxnId="{AF0FB14F-2A85-454D-BD12-32BB73F3B375}">
      <dgm:prSet/>
      <dgm:spPr/>
      <dgm:t>
        <a:bodyPr/>
        <a:lstStyle/>
        <a:p>
          <a:endParaRPr lang="zh-CN" altLang="en-US" sz="3200"/>
        </a:p>
      </dgm:t>
    </dgm:pt>
    <dgm:pt modelId="{0AC84056-7CFA-4A9D-A7D9-66B5F4AF669D}" type="sibTrans" cxnId="{AF0FB14F-2A85-454D-BD12-32BB73F3B375}">
      <dgm:prSet/>
      <dgm:spPr/>
      <dgm:t>
        <a:bodyPr/>
        <a:lstStyle/>
        <a:p>
          <a:endParaRPr lang="zh-CN" altLang="en-US" sz="3200"/>
        </a:p>
      </dgm:t>
    </dgm:pt>
    <dgm:pt modelId="{85999850-EA1C-46D0-8DC0-AF95B5B9E82F}">
      <dgm:prSet custT="1"/>
      <dgm:spPr/>
      <dgm:t>
        <a:bodyPr/>
        <a:lstStyle/>
        <a:p>
          <a:r>
            <a:rPr lang="zh-CN" altLang="en-US" sz="1800" dirty="0"/>
            <a:t>自律性规则</a:t>
          </a:r>
        </a:p>
      </dgm:t>
    </dgm:pt>
    <dgm:pt modelId="{543B6EA2-5E41-4E73-B7E3-9DF7DB655D52}" type="parTrans" cxnId="{528218D1-D683-45C3-A0F1-3E0EAC119DF4}">
      <dgm:prSet/>
      <dgm:spPr/>
      <dgm:t>
        <a:bodyPr/>
        <a:lstStyle/>
        <a:p>
          <a:endParaRPr lang="zh-CN" altLang="en-US" sz="3200"/>
        </a:p>
      </dgm:t>
    </dgm:pt>
    <dgm:pt modelId="{57E1AAD9-CABE-4563-ABF8-DDB28159329A}" type="sibTrans" cxnId="{528218D1-D683-45C3-A0F1-3E0EAC119DF4}">
      <dgm:prSet/>
      <dgm:spPr/>
      <dgm:t>
        <a:bodyPr/>
        <a:lstStyle/>
        <a:p>
          <a:endParaRPr lang="zh-CN" altLang="en-US" sz="3200"/>
        </a:p>
      </dgm:t>
    </dgm:pt>
    <dgm:pt modelId="{D488A658-FA7B-450A-933F-4ED47FE9571D}">
      <dgm:prSet custT="1"/>
      <dgm:spPr/>
      <dgm:t>
        <a:bodyPr/>
        <a:lstStyle/>
        <a:p>
          <a:r>
            <a:rPr lang="en-US" altLang="zh-CN" sz="1800" dirty="0"/>
            <a:t>《</a:t>
          </a:r>
          <a:r>
            <a:rPr lang="zh-CN" altLang="en-US" sz="1800" dirty="0"/>
            <a:t>证券交易所股票上市规则</a:t>
          </a:r>
          <a:r>
            <a:rPr lang="en-US" altLang="zh-CN" sz="1800" dirty="0"/>
            <a:t>》 </a:t>
          </a:r>
          <a:r>
            <a:rPr lang="zh-CN" altLang="en-US" sz="1800" dirty="0"/>
            <a:t>、</a:t>
          </a:r>
          <a:r>
            <a:rPr lang="en-US" altLang="zh-CN" sz="1800" dirty="0"/>
            <a:t>《</a:t>
          </a:r>
          <a:r>
            <a:rPr lang="zh-CN" altLang="en-US" sz="1800" dirty="0"/>
            <a:t>信息披露工作指引</a:t>
          </a:r>
          <a:r>
            <a:rPr lang="en-US" altLang="zh-CN" sz="1800" dirty="0"/>
            <a:t>》</a:t>
          </a:r>
          <a:r>
            <a:rPr lang="zh-CN" altLang="en-US" sz="1800" dirty="0"/>
            <a:t>、</a:t>
          </a:r>
          <a:r>
            <a:rPr lang="en-US" altLang="zh-CN" sz="1800" dirty="0"/>
            <a:t>《</a:t>
          </a:r>
          <a:r>
            <a:rPr lang="zh-CN" altLang="en-US" sz="1800" dirty="0"/>
            <a:t>格式指引</a:t>
          </a:r>
          <a:r>
            <a:rPr lang="en-US" altLang="zh-CN" sz="1800" dirty="0"/>
            <a:t>》</a:t>
          </a:r>
          <a:r>
            <a:rPr lang="zh-CN" altLang="en-US" sz="1800" dirty="0"/>
            <a:t>等</a:t>
          </a:r>
        </a:p>
      </dgm:t>
    </dgm:pt>
    <dgm:pt modelId="{BF266119-65EB-45CF-9BED-F14E8345AA51}" type="parTrans" cxnId="{1CF7ADB9-F08F-4FE7-A196-0A4CBB8D4558}">
      <dgm:prSet/>
      <dgm:spPr/>
      <dgm:t>
        <a:bodyPr/>
        <a:lstStyle/>
        <a:p>
          <a:endParaRPr lang="zh-CN" altLang="en-US" sz="3200"/>
        </a:p>
      </dgm:t>
    </dgm:pt>
    <dgm:pt modelId="{16D2E79C-ED32-4B5B-BBE1-35A547E958BF}" type="sibTrans" cxnId="{1CF7ADB9-F08F-4FE7-A196-0A4CBB8D4558}">
      <dgm:prSet/>
      <dgm:spPr/>
      <dgm:t>
        <a:bodyPr/>
        <a:lstStyle/>
        <a:p>
          <a:endParaRPr lang="zh-CN" altLang="en-US" sz="3200"/>
        </a:p>
      </dgm:t>
    </dgm:pt>
    <dgm:pt modelId="{B8892D30-A92D-4C89-A589-C79EEBD25B68}">
      <dgm:prSet custT="1"/>
      <dgm:spPr/>
      <dgm:t>
        <a:bodyPr/>
        <a:lstStyle/>
        <a:p>
          <a:pPr marL="0" marR="0" lvl="0" indent="0" defTabSz="488950" eaLnBrk="1" fontAlgn="auto" latinLnBrk="0" hangingPunct="1">
            <a:lnSpc>
              <a:spcPct val="90000"/>
            </a:lnSpc>
            <a:spcBef>
              <a:spcPct val="0"/>
            </a:spcBef>
            <a:spcAft>
              <a:spcPct val="35000"/>
            </a:spcAft>
            <a:buClrTx/>
            <a:buSzTx/>
            <a:buFontTx/>
            <a:buNone/>
            <a:tabLst/>
            <a:defRPr/>
          </a:pPr>
          <a:r>
            <a:rPr lang="en-US" altLang="zh-CN" sz="1800" dirty="0"/>
            <a:t>《</a:t>
          </a:r>
          <a:r>
            <a:rPr lang="zh-CN" altLang="en-US" sz="1800" dirty="0"/>
            <a:t>股票发行与交易管理暂行条例</a:t>
          </a:r>
          <a:r>
            <a:rPr lang="en-US" altLang="zh-CN" sz="1800" dirty="0"/>
            <a:t>》 </a:t>
          </a:r>
          <a:r>
            <a:rPr lang="zh-CN" altLang="en-US" sz="1800" dirty="0"/>
            <a:t>、</a:t>
          </a:r>
          <a:r>
            <a:rPr lang="en-US" altLang="zh-CN" sz="1800" dirty="0"/>
            <a:t>《</a:t>
          </a:r>
          <a:r>
            <a:rPr lang="zh-CN" altLang="en-US" sz="1800" dirty="0"/>
            <a:t>上市公司监管条例</a:t>
          </a:r>
          <a:r>
            <a:rPr lang="en-US" altLang="zh-CN" sz="1800" dirty="0"/>
            <a:t>》</a:t>
          </a:r>
          <a:r>
            <a:rPr lang="zh-CN" altLang="en-US" sz="1800" dirty="0"/>
            <a:t>等</a:t>
          </a:r>
        </a:p>
      </dgm:t>
    </dgm:pt>
    <dgm:pt modelId="{6BF27517-3CFE-4D52-8F53-CA648EC75764}" type="parTrans" cxnId="{1CB4D97C-81E5-4299-9D0B-4E7B1A0AB982}">
      <dgm:prSet/>
      <dgm:spPr/>
      <dgm:t>
        <a:bodyPr/>
        <a:lstStyle/>
        <a:p>
          <a:endParaRPr lang="zh-CN" altLang="en-US" sz="3200"/>
        </a:p>
      </dgm:t>
    </dgm:pt>
    <dgm:pt modelId="{6B097AE7-BFF2-4B25-8F86-9D95214F1A92}" type="sibTrans" cxnId="{1CB4D97C-81E5-4299-9D0B-4E7B1A0AB982}">
      <dgm:prSet/>
      <dgm:spPr/>
      <dgm:t>
        <a:bodyPr/>
        <a:lstStyle/>
        <a:p>
          <a:endParaRPr lang="zh-CN" altLang="en-US" sz="3200"/>
        </a:p>
      </dgm:t>
    </dgm:pt>
    <dgm:pt modelId="{F29D6D86-43FA-48BA-85BF-09BE34C1998E}">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1800" dirty="0"/>
            <a:t>《</a:t>
          </a:r>
          <a:r>
            <a:rPr lang="zh-CN" altLang="en-US" sz="1800" dirty="0"/>
            <a:t>公司法</a:t>
          </a:r>
          <a:r>
            <a:rPr lang="en-US" altLang="zh-CN" sz="1800" dirty="0"/>
            <a:t>》</a:t>
          </a:r>
          <a:r>
            <a:rPr lang="zh-CN" altLang="en-US" sz="1800" dirty="0"/>
            <a:t>、</a:t>
          </a:r>
          <a:r>
            <a:rPr lang="en-US" altLang="zh-CN" sz="1800" dirty="0"/>
            <a:t>《</a:t>
          </a:r>
          <a:r>
            <a:rPr lang="zh-CN" altLang="en-US" sz="1800" dirty="0"/>
            <a:t>证券法</a:t>
          </a:r>
          <a:r>
            <a:rPr lang="en-US" altLang="zh-CN" sz="1800" dirty="0"/>
            <a:t>》</a:t>
          </a:r>
          <a:r>
            <a:rPr lang="zh-CN" altLang="en-US" sz="1800" dirty="0"/>
            <a:t>、</a:t>
          </a:r>
          <a:r>
            <a:rPr lang="en-US" altLang="zh-CN" sz="1800" dirty="0"/>
            <a:t>《</a:t>
          </a:r>
          <a:r>
            <a:rPr lang="zh-CN" altLang="en-US" sz="1800" dirty="0"/>
            <a:t>刑法</a:t>
          </a:r>
          <a:r>
            <a:rPr lang="en-US" altLang="zh-CN" sz="1800" dirty="0"/>
            <a:t>》</a:t>
          </a:r>
          <a:r>
            <a:rPr lang="zh-CN" altLang="en-US" sz="1800" dirty="0"/>
            <a:t>等</a:t>
          </a:r>
        </a:p>
      </dgm:t>
    </dgm:pt>
    <dgm:pt modelId="{D9AC661D-CCE3-40CB-9C2B-F629D400FED1}" type="parTrans" cxnId="{FB4A3715-6889-40A2-9528-172A64EECD12}">
      <dgm:prSet/>
      <dgm:spPr/>
      <dgm:t>
        <a:bodyPr/>
        <a:lstStyle/>
        <a:p>
          <a:endParaRPr lang="zh-CN" altLang="en-US" sz="3200"/>
        </a:p>
      </dgm:t>
    </dgm:pt>
    <dgm:pt modelId="{83C0C6C8-73C9-4DB4-BF4E-B894CB195FCC}" type="sibTrans" cxnId="{FB4A3715-6889-40A2-9528-172A64EECD12}">
      <dgm:prSet/>
      <dgm:spPr/>
      <dgm:t>
        <a:bodyPr/>
        <a:lstStyle/>
        <a:p>
          <a:endParaRPr lang="zh-CN" altLang="en-US" sz="3200"/>
        </a:p>
      </dgm:t>
    </dgm:pt>
    <dgm:pt modelId="{F80FB079-8B82-485A-A826-6299EE6441C7}">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1800" dirty="0"/>
            <a:t>《</a:t>
          </a:r>
          <a:r>
            <a:rPr lang="zh-CN" altLang="en-US" sz="1800" dirty="0"/>
            <a:t>上市公司信息披露管理办法</a:t>
          </a:r>
          <a:r>
            <a:rPr lang="en-US" altLang="zh-CN" sz="1800" dirty="0"/>
            <a:t>》</a:t>
          </a:r>
          <a:r>
            <a:rPr lang="zh-CN" altLang="en-US" sz="1800" dirty="0"/>
            <a:t>、</a:t>
          </a:r>
          <a:r>
            <a:rPr lang="en-US" altLang="zh-CN" sz="1800" dirty="0"/>
            <a:t>《</a:t>
          </a:r>
          <a:r>
            <a:rPr lang="zh-CN" altLang="en-US" sz="1800" dirty="0"/>
            <a:t>公开发行证券公司信息披露内容与格式准则</a:t>
          </a:r>
          <a:r>
            <a:rPr lang="en-US" altLang="zh-CN" sz="1800" dirty="0"/>
            <a:t>》</a:t>
          </a:r>
          <a:r>
            <a:rPr lang="zh-CN" altLang="en-US" sz="1800" dirty="0"/>
            <a:t>、</a:t>
          </a:r>
          <a:r>
            <a:rPr lang="en-US" altLang="zh-CN" sz="1800" dirty="0"/>
            <a:t>《</a:t>
          </a:r>
          <a:r>
            <a:rPr lang="zh-CN" altLang="en-US" sz="1800" dirty="0"/>
            <a:t>公开发行证券的公司信息披露编报规则</a:t>
          </a:r>
          <a:r>
            <a:rPr lang="en-US" altLang="zh-CN" sz="1800" dirty="0"/>
            <a:t>》</a:t>
          </a:r>
          <a:r>
            <a:rPr lang="zh-CN" altLang="en-US" sz="1800" dirty="0"/>
            <a:t>、</a:t>
          </a:r>
          <a:r>
            <a:rPr lang="en-US" altLang="zh-CN" sz="1800" dirty="0"/>
            <a:t>《</a:t>
          </a:r>
          <a:r>
            <a:rPr lang="zh-CN" altLang="en-US" sz="1800" dirty="0"/>
            <a:t>上市公司证券发行管理办法</a:t>
          </a:r>
          <a:r>
            <a:rPr lang="en-US" altLang="zh-CN" sz="1800" dirty="0"/>
            <a:t>》</a:t>
          </a:r>
          <a:r>
            <a:rPr lang="zh-CN" altLang="en-US" sz="1800" dirty="0"/>
            <a:t>等</a:t>
          </a:r>
        </a:p>
      </dgm:t>
    </dgm:pt>
    <dgm:pt modelId="{9712528E-4C15-4BB7-87A2-880F7205E3C1}" type="parTrans" cxnId="{C79C9489-89FB-4DD4-9B9F-DE4AA1E29CBD}">
      <dgm:prSet/>
      <dgm:spPr/>
      <dgm:t>
        <a:bodyPr/>
        <a:lstStyle/>
        <a:p>
          <a:endParaRPr lang="zh-CN" altLang="en-US" sz="3200"/>
        </a:p>
      </dgm:t>
    </dgm:pt>
    <dgm:pt modelId="{F71E42F9-69E9-4CFD-8C04-13E4D87A979A}" type="sibTrans" cxnId="{C79C9489-89FB-4DD4-9B9F-DE4AA1E29CBD}">
      <dgm:prSet/>
      <dgm:spPr/>
      <dgm:t>
        <a:bodyPr/>
        <a:lstStyle/>
        <a:p>
          <a:endParaRPr lang="zh-CN" altLang="en-US" sz="3200"/>
        </a:p>
      </dgm:t>
    </dgm:pt>
    <dgm:pt modelId="{DD1F61C3-5D83-415A-B404-7D57F9D24280}" type="pres">
      <dgm:prSet presAssocID="{23007447-C050-40ED-8C25-103918D15B9F}" presName="linear" presStyleCnt="0">
        <dgm:presLayoutVars>
          <dgm:dir/>
          <dgm:animLvl val="lvl"/>
          <dgm:resizeHandles val="exact"/>
        </dgm:presLayoutVars>
      </dgm:prSet>
      <dgm:spPr/>
      <dgm:t>
        <a:bodyPr/>
        <a:lstStyle/>
        <a:p>
          <a:endParaRPr lang="zh-CN" altLang="en-US"/>
        </a:p>
      </dgm:t>
    </dgm:pt>
    <dgm:pt modelId="{E8A683A8-D984-447F-A17F-8AA4DBC39597}" type="pres">
      <dgm:prSet presAssocID="{69F109DE-9E95-44BF-9B61-BE17E5108D65}" presName="parentLin" presStyleCnt="0"/>
      <dgm:spPr/>
    </dgm:pt>
    <dgm:pt modelId="{30F590B0-B08B-4F86-88BF-E3A102F0ACC6}" type="pres">
      <dgm:prSet presAssocID="{69F109DE-9E95-44BF-9B61-BE17E5108D65}" presName="parentLeftMargin" presStyleLbl="node1" presStyleIdx="0" presStyleCnt="4"/>
      <dgm:spPr/>
      <dgm:t>
        <a:bodyPr/>
        <a:lstStyle/>
        <a:p>
          <a:endParaRPr lang="zh-CN" altLang="en-US"/>
        </a:p>
      </dgm:t>
    </dgm:pt>
    <dgm:pt modelId="{73E1D75B-4A5A-4019-B09D-0C0C5D915717}" type="pres">
      <dgm:prSet presAssocID="{69F109DE-9E95-44BF-9B61-BE17E5108D65}" presName="parentText" presStyleLbl="node1" presStyleIdx="0" presStyleCnt="4">
        <dgm:presLayoutVars>
          <dgm:chMax val="0"/>
          <dgm:bulletEnabled val="1"/>
        </dgm:presLayoutVars>
      </dgm:prSet>
      <dgm:spPr/>
      <dgm:t>
        <a:bodyPr/>
        <a:lstStyle/>
        <a:p>
          <a:endParaRPr lang="zh-CN" altLang="en-US"/>
        </a:p>
      </dgm:t>
    </dgm:pt>
    <dgm:pt modelId="{F3CCE667-A529-485E-9C71-4D12366110A1}" type="pres">
      <dgm:prSet presAssocID="{69F109DE-9E95-44BF-9B61-BE17E5108D65}" presName="negativeSpace" presStyleCnt="0"/>
      <dgm:spPr/>
    </dgm:pt>
    <dgm:pt modelId="{720117C3-8971-4D99-BAB1-C4891F9CED34}" type="pres">
      <dgm:prSet presAssocID="{69F109DE-9E95-44BF-9B61-BE17E5108D65}" presName="childText" presStyleLbl="conFgAcc1" presStyleIdx="0" presStyleCnt="4">
        <dgm:presLayoutVars>
          <dgm:bulletEnabled val="1"/>
        </dgm:presLayoutVars>
      </dgm:prSet>
      <dgm:spPr/>
      <dgm:t>
        <a:bodyPr/>
        <a:lstStyle/>
        <a:p>
          <a:endParaRPr lang="zh-CN" altLang="en-US"/>
        </a:p>
      </dgm:t>
    </dgm:pt>
    <dgm:pt modelId="{F95FD688-DCEC-4485-9C10-524DB2087507}" type="pres">
      <dgm:prSet presAssocID="{F74E727D-B00F-4B61-837C-D2DB89C33347}" presName="spaceBetweenRectangles" presStyleCnt="0"/>
      <dgm:spPr/>
    </dgm:pt>
    <dgm:pt modelId="{88FCA249-10B4-4AEA-A70A-037C5A4073E5}" type="pres">
      <dgm:prSet presAssocID="{9E7074E9-49C9-4A55-8CC4-E467BA7F3813}" presName="parentLin" presStyleCnt="0"/>
      <dgm:spPr/>
    </dgm:pt>
    <dgm:pt modelId="{E248B664-D53B-4C70-878A-CBC688B8D0FB}" type="pres">
      <dgm:prSet presAssocID="{9E7074E9-49C9-4A55-8CC4-E467BA7F3813}" presName="parentLeftMargin" presStyleLbl="node1" presStyleIdx="0" presStyleCnt="4"/>
      <dgm:spPr/>
      <dgm:t>
        <a:bodyPr/>
        <a:lstStyle/>
        <a:p>
          <a:endParaRPr lang="zh-CN" altLang="en-US"/>
        </a:p>
      </dgm:t>
    </dgm:pt>
    <dgm:pt modelId="{5DDD1730-4113-41C0-819C-5DF494522293}" type="pres">
      <dgm:prSet presAssocID="{9E7074E9-49C9-4A55-8CC4-E467BA7F3813}" presName="parentText" presStyleLbl="node1" presStyleIdx="1" presStyleCnt="4">
        <dgm:presLayoutVars>
          <dgm:chMax val="0"/>
          <dgm:bulletEnabled val="1"/>
        </dgm:presLayoutVars>
      </dgm:prSet>
      <dgm:spPr/>
      <dgm:t>
        <a:bodyPr/>
        <a:lstStyle/>
        <a:p>
          <a:endParaRPr lang="zh-CN" altLang="en-US"/>
        </a:p>
      </dgm:t>
    </dgm:pt>
    <dgm:pt modelId="{975E77FA-9E56-4658-8E7F-4F34F3E9CB6A}" type="pres">
      <dgm:prSet presAssocID="{9E7074E9-49C9-4A55-8CC4-E467BA7F3813}" presName="negativeSpace" presStyleCnt="0"/>
      <dgm:spPr/>
    </dgm:pt>
    <dgm:pt modelId="{9F38DC56-258E-4674-9FB4-D93542B785EF}" type="pres">
      <dgm:prSet presAssocID="{9E7074E9-49C9-4A55-8CC4-E467BA7F3813}" presName="childText" presStyleLbl="conFgAcc1" presStyleIdx="1" presStyleCnt="4">
        <dgm:presLayoutVars>
          <dgm:bulletEnabled val="1"/>
        </dgm:presLayoutVars>
      </dgm:prSet>
      <dgm:spPr/>
      <dgm:t>
        <a:bodyPr/>
        <a:lstStyle/>
        <a:p>
          <a:endParaRPr lang="zh-CN" altLang="en-US"/>
        </a:p>
      </dgm:t>
    </dgm:pt>
    <dgm:pt modelId="{720A93A7-189E-4DF3-A87E-87A092C5F24F}" type="pres">
      <dgm:prSet presAssocID="{A4605792-8E88-45F4-824F-506D0290581F}" presName="spaceBetweenRectangles" presStyleCnt="0"/>
      <dgm:spPr/>
    </dgm:pt>
    <dgm:pt modelId="{567B70A2-1308-404A-9607-1591F0DBCF7F}" type="pres">
      <dgm:prSet presAssocID="{C7CEA30C-1243-4F32-8D02-7D2430634B67}" presName="parentLin" presStyleCnt="0"/>
      <dgm:spPr/>
    </dgm:pt>
    <dgm:pt modelId="{78345497-2765-4BF4-9843-B8F31F0B1190}" type="pres">
      <dgm:prSet presAssocID="{C7CEA30C-1243-4F32-8D02-7D2430634B67}" presName="parentLeftMargin" presStyleLbl="node1" presStyleIdx="1" presStyleCnt="4"/>
      <dgm:spPr/>
      <dgm:t>
        <a:bodyPr/>
        <a:lstStyle/>
        <a:p>
          <a:endParaRPr lang="zh-CN" altLang="en-US"/>
        </a:p>
      </dgm:t>
    </dgm:pt>
    <dgm:pt modelId="{EB9A7FAF-C2F5-45B0-B571-EBC2E4CA9121}" type="pres">
      <dgm:prSet presAssocID="{C7CEA30C-1243-4F32-8D02-7D2430634B67}" presName="parentText" presStyleLbl="node1" presStyleIdx="2" presStyleCnt="4">
        <dgm:presLayoutVars>
          <dgm:chMax val="0"/>
          <dgm:bulletEnabled val="1"/>
        </dgm:presLayoutVars>
      </dgm:prSet>
      <dgm:spPr/>
      <dgm:t>
        <a:bodyPr/>
        <a:lstStyle/>
        <a:p>
          <a:endParaRPr lang="zh-CN" altLang="en-US"/>
        </a:p>
      </dgm:t>
    </dgm:pt>
    <dgm:pt modelId="{F11B76B4-C210-4A35-BAD2-C6985B8791FF}" type="pres">
      <dgm:prSet presAssocID="{C7CEA30C-1243-4F32-8D02-7D2430634B67}" presName="negativeSpace" presStyleCnt="0"/>
      <dgm:spPr/>
    </dgm:pt>
    <dgm:pt modelId="{C9848DE7-547B-4226-AADD-CECED04F5211}" type="pres">
      <dgm:prSet presAssocID="{C7CEA30C-1243-4F32-8D02-7D2430634B67}" presName="childText" presStyleLbl="conFgAcc1" presStyleIdx="2" presStyleCnt="4">
        <dgm:presLayoutVars>
          <dgm:bulletEnabled val="1"/>
        </dgm:presLayoutVars>
      </dgm:prSet>
      <dgm:spPr/>
      <dgm:t>
        <a:bodyPr/>
        <a:lstStyle/>
        <a:p>
          <a:endParaRPr lang="zh-CN" altLang="en-US"/>
        </a:p>
      </dgm:t>
    </dgm:pt>
    <dgm:pt modelId="{663D3806-CCEC-4F25-8DDE-596C6746CB65}" type="pres">
      <dgm:prSet presAssocID="{0AC84056-7CFA-4A9D-A7D9-66B5F4AF669D}" presName="spaceBetweenRectangles" presStyleCnt="0"/>
      <dgm:spPr/>
    </dgm:pt>
    <dgm:pt modelId="{4161EEF1-0E18-4C6C-A0DC-F54D139B91E5}" type="pres">
      <dgm:prSet presAssocID="{85999850-EA1C-46D0-8DC0-AF95B5B9E82F}" presName="parentLin" presStyleCnt="0"/>
      <dgm:spPr/>
    </dgm:pt>
    <dgm:pt modelId="{B3D2D4F7-CC56-49AF-8A30-C5AA34672C5A}" type="pres">
      <dgm:prSet presAssocID="{85999850-EA1C-46D0-8DC0-AF95B5B9E82F}" presName="parentLeftMargin" presStyleLbl="node1" presStyleIdx="2" presStyleCnt="4"/>
      <dgm:spPr/>
      <dgm:t>
        <a:bodyPr/>
        <a:lstStyle/>
        <a:p>
          <a:endParaRPr lang="zh-CN" altLang="en-US"/>
        </a:p>
      </dgm:t>
    </dgm:pt>
    <dgm:pt modelId="{09E6871E-0035-43FF-8122-D6E20D2EC8E9}" type="pres">
      <dgm:prSet presAssocID="{85999850-EA1C-46D0-8DC0-AF95B5B9E82F}" presName="parentText" presStyleLbl="node1" presStyleIdx="3" presStyleCnt="4">
        <dgm:presLayoutVars>
          <dgm:chMax val="0"/>
          <dgm:bulletEnabled val="1"/>
        </dgm:presLayoutVars>
      </dgm:prSet>
      <dgm:spPr/>
      <dgm:t>
        <a:bodyPr/>
        <a:lstStyle/>
        <a:p>
          <a:endParaRPr lang="zh-CN" altLang="en-US"/>
        </a:p>
      </dgm:t>
    </dgm:pt>
    <dgm:pt modelId="{58B2FBFB-DB20-4314-B831-FE00AD5E7CBE}" type="pres">
      <dgm:prSet presAssocID="{85999850-EA1C-46D0-8DC0-AF95B5B9E82F}" presName="negativeSpace" presStyleCnt="0"/>
      <dgm:spPr/>
    </dgm:pt>
    <dgm:pt modelId="{D8556354-4312-49C9-8A82-6AC11A9E21A1}" type="pres">
      <dgm:prSet presAssocID="{85999850-EA1C-46D0-8DC0-AF95B5B9E82F}" presName="childText" presStyleLbl="conFgAcc1" presStyleIdx="3" presStyleCnt="4">
        <dgm:presLayoutVars>
          <dgm:bulletEnabled val="1"/>
        </dgm:presLayoutVars>
      </dgm:prSet>
      <dgm:spPr/>
      <dgm:t>
        <a:bodyPr/>
        <a:lstStyle/>
        <a:p>
          <a:endParaRPr lang="zh-CN" altLang="en-US"/>
        </a:p>
      </dgm:t>
    </dgm:pt>
  </dgm:ptLst>
  <dgm:cxnLst>
    <dgm:cxn modelId="{AF0FB14F-2A85-454D-BD12-32BB73F3B375}" srcId="{23007447-C050-40ED-8C25-103918D15B9F}" destId="{C7CEA30C-1243-4F32-8D02-7D2430634B67}" srcOrd="2" destOrd="0" parTransId="{0DD314EF-285D-4BF4-A9CF-10734F116CD0}" sibTransId="{0AC84056-7CFA-4A9D-A7D9-66B5F4AF669D}"/>
    <dgm:cxn modelId="{813CB201-3535-45F8-AD10-AE291AD9DBB7}" type="presOf" srcId="{F29D6D86-43FA-48BA-85BF-09BE34C1998E}" destId="{720117C3-8971-4D99-BAB1-C4891F9CED34}" srcOrd="0" destOrd="0" presId="urn:microsoft.com/office/officeart/2005/8/layout/list1"/>
    <dgm:cxn modelId="{B2A322D4-2177-4BB3-9AA1-DD33356D5BF5}" type="presOf" srcId="{C7CEA30C-1243-4F32-8D02-7D2430634B67}" destId="{78345497-2765-4BF4-9843-B8F31F0B1190}" srcOrd="0" destOrd="0" presId="urn:microsoft.com/office/officeart/2005/8/layout/list1"/>
    <dgm:cxn modelId="{FB4A3715-6889-40A2-9528-172A64EECD12}" srcId="{69F109DE-9E95-44BF-9B61-BE17E5108D65}" destId="{F29D6D86-43FA-48BA-85BF-09BE34C1998E}" srcOrd="0" destOrd="0" parTransId="{D9AC661D-CCE3-40CB-9C2B-F629D400FED1}" sibTransId="{83C0C6C8-73C9-4DB4-BF4E-B894CB195FCC}"/>
    <dgm:cxn modelId="{702E8BBE-8933-4469-BE25-AD5183DA34AA}" type="presOf" srcId="{23007447-C050-40ED-8C25-103918D15B9F}" destId="{DD1F61C3-5D83-415A-B404-7D57F9D24280}" srcOrd="0" destOrd="0" presId="urn:microsoft.com/office/officeart/2005/8/layout/list1"/>
    <dgm:cxn modelId="{1CB4D97C-81E5-4299-9D0B-4E7B1A0AB982}" srcId="{9E7074E9-49C9-4A55-8CC4-E467BA7F3813}" destId="{B8892D30-A92D-4C89-A589-C79EEBD25B68}" srcOrd="0" destOrd="0" parTransId="{6BF27517-3CFE-4D52-8F53-CA648EC75764}" sibTransId="{6B097AE7-BFF2-4B25-8F86-9D95214F1A92}"/>
    <dgm:cxn modelId="{558D488B-451F-4386-B684-7268850F641C}" type="presOf" srcId="{F80FB079-8B82-485A-A826-6299EE6441C7}" destId="{C9848DE7-547B-4226-AADD-CECED04F5211}" srcOrd="0" destOrd="0" presId="urn:microsoft.com/office/officeart/2005/8/layout/list1"/>
    <dgm:cxn modelId="{54575655-91F6-4A74-A02A-72957A6E4696}" type="presOf" srcId="{9E7074E9-49C9-4A55-8CC4-E467BA7F3813}" destId="{5DDD1730-4113-41C0-819C-5DF494522293}" srcOrd="1" destOrd="0" presId="urn:microsoft.com/office/officeart/2005/8/layout/list1"/>
    <dgm:cxn modelId="{F531411A-BBAD-40C1-8687-E5A9A18CC2BE}" srcId="{23007447-C050-40ED-8C25-103918D15B9F}" destId="{69F109DE-9E95-44BF-9B61-BE17E5108D65}" srcOrd="0" destOrd="0" parTransId="{73BAC025-D6EE-4E3F-BEBE-AE53D9034858}" sibTransId="{F74E727D-B00F-4B61-837C-D2DB89C33347}"/>
    <dgm:cxn modelId="{E1C56682-F2B0-4C58-BF89-15932D1E367F}" type="presOf" srcId="{9E7074E9-49C9-4A55-8CC4-E467BA7F3813}" destId="{E248B664-D53B-4C70-878A-CBC688B8D0FB}" srcOrd="0" destOrd="0" presId="urn:microsoft.com/office/officeart/2005/8/layout/list1"/>
    <dgm:cxn modelId="{19E01832-6F0D-4655-B8DB-85A6FFA68551}" srcId="{23007447-C050-40ED-8C25-103918D15B9F}" destId="{9E7074E9-49C9-4A55-8CC4-E467BA7F3813}" srcOrd="1" destOrd="0" parTransId="{07E2D07C-C4A4-48C5-9914-147B1FE751CF}" sibTransId="{A4605792-8E88-45F4-824F-506D0290581F}"/>
    <dgm:cxn modelId="{4BB17901-984F-45C3-99A7-230F6E2B0E98}" type="presOf" srcId="{B8892D30-A92D-4C89-A589-C79EEBD25B68}" destId="{9F38DC56-258E-4674-9FB4-D93542B785EF}" srcOrd="0" destOrd="0" presId="urn:microsoft.com/office/officeart/2005/8/layout/list1"/>
    <dgm:cxn modelId="{3CC2EC03-8DDD-4FFF-8847-7A27244D18F5}" type="presOf" srcId="{C7CEA30C-1243-4F32-8D02-7D2430634B67}" destId="{EB9A7FAF-C2F5-45B0-B571-EBC2E4CA9121}" srcOrd="1" destOrd="0" presId="urn:microsoft.com/office/officeart/2005/8/layout/list1"/>
    <dgm:cxn modelId="{1CF7ADB9-F08F-4FE7-A196-0A4CBB8D4558}" srcId="{85999850-EA1C-46D0-8DC0-AF95B5B9E82F}" destId="{D488A658-FA7B-450A-933F-4ED47FE9571D}" srcOrd="0" destOrd="0" parTransId="{BF266119-65EB-45CF-9BED-F14E8345AA51}" sibTransId="{16D2E79C-ED32-4B5B-BBE1-35A547E958BF}"/>
    <dgm:cxn modelId="{E3B0CD70-AC94-4CC8-9952-983DC172ED73}" type="presOf" srcId="{69F109DE-9E95-44BF-9B61-BE17E5108D65}" destId="{30F590B0-B08B-4F86-88BF-E3A102F0ACC6}" srcOrd="0" destOrd="0" presId="urn:microsoft.com/office/officeart/2005/8/layout/list1"/>
    <dgm:cxn modelId="{67C43FB4-499F-437C-9E32-BCF23340E318}" type="presOf" srcId="{69F109DE-9E95-44BF-9B61-BE17E5108D65}" destId="{73E1D75B-4A5A-4019-B09D-0C0C5D915717}" srcOrd="1" destOrd="0" presId="urn:microsoft.com/office/officeart/2005/8/layout/list1"/>
    <dgm:cxn modelId="{C0814E35-1637-4216-AC95-74974EA60B58}" type="presOf" srcId="{D488A658-FA7B-450A-933F-4ED47FE9571D}" destId="{D8556354-4312-49C9-8A82-6AC11A9E21A1}" srcOrd="0" destOrd="0" presId="urn:microsoft.com/office/officeart/2005/8/layout/list1"/>
    <dgm:cxn modelId="{C79C9489-89FB-4DD4-9B9F-DE4AA1E29CBD}" srcId="{C7CEA30C-1243-4F32-8D02-7D2430634B67}" destId="{F80FB079-8B82-485A-A826-6299EE6441C7}" srcOrd="0" destOrd="0" parTransId="{9712528E-4C15-4BB7-87A2-880F7205E3C1}" sibTransId="{F71E42F9-69E9-4CFD-8C04-13E4D87A979A}"/>
    <dgm:cxn modelId="{C2A414F4-3594-4F9B-A62B-2FAF0E571841}" type="presOf" srcId="{85999850-EA1C-46D0-8DC0-AF95B5B9E82F}" destId="{09E6871E-0035-43FF-8122-D6E20D2EC8E9}" srcOrd="1" destOrd="0" presId="urn:microsoft.com/office/officeart/2005/8/layout/list1"/>
    <dgm:cxn modelId="{528218D1-D683-45C3-A0F1-3E0EAC119DF4}" srcId="{23007447-C050-40ED-8C25-103918D15B9F}" destId="{85999850-EA1C-46D0-8DC0-AF95B5B9E82F}" srcOrd="3" destOrd="0" parTransId="{543B6EA2-5E41-4E73-B7E3-9DF7DB655D52}" sibTransId="{57E1AAD9-CABE-4563-ABF8-DDB28159329A}"/>
    <dgm:cxn modelId="{D31390E5-2B6D-4373-A9F0-66ACE84F2D27}" type="presOf" srcId="{85999850-EA1C-46D0-8DC0-AF95B5B9E82F}" destId="{B3D2D4F7-CC56-49AF-8A30-C5AA34672C5A}" srcOrd="0" destOrd="0" presId="urn:microsoft.com/office/officeart/2005/8/layout/list1"/>
    <dgm:cxn modelId="{5992701C-15EC-4099-BE30-6C0EB9A46B1B}" type="presParOf" srcId="{DD1F61C3-5D83-415A-B404-7D57F9D24280}" destId="{E8A683A8-D984-447F-A17F-8AA4DBC39597}" srcOrd="0" destOrd="0" presId="urn:microsoft.com/office/officeart/2005/8/layout/list1"/>
    <dgm:cxn modelId="{D65E0800-C14F-48CD-B088-C8EC988E1F50}" type="presParOf" srcId="{E8A683A8-D984-447F-A17F-8AA4DBC39597}" destId="{30F590B0-B08B-4F86-88BF-E3A102F0ACC6}" srcOrd="0" destOrd="0" presId="urn:microsoft.com/office/officeart/2005/8/layout/list1"/>
    <dgm:cxn modelId="{95073127-EBA3-431A-AE7D-6FA403C0C04D}" type="presParOf" srcId="{E8A683A8-D984-447F-A17F-8AA4DBC39597}" destId="{73E1D75B-4A5A-4019-B09D-0C0C5D915717}" srcOrd="1" destOrd="0" presId="urn:microsoft.com/office/officeart/2005/8/layout/list1"/>
    <dgm:cxn modelId="{813DE485-81B7-4966-AA85-ECB25FB936B5}" type="presParOf" srcId="{DD1F61C3-5D83-415A-B404-7D57F9D24280}" destId="{F3CCE667-A529-485E-9C71-4D12366110A1}" srcOrd="1" destOrd="0" presId="urn:microsoft.com/office/officeart/2005/8/layout/list1"/>
    <dgm:cxn modelId="{2FE09F3A-E14E-4A5D-9F5A-D2D542B4C3E5}" type="presParOf" srcId="{DD1F61C3-5D83-415A-B404-7D57F9D24280}" destId="{720117C3-8971-4D99-BAB1-C4891F9CED34}" srcOrd="2" destOrd="0" presId="urn:microsoft.com/office/officeart/2005/8/layout/list1"/>
    <dgm:cxn modelId="{27CFE18A-3D92-4DF6-83D1-4E0D092D6249}" type="presParOf" srcId="{DD1F61C3-5D83-415A-B404-7D57F9D24280}" destId="{F95FD688-DCEC-4485-9C10-524DB2087507}" srcOrd="3" destOrd="0" presId="urn:microsoft.com/office/officeart/2005/8/layout/list1"/>
    <dgm:cxn modelId="{51E79C03-1AED-422F-BAFA-AEB26AB41806}" type="presParOf" srcId="{DD1F61C3-5D83-415A-B404-7D57F9D24280}" destId="{88FCA249-10B4-4AEA-A70A-037C5A4073E5}" srcOrd="4" destOrd="0" presId="urn:microsoft.com/office/officeart/2005/8/layout/list1"/>
    <dgm:cxn modelId="{D686CEAB-4481-4AEB-A580-6EB6B7F95F42}" type="presParOf" srcId="{88FCA249-10B4-4AEA-A70A-037C5A4073E5}" destId="{E248B664-D53B-4C70-878A-CBC688B8D0FB}" srcOrd="0" destOrd="0" presId="urn:microsoft.com/office/officeart/2005/8/layout/list1"/>
    <dgm:cxn modelId="{F1EDC7EB-A28D-4EF6-9594-2B1D63C26AF6}" type="presParOf" srcId="{88FCA249-10B4-4AEA-A70A-037C5A4073E5}" destId="{5DDD1730-4113-41C0-819C-5DF494522293}" srcOrd="1" destOrd="0" presId="urn:microsoft.com/office/officeart/2005/8/layout/list1"/>
    <dgm:cxn modelId="{83E329BB-0822-4FE4-86A3-9328D18FD2F9}" type="presParOf" srcId="{DD1F61C3-5D83-415A-B404-7D57F9D24280}" destId="{975E77FA-9E56-4658-8E7F-4F34F3E9CB6A}" srcOrd="5" destOrd="0" presId="urn:microsoft.com/office/officeart/2005/8/layout/list1"/>
    <dgm:cxn modelId="{5E4620A8-BE48-41EC-AF15-026209F9D458}" type="presParOf" srcId="{DD1F61C3-5D83-415A-B404-7D57F9D24280}" destId="{9F38DC56-258E-4674-9FB4-D93542B785EF}" srcOrd="6" destOrd="0" presId="urn:microsoft.com/office/officeart/2005/8/layout/list1"/>
    <dgm:cxn modelId="{B6234CE7-E9C6-436F-8CA5-CCFDCC7B5DB2}" type="presParOf" srcId="{DD1F61C3-5D83-415A-B404-7D57F9D24280}" destId="{720A93A7-189E-4DF3-A87E-87A092C5F24F}" srcOrd="7" destOrd="0" presId="urn:microsoft.com/office/officeart/2005/8/layout/list1"/>
    <dgm:cxn modelId="{47D3EAF6-128A-4B72-8991-9EC4E0BAC512}" type="presParOf" srcId="{DD1F61C3-5D83-415A-B404-7D57F9D24280}" destId="{567B70A2-1308-404A-9607-1591F0DBCF7F}" srcOrd="8" destOrd="0" presId="urn:microsoft.com/office/officeart/2005/8/layout/list1"/>
    <dgm:cxn modelId="{65B7D092-2CE9-414C-9426-5880061B0B9E}" type="presParOf" srcId="{567B70A2-1308-404A-9607-1591F0DBCF7F}" destId="{78345497-2765-4BF4-9843-B8F31F0B1190}" srcOrd="0" destOrd="0" presId="urn:microsoft.com/office/officeart/2005/8/layout/list1"/>
    <dgm:cxn modelId="{F514A0F8-8A6E-4C31-AA3E-4A04639F33C8}" type="presParOf" srcId="{567B70A2-1308-404A-9607-1591F0DBCF7F}" destId="{EB9A7FAF-C2F5-45B0-B571-EBC2E4CA9121}" srcOrd="1" destOrd="0" presId="urn:microsoft.com/office/officeart/2005/8/layout/list1"/>
    <dgm:cxn modelId="{C59DD0CE-CDD8-4A7A-ADAC-0F8EDCE62697}" type="presParOf" srcId="{DD1F61C3-5D83-415A-B404-7D57F9D24280}" destId="{F11B76B4-C210-4A35-BAD2-C6985B8791FF}" srcOrd="9" destOrd="0" presId="urn:microsoft.com/office/officeart/2005/8/layout/list1"/>
    <dgm:cxn modelId="{EDBD3AD9-8CB6-417C-9015-E8C0E31E24B1}" type="presParOf" srcId="{DD1F61C3-5D83-415A-B404-7D57F9D24280}" destId="{C9848DE7-547B-4226-AADD-CECED04F5211}" srcOrd="10" destOrd="0" presId="urn:microsoft.com/office/officeart/2005/8/layout/list1"/>
    <dgm:cxn modelId="{9FE7625A-7BFA-46F5-A0E8-21E1CD6BCC7A}" type="presParOf" srcId="{DD1F61C3-5D83-415A-B404-7D57F9D24280}" destId="{663D3806-CCEC-4F25-8DDE-596C6746CB65}" srcOrd="11" destOrd="0" presId="urn:microsoft.com/office/officeart/2005/8/layout/list1"/>
    <dgm:cxn modelId="{A568FD0C-24F3-495F-9FD0-7D5F9C877324}" type="presParOf" srcId="{DD1F61C3-5D83-415A-B404-7D57F9D24280}" destId="{4161EEF1-0E18-4C6C-A0DC-F54D139B91E5}" srcOrd="12" destOrd="0" presId="urn:microsoft.com/office/officeart/2005/8/layout/list1"/>
    <dgm:cxn modelId="{8F4420F3-86F6-4F3E-8C41-B6B4336CF623}" type="presParOf" srcId="{4161EEF1-0E18-4C6C-A0DC-F54D139B91E5}" destId="{B3D2D4F7-CC56-49AF-8A30-C5AA34672C5A}" srcOrd="0" destOrd="0" presId="urn:microsoft.com/office/officeart/2005/8/layout/list1"/>
    <dgm:cxn modelId="{392FA1C6-C014-41C4-A719-D287CCD7228F}" type="presParOf" srcId="{4161EEF1-0E18-4C6C-A0DC-F54D139B91E5}" destId="{09E6871E-0035-43FF-8122-D6E20D2EC8E9}" srcOrd="1" destOrd="0" presId="urn:microsoft.com/office/officeart/2005/8/layout/list1"/>
    <dgm:cxn modelId="{F78C5A5C-4724-4423-A77C-B78FA34045FA}" type="presParOf" srcId="{DD1F61C3-5D83-415A-B404-7D57F9D24280}" destId="{58B2FBFB-DB20-4314-B831-FE00AD5E7CBE}" srcOrd="13" destOrd="0" presId="urn:microsoft.com/office/officeart/2005/8/layout/list1"/>
    <dgm:cxn modelId="{198DC008-6609-4461-8729-6C916CD985CC}" type="presParOf" srcId="{DD1F61C3-5D83-415A-B404-7D57F9D24280}" destId="{D8556354-4312-49C9-8A82-6AC11A9E21A1}"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4DE190-1C48-4AEF-A935-158149BCDA29}">
      <dsp:nvSpPr>
        <dsp:cNvPr id="0" name=""/>
        <dsp:cNvSpPr/>
      </dsp:nvSpPr>
      <dsp:spPr>
        <a:xfrm>
          <a:off x="1511957" y="674150"/>
          <a:ext cx="4494485" cy="4494485"/>
        </a:xfrm>
        <a:prstGeom prst="blockArc">
          <a:avLst>
            <a:gd name="adj1" fmla="val 11880000"/>
            <a:gd name="adj2" fmla="val 16200000"/>
            <a:gd name="adj3" fmla="val 4644"/>
          </a:avLst>
        </a:prstGeom>
        <a:solidFill>
          <a:schemeClr val="accent4">
            <a:hueOff val="9800891"/>
            <a:satOff val="-40777"/>
            <a:lumOff val="960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274D02-DC27-415C-B794-9265A2F00797}">
      <dsp:nvSpPr>
        <dsp:cNvPr id="0" name=""/>
        <dsp:cNvSpPr/>
      </dsp:nvSpPr>
      <dsp:spPr>
        <a:xfrm>
          <a:off x="1511957" y="674150"/>
          <a:ext cx="4494485" cy="4494485"/>
        </a:xfrm>
        <a:prstGeom prst="blockArc">
          <a:avLst>
            <a:gd name="adj1" fmla="val 7560000"/>
            <a:gd name="adj2" fmla="val 11880000"/>
            <a:gd name="adj3" fmla="val 4644"/>
          </a:avLst>
        </a:prstGeom>
        <a:solidFill>
          <a:schemeClr val="accent4">
            <a:hueOff val="7350668"/>
            <a:satOff val="-30583"/>
            <a:lumOff val="72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A7BCD8-D69E-498F-8FA7-3E0C3C0444D9}">
      <dsp:nvSpPr>
        <dsp:cNvPr id="0" name=""/>
        <dsp:cNvSpPr/>
      </dsp:nvSpPr>
      <dsp:spPr>
        <a:xfrm>
          <a:off x="1511957" y="674150"/>
          <a:ext cx="4494485" cy="4494485"/>
        </a:xfrm>
        <a:prstGeom prst="blockArc">
          <a:avLst>
            <a:gd name="adj1" fmla="val 3240000"/>
            <a:gd name="adj2" fmla="val 7560000"/>
            <a:gd name="adj3" fmla="val 4644"/>
          </a:avLst>
        </a:prstGeom>
        <a:solidFill>
          <a:schemeClr val="accent4">
            <a:hueOff val="4900445"/>
            <a:satOff val="-20388"/>
            <a:lumOff val="480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81DDEA7-1873-4560-A898-FC2E7CDE2097}">
      <dsp:nvSpPr>
        <dsp:cNvPr id="0" name=""/>
        <dsp:cNvSpPr/>
      </dsp:nvSpPr>
      <dsp:spPr>
        <a:xfrm>
          <a:off x="1511957" y="674150"/>
          <a:ext cx="4494485" cy="4494485"/>
        </a:xfrm>
        <a:prstGeom prst="blockArc">
          <a:avLst>
            <a:gd name="adj1" fmla="val 20520000"/>
            <a:gd name="adj2" fmla="val 3240000"/>
            <a:gd name="adj3" fmla="val 4644"/>
          </a:avLst>
        </a:prstGeom>
        <a:solidFill>
          <a:schemeClr val="accent4">
            <a:hueOff val="2450223"/>
            <a:satOff val="-10194"/>
            <a:lumOff val="240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756979-76FB-4C47-AA3A-0AB97D37C324}">
      <dsp:nvSpPr>
        <dsp:cNvPr id="0" name=""/>
        <dsp:cNvSpPr/>
      </dsp:nvSpPr>
      <dsp:spPr>
        <a:xfrm>
          <a:off x="1511957" y="674150"/>
          <a:ext cx="4494485" cy="4494485"/>
        </a:xfrm>
        <a:prstGeom prst="blockArc">
          <a:avLst>
            <a:gd name="adj1" fmla="val 16200000"/>
            <a:gd name="adj2" fmla="val 20520000"/>
            <a:gd name="adj3" fmla="val 4644"/>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E423145-ACC3-4EF2-9900-0106C7E48EF9}">
      <dsp:nvSpPr>
        <dsp:cNvPr id="0" name=""/>
        <dsp:cNvSpPr/>
      </dsp:nvSpPr>
      <dsp:spPr>
        <a:xfrm>
          <a:off x="2723951" y="1886145"/>
          <a:ext cx="2070497" cy="2070497"/>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a:t>财务报表</a:t>
          </a:r>
        </a:p>
      </dsp:txBody>
      <dsp:txXfrm>
        <a:off x="3027168" y="2189362"/>
        <a:ext cx="1464063" cy="1464063"/>
      </dsp:txXfrm>
    </dsp:sp>
    <dsp:sp modelId="{B542E42C-44DB-48F5-8AD9-F05323FE0C24}">
      <dsp:nvSpPr>
        <dsp:cNvPr id="0" name=""/>
        <dsp:cNvSpPr/>
      </dsp:nvSpPr>
      <dsp:spPr>
        <a:xfrm>
          <a:off x="3034526" y="1653"/>
          <a:ext cx="1449348" cy="1449348"/>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a:t>资产负债表</a:t>
          </a:r>
        </a:p>
      </dsp:txBody>
      <dsp:txXfrm>
        <a:off x="3246778" y="213905"/>
        <a:ext cx="1024844" cy="1024844"/>
      </dsp:txXfrm>
    </dsp:sp>
    <dsp:sp modelId="{60DBF45B-C028-4D21-BCBA-307ACD7AE41A}">
      <dsp:nvSpPr>
        <dsp:cNvPr id="0" name=""/>
        <dsp:cNvSpPr/>
      </dsp:nvSpPr>
      <dsp:spPr>
        <a:xfrm>
          <a:off x="5122158" y="1518406"/>
          <a:ext cx="1449348" cy="1449348"/>
        </a:xfrm>
        <a:prstGeom prst="ellipse">
          <a:avLst/>
        </a:prstGeom>
        <a:solidFill>
          <a:schemeClr val="accent4">
            <a:hueOff val="2450223"/>
            <a:satOff val="-10194"/>
            <a:lumOff val="24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a:t>利润表</a:t>
          </a:r>
        </a:p>
      </dsp:txBody>
      <dsp:txXfrm>
        <a:off x="5334410" y="1730658"/>
        <a:ext cx="1024844" cy="1024844"/>
      </dsp:txXfrm>
    </dsp:sp>
    <dsp:sp modelId="{5DE3616F-D6E0-4F28-9F28-11964B561D79}">
      <dsp:nvSpPr>
        <dsp:cNvPr id="0" name=""/>
        <dsp:cNvSpPr/>
      </dsp:nvSpPr>
      <dsp:spPr>
        <a:xfrm>
          <a:off x="4324754" y="3972565"/>
          <a:ext cx="1449348" cy="1449348"/>
        </a:xfrm>
        <a:prstGeom prst="ellipse">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a:t>现金流量表</a:t>
          </a:r>
        </a:p>
      </dsp:txBody>
      <dsp:txXfrm>
        <a:off x="4537006" y="4184817"/>
        <a:ext cx="1024844" cy="1024844"/>
      </dsp:txXfrm>
    </dsp:sp>
    <dsp:sp modelId="{113896E0-FB4E-49B6-8B44-097C1C664587}">
      <dsp:nvSpPr>
        <dsp:cNvPr id="0" name=""/>
        <dsp:cNvSpPr/>
      </dsp:nvSpPr>
      <dsp:spPr>
        <a:xfrm>
          <a:off x="1585145" y="3972565"/>
          <a:ext cx="1767653" cy="1449348"/>
        </a:xfrm>
        <a:prstGeom prst="ellipse">
          <a:avLst/>
        </a:prstGeom>
        <a:solidFill>
          <a:schemeClr val="accent4">
            <a:hueOff val="7350668"/>
            <a:satOff val="-30583"/>
            <a:lumOff val="72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a:t>所有者权益变动表</a:t>
          </a:r>
        </a:p>
      </dsp:txBody>
      <dsp:txXfrm>
        <a:off x="1844012" y="4184817"/>
        <a:ext cx="1249919" cy="1024844"/>
      </dsp:txXfrm>
    </dsp:sp>
    <dsp:sp modelId="{AABC55D9-EEA8-46FA-98BB-0918AD56641B}">
      <dsp:nvSpPr>
        <dsp:cNvPr id="0" name=""/>
        <dsp:cNvSpPr/>
      </dsp:nvSpPr>
      <dsp:spPr>
        <a:xfrm>
          <a:off x="946894" y="1518406"/>
          <a:ext cx="1449348" cy="1449348"/>
        </a:xfrm>
        <a:prstGeom prst="ellipse">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a:t>附注</a:t>
          </a:r>
        </a:p>
      </dsp:txBody>
      <dsp:txXfrm>
        <a:off x="1159146" y="1730658"/>
        <a:ext cx="1024844" cy="10248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5686A8-5AFC-4C44-B84D-672BFB5D2204}">
      <dsp:nvSpPr>
        <dsp:cNvPr id="0" name=""/>
        <dsp:cNvSpPr/>
      </dsp:nvSpPr>
      <dsp:spPr>
        <a:xfrm>
          <a:off x="137159" y="340360"/>
          <a:ext cx="3383280" cy="3383279"/>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l" defTabSz="1422400">
            <a:lnSpc>
              <a:spcPct val="90000"/>
            </a:lnSpc>
            <a:spcBef>
              <a:spcPct val="0"/>
            </a:spcBef>
            <a:spcAft>
              <a:spcPct val="35000"/>
            </a:spcAft>
          </a:pPr>
          <a:r>
            <a:rPr lang="zh-CN" altLang="en-US" sz="3200" kern="1200" dirty="0"/>
            <a:t>会计</a:t>
          </a:r>
          <a:endParaRPr lang="en-US" altLang="zh-CN" sz="3200" kern="1200" dirty="0"/>
        </a:p>
        <a:p>
          <a:pPr lvl="0" algn="l" defTabSz="1422400">
            <a:lnSpc>
              <a:spcPct val="90000"/>
            </a:lnSpc>
            <a:spcBef>
              <a:spcPct val="0"/>
            </a:spcBef>
            <a:spcAft>
              <a:spcPct val="35000"/>
            </a:spcAft>
          </a:pPr>
          <a:r>
            <a:rPr lang="zh-CN" altLang="en-US" sz="3200" kern="1200" dirty="0"/>
            <a:t>主体</a:t>
          </a:r>
        </a:p>
      </dsp:txBody>
      <dsp:txXfrm>
        <a:off x="609599" y="739321"/>
        <a:ext cx="1950720" cy="2585357"/>
      </dsp:txXfrm>
    </dsp:sp>
    <dsp:sp modelId="{90F29CD3-EA4F-44F0-BF61-FDC1FC79144E}">
      <dsp:nvSpPr>
        <dsp:cNvPr id="0" name=""/>
        <dsp:cNvSpPr/>
      </dsp:nvSpPr>
      <dsp:spPr>
        <a:xfrm>
          <a:off x="1292281" y="386575"/>
          <a:ext cx="3383280" cy="3383279"/>
        </a:xfrm>
        <a:prstGeom prst="ellipse">
          <a:avLst/>
        </a:prstGeom>
        <a:solidFill>
          <a:schemeClr val="accent5">
            <a:alpha val="50000"/>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r" defTabSz="1422400">
            <a:lnSpc>
              <a:spcPct val="90000"/>
            </a:lnSpc>
            <a:spcBef>
              <a:spcPct val="0"/>
            </a:spcBef>
            <a:spcAft>
              <a:spcPct val="35000"/>
            </a:spcAft>
          </a:pPr>
          <a:r>
            <a:rPr lang="zh-CN" altLang="en-US" sz="3200" kern="1200" dirty="0"/>
            <a:t>法律</a:t>
          </a:r>
          <a:endParaRPr lang="en-US" altLang="zh-CN" sz="3200" kern="1200" dirty="0"/>
        </a:p>
        <a:p>
          <a:pPr lvl="0" algn="r" defTabSz="1422400">
            <a:lnSpc>
              <a:spcPct val="90000"/>
            </a:lnSpc>
            <a:spcBef>
              <a:spcPct val="0"/>
            </a:spcBef>
            <a:spcAft>
              <a:spcPct val="35000"/>
            </a:spcAft>
          </a:pPr>
          <a:r>
            <a:rPr lang="zh-CN" altLang="en-US" sz="3200" kern="1200" dirty="0"/>
            <a:t>主体</a:t>
          </a:r>
        </a:p>
      </dsp:txBody>
      <dsp:txXfrm>
        <a:off x="2252401" y="785537"/>
        <a:ext cx="1950720" cy="25853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9A6A76-68B3-403F-B290-54A3B4485442}" type="datetimeFigureOut">
              <a:rPr lang="zh-CN" altLang="en-US" smtClean="0"/>
              <a:t>2020/10/18</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836DF7-4B48-4E11-889D-31CF7FE0AE6B}" type="slidenum">
              <a:rPr lang="zh-CN" altLang="en-US" smtClean="0"/>
              <a:t>‹#›</a:t>
            </a:fld>
            <a:endParaRPr lang="zh-CN" altLang="en-US"/>
          </a:p>
        </p:txBody>
      </p:sp>
    </p:spTree>
    <p:extLst>
      <p:ext uri="{BB962C8B-B14F-4D97-AF65-F5344CB8AC3E}">
        <p14:creationId xmlns:p14="http://schemas.microsoft.com/office/powerpoint/2010/main" val="1173959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247650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409631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31213948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38955236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39400766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2995490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26575641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4886402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noProof="1"/>
              <a:t>单击此处编辑母版标题样式</a:t>
            </a:r>
          </a:p>
        </p:txBody>
      </p:sp>
      <p:sp>
        <p:nvSpPr>
          <p:cNvPr id="3" name="文本占位符 2"/>
          <p:cNvSpPr>
            <a:spLocks noGrp="1"/>
          </p:cNvSpPr>
          <p:nvPr>
            <p:ph type="body" sz="half" idx="1"/>
          </p:nvPr>
        </p:nvSpPr>
        <p:spPr>
          <a:xfrm>
            <a:off x="457200" y="1600200"/>
            <a:ext cx="4038600" cy="453072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quarter" idx="2"/>
          </p:nvPr>
        </p:nvSpPr>
        <p:spPr>
          <a:xfrm>
            <a:off x="4648200" y="1600200"/>
            <a:ext cx="4038600" cy="21891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内容占位符 4"/>
          <p:cNvSpPr>
            <a:spLocks noGrp="1"/>
          </p:cNvSpPr>
          <p:nvPr>
            <p:ph sz="quarter" idx="3"/>
          </p:nvPr>
        </p:nvSpPr>
        <p:spPr>
          <a:xfrm>
            <a:off x="4648200" y="3941763"/>
            <a:ext cx="4038600" cy="2189162"/>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6" name="日期占位符 5"/>
          <p:cNvSpPr>
            <a:spLocks noGrp="1"/>
          </p:cNvSpPr>
          <p:nvPr>
            <p:ph type="dt" sz="half" idx="10"/>
          </p:nvPr>
        </p:nvSpPr>
        <p:spPr>
          <a:xfrm>
            <a:off x="457200" y="6248400"/>
            <a:ext cx="2133600" cy="457200"/>
          </a:xfrm>
        </p:spPr>
        <p:txBody>
          <a:bodyPr/>
          <a:lstStyle>
            <a:lvl1pPr>
              <a:defRPr/>
            </a:lvl1pPr>
          </a:lstStyle>
          <a:p>
            <a:pPr>
              <a:defRPr/>
            </a:pPr>
            <a:endParaRPr lang="en-US" altLang="zh-CN"/>
          </a:p>
        </p:txBody>
      </p:sp>
      <p:sp>
        <p:nvSpPr>
          <p:cNvPr id="7" name="页脚占位符 6"/>
          <p:cNvSpPr>
            <a:spLocks noGrp="1"/>
          </p:cNvSpPr>
          <p:nvPr>
            <p:ph type="ftr" sz="quarter" idx="11"/>
          </p:nvPr>
        </p:nvSpPr>
        <p:spPr>
          <a:xfrm>
            <a:off x="3124200" y="6248400"/>
            <a:ext cx="2895600" cy="457200"/>
          </a:xfrm>
        </p:spPr>
        <p:txBody>
          <a:bodyPr/>
          <a:lstStyle>
            <a:lvl1pPr>
              <a:defRPr/>
            </a:lvl1pPr>
          </a:lstStyle>
          <a:p>
            <a:pPr>
              <a:defRPr/>
            </a:pPr>
            <a:endParaRPr lang="en-US" altLang="zh-CN"/>
          </a:p>
        </p:txBody>
      </p:sp>
      <p:sp>
        <p:nvSpPr>
          <p:cNvPr id="8" name="灯片编号占位符 7"/>
          <p:cNvSpPr>
            <a:spLocks noGrp="1"/>
          </p:cNvSpPr>
          <p:nvPr>
            <p:ph type="sldNum" sz="quarter" idx="12"/>
          </p:nvPr>
        </p:nvSpPr>
        <p:spPr>
          <a:xfrm>
            <a:off x="6553200" y="6248400"/>
            <a:ext cx="2133600" cy="457200"/>
          </a:xfrm>
        </p:spPr>
        <p:txBody>
          <a:bodyPr/>
          <a:lstStyle>
            <a:lvl1pPr>
              <a:defRPr/>
            </a:lvl1pPr>
          </a:lstStyle>
          <a:p>
            <a:pPr>
              <a:defRPr/>
            </a:pPr>
            <a:fld id="{A19D0578-9FD1-4193-B7BB-0827AD4E1BE5}" type="slidenum">
              <a:rPr lang="en-US" altLang="zh-CN"/>
              <a:pPr>
                <a:defRPr/>
              </a:pPr>
              <a:t>‹#›</a:t>
            </a:fld>
            <a:endParaRPr lang="en-US" altLang="zh-CN"/>
          </a:p>
        </p:txBody>
      </p:sp>
    </p:spTree>
    <p:extLst>
      <p:ext uri="{BB962C8B-B14F-4D97-AF65-F5344CB8AC3E}">
        <p14:creationId xmlns:p14="http://schemas.microsoft.com/office/powerpoint/2010/main" val="413735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17982"/>
            <a:ext cx="7886700" cy="664888"/>
          </a:xfrm>
        </p:spPr>
        <p:txBody>
          <a:bodyPr>
            <a:norm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p:txBody>
          <a:bodyPr/>
          <a:lstStyle>
            <a:lvl1pPr>
              <a:defRPr sz="3200">
                <a:latin typeface="宋体" panose="02010600030101010101" pitchFamily="2" charset="-122"/>
                <a:ea typeface="宋体" panose="02010600030101010101" pitchFamily="2" charset="-122"/>
              </a:defRPr>
            </a:lvl1pPr>
            <a:lvl2pPr>
              <a:defRPr sz="2800">
                <a:latin typeface="宋体" panose="02010600030101010101" pitchFamily="2" charset="-122"/>
                <a:ea typeface="宋体" panose="02010600030101010101" pitchFamily="2" charset="-122"/>
              </a:defRPr>
            </a:lvl2pPr>
            <a:lvl3pPr>
              <a:defRPr sz="2400">
                <a:latin typeface="宋体" panose="02010600030101010101" pitchFamily="2" charset="-122"/>
                <a:ea typeface="宋体" panose="02010600030101010101" pitchFamily="2" charset="-122"/>
              </a:defRPr>
            </a:lvl3pPr>
            <a:lvl4pPr>
              <a:defRPr sz="2000">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1288352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AutoShape 5">
            <a:extLst>
              <a:ext uri="{FF2B5EF4-FFF2-40B4-BE49-F238E27FC236}">
                <a16:creationId xmlns="" xmlns:a16="http://schemas.microsoft.com/office/drawing/2014/main" id="{3A46ADC6-BCE3-4561-95EF-249EBFAFCC4E}"/>
              </a:ext>
            </a:extLst>
          </p:cNvPr>
          <p:cNvSpPr>
            <a:spLocks noChangeArrowheads="1"/>
          </p:cNvSpPr>
          <p:nvPr userDrawn="1"/>
        </p:nvSpPr>
        <p:spPr bwMode="auto">
          <a:xfrm rot="16200000">
            <a:off x="4120356" y="-3326606"/>
            <a:ext cx="1125538" cy="8064500"/>
          </a:xfrm>
          <a:prstGeom prst="upArrow">
            <a:avLst>
              <a:gd name="adj1" fmla="val 63898"/>
              <a:gd name="adj2" fmla="val 85724"/>
            </a:avLst>
          </a:prstGeom>
          <a:gradFill rotWithShape="1">
            <a:gsLst>
              <a:gs pos="0">
                <a:srgbClr val="6FC5E3"/>
              </a:gs>
              <a:gs pos="100000">
                <a:srgbClr val="5B84E9"/>
              </a:gs>
            </a:gsLst>
            <a:lin ang="5400000" scaled="1"/>
          </a:gradFill>
          <a:ln>
            <a:noFill/>
          </a:ln>
          <a:effectLst>
            <a:outerShdw dist="155023" dir="2099521" sy="50000" kx="2453608" algn="bl" rotWithShape="0">
              <a:srgbClr val="B2B2B2">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ea typeface="楷体_GB2312" pitchFamily="49" charset="-122"/>
            </a:endParaRPr>
          </a:p>
        </p:txBody>
      </p:sp>
      <p:sp>
        <p:nvSpPr>
          <p:cNvPr id="2" name="标题 1">
            <a:extLst>
              <a:ext uri="{FF2B5EF4-FFF2-40B4-BE49-F238E27FC236}">
                <a16:creationId xmlns="" xmlns:a16="http://schemas.microsoft.com/office/drawing/2014/main" id="{7F525DFB-F8DA-4B40-BDA3-350BCD98F34E}"/>
              </a:ext>
            </a:extLst>
          </p:cNvPr>
          <p:cNvSpPr>
            <a:spLocks noGrp="1"/>
          </p:cNvSpPr>
          <p:nvPr>
            <p:ph type="title"/>
          </p:nvPr>
        </p:nvSpPr>
        <p:spPr/>
        <p:txBody>
          <a:bodyPr>
            <a:normAutofit/>
          </a:bodyPr>
          <a:lstStyle>
            <a:lvl1pPr>
              <a:defRPr sz="32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a:extLst>
              <a:ext uri="{FF2B5EF4-FFF2-40B4-BE49-F238E27FC236}">
                <a16:creationId xmlns="" xmlns:a16="http://schemas.microsoft.com/office/drawing/2014/main" id="{2BEEE03F-DD63-494E-A54E-1121F62BD289}"/>
              </a:ext>
            </a:extLst>
          </p:cNvPr>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4" name="页脚占位符 3">
            <a:extLst>
              <a:ext uri="{FF2B5EF4-FFF2-40B4-BE49-F238E27FC236}">
                <a16:creationId xmlns="" xmlns:a16="http://schemas.microsoft.com/office/drawing/2014/main" id="{640BDE11-788C-4F96-B95D-836031694EB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7A89E2A-83C0-451B-BF07-962710D9B662}"/>
              </a:ext>
            </a:extLst>
          </p:cNvPr>
          <p:cNvSpPr>
            <a:spLocks noGrp="1"/>
          </p:cNvSpPr>
          <p:nvPr>
            <p:ph type="sldNum" sz="quarter" idx="12"/>
          </p:nvPr>
        </p:nvSpPr>
        <p:spPr/>
        <p:txBody>
          <a:bodyPr/>
          <a:lstStyle/>
          <a:p>
            <a:fld id="{A4884630-C33A-4422-98F9-C9AC7C318240}" type="slidenum">
              <a:rPr lang="zh-CN" altLang="en-US" smtClean="0"/>
              <a:t>‹#›</a:t>
            </a:fld>
            <a:endParaRPr lang="zh-CN" altLang="en-US"/>
          </a:p>
        </p:txBody>
      </p:sp>
      <p:sp>
        <p:nvSpPr>
          <p:cNvPr id="7" name="文本占位符 6">
            <a:extLst>
              <a:ext uri="{FF2B5EF4-FFF2-40B4-BE49-F238E27FC236}">
                <a16:creationId xmlns="" xmlns:a16="http://schemas.microsoft.com/office/drawing/2014/main" id="{AC1F0028-23D1-4C0C-89AE-77BCE50A911A}"/>
              </a:ext>
            </a:extLst>
          </p:cNvPr>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3227294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AutoShape 5">
            <a:extLst>
              <a:ext uri="{FF2B5EF4-FFF2-40B4-BE49-F238E27FC236}">
                <a16:creationId xmlns="" xmlns:a16="http://schemas.microsoft.com/office/drawing/2014/main" id="{3A46ADC6-BCE3-4561-95EF-249EBFAFCC4E}"/>
              </a:ext>
            </a:extLst>
          </p:cNvPr>
          <p:cNvSpPr>
            <a:spLocks noChangeArrowheads="1"/>
          </p:cNvSpPr>
          <p:nvPr userDrawn="1"/>
        </p:nvSpPr>
        <p:spPr bwMode="auto">
          <a:xfrm rot="16200000">
            <a:off x="4120356" y="-3326606"/>
            <a:ext cx="1125538" cy="8064500"/>
          </a:xfrm>
          <a:prstGeom prst="upArrow">
            <a:avLst>
              <a:gd name="adj1" fmla="val 63898"/>
              <a:gd name="adj2" fmla="val 85724"/>
            </a:avLst>
          </a:prstGeom>
          <a:gradFill>
            <a:gsLst>
              <a:gs pos="0">
                <a:schemeClr val="accent6">
                  <a:lumMod val="40000"/>
                  <a:lumOff val="60000"/>
                </a:schemeClr>
              </a:gs>
              <a:gs pos="100000">
                <a:schemeClr val="accent6">
                  <a:lumMod val="75000"/>
                </a:schemeClr>
              </a:gs>
            </a:gsLst>
            <a:lin ang="5400000" scaled="1"/>
          </a:gradFill>
          <a:ln>
            <a:noFill/>
          </a:ln>
          <a:effectLst>
            <a:outerShdw dist="155023" dir="2099521" sy="50000" kx="2453608" algn="bl" rotWithShape="0">
              <a:srgbClr val="B2B2B2">
                <a:alpha val="50000"/>
              </a:srgbClr>
            </a:outerShdw>
          </a:effec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ea typeface="楷体_GB2312" pitchFamily="49" charset="-122"/>
            </a:endParaRPr>
          </a:p>
        </p:txBody>
      </p:sp>
      <p:sp>
        <p:nvSpPr>
          <p:cNvPr id="2" name="标题 1">
            <a:extLst>
              <a:ext uri="{FF2B5EF4-FFF2-40B4-BE49-F238E27FC236}">
                <a16:creationId xmlns="" xmlns:a16="http://schemas.microsoft.com/office/drawing/2014/main" id="{7F525DFB-F8DA-4B40-BDA3-350BCD98F34E}"/>
              </a:ext>
            </a:extLst>
          </p:cNvPr>
          <p:cNvSpPr>
            <a:spLocks noGrp="1"/>
          </p:cNvSpPr>
          <p:nvPr>
            <p:ph type="title"/>
          </p:nvPr>
        </p:nvSpPr>
        <p:spPr/>
        <p:txBody>
          <a:bodyPr>
            <a:normAutofit/>
          </a:bodyPr>
          <a:lstStyle>
            <a:lvl1pPr>
              <a:defRPr sz="32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a:extLst>
              <a:ext uri="{FF2B5EF4-FFF2-40B4-BE49-F238E27FC236}">
                <a16:creationId xmlns="" xmlns:a16="http://schemas.microsoft.com/office/drawing/2014/main" id="{2BEEE03F-DD63-494E-A54E-1121F62BD289}"/>
              </a:ext>
            </a:extLst>
          </p:cNvPr>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4" name="页脚占位符 3">
            <a:extLst>
              <a:ext uri="{FF2B5EF4-FFF2-40B4-BE49-F238E27FC236}">
                <a16:creationId xmlns="" xmlns:a16="http://schemas.microsoft.com/office/drawing/2014/main" id="{640BDE11-788C-4F96-B95D-836031694EB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7A89E2A-83C0-451B-BF07-962710D9B662}"/>
              </a:ext>
            </a:extLst>
          </p:cNvPr>
          <p:cNvSpPr>
            <a:spLocks noGrp="1"/>
          </p:cNvSpPr>
          <p:nvPr>
            <p:ph type="sldNum" sz="quarter" idx="12"/>
          </p:nvPr>
        </p:nvSpPr>
        <p:spPr/>
        <p:txBody>
          <a:bodyPr/>
          <a:lstStyle/>
          <a:p>
            <a:fld id="{A4884630-C33A-4422-98F9-C9AC7C318240}" type="slidenum">
              <a:rPr lang="zh-CN" altLang="en-US" smtClean="0"/>
              <a:t>‹#›</a:t>
            </a:fld>
            <a:endParaRPr lang="zh-CN" altLang="en-US"/>
          </a:p>
        </p:txBody>
      </p:sp>
      <p:sp>
        <p:nvSpPr>
          <p:cNvPr id="7" name="文本占位符 6">
            <a:extLst>
              <a:ext uri="{FF2B5EF4-FFF2-40B4-BE49-F238E27FC236}">
                <a16:creationId xmlns="" xmlns:a16="http://schemas.microsoft.com/office/drawing/2014/main" id="{AC1F0028-23D1-4C0C-89AE-77BCE50A911A}"/>
              </a:ext>
            </a:extLst>
          </p:cNvPr>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39523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AutoShape 5">
            <a:extLst>
              <a:ext uri="{FF2B5EF4-FFF2-40B4-BE49-F238E27FC236}">
                <a16:creationId xmlns="" xmlns:a16="http://schemas.microsoft.com/office/drawing/2014/main" id="{3A46ADC6-BCE3-4561-95EF-249EBFAFCC4E}"/>
              </a:ext>
            </a:extLst>
          </p:cNvPr>
          <p:cNvSpPr>
            <a:spLocks noChangeArrowheads="1"/>
          </p:cNvSpPr>
          <p:nvPr userDrawn="1"/>
        </p:nvSpPr>
        <p:spPr bwMode="auto">
          <a:xfrm rot="16200000">
            <a:off x="4120356" y="-3326606"/>
            <a:ext cx="1125538" cy="8064500"/>
          </a:xfrm>
          <a:prstGeom prst="upArrow">
            <a:avLst>
              <a:gd name="adj1" fmla="val 63898"/>
              <a:gd name="adj2" fmla="val 85724"/>
            </a:avLst>
          </a:prstGeom>
          <a:gradFill rotWithShape="1">
            <a:gsLst>
              <a:gs pos="0">
                <a:schemeClr val="accent4">
                  <a:lumMod val="40000"/>
                  <a:lumOff val="60000"/>
                </a:schemeClr>
              </a:gs>
              <a:gs pos="100000">
                <a:schemeClr val="accent4">
                  <a:lumMod val="75000"/>
                </a:schemeClr>
              </a:gs>
            </a:gsLst>
            <a:lin ang="5400000" scaled="1"/>
          </a:gradFill>
          <a:ln>
            <a:noFill/>
          </a:ln>
          <a:effectLst>
            <a:outerShdw dist="155023" dir="2099521" sy="50000" kx="2453608" algn="bl" rotWithShape="0">
              <a:srgbClr val="B2B2B2">
                <a:alpha val="50000"/>
              </a:srgbClr>
            </a:outerShdw>
          </a:effec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ea typeface="楷体_GB2312" pitchFamily="49" charset="-122"/>
            </a:endParaRPr>
          </a:p>
        </p:txBody>
      </p:sp>
      <p:sp>
        <p:nvSpPr>
          <p:cNvPr id="2" name="标题 1">
            <a:extLst>
              <a:ext uri="{FF2B5EF4-FFF2-40B4-BE49-F238E27FC236}">
                <a16:creationId xmlns="" xmlns:a16="http://schemas.microsoft.com/office/drawing/2014/main" id="{7F525DFB-F8DA-4B40-BDA3-350BCD98F34E}"/>
              </a:ext>
            </a:extLst>
          </p:cNvPr>
          <p:cNvSpPr>
            <a:spLocks noGrp="1"/>
          </p:cNvSpPr>
          <p:nvPr>
            <p:ph type="title"/>
          </p:nvPr>
        </p:nvSpPr>
        <p:spPr/>
        <p:txBody>
          <a:bodyPr>
            <a:normAutofit/>
          </a:bodyPr>
          <a:lstStyle>
            <a:lvl1pPr>
              <a:defRPr sz="32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a:extLst>
              <a:ext uri="{FF2B5EF4-FFF2-40B4-BE49-F238E27FC236}">
                <a16:creationId xmlns="" xmlns:a16="http://schemas.microsoft.com/office/drawing/2014/main" id="{2BEEE03F-DD63-494E-A54E-1121F62BD289}"/>
              </a:ext>
            </a:extLst>
          </p:cNvPr>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4" name="页脚占位符 3">
            <a:extLst>
              <a:ext uri="{FF2B5EF4-FFF2-40B4-BE49-F238E27FC236}">
                <a16:creationId xmlns="" xmlns:a16="http://schemas.microsoft.com/office/drawing/2014/main" id="{640BDE11-788C-4F96-B95D-836031694EB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7A89E2A-83C0-451B-BF07-962710D9B662}"/>
              </a:ext>
            </a:extLst>
          </p:cNvPr>
          <p:cNvSpPr>
            <a:spLocks noGrp="1"/>
          </p:cNvSpPr>
          <p:nvPr>
            <p:ph type="sldNum" sz="quarter" idx="12"/>
          </p:nvPr>
        </p:nvSpPr>
        <p:spPr/>
        <p:txBody>
          <a:bodyPr/>
          <a:lstStyle/>
          <a:p>
            <a:fld id="{A4884630-C33A-4422-98F9-C9AC7C318240}" type="slidenum">
              <a:rPr lang="zh-CN" altLang="en-US" smtClean="0"/>
              <a:t>‹#›</a:t>
            </a:fld>
            <a:endParaRPr lang="zh-CN" altLang="en-US"/>
          </a:p>
        </p:txBody>
      </p:sp>
      <p:sp>
        <p:nvSpPr>
          <p:cNvPr id="7" name="文本占位符 6">
            <a:extLst>
              <a:ext uri="{FF2B5EF4-FFF2-40B4-BE49-F238E27FC236}">
                <a16:creationId xmlns="" xmlns:a16="http://schemas.microsoft.com/office/drawing/2014/main" id="{AC1F0028-23D1-4C0C-89AE-77BCE50A911A}"/>
              </a:ext>
            </a:extLst>
          </p:cNvPr>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753023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 name="AutoShape 5">
            <a:extLst>
              <a:ext uri="{FF2B5EF4-FFF2-40B4-BE49-F238E27FC236}">
                <a16:creationId xmlns="" xmlns:a16="http://schemas.microsoft.com/office/drawing/2014/main" id="{3A46ADC6-BCE3-4561-95EF-249EBFAFCC4E}"/>
              </a:ext>
            </a:extLst>
          </p:cNvPr>
          <p:cNvSpPr>
            <a:spLocks noChangeArrowheads="1"/>
          </p:cNvSpPr>
          <p:nvPr userDrawn="1"/>
        </p:nvSpPr>
        <p:spPr bwMode="auto">
          <a:xfrm rot="16200000">
            <a:off x="4120356" y="-3326606"/>
            <a:ext cx="1125538" cy="8064500"/>
          </a:xfrm>
          <a:prstGeom prst="upArrow">
            <a:avLst>
              <a:gd name="adj1" fmla="val 63898"/>
              <a:gd name="adj2" fmla="val 85724"/>
            </a:avLst>
          </a:prstGeom>
          <a:gradFill rotWithShape="1">
            <a:gsLst>
              <a:gs pos="0">
                <a:schemeClr val="tx2">
                  <a:lumMod val="40000"/>
                  <a:lumOff val="60000"/>
                </a:schemeClr>
              </a:gs>
              <a:gs pos="100000">
                <a:schemeClr val="tx2">
                  <a:lumMod val="75000"/>
                </a:schemeClr>
              </a:gs>
            </a:gsLst>
            <a:lin ang="5400000" scaled="1"/>
          </a:gradFill>
          <a:ln>
            <a:noFill/>
          </a:ln>
          <a:effectLst>
            <a:outerShdw dist="155023" dir="2099521" sy="50000" kx="2453608" algn="bl" rotWithShape="0">
              <a:srgbClr val="B2B2B2">
                <a:alpha val="50000"/>
              </a:srgbClr>
            </a:outerShdw>
          </a:effec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solidFill>
                <a:schemeClr val="accent3">
                  <a:lumMod val="20000"/>
                  <a:lumOff val="80000"/>
                </a:schemeClr>
              </a:solidFill>
              <a:ea typeface="楷体_GB2312" pitchFamily="49" charset="-122"/>
            </a:endParaRPr>
          </a:p>
        </p:txBody>
      </p:sp>
      <p:sp>
        <p:nvSpPr>
          <p:cNvPr id="2" name="标题 1">
            <a:extLst>
              <a:ext uri="{FF2B5EF4-FFF2-40B4-BE49-F238E27FC236}">
                <a16:creationId xmlns="" xmlns:a16="http://schemas.microsoft.com/office/drawing/2014/main" id="{7F525DFB-F8DA-4B40-BDA3-350BCD98F34E}"/>
              </a:ext>
            </a:extLst>
          </p:cNvPr>
          <p:cNvSpPr>
            <a:spLocks noGrp="1"/>
          </p:cNvSpPr>
          <p:nvPr>
            <p:ph type="title"/>
          </p:nvPr>
        </p:nvSpPr>
        <p:spPr/>
        <p:txBody>
          <a:bodyPr>
            <a:normAutofit/>
          </a:bodyPr>
          <a:lstStyle>
            <a:lvl1pPr>
              <a:defRPr sz="320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a:extLst>
              <a:ext uri="{FF2B5EF4-FFF2-40B4-BE49-F238E27FC236}">
                <a16:creationId xmlns="" xmlns:a16="http://schemas.microsoft.com/office/drawing/2014/main" id="{2BEEE03F-DD63-494E-A54E-1121F62BD289}"/>
              </a:ext>
            </a:extLst>
          </p:cNvPr>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4" name="页脚占位符 3">
            <a:extLst>
              <a:ext uri="{FF2B5EF4-FFF2-40B4-BE49-F238E27FC236}">
                <a16:creationId xmlns="" xmlns:a16="http://schemas.microsoft.com/office/drawing/2014/main" id="{640BDE11-788C-4F96-B95D-836031694EB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7A89E2A-83C0-451B-BF07-962710D9B662}"/>
              </a:ext>
            </a:extLst>
          </p:cNvPr>
          <p:cNvSpPr>
            <a:spLocks noGrp="1"/>
          </p:cNvSpPr>
          <p:nvPr>
            <p:ph type="sldNum" sz="quarter" idx="12"/>
          </p:nvPr>
        </p:nvSpPr>
        <p:spPr/>
        <p:txBody>
          <a:bodyPr/>
          <a:lstStyle/>
          <a:p>
            <a:fld id="{A4884630-C33A-4422-98F9-C9AC7C318240}" type="slidenum">
              <a:rPr lang="zh-CN" altLang="en-US" smtClean="0"/>
              <a:t>‹#›</a:t>
            </a:fld>
            <a:endParaRPr lang="zh-CN" altLang="en-US"/>
          </a:p>
        </p:txBody>
      </p:sp>
      <p:sp>
        <p:nvSpPr>
          <p:cNvPr id="7" name="文本占位符 6">
            <a:extLst>
              <a:ext uri="{FF2B5EF4-FFF2-40B4-BE49-F238E27FC236}">
                <a16:creationId xmlns="" xmlns:a16="http://schemas.microsoft.com/office/drawing/2014/main" id="{AC1F0028-23D1-4C0C-89AE-77BCE50A911A}"/>
              </a:ext>
            </a:extLst>
          </p:cNvPr>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1118715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8" name="AutoShape 5">
            <a:extLst>
              <a:ext uri="{FF2B5EF4-FFF2-40B4-BE49-F238E27FC236}">
                <a16:creationId xmlns="" xmlns:a16="http://schemas.microsoft.com/office/drawing/2014/main" id="{3A46ADC6-BCE3-4561-95EF-249EBFAFCC4E}"/>
              </a:ext>
            </a:extLst>
          </p:cNvPr>
          <p:cNvSpPr>
            <a:spLocks noChangeArrowheads="1"/>
          </p:cNvSpPr>
          <p:nvPr userDrawn="1"/>
        </p:nvSpPr>
        <p:spPr bwMode="auto">
          <a:xfrm rot="16200000">
            <a:off x="4120356" y="-3326606"/>
            <a:ext cx="1125538" cy="8064500"/>
          </a:xfrm>
          <a:prstGeom prst="upArrow">
            <a:avLst>
              <a:gd name="adj1" fmla="val 63898"/>
              <a:gd name="adj2" fmla="val 85724"/>
            </a:avLst>
          </a:prstGeom>
          <a:gradFill rotWithShape="1">
            <a:gsLst>
              <a:gs pos="0">
                <a:srgbClr val="FFBDBD"/>
              </a:gs>
              <a:gs pos="100000">
                <a:srgbClr val="FF0000"/>
              </a:gs>
            </a:gsLst>
            <a:lin ang="5400000" scaled="1"/>
          </a:gradFill>
          <a:ln>
            <a:noFill/>
          </a:ln>
          <a:effectLst>
            <a:outerShdw dist="155023" dir="2099521" sy="50000" kx="2453608" algn="bl" rotWithShape="0">
              <a:srgbClr val="B2B2B2">
                <a:alpha val="50000"/>
              </a:srgbClr>
            </a:outerShdw>
          </a:effec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b="1" dirty="0">
              <a:solidFill>
                <a:schemeClr val="accent3">
                  <a:lumMod val="20000"/>
                  <a:lumOff val="80000"/>
                </a:schemeClr>
              </a:solidFill>
              <a:ea typeface="楷体_GB2312" pitchFamily="49" charset="-122"/>
            </a:endParaRPr>
          </a:p>
        </p:txBody>
      </p:sp>
      <p:sp>
        <p:nvSpPr>
          <p:cNvPr id="2" name="标题 1">
            <a:extLst>
              <a:ext uri="{FF2B5EF4-FFF2-40B4-BE49-F238E27FC236}">
                <a16:creationId xmlns="" xmlns:a16="http://schemas.microsoft.com/office/drawing/2014/main" id="{7F525DFB-F8DA-4B40-BDA3-350BCD98F34E}"/>
              </a:ext>
            </a:extLst>
          </p:cNvPr>
          <p:cNvSpPr>
            <a:spLocks noGrp="1"/>
          </p:cNvSpPr>
          <p:nvPr>
            <p:ph type="title"/>
          </p:nvPr>
        </p:nvSpPr>
        <p:spPr/>
        <p:txBody>
          <a:bodyPr>
            <a:normAutofit/>
          </a:bodyPr>
          <a:lstStyle>
            <a:lvl1pPr>
              <a:defRPr sz="320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a:extLst>
              <a:ext uri="{FF2B5EF4-FFF2-40B4-BE49-F238E27FC236}">
                <a16:creationId xmlns="" xmlns:a16="http://schemas.microsoft.com/office/drawing/2014/main" id="{2BEEE03F-DD63-494E-A54E-1121F62BD289}"/>
              </a:ext>
            </a:extLst>
          </p:cNvPr>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4" name="页脚占位符 3">
            <a:extLst>
              <a:ext uri="{FF2B5EF4-FFF2-40B4-BE49-F238E27FC236}">
                <a16:creationId xmlns="" xmlns:a16="http://schemas.microsoft.com/office/drawing/2014/main" id="{640BDE11-788C-4F96-B95D-836031694EB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7A89E2A-83C0-451B-BF07-962710D9B662}"/>
              </a:ext>
            </a:extLst>
          </p:cNvPr>
          <p:cNvSpPr>
            <a:spLocks noGrp="1"/>
          </p:cNvSpPr>
          <p:nvPr>
            <p:ph type="sldNum" sz="quarter" idx="12"/>
          </p:nvPr>
        </p:nvSpPr>
        <p:spPr/>
        <p:txBody>
          <a:bodyPr/>
          <a:lstStyle/>
          <a:p>
            <a:fld id="{A4884630-C33A-4422-98F9-C9AC7C318240}" type="slidenum">
              <a:rPr lang="zh-CN" altLang="en-US" smtClean="0"/>
              <a:t>‹#›</a:t>
            </a:fld>
            <a:endParaRPr lang="zh-CN" altLang="en-US"/>
          </a:p>
        </p:txBody>
      </p:sp>
      <p:sp>
        <p:nvSpPr>
          <p:cNvPr id="7" name="文本占位符 6">
            <a:extLst>
              <a:ext uri="{FF2B5EF4-FFF2-40B4-BE49-F238E27FC236}">
                <a16:creationId xmlns="" xmlns:a16="http://schemas.microsoft.com/office/drawing/2014/main" id="{AC1F0028-23D1-4C0C-89AE-77BCE50A911A}"/>
              </a:ext>
            </a:extLst>
          </p:cNvPr>
          <p:cNvSpPr>
            <a:spLocks noGrp="1"/>
          </p:cNvSpPr>
          <p:nvPr>
            <p:ph type="body" sz="quarter" idx="13"/>
          </p:nvPr>
        </p:nvSpPr>
        <p:spPr>
          <a:xfrm>
            <a:off x="628650" y="1608138"/>
            <a:ext cx="7978775" cy="4119562"/>
          </a:xfrm>
        </p:spPr>
        <p:txBody>
          <a:bodyPr/>
          <a:lstStyle>
            <a:lvl1pPr marL="0" indent="0">
              <a:buNone/>
              <a:defRPr sz="3200" b="0">
                <a:solidFill>
                  <a:schemeClr val="accent1">
                    <a:lumMod val="50000"/>
                  </a:schemeClr>
                </a:solidFill>
                <a:latin typeface="宋体" panose="02010600030101010101" pitchFamily="2" charset="-122"/>
                <a:ea typeface="宋体" panose="02010600030101010101" pitchFamily="2" charset="-122"/>
              </a:defRPr>
            </a:lvl1pPr>
            <a:lvl2pPr marL="685800" indent="-228600">
              <a:buFont typeface="Wingdings" panose="05000000000000000000" pitchFamily="2" charset="2"/>
              <a:buChar char="Ø"/>
              <a:defRPr sz="2800">
                <a:latin typeface="宋体" panose="02010600030101010101" pitchFamily="2" charset="-122"/>
                <a:ea typeface="宋体" panose="02010600030101010101" pitchFamily="2" charset="-122"/>
              </a:defRPr>
            </a:lvl2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3257493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197532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8AA3C9F2-8B7C-45B4-8ECF-6FC27F18E9EE}" type="datetimeFigureOut">
              <a:rPr lang="zh-CN" altLang="en-US" smtClean="0"/>
              <a:t>2020/10/18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884630-C33A-4422-98F9-C9AC7C318240}" type="slidenum">
              <a:rPr lang="zh-CN" altLang="en-US" smtClean="0"/>
              <a:t>‹#›</a:t>
            </a:fld>
            <a:endParaRPr lang="zh-CN" altLang="en-US"/>
          </a:p>
        </p:txBody>
      </p:sp>
    </p:spTree>
    <p:extLst>
      <p:ext uri="{BB962C8B-B14F-4D97-AF65-F5344CB8AC3E}">
        <p14:creationId xmlns:p14="http://schemas.microsoft.com/office/powerpoint/2010/main" val="1754716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17981"/>
            <a:ext cx="7886700" cy="927647"/>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3C9F2-8B7C-45B4-8ECF-6FC27F18E9EE}" type="datetimeFigureOut">
              <a:rPr lang="zh-CN" altLang="en-US" smtClean="0"/>
              <a:t>2020/10/18</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84630-C33A-4422-98F9-C9AC7C318240}" type="slidenum">
              <a:rPr lang="zh-CN" altLang="en-US" smtClean="0"/>
              <a:t>‹#›</a:t>
            </a:fld>
            <a:endParaRPr lang="zh-CN" altLang="en-US"/>
          </a:p>
        </p:txBody>
      </p:sp>
      <p:pic>
        <p:nvPicPr>
          <p:cNvPr id="7" name="Picture 7" descr="图片1">
            <a:extLst>
              <a:ext uri="{FF2B5EF4-FFF2-40B4-BE49-F238E27FC236}">
                <a16:creationId xmlns="" xmlns:a16="http://schemas.microsoft.com/office/drawing/2014/main" id="{AA255762-F87F-4C8E-9E06-7475DCE25C0F}"/>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27384" y="0"/>
            <a:ext cx="4048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8350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74" r:id="rId5"/>
    <p:sldLayoutId id="2147483675" r:id="rId6"/>
    <p:sldLayoutId id="2147483676"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7" r:id="rId17"/>
  </p:sldLayoutIdLst>
  <p:txStyles>
    <p:titleStyle>
      <a:lvl1pPr algn="ctr" defTabSz="914400" rtl="0" eaLnBrk="1" latinLnBrk="0" hangingPunct="1">
        <a:lnSpc>
          <a:spcPct val="90000"/>
        </a:lnSpc>
        <a:spcBef>
          <a:spcPct val="0"/>
        </a:spcBef>
        <a:buNone/>
        <a:defRPr lang="en-US" altLang="en-US" sz="4400" b="1" kern="1200" dirty="0">
          <a:solidFill>
            <a:schemeClr val="tx1"/>
          </a:solidFill>
          <a:latin typeface="宋体" panose="02010600030101010101" pitchFamily="2" charset="-122"/>
          <a:ea typeface="宋体" panose="0201060003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noChangeArrowheads="1"/>
          </p:cNvSpPr>
          <p:nvPr>
            <p:ph type="title"/>
          </p:nvPr>
        </p:nvSpPr>
        <p:spPr>
          <a:xfrm>
            <a:off x="609600" y="479425"/>
            <a:ext cx="8229600" cy="1143000"/>
          </a:xfrm>
        </p:spPr>
        <p:txBody>
          <a:bodyPr/>
          <a:lstStyle/>
          <a:p>
            <a:r>
              <a:rPr lang="zh-CN" altLang="zh-CN" kern="0" dirty="0">
                <a:solidFill>
                  <a:srgbClr val="000000"/>
                </a:solidFill>
              </a:rPr>
              <a:t>第</a:t>
            </a:r>
            <a:r>
              <a:rPr lang="zh-CN" altLang="en-US" kern="0" dirty="0">
                <a:solidFill>
                  <a:srgbClr val="000000"/>
                </a:solidFill>
              </a:rPr>
              <a:t>二</a:t>
            </a:r>
            <a:r>
              <a:rPr lang="zh-CN" altLang="zh-CN" kern="0" dirty="0">
                <a:solidFill>
                  <a:srgbClr val="000000"/>
                </a:solidFill>
              </a:rPr>
              <a:t>章</a:t>
            </a:r>
            <a:r>
              <a:rPr lang="en-US" altLang="zh-CN" kern="0" dirty="0">
                <a:solidFill>
                  <a:srgbClr val="000000"/>
                </a:solidFill>
              </a:rPr>
              <a:t> </a:t>
            </a:r>
            <a:r>
              <a:rPr lang="zh-CN" altLang="en-US" kern="0" dirty="0">
                <a:solidFill>
                  <a:srgbClr val="000000"/>
                </a:solidFill>
              </a:rPr>
              <a:t>财务报表分析基础</a:t>
            </a:r>
            <a:endParaRPr lang="zh-CN" altLang="zh-CN" dirty="0" smtClean="0"/>
          </a:p>
        </p:txBody>
      </p:sp>
      <p:sp>
        <p:nvSpPr>
          <p:cNvPr id="4099" name="灯片编号占位符 5"/>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6610640D-6FEF-4979-B7E2-72092A458F69}" type="slidenum">
              <a:rPr lang="en-US" altLang="zh-CN" smtClean="0"/>
              <a:pPr/>
              <a:t>1</a:t>
            </a:fld>
            <a:endParaRPr lang="en-US" altLang="zh-CN" smtClean="0"/>
          </a:p>
        </p:txBody>
      </p:sp>
      <p:sp>
        <p:nvSpPr>
          <p:cNvPr id="205828" name="Rectangle 4"/>
          <p:cNvSpPr>
            <a:spLocks noRot="1" noChangeArrowheads="1"/>
          </p:cNvSpPr>
          <p:nvPr/>
        </p:nvSpPr>
        <p:spPr bwMode="auto">
          <a:xfrm>
            <a:off x="2819400" y="4214813"/>
            <a:ext cx="6019800"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90000"/>
              </a:lnSpc>
              <a:spcBef>
                <a:spcPct val="20000"/>
              </a:spcBef>
              <a:buClr>
                <a:schemeClr val="folHlink"/>
              </a:buClr>
            </a:pPr>
            <a:r>
              <a:rPr lang="en-US" altLang="zh-CN" sz="2400" b="1">
                <a:solidFill>
                  <a:srgbClr val="000000"/>
                </a:solidFill>
                <a:latin typeface="楷体_GB2312" pitchFamily="49" charset="-122"/>
                <a:ea typeface="楷体_GB2312" pitchFamily="49" charset="-122"/>
              </a:rPr>
              <a:t>      </a:t>
            </a:r>
            <a:endParaRPr lang="zh-CN" altLang="en-US" sz="2400" b="1">
              <a:solidFill>
                <a:srgbClr val="000000"/>
              </a:solidFill>
              <a:latin typeface="楷体_GB2312" pitchFamily="49" charset="-122"/>
              <a:ea typeface="楷体_GB2312" pitchFamily="49" charset="-122"/>
            </a:endParaRPr>
          </a:p>
        </p:txBody>
      </p:sp>
      <p:sp>
        <p:nvSpPr>
          <p:cNvPr id="4101" name="圆角矩形 3077"/>
          <p:cNvSpPr>
            <a:spLocks noChangeArrowheads="1"/>
          </p:cNvSpPr>
          <p:nvPr/>
        </p:nvSpPr>
        <p:spPr bwMode="auto">
          <a:xfrm>
            <a:off x="4356100" y="6092825"/>
            <a:ext cx="3671888" cy="576263"/>
          </a:xfrm>
          <a:prstGeom prst="roundRect">
            <a:avLst>
              <a:gd name="adj" fmla="val 16667"/>
            </a:avLst>
          </a:prstGeom>
          <a:solidFill>
            <a:srgbClr val="FF0066"/>
          </a:solidFill>
          <a:ln>
            <a:noFill/>
          </a:ln>
          <a:extLst>
            <a:ext uri="{91240B29-F687-4F45-9708-019B960494DF}">
              <a14:hiddenLine xmlns:a14="http://schemas.microsoft.com/office/drawing/2010/main" w="9525">
                <a:solidFill>
                  <a:srgbClr val="000000"/>
                </a:solidFill>
                <a:round/>
                <a:headEnd/>
                <a:tailEnd/>
              </a14:hiddenLine>
            </a:ext>
          </a:extLst>
        </p:spPr>
        <p:txBody>
          <a:bodyPr wrap="none" tIns="18000" bIns="75600" anchor="ctr"/>
          <a:lstStyle/>
          <a:p>
            <a:pPr algn="ctr"/>
            <a:r>
              <a:rPr lang="zh-CN" altLang="en-US" sz="3600" b="1">
                <a:solidFill>
                  <a:schemeClr val="bg1"/>
                </a:solidFill>
                <a:latin typeface="Verdana" pitchFamily="34" charset="0"/>
                <a:ea typeface="华文中宋" pitchFamily="2" charset="-122"/>
              </a:rPr>
              <a:t>财务报表分析</a:t>
            </a:r>
          </a:p>
        </p:txBody>
      </p:sp>
      <p:pic>
        <p:nvPicPr>
          <p:cNvPr id="4102" name="Picture 3" descr="E:\优品PPT\058PPT素材\3D小人\1-150GQ54H3\62张3D小人拿笔PPT图片素材\优品PPT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438" y="1720850"/>
            <a:ext cx="2921000"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26510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205828"/>
                                        </p:tgtEl>
                                        <p:attrNameLst>
                                          <p:attrName>style.visibility</p:attrName>
                                        </p:attrNameLst>
                                      </p:cBhvr>
                                      <p:to>
                                        <p:strVal val="visible"/>
                                      </p:to>
                                    </p:set>
                                    <p:animEffect transition="in" filter="dissolve">
                                      <p:cBhvr>
                                        <p:cTn id="7" dur="500"/>
                                        <p:tgtEl>
                                          <p:spTgt spid="205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D7CED7-8CB9-4909-8FFC-6BCF1FCECE52}"/>
              </a:ext>
            </a:extLst>
          </p:cNvPr>
          <p:cNvSpPr>
            <a:spLocks noGrp="1"/>
          </p:cNvSpPr>
          <p:nvPr>
            <p:ph type="title"/>
          </p:nvPr>
        </p:nvSpPr>
        <p:spPr>
          <a:xfrm>
            <a:off x="628650" y="271146"/>
            <a:ext cx="7886700" cy="927647"/>
          </a:xfrm>
        </p:spPr>
        <p:txBody>
          <a:bodyPr/>
          <a:lstStyle/>
          <a:p>
            <a:r>
              <a:rPr lang="zh-CN" altLang="en-US" dirty="0"/>
              <a:t>第三节 报表编制的基本要求</a:t>
            </a:r>
          </a:p>
        </p:txBody>
      </p:sp>
      <p:sp>
        <p:nvSpPr>
          <p:cNvPr id="3" name="文本占位符 2">
            <a:extLst>
              <a:ext uri="{FF2B5EF4-FFF2-40B4-BE49-F238E27FC236}">
                <a16:creationId xmlns="" xmlns:a16="http://schemas.microsoft.com/office/drawing/2014/main" id="{871A5C9B-35D8-4A1E-8F68-51DE9B532013}"/>
              </a:ext>
            </a:extLst>
          </p:cNvPr>
          <p:cNvSpPr>
            <a:spLocks noGrp="1"/>
          </p:cNvSpPr>
          <p:nvPr>
            <p:ph type="body" sz="quarter" idx="13"/>
          </p:nvPr>
        </p:nvSpPr>
        <p:spPr/>
        <p:txBody>
          <a:bodyPr>
            <a:normAutofit/>
          </a:bodyPr>
          <a:lstStyle/>
          <a:p>
            <a:r>
              <a:rPr lang="zh-CN" altLang="zh-CN" dirty="0"/>
              <a:t>三、可理解性</a:t>
            </a:r>
          </a:p>
          <a:p>
            <a:pPr lvl="1"/>
            <a:r>
              <a:rPr lang="zh-CN" altLang="zh-CN" dirty="0"/>
              <a:t>可理解性要求企业提供的会计信息应当清晰明了，便于投资者等财务报告使用者理解和使用。</a:t>
            </a:r>
          </a:p>
          <a:p>
            <a:r>
              <a:rPr lang="zh-CN" altLang="zh-CN" dirty="0"/>
              <a:t>四、可比性</a:t>
            </a:r>
          </a:p>
          <a:p>
            <a:pPr lvl="1"/>
            <a:r>
              <a:rPr lang="zh-CN" altLang="zh-CN" dirty="0"/>
              <a:t>可比性要求企业提供的会计信息应当相互可比。主要包括两层含义：</a:t>
            </a:r>
          </a:p>
          <a:p>
            <a:endParaRPr lang="zh-CN" altLang="zh-CN" dirty="0"/>
          </a:p>
        </p:txBody>
      </p:sp>
      <p:graphicFrame>
        <p:nvGraphicFramePr>
          <p:cNvPr id="4" name="图示 3">
            <a:extLst>
              <a:ext uri="{FF2B5EF4-FFF2-40B4-BE49-F238E27FC236}">
                <a16:creationId xmlns="" xmlns:a16="http://schemas.microsoft.com/office/drawing/2014/main" id="{58177966-8488-46DD-BB62-00581D741D79}"/>
              </a:ext>
            </a:extLst>
          </p:cNvPr>
          <p:cNvGraphicFramePr/>
          <p:nvPr>
            <p:extLst>
              <p:ext uri="{D42A27DB-BD31-4B8C-83A1-F6EECF244321}">
                <p14:modId xmlns:p14="http://schemas.microsoft.com/office/powerpoint/2010/main" val="4235020830"/>
              </p:ext>
            </p:extLst>
          </p:nvPr>
        </p:nvGraphicFramePr>
        <p:xfrm>
          <a:off x="1808086" y="4462015"/>
          <a:ext cx="6096000" cy="203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10231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D7CED7-8CB9-4909-8FFC-6BCF1FCECE52}"/>
              </a:ext>
            </a:extLst>
          </p:cNvPr>
          <p:cNvSpPr>
            <a:spLocks noGrp="1"/>
          </p:cNvSpPr>
          <p:nvPr>
            <p:ph type="title"/>
          </p:nvPr>
        </p:nvSpPr>
        <p:spPr>
          <a:xfrm>
            <a:off x="628650" y="271146"/>
            <a:ext cx="7886700" cy="927647"/>
          </a:xfrm>
        </p:spPr>
        <p:txBody>
          <a:bodyPr/>
          <a:lstStyle/>
          <a:p>
            <a:r>
              <a:rPr lang="zh-CN" altLang="en-US" dirty="0"/>
              <a:t>第三节 报表编制的基本要求</a:t>
            </a:r>
          </a:p>
        </p:txBody>
      </p:sp>
      <p:sp>
        <p:nvSpPr>
          <p:cNvPr id="3" name="文本占位符 2">
            <a:extLst>
              <a:ext uri="{FF2B5EF4-FFF2-40B4-BE49-F238E27FC236}">
                <a16:creationId xmlns="" xmlns:a16="http://schemas.microsoft.com/office/drawing/2014/main" id="{871A5C9B-35D8-4A1E-8F68-51DE9B532013}"/>
              </a:ext>
            </a:extLst>
          </p:cNvPr>
          <p:cNvSpPr>
            <a:spLocks noGrp="1"/>
          </p:cNvSpPr>
          <p:nvPr>
            <p:ph type="body" sz="quarter" idx="13"/>
          </p:nvPr>
        </p:nvSpPr>
        <p:spPr/>
        <p:txBody>
          <a:bodyPr>
            <a:normAutofit/>
          </a:bodyPr>
          <a:lstStyle/>
          <a:p>
            <a:r>
              <a:rPr lang="zh-CN" altLang="zh-CN" dirty="0"/>
              <a:t>五、实质重于</a:t>
            </a:r>
            <a:r>
              <a:rPr lang="zh-CN" altLang="en-US" dirty="0"/>
              <a:t>形式</a:t>
            </a:r>
            <a:endParaRPr lang="zh-CN" altLang="zh-CN" dirty="0"/>
          </a:p>
          <a:p>
            <a:pPr lvl="1"/>
            <a:r>
              <a:rPr lang="zh-CN" altLang="zh-CN" dirty="0"/>
              <a:t>实质重于形式要求企业应当按照交易或者事项的经济实质进行会计确认、计量和报告，而不仅仅以交易或者事项的法律形式为依据。</a:t>
            </a:r>
          </a:p>
          <a:p>
            <a:r>
              <a:rPr lang="zh-CN" altLang="zh-CN" dirty="0"/>
              <a:t>六、 重要性</a:t>
            </a:r>
          </a:p>
          <a:p>
            <a:pPr lvl="1"/>
            <a:r>
              <a:rPr lang="zh-CN" altLang="zh-CN" dirty="0"/>
              <a:t>重要性要求企业提供的会计信息应当反映与企业财务状况、经营成果和现金流量有关的所有重要交易或者事项。</a:t>
            </a:r>
          </a:p>
        </p:txBody>
      </p:sp>
    </p:spTree>
    <p:extLst>
      <p:ext uri="{BB962C8B-B14F-4D97-AF65-F5344CB8AC3E}">
        <p14:creationId xmlns:p14="http://schemas.microsoft.com/office/powerpoint/2010/main" val="27914493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D7CED7-8CB9-4909-8FFC-6BCF1FCECE52}"/>
              </a:ext>
            </a:extLst>
          </p:cNvPr>
          <p:cNvSpPr>
            <a:spLocks noGrp="1"/>
          </p:cNvSpPr>
          <p:nvPr>
            <p:ph type="title"/>
          </p:nvPr>
        </p:nvSpPr>
        <p:spPr>
          <a:xfrm>
            <a:off x="628650" y="271146"/>
            <a:ext cx="7886700" cy="927647"/>
          </a:xfrm>
        </p:spPr>
        <p:txBody>
          <a:bodyPr/>
          <a:lstStyle/>
          <a:p>
            <a:r>
              <a:rPr lang="zh-CN" altLang="en-US" dirty="0"/>
              <a:t>第三节 报表编制的基本要求</a:t>
            </a:r>
          </a:p>
        </p:txBody>
      </p:sp>
      <p:sp>
        <p:nvSpPr>
          <p:cNvPr id="3" name="文本占位符 2">
            <a:extLst>
              <a:ext uri="{FF2B5EF4-FFF2-40B4-BE49-F238E27FC236}">
                <a16:creationId xmlns="" xmlns:a16="http://schemas.microsoft.com/office/drawing/2014/main" id="{871A5C9B-35D8-4A1E-8F68-51DE9B532013}"/>
              </a:ext>
            </a:extLst>
          </p:cNvPr>
          <p:cNvSpPr>
            <a:spLocks noGrp="1"/>
          </p:cNvSpPr>
          <p:nvPr>
            <p:ph type="body" sz="quarter" idx="13"/>
          </p:nvPr>
        </p:nvSpPr>
        <p:spPr/>
        <p:txBody>
          <a:bodyPr>
            <a:normAutofit/>
          </a:bodyPr>
          <a:lstStyle/>
          <a:p>
            <a:r>
              <a:rPr lang="zh-CN" altLang="zh-CN" dirty="0"/>
              <a:t>七、 谨慎性</a:t>
            </a:r>
          </a:p>
          <a:p>
            <a:pPr lvl="1"/>
            <a:r>
              <a:rPr lang="zh-CN" altLang="zh-CN" dirty="0"/>
              <a:t>谨慎性要求企业对交易或者事项进行会计确认、计量和报告应当保持应有的谨慎，不应高估资产或者收益、低估负债或者费用。</a:t>
            </a:r>
          </a:p>
          <a:p>
            <a:r>
              <a:rPr lang="zh-CN" altLang="zh-CN" dirty="0"/>
              <a:t>八、及时性</a:t>
            </a:r>
          </a:p>
          <a:p>
            <a:pPr lvl="1"/>
            <a:r>
              <a:rPr lang="zh-CN" altLang="zh-CN" dirty="0"/>
              <a:t>及时性要求企业对于已经发生的交易或者事项，应当及时进行确认、计量和拫告，不得提前或者延后。</a:t>
            </a:r>
          </a:p>
        </p:txBody>
      </p:sp>
    </p:spTree>
    <p:extLst>
      <p:ext uri="{BB962C8B-B14F-4D97-AF65-F5344CB8AC3E}">
        <p14:creationId xmlns:p14="http://schemas.microsoft.com/office/powerpoint/2010/main" val="26156104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BD4B88-7AEB-48CC-AB9E-BD03B9044455}"/>
              </a:ext>
            </a:extLst>
          </p:cNvPr>
          <p:cNvSpPr>
            <a:spLocks noGrp="1"/>
          </p:cNvSpPr>
          <p:nvPr>
            <p:ph type="title"/>
          </p:nvPr>
        </p:nvSpPr>
        <p:spPr>
          <a:xfrm>
            <a:off x="1011422" y="202653"/>
            <a:ext cx="7886700" cy="927647"/>
          </a:xfrm>
        </p:spPr>
        <p:txBody>
          <a:bodyPr>
            <a:normAutofit/>
          </a:bodyPr>
          <a:lstStyle/>
          <a:p>
            <a:r>
              <a:rPr lang="zh-CN" altLang="en-US" dirty="0"/>
              <a:t>第四节 企业财务报表编制的法律法规体系</a:t>
            </a:r>
          </a:p>
        </p:txBody>
      </p:sp>
      <p:sp>
        <p:nvSpPr>
          <p:cNvPr id="3" name="文本占位符 2">
            <a:extLst>
              <a:ext uri="{FF2B5EF4-FFF2-40B4-BE49-F238E27FC236}">
                <a16:creationId xmlns="" xmlns:a16="http://schemas.microsoft.com/office/drawing/2014/main" id="{122A867B-4A71-4BB9-9905-2FAC99540E3D}"/>
              </a:ext>
            </a:extLst>
          </p:cNvPr>
          <p:cNvSpPr>
            <a:spLocks noGrp="1"/>
          </p:cNvSpPr>
          <p:nvPr>
            <p:ph type="body" sz="quarter" idx="13"/>
          </p:nvPr>
        </p:nvSpPr>
        <p:spPr>
          <a:xfrm>
            <a:off x="628650" y="1608138"/>
            <a:ext cx="7978775" cy="645964"/>
          </a:xfrm>
        </p:spPr>
        <p:txBody>
          <a:bodyPr/>
          <a:lstStyle/>
          <a:p>
            <a:r>
              <a:rPr lang="zh-CN" altLang="zh-CN" dirty="0"/>
              <a:t>一、企业会计法律体系</a:t>
            </a:r>
          </a:p>
          <a:p>
            <a:endParaRPr lang="zh-CN" altLang="en-US" dirty="0"/>
          </a:p>
        </p:txBody>
      </p:sp>
      <p:sp>
        <p:nvSpPr>
          <p:cNvPr id="6" name="图形 4" descr="剪贴板">
            <a:extLst>
              <a:ext uri="{FF2B5EF4-FFF2-40B4-BE49-F238E27FC236}">
                <a16:creationId xmlns="" xmlns:a16="http://schemas.microsoft.com/office/drawing/2014/main" id="{F63254F9-5EA5-451F-815D-3BF83C1F401C}"/>
              </a:ext>
            </a:extLst>
          </p:cNvPr>
          <p:cNvSpPr/>
          <p:nvPr/>
        </p:nvSpPr>
        <p:spPr>
          <a:xfrm>
            <a:off x="1329124" y="2503503"/>
            <a:ext cx="2079901" cy="3454531"/>
          </a:xfrm>
          <a:custGeom>
            <a:avLst/>
            <a:gdLst>
              <a:gd name="connsiteX0" fmla="*/ 1541278 w 1706415"/>
              <a:gd name="connsiteY0" fmla="*/ 2712852 h 2932813"/>
              <a:gd name="connsiteX1" fmla="*/ 165137 w 1706415"/>
              <a:gd name="connsiteY1" fmla="*/ 2712852 h 2932813"/>
              <a:gd name="connsiteX2" fmla="*/ 165137 w 1706415"/>
              <a:gd name="connsiteY2" fmla="*/ 439922 h 2932813"/>
              <a:gd name="connsiteX3" fmla="*/ 467888 w 1706415"/>
              <a:gd name="connsiteY3" fmla="*/ 439922 h 2932813"/>
              <a:gd name="connsiteX4" fmla="*/ 467888 w 1706415"/>
              <a:gd name="connsiteY4" fmla="*/ 659883 h 2932813"/>
              <a:gd name="connsiteX5" fmla="*/ 1238527 w 1706415"/>
              <a:gd name="connsiteY5" fmla="*/ 659883 h 2932813"/>
              <a:gd name="connsiteX6" fmla="*/ 1238527 w 1706415"/>
              <a:gd name="connsiteY6" fmla="*/ 439922 h 2932813"/>
              <a:gd name="connsiteX7" fmla="*/ 1541278 w 1706415"/>
              <a:gd name="connsiteY7" fmla="*/ 439922 h 2932813"/>
              <a:gd name="connsiteX8" fmla="*/ 1541278 w 1706415"/>
              <a:gd name="connsiteY8" fmla="*/ 2712852 h 2932813"/>
              <a:gd name="connsiteX9" fmla="*/ 853208 w 1706415"/>
              <a:gd name="connsiteY9" fmla="*/ 146641 h 2932813"/>
              <a:gd name="connsiteX10" fmla="*/ 935776 w 1706415"/>
              <a:gd name="connsiteY10" fmla="*/ 256621 h 2932813"/>
              <a:gd name="connsiteX11" fmla="*/ 853208 w 1706415"/>
              <a:gd name="connsiteY11" fmla="*/ 366602 h 2932813"/>
              <a:gd name="connsiteX12" fmla="*/ 770639 w 1706415"/>
              <a:gd name="connsiteY12" fmla="*/ 256621 h 2932813"/>
              <a:gd name="connsiteX13" fmla="*/ 795410 w 1706415"/>
              <a:gd name="connsiteY13" fmla="*/ 179635 h 2932813"/>
              <a:gd name="connsiteX14" fmla="*/ 853208 w 1706415"/>
              <a:gd name="connsiteY14" fmla="*/ 146641 h 2932813"/>
              <a:gd name="connsiteX15" fmla="*/ 1596324 w 1706415"/>
              <a:gd name="connsiteY15" fmla="*/ 219961 h 2932813"/>
              <a:gd name="connsiteX16" fmla="*/ 1128436 w 1706415"/>
              <a:gd name="connsiteY16" fmla="*/ 219961 h 2932813"/>
              <a:gd name="connsiteX17" fmla="*/ 1128436 w 1706415"/>
              <a:gd name="connsiteY17" fmla="*/ 146641 h 2932813"/>
              <a:gd name="connsiteX18" fmla="*/ 1018344 w 1706415"/>
              <a:gd name="connsiteY18" fmla="*/ 0 h 2932813"/>
              <a:gd name="connsiteX19" fmla="*/ 688071 w 1706415"/>
              <a:gd name="connsiteY19" fmla="*/ 0 h 2932813"/>
              <a:gd name="connsiteX20" fmla="*/ 577979 w 1706415"/>
              <a:gd name="connsiteY20" fmla="*/ 146641 h 2932813"/>
              <a:gd name="connsiteX21" fmla="*/ 577979 w 1706415"/>
              <a:gd name="connsiteY21" fmla="*/ 219961 h 2932813"/>
              <a:gd name="connsiteX22" fmla="*/ 110091 w 1706415"/>
              <a:gd name="connsiteY22" fmla="*/ 219961 h 2932813"/>
              <a:gd name="connsiteX23" fmla="*/ 0 w 1706415"/>
              <a:gd name="connsiteY23" fmla="*/ 366602 h 2932813"/>
              <a:gd name="connsiteX24" fmla="*/ 0 w 1706415"/>
              <a:gd name="connsiteY24" fmla="*/ 2786173 h 2932813"/>
              <a:gd name="connsiteX25" fmla="*/ 110091 w 1706415"/>
              <a:gd name="connsiteY25" fmla="*/ 2932813 h 2932813"/>
              <a:gd name="connsiteX26" fmla="*/ 1596324 w 1706415"/>
              <a:gd name="connsiteY26" fmla="*/ 2932813 h 2932813"/>
              <a:gd name="connsiteX27" fmla="*/ 1706415 w 1706415"/>
              <a:gd name="connsiteY27" fmla="*/ 2786173 h 2932813"/>
              <a:gd name="connsiteX28" fmla="*/ 1706415 w 1706415"/>
              <a:gd name="connsiteY28" fmla="*/ 366602 h 2932813"/>
              <a:gd name="connsiteX29" fmla="*/ 1596324 w 1706415"/>
              <a:gd name="connsiteY29" fmla="*/ 219961 h 293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06415" h="2932813">
                <a:moveTo>
                  <a:pt x="1541278" y="2712852"/>
                </a:moveTo>
                <a:lnTo>
                  <a:pt x="165137" y="2712852"/>
                </a:lnTo>
                <a:lnTo>
                  <a:pt x="165137" y="439922"/>
                </a:lnTo>
                <a:lnTo>
                  <a:pt x="467888" y="439922"/>
                </a:lnTo>
                <a:lnTo>
                  <a:pt x="467888" y="659883"/>
                </a:lnTo>
                <a:lnTo>
                  <a:pt x="1238527" y="659883"/>
                </a:lnTo>
                <a:lnTo>
                  <a:pt x="1238527" y="439922"/>
                </a:lnTo>
                <a:lnTo>
                  <a:pt x="1541278" y="439922"/>
                </a:lnTo>
                <a:lnTo>
                  <a:pt x="1541278" y="2712852"/>
                </a:lnTo>
                <a:close/>
                <a:moveTo>
                  <a:pt x="853208" y="146641"/>
                </a:moveTo>
                <a:cubicBezTo>
                  <a:pt x="899996" y="146641"/>
                  <a:pt x="935776" y="194299"/>
                  <a:pt x="935776" y="256621"/>
                </a:cubicBezTo>
                <a:cubicBezTo>
                  <a:pt x="935776" y="318943"/>
                  <a:pt x="899996" y="366602"/>
                  <a:pt x="853208" y="366602"/>
                </a:cubicBezTo>
                <a:cubicBezTo>
                  <a:pt x="806419" y="366602"/>
                  <a:pt x="770639" y="318943"/>
                  <a:pt x="770639" y="256621"/>
                </a:cubicBezTo>
                <a:cubicBezTo>
                  <a:pt x="770639" y="227293"/>
                  <a:pt x="778896" y="197965"/>
                  <a:pt x="795410" y="179635"/>
                </a:cubicBezTo>
                <a:cubicBezTo>
                  <a:pt x="809171" y="157639"/>
                  <a:pt x="831189" y="146641"/>
                  <a:pt x="853208" y="146641"/>
                </a:cubicBezTo>
                <a:close/>
                <a:moveTo>
                  <a:pt x="1596324" y="219961"/>
                </a:moveTo>
                <a:lnTo>
                  <a:pt x="1128436" y="219961"/>
                </a:lnTo>
                <a:lnTo>
                  <a:pt x="1128436" y="146641"/>
                </a:lnTo>
                <a:cubicBezTo>
                  <a:pt x="1128436" y="65988"/>
                  <a:pt x="1078895" y="0"/>
                  <a:pt x="1018344" y="0"/>
                </a:cubicBezTo>
                <a:lnTo>
                  <a:pt x="688071" y="0"/>
                </a:lnTo>
                <a:cubicBezTo>
                  <a:pt x="627520" y="0"/>
                  <a:pt x="577979" y="65988"/>
                  <a:pt x="577979" y="146641"/>
                </a:cubicBezTo>
                <a:lnTo>
                  <a:pt x="577979" y="219961"/>
                </a:lnTo>
                <a:lnTo>
                  <a:pt x="110091" y="219961"/>
                </a:lnTo>
                <a:cubicBezTo>
                  <a:pt x="49541" y="219961"/>
                  <a:pt x="0" y="285949"/>
                  <a:pt x="0" y="366602"/>
                </a:cubicBezTo>
                <a:lnTo>
                  <a:pt x="0" y="2786173"/>
                </a:lnTo>
                <a:cubicBezTo>
                  <a:pt x="0" y="2866825"/>
                  <a:pt x="49541" y="2932813"/>
                  <a:pt x="110091" y="2932813"/>
                </a:cubicBezTo>
                <a:lnTo>
                  <a:pt x="1596324" y="2932813"/>
                </a:lnTo>
                <a:cubicBezTo>
                  <a:pt x="1656874" y="2932813"/>
                  <a:pt x="1706415" y="2866825"/>
                  <a:pt x="1706415" y="2786173"/>
                </a:cubicBezTo>
                <a:lnTo>
                  <a:pt x="1706415" y="366602"/>
                </a:lnTo>
                <a:cubicBezTo>
                  <a:pt x="1706415" y="285949"/>
                  <a:pt x="1656874" y="219961"/>
                  <a:pt x="1596324" y="219961"/>
                </a:cubicBezTo>
                <a:close/>
              </a:path>
            </a:pathLst>
          </a:cu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zh-CN" sz="3200" b="1" dirty="0">
                <a:ln w="6600">
                  <a:solidFill>
                    <a:schemeClr val="accent2"/>
                  </a:solidFill>
                  <a:prstDash val="solid"/>
                </a:ln>
                <a:solidFill>
                  <a:srgbClr val="FFFFFF"/>
                </a:solidFill>
                <a:effectLst>
                  <a:outerShdw dist="38100" dir="2700000" algn="tl" rotWithShape="0">
                    <a:schemeClr val="accent2"/>
                  </a:outerShdw>
                </a:effectLst>
              </a:rPr>
              <a:t>中华人民共和国</a:t>
            </a:r>
            <a:endParaRPr lang="en-US" altLang="zh-CN" sz="3200" b="1" dirty="0">
              <a:ln w="6600">
                <a:solidFill>
                  <a:schemeClr val="accent2"/>
                </a:solidFill>
                <a:prstDash val="solid"/>
              </a:ln>
              <a:solidFill>
                <a:srgbClr val="FFFFFF"/>
              </a:solidFill>
              <a:effectLst>
                <a:outerShdw dist="38100" dir="2700000" algn="tl" rotWithShape="0">
                  <a:schemeClr val="accent2"/>
                </a:outerShdw>
              </a:effectLst>
            </a:endParaRPr>
          </a:p>
          <a:p>
            <a:pPr algn="ctr"/>
            <a:r>
              <a:rPr lang="zh-CN" altLang="zh-CN" sz="3200" b="1" dirty="0">
                <a:ln w="6600">
                  <a:solidFill>
                    <a:schemeClr val="accent2"/>
                  </a:solidFill>
                  <a:prstDash val="solid"/>
                </a:ln>
                <a:solidFill>
                  <a:srgbClr val="FFFFFF"/>
                </a:solidFill>
                <a:effectLst>
                  <a:outerShdw dist="38100" dir="2700000" algn="tl" rotWithShape="0">
                    <a:schemeClr val="accent2"/>
                  </a:outerShdw>
                </a:effectLst>
              </a:rPr>
              <a:t>会计法</a:t>
            </a:r>
            <a:endParaRPr lang="zh-CN" altLang="en-US" sz="3200"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7" name="图形 4" descr="剪贴板">
            <a:extLst>
              <a:ext uri="{FF2B5EF4-FFF2-40B4-BE49-F238E27FC236}">
                <a16:creationId xmlns="" xmlns:a16="http://schemas.microsoft.com/office/drawing/2014/main" id="{305F0997-5A1C-402D-AC24-029B653BCD0F}"/>
              </a:ext>
            </a:extLst>
          </p:cNvPr>
          <p:cNvSpPr/>
          <p:nvPr/>
        </p:nvSpPr>
        <p:spPr>
          <a:xfrm>
            <a:off x="4695026" y="2503503"/>
            <a:ext cx="2079901" cy="3454531"/>
          </a:xfrm>
          <a:custGeom>
            <a:avLst/>
            <a:gdLst>
              <a:gd name="connsiteX0" fmla="*/ 1541278 w 1706415"/>
              <a:gd name="connsiteY0" fmla="*/ 2712852 h 2932813"/>
              <a:gd name="connsiteX1" fmla="*/ 165137 w 1706415"/>
              <a:gd name="connsiteY1" fmla="*/ 2712852 h 2932813"/>
              <a:gd name="connsiteX2" fmla="*/ 165137 w 1706415"/>
              <a:gd name="connsiteY2" fmla="*/ 439922 h 2932813"/>
              <a:gd name="connsiteX3" fmla="*/ 467888 w 1706415"/>
              <a:gd name="connsiteY3" fmla="*/ 439922 h 2932813"/>
              <a:gd name="connsiteX4" fmla="*/ 467888 w 1706415"/>
              <a:gd name="connsiteY4" fmla="*/ 659883 h 2932813"/>
              <a:gd name="connsiteX5" fmla="*/ 1238527 w 1706415"/>
              <a:gd name="connsiteY5" fmla="*/ 659883 h 2932813"/>
              <a:gd name="connsiteX6" fmla="*/ 1238527 w 1706415"/>
              <a:gd name="connsiteY6" fmla="*/ 439922 h 2932813"/>
              <a:gd name="connsiteX7" fmla="*/ 1541278 w 1706415"/>
              <a:gd name="connsiteY7" fmla="*/ 439922 h 2932813"/>
              <a:gd name="connsiteX8" fmla="*/ 1541278 w 1706415"/>
              <a:gd name="connsiteY8" fmla="*/ 2712852 h 2932813"/>
              <a:gd name="connsiteX9" fmla="*/ 853208 w 1706415"/>
              <a:gd name="connsiteY9" fmla="*/ 146641 h 2932813"/>
              <a:gd name="connsiteX10" fmla="*/ 935776 w 1706415"/>
              <a:gd name="connsiteY10" fmla="*/ 256621 h 2932813"/>
              <a:gd name="connsiteX11" fmla="*/ 853208 w 1706415"/>
              <a:gd name="connsiteY11" fmla="*/ 366602 h 2932813"/>
              <a:gd name="connsiteX12" fmla="*/ 770639 w 1706415"/>
              <a:gd name="connsiteY12" fmla="*/ 256621 h 2932813"/>
              <a:gd name="connsiteX13" fmla="*/ 795410 w 1706415"/>
              <a:gd name="connsiteY13" fmla="*/ 179635 h 2932813"/>
              <a:gd name="connsiteX14" fmla="*/ 853208 w 1706415"/>
              <a:gd name="connsiteY14" fmla="*/ 146641 h 2932813"/>
              <a:gd name="connsiteX15" fmla="*/ 1596324 w 1706415"/>
              <a:gd name="connsiteY15" fmla="*/ 219961 h 2932813"/>
              <a:gd name="connsiteX16" fmla="*/ 1128436 w 1706415"/>
              <a:gd name="connsiteY16" fmla="*/ 219961 h 2932813"/>
              <a:gd name="connsiteX17" fmla="*/ 1128436 w 1706415"/>
              <a:gd name="connsiteY17" fmla="*/ 146641 h 2932813"/>
              <a:gd name="connsiteX18" fmla="*/ 1018344 w 1706415"/>
              <a:gd name="connsiteY18" fmla="*/ 0 h 2932813"/>
              <a:gd name="connsiteX19" fmla="*/ 688071 w 1706415"/>
              <a:gd name="connsiteY19" fmla="*/ 0 h 2932813"/>
              <a:gd name="connsiteX20" fmla="*/ 577979 w 1706415"/>
              <a:gd name="connsiteY20" fmla="*/ 146641 h 2932813"/>
              <a:gd name="connsiteX21" fmla="*/ 577979 w 1706415"/>
              <a:gd name="connsiteY21" fmla="*/ 219961 h 2932813"/>
              <a:gd name="connsiteX22" fmla="*/ 110091 w 1706415"/>
              <a:gd name="connsiteY22" fmla="*/ 219961 h 2932813"/>
              <a:gd name="connsiteX23" fmla="*/ 0 w 1706415"/>
              <a:gd name="connsiteY23" fmla="*/ 366602 h 2932813"/>
              <a:gd name="connsiteX24" fmla="*/ 0 w 1706415"/>
              <a:gd name="connsiteY24" fmla="*/ 2786173 h 2932813"/>
              <a:gd name="connsiteX25" fmla="*/ 110091 w 1706415"/>
              <a:gd name="connsiteY25" fmla="*/ 2932813 h 2932813"/>
              <a:gd name="connsiteX26" fmla="*/ 1596324 w 1706415"/>
              <a:gd name="connsiteY26" fmla="*/ 2932813 h 2932813"/>
              <a:gd name="connsiteX27" fmla="*/ 1706415 w 1706415"/>
              <a:gd name="connsiteY27" fmla="*/ 2786173 h 2932813"/>
              <a:gd name="connsiteX28" fmla="*/ 1706415 w 1706415"/>
              <a:gd name="connsiteY28" fmla="*/ 366602 h 2932813"/>
              <a:gd name="connsiteX29" fmla="*/ 1596324 w 1706415"/>
              <a:gd name="connsiteY29" fmla="*/ 219961 h 293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06415" h="2932813">
                <a:moveTo>
                  <a:pt x="1541278" y="2712852"/>
                </a:moveTo>
                <a:lnTo>
                  <a:pt x="165137" y="2712852"/>
                </a:lnTo>
                <a:lnTo>
                  <a:pt x="165137" y="439922"/>
                </a:lnTo>
                <a:lnTo>
                  <a:pt x="467888" y="439922"/>
                </a:lnTo>
                <a:lnTo>
                  <a:pt x="467888" y="659883"/>
                </a:lnTo>
                <a:lnTo>
                  <a:pt x="1238527" y="659883"/>
                </a:lnTo>
                <a:lnTo>
                  <a:pt x="1238527" y="439922"/>
                </a:lnTo>
                <a:lnTo>
                  <a:pt x="1541278" y="439922"/>
                </a:lnTo>
                <a:lnTo>
                  <a:pt x="1541278" y="2712852"/>
                </a:lnTo>
                <a:close/>
                <a:moveTo>
                  <a:pt x="853208" y="146641"/>
                </a:moveTo>
                <a:cubicBezTo>
                  <a:pt x="899996" y="146641"/>
                  <a:pt x="935776" y="194299"/>
                  <a:pt x="935776" y="256621"/>
                </a:cubicBezTo>
                <a:cubicBezTo>
                  <a:pt x="935776" y="318943"/>
                  <a:pt x="899996" y="366602"/>
                  <a:pt x="853208" y="366602"/>
                </a:cubicBezTo>
                <a:cubicBezTo>
                  <a:pt x="806419" y="366602"/>
                  <a:pt x="770639" y="318943"/>
                  <a:pt x="770639" y="256621"/>
                </a:cubicBezTo>
                <a:cubicBezTo>
                  <a:pt x="770639" y="227293"/>
                  <a:pt x="778896" y="197965"/>
                  <a:pt x="795410" y="179635"/>
                </a:cubicBezTo>
                <a:cubicBezTo>
                  <a:pt x="809171" y="157639"/>
                  <a:pt x="831189" y="146641"/>
                  <a:pt x="853208" y="146641"/>
                </a:cubicBezTo>
                <a:close/>
                <a:moveTo>
                  <a:pt x="1596324" y="219961"/>
                </a:moveTo>
                <a:lnTo>
                  <a:pt x="1128436" y="219961"/>
                </a:lnTo>
                <a:lnTo>
                  <a:pt x="1128436" y="146641"/>
                </a:lnTo>
                <a:cubicBezTo>
                  <a:pt x="1128436" y="65988"/>
                  <a:pt x="1078895" y="0"/>
                  <a:pt x="1018344" y="0"/>
                </a:cubicBezTo>
                <a:lnTo>
                  <a:pt x="688071" y="0"/>
                </a:lnTo>
                <a:cubicBezTo>
                  <a:pt x="627520" y="0"/>
                  <a:pt x="577979" y="65988"/>
                  <a:pt x="577979" y="146641"/>
                </a:cubicBezTo>
                <a:lnTo>
                  <a:pt x="577979" y="219961"/>
                </a:lnTo>
                <a:lnTo>
                  <a:pt x="110091" y="219961"/>
                </a:lnTo>
                <a:cubicBezTo>
                  <a:pt x="49541" y="219961"/>
                  <a:pt x="0" y="285949"/>
                  <a:pt x="0" y="366602"/>
                </a:cubicBezTo>
                <a:lnTo>
                  <a:pt x="0" y="2786173"/>
                </a:lnTo>
                <a:cubicBezTo>
                  <a:pt x="0" y="2866825"/>
                  <a:pt x="49541" y="2932813"/>
                  <a:pt x="110091" y="2932813"/>
                </a:cubicBezTo>
                <a:lnTo>
                  <a:pt x="1596324" y="2932813"/>
                </a:lnTo>
                <a:cubicBezTo>
                  <a:pt x="1656874" y="2932813"/>
                  <a:pt x="1706415" y="2866825"/>
                  <a:pt x="1706415" y="2786173"/>
                </a:cubicBezTo>
                <a:lnTo>
                  <a:pt x="1706415" y="366602"/>
                </a:lnTo>
                <a:cubicBezTo>
                  <a:pt x="1706415" y="285949"/>
                  <a:pt x="1656874" y="219961"/>
                  <a:pt x="1596324" y="219961"/>
                </a:cubicBezTo>
                <a:close/>
              </a:path>
            </a:pathLst>
          </a:cu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zh-CN" sz="3200" b="1" dirty="0">
                <a:ln w="6600">
                  <a:solidFill>
                    <a:schemeClr val="accent6">
                      <a:lumMod val="60000"/>
                      <a:lumOff val="40000"/>
                    </a:schemeClr>
                  </a:solidFill>
                  <a:prstDash val="solid"/>
                </a:ln>
                <a:solidFill>
                  <a:srgbClr val="FFFFFF"/>
                </a:solidFill>
                <a:effectLst>
                  <a:outerShdw dist="38100" dir="2700000" algn="tl" rotWithShape="0">
                    <a:schemeClr val="accent2"/>
                  </a:outerShdw>
                </a:effectLst>
              </a:rPr>
              <a:t>中华人民共和国</a:t>
            </a:r>
            <a:endParaRPr lang="en-US" altLang="zh-CN" sz="3200" b="1" dirty="0">
              <a:ln w="6600">
                <a:solidFill>
                  <a:schemeClr val="accent6">
                    <a:lumMod val="60000"/>
                    <a:lumOff val="40000"/>
                  </a:schemeClr>
                </a:solidFill>
                <a:prstDash val="solid"/>
              </a:ln>
              <a:solidFill>
                <a:srgbClr val="FFFFFF"/>
              </a:solidFill>
              <a:effectLst>
                <a:outerShdw dist="38100" dir="2700000" algn="tl" rotWithShape="0">
                  <a:schemeClr val="accent2"/>
                </a:outerShdw>
              </a:effectLst>
            </a:endParaRPr>
          </a:p>
          <a:p>
            <a:pPr algn="ctr"/>
            <a:r>
              <a:rPr lang="zh-CN" altLang="en-US" sz="3200" b="1" dirty="0">
                <a:ln w="6600">
                  <a:solidFill>
                    <a:schemeClr val="accent6">
                      <a:lumMod val="60000"/>
                      <a:lumOff val="40000"/>
                    </a:schemeClr>
                  </a:solidFill>
                  <a:prstDash val="solid"/>
                </a:ln>
                <a:solidFill>
                  <a:srgbClr val="FFFFFF"/>
                </a:solidFill>
                <a:effectLst>
                  <a:outerShdw dist="38100" dir="2700000" algn="tl" rotWithShape="0">
                    <a:schemeClr val="accent2"/>
                  </a:outerShdw>
                </a:effectLst>
              </a:rPr>
              <a:t>税收征收管理法</a:t>
            </a:r>
            <a:endParaRPr lang="zh-CN" altLang="en-US" sz="3200" b="1" dirty="0">
              <a:ln w="6600">
                <a:solidFill>
                  <a:schemeClr val="accent6">
                    <a:lumMod val="60000"/>
                    <a:lumOff val="40000"/>
                  </a:schemeClr>
                </a:solidFill>
                <a:prstDash val="solid"/>
              </a:ln>
              <a:solidFill>
                <a:schemeClr val="accent6">
                  <a:lumMod val="75000"/>
                </a:schemeClr>
              </a:solidFill>
              <a:effectLst>
                <a:outerShdw dist="38100" dir="2700000" algn="tl" rotWithShape="0">
                  <a:schemeClr val="accent2"/>
                </a:outerShdw>
              </a:effectLst>
            </a:endParaRPr>
          </a:p>
        </p:txBody>
      </p:sp>
    </p:spTree>
    <p:extLst>
      <p:ext uri="{BB962C8B-B14F-4D97-AF65-F5344CB8AC3E}">
        <p14:creationId xmlns:p14="http://schemas.microsoft.com/office/powerpoint/2010/main" val="41527128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BD4B88-7AEB-48CC-AB9E-BD03B9044455}"/>
              </a:ext>
            </a:extLst>
          </p:cNvPr>
          <p:cNvSpPr>
            <a:spLocks noGrp="1"/>
          </p:cNvSpPr>
          <p:nvPr>
            <p:ph type="title"/>
          </p:nvPr>
        </p:nvSpPr>
        <p:spPr>
          <a:xfrm>
            <a:off x="1011422" y="202653"/>
            <a:ext cx="7886700" cy="927647"/>
          </a:xfrm>
        </p:spPr>
        <p:txBody>
          <a:bodyPr>
            <a:normAutofit/>
          </a:bodyPr>
          <a:lstStyle/>
          <a:p>
            <a:r>
              <a:rPr lang="zh-CN" altLang="en-US" dirty="0"/>
              <a:t>第四节 企业财务报表编制的法律法规体系</a:t>
            </a:r>
          </a:p>
        </p:txBody>
      </p:sp>
      <p:sp>
        <p:nvSpPr>
          <p:cNvPr id="3" name="文本占位符 2">
            <a:extLst>
              <a:ext uri="{FF2B5EF4-FFF2-40B4-BE49-F238E27FC236}">
                <a16:creationId xmlns="" xmlns:a16="http://schemas.microsoft.com/office/drawing/2014/main" id="{122A867B-4A71-4BB9-9905-2FAC99540E3D}"/>
              </a:ext>
            </a:extLst>
          </p:cNvPr>
          <p:cNvSpPr>
            <a:spLocks noGrp="1"/>
          </p:cNvSpPr>
          <p:nvPr>
            <p:ph type="body" sz="quarter" idx="13"/>
          </p:nvPr>
        </p:nvSpPr>
        <p:spPr>
          <a:xfrm>
            <a:off x="628650" y="1608138"/>
            <a:ext cx="7978775" cy="645964"/>
          </a:xfrm>
        </p:spPr>
        <p:txBody>
          <a:bodyPr>
            <a:normAutofit/>
          </a:bodyPr>
          <a:lstStyle/>
          <a:p>
            <a:r>
              <a:rPr lang="zh-CN" altLang="zh-CN" dirty="0"/>
              <a:t>二、企业会计准则体系</a:t>
            </a:r>
          </a:p>
          <a:p>
            <a:endParaRPr lang="zh-CN" altLang="zh-CN" dirty="0"/>
          </a:p>
          <a:p>
            <a:endParaRPr lang="zh-CN" altLang="en-US" dirty="0"/>
          </a:p>
        </p:txBody>
      </p:sp>
      <p:graphicFrame>
        <p:nvGraphicFramePr>
          <p:cNvPr id="4" name="图示 3">
            <a:extLst>
              <a:ext uri="{FF2B5EF4-FFF2-40B4-BE49-F238E27FC236}">
                <a16:creationId xmlns="" xmlns:a16="http://schemas.microsoft.com/office/drawing/2014/main" id="{4F3F7809-610B-4B0E-9B15-680A83155DA1}"/>
              </a:ext>
            </a:extLst>
          </p:cNvPr>
          <p:cNvGraphicFramePr/>
          <p:nvPr>
            <p:extLst>
              <p:ext uri="{D42A27DB-BD31-4B8C-83A1-F6EECF244321}">
                <p14:modId xmlns:p14="http://schemas.microsoft.com/office/powerpoint/2010/main" val="4219614526"/>
              </p:ext>
            </p:extLst>
          </p:nvPr>
        </p:nvGraphicFramePr>
        <p:xfrm>
          <a:off x="919347" y="2438990"/>
          <a:ext cx="7978775"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25959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BD4B88-7AEB-48CC-AB9E-BD03B9044455}"/>
              </a:ext>
            </a:extLst>
          </p:cNvPr>
          <p:cNvSpPr>
            <a:spLocks noGrp="1"/>
          </p:cNvSpPr>
          <p:nvPr>
            <p:ph type="title"/>
          </p:nvPr>
        </p:nvSpPr>
        <p:spPr>
          <a:xfrm>
            <a:off x="1011422" y="202653"/>
            <a:ext cx="7886700" cy="927647"/>
          </a:xfrm>
        </p:spPr>
        <p:txBody>
          <a:bodyPr>
            <a:normAutofit/>
          </a:bodyPr>
          <a:lstStyle/>
          <a:p>
            <a:r>
              <a:rPr lang="zh-CN" altLang="en-US" dirty="0"/>
              <a:t>第四节 企业财务报表编制的法律法规体系</a:t>
            </a:r>
          </a:p>
        </p:txBody>
      </p:sp>
      <p:graphicFrame>
        <p:nvGraphicFramePr>
          <p:cNvPr id="7" name="表格 6">
            <a:extLst>
              <a:ext uri="{FF2B5EF4-FFF2-40B4-BE49-F238E27FC236}">
                <a16:creationId xmlns="" xmlns:a16="http://schemas.microsoft.com/office/drawing/2014/main" id="{97883FD6-0789-432E-9FF7-78AB38D1053B}"/>
              </a:ext>
            </a:extLst>
          </p:cNvPr>
          <p:cNvGraphicFramePr>
            <a:graphicFrameLocks noGrp="1"/>
          </p:cNvGraphicFramePr>
          <p:nvPr>
            <p:extLst>
              <p:ext uri="{D42A27DB-BD31-4B8C-83A1-F6EECF244321}">
                <p14:modId xmlns:p14="http://schemas.microsoft.com/office/powerpoint/2010/main" val="3023075669"/>
              </p:ext>
            </p:extLst>
          </p:nvPr>
        </p:nvGraphicFramePr>
        <p:xfrm>
          <a:off x="909084" y="1679945"/>
          <a:ext cx="7325832" cy="4685514"/>
        </p:xfrm>
        <a:graphic>
          <a:graphicData uri="http://schemas.openxmlformats.org/drawingml/2006/table">
            <a:tbl>
              <a:tblPr firstRow="1" firstCol="1" bandRow="1">
                <a:tableStyleId>{00A15C55-8517-42AA-B614-E9B94910E393}</a:tableStyleId>
              </a:tblPr>
              <a:tblGrid>
                <a:gridCol w="1722842">
                  <a:extLst>
                    <a:ext uri="{9D8B030D-6E8A-4147-A177-3AD203B41FA5}">
                      <a16:colId xmlns="" xmlns:a16="http://schemas.microsoft.com/office/drawing/2014/main" val="1092769273"/>
                    </a:ext>
                  </a:extLst>
                </a:gridCol>
                <a:gridCol w="5602990">
                  <a:extLst>
                    <a:ext uri="{9D8B030D-6E8A-4147-A177-3AD203B41FA5}">
                      <a16:colId xmlns="" xmlns:a16="http://schemas.microsoft.com/office/drawing/2014/main" val="488227505"/>
                    </a:ext>
                  </a:extLst>
                </a:gridCol>
              </a:tblGrid>
              <a:tr h="564856">
                <a:tc>
                  <a:txBody>
                    <a:bodyPr/>
                    <a:lstStyle/>
                    <a:p>
                      <a:pPr indent="266700" algn="just">
                        <a:spcAft>
                          <a:spcPts val="0"/>
                        </a:spcAft>
                      </a:pPr>
                      <a:r>
                        <a:rPr lang="zh-CN" sz="2400" kern="0" dirty="0">
                          <a:effectLst/>
                        </a:rPr>
                        <a:t>法律渊源</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2">
                        <a:lumMod val="60000"/>
                        <a:lumOff val="40000"/>
                      </a:schemeClr>
                    </a:solidFill>
                  </a:tcPr>
                </a:tc>
                <a:tc>
                  <a:txBody>
                    <a:bodyPr/>
                    <a:lstStyle/>
                    <a:p>
                      <a:pPr indent="266700" algn="just">
                        <a:spcAft>
                          <a:spcPts val="0"/>
                        </a:spcAft>
                      </a:pPr>
                      <a:r>
                        <a:rPr lang="zh-CN" sz="2400" kern="0" dirty="0">
                          <a:effectLst/>
                        </a:rPr>
                        <a:t>示例</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2">
                        <a:lumMod val="60000"/>
                        <a:lumOff val="40000"/>
                      </a:schemeClr>
                    </a:solidFill>
                  </a:tcPr>
                </a:tc>
                <a:extLst>
                  <a:ext uri="{0D108BD9-81ED-4DB2-BD59-A6C34878D82A}">
                    <a16:rowId xmlns="" xmlns:a16="http://schemas.microsoft.com/office/drawing/2014/main" val="3953209151"/>
                  </a:ext>
                </a:extLst>
              </a:tr>
              <a:tr h="1694569">
                <a:tc>
                  <a:txBody>
                    <a:bodyPr/>
                    <a:lstStyle/>
                    <a:p>
                      <a:pPr indent="266700" algn="just">
                        <a:spcAft>
                          <a:spcPts val="0"/>
                        </a:spcAft>
                      </a:pPr>
                      <a:r>
                        <a:rPr lang="zh-CN" sz="2400" kern="0" dirty="0">
                          <a:effectLst/>
                        </a:rPr>
                        <a:t>法律</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2">
                        <a:lumMod val="60000"/>
                        <a:lumOff val="40000"/>
                      </a:schemeClr>
                    </a:solidFill>
                  </a:tcPr>
                </a:tc>
                <a:tc>
                  <a:txBody>
                    <a:bodyPr/>
                    <a:lstStyle/>
                    <a:p>
                      <a:pPr indent="266700" algn="just">
                        <a:spcAft>
                          <a:spcPts val="0"/>
                        </a:spcAft>
                      </a:pPr>
                      <a:r>
                        <a:rPr lang="zh-CN" sz="2400" kern="0" dirty="0">
                          <a:effectLst/>
                        </a:rPr>
                        <a:t>《中华人民共和国会计法》《中华人民共和国企业所得税法》《中华人民共和国公司法》《中华人民共和国税收征管法》</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 xmlns:a16="http://schemas.microsoft.com/office/drawing/2014/main" val="1796822199"/>
                  </a:ext>
                </a:extLst>
              </a:tr>
              <a:tr h="634484">
                <a:tc>
                  <a:txBody>
                    <a:bodyPr/>
                    <a:lstStyle/>
                    <a:p>
                      <a:pPr indent="266700" algn="just">
                        <a:spcAft>
                          <a:spcPts val="0"/>
                        </a:spcAft>
                      </a:pPr>
                      <a:r>
                        <a:rPr lang="zh-CN" sz="2400" kern="0" dirty="0">
                          <a:effectLst/>
                        </a:rPr>
                        <a:t>行政法规</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2">
                        <a:lumMod val="60000"/>
                        <a:lumOff val="40000"/>
                      </a:schemeClr>
                    </a:solidFill>
                  </a:tcPr>
                </a:tc>
                <a:tc>
                  <a:txBody>
                    <a:bodyPr/>
                    <a:lstStyle/>
                    <a:p>
                      <a:pPr indent="266700" algn="just">
                        <a:spcAft>
                          <a:spcPts val="0"/>
                        </a:spcAft>
                      </a:pPr>
                      <a:r>
                        <a:rPr lang="zh-CN" sz="2400" kern="0" dirty="0">
                          <a:effectLst/>
                        </a:rPr>
                        <a:t>《总会计师条例》《企业财务会计报告条例》</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 xmlns:a16="http://schemas.microsoft.com/office/drawing/2014/main" val="802862959"/>
                  </a:ext>
                </a:extLst>
              </a:tr>
              <a:tr h="564856">
                <a:tc>
                  <a:txBody>
                    <a:bodyPr/>
                    <a:lstStyle/>
                    <a:p>
                      <a:pPr indent="266700" algn="just">
                        <a:spcAft>
                          <a:spcPts val="0"/>
                        </a:spcAft>
                      </a:pPr>
                      <a:r>
                        <a:rPr lang="zh-CN" sz="2400" kern="0" dirty="0">
                          <a:effectLst/>
                        </a:rPr>
                        <a:t>部门规章</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2">
                        <a:lumMod val="60000"/>
                        <a:lumOff val="40000"/>
                      </a:schemeClr>
                    </a:solidFill>
                  </a:tcPr>
                </a:tc>
                <a:tc>
                  <a:txBody>
                    <a:bodyPr/>
                    <a:lstStyle/>
                    <a:p>
                      <a:pPr indent="266700" algn="just">
                        <a:spcAft>
                          <a:spcPts val="0"/>
                        </a:spcAft>
                      </a:pPr>
                      <a:r>
                        <a:rPr lang="zh-CN" sz="2400" kern="0" dirty="0">
                          <a:effectLst/>
                        </a:rPr>
                        <a:t>《企业会计准则——基本准则》</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 xmlns:a16="http://schemas.microsoft.com/office/drawing/2014/main" val="4152801454"/>
                  </a:ext>
                </a:extLst>
              </a:tr>
              <a:tr h="1129713">
                <a:tc>
                  <a:txBody>
                    <a:bodyPr/>
                    <a:lstStyle/>
                    <a:p>
                      <a:pPr indent="266700" algn="just">
                        <a:spcAft>
                          <a:spcPts val="0"/>
                        </a:spcAft>
                      </a:pPr>
                      <a:r>
                        <a:rPr lang="zh-CN" sz="2400" kern="0">
                          <a:effectLst/>
                        </a:rPr>
                        <a:t>规范性文件</a:t>
                      </a:r>
                      <a:endParaRPr lang="zh-CN" sz="2400" kern="100">
                        <a:effectLst/>
                        <a:latin typeface="Times New Roman" panose="02020603050405020304" pitchFamily="18" charset="0"/>
                        <a:ea typeface="宋体" panose="02010600030101010101" pitchFamily="2" charset="-122"/>
                      </a:endParaRPr>
                    </a:p>
                  </a:txBody>
                  <a:tcPr marL="68580" marR="68580" marT="0" marB="0" anchor="ctr">
                    <a:solidFill>
                      <a:schemeClr val="accent2">
                        <a:lumMod val="60000"/>
                        <a:lumOff val="40000"/>
                      </a:schemeClr>
                    </a:solidFill>
                  </a:tcPr>
                </a:tc>
                <a:tc>
                  <a:txBody>
                    <a:bodyPr/>
                    <a:lstStyle/>
                    <a:p>
                      <a:pPr indent="266700" algn="just">
                        <a:spcAft>
                          <a:spcPts val="0"/>
                        </a:spcAft>
                      </a:pPr>
                      <a:r>
                        <a:rPr lang="zh-CN" sz="2400" kern="0" dirty="0">
                          <a:effectLst/>
                        </a:rPr>
                        <a:t>《企业会计准则第</a:t>
                      </a:r>
                      <a:r>
                        <a:rPr lang="en-US" sz="2400" kern="0" dirty="0">
                          <a:effectLst/>
                        </a:rPr>
                        <a:t>1</a:t>
                      </a:r>
                      <a:r>
                        <a:rPr lang="zh-CN" sz="2400" kern="0" dirty="0">
                          <a:effectLst/>
                        </a:rPr>
                        <a:t>号——存货》</a:t>
                      </a:r>
                      <a:r>
                        <a:rPr lang="zh-CN" sz="2400" kern="0" dirty="0" smtClean="0">
                          <a:effectLst/>
                        </a:rPr>
                        <a:t>等</a:t>
                      </a:r>
                      <a:r>
                        <a:rPr lang="en-US" sz="2400" kern="0" dirty="0" smtClean="0">
                          <a:effectLst/>
                        </a:rPr>
                        <a:t>42</a:t>
                      </a:r>
                      <a:r>
                        <a:rPr lang="zh-CN" sz="2400" kern="0" dirty="0" smtClean="0">
                          <a:effectLst/>
                        </a:rPr>
                        <a:t>项</a:t>
                      </a:r>
                      <a:r>
                        <a:rPr lang="zh-CN" sz="2400" kern="0" dirty="0">
                          <a:effectLst/>
                        </a:rPr>
                        <a:t>具体会计准则</a:t>
                      </a:r>
                      <a:endParaRPr lang="zh-CN" sz="2400" kern="100" dirty="0">
                        <a:effectLst/>
                      </a:endParaRPr>
                    </a:p>
                    <a:p>
                      <a:pPr indent="266700" algn="just">
                        <a:spcAft>
                          <a:spcPts val="0"/>
                        </a:spcAft>
                      </a:pPr>
                      <a:r>
                        <a:rPr lang="zh-CN" sz="2400" kern="0" dirty="0">
                          <a:effectLst/>
                        </a:rPr>
                        <a:t>《小企业会计准则》</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 xmlns:a16="http://schemas.microsoft.com/office/drawing/2014/main" val="3837146620"/>
                  </a:ext>
                </a:extLst>
              </a:tr>
            </a:tbl>
          </a:graphicData>
        </a:graphic>
      </p:graphicFrame>
    </p:spTree>
    <p:extLst>
      <p:ext uri="{BB962C8B-B14F-4D97-AF65-F5344CB8AC3E}">
        <p14:creationId xmlns:p14="http://schemas.microsoft.com/office/powerpoint/2010/main" val="16780949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ABCEFDF-1D0B-4AB5-B76E-BA0CD573B9C5}"/>
              </a:ext>
            </a:extLst>
          </p:cNvPr>
          <p:cNvSpPr>
            <a:spLocks noGrp="1"/>
          </p:cNvSpPr>
          <p:nvPr>
            <p:ph type="title"/>
          </p:nvPr>
        </p:nvSpPr>
        <p:spPr/>
        <p:txBody>
          <a:bodyPr>
            <a:normAutofit/>
          </a:bodyPr>
          <a:lstStyle/>
          <a:p>
            <a:r>
              <a:rPr lang="zh-CN" altLang="en-US" dirty="0"/>
              <a:t>第五节 上市公司的信息披露制度</a:t>
            </a:r>
          </a:p>
        </p:txBody>
      </p:sp>
      <p:graphicFrame>
        <p:nvGraphicFramePr>
          <p:cNvPr id="8" name="图示 7">
            <a:extLst>
              <a:ext uri="{FF2B5EF4-FFF2-40B4-BE49-F238E27FC236}">
                <a16:creationId xmlns="" xmlns:a16="http://schemas.microsoft.com/office/drawing/2014/main" id="{67748465-C9E2-4761-9783-B31C65C03455}"/>
              </a:ext>
            </a:extLst>
          </p:cNvPr>
          <p:cNvGraphicFramePr/>
          <p:nvPr>
            <p:extLst>
              <p:ext uri="{D42A27DB-BD31-4B8C-83A1-F6EECF244321}">
                <p14:modId xmlns:p14="http://schemas.microsoft.com/office/powerpoint/2010/main" val="2925290800"/>
              </p:ext>
            </p:extLst>
          </p:nvPr>
        </p:nvGraphicFramePr>
        <p:xfrm>
          <a:off x="1524000" y="1686756"/>
          <a:ext cx="6847644" cy="50336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513415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E:\优品PPT\058PPT素材\3D小人\1-150H4000623\44张3D小人与白板系列PPT素材\白板4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3700" y="741363"/>
            <a:ext cx="5816600"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3203905" y="4005038"/>
            <a:ext cx="3168219" cy="923332"/>
          </a:xfrm>
          <a:prstGeom prst="rect">
            <a:avLst/>
          </a:prstGeom>
          <a:noFill/>
        </p:spPr>
        <p:txBody>
          <a:bodyPr>
            <a:spAutoFit/>
          </a:bodyPr>
          <a:lstStyle/>
          <a:p>
            <a:pPr>
              <a:defRPr/>
            </a:pPr>
            <a:r>
              <a:rPr lang="zh-CN" altLang="en-US" sz="5400" b="1" dirty="0">
                <a:ln w="22225">
                  <a:solidFill>
                    <a:schemeClr val="accent2"/>
                  </a:solidFill>
                  <a:prstDash val="solid"/>
                </a:ln>
                <a:solidFill>
                  <a:schemeClr val="accent2">
                    <a:lumMod val="40000"/>
                    <a:lumOff val="60000"/>
                  </a:schemeClr>
                </a:solidFill>
              </a:rPr>
              <a:t>谢谢观看</a:t>
            </a:r>
          </a:p>
        </p:txBody>
      </p:sp>
      <p:sp>
        <p:nvSpPr>
          <p:cNvPr id="27652" name="灯片编号占位符 2"/>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F8C3783A-E717-49A1-BE1D-9596AB271F75}" type="slidenum">
              <a:rPr lang="zh-CN" altLang="en-US" smtClean="0"/>
              <a:pPr/>
              <a:t>17</a:t>
            </a:fld>
            <a:endParaRPr lang="zh-CN" altLang="en-US" smtClean="0"/>
          </a:p>
        </p:txBody>
      </p:sp>
    </p:spTree>
    <p:extLst>
      <p:ext uri="{BB962C8B-B14F-4D97-AF65-F5344CB8AC3E}">
        <p14:creationId xmlns:p14="http://schemas.microsoft.com/office/powerpoint/2010/main" val="27180816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457200" y="188913"/>
            <a:ext cx="8229600" cy="576262"/>
          </a:xfrm>
        </p:spPr>
        <p:txBody>
          <a:bodyPr>
            <a:normAutofit fontScale="90000"/>
          </a:bodyPr>
          <a:lstStyle/>
          <a:p>
            <a:pPr>
              <a:defRPr/>
            </a:pPr>
            <a:r>
              <a:rPr lang="zh-CN" altLang="en-US" b="1" noProof="1"/>
              <a:t>本章学习目标</a:t>
            </a:r>
            <a:endParaRPr lang="en-US" altLang="zh-CN" b="1" noProof="1"/>
          </a:p>
        </p:txBody>
      </p:sp>
      <p:sp>
        <p:nvSpPr>
          <p:cNvPr id="206855" name="Rectangle 7"/>
          <p:cNvSpPr>
            <a:spLocks noGrp="1" noRot="1" noChangeArrowheads="1"/>
          </p:cNvSpPr>
          <p:nvPr>
            <p:ph idx="1"/>
          </p:nvPr>
        </p:nvSpPr>
        <p:spPr>
          <a:xfrm>
            <a:off x="950614" y="1071563"/>
            <a:ext cx="8085436" cy="2573337"/>
          </a:xfrm>
        </p:spPr>
        <p:txBody>
          <a:bodyPr>
            <a:normAutofit fontScale="77500" lnSpcReduction="20000"/>
          </a:bodyPr>
          <a:lstStyle/>
          <a:p>
            <a:pPr marL="0" indent="0">
              <a:lnSpc>
                <a:spcPct val="160000"/>
              </a:lnSpc>
              <a:spcBef>
                <a:spcPts val="1200"/>
              </a:spcBef>
              <a:buNone/>
            </a:pPr>
            <a:r>
              <a:rPr lang="en-US" altLang="zh-CN" sz="2800" b="1" dirty="0" smtClean="0"/>
              <a:t>    </a:t>
            </a:r>
            <a:r>
              <a:rPr lang="zh-CN" altLang="zh-CN" sz="2800" b="1" dirty="0" smtClean="0"/>
              <a:t>通过</a:t>
            </a:r>
            <a:r>
              <a:rPr lang="zh-CN" altLang="zh-CN" sz="2800" b="1" dirty="0"/>
              <a:t>本章的学习，读者应了解财务报表分析的基本概念内容，重点理解财务报表分析的范围以及企业编制财务报表的基础；了解企业财务报表编制的基本会计假设；了解企业财务报表编制的基本质量要求；了解限制企业财务报表编制的法律法规体系；了解上市公司的信息披露制度。</a:t>
            </a:r>
          </a:p>
        </p:txBody>
      </p:sp>
      <p:sp>
        <p:nvSpPr>
          <p:cNvPr id="7172" name="灯片编号占位符 5"/>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8DC4539C-168A-49C8-85E4-B76945AB9408}" type="slidenum">
              <a:rPr lang="en-US" altLang="zh-CN" smtClean="0"/>
              <a:pPr/>
              <a:t>2</a:t>
            </a:fld>
            <a:endParaRPr lang="en-US" altLang="zh-CN" smtClean="0"/>
          </a:p>
        </p:txBody>
      </p:sp>
      <p:pic>
        <p:nvPicPr>
          <p:cNvPr id="7173" name="Picture 6" descr="E:\优品PPT\058PPT素材\3D小人\1-150GQ54H3\62张3D小人拿笔PPT图片素材\优品PPT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3438525"/>
            <a:ext cx="309562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96824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with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randombar(horizontal)">
                                      <p:cBhvr>
                                        <p:cTn id="7" dur="500"/>
                                        <p:tgtEl>
                                          <p:spTgt spid="7173"/>
                                        </p:tgtEl>
                                      </p:cBhvr>
                                    </p:animEffect>
                                  </p:childTnLst>
                                </p:cTn>
                              </p:par>
                              <p:par>
                                <p:cTn id="8" presetID="1" presetClass="entr" presetSubtype="0" fill="hold" grpId="0" nodeType="withEffect">
                                  <p:stCondLst>
                                    <p:cond delay="0"/>
                                  </p:stCondLst>
                                  <p:iterate type="lt">
                                    <p:tmAbs val="75"/>
                                  </p:iterate>
                                  <p:childTnLst>
                                    <p:set>
                                      <p:cBhvr>
                                        <p:cTn id="9" dur="1" fill="hold">
                                          <p:stCondLst>
                                            <p:cond delay="74"/>
                                          </p:stCondLst>
                                        </p:cTn>
                                        <p:tgtEl>
                                          <p:spTgt spid="2068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ABC299F-3763-47B4-A2C1-C211E21BAF1C}"/>
              </a:ext>
            </a:extLst>
          </p:cNvPr>
          <p:cNvSpPr>
            <a:spLocks noGrp="1"/>
          </p:cNvSpPr>
          <p:nvPr>
            <p:ph type="title"/>
          </p:nvPr>
        </p:nvSpPr>
        <p:spPr/>
        <p:txBody>
          <a:bodyPr>
            <a:noAutofit/>
          </a:bodyPr>
          <a:lstStyle/>
          <a:p>
            <a:r>
              <a:rPr lang="zh-CN" altLang="en-US" sz="4400" dirty="0"/>
              <a:t>第二章 财务报表分析基础</a:t>
            </a:r>
          </a:p>
        </p:txBody>
      </p:sp>
      <p:sp>
        <p:nvSpPr>
          <p:cNvPr id="3" name="内容占位符 2">
            <a:extLst>
              <a:ext uri="{FF2B5EF4-FFF2-40B4-BE49-F238E27FC236}">
                <a16:creationId xmlns="" xmlns:a16="http://schemas.microsoft.com/office/drawing/2014/main" id="{262E6C54-CF49-4CE7-B811-FCD46232F5C2}"/>
              </a:ext>
            </a:extLst>
          </p:cNvPr>
          <p:cNvSpPr>
            <a:spLocks noGrp="1"/>
          </p:cNvSpPr>
          <p:nvPr>
            <p:ph idx="1"/>
          </p:nvPr>
        </p:nvSpPr>
        <p:spPr>
          <a:xfrm>
            <a:off x="628650" y="1998920"/>
            <a:ext cx="8515350" cy="3976023"/>
          </a:xfrm>
        </p:spPr>
        <p:txBody>
          <a:bodyPr/>
          <a:lstStyle/>
          <a:p>
            <a:r>
              <a:rPr lang="zh-CN" altLang="en-US" dirty="0"/>
              <a:t>第一节 企业财务报表概述</a:t>
            </a:r>
            <a:endParaRPr lang="en-US" altLang="zh-CN" dirty="0"/>
          </a:p>
          <a:p>
            <a:r>
              <a:rPr lang="zh-CN" altLang="en-US" dirty="0"/>
              <a:t>第二节 企业财务报表编制的基本会计假设</a:t>
            </a:r>
            <a:endParaRPr lang="en-US" altLang="zh-CN" dirty="0"/>
          </a:p>
          <a:p>
            <a:r>
              <a:rPr lang="zh-CN" altLang="en-US" dirty="0"/>
              <a:t>第三节 报表编制的基本要求	</a:t>
            </a:r>
            <a:endParaRPr lang="en-US" altLang="zh-CN" dirty="0"/>
          </a:p>
          <a:p>
            <a:r>
              <a:rPr lang="zh-CN" altLang="en-US" dirty="0"/>
              <a:t>第四节 企业财务报表编制的法律法规体系	</a:t>
            </a:r>
            <a:endParaRPr lang="en-US" altLang="zh-CN" dirty="0"/>
          </a:p>
          <a:p>
            <a:r>
              <a:rPr lang="zh-CN" altLang="en-US" dirty="0"/>
              <a:t>第五节 上市公司的信息披露制度	</a:t>
            </a:r>
            <a:endParaRPr lang="en-US" altLang="zh-CN" dirty="0"/>
          </a:p>
          <a:p>
            <a:endParaRPr lang="zh-CN" altLang="en-US" dirty="0"/>
          </a:p>
        </p:txBody>
      </p:sp>
    </p:spTree>
    <p:extLst>
      <p:ext uri="{BB962C8B-B14F-4D97-AF65-F5344CB8AC3E}">
        <p14:creationId xmlns:p14="http://schemas.microsoft.com/office/powerpoint/2010/main" val="37544508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ACC8900-DA07-4F0B-A5E5-F1F99E92768A}"/>
              </a:ext>
            </a:extLst>
          </p:cNvPr>
          <p:cNvSpPr>
            <a:spLocks noGrp="1"/>
          </p:cNvSpPr>
          <p:nvPr>
            <p:ph type="title"/>
          </p:nvPr>
        </p:nvSpPr>
        <p:spPr>
          <a:xfrm>
            <a:off x="628650" y="271249"/>
            <a:ext cx="7886700" cy="927647"/>
          </a:xfrm>
        </p:spPr>
        <p:txBody>
          <a:bodyPr>
            <a:normAutofit/>
          </a:bodyPr>
          <a:lstStyle/>
          <a:p>
            <a:r>
              <a:rPr lang="zh-CN" altLang="en-US" dirty="0"/>
              <a:t>第一节 企业财务报表概述</a:t>
            </a:r>
          </a:p>
        </p:txBody>
      </p:sp>
      <p:grpSp>
        <p:nvGrpSpPr>
          <p:cNvPr id="6" name="图形 4" descr="打开文件夹">
            <a:extLst>
              <a:ext uri="{FF2B5EF4-FFF2-40B4-BE49-F238E27FC236}">
                <a16:creationId xmlns="" xmlns:a16="http://schemas.microsoft.com/office/drawing/2014/main" id="{C41106BA-ECC3-4E6A-99A5-BAE77151283B}"/>
              </a:ext>
            </a:extLst>
          </p:cNvPr>
          <p:cNvGrpSpPr/>
          <p:nvPr/>
        </p:nvGrpSpPr>
        <p:grpSpPr>
          <a:xfrm>
            <a:off x="500742" y="5943600"/>
            <a:ext cx="914400" cy="914400"/>
            <a:chOff x="500742" y="5943600"/>
            <a:chExt cx="914400" cy="914400"/>
          </a:xfrm>
        </p:grpSpPr>
        <p:sp>
          <p:nvSpPr>
            <p:cNvPr id="7" name="任意多边形: 形状 6">
              <a:extLst>
                <a:ext uri="{FF2B5EF4-FFF2-40B4-BE49-F238E27FC236}">
                  <a16:creationId xmlns="" xmlns:a16="http://schemas.microsoft.com/office/drawing/2014/main" id="{32C82004-7685-4498-8C8C-A4A0188A26A1}"/>
                </a:ext>
              </a:extLst>
            </p:cNvPr>
            <p:cNvSpPr/>
            <p:nvPr/>
          </p:nvSpPr>
          <p:spPr>
            <a:xfrm>
              <a:off x="586467" y="6134100"/>
              <a:ext cx="666750" cy="504834"/>
            </a:xfrm>
            <a:custGeom>
              <a:avLst/>
              <a:gdLst>
                <a:gd name="connsiteX0" fmla="*/ 189548 w 666750"/>
                <a:gd name="connsiteY0" fmla="*/ 161925 h 504834"/>
                <a:gd name="connsiteX1" fmla="*/ 666750 w 666750"/>
                <a:gd name="connsiteY1" fmla="*/ 161925 h 504834"/>
                <a:gd name="connsiteX2" fmla="*/ 666750 w 666750"/>
                <a:gd name="connsiteY2" fmla="*/ 114300 h 504834"/>
                <a:gd name="connsiteX3" fmla="*/ 628650 w 666750"/>
                <a:gd name="connsiteY3" fmla="*/ 76200 h 504834"/>
                <a:gd name="connsiteX4" fmla="*/ 342900 w 666750"/>
                <a:gd name="connsiteY4" fmla="*/ 76200 h 504834"/>
                <a:gd name="connsiteX5" fmla="*/ 238125 w 666750"/>
                <a:gd name="connsiteY5" fmla="*/ 6668 h 504834"/>
                <a:gd name="connsiteX6" fmla="*/ 217170 w 666750"/>
                <a:gd name="connsiteY6" fmla="*/ 0 h 504834"/>
                <a:gd name="connsiteX7" fmla="*/ 38100 w 666750"/>
                <a:gd name="connsiteY7" fmla="*/ 0 h 504834"/>
                <a:gd name="connsiteX8" fmla="*/ 0 w 666750"/>
                <a:gd name="connsiteY8" fmla="*/ 38100 h 504834"/>
                <a:gd name="connsiteX9" fmla="*/ 0 w 666750"/>
                <a:gd name="connsiteY9" fmla="*/ 504825 h 504834"/>
                <a:gd name="connsiteX10" fmla="*/ 122873 w 666750"/>
                <a:gd name="connsiteY10" fmla="*/ 206693 h 504834"/>
                <a:gd name="connsiteX11" fmla="*/ 189548 w 666750"/>
                <a:gd name="connsiteY11" fmla="*/ 161925 h 504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6750" h="504834">
                  <a:moveTo>
                    <a:pt x="189548" y="161925"/>
                  </a:moveTo>
                  <a:lnTo>
                    <a:pt x="666750" y="161925"/>
                  </a:lnTo>
                  <a:lnTo>
                    <a:pt x="666750" y="114300"/>
                  </a:lnTo>
                  <a:cubicBezTo>
                    <a:pt x="666750" y="93345"/>
                    <a:pt x="649605" y="76200"/>
                    <a:pt x="628650" y="76200"/>
                  </a:cubicBezTo>
                  <a:lnTo>
                    <a:pt x="342900" y="76200"/>
                  </a:lnTo>
                  <a:lnTo>
                    <a:pt x="238125" y="6668"/>
                  </a:lnTo>
                  <a:cubicBezTo>
                    <a:pt x="231458" y="2857"/>
                    <a:pt x="224790" y="0"/>
                    <a:pt x="217170" y="0"/>
                  </a:cubicBezTo>
                  <a:lnTo>
                    <a:pt x="38100" y="0"/>
                  </a:lnTo>
                  <a:cubicBezTo>
                    <a:pt x="17145" y="0"/>
                    <a:pt x="0" y="17145"/>
                    <a:pt x="0" y="38100"/>
                  </a:cubicBezTo>
                  <a:lnTo>
                    <a:pt x="0" y="504825"/>
                  </a:lnTo>
                  <a:cubicBezTo>
                    <a:pt x="0" y="506730"/>
                    <a:pt x="122873" y="206693"/>
                    <a:pt x="122873" y="206693"/>
                  </a:cubicBezTo>
                  <a:cubicBezTo>
                    <a:pt x="134303" y="180023"/>
                    <a:pt x="160020" y="161925"/>
                    <a:pt x="189548" y="161925"/>
                  </a:cubicBezTo>
                  <a:close/>
                </a:path>
              </a:pathLst>
            </a:custGeom>
            <a:ln/>
          </p:spPr>
          <p:style>
            <a:lnRef idx="3">
              <a:schemeClr val="lt1"/>
            </a:lnRef>
            <a:fillRef idx="1">
              <a:schemeClr val="accent5"/>
            </a:fillRef>
            <a:effectRef idx="1">
              <a:schemeClr val="accent5"/>
            </a:effectRef>
            <a:fontRef idx="minor">
              <a:schemeClr val="lt1"/>
            </a:fontRef>
          </p:style>
          <p:txBody>
            <a:bodyPr rtlCol="0" anchor="ctr"/>
            <a:lstStyle/>
            <a:p>
              <a:endParaRPr lang="zh-CN" altLang="en-US"/>
            </a:p>
          </p:txBody>
        </p:sp>
        <p:sp>
          <p:nvSpPr>
            <p:cNvPr id="8" name="任意多边形: 形状 7">
              <a:extLst>
                <a:ext uri="{FF2B5EF4-FFF2-40B4-BE49-F238E27FC236}">
                  <a16:creationId xmlns="" xmlns:a16="http://schemas.microsoft.com/office/drawing/2014/main" id="{33DF8CC6-7001-4571-A957-DFF5E7E4A797}"/>
                </a:ext>
              </a:extLst>
            </p:cNvPr>
            <p:cNvSpPr/>
            <p:nvPr/>
          </p:nvSpPr>
          <p:spPr>
            <a:xfrm>
              <a:off x="615042" y="6334125"/>
              <a:ext cx="714375" cy="333375"/>
            </a:xfrm>
            <a:custGeom>
              <a:avLst/>
              <a:gdLst>
                <a:gd name="connsiteX0" fmla="*/ 714375 w 714375"/>
                <a:gd name="connsiteY0" fmla="*/ 38100 h 333375"/>
                <a:gd name="connsiteX1" fmla="*/ 680085 w 714375"/>
                <a:gd name="connsiteY1" fmla="*/ 0 h 333375"/>
                <a:gd name="connsiteX2" fmla="*/ 160973 w 714375"/>
                <a:gd name="connsiteY2" fmla="*/ 0 h 333375"/>
                <a:gd name="connsiteX3" fmla="*/ 128588 w 714375"/>
                <a:gd name="connsiteY3" fmla="*/ 20955 h 333375"/>
                <a:gd name="connsiteX4" fmla="*/ 0 w 714375"/>
                <a:gd name="connsiteY4" fmla="*/ 333375 h 333375"/>
                <a:gd name="connsiteX5" fmla="*/ 581025 w 714375"/>
                <a:gd name="connsiteY5" fmla="*/ 333375 h 333375"/>
                <a:gd name="connsiteX6" fmla="*/ 710565 w 714375"/>
                <a:gd name="connsiteY6" fmla="*/ 55245 h 333375"/>
                <a:gd name="connsiteX7" fmla="*/ 714375 w 714375"/>
                <a:gd name="connsiteY7" fmla="*/ 38100 h 333375"/>
                <a:gd name="connsiteX8" fmla="*/ 714375 w 714375"/>
                <a:gd name="connsiteY8" fmla="*/ 3810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333375">
                  <a:moveTo>
                    <a:pt x="714375" y="38100"/>
                  </a:moveTo>
                  <a:cubicBezTo>
                    <a:pt x="714375" y="18098"/>
                    <a:pt x="700088" y="1905"/>
                    <a:pt x="680085" y="0"/>
                  </a:cubicBezTo>
                  <a:lnTo>
                    <a:pt x="160973" y="0"/>
                  </a:lnTo>
                  <a:cubicBezTo>
                    <a:pt x="146685" y="0"/>
                    <a:pt x="134303" y="8573"/>
                    <a:pt x="128588" y="20955"/>
                  </a:cubicBezTo>
                  <a:lnTo>
                    <a:pt x="0" y="333375"/>
                  </a:lnTo>
                  <a:lnTo>
                    <a:pt x="581025" y="333375"/>
                  </a:lnTo>
                  <a:lnTo>
                    <a:pt x="710565" y="55245"/>
                  </a:lnTo>
                  <a:cubicBezTo>
                    <a:pt x="713423" y="49530"/>
                    <a:pt x="714375" y="43815"/>
                    <a:pt x="714375" y="38100"/>
                  </a:cubicBezTo>
                  <a:lnTo>
                    <a:pt x="714375" y="38100"/>
                  </a:lnTo>
                  <a:close/>
                </a:path>
              </a:pathLst>
            </a:custGeom>
            <a:ln/>
          </p:spPr>
          <p:style>
            <a:lnRef idx="3">
              <a:schemeClr val="lt1"/>
            </a:lnRef>
            <a:fillRef idx="1">
              <a:schemeClr val="accent5"/>
            </a:fillRef>
            <a:effectRef idx="1">
              <a:schemeClr val="accent5"/>
            </a:effectRef>
            <a:fontRef idx="minor">
              <a:schemeClr val="lt1"/>
            </a:fontRef>
          </p:style>
          <p:txBody>
            <a:bodyPr rtlCol="0" anchor="ctr"/>
            <a:lstStyle/>
            <a:p>
              <a:endParaRPr lang="zh-CN" altLang="en-US"/>
            </a:p>
          </p:txBody>
        </p:sp>
      </p:grpSp>
      <p:graphicFrame>
        <p:nvGraphicFramePr>
          <p:cNvPr id="9" name="图示 8">
            <a:extLst>
              <a:ext uri="{FF2B5EF4-FFF2-40B4-BE49-F238E27FC236}">
                <a16:creationId xmlns="" xmlns:a16="http://schemas.microsoft.com/office/drawing/2014/main" id="{E5BB2EB1-B130-4845-BE42-918C4DE660F3}"/>
              </a:ext>
            </a:extLst>
          </p:cNvPr>
          <p:cNvGraphicFramePr/>
          <p:nvPr>
            <p:extLst>
              <p:ext uri="{D42A27DB-BD31-4B8C-83A1-F6EECF244321}">
                <p14:modId xmlns:p14="http://schemas.microsoft.com/office/powerpoint/2010/main" val="3918875744"/>
              </p:ext>
            </p:extLst>
          </p:nvPr>
        </p:nvGraphicFramePr>
        <p:xfrm>
          <a:off x="812799" y="1206500"/>
          <a:ext cx="7518401" cy="546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208945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73B1795C-6670-4A46-A3DB-94ACF1C0D5CA}"/>
              </a:ext>
            </a:extLst>
          </p:cNvPr>
          <p:cNvSpPr>
            <a:spLocks noGrp="1"/>
          </p:cNvSpPr>
          <p:nvPr>
            <p:ph type="title"/>
          </p:nvPr>
        </p:nvSpPr>
        <p:spPr>
          <a:xfrm>
            <a:off x="958259" y="303041"/>
            <a:ext cx="7886700" cy="927647"/>
          </a:xfrm>
        </p:spPr>
        <p:txBody>
          <a:bodyPr>
            <a:normAutofit/>
          </a:bodyPr>
          <a:lstStyle/>
          <a:p>
            <a:r>
              <a:rPr lang="zh-CN" altLang="en-US" dirty="0"/>
              <a:t>第二节 企业财务报表编制的基本会计假设</a:t>
            </a:r>
          </a:p>
        </p:txBody>
      </p:sp>
      <p:sp>
        <p:nvSpPr>
          <p:cNvPr id="5" name="文本占位符 4">
            <a:extLst>
              <a:ext uri="{FF2B5EF4-FFF2-40B4-BE49-F238E27FC236}">
                <a16:creationId xmlns="" xmlns:a16="http://schemas.microsoft.com/office/drawing/2014/main" id="{EA6BBF64-16DA-4894-A6DD-EC6F5A10465C}"/>
              </a:ext>
            </a:extLst>
          </p:cNvPr>
          <p:cNvSpPr>
            <a:spLocks noGrp="1"/>
          </p:cNvSpPr>
          <p:nvPr>
            <p:ph type="body" sz="quarter" idx="13"/>
          </p:nvPr>
        </p:nvSpPr>
        <p:spPr/>
        <p:txBody>
          <a:bodyPr/>
          <a:lstStyle/>
          <a:p>
            <a:r>
              <a:rPr lang="zh-CN" altLang="zh-CN" dirty="0"/>
              <a:t>一、会计主体假设</a:t>
            </a:r>
            <a:endParaRPr lang="en-US" altLang="zh-CN" dirty="0"/>
          </a:p>
          <a:p>
            <a:pPr lvl="1"/>
            <a:r>
              <a:rPr lang="zh-CN" altLang="en-US" dirty="0"/>
              <a:t>会计主体</a:t>
            </a:r>
            <a:r>
              <a:rPr lang="en-US" altLang="zh-CN" dirty="0"/>
              <a:t>,</a:t>
            </a:r>
            <a:r>
              <a:rPr lang="zh-CN" altLang="en-US" dirty="0"/>
              <a:t>是指企业会计确认、计量和报告的空间范围。</a:t>
            </a:r>
            <a:endParaRPr lang="zh-CN" altLang="zh-CN" dirty="0"/>
          </a:p>
          <a:p>
            <a:endParaRPr lang="zh-CN" altLang="en-US" dirty="0"/>
          </a:p>
        </p:txBody>
      </p:sp>
      <p:graphicFrame>
        <p:nvGraphicFramePr>
          <p:cNvPr id="10" name="图示 9">
            <a:extLst>
              <a:ext uri="{FF2B5EF4-FFF2-40B4-BE49-F238E27FC236}">
                <a16:creationId xmlns="" xmlns:a16="http://schemas.microsoft.com/office/drawing/2014/main" id="{8C58D6C1-50CD-4FBE-8AAC-0A1497A5A593}"/>
              </a:ext>
            </a:extLst>
          </p:cNvPr>
          <p:cNvGraphicFramePr/>
          <p:nvPr>
            <p:extLst>
              <p:ext uri="{D42A27DB-BD31-4B8C-83A1-F6EECF244321}">
                <p14:modId xmlns:p14="http://schemas.microsoft.com/office/powerpoint/2010/main" val="147956473"/>
              </p:ext>
            </p:extLst>
          </p:nvPr>
        </p:nvGraphicFramePr>
        <p:xfrm>
          <a:off x="1407042" y="278510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03652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73B1795C-6670-4A46-A3DB-94ACF1C0D5CA}"/>
              </a:ext>
            </a:extLst>
          </p:cNvPr>
          <p:cNvSpPr>
            <a:spLocks noGrp="1"/>
          </p:cNvSpPr>
          <p:nvPr>
            <p:ph type="title"/>
          </p:nvPr>
        </p:nvSpPr>
        <p:spPr>
          <a:xfrm>
            <a:off x="958259" y="303041"/>
            <a:ext cx="7886700" cy="927647"/>
          </a:xfrm>
        </p:spPr>
        <p:txBody>
          <a:bodyPr>
            <a:normAutofit/>
          </a:bodyPr>
          <a:lstStyle/>
          <a:p>
            <a:r>
              <a:rPr lang="zh-CN" altLang="en-US" dirty="0"/>
              <a:t>第二节 企业财务报表编制的基本会计假设</a:t>
            </a:r>
          </a:p>
        </p:txBody>
      </p:sp>
      <p:sp>
        <p:nvSpPr>
          <p:cNvPr id="5" name="文本占位符 4">
            <a:extLst>
              <a:ext uri="{FF2B5EF4-FFF2-40B4-BE49-F238E27FC236}">
                <a16:creationId xmlns="" xmlns:a16="http://schemas.microsoft.com/office/drawing/2014/main" id="{EA6BBF64-16DA-4894-A6DD-EC6F5A10465C}"/>
              </a:ext>
            </a:extLst>
          </p:cNvPr>
          <p:cNvSpPr>
            <a:spLocks noGrp="1"/>
          </p:cNvSpPr>
          <p:nvPr>
            <p:ph type="body" sz="quarter" idx="13"/>
          </p:nvPr>
        </p:nvSpPr>
        <p:spPr/>
        <p:txBody>
          <a:bodyPr/>
          <a:lstStyle/>
          <a:p>
            <a:r>
              <a:rPr lang="zh-CN" altLang="en-US" dirty="0"/>
              <a:t>二、持续经营假设</a:t>
            </a:r>
            <a:endParaRPr lang="en-US" altLang="zh-CN" dirty="0"/>
          </a:p>
          <a:p>
            <a:pPr lvl="1"/>
            <a:r>
              <a:rPr lang="zh-CN" altLang="en-US" dirty="0"/>
              <a:t>企业会计方法的选择应以企业在可预见的未来将以当前的 规模和状态继续经营下去</a:t>
            </a:r>
            <a:r>
              <a:rPr lang="en-US" altLang="zh-CN" dirty="0"/>
              <a:t>,</a:t>
            </a:r>
            <a:r>
              <a:rPr lang="zh-CN" altLang="en-US" dirty="0"/>
              <a:t>既不会停产</a:t>
            </a:r>
            <a:r>
              <a:rPr lang="en-US" altLang="zh-CN" dirty="0"/>
              <a:t>,</a:t>
            </a:r>
            <a:r>
              <a:rPr lang="zh-CN" altLang="en-US" dirty="0"/>
              <a:t>也不会大规模削减业务为假设。</a:t>
            </a:r>
          </a:p>
        </p:txBody>
      </p:sp>
      <p:grpSp>
        <p:nvGrpSpPr>
          <p:cNvPr id="6" name="图形 2" descr="上升趋势">
            <a:extLst>
              <a:ext uri="{FF2B5EF4-FFF2-40B4-BE49-F238E27FC236}">
                <a16:creationId xmlns="" xmlns:a16="http://schemas.microsoft.com/office/drawing/2014/main" id="{81A9A015-82BA-4CF9-B4D1-4036896584CE}"/>
              </a:ext>
            </a:extLst>
          </p:cNvPr>
          <p:cNvGrpSpPr/>
          <p:nvPr/>
        </p:nvGrpSpPr>
        <p:grpSpPr>
          <a:xfrm>
            <a:off x="1956391" y="3572539"/>
            <a:ext cx="4008474" cy="2833577"/>
            <a:chOff x="2828261" y="4534786"/>
            <a:chExt cx="914400" cy="914400"/>
          </a:xfrm>
        </p:grpSpPr>
        <p:sp>
          <p:nvSpPr>
            <p:cNvPr id="7" name="任意多边形: 形状 6">
              <a:extLst>
                <a:ext uri="{FF2B5EF4-FFF2-40B4-BE49-F238E27FC236}">
                  <a16:creationId xmlns="" xmlns:a16="http://schemas.microsoft.com/office/drawing/2014/main" id="{21E52F79-771C-46E8-B603-8AFDEE2001F7}"/>
                </a:ext>
              </a:extLst>
            </p:cNvPr>
            <p:cNvSpPr/>
            <p:nvPr/>
          </p:nvSpPr>
          <p:spPr>
            <a:xfrm>
              <a:off x="2961611" y="4668136"/>
              <a:ext cx="647700" cy="647700"/>
            </a:xfrm>
            <a:custGeom>
              <a:avLst/>
              <a:gdLst>
                <a:gd name="connsiteX0" fmla="*/ 57150 w 647700"/>
                <a:gd name="connsiteY0" fmla="*/ 0 h 647700"/>
                <a:gd name="connsiteX1" fmla="*/ 0 w 647700"/>
                <a:gd name="connsiteY1" fmla="*/ 0 h 647700"/>
                <a:gd name="connsiteX2" fmla="*/ 0 w 647700"/>
                <a:gd name="connsiteY2" fmla="*/ 647700 h 647700"/>
                <a:gd name="connsiteX3" fmla="*/ 647700 w 647700"/>
                <a:gd name="connsiteY3" fmla="*/ 647700 h 647700"/>
                <a:gd name="connsiteX4" fmla="*/ 647700 w 647700"/>
                <a:gd name="connsiteY4" fmla="*/ 590550 h 647700"/>
                <a:gd name="connsiteX5" fmla="*/ 57150 w 647700"/>
                <a:gd name="connsiteY5" fmla="*/ 5905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647700">
                  <a:moveTo>
                    <a:pt x="57150" y="0"/>
                  </a:moveTo>
                  <a:lnTo>
                    <a:pt x="0" y="0"/>
                  </a:lnTo>
                  <a:lnTo>
                    <a:pt x="0" y="647700"/>
                  </a:lnTo>
                  <a:lnTo>
                    <a:pt x="647700" y="647700"/>
                  </a:lnTo>
                  <a:lnTo>
                    <a:pt x="647700" y="590550"/>
                  </a:lnTo>
                  <a:lnTo>
                    <a:pt x="57150" y="590550"/>
                  </a:lnTo>
                  <a:close/>
                </a:path>
              </a:pathLst>
            </a:custGeom>
            <a:ln/>
          </p:spPr>
          <p:style>
            <a:lnRef idx="0">
              <a:schemeClr val="accent6"/>
            </a:lnRef>
            <a:fillRef idx="3">
              <a:schemeClr val="accent6"/>
            </a:fillRef>
            <a:effectRef idx="3">
              <a:schemeClr val="accent6"/>
            </a:effectRef>
            <a:fontRef idx="minor">
              <a:schemeClr val="lt1"/>
            </a:fontRef>
          </p:style>
          <p:txBody>
            <a:bodyPr rtlCol="0" anchor="ctr"/>
            <a:lstStyle/>
            <a:p>
              <a:endParaRPr lang="zh-CN" altLang="en-US"/>
            </a:p>
          </p:txBody>
        </p:sp>
        <p:sp>
          <p:nvSpPr>
            <p:cNvPr id="8" name="任意多边形: 形状 7">
              <a:extLst>
                <a:ext uri="{FF2B5EF4-FFF2-40B4-BE49-F238E27FC236}">
                  <a16:creationId xmlns="" xmlns:a16="http://schemas.microsoft.com/office/drawing/2014/main" id="{DCDCDE59-4C7C-4E2A-B3ED-AC74917FD410}"/>
                </a:ext>
              </a:extLst>
            </p:cNvPr>
            <p:cNvSpPr/>
            <p:nvPr/>
          </p:nvSpPr>
          <p:spPr>
            <a:xfrm>
              <a:off x="3055908" y="4830061"/>
              <a:ext cx="553402" cy="324802"/>
            </a:xfrm>
            <a:custGeom>
              <a:avLst/>
              <a:gdLst>
                <a:gd name="connsiteX0" fmla="*/ 401003 w 553402"/>
                <a:gd name="connsiteY0" fmla="*/ 0 h 324802"/>
                <a:gd name="connsiteX1" fmla="*/ 457200 w 553402"/>
                <a:gd name="connsiteY1" fmla="*/ 56198 h 324802"/>
                <a:gd name="connsiteX2" fmla="*/ 381953 w 553402"/>
                <a:gd name="connsiteY2" fmla="*/ 131445 h 324802"/>
                <a:gd name="connsiteX3" fmla="*/ 324803 w 553402"/>
                <a:gd name="connsiteY3" fmla="*/ 74295 h 324802"/>
                <a:gd name="connsiteX4" fmla="*/ 229553 w 553402"/>
                <a:gd name="connsiteY4" fmla="*/ 169545 h 324802"/>
                <a:gd name="connsiteX5" fmla="*/ 172403 w 553402"/>
                <a:gd name="connsiteY5" fmla="*/ 112395 h 324802"/>
                <a:gd name="connsiteX6" fmla="*/ 0 w 553402"/>
                <a:gd name="connsiteY6" fmla="*/ 284798 h 324802"/>
                <a:gd name="connsiteX7" fmla="*/ 40005 w 553402"/>
                <a:gd name="connsiteY7" fmla="*/ 324803 h 324802"/>
                <a:gd name="connsiteX8" fmla="*/ 172403 w 553402"/>
                <a:gd name="connsiteY8" fmla="*/ 192405 h 324802"/>
                <a:gd name="connsiteX9" fmla="*/ 229553 w 553402"/>
                <a:gd name="connsiteY9" fmla="*/ 249555 h 324802"/>
                <a:gd name="connsiteX10" fmla="*/ 324803 w 553402"/>
                <a:gd name="connsiteY10" fmla="*/ 154305 h 324802"/>
                <a:gd name="connsiteX11" fmla="*/ 381953 w 553402"/>
                <a:gd name="connsiteY11" fmla="*/ 211455 h 324802"/>
                <a:gd name="connsiteX12" fmla="*/ 497205 w 553402"/>
                <a:gd name="connsiteY12" fmla="*/ 96202 h 324802"/>
                <a:gd name="connsiteX13" fmla="*/ 553403 w 553402"/>
                <a:gd name="connsiteY13" fmla="*/ 152400 h 324802"/>
                <a:gd name="connsiteX14" fmla="*/ 553403 w 553402"/>
                <a:gd name="connsiteY14" fmla="*/ 0 h 32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3402" h="324802">
                  <a:moveTo>
                    <a:pt x="401003" y="0"/>
                  </a:moveTo>
                  <a:lnTo>
                    <a:pt x="457200" y="56198"/>
                  </a:lnTo>
                  <a:lnTo>
                    <a:pt x="381953" y="131445"/>
                  </a:lnTo>
                  <a:lnTo>
                    <a:pt x="324803" y="74295"/>
                  </a:lnTo>
                  <a:lnTo>
                    <a:pt x="229553" y="169545"/>
                  </a:lnTo>
                  <a:lnTo>
                    <a:pt x="172403" y="112395"/>
                  </a:lnTo>
                  <a:lnTo>
                    <a:pt x="0" y="284798"/>
                  </a:lnTo>
                  <a:lnTo>
                    <a:pt x="40005" y="324803"/>
                  </a:lnTo>
                  <a:lnTo>
                    <a:pt x="172403" y="192405"/>
                  </a:lnTo>
                  <a:lnTo>
                    <a:pt x="229553" y="249555"/>
                  </a:lnTo>
                  <a:lnTo>
                    <a:pt x="324803" y="154305"/>
                  </a:lnTo>
                  <a:lnTo>
                    <a:pt x="381953" y="211455"/>
                  </a:lnTo>
                  <a:lnTo>
                    <a:pt x="497205" y="96202"/>
                  </a:lnTo>
                  <a:lnTo>
                    <a:pt x="553403" y="152400"/>
                  </a:lnTo>
                  <a:lnTo>
                    <a:pt x="553403" y="0"/>
                  </a:lnTo>
                  <a:close/>
                </a:path>
              </a:pathLst>
            </a:custGeom>
            <a:ln/>
          </p:spPr>
          <p:style>
            <a:lnRef idx="0">
              <a:schemeClr val="accent6"/>
            </a:lnRef>
            <a:fillRef idx="3">
              <a:schemeClr val="accent6"/>
            </a:fillRef>
            <a:effectRef idx="3">
              <a:schemeClr val="accent6"/>
            </a:effectRef>
            <a:fontRef idx="minor">
              <a:schemeClr val="lt1"/>
            </a:fontRef>
          </p:style>
          <p:txBody>
            <a:bodyPr rtlCol="0" anchor="ctr"/>
            <a:lstStyle/>
            <a:p>
              <a:endParaRPr lang="zh-CN" altLang="en-US"/>
            </a:p>
          </p:txBody>
        </p:sp>
      </p:grpSp>
    </p:spTree>
    <p:extLst>
      <p:ext uri="{BB962C8B-B14F-4D97-AF65-F5344CB8AC3E}">
        <p14:creationId xmlns:p14="http://schemas.microsoft.com/office/powerpoint/2010/main" val="21685427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73B1795C-6670-4A46-A3DB-94ACF1C0D5CA}"/>
              </a:ext>
            </a:extLst>
          </p:cNvPr>
          <p:cNvSpPr>
            <a:spLocks noGrp="1"/>
          </p:cNvSpPr>
          <p:nvPr>
            <p:ph type="title"/>
          </p:nvPr>
        </p:nvSpPr>
        <p:spPr>
          <a:xfrm>
            <a:off x="958259" y="303041"/>
            <a:ext cx="7886700" cy="927647"/>
          </a:xfrm>
        </p:spPr>
        <p:txBody>
          <a:bodyPr>
            <a:normAutofit/>
          </a:bodyPr>
          <a:lstStyle/>
          <a:p>
            <a:r>
              <a:rPr lang="zh-CN" altLang="en-US" dirty="0"/>
              <a:t>第二节 企业财务报表编制的基本会计假设</a:t>
            </a:r>
          </a:p>
        </p:txBody>
      </p:sp>
      <p:sp>
        <p:nvSpPr>
          <p:cNvPr id="5" name="文本占位符 4">
            <a:extLst>
              <a:ext uri="{FF2B5EF4-FFF2-40B4-BE49-F238E27FC236}">
                <a16:creationId xmlns="" xmlns:a16="http://schemas.microsoft.com/office/drawing/2014/main" id="{EA6BBF64-16DA-4894-A6DD-EC6F5A10465C}"/>
              </a:ext>
            </a:extLst>
          </p:cNvPr>
          <p:cNvSpPr>
            <a:spLocks noGrp="1"/>
          </p:cNvSpPr>
          <p:nvPr>
            <p:ph type="body" sz="quarter" idx="13"/>
          </p:nvPr>
        </p:nvSpPr>
        <p:spPr/>
        <p:txBody>
          <a:bodyPr/>
          <a:lstStyle/>
          <a:p>
            <a:r>
              <a:rPr lang="zh-CN" altLang="en-US" dirty="0"/>
              <a:t>三、会计分期假设</a:t>
            </a:r>
            <a:endParaRPr lang="en-US" altLang="zh-CN" dirty="0"/>
          </a:p>
          <a:p>
            <a:pPr lvl="1"/>
            <a:r>
              <a:rPr lang="zh-CN" altLang="en-US" dirty="0"/>
              <a:t>企业在持续经营过程中所发生的各种经济业务可以归属于人为划分的各个期间。这种因会计的需要而划分的期间称为会计期间</a:t>
            </a:r>
            <a:r>
              <a:rPr lang="en-US" altLang="zh-CN" dirty="0"/>
              <a:t>,</a:t>
            </a:r>
            <a:r>
              <a:rPr lang="zh-CN" altLang="en-US" dirty="0"/>
              <a:t>会计期间通常是按月、季和年来划分。</a:t>
            </a:r>
            <a:endParaRPr lang="zh-CN" altLang="zh-CN" dirty="0"/>
          </a:p>
          <a:p>
            <a:endParaRPr lang="zh-CN" altLang="en-US" dirty="0"/>
          </a:p>
        </p:txBody>
      </p:sp>
    </p:spTree>
    <p:extLst>
      <p:ext uri="{BB962C8B-B14F-4D97-AF65-F5344CB8AC3E}">
        <p14:creationId xmlns:p14="http://schemas.microsoft.com/office/powerpoint/2010/main" val="3206845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73B1795C-6670-4A46-A3DB-94ACF1C0D5CA}"/>
              </a:ext>
            </a:extLst>
          </p:cNvPr>
          <p:cNvSpPr>
            <a:spLocks noGrp="1"/>
          </p:cNvSpPr>
          <p:nvPr>
            <p:ph type="title"/>
          </p:nvPr>
        </p:nvSpPr>
        <p:spPr>
          <a:xfrm>
            <a:off x="958259" y="303041"/>
            <a:ext cx="7886700" cy="927647"/>
          </a:xfrm>
        </p:spPr>
        <p:txBody>
          <a:bodyPr>
            <a:normAutofit/>
          </a:bodyPr>
          <a:lstStyle/>
          <a:p>
            <a:r>
              <a:rPr lang="zh-CN" altLang="en-US" dirty="0"/>
              <a:t>第二节 企业财务报表编制的基本会计假设</a:t>
            </a:r>
          </a:p>
        </p:txBody>
      </p:sp>
      <p:sp>
        <p:nvSpPr>
          <p:cNvPr id="5" name="文本占位符 4">
            <a:extLst>
              <a:ext uri="{FF2B5EF4-FFF2-40B4-BE49-F238E27FC236}">
                <a16:creationId xmlns="" xmlns:a16="http://schemas.microsoft.com/office/drawing/2014/main" id="{EA6BBF64-16DA-4894-A6DD-EC6F5A10465C}"/>
              </a:ext>
            </a:extLst>
          </p:cNvPr>
          <p:cNvSpPr>
            <a:spLocks noGrp="1"/>
          </p:cNvSpPr>
          <p:nvPr>
            <p:ph type="body" sz="quarter" idx="13"/>
          </p:nvPr>
        </p:nvSpPr>
        <p:spPr/>
        <p:txBody>
          <a:bodyPr/>
          <a:lstStyle/>
          <a:p>
            <a:r>
              <a:rPr lang="zh-CN" altLang="zh-CN" dirty="0"/>
              <a:t>四、货币计量假设</a:t>
            </a:r>
            <a:endParaRPr lang="en-US" altLang="zh-CN" dirty="0"/>
          </a:p>
          <a:p>
            <a:pPr marL="457200" lvl="1" indent="0">
              <a:buNone/>
            </a:pPr>
            <a:r>
              <a:rPr lang="zh-CN" altLang="en-US" dirty="0"/>
              <a:t>只有能用货币反映的经济活动</a:t>
            </a:r>
            <a:r>
              <a:rPr lang="en-US" altLang="zh-CN" dirty="0"/>
              <a:t>,</a:t>
            </a:r>
            <a:r>
              <a:rPr lang="zh-CN" altLang="en-US" dirty="0"/>
              <a:t>才能纳入会计系统。</a:t>
            </a:r>
            <a:endParaRPr lang="en-US" altLang="zh-CN" dirty="0"/>
          </a:p>
          <a:p>
            <a:pPr lvl="1"/>
            <a:r>
              <a:rPr lang="zh-CN" altLang="en-US" dirty="0"/>
              <a:t>第一</a:t>
            </a:r>
            <a:r>
              <a:rPr lang="en-US" altLang="zh-CN" dirty="0"/>
              <a:t>,</a:t>
            </a:r>
            <a:r>
              <a:rPr lang="zh-CN" altLang="en-US" dirty="0"/>
              <a:t>会计所计量和反映的</a:t>
            </a:r>
            <a:r>
              <a:rPr lang="en-US" altLang="zh-CN" dirty="0"/>
              <a:t>,</a:t>
            </a:r>
            <a:r>
              <a:rPr lang="zh-CN" altLang="en-US" dirty="0"/>
              <a:t>只是企业能用货币计量的方面</a:t>
            </a:r>
            <a:endParaRPr lang="en-US" altLang="zh-CN" dirty="0"/>
          </a:p>
          <a:p>
            <a:pPr lvl="1"/>
            <a:r>
              <a:rPr lang="zh-CN" altLang="en-US" dirty="0"/>
              <a:t>第二</a:t>
            </a:r>
            <a:r>
              <a:rPr lang="en-US" altLang="zh-CN" dirty="0"/>
              <a:t>,</a:t>
            </a:r>
            <a:r>
              <a:rPr lang="zh-CN" altLang="en-US" dirty="0"/>
              <a:t>不同实物形态的资产需 用货币作为统一计量单位</a:t>
            </a:r>
            <a:r>
              <a:rPr lang="en-US" altLang="zh-CN" dirty="0"/>
              <a:t>,</a:t>
            </a:r>
            <a:r>
              <a:rPr lang="zh-CN" altLang="en-US" dirty="0"/>
              <a:t>才能据以进行会计处理</a:t>
            </a:r>
            <a:r>
              <a:rPr lang="en-US" altLang="zh-CN" dirty="0"/>
              <a:t>,</a:t>
            </a:r>
            <a:r>
              <a:rPr lang="zh-CN" altLang="en-US" dirty="0"/>
              <a:t>揭示企业的财务状况。</a:t>
            </a:r>
          </a:p>
        </p:txBody>
      </p:sp>
    </p:spTree>
    <p:extLst>
      <p:ext uri="{BB962C8B-B14F-4D97-AF65-F5344CB8AC3E}">
        <p14:creationId xmlns:p14="http://schemas.microsoft.com/office/powerpoint/2010/main" val="2497943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D7CED7-8CB9-4909-8FFC-6BCF1FCECE52}"/>
              </a:ext>
            </a:extLst>
          </p:cNvPr>
          <p:cNvSpPr>
            <a:spLocks noGrp="1"/>
          </p:cNvSpPr>
          <p:nvPr>
            <p:ph type="title"/>
          </p:nvPr>
        </p:nvSpPr>
        <p:spPr>
          <a:xfrm>
            <a:off x="628650" y="271146"/>
            <a:ext cx="7886700" cy="927647"/>
          </a:xfrm>
        </p:spPr>
        <p:txBody>
          <a:bodyPr/>
          <a:lstStyle/>
          <a:p>
            <a:r>
              <a:rPr lang="zh-CN" altLang="en-US" dirty="0"/>
              <a:t>第三节 报表编制的基本要求</a:t>
            </a:r>
          </a:p>
        </p:txBody>
      </p:sp>
      <p:sp>
        <p:nvSpPr>
          <p:cNvPr id="3" name="文本占位符 2">
            <a:extLst>
              <a:ext uri="{FF2B5EF4-FFF2-40B4-BE49-F238E27FC236}">
                <a16:creationId xmlns="" xmlns:a16="http://schemas.microsoft.com/office/drawing/2014/main" id="{871A5C9B-35D8-4A1E-8F68-51DE9B532013}"/>
              </a:ext>
            </a:extLst>
          </p:cNvPr>
          <p:cNvSpPr>
            <a:spLocks noGrp="1"/>
          </p:cNvSpPr>
          <p:nvPr>
            <p:ph type="body" sz="quarter" idx="13"/>
          </p:nvPr>
        </p:nvSpPr>
        <p:spPr/>
        <p:txBody>
          <a:bodyPr>
            <a:normAutofit lnSpcReduction="10000"/>
          </a:bodyPr>
          <a:lstStyle/>
          <a:p>
            <a:r>
              <a:rPr lang="zh-CN" altLang="zh-CN" dirty="0"/>
              <a:t>一、可靠性</a:t>
            </a:r>
            <a:endParaRPr lang="en-US" altLang="zh-CN" dirty="0"/>
          </a:p>
          <a:p>
            <a:pPr lvl="1"/>
            <a:r>
              <a:rPr lang="zh-CN" altLang="en-US" dirty="0"/>
              <a:t> 可靠性要求企业以实际发生的交易或者事项为依据进行确认、计量和报告</a:t>
            </a:r>
            <a:r>
              <a:rPr lang="en-US" altLang="zh-CN" dirty="0"/>
              <a:t>,</a:t>
            </a:r>
            <a:r>
              <a:rPr lang="zh-CN" altLang="en-US" dirty="0"/>
              <a:t>如实反映符合 确认和计量要求的各项会计要素及其他相关信息</a:t>
            </a:r>
            <a:r>
              <a:rPr lang="en-US" altLang="zh-CN" dirty="0"/>
              <a:t>,</a:t>
            </a:r>
            <a:r>
              <a:rPr lang="zh-CN" altLang="en-US" dirty="0"/>
              <a:t>保证会计信息真实可靠、内容完整。</a:t>
            </a:r>
            <a:endParaRPr lang="en-US" altLang="zh-CN" dirty="0"/>
          </a:p>
          <a:p>
            <a:r>
              <a:rPr lang="zh-CN" altLang="en-US" dirty="0"/>
              <a:t>二、相关性</a:t>
            </a:r>
            <a:endParaRPr lang="en-US" altLang="zh-CN" dirty="0"/>
          </a:p>
          <a:p>
            <a:pPr lvl="1"/>
            <a:r>
              <a:rPr lang="zh-CN" altLang="en-US" dirty="0"/>
              <a:t>相关性要求企业提供的会计信息与投资者等财务报表使用者的经济决策需要相关</a:t>
            </a:r>
            <a:r>
              <a:rPr lang="en-US" altLang="zh-CN" dirty="0"/>
              <a:t>,</a:t>
            </a:r>
            <a:r>
              <a:rPr lang="zh-CN" altLang="en-US" dirty="0"/>
              <a:t>有助 于投资者等财务报表使用者对企业过去、现在或者未来的情况做出评价或者预测。</a:t>
            </a:r>
            <a:endParaRPr lang="zh-CN" altLang="zh-CN" dirty="0"/>
          </a:p>
        </p:txBody>
      </p:sp>
    </p:spTree>
    <p:extLst>
      <p:ext uri="{BB962C8B-B14F-4D97-AF65-F5344CB8AC3E}">
        <p14:creationId xmlns:p14="http://schemas.microsoft.com/office/powerpoint/2010/main" val="17609237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345</TotalTime>
  <Words>877</Words>
  <Application>Microsoft Office PowerPoint</Application>
  <PresentationFormat>全屏显示(4:3)</PresentationFormat>
  <Paragraphs>97</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第二章 财务报表分析基础</vt:lpstr>
      <vt:lpstr>本章学习目标</vt:lpstr>
      <vt:lpstr>第二章 财务报表分析基础</vt:lpstr>
      <vt:lpstr>第一节 企业财务报表概述</vt:lpstr>
      <vt:lpstr>第二节 企业财务报表编制的基本会计假设</vt:lpstr>
      <vt:lpstr>第二节 企业财务报表编制的基本会计假设</vt:lpstr>
      <vt:lpstr>第二节 企业财务报表编制的基本会计假设</vt:lpstr>
      <vt:lpstr>第二节 企业财务报表编制的基本会计假设</vt:lpstr>
      <vt:lpstr>第三节 报表编制的基本要求</vt:lpstr>
      <vt:lpstr>第三节 报表编制的基本要求</vt:lpstr>
      <vt:lpstr>第三节 报表编制的基本要求</vt:lpstr>
      <vt:lpstr>第三节 报表编制的基本要求</vt:lpstr>
      <vt:lpstr>第四节 企业财务报表编制的法律法规体系</vt:lpstr>
      <vt:lpstr>第四节 企业财务报表编制的法律法规体系</vt:lpstr>
      <vt:lpstr>第四节 企业财务报表编制的法律法规体系</vt:lpstr>
      <vt:lpstr>第五节 上市公司的信息披露制度</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wong jane</dc:creator>
  <cp:lastModifiedBy>Administrator</cp:lastModifiedBy>
  <cp:revision>28</cp:revision>
  <dcterms:created xsi:type="dcterms:W3CDTF">2020-02-01T11:26:14Z</dcterms:created>
  <dcterms:modified xsi:type="dcterms:W3CDTF">2020-10-18T13:06:50Z</dcterms:modified>
</cp:coreProperties>
</file>